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51"/>
  </p:notesMasterIdLst>
  <p:sldIdLst>
    <p:sldId id="309" r:id="rId2"/>
    <p:sldId id="310" r:id="rId3"/>
    <p:sldId id="311" r:id="rId4"/>
    <p:sldId id="322" r:id="rId5"/>
    <p:sldId id="323" r:id="rId6"/>
    <p:sldId id="324" r:id="rId7"/>
    <p:sldId id="284" r:id="rId8"/>
    <p:sldId id="266" r:id="rId9"/>
    <p:sldId id="327" r:id="rId10"/>
    <p:sldId id="287" r:id="rId11"/>
    <p:sldId id="274" r:id="rId12"/>
    <p:sldId id="261" r:id="rId13"/>
    <p:sldId id="330" r:id="rId14"/>
    <p:sldId id="334" r:id="rId15"/>
    <p:sldId id="333" r:id="rId16"/>
    <p:sldId id="335" r:id="rId17"/>
    <p:sldId id="328" r:id="rId18"/>
    <p:sldId id="337" r:id="rId19"/>
    <p:sldId id="336" r:id="rId20"/>
    <p:sldId id="338" r:id="rId21"/>
    <p:sldId id="339" r:id="rId22"/>
    <p:sldId id="340" r:id="rId23"/>
    <p:sldId id="273" r:id="rId24"/>
    <p:sldId id="260" r:id="rId25"/>
    <p:sldId id="341" r:id="rId26"/>
    <p:sldId id="319" r:id="rId27"/>
    <p:sldId id="313" r:id="rId28"/>
    <p:sldId id="268" r:id="rId29"/>
    <p:sldId id="315" r:id="rId30"/>
    <p:sldId id="314" r:id="rId31"/>
    <p:sldId id="316" r:id="rId32"/>
    <p:sldId id="318" r:id="rId33"/>
    <p:sldId id="317" r:id="rId34"/>
    <p:sldId id="320" r:id="rId35"/>
    <p:sldId id="305" r:id="rId36"/>
    <p:sldId id="329" r:id="rId37"/>
    <p:sldId id="332" r:id="rId38"/>
    <p:sldId id="331" r:id="rId39"/>
    <p:sldId id="269" r:id="rId40"/>
    <p:sldId id="270" r:id="rId41"/>
    <p:sldId id="294" r:id="rId42"/>
    <p:sldId id="312" r:id="rId43"/>
    <p:sldId id="279" r:id="rId44"/>
    <p:sldId id="293" r:id="rId45"/>
    <p:sldId id="325" r:id="rId46"/>
    <p:sldId id="321" r:id="rId47"/>
    <p:sldId id="326" r:id="rId48"/>
    <p:sldId id="308" r:id="rId49"/>
    <p:sldId id="306" r:id="rId50"/>
  </p:sldIdLst>
  <p:sldSz cx="29260800" cy="16459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s" id="{E5856E7E-B695-4068-940E-930C35B81128}">
          <p14:sldIdLst/>
        </p14:section>
        <p14:section name="Intro" id="{FE1B2161-7D52-4B66-BD9E-F56C6C9AD45C}">
          <p14:sldIdLst>
            <p14:sldId id="309"/>
            <p14:sldId id="310"/>
            <p14:sldId id="311"/>
          </p14:sldIdLst>
        </p14:section>
        <p14:section name="About Us" id="{3735D820-C767-475B-A481-B8C39BBB4E26}">
          <p14:sldIdLst>
            <p14:sldId id="322"/>
            <p14:sldId id="323"/>
            <p14:sldId id="324"/>
            <p14:sldId id="284"/>
          </p14:sldIdLst>
        </p14:section>
        <p14:section name="Full Screen" id="{6570AE6D-ED5A-48D3-AF47-D489A436CBD4}">
          <p14:sldIdLst>
            <p14:sldId id="266"/>
            <p14:sldId id="327"/>
            <p14:sldId id="287"/>
            <p14:sldId id="274"/>
            <p14:sldId id="261"/>
            <p14:sldId id="330"/>
          </p14:sldIdLst>
        </p14:section>
        <p14:section name="Portfolio" id="{840A57A5-49EB-4680-95CD-C5D182775B99}">
          <p14:sldIdLst>
            <p14:sldId id="334"/>
            <p14:sldId id="333"/>
            <p14:sldId id="335"/>
            <p14:sldId id="328"/>
            <p14:sldId id="337"/>
            <p14:sldId id="336"/>
            <p14:sldId id="338"/>
            <p14:sldId id="339"/>
            <p14:sldId id="340"/>
          </p14:sldIdLst>
        </p14:section>
        <p14:section name="Team Slides" id="{90CB5D72-76A4-4045-BE0F-5301C790B08C}">
          <p14:sldIdLst>
            <p14:sldId id="273"/>
            <p14:sldId id="260"/>
            <p14:sldId id="341"/>
          </p14:sldIdLst>
        </p14:section>
        <p14:section name="Infographics" id="{8B9E40E0-7477-424B-8E78-E6A77043300E}">
          <p14:sldIdLst>
            <p14:sldId id="319"/>
            <p14:sldId id="313"/>
            <p14:sldId id="268"/>
            <p14:sldId id="315"/>
            <p14:sldId id="314"/>
            <p14:sldId id="316"/>
            <p14:sldId id="318"/>
            <p14:sldId id="317"/>
            <p14:sldId id="320"/>
            <p14:sldId id="305"/>
            <p14:sldId id="329"/>
            <p14:sldId id="332"/>
            <p14:sldId id="331"/>
          </p14:sldIdLst>
        </p14:section>
        <p14:section name="Financials" id="{FF1BD21B-F4EB-4DB6-A1F1-42F54F8ECDDF}">
          <p14:sldIdLst>
            <p14:sldId id="269"/>
            <p14:sldId id="270"/>
            <p14:sldId id="294"/>
          </p14:sldIdLst>
        </p14:section>
        <p14:section name="Maps" id="{EB06F3DA-5099-4AB3-84A3-753B69843B3A}">
          <p14:sldIdLst>
            <p14:sldId id="312"/>
            <p14:sldId id="279"/>
            <p14:sldId id="293"/>
          </p14:sldIdLst>
        </p14:section>
        <p14:section name="Contact" id="{8FF7C6DE-B95E-4EAB-9149-0B6C6AEC7FD2}">
          <p14:sldIdLst>
            <p14:sldId id="325"/>
            <p14:sldId id="321"/>
            <p14:sldId id="326"/>
          </p14:sldIdLst>
        </p14:section>
        <p14:section name="Icons" id="{EC5FC31F-6479-4602-9712-1CC6A4976D4E}">
          <p14:sldIdLst>
            <p14:sldId id="308"/>
            <p14:sldId id="30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43FEFA"/>
    <a:srgbClr val="33FECF"/>
    <a:srgbClr val="FF0552"/>
    <a:srgbClr val="00C5C0"/>
    <a:srgbClr val="00A8A8"/>
    <a:srgbClr val="E6E6E6"/>
    <a:srgbClr val="02A2AD"/>
    <a:srgbClr val="FA0059"/>
    <a:srgbClr val="FFDE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06" autoAdjust="0"/>
    <p:restoredTop sz="94660"/>
  </p:normalViewPr>
  <p:slideViewPr>
    <p:cSldViewPr snapToGrid="0">
      <p:cViewPr varScale="1">
        <p:scale>
          <a:sx n="68" d="100"/>
          <a:sy n="68" d="100"/>
        </p:scale>
        <p:origin x="404" y="80"/>
      </p:cViewPr>
      <p:guideLst/>
    </p:cSldViewPr>
  </p:slideViewPr>
  <p:notesTextViewPr>
    <p:cViewPr>
      <p:scale>
        <a:sx n="1" d="1"/>
        <a:sy n="1" d="1"/>
      </p:scale>
      <p:origin x="0" y="0"/>
    </p:cViewPr>
  </p:notesTextViewPr>
  <p:sorterViewPr>
    <p:cViewPr>
      <p:scale>
        <a:sx n="46" d="100"/>
        <a:sy n="46" d="100"/>
      </p:scale>
      <p:origin x="0" y="-244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4247647256827819E-2"/>
          <c:y val="4.6472367965478184E-2"/>
          <c:w val="0.94318503903920847"/>
          <c:h val="0.81265697333178033"/>
        </c:manualLayout>
      </c:layout>
      <c:barChart>
        <c:barDir val="col"/>
        <c:grouping val="stacked"/>
        <c:varyColors val="0"/>
        <c:ser>
          <c:idx val="0"/>
          <c:order val="0"/>
          <c:tx>
            <c:strRef>
              <c:f>Sheet1!$A$2</c:f>
              <c:strCache>
                <c:ptCount val="1"/>
                <c:pt idx="0">
                  <c:v>Region 1</c:v>
                </c:pt>
              </c:strCache>
            </c:strRef>
          </c:tx>
          <c:spPr>
            <a:solidFill>
              <a:schemeClr val="accent4">
                <a:lumMod val="60000"/>
                <a:lumOff val="40000"/>
              </a:schemeClr>
            </a:solidFill>
            <a:ln w="12700" cap="flat">
              <a:noFill/>
              <a:miter lim="400000"/>
            </a:ln>
            <a:effectLst/>
          </c:spPr>
          <c:invertIfNegative val="0"/>
          <c:cat>
            <c:strRef>
              <c:f>Sheet1!$B$1:$I$1</c:f>
              <c:strCache>
                <c:ptCount val="8"/>
                <c:pt idx="0">
                  <c:v>Apr</c:v>
                </c:pt>
                <c:pt idx="1">
                  <c:v>May</c:v>
                </c:pt>
                <c:pt idx="2">
                  <c:v>Jun</c:v>
                </c:pt>
                <c:pt idx="3">
                  <c:v>Jul</c:v>
                </c:pt>
                <c:pt idx="4">
                  <c:v>Aug</c:v>
                </c:pt>
                <c:pt idx="5">
                  <c:v>Sep</c:v>
                </c:pt>
                <c:pt idx="6">
                  <c:v>Oct</c:v>
                </c:pt>
                <c:pt idx="7">
                  <c:v>Nov</c:v>
                </c:pt>
              </c:strCache>
            </c:strRef>
          </c:cat>
          <c:val>
            <c:numRef>
              <c:f>Sheet1!$B$2:$I$2</c:f>
              <c:numCache>
                <c:formatCode>General</c:formatCode>
                <c:ptCount val="8"/>
                <c:pt idx="0">
                  <c:v>27</c:v>
                </c:pt>
                <c:pt idx="1">
                  <c:v>36</c:v>
                </c:pt>
                <c:pt idx="2">
                  <c:v>63</c:v>
                </c:pt>
                <c:pt idx="3">
                  <c:v>86</c:v>
                </c:pt>
                <c:pt idx="4">
                  <c:v>56</c:v>
                </c:pt>
                <c:pt idx="5">
                  <c:v>90</c:v>
                </c:pt>
                <c:pt idx="6">
                  <c:v>60</c:v>
                </c:pt>
                <c:pt idx="7">
                  <c:v>143</c:v>
                </c:pt>
              </c:numCache>
            </c:numRef>
          </c:val>
          <c:extLst>
            <c:ext xmlns:c16="http://schemas.microsoft.com/office/drawing/2014/chart" uri="{C3380CC4-5D6E-409C-BE32-E72D297353CC}">
              <c16:uniqueId val="{00000000-ED24-476D-9C30-1A56F3B6F2D2}"/>
            </c:ext>
          </c:extLst>
        </c:ser>
        <c:ser>
          <c:idx val="1"/>
          <c:order val="1"/>
          <c:tx>
            <c:strRef>
              <c:f>Sheet1!$A$3</c:f>
              <c:strCache>
                <c:ptCount val="1"/>
                <c:pt idx="0">
                  <c:v>Region 2</c:v>
                </c:pt>
              </c:strCache>
            </c:strRef>
          </c:tx>
          <c:spPr>
            <a:solidFill>
              <a:schemeClr val="accent2"/>
            </a:solidFill>
            <a:ln w="12700" cap="flat">
              <a:noFill/>
              <a:miter lim="400000"/>
            </a:ln>
            <a:effectLst/>
          </c:spPr>
          <c:invertIfNegative val="0"/>
          <c:cat>
            <c:strRef>
              <c:f>Sheet1!$B$1:$I$1</c:f>
              <c:strCache>
                <c:ptCount val="8"/>
                <c:pt idx="0">
                  <c:v>Apr</c:v>
                </c:pt>
                <c:pt idx="1">
                  <c:v>May</c:v>
                </c:pt>
                <c:pt idx="2">
                  <c:v>Jun</c:v>
                </c:pt>
                <c:pt idx="3">
                  <c:v>Jul</c:v>
                </c:pt>
                <c:pt idx="4">
                  <c:v>Aug</c:v>
                </c:pt>
                <c:pt idx="5">
                  <c:v>Sep</c:v>
                </c:pt>
                <c:pt idx="6">
                  <c:v>Oct</c:v>
                </c:pt>
                <c:pt idx="7">
                  <c:v>Nov</c:v>
                </c:pt>
              </c:strCache>
            </c:strRef>
          </c:cat>
          <c:val>
            <c:numRef>
              <c:f>Sheet1!$B$3:$I$3</c:f>
              <c:numCache>
                <c:formatCode>General</c:formatCode>
                <c:ptCount val="8"/>
                <c:pt idx="0">
                  <c:v>55</c:v>
                </c:pt>
                <c:pt idx="1">
                  <c:v>43</c:v>
                </c:pt>
                <c:pt idx="2">
                  <c:v>80</c:v>
                </c:pt>
                <c:pt idx="3">
                  <c:v>23</c:v>
                </c:pt>
                <c:pt idx="4">
                  <c:v>76</c:v>
                </c:pt>
                <c:pt idx="5">
                  <c:v>70</c:v>
                </c:pt>
                <c:pt idx="6">
                  <c:v>90</c:v>
                </c:pt>
                <c:pt idx="7">
                  <c:v>48</c:v>
                </c:pt>
              </c:numCache>
            </c:numRef>
          </c:val>
          <c:extLst>
            <c:ext xmlns:c16="http://schemas.microsoft.com/office/drawing/2014/chart" uri="{C3380CC4-5D6E-409C-BE32-E72D297353CC}">
              <c16:uniqueId val="{00000001-ED24-476D-9C30-1A56F3B6F2D2}"/>
            </c:ext>
          </c:extLst>
        </c:ser>
        <c:dLbls>
          <c:showLegendKey val="0"/>
          <c:showVal val="0"/>
          <c:showCatName val="0"/>
          <c:showSerName val="0"/>
          <c:showPercent val="0"/>
          <c:showBubbleSize val="0"/>
        </c:dLbls>
        <c:gapWidth val="116"/>
        <c:overlap val="100"/>
        <c:axId val="1819767552"/>
        <c:axId val="1819769328"/>
      </c:barChart>
      <c:catAx>
        <c:axId val="1819767552"/>
        <c:scaling>
          <c:orientation val="minMax"/>
        </c:scaling>
        <c:delete val="0"/>
        <c:axPos val="b"/>
        <c:numFmt formatCode="General" sourceLinked="0"/>
        <c:majorTickMark val="none"/>
        <c:minorTickMark val="none"/>
        <c:tickLblPos val="low"/>
        <c:spPr>
          <a:ln w="6350" cap="flat">
            <a:solidFill>
              <a:srgbClr val="DCDEE0"/>
            </a:solidFill>
            <a:prstDash val="solid"/>
            <a:miter lim="400000"/>
          </a:ln>
        </c:spPr>
        <c:txPr>
          <a:bodyPr rot="-2700000"/>
          <a:lstStyle/>
          <a:p>
            <a:pPr>
              <a:defRPr b="0">
                <a:solidFill>
                  <a:schemeClr val="tx1">
                    <a:lumMod val="75000"/>
                    <a:lumOff val="25000"/>
                  </a:schemeClr>
                </a:solidFill>
              </a:defRPr>
            </a:pPr>
            <a:endParaRPr lang="en-US"/>
          </a:p>
        </c:txPr>
        <c:crossAx val="1819769328"/>
        <c:crosses val="autoZero"/>
        <c:auto val="1"/>
        <c:lblAlgn val="ctr"/>
        <c:lblOffset val="100"/>
        <c:noMultiLvlLbl val="1"/>
      </c:catAx>
      <c:valAx>
        <c:axId val="1819769328"/>
        <c:scaling>
          <c:orientation val="minMax"/>
        </c:scaling>
        <c:delete val="0"/>
        <c:axPos val="l"/>
        <c:majorGridlines>
          <c:spPr>
            <a:ln w="6350" cap="flat">
              <a:solidFill>
                <a:srgbClr val="DCDEE0"/>
              </a:solidFill>
              <a:prstDash val="solid"/>
              <a:miter lim="400000"/>
            </a:ln>
          </c:spPr>
        </c:majorGridlines>
        <c:numFmt formatCode="#,##0" sourceLinked="0"/>
        <c:majorTickMark val="none"/>
        <c:minorTickMark val="none"/>
        <c:tickLblPos val="nextTo"/>
        <c:spPr>
          <a:ln w="12700" cap="flat">
            <a:noFill/>
            <a:prstDash val="solid"/>
            <a:miter lim="400000"/>
          </a:ln>
        </c:spPr>
        <c:txPr>
          <a:bodyPr rot="-2700000"/>
          <a:lstStyle/>
          <a:p>
            <a:pPr>
              <a:defRPr b="0" i="1">
                <a:solidFill>
                  <a:schemeClr val="tx1">
                    <a:lumMod val="75000"/>
                    <a:lumOff val="25000"/>
                  </a:schemeClr>
                </a:solidFill>
              </a:defRPr>
            </a:pPr>
            <a:endParaRPr lang="en-US"/>
          </a:p>
        </c:txPr>
        <c:crossAx val="1819767552"/>
        <c:crosses val="autoZero"/>
        <c:crossBetween val="between"/>
        <c:majorUnit val="50"/>
        <c:minorUnit val="25"/>
      </c:valAx>
      <c:spPr>
        <a:noFill/>
        <a:ln w="12700" cap="flat">
          <a:noFill/>
          <a:miter lim="400000"/>
        </a:ln>
        <a:effectLst/>
      </c:spPr>
    </c:plotArea>
    <c:plotVisOnly val="1"/>
    <c:dispBlanksAs val="gap"/>
    <c:showDLblsOverMax val="1"/>
  </c:chart>
  <c:spPr>
    <a:noFill/>
    <a:ln>
      <a:noFill/>
    </a:ln>
    <a:effectLst/>
  </c:spPr>
  <c:txPr>
    <a:bodyPr/>
    <a:lstStyle/>
    <a:p>
      <a:pPr>
        <a:defRPr sz="3600" b="1"/>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EEFBE-4328-4E3F-9F6F-50B4C2B60DC3}" type="datetimeFigureOut">
              <a:rPr lang="en-US" smtClean="0"/>
              <a:t>10/15/2019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945AB-BD36-42F0-A6FD-1419E59F2FCB}" type="slidenum">
              <a:rPr lang="en-US" smtClean="0"/>
              <a:t>‹#›</a:t>
            </a:fld>
            <a:endParaRPr lang="en-US" dirty="0"/>
          </a:p>
        </p:txBody>
      </p:sp>
    </p:spTree>
    <p:extLst>
      <p:ext uri="{BB962C8B-B14F-4D97-AF65-F5344CB8AC3E}">
        <p14:creationId xmlns:p14="http://schemas.microsoft.com/office/powerpoint/2010/main" val="4103422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2"/>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2"/>
                </a:solidFill>
              </a:defRPr>
            </a:lvl1pPr>
          </a:lstStyle>
          <a:p>
            <a:r>
              <a:rPr lang="en-US"/>
              <a:t>BUSINESS.COM</a:t>
            </a:r>
            <a:endParaRPr lang="en-US" dirty="0"/>
          </a:p>
        </p:txBody>
      </p:sp>
    </p:spTree>
    <p:extLst>
      <p:ext uri="{BB962C8B-B14F-4D97-AF65-F5344CB8AC3E}">
        <p14:creationId xmlns:p14="http://schemas.microsoft.com/office/powerpoint/2010/main" val="3314770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8_Blank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AD695FD-33B0-481C-BC6A-6171E155286F}"/>
              </a:ext>
            </a:extLst>
          </p:cNvPr>
          <p:cNvSpPr>
            <a:spLocks noGrp="1"/>
          </p:cNvSpPr>
          <p:nvPr>
            <p:ph type="pic" sz="quarter" idx="11"/>
          </p:nvPr>
        </p:nvSpPr>
        <p:spPr>
          <a:xfrm>
            <a:off x="2647950" y="2552700"/>
            <a:ext cx="5676900" cy="5676900"/>
          </a:xfrm>
          <a:prstGeom prst="ellipse">
            <a:avLst/>
          </a:prstGeom>
          <a:ln w="57150">
            <a:solidFill>
              <a:schemeClr val="bg1"/>
            </a:solidFill>
          </a:ln>
        </p:spPr>
        <p:txBody>
          <a:bodyPr anchor="ctr"/>
          <a:lstStyle>
            <a:lvl1pPr marL="0" indent="0" algn="ctr">
              <a:buNone/>
              <a:defRPr sz="2800"/>
            </a:lvl1pPr>
          </a:lstStyle>
          <a:p>
            <a:endParaRPr lang="en-US" dirty="0"/>
          </a:p>
        </p:txBody>
      </p:sp>
      <p:sp>
        <p:nvSpPr>
          <p:cNvPr id="7" name="Slide Number Placeholder 7">
            <a:extLst>
              <a:ext uri="{FF2B5EF4-FFF2-40B4-BE49-F238E27FC236}">
                <a16:creationId xmlns:a16="http://schemas.microsoft.com/office/drawing/2014/main" id="{03012F96-7E84-4750-A9ED-43B66383CBEF}"/>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2"/>
                </a:solidFill>
              </a:defRPr>
            </a:lvl1pPr>
          </a:lstStyle>
          <a:p>
            <a:fld id="{92B485D1-D61A-494D-A8A9-04DC541B8AAB}" type="slidenum">
              <a:rPr lang="en-US" smtClean="0"/>
              <a:pPr/>
              <a:t>‹#›</a:t>
            </a:fld>
            <a:endParaRPr lang="en-US" dirty="0"/>
          </a:p>
        </p:txBody>
      </p:sp>
      <p:sp>
        <p:nvSpPr>
          <p:cNvPr id="8" name="Footer Placeholder 8">
            <a:extLst>
              <a:ext uri="{FF2B5EF4-FFF2-40B4-BE49-F238E27FC236}">
                <a16:creationId xmlns:a16="http://schemas.microsoft.com/office/drawing/2014/main" id="{E32B3ED3-18AC-4F0C-9EE3-AC76B6B28D81}"/>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2"/>
                </a:solidFill>
              </a:defRPr>
            </a:lvl1pPr>
          </a:lstStyle>
          <a:p>
            <a:r>
              <a:rPr lang="en-US"/>
              <a:t>BUSINESS.COM</a:t>
            </a:r>
            <a:endParaRPr lang="en-US" dirty="0"/>
          </a:p>
        </p:txBody>
      </p:sp>
    </p:spTree>
    <p:extLst>
      <p:ext uri="{BB962C8B-B14F-4D97-AF65-F5344CB8AC3E}">
        <p14:creationId xmlns:p14="http://schemas.microsoft.com/office/powerpoint/2010/main" val="3456720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2_Blank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E9B9B65-6272-4128-B112-93A1357A2942}"/>
              </a:ext>
            </a:extLst>
          </p:cNvPr>
          <p:cNvSpPr>
            <a:spLocks noGrp="1"/>
          </p:cNvSpPr>
          <p:nvPr>
            <p:ph type="pic" sz="quarter" idx="11"/>
          </p:nvPr>
        </p:nvSpPr>
        <p:spPr>
          <a:xfrm>
            <a:off x="8032402" y="9559158"/>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id="{BA916AC3-DD5C-48D3-A8A2-6D965B66D5C1}"/>
              </a:ext>
            </a:extLst>
          </p:cNvPr>
          <p:cNvSpPr>
            <a:spLocks noGrp="1"/>
          </p:cNvSpPr>
          <p:nvPr>
            <p:ph type="pic" sz="quarter" idx="12"/>
          </p:nvPr>
        </p:nvSpPr>
        <p:spPr>
          <a:xfrm>
            <a:off x="14860163" y="9559158"/>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1F0E5E8E-24D4-4A6F-BA03-C7BDEAD95131}"/>
              </a:ext>
            </a:extLst>
          </p:cNvPr>
          <p:cNvSpPr>
            <a:spLocks noGrp="1"/>
          </p:cNvSpPr>
          <p:nvPr>
            <p:ph type="pic" sz="quarter" idx="13"/>
          </p:nvPr>
        </p:nvSpPr>
        <p:spPr>
          <a:xfrm>
            <a:off x="21687924" y="9559158"/>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1E48AFD5-2872-4923-BC15-E65EB0D10068}"/>
              </a:ext>
            </a:extLst>
          </p:cNvPr>
          <p:cNvSpPr>
            <a:spLocks noGrp="1"/>
          </p:cNvSpPr>
          <p:nvPr>
            <p:ph type="pic" sz="quarter" idx="10"/>
          </p:nvPr>
        </p:nvSpPr>
        <p:spPr>
          <a:xfrm>
            <a:off x="1204641" y="9559158"/>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dirty="0"/>
          </a:p>
        </p:txBody>
      </p:sp>
      <p:sp>
        <p:nvSpPr>
          <p:cNvPr id="8" name="Picture Placeholder 7">
            <a:extLst>
              <a:ext uri="{FF2B5EF4-FFF2-40B4-BE49-F238E27FC236}">
                <a16:creationId xmlns:a16="http://schemas.microsoft.com/office/drawing/2014/main" id="{33A790BC-FE6F-425D-9DB3-7066703173A2}"/>
              </a:ext>
            </a:extLst>
          </p:cNvPr>
          <p:cNvSpPr>
            <a:spLocks noGrp="1"/>
          </p:cNvSpPr>
          <p:nvPr>
            <p:ph type="pic" sz="quarter" idx="14"/>
          </p:nvPr>
        </p:nvSpPr>
        <p:spPr>
          <a:xfrm>
            <a:off x="8032402" y="4556180"/>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B3F451FE-8A79-4979-9278-BDBB005C8EF3}"/>
              </a:ext>
            </a:extLst>
          </p:cNvPr>
          <p:cNvSpPr>
            <a:spLocks noGrp="1"/>
          </p:cNvSpPr>
          <p:nvPr>
            <p:ph type="pic" sz="quarter" idx="15"/>
          </p:nvPr>
        </p:nvSpPr>
        <p:spPr>
          <a:xfrm>
            <a:off x="14860163" y="4556180"/>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712B5F94-57CE-41C7-AF52-2AF3C69CFA66}"/>
              </a:ext>
            </a:extLst>
          </p:cNvPr>
          <p:cNvSpPr>
            <a:spLocks noGrp="1"/>
          </p:cNvSpPr>
          <p:nvPr>
            <p:ph type="pic" sz="quarter" idx="16"/>
          </p:nvPr>
        </p:nvSpPr>
        <p:spPr>
          <a:xfrm>
            <a:off x="21687924" y="4556180"/>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id="{5CACE511-2285-4461-AED0-DD724F4FABCB}"/>
              </a:ext>
            </a:extLst>
          </p:cNvPr>
          <p:cNvSpPr>
            <a:spLocks noGrp="1"/>
          </p:cNvSpPr>
          <p:nvPr>
            <p:ph type="pic" sz="quarter" idx="17"/>
          </p:nvPr>
        </p:nvSpPr>
        <p:spPr>
          <a:xfrm>
            <a:off x="1204641" y="4556180"/>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6" name="Slide Number Placeholder 7">
            <a:extLst>
              <a:ext uri="{FF2B5EF4-FFF2-40B4-BE49-F238E27FC236}">
                <a16:creationId xmlns:a16="http://schemas.microsoft.com/office/drawing/2014/main" id="{A9074234-BA03-43C0-B0FD-FB1BAA820CA8}"/>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2"/>
                </a:solidFill>
              </a:defRPr>
            </a:lvl1pPr>
          </a:lstStyle>
          <a:p>
            <a:fld id="{92B485D1-D61A-494D-A8A9-04DC541B8AAB}" type="slidenum">
              <a:rPr lang="en-US" smtClean="0"/>
              <a:pPr/>
              <a:t>‹#›</a:t>
            </a:fld>
            <a:endParaRPr lang="en-US" dirty="0"/>
          </a:p>
        </p:txBody>
      </p:sp>
      <p:sp>
        <p:nvSpPr>
          <p:cNvPr id="17" name="Footer Placeholder 8">
            <a:extLst>
              <a:ext uri="{FF2B5EF4-FFF2-40B4-BE49-F238E27FC236}">
                <a16:creationId xmlns:a16="http://schemas.microsoft.com/office/drawing/2014/main" id="{A9E36DE8-C8DB-41C0-B62A-F61F002CF87E}"/>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2"/>
                </a:solidFill>
              </a:defRPr>
            </a:lvl1pPr>
          </a:lstStyle>
          <a:p>
            <a:r>
              <a:rPr lang="en-US"/>
              <a:t>BUSINESS.COM</a:t>
            </a:r>
            <a:endParaRPr lang="en-US" dirty="0"/>
          </a:p>
        </p:txBody>
      </p:sp>
    </p:spTree>
    <p:extLst>
      <p:ext uri="{BB962C8B-B14F-4D97-AF65-F5344CB8AC3E}">
        <p14:creationId xmlns:p14="http://schemas.microsoft.com/office/powerpoint/2010/main" val="1561877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5_Blank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3A790BC-FE6F-425D-9DB3-7066703173A2}"/>
              </a:ext>
            </a:extLst>
          </p:cNvPr>
          <p:cNvSpPr>
            <a:spLocks noGrp="1"/>
          </p:cNvSpPr>
          <p:nvPr>
            <p:ph type="pic" sz="quarter" idx="14"/>
          </p:nvPr>
        </p:nvSpPr>
        <p:spPr>
          <a:xfrm>
            <a:off x="8032402" y="4556180"/>
            <a:ext cx="6579156" cy="9780325"/>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B3F451FE-8A79-4979-9278-BDBB005C8EF3}"/>
              </a:ext>
            </a:extLst>
          </p:cNvPr>
          <p:cNvSpPr>
            <a:spLocks noGrp="1"/>
          </p:cNvSpPr>
          <p:nvPr>
            <p:ph type="pic" sz="quarter" idx="15"/>
          </p:nvPr>
        </p:nvSpPr>
        <p:spPr>
          <a:xfrm>
            <a:off x="14860163" y="4556180"/>
            <a:ext cx="6579156" cy="9780325"/>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712B5F94-57CE-41C7-AF52-2AF3C69CFA66}"/>
              </a:ext>
            </a:extLst>
          </p:cNvPr>
          <p:cNvSpPr>
            <a:spLocks noGrp="1"/>
          </p:cNvSpPr>
          <p:nvPr>
            <p:ph type="pic" sz="quarter" idx="16"/>
          </p:nvPr>
        </p:nvSpPr>
        <p:spPr>
          <a:xfrm>
            <a:off x="21687924" y="4556180"/>
            <a:ext cx="6579156" cy="9780325"/>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id="{5CACE511-2285-4461-AED0-DD724F4FABCB}"/>
              </a:ext>
            </a:extLst>
          </p:cNvPr>
          <p:cNvSpPr>
            <a:spLocks noGrp="1"/>
          </p:cNvSpPr>
          <p:nvPr>
            <p:ph type="pic" sz="quarter" idx="17"/>
          </p:nvPr>
        </p:nvSpPr>
        <p:spPr>
          <a:xfrm>
            <a:off x="1204641" y="4556180"/>
            <a:ext cx="6579156" cy="9780325"/>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6" name="Slide Number Placeholder 7">
            <a:extLst>
              <a:ext uri="{FF2B5EF4-FFF2-40B4-BE49-F238E27FC236}">
                <a16:creationId xmlns:a16="http://schemas.microsoft.com/office/drawing/2014/main" id="{A9074234-BA03-43C0-B0FD-FB1BAA820CA8}"/>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2"/>
                </a:solidFill>
              </a:defRPr>
            </a:lvl1pPr>
          </a:lstStyle>
          <a:p>
            <a:fld id="{92B485D1-D61A-494D-A8A9-04DC541B8AAB}" type="slidenum">
              <a:rPr lang="en-US" smtClean="0"/>
              <a:pPr/>
              <a:t>‹#›</a:t>
            </a:fld>
            <a:endParaRPr lang="en-US" dirty="0"/>
          </a:p>
        </p:txBody>
      </p:sp>
      <p:sp>
        <p:nvSpPr>
          <p:cNvPr id="17" name="Footer Placeholder 8">
            <a:extLst>
              <a:ext uri="{FF2B5EF4-FFF2-40B4-BE49-F238E27FC236}">
                <a16:creationId xmlns:a16="http://schemas.microsoft.com/office/drawing/2014/main" id="{A9E36DE8-C8DB-41C0-B62A-F61F002CF87E}"/>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2"/>
                </a:solidFill>
              </a:defRPr>
            </a:lvl1pPr>
          </a:lstStyle>
          <a:p>
            <a:r>
              <a:rPr lang="en-US"/>
              <a:t>BUSINESS.COM</a:t>
            </a:r>
            <a:endParaRPr lang="en-US" dirty="0"/>
          </a:p>
        </p:txBody>
      </p:sp>
    </p:spTree>
    <p:extLst>
      <p:ext uri="{BB962C8B-B14F-4D97-AF65-F5344CB8AC3E}">
        <p14:creationId xmlns:p14="http://schemas.microsoft.com/office/powerpoint/2010/main" val="2193980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6_Blank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3A790BC-FE6F-425D-9DB3-7066703173A2}"/>
              </a:ext>
            </a:extLst>
          </p:cNvPr>
          <p:cNvSpPr>
            <a:spLocks noGrp="1"/>
          </p:cNvSpPr>
          <p:nvPr>
            <p:ph type="pic" sz="quarter" idx="14"/>
          </p:nvPr>
        </p:nvSpPr>
        <p:spPr>
          <a:xfrm>
            <a:off x="8032402" y="4556180"/>
            <a:ext cx="6579156" cy="9780325"/>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id="{5CACE511-2285-4461-AED0-DD724F4FABCB}"/>
              </a:ext>
            </a:extLst>
          </p:cNvPr>
          <p:cNvSpPr>
            <a:spLocks noGrp="1"/>
          </p:cNvSpPr>
          <p:nvPr>
            <p:ph type="pic" sz="quarter" idx="17"/>
          </p:nvPr>
        </p:nvSpPr>
        <p:spPr>
          <a:xfrm>
            <a:off x="1204641" y="4556180"/>
            <a:ext cx="6579156" cy="9780325"/>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6" name="Slide Number Placeholder 7">
            <a:extLst>
              <a:ext uri="{FF2B5EF4-FFF2-40B4-BE49-F238E27FC236}">
                <a16:creationId xmlns:a16="http://schemas.microsoft.com/office/drawing/2014/main" id="{A9074234-BA03-43C0-B0FD-FB1BAA820CA8}"/>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2"/>
                </a:solidFill>
              </a:defRPr>
            </a:lvl1pPr>
          </a:lstStyle>
          <a:p>
            <a:fld id="{92B485D1-D61A-494D-A8A9-04DC541B8AAB}" type="slidenum">
              <a:rPr lang="en-US" smtClean="0"/>
              <a:pPr/>
              <a:t>‹#›</a:t>
            </a:fld>
            <a:endParaRPr lang="en-US" dirty="0"/>
          </a:p>
        </p:txBody>
      </p:sp>
      <p:sp>
        <p:nvSpPr>
          <p:cNvPr id="17" name="Footer Placeholder 8">
            <a:extLst>
              <a:ext uri="{FF2B5EF4-FFF2-40B4-BE49-F238E27FC236}">
                <a16:creationId xmlns:a16="http://schemas.microsoft.com/office/drawing/2014/main" id="{A9E36DE8-C8DB-41C0-B62A-F61F002CF87E}"/>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2"/>
                </a:solidFill>
              </a:defRPr>
            </a:lvl1pPr>
          </a:lstStyle>
          <a:p>
            <a:r>
              <a:rPr lang="en-US"/>
              <a:t>BUSINESS.COM</a:t>
            </a:r>
            <a:endParaRPr lang="en-US" dirty="0"/>
          </a:p>
        </p:txBody>
      </p:sp>
    </p:spTree>
    <p:extLst>
      <p:ext uri="{BB962C8B-B14F-4D97-AF65-F5344CB8AC3E}">
        <p14:creationId xmlns:p14="http://schemas.microsoft.com/office/powerpoint/2010/main" val="1544424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3_Blank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A916AC3-DD5C-48D3-A8A2-6D965B66D5C1}"/>
              </a:ext>
            </a:extLst>
          </p:cNvPr>
          <p:cNvSpPr>
            <a:spLocks noGrp="1"/>
          </p:cNvSpPr>
          <p:nvPr>
            <p:ph type="pic" sz="quarter" idx="12"/>
          </p:nvPr>
        </p:nvSpPr>
        <p:spPr>
          <a:xfrm>
            <a:off x="14860163" y="9559158"/>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1F0E5E8E-24D4-4A6F-BA03-C7BDEAD95131}"/>
              </a:ext>
            </a:extLst>
          </p:cNvPr>
          <p:cNvSpPr>
            <a:spLocks noGrp="1"/>
          </p:cNvSpPr>
          <p:nvPr>
            <p:ph type="pic" sz="quarter" idx="13"/>
          </p:nvPr>
        </p:nvSpPr>
        <p:spPr>
          <a:xfrm>
            <a:off x="21687924" y="9559158"/>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B3F451FE-8A79-4979-9278-BDBB005C8EF3}"/>
              </a:ext>
            </a:extLst>
          </p:cNvPr>
          <p:cNvSpPr>
            <a:spLocks noGrp="1"/>
          </p:cNvSpPr>
          <p:nvPr>
            <p:ph type="pic" sz="quarter" idx="15"/>
          </p:nvPr>
        </p:nvSpPr>
        <p:spPr>
          <a:xfrm>
            <a:off x="14860163" y="4556180"/>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712B5F94-57CE-41C7-AF52-2AF3C69CFA66}"/>
              </a:ext>
            </a:extLst>
          </p:cNvPr>
          <p:cNvSpPr>
            <a:spLocks noGrp="1"/>
          </p:cNvSpPr>
          <p:nvPr>
            <p:ph type="pic" sz="quarter" idx="16"/>
          </p:nvPr>
        </p:nvSpPr>
        <p:spPr>
          <a:xfrm>
            <a:off x="21687924" y="4556180"/>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id="{5CACE511-2285-4461-AED0-DD724F4FABCB}"/>
              </a:ext>
            </a:extLst>
          </p:cNvPr>
          <p:cNvSpPr>
            <a:spLocks noGrp="1"/>
          </p:cNvSpPr>
          <p:nvPr>
            <p:ph type="pic" sz="quarter" idx="17"/>
          </p:nvPr>
        </p:nvSpPr>
        <p:spPr>
          <a:xfrm>
            <a:off x="1204640" y="4556180"/>
            <a:ext cx="13425759" cy="9780325"/>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6" name="Slide Number Placeholder 7">
            <a:extLst>
              <a:ext uri="{FF2B5EF4-FFF2-40B4-BE49-F238E27FC236}">
                <a16:creationId xmlns:a16="http://schemas.microsoft.com/office/drawing/2014/main" id="{A9074234-BA03-43C0-B0FD-FB1BAA820CA8}"/>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2"/>
                </a:solidFill>
              </a:defRPr>
            </a:lvl1pPr>
          </a:lstStyle>
          <a:p>
            <a:fld id="{92B485D1-D61A-494D-A8A9-04DC541B8AAB}" type="slidenum">
              <a:rPr lang="en-US" smtClean="0"/>
              <a:pPr/>
              <a:t>‹#›</a:t>
            </a:fld>
            <a:endParaRPr lang="en-US" dirty="0"/>
          </a:p>
        </p:txBody>
      </p:sp>
      <p:sp>
        <p:nvSpPr>
          <p:cNvPr id="17" name="Footer Placeholder 8">
            <a:extLst>
              <a:ext uri="{FF2B5EF4-FFF2-40B4-BE49-F238E27FC236}">
                <a16:creationId xmlns:a16="http://schemas.microsoft.com/office/drawing/2014/main" id="{A9E36DE8-C8DB-41C0-B62A-F61F002CF87E}"/>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2"/>
                </a:solidFill>
              </a:defRPr>
            </a:lvl1pPr>
          </a:lstStyle>
          <a:p>
            <a:r>
              <a:rPr lang="en-US"/>
              <a:t>BUSINESS.COM</a:t>
            </a:r>
            <a:endParaRPr lang="en-US" dirty="0"/>
          </a:p>
        </p:txBody>
      </p:sp>
    </p:spTree>
    <p:extLst>
      <p:ext uri="{BB962C8B-B14F-4D97-AF65-F5344CB8AC3E}">
        <p14:creationId xmlns:p14="http://schemas.microsoft.com/office/powerpoint/2010/main" val="3575160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7_Blank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A916AC3-DD5C-48D3-A8A2-6D965B66D5C1}"/>
              </a:ext>
            </a:extLst>
          </p:cNvPr>
          <p:cNvSpPr>
            <a:spLocks noGrp="1"/>
          </p:cNvSpPr>
          <p:nvPr>
            <p:ph type="pic" sz="quarter" idx="12"/>
          </p:nvPr>
        </p:nvSpPr>
        <p:spPr>
          <a:xfrm>
            <a:off x="14860163" y="9559158"/>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1F0E5E8E-24D4-4A6F-BA03-C7BDEAD95131}"/>
              </a:ext>
            </a:extLst>
          </p:cNvPr>
          <p:cNvSpPr>
            <a:spLocks noGrp="1"/>
          </p:cNvSpPr>
          <p:nvPr>
            <p:ph type="pic" sz="quarter" idx="13"/>
          </p:nvPr>
        </p:nvSpPr>
        <p:spPr>
          <a:xfrm>
            <a:off x="21687924" y="9559158"/>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dirty="0"/>
          </a:p>
        </p:txBody>
      </p:sp>
      <p:sp>
        <p:nvSpPr>
          <p:cNvPr id="9" name="Picture Placeholder 8">
            <a:extLst>
              <a:ext uri="{FF2B5EF4-FFF2-40B4-BE49-F238E27FC236}">
                <a16:creationId xmlns:a16="http://schemas.microsoft.com/office/drawing/2014/main" id="{B3F451FE-8A79-4979-9278-BDBB005C8EF3}"/>
              </a:ext>
            </a:extLst>
          </p:cNvPr>
          <p:cNvSpPr>
            <a:spLocks noGrp="1"/>
          </p:cNvSpPr>
          <p:nvPr>
            <p:ph type="pic" sz="quarter" idx="15"/>
          </p:nvPr>
        </p:nvSpPr>
        <p:spPr>
          <a:xfrm>
            <a:off x="14860163" y="4556180"/>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712B5F94-57CE-41C7-AF52-2AF3C69CFA66}"/>
              </a:ext>
            </a:extLst>
          </p:cNvPr>
          <p:cNvSpPr>
            <a:spLocks noGrp="1"/>
          </p:cNvSpPr>
          <p:nvPr>
            <p:ph type="pic" sz="quarter" idx="16"/>
          </p:nvPr>
        </p:nvSpPr>
        <p:spPr>
          <a:xfrm>
            <a:off x="21687924" y="4556180"/>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6" name="Slide Number Placeholder 7">
            <a:extLst>
              <a:ext uri="{FF2B5EF4-FFF2-40B4-BE49-F238E27FC236}">
                <a16:creationId xmlns:a16="http://schemas.microsoft.com/office/drawing/2014/main" id="{A9074234-BA03-43C0-B0FD-FB1BAA820CA8}"/>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2"/>
                </a:solidFill>
              </a:defRPr>
            </a:lvl1pPr>
          </a:lstStyle>
          <a:p>
            <a:fld id="{92B485D1-D61A-494D-A8A9-04DC541B8AAB}" type="slidenum">
              <a:rPr lang="en-US" smtClean="0"/>
              <a:pPr/>
              <a:t>‹#›</a:t>
            </a:fld>
            <a:endParaRPr lang="en-US" dirty="0"/>
          </a:p>
        </p:txBody>
      </p:sp>
      <p:sp>
        <p:nvSpPr>
          <p:cNvPr id="17" name="Footer Placeholder 8">
            <a:extLst>
              <a:ext uri="{FF2B5EF4-FFF2-40B4-BE49-F238E27FC236}">
                <a16:creationId xmlns:a16="http://schemas.microsoft.com/office/drawing/2014/main" id="{A9E36DE8-C8DB-41C0-B62A-F61F002CF87E}"/>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2"/>
                </a:solidFill>
              </a:defRPr>
            </a:lvl1pPr>
          </a:lstStyle>
          <a:p>
            <a:r>
              <a:rPr lang="en-US"/>
              <a:t>BUSINESS.COM</a:t>
            </a:r>
            <a:endParaRPr lang="en-US" dirty="0"/>
          </a:p>
        </p:txBody>
      </p:sp>
    </p:spTree>
    <p:extLst>
      <p:ext uri="{BB962C8B-B14F-4D97-AF65-F5344CB8AC3E}">
        <p14:creationId xmlns:p14="http://schemas.microsoft.com/office/powerpoint/2010/main" val="4180878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9_Blank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F0E5E8E-24D4-4A6F-BA03-C7BDEAD95131}"/>
              </a:ext>
            </a:extLst>
          </p:cNvPr>
          <p:cNvSpPr>
            <a:spLocks noGrp="1"/>
          </p:cNvSpPr>
          <p:nvPr>
            <p:ph type="pic" sz="quarter" idx="13"/>
          </p:nvPr>
        </p:nvSpPr>
        <p:spPr>
          <a:xfrm>
            <a:off x="14860163" y="4556180"/>
            <a:ext cx="13406917" cy="9780325"/>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dirty="0"/>
          </a:p>
        </p:txBody>
      </p:sp>
      <p:sp>
        <p:nvSpPr>
          <p:cNvPr id="16" name="Slide Number Placeholder 7">
            <a:extLst>
              <a:ext uri="{FF2B5EF4-FFF2-40B4-BE49-F238E27FC236}">
                <a16:creationId xmlns:a16="http://schemas.microsoft.com/office/drawing/2014/main" id="{A9074234-BA03-43C0-B0FD-FB1BAA820CA8}"/>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2"/>
                </a:solidFill>
              </a:defRPr>
            </a:lvl1pPr>
          </a:lstStyle>
          <a:p>
            <a:fld id="{92B485D1-D61A-494D-A8A9-04DC541B8AAB}" type="slidenum">
              <a:rPr lang="en-US" smtClean="0"/>
              <a:pPr/>
              <a:t>‹#›</a:t>
            </a:fld>
            <a:endParaRPr lang="en-US" dirty="0"/>
          </a:p>
        </p:txBody>
      </p:sp>
      <p:sp>
        <p:nvSpPr>
          <p:cNvPr id="17" name="Footer Placeholder 8">
            <a:extLst>
              <a:ext uri="{FF2B5EF4-FFF2-40B4-BE49-F238E27FC236}">
                <a16:creationId xmlns:a16="http://schemas.microsoft.com/office/drawing/2014/main" id="{A9E36DE8-C8DB-41C0-B62A-F61F002CF87E}"/>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2"/>
                </a:solidFill>
              </a:defRPr>
            </a:lvl1pPr>
          </a:lstStyle>
          <a:p>
            <a:r>
              <a:rPr lang="en-US"/>
              <a:t>BUSINESS.COM</a:t>
            </a:r>
            <a:endParaRPr lang="en-US" dirty="0"/>
          </a:p>
        </p:txBody>
      </p:sp>
    </p:spTree>
    <p:extLst>
      <p:ext uri="{BB962C8B-B14F-4D97-AF65-F5344CB8AC3E}">
        <p14:creationId xmlns:p14="http://schemas.microsoft.com/office/powerpoint/2010/main" val="2052359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8_Blank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F0E5E8E-24D4-4A6F-BA03-C7BDEAD95131}"/>
              </a:ext>
            </a:extLst>
          </p:cNvPr>
          <p:cNvSpPr>
            <a:spLocks noGrp="1"/>
          </p:cNvSpPr>
          <p:nvPr>
            <p:ph type="pic" sz="quarter" idx="13"/>
          </p:nvPr>
        </p:nvSpPr>
        <p:spPr>
          <a:xfrm>
            <a:off x="21687924" y="0"/>
            <a:ext cx="7572876" cy="16459200"/>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6" name="Slide Number Placeholder 7">
            <a:extLst>
              <a:ext uri="{FF2B5EF4-FFF2-40B4-BE49-F238E27FC236}">
                <a16:creationId xmlns:a16="http://schemas.microsoft.com/office/drawing/2014/main" id="{A9074234-BA03-43C0-B0FD-FB1BAA820CA8}"/>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2"/>
                </a:solidFill>
              </a:defRPr>
            </a:lvl1pPr>
          </a:lstStyle>
          <a:p>
            <a:fld id="{92B485D1-D61A-494D-A8A9-04DC541B8AAB}" type="slidenum">
              <a:rPr lang="en-US" smtClean="0"/>
              <a:pPr/>
              <a:t>‹#›</a:t>
            </a:fld>
            <a:endParaRPr lang="en-US" dirty="0"/>
          </a:p>
        </p:txBody>
      </p:sp>
      <p:sp>
        <p:nvSpPr>
          <p:cNvPr id="17" name="Footer Placeholder 8">
            <a:extLst>
              <a:ext uri="{FF2B5EF4-FFF2-40B4-BE49-F238E27FC236}">
                <a16:creationId xmlns:a16="http://schemas.microsoft.com/office/drawing/2014/main" id="{A9E36DE8-C8DB-41C0-B62A-F61F002CF87E}"/>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2"/>
                </a:solidFill>
              </a:defRPr>
            </a:lvl1pPr>
          </a:lstStyle>
          <a:p>
            <a:r>
              <a:rPr lang="en-US"/>
              <a:t>BUSINESS.COM</a:t>
            </a:r>
            <a:endParaRPr lang="en-US" dirty="0"/>
          </a:p>
        </p:txBody>
      </p:sp>
    </p:spTree>
    <p:extLst>
      <p:ext uri="{BB962C8B-B14F-4D97-AF65-F5344CB8AC3E}">
        <p14:creationId xmlns:p14="http://schemas.microsoft.com/office/powerpoint/2010/main" val="1076135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4_Blank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ACE511-2285-4461-AED0-DD724F4FABCB}"/>
              </a:ext>
            </a:extLst>
          </p:cNvPr>
          <p:cNvSpPr>
            <a:spLocks noGrp="1"/>
          </p:cNvSpPr>
          <p:nvPr>
            <p:ph type="pic" sz="quarter" idx="17"/>
          </p:nvPr>
        </p:nvSpPr>
        <p:spPr>
          <a:xfrm>
            <a:off x="0" y="4556180"/>
            <a:ext cx="29260800" cy="9780325"/>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6" name="Slide Number Placeholder 7">
            <a:extLst>
              <a:ext uri="{FF2B5EF4-FFF2-40B4-BE49-F238E27FC236}">
                <a16:creationId xmlns:a16="http://schemas.microsoft.com/office/drawing/2014/main" id="{A9074234-BA03-43C0-B0FD-FB1BAA820CA8}"/>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2"/>
                </a:solidFill>
              </a:defRPr>
            </a:lvl1pPr>
          </a:lstStyle>
          <a:p>
            <a:fld id="{92B485D1-D61A-494D-A8A9-04DC541B8AAB}" type="slidenum">
              <a:rPr lang="en-US" smtClean="0"/>
              <a:pPr/>
              <a:t>‹#›</a:t>
            </a:fld>
            <a:endParaRPr lang="en-US" dirty="0"/>
          </a:p>
        </p:txBody>
      </p:sp>
      <p:sp>
        <p:nvSpPr>
          <p:cNvPr id="17" name="Footer Placeholder 8">
            <a:extLst>
              <a:ext uri="{FF2B5EF4-FFF2-40B4-BE49-F238E27FC236}">
                <a16:creationId xmlns:a16="http://schemas.microsoft.com/office/drawing/2014/main" id="{A9E36DE8-C8DB-41C0-B62A-F61F002CF87E}"/>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2"/>
                </a:solidFill>
              </a:defRPr>
            </a:lvl1pPr>
          </a:lstStyle>
          <a:p>
            <a:r>
              <a:rPr lang="en-US"/>
              <a:t>BUSINESS.COM</a:t>
            </a:r>
            <a:endParaRPr lang="en-US" dirty="0"/>
          </a:p>
        </p:txBody>
      </p:sp>
    </p:spTree>
    <p:extLst>
      <p:ext uri="{BB962C8B-B14F-4D97-AF65-F5344CB8AC3E}">
        <p14:creationId xmlns:p14="http://schemas.microsoft.com/office/powerpoint/2010/main" val="1170631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Blank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DFA6D8-9BBB-4BA7-A28E-456E5EF39BA2}"/>
              </a:ext>
            </a:extLst>
          </p:cNvPr>
          <p:cNvSpPr>
            <a:spLocks noGrp="1"/>
          </p:cNvSpPr>
          <p:nvPr>
            <p:ph type="pic" sz="quarter" idx="10"/>
          </p:nvPr>
        </p:nvSpPr>
        <p:spPr>
          <a:xfrm>
            <a:off x="0" y="0"/>
            <a:ext cx="10906071" cy="16459200"/>
          </a:xfrm>
          <a:prstGeom prst="rect">
            <a:avLst/>
          </a:prstGeom>
          <a:solidFill>
            <a:schemeClr val="bg1">
              <a:lumMod val="95000"/>
            </a:schemeClr>
          </a:solidFill>
        </p:spPr>
        <p:txBody>
          <a:bodyPr anchor="ctr"/>
          <a:lstStyle>
            <a:lvl1pPr marL="0" indent="0" algn="ctr">
              <a:buNone/>
              <a:defRPr sz="4800"/>
            </a:lvl1pPr>
          </a:lstStyle>
          <a:p>
            <a:endParaRPr lang="en-US" dirty="0"/>
          </a:p>
        </p:txBody>
      </p:sp>
      <p:sp>
        <p:nvSpPr>
          <p:cNvPr id="4" name="Slide Number Placeholder 7">
            <a:extLst>
              <a:ext uri="{FF2B5EF4-FFF2-40B4-BE49-F238E27FC236}">
                <a16:creationId xmlns:a16="http://schemas.microsoft.com/office/drawing/2014/main" id="{F8EADABD-0A18-4E6C-B278-5CC6869EF75D}"/>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5" name="Footer Placeholder 8">
            <a:extLst>
              <a:ext uri="{FF2B5EF4-FFF2-40B4-BE49-F238E27FC236}">
                <a16:creationId xmlns:a16="http://schemas.microsoft.com/office/drawing/2014/main" id="{64F3E70C-97C4-46A7-BA20-2B59915B895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ctr"/>
          <a:lstStyle>
            <a:lvl1pPr algn="l">
              <a:defRPr sz="2800" b="1">
                <a:solidFill>
                  <a:schemeClr val="bg1"/>
                </a:solidFill>
              </a:defRPr>
            </a:lvl1pPr>
          </a:lstStyle>
          <a:p>
            <a:r>
              <a:rPr lang="en-US"/>
              <a:t>BUSINESS.COM</a:t>
            </a:r>
            <a:endParaRPr lang="en-US" dirty="0"/>
          </a:p>
        </p:txBody>
      </p:sp>
    </p:spTree>
    <p:extLst>
      <p:ext uri="{BB962C8B-B14F-4D97-AF65-F5344CB8AC3E}">
        <p14:creationId xmlns:p14="http://schemas.microsoft.com/office/powerpoint/2010/main" val="1510579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2"/>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2"/>
                </a:solidFill>
              </a:defRPr>
            </a:lvl1pPr>
          </a:lstStyle>
          <a:p>
            <a:r>
              <a:rPr lang="en-US"/>
              <a:t>BUSINESS.COM</a:t>
            </a:r>
            <a:endParaRPr lang="en-US" dirty="0"/>
          </a:p>
        </p:txBody>
      </p:sp>
      <p:sp>
        <p:nvSpPr>
          <p:cNvPr id="5" name="Picture Placeholder 4">
            <a:extLst>
              <a:ext uri="{FF2B5EF4-FFF2-40B4-BE49-F238E27FC236}">
                <a16:creationId xmlns:a16="http://schemas.microsoft.com/office/drawing/2014/main" id="{963B4CD9-E2F4-4FF8-A769-7D92FBAB8F17}"/>
              </a:ext>
            </a:extLst>
          </p:cNvPr>
          <p:cNvSpPr>
            <a:spLocks noGrp="1"/>
          </p:cNvSpPr>
          <p:nvPr>
            <p:ph type="pic" sz="quarter" idx="10"/>
          </p:nvPr>
        </p:nvSpPr>
        <p:spPr>
          <a:xfrm>
            <a:off x="0" y="0"/>
            <a:ext cx="16459200" cy="16459200"/>
          </a:xfrm>
          <a:prstGeom prst="rect">
            <a:avLst/>
          </a:prstGeom>
        </p:spPr>
        <p:txBody>
          <a:bodyPr/>
          <a:lstStyle/>
          <a:p>
            <a:endParaRPr lang="en-US"/>
          </a:p>
        </p:txBody>
      </p:sp>
    </p:spTree>
    <p:extLst>
      <p:ext uri="{BB962C8B-B14F-4D97-AF65-F5344CB8AC3E}">
        <p14:creationId xmlns:p14="http://schemas.microsoft.com/office/powerpoint/2010/main" val="33086861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5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BUSINESS.COM</a:t>
            </a:r>
            <a:endParaRPr lang="en-US" dirty="0"/>
          </a:p>
        </p:txBody>
      </p:sp>
      <p:sp>
        <p:nvSpPr>
          <p:cNvPr id="5" name="Picture Placeholder 4">
            <a:extLst>
              <a:ext uri="{FF2B5EF4-FFF2-40B4-BE49-F238E27FC236}">
                <a16:creationId xmlns:a16="http://schemas.microsoft.com/office/drawing/2014/main" id="{DB20E588-BD25-40EF-9B46-483A0906747E}"/>
              </a:ext>
            </a:extLst>
          </p:cNvPr>
          <p:cNvSpPr>
            <a:spLocks noGrp="1"/>
          </p:cNvSpPr>
          <p:nvPr>
            <p:ph type="pic" sz="quarter" idx="10"/>
          </p:nvPr>
        </p:nvSpPr>
        <p:spPr>
          <a:xfrm>
            <a:off x="-2" y="0"/>
            <a:ext cx="29260801" cy="9320457"/>
          </a:xfrm>
          <a:prstGeom prst="rect">
            <a:avLst/>
          </a:prstGeom>
          <a:solidFill>
            <a:schemeClr val="bg1">
              <a:lumMod val="95000"/>
            </a:schemeClr>
          </a:solidFill>
        </p:spPr>
        <p:txBody>
          <a:bodyPr anchor="ctr"/>
          <a:lstStyle>
            <a:lvl1pPr marL="0" indent="0" algn="ctr">
              <a:buNone/>
              <a:defRPr sz="2800"/>
            </a:lvl1pPr>
          </a:lstStyle>
          <a:p>
            <a:endParaRPr lang="en-US" dirty="0"/>
          </a:p>
        </p:txBody>
      </p:sp>
    </p:spTree>
    <p:extLst>
      <p:ext uri="{BB962C8B-B14F-4D97-AF65-F5344CB8AC3E}">
        <p14:creationId xmlns:p14="http://schemas.microsoft.com/office/powerpoint/2010/main" val="3572009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2"/>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2"/>
                </a:solidFill>
              </a:defRPr>
            </a:lvl1pPr>
          </a:lstStyle>
          <a:p>
            <a:r>
              <a:rPr lang="en-US"/>
              <a:t>BUSINESS.COM</a:t>
            </a:r>
            <a:endParaRPr lang="en-US" dirty="0"/>
          </a:p>
        </p:txBody>
      </p:sp>
      <p:sp>
        <p:nvSpPr>
          <p:cNvPr id="5" name="Picture Placeholder 4">
            <a:extLst>
              <a:ext uri="{FF2B5EF4-FFF2-40B4-BE49-F238E27FC236}">
                <a16:creationId xmlns:a16="http://schemas.microsoft.com/office/drawing/2014/main" id="{A34B7439-975C-4C2E-89A6-A57F0DC59978}"/>
              </a:ext>
            </a:extLst>
          </p:cNvPr>
          <p:cNvSpPr>
            <a:spLocks noGrp="1"/>
          </p:cNvSpPr>
          <p:nvPr>
            <p:ph type="pic" sz="quarter" idx="10"/>
          </p:nvPr>
        </p:nvSpPr>
        <p:spPr>
          <a:xfrm>
            <a:off x="338808" y="346841"/>
            <a:ext cx="28583184" cy="9521059"/>
          </a:xfrm>
          <a:prstGeom prst="rect">
            <a:avLst/>
          </a:prstGeom>
        </p:spPr>
        <p:txBody>
          <a:bodyPr/>
          <a:lstStyle/>
          <a:p>
            <a:endParaRPr lang="en-US"/>
          </a:p>
        </p:txBody>
      </p:sp>
    </p:spTree>
    <p:extLst>
      <p:ext uri="{BB962C8B-B14F-4D97-AF65-F5344CB8AC3E}">
        <p14:creationId xmlns:p14="http://schemas.microsoft.com/office/powerpoint/2010/main" val="2974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2"/>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2"/>
                </a:solidFill>
              </a:defRPr>
            </a:lvl1pPr>
          </a:lstStyle>
          <a:p>
            <a:r>
              <a:rPr lang="en-US"/>
              <a:t>BUSINESS.COM</a:t>
            </a:r>
            <a:endParaRPr lang="en-US" dirty="0"/>
          </a:p>
        </p:txBody>
      </p:sp>
      <p:sp>
        <p:nvSpPr>
          <p:cNvPr id="5" name="Picture Placeholder 4">
            <a:extLst>
              <a:ext uri="{FF2B5EF4-FFF2-40B4-BE49-F238E27FC236}">
                <a16:creationId xmlns:a16="http://schemas.microsoft.com/office/drawing/2014/main" id="{A34B7439-975C-4C2E-89A6-A57F0DC59978}"/>
              </a:ext>
            </a:extLst>
          </p:cNvPr>
          <p:cNvSpPr>
            <a:spLocks noGrp="1"/>
          </p:cNvSpPr>
          <p:nvPr>
            <p:ph type="pic" sz="quarter" idx="10"/>
          </p:nvPr>
        </p:nvSpPr>
        <p:spPr>
          <a:xfrm>
            <a:off x="338808" y="346841"/>
            <a:ext cx="28583184" cy="7882759"/>
          </a:xfrm>
          <a:prstGeom prst="rect">
            <a:avLst/>
          </a:prstGeom>
        </p:spPr>
        <p:txBody>
          <a:bodyPr/>
          <a:lstStyle/>
          <a:p>
            <a:endParaRPr lang="en-US"/>
          </a:p>
        </p:txBody>
      </p:sp>
    </p:spTree>
    <p:extLst>
      <p:ext uri="{BB962C8B-B14F-4D97-AF65-F5344CB8AC3E}">
        <p14:creationId xmlns:p14="http://schemas.microsoft.com/office/powerpoint/2010/main" val="3780599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2"/>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2"/>
                </a:solidFill>
              </a:defRPr>
            </a:lvl1pPr>
          </a:lstStyle>
          <a:p>
            <a:r>
              <a:rPr lang="en-US"/>
              <a:t>BUSINESS.COM</a:t>
            </a:r>
            <a:endParaRPr lang="en-US" dirty="0"/>
          </a:p>
        </p:txBody>
      </p:sp>
      <p:sp>
        <p:nvSpPr>
          <p:cNvPr id="5" name="Picture Placeholder 4">
            <a:extLst>
              <a:ext uri="{FF2B5EF4-FFF2-40B4-BE49-F238E27FC236}">
                <a16:creationId xmlns:a16="http://schemas.microsoft.com/office/drawing/2014/main" id="{A34B7439-975C-4C2E-89A6-A57F0DC59978}"/>
              </a:ext>
            </a:extLst>
          </p:cNvPr>
          <p:cNvSpPr>
            <a:spLocks noGrp="1"/>
          </p:cNvSpPr>
          <p:nvPr>
            <p:ph type="pic" sz="quarter" idx="10"/>
          </p:nvPr>
        </p:nvSpPr>
        <p:spPr>
          <a:xfrm>
            <a:off x="0" y="2171700"/>
            <a:ext cx="29260800" cy="7429500"/>
          </a:xfrm>
          <a:prstGeom prst="rect">
            <a:avLst/>
          </a:prstGeom>
        </p:spPr>
        <p:txBody>
          <a:bodyPr/>
          <a:lstStyle/>
          <a:p>
            <a:endParaRPr lang="en-US"/>
          </a:p>
        </p:txBody>
      </p:sp>
    </p:spTree>
    <p:extLst>
      <p:ext uri="{BB962C8B-B14F-4D97-AF65-F5344CB8AC3E}">
        <p14:creationId xmlns:p14="http://schemas.microsoft.com/office/powerpoint/2010/main" val="26570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2"/>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2"/>
                </a:solidFill>
              </a:defRPr>
            </a:lvl1pPr>
          </a:lstStyle>
          <a:p>
            <a:r>
              <a:rPr lang="en-US"/>
              <a:t>BUSINESS.COM</a:t>
            </a:r>
            <a:endParaRPr lang="en-US" dirty="0"/>
          </a:p>
        </p:txBody>
      </p:sp>
      <p:sp>
        <p:nvSpPr>
          <p:cNvPr id="5" name="Picture Placeholder 4">
            <a:extLst>
              <a:ext uri="{FF2B5EF4-FFF2-40B4-BE49-F238E27FC236}">
                <a16:creationId xmlns:a16="http://schemas.microsoft.com/office/drawing/2014/main" id="{A34B7439-975C-4C2E-89A6-A57F0DC59978}"/>
              </a:ext>
            </a:extLst>
          </p:cNvPr>
          <p:cNvSpPr>
            <a:spLocks noGrp="1"/>
          </p:cNvSpPr>
          <p:nvPr>
            <p:ph type="pic" sz="quarter" idx="10"/>
          </p:nvPr>
        </p:nvSpPr>
        <p:spPr>
          <a:xfrm>
            <a:off x="0" y="3276600"/>
            <a:ext cx="29260800" cy="6324600"/>
          </a:xfrm>
          <a:prstGeom prst="rect">
            <a:avLst/>
          </a:prstGeom>
        </p:spPr>
        <p:txBody>
          <a:bodyPr/>
          <a:lstStyle/>
          <a:p>
            <a:endParaRPr lang="en-US"/>
          </a:p>
        </p:txBody>
      </p:sp>
    </p:spTree>
    <p:extLst>
      <p:ext uri="{BB962C8B-B14F-4D97-AF65-F5344CB8AC3E}">
        <p14:creationId xmlns:p14="http://schemas.microsoft.com/office/powerpoint/2010/main" val="2478974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2"/>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2"/>
                </a:solidFill>
              </a:defRPr>
            </a:lvl1pPr>
          </a:lstStyle>
          <a:p>
            <a:r>
              <a:rPr lang="en-US"/>
              <a:t>BUSINESS.COM</a:t>
            </a:r>
            <a:endParaRPr lang="en-US" dirty="0"/>
          </a:p>
        </p:txBody>
      </p:sp>
      <p:sp>
        <p:nvSpPr>
          <p:cNvPr id="5" name="Picture Placeholder 4">
            <a:extLst>
              <a:ext uri="{FF2B5EF4-FFF2-40B4-BE49-F238E27FC236}">
                <a16:creationId xmlns:a16="http://schemas.microsoft.com/office/drawing/2014/main" id="{A34B7439-975C-4C2E-89A6-A57F0DC59978}"/>
              </a:ext>
            </a:extLst>
          </p:cNvPr>
          <p:cNvSpPr>
            <a:spLocks noGrp="1"/>
          </p:cNvSpPr>
          <p:nvPr>
            <p:ph type="pic" sz="quarter" idx="10"/>
          </p:nvPr>
        </p:nvSpPr>
        <p:spPr>
          <a:xfrm>
            <a:off x="-1" y="0"/>
            <a:ext cx="29260801" cy="16459200"/>
          </a:xfrm>
          <a:prstGeom prst="rect">
            <a:avLst/>
          </a:prstGeom>
        </p:spPr>
        <p:txBody>
          <a:bodyPr/>
          <a:lstStyle/>
          <a:p>
            <a:endParaRPr lang="en-US"/>
          </a:p>
        </p:txBody>
      </p:sp>
    </p:spTree>
    <p:extLst>
      <p:ext uri="{BB962C8B-B14F-4D97-AF65-F5344CB8AC3E}">
        <p14:creationId xmlns:p14="http://schemas.microsoft.com/office/powerpoint/2010/main" val="3184663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Blank Slide">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CBB28355-21F5-4841-9104-E98DB9C6C03F}"/>
              </a:ext>
            </a:extLst>
          </p:cNvPr>
          <p:cNvSpPr/>
          <p:nvPr userDrawn="1"/>
        </p:nvSpPr>
        <p:spPr>
          <a:xfrm>
            <a:off x="1146975" y="3929864"/>
            <a:ext cx="8667480" cy="10410957"/>
          </a:xfrm>
          <a:prstGeom prst="roundRect">
            <a:avLst>
              <a:gd name="adj" fmla="val 2759"/>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24" name="Rectangle: Rounded Corners 23">
            <a:extLst>
              <a:ext uri="{FF2B5EF4-FFF2-40B4-BE49-F238E27FC236}">
                <a16:creationId xmlns:a16="http://schemas.microsoft.com/office/drawing/2014/main" id="{E0C2198E-6355-4ECB-9C23-66D42E20D737}"/>
              </a:ext>
            </a:extLst>
          </p:cNvPr>
          <p:cNvSpPr/>
          <p:nvPr userDrawn="1"/>
        </p:nvSpPr>
        <p:spPr>
          <a:xfrm>
            <a:off x="10325449" y="3929864"/>
            <a:ext cx="8667480" cy="10410957"/>
          </a:xfrm>
          <a:prstGeom prst="roundRect">
            <a:avLst>
              <a:gd name="adj" fmla="val 2759"/>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25" name="Rectangle: Rounded Corners 24">
            <a:extLst>
              <a:ext uri="{FF2B5EF4-FFF2-40B4-BE49-F238E27FC236}">
                <a16:creationId xmlns:a16="http://schemas.microsoft.com/office/drawing/2014/main" id="{3F133F29-6689-4E8E-BA3B-3B5882AE2654}"/>
              </a:ext>
            </a:extLst>
          </p:cNvPr>
          <p:cNvSpPr/>
          <p:nvPr userDrawn="1"/>
        </p:nvSpPr>
        <p:spPr>
          <a:xfrm>
            <a:off x="19503922" y="3929864"/>
            <a:ext cx="8667480" cy="10410957"/>
          </a:xfrm>
          <a:prstGeom prst="roundRect">
            <a:avLst>
              <a:gd name="adj" fmla="val 2759"/>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22" name="Freeform: Shape 21">
            <a:extLst>
              <a:ext uri="{FF2B5EF4-FFF2-40B4-BE49-F238E27FC236}">
                <a16:creationId xmlns:a16="http://schemas.microsoft.com/office/drawing/2014/main" id="{EF4A8F78-2341-4B91-A680-2DCDC0AB894E}"/>
              </a:ext>
            </a:extLst>
          </p:cNvPr>
          <p:cNvSpPr/>
          <p:nvPr userDrawn="1"/>
        </p:nvSpPr>
        <p:spPr>
          <a:xfrm>
            <a:off x="1146975" y="3598606"/>
            <a:ext cx="8667480" cy="3602294"/>
          </a:xfrm>
          <a:custGeom>
            <a:avLst/>
            <a:gdLst>
              <a:gd name="connsiteX0" fmla="*/ 239136 w 8667480"/>
              <a:gd name="connsiteY0" fmla="*/ 0 h 3271036"/>
              <a:gd name="connsiteX1" fmla="*/ 8428344 w 8667480"/>
              <a:gd name="connsiteY1" fmla="*/ 0 h 3271036"/>
              <a:gd name="connsiteX2" fmla="*/ 8667480 w 8667480"/>
              <a:gd name="connsiteY2" fmla="*/ 239136 h 3271036"/>
              <a:gd name="connsiteX3" fmla="*/ 8667480 w 8667480"/>
              <a:gd name="connsiteY3" fmla="*/ 3271036 h 3271036"/>
              <a:gd name="connsiteX4" fmla="*/ 0 w 8667480"/>
              <a:gd name="connsiteY4" fmla="*/ 3271036 h 3271036"/>
              <a:gd name="connsiteX5" fmla="*/ 0 w 8667480"/>
              <a:gd name="connsiteY5" fmla="*/ 239136 h 3271036"/>
              <a:gd name="connsiteX6" fmla="*/ 239136 w 8667480"/>
              <a:gd name="connsiteY6" fmla="*/ 0 h 327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7480" h="3271036">
                <a:moveTo>
                  <a:pt x="239136" y="0"/>
                </a:moveTo>
                <a:lnTo>
                  <a:pt x="8428344" y="0"/>
                </a:lnTo>
                <a:cubicBezTo>
                  <a:pt x="8560415" y="0"/>
                  <a:pt x="8667480" y="107065"/>
                  <a:pt x="8667480" y="239136"/>
                </a:cubicBezTo>
                <a:lnTo>
                  <a:pt x="8667480" y="3271036"/>
                </a:lnTo>
                <a:lnTo>
                  <a:pt x="0" y="3271036"/>
                </a:lnTo>
                <a:lnTo>
                  <a:pt x="0" y="239136"/>
                </a:lnTo>
                <a:cubicBezTo>
                  <a:pt x="0" y="107065"/>
                  <a:pt x="107065" y="0"/>
                  <a:pt x="23913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63A0A04-48B7-4409-BFED-55EEEDCA7179}"/>
              </a:ext>
            </a:extLst>
          </p:cNvPr>
          <p:cNvSpPr/>
          <p:nvPr userDrawn="1"/>
        </p:nvSpPr>
        <p:spPr>
          <a:xfrm>
            <a:off x="10325450" y="3598606"/>
            <a:ext cx="8667479" cy="3602294"/>
          </a:xfrm>
          <a:custGeom>
            <a:avLst/>
            <a:gdLst>
              <a:gd name="connsiteX0" fmla="*/ 239136 w 8667479"/>
              <a:gd name="connsiteY0" fmla="*/ 0 h 3271036"/>
              <a:gd name="connsiteX1" fmla="*/ 8428343 w 8667479"/>
              <a:gd name="connsiteY1" fmla="*/ 0 h 3271036"/>
              <a:gd name="connsiteX2" fmla="*/ 8667479 w 8667479"/>
              <a:gd name="connsiteY2" fmla="*/ 239136 h 3271036"/>
              <a:gd name="connsiteX3" fmla="*/ 8667479 w 8667479"/>
              <a:gd name="connsiteY3" fmla="*/ 3271036 h 3271036"/>
              <a:gd name="connsiteX4" fmla="*/ 0 w 8667479"/>
              <a:gd name="connsiteY4" fmla="*/ 3271036 h 3271036"/>
              <a:gd name="connsiteX5" fmla="*/ 0 w 8667479"/>
              <a:gd name="connsiteY5" fmla="*/ 239136 h 3271036"/>
              <a:gd name="connsiteX6" fmla="*/ 239136 w 8667479"/>
              <a:gd name="connsiteY6" fmla="*/ 0 h 327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7479" h="3271036">
                <a:moveTo>
                  <a:pt x="239136" y="0"/>
                </a:moveTo>
                <a:lnTo>
                  <a:pt x="8428343" y="0"/>
                </a:lnTo>
                <a:cubicBezTo>
                  <a:pt x="8560415" y="0"/>
                  <a:pt x="8667479" y="107065"/>
                  <a:pt x="8667479" y="239136"/>
                </a:cubicBezTo>
                <a:lnTo>
                  <a:pt x="8667479" y="3271036"/>
                </a:lnTo>
                <a:lnTo>
                  <a:pt x="0" y="3271036"/>
                </a:lnTo>
                <a:lnTo>
                  <a:pt x="0" y="239136"/>
                </a:lnTo>
                <a:cubicBezTo>
                  <a:pt x="0" y="107065"/>
                  <a:pt x="107065" y="0"/>
                  <a:pt x="23913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84E40C9-1DF1-4078-8924-94E7572FF5F1}"/>
              </a:ext>
            </a:extLst>
          </p:cNvPr>
          <p:cNvSpPr/>
          <p:nvPr userDrawn="1"/>
        </p:nvSpPr>
        <p:spPr>
          <a:xfrm>
            <a:off x="19503922" y="3598606"/>
            <a:ext cx="8667480" cy="3602294"/>
          </a:xfrm>
          <a:custGeom>
            <a:avLst/>
            <a:gdLst>
              <a:gd name="connsiteX0" fmla="*/ 239136 w 8667480"/>
              <a:gd name="connsiteY0" fmla="*/ 0 h 3271036"/>
              <a:gd name="connsiteX1" fmla="*/ 8428344 w 8667480"/>
              <a:gd name="connsiteY1" fmla="*/ 0 h 3271036"/>
              <a:gd name="connsiteX2" fmla="*/ 8667480 w 8667480"/>
              <a:gd name="connsiteY2" fmla="*/ 239136 h 3271036"/>
              <a:gd name="connsiteX3" fmla="*/ 8667480 w 8667480"/>
              <a:gd name="connsiteY3" fmla="*/ 3271036 h 3271036"/>
              <a:gd name="connsiteX4" fmla="*/ 0 w 8667480"/>
              <a:gd name="connsiteY4" fmla="*/ 3271036 h 3271036"/>
              <a:gd name="connsiteX5" fmla="*/ 0 w 8667480"/>
              <a:gd name="connsiteY5" fmla="*/ 239136 h 3271036"/>
              <a:gd name="connsiteX6" fmla="*/ 239136 w 8667480"/>
              <a:gd name="connsiteY6" fmla="*/ 0 h 327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7480" h="3271036">
                <a:moveTo>
                  <a:pt x="239136" y="0"/>
                </a:moveTo>
                <a:lnTo>
                  <a:pt x="8428344" y="0"/>
                </a:lnTo>
                <a:cubicBezTo>
                  <a:pt x="8560414" y="0"/>
                  <a:pt x="8667480" y="107065"/>
                  <a:pt x="8667480" y="239136"/>
                </a:cubicBezTo>
                <a:lnTo>
                  <a:pt x="8667480" y="3271036"/>
                </a:lnTo>
                <a:lnTo>
                  <a:pt x="0" y="3271036"/>
                </a:lnTo>
                <a:lnTo>
                  <a:pt x="0" y="239136"/>
                </a:lnTo>
                <a:cubicBezTo>
                  <a:pt x="0" y="107065"/>
                  <a:pt x="107066" y="0"/>
                  <a:pt x="23913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D945DF02-41ED-43D8-8917-5A3247E3EE51}"/>
              </a:ext>
            </a:extLst>
          </p:cNvPr>
          <p:cNvSpPr>
            <a:spLocks noGrp="1"/>
          </p:cNvSpPr>
          <p:nvPr>
            <p:ph type="pic" sz="quarter" idx="11"/>
          </p:nvPr>
        </p:nvSpPr>
        <p:spPr>
          <a:xfrm>
            <a:off x="12419362" y="4861202"/>
            <a:ext cx="4479654" cy="4479654"/>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a:p>
        </p:txBody>
      </p:sp>
      <p:sp>
        <p:nvSpPr>
          <p:cNvPr id="11" name="Picture Placeholder 10">
            <a:extLst>
              <a:ext uri="{FF2B5EF4-FFF2-40B4-BE49-F238E27FC236}">
                <a16:creationId xmlns:a16="http://schemas.microsoft.com/office/drawing/2014/main" id="{894A1357-1B60-4FE5-A8B6-10760B74585A}"/>
              </a:ext>
            </a:extLst>
          </p:cNvPr>
          <p:cNvSpPr>
            <a:spLocks noGrp="1"/>
          </p:cNvSpPr>
          <p:nvPr>
            <p:ph type="pic" sz="quarter" idx="12"/>
          </p:nvPr>
        </p:nvSpPr>
        <p:spPr>
          <a:xfrm>
            <a:off x="21597836" y="4861202"/>
            <a:ext cx="4479654" cy="4479654"/>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a:p>
        </p:txBody>
      </p:sp>
      <p:sp>
        <p:nvSpPr>
          <p:cNvPr id="9" name="Picture Placeholder 8">
            <a:extLst>
              <a:ext uri="{FF2B5EF4-FFF2-40B4-BE49-F238E27FC236}">
                <a16:creationId xmlns:a16="http://schemas.microsoft.com/office/drawing/2014/main" id="{8E2B71D2-B714-4837-B16A-9A2D12C59234}"/>
              </a:ext>
            </a:extLst>
          </p:cNvPr>
          <p:cNvSpPr>
            <a:spLocks noGrp="1"/>
          </p:cNvSpPr>
          <p:nvPr>
            <p:ph type="pic" sz="quarter" idx="10"/>
          </p:nvPr>
        </p:nvSpPr>
        <p:spPr>
          <a:xfrm>
            <a:off x="3240888" y="4861202"/>
            <a:ext cx="4479654" cy="4479654"/>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a:p>
        </p:txBody>
      </p:sp>
      <p:sp>
        <p:nvSpPr>
          <p:cNvPr id="13" name="Slide Number Placeholder 7">
            <a:extLst>
              <a:ext uri="{FF2B5EF4-FFF2-40B4-BE49-F238E27FC236}">
                <a16:creationId xmlns:a16="http://schemas.microsoft.com/office/drawing/2014/main" id="{995998E7-0844-4A32-A14D-9B0FC29BF716}"/>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2"/>
                </a:solidFill>
              </a:defRPr>
            </a:lvl1pPr>
          </a:lstStyle>
          <a:p>
            <a:fld id="{92B485D1-D61A-494D-A8A9-04DC541B8AAB}" type="slidenum">
              <a:rPr lang="en-US" smtClean="0"/>
              <a:pPr/>
              <a:t>‹#›</a:t>
            </a:fld>
            <a:endParaRPr lang="en-US" dirty="0"/>
          </a:p>
        </p:txBody>
      </p:sp>
      <p:sp>
        <p:nvSpPr>
          <p:cNvPr id="14" name="Footer Placeholder 8">
            <a:extLst>
              <a:ext uri="{FF2B5EF4-FFF2-40B4-BE49-F238E27FC236}">
                <a16:creationId xmlns:a16="http://schemas.microsoft.com/office/drawing/2014/main" id="{C25DDEF6-63A6-4CBD-8B1F-D8602D5F7BFA}"/>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2"/>
                </a:solidFill>
              </a:defRPr>
            </a:lvl1pPr>
          </a:lstStyle>
          <a:p>
            <a:r>
              <a:rPr lang="en-US"/>
              <a:t>BUSINESS.COM</a:t>
            </a:r>
            <a:endParaRPr lang="en-US" dirty="0"/>
          </a:p>
        </p:txBody>
      </p:sp>
    </p:spTree>
    <p:extLst>
      <p:ext uri="{BB962C8B-B14F-4D97-AF65-F5344CB8AC3E}">
        <p14:creationId xmlns:p14="http://schemas.microsoft.com/office/powerpoint/2010/main" val="3731941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Blank Slide">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CBB28355-21F5-4841-9104-E98DB9C6C03F}"/>
              </a:ext>
            </a:extLst>
          </p:cNvPr>
          <p:cNvSpPr/>
          <p:nvPr userDrawn="1"/>
        </p:nvSpPr>
        <p:spPr>
          <a:xfrm>
            <a:off x="1146975" y="3929864"/>
            <a:ext cx="8667480" cy="10410957"/>
          </a:xfrm>
          <a:prstGeom prst="roundRect">
            <a:avLst>
              <a:gd name="adj" fmla="val 2759"/>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24" name="Rectangle: Rounded Corners 23">
            <a:extLst>
              <a:ext uri="{FF2B5EF4-FFF2-40B4-BE49-F238E27FC236}">
                <a16:creationId xmlns:a16="http://schemas.microsoft.com/office/drawing/2014/main" id="{E0C2198E-6355-4ECB-9C23-66D42E20D737}"/>
              </a:ext>
            </a:extLst>
          </p:cNvPr>
          <p:cNvSpPr/>
          <p:nvPr userDrawn="1"/>
        </p:nvSpPr>
        <p:spPr>
          <a:xfrm>
            <a:off x="10325449" y="3929864"/>
            <a:ext cx="8667480" cy="10410957"/>
          </a:xfrm>
          <a:prstGeom prst="roundRect">
            <a:avLst>
              <a:gd name="adj" fmla="val 2759"/>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25" name="Rectangle: Rounded Corners 24">
            <a:extLst>
              <a:ext uri="{FF2B5EF4-FFF2-40B4-BE49-F238E27FC236}">
                <a16:creationId xmlns:a16="http://schemas.microsoft.com/office/drawing/2014/main" id="{3F133F29-6689-4E8E-BA3B-3B5882AE2654}"/>
              </a:ext>
            </a:extLst>
          </p:cNvPr>
          <p:cNvSpPr/>
          <p:nvPr userDrawn="1"/>
        </p:nvSpPr>
        <p:spPr>
          <a:xfrm>
            <a:off x="19503922" y="3929864"/>
            <a:ext cx="8667480" cy="10410957"/>
          </a:xfrm>
          <a:prstGeom prst="roundRect">
            <a:avLst>
              <a:gd name="adj" fmla="val 2759"/>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10" name="Picture Placeholder 9">
            <a:extLst>
              <a:ext uri="{FF2B5EF4-FFF2-40B4-BE49-F238E27FC236}">
                <a16:creationId xmlns:a16="http://schemas.microsoft.com/office/drawing/2014/main" id="{D945DF02-41ED-43D8-8917-5A3247E3EE51}"/>
              </a:ext>
            </a:extLst>
          </p:cNvPr>
          <p:cNvSpPr>
            <a:spLocks noGrp="1"/>
          </p:cNvSpPr>
          <p:nvPr>
            <p:ph type="pic" sz="quarter" idx="11"/>
          </p:nvPr>
        </p:nvSpPr>
        <p:spPr>
          <a:xfrm>
            <a:off x="12419362" y="4861202"/>
            <a:ext cx="4479654" cy="4479654"/>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a:p>
        </p:txBody>
      </p:sp>
      <p:sp>
        <p:nvSpPr>
          <p:cNvPr id="11" name="Picture Placeholder 10">
            <a:extLst>
              <a:ext uri="{FF2B5EF4-FFF2-40B4-BE49-F238E27FC236}">
                <a16:creationId xmlns:a16="http://schemas.microsoft.com/office/drawing/2014/main" id="{894A1357-1B60-4FE5-A8B6-10760B74585A}"/>
              </a:ext>
            </a:extLst>
          </p:cNvPr>
          <p:cNvSpPr>
            <a:spLocks noGrp="1"/>
          </p:cNvSpPr>
          <p:nvPr>
            <p:ph type="pic" sz="quarter" idx="12"/>
          </p:nvPr>
        </p:nvSpPr>
        <p:spPr>
          <a:xfrm>
            <a:off x="21597836" y="4861202"/>
            <a:ext cx="4479654" cy="4479654"/>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a:p>
        </p:txBody>
      </p:sp>
      <p:sp>
        <p:nvSpPr>
          <p:cNvPr id="9" name="Picture Placeholder 8">
            <a:extLst>
              <a:ext uri="{FF2B5EF4-FFF2-40B4-BE49-F238E27FC236}">
                <a16:creationId xmlns:a16="http://schemas.microsoft.com/office/drawing/2014/main" id="{8E2B71D2-B714-4837-B16A-9A2D12C59234}"/>
              </a:ext>
            </a:extLst>
          </p:cNvPr>
          <p:cNvSpPr>
            <a:spLocks noGrp="1"/>
          </p:cNvSpPr>
          <p:nvPr>
            <p:ph type="pic" sz="quarter" idx="10"/>
          </p:nvPr>
        </p:nvSpPr>
        <p:spPr>
          <a:xfrm>
            <a:off x="3240888" y="4861202"/>
            <a:ext cx="4479654" cy="4479654"/>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a:p>
        </p:txBody>
      </p:sp>
      <p:sp>
        <p:nvSpPr>
          <p:cNvPr id="13" name="Slide Number Placeholder 7">
            <a:extLst>
              <a:ext uri="{FF2B5EF4-FFF2-40B4-BE49-F238E27FC236}">
                <a16:creationId xmlns:a16="http://schemas.microsoft.com/office/drawing/2014/main" id="{995998E7-0844-4A32-A14D-9B0FC29BF716}"/>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2"/>
                </a:solidFill>
              </a:defRPr>
            </a:lvl1pPr>
          </a:lstStyle>
          <a:p>
            <a:fld id="{92B485D1-D61A-494D-A8A9-04DC541B8AAB}" type="slidenum">
              <a:rPr lang="en-US" smtClean="0"/>
              <a:pPr/>
              <a:t>‹#›</a:t>
            </a:fld>
            <a:endParaRPr lang="en-US" dirty="0"/>
          </a:p>
        </p:txBody>
      </p:sp>
      <p:sp>
        <p:nvSpPr>
          <p:cNvPr id="14" name="Footer Placeholder 8">
            <a:extLst>
              <a:ext uri="{FF2B5EF4-FFF2-40B4-BE49-F238E27FC236}">
                <a16:creationId xmlns:a16="http://schemas.microsoft.com/office/drawing/2014/main" id="{C25DDEF6-63A6-4CBD-8B1F-D8602D5F7BFA}"/>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2"/>
                </a:solidFill>
              </a:defRPr>
            </a:lvl1pPr>
          </a:lstStyle>
          <a:p>
            <a:r>
              <a:rPr lang="en-US"/>
              <a:t>BUSINESS.COM</a:t>
            </a:r>
            <a:endParaRPr lang="en-US" dirty="0"/>
          </a:p>
        </p:txBody>
      </p:sp>
    </p:spTree>
    <p:extLst>
      <p:ext uri="{BB962C8B-B14F-4D97-AF65-F5344CB8AC3E}">
        <p14:creationId xmlns:p14="http://schemas.microsoft.com/office/powerpoint/2010/main" val="2125856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FD20450F-8FF5-4F35-9443-ECE936958461}"/>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2"/>
                </a:solidFill>
              </a:defRPr>
            </a:lvl1pPr>
          </a:lstStyle>
          <a:p>
            <a:fld id="{92B485D1-D61A-494D-A8A9-04DC541B8AAB}" type="slidenum">
              <a:rPr lang="en-US" smtClean="0"/>
              <a:pPr/>
              <a:t>‹#›</a:t>
            </a:fld>
            <a:endParaRPr lang="en-US" dirty="0"/>
          </a:p>
        </p:txBody>
      </p:sp>
      <p:sp>
        <p:nvSpPr>
          <p:cNvPr id="9" name="Footer Placeholder 8">
            <a:extLst>
              <a:ext uri="{FF2B5EF4-FFF2-40B4-BE49-F238E27FC236}">
                <a16:creationId xmlns:a16="http://schemas.microsoft.com/office/drawing/2014/main" id="{6A250FA2-F651-4EB4-99AF-126FD633F1D4}"/>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2"/>
                </a:solidFill>
              </a:defRPr>
            </a:lvl1pPr>
          </a:lstStyle>
          <a:p>
            <a:r>
              <a:rPr lang="en-US"/>
              <a:t>BUSINESS.COM</a:t>
            </a:r>
            <a:endParaRPr lang="en-US" dirty="0"/>
          </a:p>
        </p:txBody>
      </p:sp>
    </p:spTree>
    <p:extLst>
      <p:ext uri="{BB962C8B-B14F-4D97-AF65-F5344CB8AC3E}">
        <p14:creationId xmlns:p14="http://schemas.microsoft.com/office/powerpoint/2010/main" val="1910291561"/>
      </p:ext>
    </p:extLst>
  </p:cSld>
  <p:clrMap bg1="lt1" tx1="dk1" bg2="lt2" tx2="dk2" accent1="accent1" accent2="accent2" accent3="accent3" accent4="accent4" accent5="accent5" accent6="accent6" hlink="hlink" folHlink="folHlink"/>
  <p:sldLayoutIdLst>
    <p:sldLayoutId id="2147483666" r:id="rId1"/>
    <p:sldLayoutId id="2147483671" r:id="rId2"/>
    <p:sldLayoutId id="2147483667" r:id="rId3"/>
    <p:sldLayoutId id="2147483673" r:id="rId4"/>
    <p:sldLayoutId id="2147483669" r:id="rId5"/>
    <p:sldLayoutId id="2147483672" r:id="rId6"/>
    <p:sldLayoutId id="2147483668" r:id="rId7"/>
    <p:sldLayoutId id="2147483670" r:id="rId8"/>
    <p:sldLayoutId id="2147483685" r:id="rId9"/>
    <p:sldLayoutId id="2147483674" r:id="rId10"/>
    <p:sldLayoutId id="2147483675" r:id="rId11"/>
    <p:sldLayoutId id="2147483680" r:id="rId12"/>
    <p:sldLayoutId id="2147483681" r:id="rId13"/>
    <p:sldLayoutId id="2147483678" r:id="rId14"/>
    <p:sldLayoutId id="2147483682" r:id="rId15"/>
    <p:sldLayoutId id="2147483684" r:id="rId16"/>
    <p:sldLayoutId id="2147483683" r:id="rId17"/>
    <p:sldLayoutId id="2147483679" r:id="rId18"/>
    <p:sldLayoutId id="2147483676" r:id="rId19"/>
    <p:sldLayoutId id="2147483677" r:id="rId20"/>
  </p:sldLayoutIdLst>
  <p:hf hdr="0" dt="0"/>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14.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4.jpeg"/><Relationship Id="rId3" Type="http://schemas.microsoft.com/office/2007/relationships/hdphoto" Target="../media/hdphoto4.wdp"/><Relationship Id="rId7" Type="http://schemas.microsoft.com/office/2007/relationships/hdphoto" Target="../media/hdphoto6.wdp"/><Relationship Id="rId12" Type="http://schemas.openxmlformats.org/officeDocument/2006/relationships/image" Target="../media/image23.jpeg"/><Relationship Id="rId2" Type="http://schemas.openxmlformats.org/officeDocument/2006/relationships/image" Target="../media/image25.png"/><Relationship Id="rId1" Type="http://schemas.openxmlformats.org/officeDocument/2006/relationships/slideLayout" Target="../slideLayouts/slideLayout11.xml"/><Relationship Id="rId6" Type="http://schemas.openxmlformats.org/officeDocument/2006/relationships/image" Target="../media/image27.png"/><Relationship Id="rId11" Type="http://schemas.openxmlformats.org/officeDocument/2006/relationships/image" Target="../media/image22.jpeg"/><Relationship Id="rId5" Type="http://schemas.microsoft.com/office/2007/relationships/hdphoto" Target="../media/hdphoto5.wdp"/><Relationship Id="rId10" Type="http://schemas.openxmlformats.org/officeDocument/2006/relationships/image" Target="../media/image21.png"/><Relationship Id="rId4" Type="http://schemas.openxmlformats.org/officeDocument/2006/relationships/image" Target="../media/image26.png"/><Relationship Id="rId9"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5.xml"/><Relationship Id="rId5" Type="http://schemas.openxmlformats.org/officeDocument/2006/relationships/image" Target="../media/image24.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9.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eg"/><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9DF030-CCFA-49C1-BE8B-E4D5590C2D5D}"/>
              </a:ext>
            </a:extLst>
          </p:cNvPr>
          <p:cNvSpPr>
            <a:spLocks noGrp="1"/>
          </p:cNvSpPr>
          <p:nvPr>
            <p:ph type="sldNum" sz="quarter" idx="4"/>
          </p:nvPr>
        </p:nvSpPr>
        <p:spPr/>
        <p:txBody>
          <a:bodyPr/>
          <a:lstStyle/>
          <a:p>
            <a:r>
              <a:rPr lang="en-US" dirty="0"/>
              <a:t>0</a:t>
            </a:r>
            <a:fld id="{92B485D1-D61A-494D-A8A9-04DC541B8AAB}" type="slidenum">
              <a:rPr lang="en-US" smtClean="0"/>
              <a:pPr/>
              <a:t>1</a:t>
            </a:fld>
            <a:endParaRPr lang="en-US" dirty="0"/>
          </a:p>
        </p:txBody>
      </p:sp>
      <p:sp>
        <p:nvSpPr>
          <p:cNvPr id="3" name="Footer Placeholder 2">
            <a:extLst>
              <a:ext uri="{FF2B5EF4-FFF2-40B4-BE49-F238E27FC236}">
                <a16:creationId xmlns:a16="http://schemas.microsoft.com/office/drawing/2014/main" id="{E60D7D7D-9479-4391-B85A-05949D3C0899}"/>
              </a:ext>
            </a:extLst>
          </p:cNvPr>
          <p:cNvSpPr>
            <a:spLocks noGrp="1"/>
          </p:cNvSpPr>
          <p:nvPr>
            <p:ph type="ftr" sz="quarter" idx="3"/>
          </p:nvPr>
        </p:nvSpPr>
        <p:spPr/>
        <p:txBody>
          <a:bodyPr/>
          <a:lstStyle/>
          <a:p>
            <a:r>
              <a:rPr lang="en-US"/>
              <a:t>BUSINESS.COM</a:t>
            </a:r>
            <a:endParaRPr lang="en-US" dirty="0"/>
          </a:p>
        </p:txBody>
      </p:sp>
      <p:pic>
        <p:nvPicPr>
          <p:cNvPr id="11" name="Picture Placeholder 10">
            <a:extLst>
              <a:ext uri="{FF2B5EF4-FFF2-40B4-BE49-F238E27FC236}">
                <a16:creationId xmlns:a16="http://schemas.microsoft.com/office/drawing/2014/main" id="{602E7E18-8F08-4BBA-A253-DCD555957A9C}"/>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338808" y="346841"/>
            <a:ext cx="28583184" cy="9482959"/>
          </a:xfrm>
          <a:solidFill>
            <a:srgbClr val="02A2AD"/>
          </a:solidFill>
        </p:spPr>
      </p:pic>
      <p:sp>
        <p:nvSpPr>
          <p:cNvPr id="5" name="TextBox 4">
            <a:extLst>
              <a:ext uri="{FF2B5EF4-FFF2-40B4-BE49-F238E27FC236}">
                <a16:creationId xmlns:a16="http://schemas.microsoft.com/office/drawing/2014/main" id="{10735361-0FC2-47CD-B258-F722CF22001D}"/>
              </a:ext>
            </a:extLst>
          </p:cNvPr>
          <p:cNvSpPr txBox="1"/>
          <p:nvPr/>
        </p:nvSpPr>
        <p:spPr>
          <a:xfrm>
            <a:off x="955621" y="10674392"/>
            <a:ext cx="22879050" cy="2934329"/>
          </a:xfrm>
          <a:prstGeom prst="rect">
            <a:avLst/>
          </a:prstGeom>
          <a:noFill/>
        </p:spPr>
        <p:txBody>
          <a:bodyPr wrap="square" rtlCol="0">
            <a:spAutoFit/>
          </a:bodyPr>
          <a:lstStyle/>
          <a:p>
            <a:pPr>
              <a:lnSpc>
                <a:spcPct val="80000"/>
              </a:lnSpc>
            </a:pPr>
            <a:r>
              <a:rPr lang="en-US" sz="11500" b="1" dirty="0">
                <a:solidFill>
                  <a:schemeClr val="accent1"/>
                </a:solidFill>
                <a:latin typeface="Montserrat" panose="00000500000000000000" pitchFamily="2" charset="0"/>
              </a:rPr>
              <a:t>CORPORATE</a:t>
            </a:r>
            <a:br>
              <a:rPr lang="en-US" sz="11500" b="1" dirty="0">
                <a:solidFill>
                  <a:schemeClr val="accent1"/>
                </a:solidFill>
                <a:latin typeface="Montserrat" panose="00000500000000000000" pitchFamily="2" charset="0"/>
              </a:rPr>
            </a:br>
            <a:r>
              <a:rPr lang="en-US" sz="11500" dirty="0">
                <a:solidFill>
                  <a:schemeClr val="accent1"/>
                </a:solidFill>
                <a:latin typeface="Montserrat" panose="00000500000000000000" pitchFamily="2" charset="0"/>
              </a:rPr>
              <a:t>POWERPOINT TEMPLATE</a:t>
            </a:r>
          </a:p>
        </p:txBody>
      </p:sp>
      <p:sp>
        <p:nvSpPr>
          <p:cNvPr id="19" name="TextBox 18">
            <a:extLst>
              <a:ext uri="{FF2B5EF4-FFF2-40B4-BE49-F238E27FC236}">
                <a16:creationId xmlns:a16="http://schemas.microsoft.com/office/drawing/2014/main" id="{10915CA8-F42C-40D2-B6A8-5BDCE9E3E350}"/>
              </a:ext>
            </a:extLst>
          </p:cNvPr>
          <p:cNvSpPr txBox="1"/>
          <p:nvPr/>
        </p:nvSpPr>
        <p:spPr>
          <a:xfrm>
            <a:off x="1031821" y="13698557"/>
            <a:ext cx="27349558" cy="588431"/>
          </a:xfrm>
          <a:prstGeom prst="rect">
            <a:avLst/>
          </a:prstGeom>
          <a:noFill/>
        </p:spPr>
        <p:txBody>
          <a:bodyPr wrap="square" rtlCol="0">
            <a:spAutoFit/>
          </a:bodyPr>
          <a:lstStyle/>
          <a:p>
            <a:pPr>
              <a:lnSpc>
                <a:spcPct val="80000"/>
              </a:lnSpc>
            </a:pPr>
            <a:r>
              <a:rPr lang="en-US" sz="4000" b="1" dirty="0">
                <a:latin typeface="Montserrat" panose="00000500000000000000" pitchFamily="2" charset="0"/>
              </a:rPr>
              <a:t>WHO ARE CRAZY ENOUGH TO THINK THEY CAN CHANGE THE WORLD, ARE THE ONES THAT DO.</a:t>
            </a:r>
            <a:endParaRPr lang="en-US" sz="4000" dirty="0">
              <a:latin typeface="Montserrat" panose="00000500000000000000" pitchFamily="2" charset="0"/>
            </a:endParaRPr>
          </a:p>
        </p:txBody>
      </p:sp>
      <p:sp>
        <p:nvSpPr>
          <p:cNvPr id="25" name="Freeform: Shape 24">
            <a:extLst>
              <a:ext uri="{FF2B5EF4-FFF2-40B4-BE49-F238E27FC236}">
                <a16:creationId xmlns:a16="http://schemas.microsoft.com/office/drawing/2014/main" id="{88111C85-A179-4F01-B55C-7DC5EB1B229C}"/>
              </a:ext>
            </a:extLst>
          </p:cNvPr>
          <p:cNvSpPr/>
          <p:nvPr/>
        </p:nvSpPr>
        <p:spPr>
          <a:xfrm>
            <a:off x="1133422" y="8463734"/>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1895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EFAA7DF3-F11C-4825-8DB5-3F4C2322EB3D}"/>
              </a:ext>
            </a:extLst>
          </p:cNvPr>
          <p:cNvSpPr/>
          <p:nvPr/>
        </p:nvSpPr>
        <p:spPr>
          <a:xfrm>
            <a:off x="5486400" y="0"/>
            <a:ext cx="23774400" cy="16459200"/>
          </a:xfrm>
          <a:prstGeom prst="parallelogram">
            <a:avLst>
              <a:gd name="adj" fmla="val 0"/>
            </a:avLst>
          </a:prstGeom>
          <a:solidFill>
            <a:schemeClr val="accent6">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1E987E2-E592-4EFC-8B02-DADBC536D181}"/>
              </a:ext>
            </a:extLst>
          </p:cNvPr>
          <p:cNvSpPr/>
          <p:nvPr/>
        </p:nvSpPr>
        <p:spPr>
          <a:xfrm>
            <a:off x="13211955" y="6570932"/>
            <a:ext cx="15017024" cy="4604915"/>
          </a:xfrm>
          <a:prstGeom prst="rect">
            <a:avLst/>
          </a:prstGeom>
        </p:spPr>
        <p:txBody>
          <a:bodyPr wrap="square">
            <a:spAutoFit/>
          </a:bodyPr>
          <a:lstStyle/>
          <a:p>
            <a:pPr>
              <a:lnSpc>
                <a:spcPct val="150000"/>
              </a:lnSpc>
            </a:pPr>
            <a:r>
              <a:rPr lang="en-US" sz="4000" dirty="0"/>
              <a:t>Find out where the people are going and buy the land before they get there. To be successful in real estate, you must always and consistently </a:t>
            </a:r>
            <a:r>
              <a:rPr lang="en-US" sz="4000" b="1" dirty="0"/>
              <a:t>put your clients' best interests first. When you do, your personal needs will be realized beyond your greatest expectations.</a:t>
            </a:r>
          </a:p>
        </p:txBody>
      </p:sp>
      <p:sp>
        <p:nvSpPr>
          <p:cNvPr id="16" name="Rectangle 15">
            <a:extLst>
              <a:ext uri="{FF2B5EF4-FFF2-40B4-BE49-F238E27FC236}">
                <a16:creationId xmlns:a16="http://schemas.microsoft.com/office/drawing/2014/main" id="{92713DEC-EB94-457E-8738-B52F90814ED5}"/>
              </a:ext>
            </a:extLst>
          </p:cNvPr>
          <p:cNvSpPr/>
          <p:nvPr/>
        </p:nvSpPr>
        <p:spPr>
          <a:xfrm>
            <a:off x="2686051" y="9431266"/>
            <a:ext cx="9874250" cy="1282915"/>
          </a:xfrm>
          <a:prstGeom prst="rect">
            <a:avLst/>
          </a:prstGeom>
        </p:spPr>
        <p:txBody>
          <a:bodyPr wrap="square">
            <a:spAutoFit/>
          </a:bodyPr>
          <a:lstStyle/>
          <a:p>
            <a:pPr>
              <a:lnSpc>
                <a:spcPct val="80000"/>
              </a:lnSpc>
            </a:pPr>
            <a:r>
              <a:rPr lang="en-US" sz="9600" dirty="0"/>
              <a:t>RON </a:t>
            </a:r>
            <a:r>
              <a:rPr lang="en-US" sz="9600" b="1" dirty="0"/>
              <a:t>STARK</a:t>
            </a:r>
          </a:p>
        </p:txBody>
      </p:sp>
      <p:sp>
        <p:nvSpPr>
          <p:cNvPr id="18" name="Rectangle 17">
            <a:extLst>
              <a:ext uri="{FF2B5EF4-FFF2-40B4-BE49-F238E27FC236}">
                <a16:creationId xmlns:a16="http://schemas.microsoft.com/office/drawing/2014/main" id="{891F6798-65DD-411E-A265-DA802AE073FA}"/>
              </a:ext>
            </a:extLst>
          </p:cNvPr>
          <p:cNvSpPr/>
          <p:nvPr/>
        </p:nvSpPr>
        <p:spPr>
          <a:xfrm>
            <a:off x="2762251" y="10781106"/>
            <a:ext cx="7829549" cy="687624"/>
          </a:xfrm>
          <a:prstGeom prst="rect">
            <a:avLst/>
          </a:prstGeom>
        </p:spPr>
        <p:txBody>
          <a:bodyPr wrap="square">
            <a:spAutoFit/>
          </a:bodyPr>
          <a:lstStyle/>
          <a:p>
            <a:pPr>
              <a:lnSpc>
                <a:spcPct val="80000"/>
              </a:lnSpc>
            </a:pPr>
            <a:r>
              <a:rPr lang="en-US" sz="4800" b="1" dirty="0">
                <a:solidFill>
                  <a:schemeClr val="accent2"/>
                </a:solidFill>
              </a:rPr>
              <a:t>CEO &amp; CO-FOUNDER</a:t>
            </a:r>
          </a:p>
        </p:txBody>
      </p:sp>
      <p:sp>
        <p:nvSpPr>
          <p:cNvPr id="23" name="Freeform: Shape 22">
            <a:extLst>
              <a:ext uri="{FF2B5EF4-FFF2-40B4-BE49-F238E27FC236}">
                <a16:creationId xmlns:a16="http://schemas.microsoft.com/office/drawing/2014/main" id="{D90E8582-7516-4073-968C-B57CFA7C5C10}"/>
              </a:ext>
            </a:extLst>
          </p:cNvPr>
          <p:cNvSpPr/>
          <p:nvPr/>
        </p:nvSpPr>
        <p:spPr>
          <a:xfrm>
            <a:off x="13288156" y="3425673"/>
            <a:ext cx="2952752" cy="2208463"/>
          </a:xfrm>
          <a:custGeom>
            <a:avLst/>
            <a:gdLst/>
            <a:ahLst/>
            <a:cxnLst/>
            <a:rect l="l" t="t" r="r" b="b"/>
            <a:pathLst>
              <a:path w="7583614" h="5672042">
                <a:moveTo>
                  <a:pt x="7332916" y="0"/>
                </a:moveTo>
                <a:lnTo>
                  <a:pt x="7583614" y="1143808"/>
                </a:lnTo>
                <a:cubicBezTo>
                  <a:pt x="7058388" y="1207136"/>
                  <a:pt x="6667326" y="1362516"/>
                  <a:pt x="6410426" y="1609950"/>
                </a:cubicBezTo>
                <a:cubicBezTo>
                  <a:pt x="6153526" y="1857384"/>
                  <a:pt x="6032748" y="2192954"/>
                  <a:pt x="6048088" y="2616660"/>
                </a:cubicBezTo>
                <a:lnTo>
                  <a:pt x="7207568" y="2616660"/>
                </a:lnTo>
                <a:lnTo>
                  <a:pt x="7207568" y="5672042"/>
                </a:lnTo>
                <a:lnTo>
                  <a:pt x="4152186" y="5672042"/>
                </a:lnTo>
                <a:lnTo>
                  <a:pt x="4152186" y="3180730"/>
                </a:lnTo>
                <a:cubicBezTo>
                  <a:pt x="4163284" y="2058139"/>
                  <a:pt x="4450542" y="1251857"/>
                  <a:pt x="5013960" y="761886"/>
                </a:cubicBezTo>
                <a:cubicBezTo>
                  <a:pt x="5577378" y="271916"/>
                  <a:pt x="6350362" y="17953"/>
                  <a:pt x="7332916" y="0"/>
                </a:cubicBezTo>
                <a:close/>
                <a:moveTo>
                  <a:pt x="3180730" y="0"/>
                </a:moveTo>
                <a:lnTo>
                  <a:pt x="3415760" y="1143808"/>
                </a:lnTo>
                <a:cubicBezTo>
                  <a:pt x="2890208" y="1207136"/>
                  <a:pt x="2499798" y="1362516"/>
                  <a:pt x="2244530" y="1609950"/>
                </a:cubicBezTo>
                <a:cubicBezTo>
                  <a:pt x="1989262" y="1857384"/>
                  <a:pt x="1873054" y="2192954"/>
                  <a:pt x="1895904" y="2616660"/>
                </a:cubicBezTo>
                <a:lnTo>
                  <a:pt x="3055382" y="2616660"/>
                </a:lnTo>
                <a:lnTo>
                  <a:pt x="3055382" y="5672042"/>
                </a:lnTo>
                <a:lnTo>
                  <a:pt x="0" y="5672042"/>
                </a:lnTo>
                <a:lnTo>
                  <a:pt x="0" y="3180730"/>
                </a:lnTo>
                <a:cubicBezTo>
                  <a:pt x="10119" y="2058139"/>
                  <a:pt x="295419" y="1251857"/>
                  <a:pt x="855899" y="761886"/>
                </a:cubicBezTo>
                <a:cubicBezTo>
                  <a:pt x="1416378" y="271916"/>
                  <a:pt x="2191322" y="17953"/>
                  <a:pt x="318073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EF22013C-8AB6-4C90-BD4B-CDF0374C810A}"/>
              </a:ext>
            </a:extLst>
          </p:cNvPr>
          <p:cNvSpPr/>
          <p:nvPr/>
        </p:nvSpPr>
        <p:spPr>
          <a:xfrm flipH="1" flipV="1">
            <a:off x="13288155" y="11980086"/>
            <a:ext cx="1951845" cy="1459851"/>
          </a:xfrm>
          <a:custGeom>
            <a:avLst/>
            <a:gdLst/>
            <a:ahLst/>
            <a:cxnLst/>
            <a:rect l="l" t="t" r="r" b="b"/>
            <a:pathLst>
              <a:path w="7583614" h="5672042">
                <a:moveTo>
                  <a:pt x="7332916" y="0"/>
                </a:moveTo>
                <a:lnTo>
                  <a:pt x="7583614" y="1143808"/>
                </a:lnTo>
                <a:cubicBezTo>
                  <a:pt x="7058388" y="1207136"/>
                  <a:pt x="6667326" y="1362516"/>
                  <a:pt x="6410426" y="1609950"/>
                </a:cubicBezTo>
                <a:cubicBezTo>
                  <a:pt x="6153526" y="1857384"/>
                  <a:pt x="6032748" y="2192954"/>
                  <a:pt x="6048088" y="2616660"/>
                </a:cubicBezTo>
                <a:lnTo>
                  <a:pt x="7207568" y="2616660"/>
                </a:lnTo>
                <a:lnTo>
                  <a:pt x="7207568" y="5672042"/>
                </a:lnTo>
                <a:lnTo>
                  <a:pt x="4152186" y="5672042"/>
                </a:lnTo>
                <a:lnTo>
                  <a:pt x="4152186" y="3180730"/>
                </a:lnTo>
                <a:cubicBezTo>
                  <a:pt x="4163284" y="2058139"/>
                  <a:pt x="4450542" y="1251857"/>
                  <a:pt x="5013960" y="761886"/>
                </a:cubicBezTo>
                <a:cubicBezTo>
                  <a:pt x="5577378" y="271916"/>
                  <a:pt x="6350362" y="17953"/>
                  <a:pt x="7332916" y="0"/>
                </a:cubicBezTo>
                <a:close/>
                <a:moveTo>
                  <a:pt x="3180730" y="0"/>
                </a:moveTo>
                <a:lnTo>
                  <a:pt x="3415760" y="1143808"/>
                </a:lnTo>
                <a:cubicBezTo>
                  <a:pt x="2890208" y="1207136"/>
                  <a:pt x="2499798" y="1362516"/>
                  <a:pt x="2244530" y="1609950"/>
                </a:cubicBezTo>
                <a:cubicBezTo>
                  <a:pt x="1989262" y="1857384"/>
                  <a:pt x="1873054" y="2192954"/>
                  <a:pt x="1895904" y="2616660"/>
                </a:cubicBezTo>
                <a:lnTo>
                  <a:pt x="3055382" y="2616660"/>
                </a:lnTo>
                <a:lnTo>
                  <a:pt x="3055382" y="5672042"/>
                </a:lnTo>
                <a:lnTo>
                  <a:pt x="0" y="5672042"/>
                </a:lnTo>
                <a:lnTo>
                  <a:pt x="0" y="3180730"/>
                </a:lnTo>
                <a:cubicBezTo>
                  <a:pt x="10119" y="2058139"/>
                  <a:pt x="295419" y="1251857"/>
                  <a:pt x="855899" y="761886"/>
                </a:cubicBezTo>
                <a:cubicBezTo>
                  <a:pt x="1416378" y="271916"/>
                  <a:pt x="2191322" y="17953"/>
                  <a:pt x="3180730"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14" name="Picture Placeholder 13">
            <a:extLst>
              <a:ext uri="{FF2B5EF4-FFF2-40B4-BE49-F238E27FC236}">
                <a16:creationId xmlns:a16="http://schemas.microsoft.com/office/drawing/2014/main" id="{77F97F65-4627-4CFA-BEF5-BE286A2063AB}"/>
              </a:ext>
            </a:extLst>
          </p:cNvPr>
          <p:cNvPicPr>
            <a:picLocks noGrp="1" noChangeAspect="1"/>
          </p:cNvPicPr>
          <p:nvPr>
            <p:ph type="pic" sz="quarter" idx="11"/>
          </p:nvPr>
        </p:nvPicPr>
        <p:blipFill rotWithShape="1">
          <a:blip r:embed="rId2" cstate="email">
            <a:extLst>
              <a:ext uri="{28A0092B-C50C-407E-A947-70E740481C1C}">
                <a14:useLocalDpi xmlns:a14="http://schemas.microsoft.com/office/drawing/2010/main"/>
              </a:ext>
            </a:extLst>
          </a:blip>
          <a:srcRect/>
          <a:stretch/>
        </p:blipFill>
        <p:spPr>
          <a:xfrm>
            <a:off x="2647950" y="2552700"/>
            <a:ext cx="5676900" cy="5676900"/>
          </a:xfrm>
          <a:ln w="76200"/>
        </p:spPr>
      </p:pic>
      <p:sp>
        <p:nvSpPr>
          <p:cNvPr id="4" name="Footer Placeholder 3">
            <a:extLst>
              <a:ext uri="{FF2B5EF4-FFF2-40B4-BE49-F238E27FC236}">
                <a16:creationId xmlns:a16="http://schemas.microsoft.com/office/drawing/2014/main" id="{48E45468-477B-43A2-B942-E59629694198}"/>
              </a:ext>
            </a:extLst>
          </p:cNvPr>
          <p:cNvSpPr>
            <a:spLocks noGrp="1"/>
          </p:cNvSpPr>
          <p:nvPr>
            <p:ph type="ftr" sz="quarter" idx="3"/>
          </p:nvPr>
        </p:nvSpPr>
        <p:spPr/>
        <p:txBody>
          <a:bodyPr/>
          <a:lstStyle/>
          <a:p>
            <a:r>
              <a:rPr lang="en-US"/>
              <a:t>BUSINESS.COM</a:t>
            </a:r>
            <a:endParaRPr lang="en-US" dirty="0"/>
          </a:p>
        </p:txBody>
      </p:sp>
      <p:sp>
        <p:nvSpPr>
          <p:cNvPr id="6" name="Slide Number Placeholder 5">
            <a:extLst>
              <a:ext uri="{FF2B5EF4-FFF2-40B4-BE49-F238E27FC236}">
                <a16:creationId xmlns:a16="http://schemas.microsoft.com/office/drawing/2014/main" id="{116F0272-AB97-4EB7-917D-57146F5727FF}"/>
              </a:ext>
            </a:extLst>
          </p:cNvPr>
          <p:cNvSpPr>
            <a:spLocks noGrp="1"/>
          </p:cNvSpPr>
          <p:nvPr>
            <p:ph type="sldNum" sz="quarter" idx="4"/>
          </p:nvPr>
        </p:nvSpPr>
        <p:spPr/>
        <p:txBody>
          <a:bodyPr/>
          <a:lstStyle/>
          <a:p>
            <a:fld id="{92B485D1-D61A-494D-A8A9-04DC541B8AAB}" type="slidenum">
              <a:rPr lang="en-US" smtClean="0"/>
              <a:pPr/>
              <a:t>10</a:t>
            </a:fld>
            <a:endParaRPr lang="en-US" dirty="0"/>
          </a:p>
        </p:txBody>
      </p:sp>
    </p:spTree>
    <p:extLst>
      <p:ext uri="{BB962C8B-B14F-4D97-AF65-F5344CB8AC3E}">
        <p14:creationId xmlns:p14="http://schemas.microsoft.com/office/powerpoint/2010/main" val="4159355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BFEEB1BB-5169-4288-994D-D68944CDF4EE}"/>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28" name="Rectangle 27">
            <a:extLst>
              <a:ext uri="{FF2B5EF4-FFF2-40B4-BE49-F238E27FC236}">
                <a16:creationId xmlns:a16="http://schemas.microsoft.com/office/drawing/2014/main" id="{A1CB4B74-CED1-473B-9EEF-CB9826F3BF37}"/>
              </a:ext>
            </a:extLst>
          </p:cNvPr>
          <p:cNvSpPr/>
          <p:nvPr/>
        </p:nvSpPr>
        <p:spPr>
          <a:xfrm>
            <a:off x="-1" y="1"/>
            <a:ext cx="29279851" cy="16459200"/>
          </a:xfrm>
          <a:prstGeom prst="rect">
            <a:avLst/>
          </a:prstGeom>
          <a:gradFill flip="none" rotWithShape="1">
            <a:gsLst>
              <a:gs pos="0">
                <a:schemeClr val="accent5">
                  <a:alpha val="95000"/>
                </a:schemeClr>
              </a:gs>
              <a:gs pos="100000">
                <a:schemeClr val="accent6">
                  <a:alpha val="9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 name="Rectangle 4">
            <a:extLst>
              <a:ext uri="{FF2B5EF4-FFF2-40B4-BE49-F238E27FC236}">
                <a16:creationId xmlns:a16="http://schemas.microsoft.com/office/drawing/2014/main" id="{E1E987E2-E592-4EFC-8B02-DADBC536D181}"/>
              </a:ext>
            </a:extLst>
          </p:cNvPr>
          <p:cNvSpPr/>
          <p:nvPr/>
        </p:nvSpPr>
        <p:spPr>
          <a:xfrm>
            <a:off x="1031820" y="3404286"/>
            <a:ext cx="25104780" cy="3794757"/>
          </a:xfrm>
          <a:prstGeom prst="rect">
            <a:avLst/>
          </a:prstGeom>
        </p:spPr>
        <p:txBody>
          <a:bodyPr wrap="square">
            <a:spAutoFit/>
          </a:bodyPr>
          <a:lstStyle/>
          <a:p>
            <a:pPr>
              <a:lnSpc>
                <a:spcPct val="80000"/>
              </a:lnSpc>
            </a:pPr>
            <a:r>
              <a:rPr lang="en-US" sz="10000" dirty="0"/>
              <a:t>WATCH THIS SLIDESHOW ABOUT </a:t>
            </a:r>
            <a:r>
              <a:rPr lang="en-US" sz="10000" b="1" dirty="0"/>
              <a:t>CONDITION THAT CAUSES PAIN AND STIFFNESS OF THE TENDONS</a:t>
            </a:r>
          </a:p>
        </p:txBody>
      </p:sp>
      <p:sp>
        <p:nvSpPr>
          <p:cNvPr id="27" name="Freeform: Shape 26">
            <a:extLst>
              <a:ext uri="{FF2B5EF4-FFF2-40B4-BE49-F238E27FC236}">
                <a16:creationId xmlns:a16="http://schemas.microsoft.com/office/drawing/2014/main" id="{6D5A614D-188A-4753-A27E-2ECA34EA6EB3}"/>
              </a:ext>
            </a:extLst>
          </p:cNvPr>
          <p:cNvSpPr/>
          <p:nvPr/>
        </p:nvSpPr>
        <p:spPr>
          <a:xfrm>
            <a:off x="1133422"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16EC4AF1-3393-44AA-A066-2ABAB54FEEE5}"/>
              </a:ext>
            </a:extLst>
          </p:cNvPr>
          <p:cNvSpPr/>
          <p:nvPr/>
        </p:nvSpPr>
        <p:spPr>
          <a:xfrm>
            <a:off x="1031820" y="10353050"/>
            <a:ext cx="7350926" cy="707886"/>
          </a:xfrm>
          <a:prstGeom prst="rect">
            <a:avLst/>
          </a:prstGeom>
        </p:spPr>
        <p:txBody>
          <a:bodyPr wrap="square">
            <a:spAutoFit/>
          </a:bodyPr>
          <a:lstStyle/>
          <a:p>
            <a:r>
              <a:rPr lang="en-US" sz="4000" b="1" dirty="0"/>
              <a:t>USER EXPERIENCE</a:t>
            </a:r>
          </a:p>
        </p:txBody>
      </p:sp>
      <p:sp>
        <p:nvSpPr>
          <p:cNvPr id="12" name="Rectangle 11">
            <a:extLst>
              <a:ext uri="{FF2B5EF4-FFF2-40B4-BE49-F238E27FC236}">
                <a16:creationId xmlns:a16="http://schemas.microsoft.com/office/drawing/2014/main" id="{B5ACC241-2852-4379-8B38-2E6BB4E1A9A2}"/>
              </a:ext>
            </a:extLst>
          </p:cNvPr>
          <p:cNvSpPr/>
          <p:nvPr/>
        </p:nvSpPr>
        <p:spPr>
          <a:xfrm>
            <a:off x="1031820" y="11265341"/>
            <a:ext cx="7350926" cy="2799869"/>
          </a:xfrm>
          <a:prstGeom prst="rect">
            <a:avLst/>
          </a:prstGeom>
        </p:spPr>
        <p:txBody>
          <a:bodyPr wrap="square">
            <a:spAutoFit/>
          </a:bodyPr>
          <a:lstStyle/>
          <a:p>
            <a:pPr algn="just">
              <a:lnSpc>
                <a:spcPct val="150000"/>
              </a:lnSpc>
            </a:pPr>
            <a:r>
              <a:rPr lang="en-US" sz="2400" dirty="0"/>
              <a:t>Watch this slideshow about fibromyalgia (fibrositis) with pictures about this chronic condition that causes pain and stiffness of the tendons, muscles, and joints. Watch this slideshow about.</a:t>
            </a:r>
          </a:p>
        </p:txBody>
      </p:sp>
      <p:sp>
        <p:nvSpPr>
          <p:cNvPr id="13" name="Rectangle 12">
            <a:extLst>
              <a:ext uri="{FF2B5EF4-FFF2-40B4-BE49-F238E27FC236}">
                <a16:creationId xmlns:a16="http://schemas.microsoft.com/office/drawing/2014/main" id="{DE06B10C-3F43-4884-A118-D294CCF6CCEF}"/>
              </a:ext>
            </a:extLst>
          </p:cNvPr>
          <p:cNvSpPr/>
          <p:nvPr/>
        </p:nvSpPr>
        <p:spPr>
          <a:xfrm>
            <a:off x="10973987" y="10353050"/>
            <a:ext cx="7350926" cy="707886"/>
          </a:xfrm>
          <a:prstGeom prst="rect">
            <a:avLst/>
          </a:prstGeom>
        </p:spPr>
        <p:txBody>
          <a:bodyPr wrap="square">
            <a:spAutoFit/>
          </a:bodyPr>
          <a:lstStyle/>
          <a:p>
            <a:r>
              <a:rPr lang="en-US" sz="4000" b="1" dirty="0"/>
              <a:t>USER EXPERIENCE</a:t>
            </a:r>
          </a:p>
        </p:txBody>
      </p:sp>
      <p:sp>
        <p:nvSpPr>
          <p:cNvPr id="15" name="Rectangle 14">
            <a:extLst>
              <a:ext uri="{FF2B5EF4-FFF2-40B4-BE49-F238E27FC236}">
                <a16:creationId xmlns:a16="http://schemas.microsoft.com/office/drawing/2014/main" id="{AD30D938-E790-43B8-8E87-1BCB91154B13}"/>
              </a:ext>
            </a:extLst>
          </p:cNvPr>
          <p:cNvSpPr/>
          <p:nvPr/>
        </p:nvSpPr>
        <p:spPr>
          <a:xfrm>
            <a:off x="10973987" y="11265341"/>
            <a:ext cx="7350926" cy="2799869"/>
          </a:xfrm>
          <a:prstGeom prst="rect">
            <a:avLst/>
          </a:prstGeom>
        </p:spPr>
        <p:txBody>
          <a:bodyPr wrap="square">
            <a:spAutoFit/>
          </a:bodyPr>
          <a:lstStyle/>
          <a:p>
            <a:pPr algn="just">
              <a:lnSpc>
                <a:spcPct val="150000"/>
              </a:lnSpc>
            </a:pPr>
            <a:r>
              <a:rPr lang="en-US" sz="2400" dirty="0"/>
              <a:t>Watch this slideshow about fibromyalgia (fibrositis) with pictures about this chronic condition that causes pain and stiffness of the tendons, muscles, and joints. Watch this slideshow about.</a:t>
            </a:r>
          </a:p>
        </p:txBody>
      </p:sp>
      <p:sp>
        <p:nvSpPr>
          <p:cNvPr id="16" name="Rectangle 15">
            <a:extLst>
              <a:ext uri="{FF2B5EF4-FFF2-40B4-BE49-F238E27FC236}">
                <a16:creationId xmlns:a16="http://schemas.microsoft.com/office/drawing/2014/main" id="{119C5C6E-557B-4058-A5CE-981F1606AF76}"/>
              </a:ext>
            </a:extLst>
          </p:cNvPr>
          <p:cNvSpPr/>
          <p:nvPr/>
        </p:nvSpPr>
        <p:spPr>
          <a:xfrm>
            <a:off x="20878053" y="10353050"/>
            <a:ext cx="7350926" cy="707886"/>
          </a:xfrm>
          <a:prstGeom prst="rect">
            <a:avLst/>
          </a:prstGeom>
        </p:spPr>
        <p:txBody>
          <a:bodyPr wrap="square">
            <a:spAutoFit/>
          </a:bodyPr>
          <a:lstStyle/>
          <a:p>
            <a:r>
              <a:rPr lang="en-US" sz="4000" b="1" dirty="0"/>
              <a:t>USER EXPERIENCE</a:t>
            </a:r>
          </a:p>
        </p:txBody>
      </p:sp>
      <p:sp>
        <p:nvSpPr>
          <p:cNvPr id="17" name="Rectangle 16">
            <a:extLst>
              <a:ext uri="{FF2B5EF4-FFF2-40B4-BE49-F238E27FC236}">
                <a16:creationId xmlns:a16="http://schemas.microsoft.com/office/drawing/2014/main" id="{37E6535A-BA22-4407-B9FE-9F5960E5C4BF}"/>
              </a:ext>
            </a:extLst>
          </p:cNvPr>
          <p:cNvSpPr/>
          <p:nvPr/>
        </p:nvSpPr>
        <p:spPr>
          <a:xfrm>
            <a:off x="20878053" y="11265341"/>
            <a:ext cx="7350926" cy="2799869"/>
          </a:xfrm>
          <a:prstGeom prst="rect">
            <a:avLst/>
          </a:prstGeom>
        </p:spPr>
        <p:txBody>
          <a:bodyPr wrap="square">
            <a:spAutoFit/>
          </a:bodyPr>
          <a:lstStyle/>
          <a:p>
            <a:pPr algn="just">
              <a:lnSpc>
                <a:spcPct val="150000"/>
              </a:lnSpc>
            </a:pPr>
            <a:r>
              <a:rPr lang="en-US" sz="2400" dirty="0"/>
              <a:t>Watch this slideshow about fibromyalgia (fibrositis) with pictures about this chronic condition that causes pain and stiffness of the tendons, muscles, and joints. Watch this slideshow about.</a:t>
            </a:r>
          </a:p>
        </p:txBody>
      </p:sp>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tx1"/>
                </a:solidFill>
              </a:rPr>
              <a:pPr/>
              <a:t>11</a:t>
            </a:fld>
            <a:endParaRPr lang="en-US" dirty="0">
              <a:solidFill>
                <a:schemeClr val="tx1"/>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dirty="0">
                <a:solidFill>
                  <a:schemeClr val="tx1"/>
                </a:solidFill>
              </a:rPr>
              <a:t>BUSINESS.COM</a:t>
            </a:r>
          </a:p>
        </p:txBody>
      </p:sp>
      <p:sp>
        <p:nvSpPr>
          <p:cNvPr id="29" name="Shape 3783">
            <a:extLst>
              <a:ext uri="{FF2B5EF4-FFF2-40B4-BE49-F238E27FC236}">
                <a16:creationId xmlns:a16="http://schemas.microsoft.com/office/drawing/2014/main" id="{EB6C3E62-F9DC-4398-ACE6-331C998124D5}"/>
              </a:ext>
            </a:extLst>
          </p:cNvPr>
          <p:cNvSpPr/>
          <p:nvPr/>
        </p:nvSpPr>
        <p:spPr>
          <a:xfrm>
            <a:off x="11026740" y="8714871"/>
            <a:ext cx="1161753" cy="1167448"/>
          </a:xfrm>
          <a:custGeom>
            <a:avLst/>
            <a:gdLst/>
            <a:ahLst/>
            <a:cxnLst>
              <a:cxn ang="0">
                <a:pos x="wd2" y="hd2"/>
              </a:cxn>
              <a:cxn ang="5400000">
                <a:pos x="wd2" y="hd2"/>
              </a:cxn>
              <a:cxn ang="10800000">
                <a:pos x="wd2" y="hd2"/>
              </a:cxn>
              <a:cxn ang="16200000">
                <a:pos x="wd2" y="hd2"/>
              </a:cxn>
            </a:cxnLst>
            <a:rect l="0" t="0" r="r" b="b"/>
            <a:pathLst>
              <a:path w="21600" h="21600" extrusionOk="0">
                <a:moveTo>
                  <a:pt x="21600" y="10660"/>
                </a:moveTo>
                <a:cubicBezTo>
                  <a:pt x="21600" y="11501"/>
                  <a:pt x="21479" y="12303"/>
                  <a:pt x="21317" y="13064"/>
                </a:cubicBezTo>
                <a:cubicBezTo>
                  <a:pt x="21155" y="13826"/>
                  <a:pt x="20872" y="14547"/>
                  <a:pt x="20548" y="15228"/>
                </a:cubicBezTo>
                <a:cubicBezTo>
                  <a:pt x="20225" y="15950"/>
                  <a:pt x="19820" y="16591"/>
                  <a:pt x="19335" y="17192"/>
                </a:cubicBezTo>
                <a:cubicBezTo>
                  <a:pt x="18890" y="17753"/>
                  <a:pt x="18364" y="18314"/>
                  <a:pt x="17798" y="18795"/>
                </a:cubicBezTo>
                <a:cubicBezTo>
                  <a:pt x="19578" y="21079"/>
                  <a:pt x="19578" y="21079"/>
                  <a:pt x="19578" y="21079"/>
                </a:cubicBezTo>
                <a:cubicBezTo>
                  <a:pt x="18890" y="21600"/>
                  <a:pt x="18890" y="21600"/>
                  <a:pt x="18890" y="21600"/>
                </a:cubicBezTo>
                <a:cubicBezTo>
                  <a:pt x="17070" y="19356"/>
                  <a:pt x="17070" y="19356"/>
                  <a:pt x="17070" y="19356"/>
                </a:cubicBezTo>
                <a:cubicBezTo>
                  <a:pt x="16584" y="19676"/>
                  <a:pt x="16139" y="19957"/>
                  <a:pt x="15654" y="20197"/>
                </a:cubicBezTo>
                <a:cubicBezTo>
                  <a:pt x="15169" y="20438"/>
                  <a:pt x="14683" y="20638"/>
                  <a:pt x="14157" y="20839"/>
                </a:cubicBezTo>
                <a:cubicBezTo>
                  <a:pt x="13631" y="20999"/>
                  <a:pt x="13106" y="21119"/>
                  <a:pt x="12539" y="21199"/>
                </a:cubicBezTo>
                <a:cubicBezTo>
                  <a:pt x="11973" y="21319"/>
                  <a:pt x="11366" y="21360"/>
                  <a:pt x="10800" y="21360"/>
                </a:cubicBezTo>
                <a:cubicBezTo>
                  <a:pt x="10193" y="21360"/>
                  <a:pt x="9627" y="21319"/>
                  <a:pt x="9061" y="21199"/>
                </a:cubicBezTo>
                <a:cubicBezTo>
                  <a:pt x="8494" y="21119"/>
                  <a:pt x="7928" y="20999"/>
                  <a:pt x="7402" y="20839"/>
                </a:cubicBezTo>
                <a:cubicBezTo>
                  <a:pt x="6876" y="20638"/>
                  <a:pt x="6391" y="20438"/>
                  <a:pt x="5906" y="20197"/>
                </a:cubicBezTo>
                <a:cubicBezTo>
                  <a:pt x="5380" y="19957"/>
                  <a:pt x="4935" y="19676"/>
                  <a:pt x="4449" y="19356"/>
                </a:cubicBezTo>
                <a:cubicBezTo>
                  <a:pt x="2629" y="21600"/>
                  <a:pt x="2629" y="21600"/>
                  <a:pt x="2629" y="21600"/>
                </a:cubicBezTo>
                <a:cubicBezTo>
                  <a:pt x="1942" y="21079"/>
                  <a:pt x="1942" y="21079"/>
                  <a:pt x="1942" y="21079"/>
                </a:cubicBezTo>
                <a:cubicBezTo>
                  <a:pt x="3762" y="18795"/>
                  <a:pt x="3762" y="18795"/>
                  <a:pt x="3762" y="18795"/>
                </a:cubicBezTo>
                <a:cubicBezTo>
                  <a:pt x="3236" y="18314"/>
                  <a:pt x="2710" y="17753"/>
                  <a:pt x="2225" y="17152"/>
                </a:cubicBezTo>
                <a:cubicBezTo>
                  <a:pt x="1739" y="16551"/>
                  <a:pt x="1375" y="15869"/>
                  <a:pt x="1052" y="15188"/>
                </a:cubicBezTo>
                <a:cubicBezTo>
                  <a:pt x="688" y="14547"/>
                  <a:pt x="445" y="13826"/>
                  <a:pt x="243" y="13064"/>
                </a:cubicBezTo>
                <a:cubicBezTo>
                  <a:pt x="81" y="12303"/>
                  <a:pt x="0" y="11501"/>
                  <a:pt x="0" y="10660"/>
                </a:cubicBezTo>
                <a:cubicBezTo>
                  <a:pt x="0" y="9177"/>
                  <a:pt x="283" y="7814"/>
                  <a:pt x="849" y="6492"/>
                </a:cubicBezTo>
                <a:cubicBezTo>
                  <a:pt x="1375" y="5210"/>
                  <a:pt x="2184" y="4088"/>
                  <a:pt x="3155" y="3126"/>
                </a:cubicBezTo>
                <a:cubicBezTo>
                  <a:pt x="4126" y="2164"/>
                  <a:pt x="5299" y="1403"/>
                  <a:pt x="6593" y="842"/>
                </a:cubicBezTo>
                <a:cubicBezTo>
                  <a:pt x="7928" y="281"/>
                  <a:pt x="9303" y="0"/>
                  <a:pt x="10800" y="0"/>
                </a:cubicBezTo>
                <a:cubicBezTo>
                  <a:pt x="12256" y="0"/>
                  <a:pt x="13672" y="281"/>
                  <a:pt x="14966" y="842"/>
                </a:cubicBezTo>
                <a:cubicBezTo>
                  <a:pt x="16301" y="1403"/>
                  <a:pt x="17434" y="2164"/>
                  <a:pt x="18404" y="3126"/>
                </a:cubicBezTo>
                <a:cubicBezTo>
                  <a:pt x="19416" y="4088"/>
                  <a:pt x="20184" y="5210"/>
                  <a:pt x="20751" y="6492"/>
                </a:cubicBezTo>
                <a:cubicBezTo>
                  <a:pt x="21317" y="7814"/>
                  <a:pt x="21600" y="9177"/>
                  <a:pt x="21600" y="10660"/>
                </a:cubicBezTo>
                <a:close/>
                <a:moveTo>
                  <a:pt x="890" y="10660"/>
                </a:moveTo>
                <a:cubicBezTo>
                  <a:pt x="890" y="12022"/>
                  <a:pt x="1133" y="13265"/>
                  <a:pt x="1658" y="14467"/>
                </a:cubicBezTo>
                <a:cubicBezTo>
                  <a:pt x="2184" y="15629"/>
                  <a:pt x="2912" y="16671"/>
                  <a:pt x="3762" y="17593"/>
                </a:cubicBezTo>
                <a:cubicBezTo>
                  <a:pt x="4692" y="18474"/>
                  <a:pt x="5744" y="19155"/>
                  <a:pt x="6957" y="19676"/>
                </a:cubicBezTo>
                <a:cubicBezTo>
                  <a:pt x="8130" y="20197"/>
                  <a:pt x="9425" y="20478"/>
                  <a:pt x="10800" y="20478"/>
                </a:cubicBezTo>
                <a:cubicBezTo>
                  <a:pt x="12175" y="20478"/>
                  <a:pt x="13429" y="20197"/>
                  <a:pt x="14643" y="19676"/>
                </a:cubicBezTo>
                <a:cubicBezTo>
                  <a:pt x="15816" y="19155"/>
                  <a:pt x="16867" y="18474"/>
                  <a:pt x="17798" y="17593"/>
                </a:cubicBezTo>
                <a:cubicBezTo>
                  <a:pt x="18688" y="16671"/>
                  <a:pt x="19375" y="15629"/>
                  <a:pt x="19901" y="14467"/>
                </a:cubicBezTo>
                <a:cubicBezTo>
                  <a:pt x="20427" y="13265"/>
                  <a:pt x="20670" y="12022"/>
                  <a:pt x="20670" y="10660"/>
                </a:cubicBezTo>
                <a:cubicBezTo>
                  <a:pt x="20670" y="9337"/>
                  <a:pt x="20427" y="8055"/>
                  <a:pt x="19901" y="6853"/>
                </a:cubicBezTo>
                <a:cubicBezTo>
                  <a:pt x="19375" y="5650"/>
                  <a:pt x="18688" y="4649"/>
                  <a:pt x="17798" y="3767"/>
                </a:cubicBezTo>
                <a:cubicBezTo>
                  <a:pt x="16867" y="2845"/>
                  <a:pt x="15816" y="2164"/>
                  <a:pt x="14643" y="1643"/>
                </a:cubicBezTo>
                <a:cubicBezTo>
                  <a:pt x="13429" y="1162"/>
                  <a:pt x="12175" y="882"/>
                  <a:pt x="10800" y="882"/>
                </a:cubicBezTo>
                <a:cubicBezTo>
                  <a:pt x="9425" y="882"/>
                  <a:pt x="8130" y="1162"/>
                  <a:pt x="6957" y="1643"/>
                </a:cubicBezTo>
                <a:cubicBezTo>
                  <a:pt x="5744" y="2164"/>
                  <a:pt x="4692" y="2845"/>
                  <a:pt x="3762" y="3767"/>
                </a:cubicBezTo>
                <a:cubicBezTo>
                  <a:pt x="2912" y="4649"/>
                  <a:pt x="2184" y="5650"/>
                  <a:pt x="1658" y="6853"/>
                </a:cubicBezTo>
                <a:cubicBezTo>
                  <a:pt x="1133" y="8055"/>
                  <a:pt x="890" y="9337"/>
                  <a:pt x="890" y="10660"/>
                </a:cubicBezTo>
                <a:close/>
                <a:moveTo>
                  <a:pt x="10840" y="3567"/>
                </a:moveTo>
                <a:cubicBezTo>
                  <a:pt x="11811" y="3567"/>
                  <a:pt x="12742" y="3727"/>
                  <a:pt x="13631" y="4088"/>
                </a:cubicBezTo>
                <a:cubicBezTo>
                  <a:pt x="14521" y="4448"/>
                  <a:pt x="15249" y="4969"/>
                  <a:pt x="15897" y="5650"/>
                </a:cubicBezTo>
                <a:cubicBezTo>
                  <a:pt x="16544" y="6252"/>
                  <a:pt x="17070" y="7013"/>
                  <a:pt x="17434" y="7895"/>
                </a:cubicBezTo>
                <a:cubicBezTo>
                  <a:pt x="17798" y="8736"/>
                  <a:pt x="18000" y="9658"/>
                  <a:pt x="18000" y="10660"/>
                </a:cubicBezTo>
                <a:cubicBezTo>
                  <a:pt x="18000" y="11662"/>
                  <a:pt x="17798" y="12583"/>
                  <a:pt x="17434" y="13425"/>
                </a:cubicBezTo>
                <a:cubicBezTo>
                  <a:pt x="17070" y="14306"/>
                  <a:pt x="16544" y="15068"/>
                  <a:pt x="15897" y="15709"/>
                </a:cubicBezTo>
                <a:cubicBezTo>
                  <a:pt x="15249" y="16350"/>
                  <a:pt x="14521" y="16831"/>
                  <a:pt x="13631" y="17232"/>
                </a:cubicBezTo>
                <a:cubicBezTo>
                  <a:pt x="12742" y="17593"/>
                  <a:pt x="11811" y="17793"/>
                  <a:pt x="10840" y="17793"/>
                </a:cubicBezTo>
                <a:cubicBezTo>
                  <a:pt x="9870" y="17793"/>
                  <a:pt x="8939" y="17593"/>
                  <a:pt x="8049" y="17232"/>
                </a:cubicBezTo>
                <a:cubicBezTo>
                  <a:pt x="7160" y="16831"/>
                  <a:pt x="6391" y="16350"/>
                  <a:pt x="5744" y="15709"/>
                </a:cubicBezTo>
                <a:cubicBezTo>
                  <a:pt x="5097" y="15068"/>
                  <a:pt x="4571" y="14306"/>
                  <a:pt x="4207" y="13425"/>
                </a:cubicBezTo>
                <a:cubicBezTo>
                  <a:pt x="3802" y="12583"/>
                  <a:pt x="3640" y="11662"/>
                  <a:pt x="3640" y="10660"/>
                </a:cubicBezTo>
                <a:cubicBezTo>
                  <a:pt x="3640" y="9658"/>
                  <a:pt x="3802" y="8736"/>
                  <a:pt x="4207" y="7895"/>
                </a:cubicBezTo>
                <a:cubicBezTo>
                  <a:pt x="4571" y="7013"/>
                  <a:pt x="5097" y="6252"/>
                  <a:pt x="5744" y="5650"/>
                </a:cubicBezTo>
                <a:cubicBezTo>
                  <a:pt x="6391" y="4969"/>
                  <a:pt x="7160" y="4448"/>
                  <a:pt x="8049" y="4088"/>
                </a:cubicBezTo>
                <a:cubicBezTo>
                  <a:pt x="8939" y="3727"/>
                  <a:pt x="9870" y="3567"/>
                  <a:pt x="10840" y="3567"/>
                </a:cubicBezTo>
                <a:close/>
                <a:moveTo>
                  <a:pt x="10840" y="16911"/>
                </a:moveTo>
                <a:cubicBezTo>
                  <a:pt x="11730" y="16911"/>
                  <a:pt x="12539" y="16751"/>
                  <a:pt x="13308" y="16430"/>
                </a:cubicBezTo>
                <a:cubicBezTo>
                  <a:pt x="14036" y="16070"/>
                  <a:pt x="14683" y="15629"/>
                  <a:pt x="15249" y="15068"/>
                </a:cubicBezTo>
                <a:cubicBezTo>
                  <a:pt x="15856" y="14547"/>
                  <a:pt x="16301" y="13866"/>
                  <a:pt x="16625" y="13104"/>
                </a:cubicBezTo>
                <a:cubicBezTo>
                  <a:pt x="16948" y="12343"/>
                  <a:pt x="17110" y="11501"/>
                  <a:pt x="17110" y="10660"/>
                </a:cubicBezTo>
                <a:cubicBezTo>
                  <a:pt x="17110" y="9818"/>
                  <a:pt x="16948" y="9017"/>
                  <a:pt x="16625" y="8255"/>
                </a:cubicBezTo>
                <a:cubicBezTo>
                  <a:pt x="16301" y="7494"/>
                  <a:pt x="15856" y="6813"/>
                  <a:pt x="15249" y="6252"/>
                </a:cubicBezTo>
                <a:cubicBezTo>
                  <a:pt x="14683" y="5731"/>
                  <a:pt x="14036" y="5250"/>
                  <a:pt x="13308" y="4929"/>
                </a:cubicBezTo>
                <a:cubicBezTo>
                  <a:pt x="12539" y="4609"/>
                  <a:pt x="11730" y="4448"/>
                  <a:pt x="10840" y="4448"/>
                </a:cubicBezTo>
                <a:cubicBezTo>
                  <a:pt x="9951" y="4448"/>
                  <a:pt x="9142" y="4609"/>
                  <a:pt x="8373" y="4929"/>
                </a:cubicBezTo>
                <a:cubicBezTo>
                  <a:pt x="7645" y="5250"/>
                  <a:pt x="6957" y="5731"/>
                  <a:pt x="6351" y="6252"/>
                </a:cubicBezTo>
                <a:cubicBezTo>
                  <a:pt x="5784" y="6813"/>
                  <a:pt x="5339" y="7494"/>
                  <a:pt x="5016" y="8255"/>
                </a:cubicBezTo>
                <a:cubicBezTo>
                  <a:pt x="4692" y="9017"/>
                  <a:pt x="4530" y="9818"/>
                  <a:pt x="4530" y="10660"/>
                </a:cubicBezTo>
                <a:cubicBezTo>
                  <a:pt x="4530" y="11501"/>
                  <a:pt x="4692" y="12343"/>
                  <a:pt x="5016" y="13104"/>
                </a:cubicBezTo>
                <a:cubicBezTo>
                  <a:pt x="5339" y="13866"/>
                  <a:pt x="5784" y="14547"/>
                  <a:pt x="6351" y="15068"/>
                </a:cubicBezTo>
                <a:cubicBezTo>
                  <a:pt x="6957" y="15629"/>
                  <a:pt x="7645" y="16070"/>
                  <a:pt x="8373" y="16430"/>
                </a:cubicBezTo>
                <a:cubicBezTo>
                  <a:pt x="9142" y="16751"/>
                  <a:pt x="9951" y="16911"/>
                  <a:pt x="10840" y="16911"/>
                </a:cubicBezTo>
                <a:close/>
                <a:moveTo>
                  <a:pt x="10840" y="7093"/>
                </a:moveTo>
                <a:cubicBezTo>
                  <a:pt x="11326" y="7093"/>
                  <a:pt x="11811" y="7213"/>
                  <a:pt x="12216" y="7374"/>
                </a:cubicBezTo>
                <a:cubicBezTo>
                  <a:pt x="12661" y="7574"/>
                  <a:pt x="13065" y="7814"/>
                  <a:pt x="13348" y="8135"/>
                </a:cubicBezTo>
                <a:cubicBezTo>
                  <a:pt x="13672" y="8456"/>
                  <a:pt x="13955" y="8816"/>
                  <a:pt x="14117" y="9257"/>
                </a:cubicBezTo>
                <a:cubicBezTo>
                  <a:pt x="14319" y="9698"/>
                  <a:pt x="14440" y="10179"/>
                  <a:pt x="14440" y="10660"/>
                </a:cubicBezTo>
                <a:cubicBezTo>
                  <a:pt x="14440" y="11141"/>
                  <a:pt x="14319" y="11581"/>
                  <a:pt x="14117" y="12022"/>
                </a:cubicBezTo>
                <a:cubicBezTo>
                  <a:pt x="13955" y="12463"/>
                  <a:pt x="13672" y="12864"/>
                  <a:pt x="13348" y="13224"/>
                </a:cubicBezTo>
                <a:cubicBezTo>
                  <a:pt x="13065" y="13505"/>
                  <a:pt x="12661" y="13786"/>
                  <a:pt x="12216" y="13946"/>
                </a:cubicBezTo>
                <a:cubicBezTo>
                  <a:pt x="11811" y="14146"/>
                  <a:pt x="11326" y="14266"/>
                  <a:pt x="10840" y="14266"/>
                </a:cubicBezTo>
                <a:cubicBezTo>
                  <a:pt x="10355" y="14266"/>
                  <a:pt x="9870" y="14146"/>
                  <a:pt x="9425" y="13946"/>
                </a:cubicBezTo>
                <a:cubicBezTo>
                  <a:pt x="9020" y="13786"/>
                  <a:pt x="8616" y="13505"/>
                  <a:pt x="8292" y="13224"/>
                </a:cubicBezTo>
                <a:cubicBezTo>
                  <a:pt x="7969" y="12864"/>
                  <a:pt x="7685" y="12463"/>
                  <a:pt x="7524" y="12022"/>
                </a:cubicBezTo>
                <a:cubicBezTo>
                  <a:pt x="7362" y="11581"/>
                  <a:pt x="7240" y="11141"/>
                  <a:pt x="7240" y="10660"/>
                </a:cubicBezTo>
                <a:cubicBezTo>
                  <a:pt x="7240" y="10179"/>
                  <a:pt x="7362" y="9698"/>
                  <a:pt x="7524" y="9257"/>
                </a:cubicBezTo>
                <a:cubicBezTo>
                  <a:pt x="7685" y="8816"/>
                  <a:pt x="7969" y="8456"/>
                  <a:pt x="8292" y="8135"/>
                </a:cubicBezTo>
                <a:cubicBezTo>
                  <a:pt x="8616" y="7814"/>
                  <a:pt x="9020" y="7574"/>
                  <a:pt x="9425" y="7374"/>
                </a:cubicBezTo>
                <a:cubicBezTo>
                  <a:pt x="9870" y="7213"/>
                  <a:pt x="10355" y="7093"/>
                  <a:pt x="10840" y="7093"/>
                </a:cubicBezTo>
                <a:close/>
                <a:moveTo>
                  <a:pt x="10840" y="13345"/>
                </a:moveTo>
                <a:cubicBezTo>
                  <a:pt x="11204" y="13345"/>
                  <a:pt x="11528" y="13305"/>
                  <a:pt x="11852" y="13144"/>
                </a:cubicBezTo>
                <a:cubicBezTo>
                  <a:pt x="12216" y="12984"/>
                  <a:pt x="12499" y="12784"/>
                  <a:pt x="12742" y="12583"/>
                </a:cubicBezTo>
                <a:cubicBezTo>
                  <a:pt x="12984" y="12343"/>
                  <a:pt x="13187" y="12062"/>
                  <a:pt x="13308" y="11702"/>
                </a:cubicBezTo>
                <a:cubicBezTo>
                  <a:pt x="13470" y="11381"/>
                  <a:pt x="13510" y="11020"/>
                  <a:pt x="13510" y="10660"/>
                </a:cubicBezTo>
                <a:cubicBezTo>
                  <a:pt x="13510" y="10299"/>
                  <a:pt x="13470" y="9978"/>
                  <a:pt x="13308" y="9618"/>
                </a:cubicBezTo>
                <a:cubicBezTo>
                  <a:pt x="13187" y="9297"/>
                  <a:pt x="12984" y="9017"/>
                  <a:pt x="12742" y="8776"/>
                </a:cubicBezTo>
                <a:cubicBezTo>
                  <a:pt x="12499" y="8536"/>
                  <a:pt x="12216" y="8335"/>
                  <a:pt x="11852" y="8215"/>
                </a:cubicBezTo>
                <a:cubicBezTo>
                  <a:pt x="11528" y="8055"/>
                  <a:pt x="11204" y="7975"/>
                  <a:pt x="10840" y="7975"/>
                </a:cubicBezTo>
                <a:cubicBezTo>
                  <a:pt x="10436" y="7975"/>
                  <a:pt x="10112" y="8055"/>
                  <a:pt x="9789" y="8215"/>
                </a:cubicBezTo>
                <a:cubicBezTo>
                  <a:pt x="9465" y="8335"/>
                  <a:pt x="9182" y="8536"/>
                  <a:pt x="8939" y="8776"/>
                </a:cubicBezTo>
                <a:cubicBezTo>
                  <a:pt x="8697" y="9017"/>
                  <a:pt x="8494" y="9297"/>
                  <a:pt x="8373" y="9618"/>
                </a:cubicBezTo>
                <a:cubicBezTo>
                  <a:pt x="8211" y="9978"/>
                  <a:pt x="8171" y="10299"/>
                  <a:pt x="8171" y="10660"/>
                </a:cubicBezTo>
                <a:cubicBezTo>
                  <a:pt x="8171" y="11020"/>
                  <a:pt x="8211" y="11381"/>
                  <a:pt x="8373" y="11702"/>
                </a:cubicBezTo>
                <a:cubicBezTo>
                  <a:pt x="8494" y="12062"/>
                  <a:pt x="8697" y="12343"/>
                  <a:pt x="8939" y="12583"/>
                </a:cubicBezTo>
                <a:cubicBezTo>
                  <a:pt x="9182" y="12784"/>
                  <a:pt x="9465" y="12984"/>
                  <a:pt x="9789" y="13144"/>
                </a:cubicBezTo>
                <a:cubicBezTo>
                  <a:pt x="10112" y="13305"/>
                  <a:pt x="10436" y="13345"/>
                  <a:pt x="10840" y="13345"/>
                </a:cubicBezTo>
                <a:close/>
              </a:path>
            </a:pathLst>
          </a:custGeom>
          <a:solidFill>
            <a:schemeClr val="tx1"/>
          </a:solidFill>
          <a:ln w="12700">
            <a:miter lim="400000"/>
          </a:ln>
        </p:spPr>
        <p:txBody>
          <a:bodyPr lIns="22860" rIns="22860" anchor="ctr"/>
          <a:lstStyle/>
          <a:p>
            <a:pPr>
              <a:lnSpc>
                <a:spcPct val="100000"/>
              </a:lnSpc>
              <a:defRPr sz="3000">
                <a:solidFill>
                  <a:srgbClr val="FFFFFF"/>
                </a:solidFill>
              </a:defRPr>
            </a:pPr>
            <a:endParaRPr sz="1500" dirty="0"/>
          </a:p>
        </p:txBody>
      </p:sp>
      <p:sp>
        <p:nvSpPr>
          <p:cNvPr id="30" name="Shape 3784">
            <a:extLst>
              <a:ext uri="{FF2B5EF4-FFF2-40B4-BE49-F238E27FC236}">
                <a16:creationId xmlns:a16="http://schemas.microsoft.com/office/drawing/2014/main" id="{C9D40A6D-CCBB-43BB-8EB7-8AAC0E81D385}"/>
              </a:ext>
            </a:extLst>
          </p:cNvPr>
          <p:cNvSpPr/>
          <p:nvPr/>
        </p:nvSpPr>
        <p:spPr>
          <a:xfrm>
            <a:off x="21030453" y="8572500"/>
            <a:ext cx="1452191" cy="1452191"/>
          </a:xfrm>
          <a:custGeom>
            <a:avLst/>
            <a:gdLst/>
            <a:ahLst/>
            <a:cxnLst>
              <a:cxn ang="0">
                <a:pos x="wd2" y="hd2"/>
              </a:cxn>
              <a:cxn ang="5400000">
                <a:pos x="wd2" y="hd2"/>
              </a:cxn>
              <a:cxn ang="10800000">
                <a:pos x="wd2" y="hd2"/>
              </a:cxn>
              <a:cxn ang="16200000">
                <a:pos x="wd2" y="hd2"/>
              </a:cxn>
            </a:cxnLst>
            <a:rect l="0" t="0" r="r" b="b"/>
            <a:pathLst>
              <a:path w="21600" h="21600" extrusionOk="0">
                <a:moveTo>
                  <a:pt x="4307" y="10428"/>
                </a:moveTo>
                <a:cubicBezTo>
                  <a:pt x="4307" y="11172"/>
                  <a:pt x="4307" y="11172"/>
                  <a:pt x="4307" y="11172"/>
                </a:cubicBezTo>
                <a:cubicBezTo>
                  <a:pt x="0" y="11172"/>
                  <a:pt x="0" y="11172"/>
                  <a:pt x="0" y="11172"/>
                </a:cubicBezTo>
                <a:cubicBezTo>
                  <a:pt x="0" y="10428"/>
                  <a:pt x="0" y="10428"/>
                  <a:pt x="0" y="10428"/>
                </a:cubicBezTo>
                <a:lnTo>
                  <a:pt x="4307" y="10428"/>
                </a:lnTo>
                <a:close/>
                <a:moveTo>
                  <a:pt x="6412" y="5926"/>
                </a:moveTo>
                <a:cubicBezTo>
                  <a:pt x="5926" y="6412"/>
                  <a:pt x="5926" y="6412"/>
                  <a:pt x="5926" y="6412"/>
                </a:cubicBezTo>
                <a:cubicBezTo>
                  <a:pt x="2915" y="3433"/>
                  <a:pt x="2915" y="3433"/>
                  <a:pt x="2915" y="3433"/>
                </a:cubicBezTo>
                <a:cubicBezTo>
                  <a:pt x="3433" y="2882"/>
                  <a:pt x="3433" y="2882"/>
                  <a:pt x="3433" y="2882"/>
                </a:cubicBezTo>
                <a:lnTo>
                  <a:pt x="6412" y="5926"/>
                </a:lnTo>
                <a:close/>
                <a:moveTo>
                  <a:pt x="2915" y="18135"/>
                </a:moveTo>
                <a:cubicBezTo>
                  <a:pt x="5926" y="15156"/>
                  <a:pt x="5926" y="15156"/>
                  <a:pt x="5926" y="15156"/>
                </a:cubicBezTo>
                <a:cubicBezTo>
                  <a:pt x="6412" y="15641"/>
                  <a:pt x="6412" y="15641"/>
                  <a:pt x="6412" y="15641"/>
                </a:cubicBezTo>
                <a:cubicBezTo>
                  <a:pt x="3433" y="18653"/>
                  <a:pt x="3433" y="18653"/>
                  <a:pt x="3433" y="18653"/>
                </a:cubicBezTo>
                <a:lnTo>
                  <a:pt x="2915" y="18135"/>
                </a:lnTo>
                <a:close/>
                <a:moveTo>
                  <a:pt x="8711" y="5829"/>
                </a:moveTo>
                <a:cubicBezTo>
                  <a:pt x="8064" y="6121"/>
                  <a:pt x="7481" y="6509"/>
                  <a:pt x="6995" y="7027"/>
                </a:cubicBezTo>
                <a:cubicBezTo>
                  <a:pt x="6509" y="7481"/>
                  <a:pt x="6121" y="8064"/>
                  <a:pt x="5829" y="8711"/>
                </a:cubicBezTo>
                <a:cubicBezTo>
                  <a:pt x="5538" y="9391"/>
                  <a:pt x="5408" y="10071"/>
                  <a:pt x="5408" y="10816"/>
                </a:cubicBezTo>
                <a:cubicBezTo>
                  <a:pt x="5408" y="11561"/>
                  <a:pt x="5538" y="12273"/>
                  <a:pt x="5829" y="12921"/>
                </a:cubicBezTo>
                <a:cubicBezTo>
                  <a:pt x="6121" y="13569"/>
                  <a:pt x="6509" y="14152"/>
                  <a:pt x="6995" y="14637"/>
                </a:cubicBezTo>
                <a:cubicBezTo>
                  <a:pt x="7481" y="15123"/>
                  <a:pt x="8064" y="15512"/>
                  <a:pt x="8711" y="15771"/>
                </a:cubicBezTo>
                <a:cubicBezTo>
                  <a:pt x="9359" y="16062"/>
                  <a:pt x="10039" y="16192"/>
                  <a:pt x="10816" y="16192"/>
                </a:cubicBezTo>
                <a:cubicBezTo>
                  <a:pt x="11529" y="16192"/>
                  <a:pt x="12241" y="16062"/>
                  <a:pt x="12889" y="15771"/>
                </a:cubicBezTo>
                <a:cubicBezTo>
                  <a:pt x="13569" y="15512"/>
                  <a:pt x="14119" y="15123"/>
                  <a:pt x="14605" y="14637"/>
                </a:cubicBezTo>
                <a:cubicBezTo>
                  <a:pt x="15091" y="14152"/>
                  <a:pt x="15512" y="13569"/>
                  <a:pt x="15771" y="12921"/>
                </a:cubicBezTo>
                <a:cubicBezTo>
                  <a:pt x="16062" y="12273"/>
                  <a:pt x="16192" y="11561"/>
                  <a:pt x="16192" y="10816"/>
                </a:cubicBezTo>
                <a:cubicBezTo>
                  <a:pt x="16192" y="10071"/>
                  <a:pt x="16062" y="9391"/>
                  <a:pt x="15771" y="8711"/>
                </a:cubicBezTo>
                <a:cubicBezTo>
                  <a:pt x="15512" y="8064"/>
                  <a:pt x="15091" y="7481"/>
                  <a:pt x="14605" y="7027"/>
                </a:cubicBezTo>
                <a:cubicBezTo>
                  <a:pt x="14119" y="6509"/>
                  <a:pt x="13569" y="6121"/>
                  <a:pt x="12889" y="5829"/>
                </a:cubicBezTo>
                <a:cubicBezTo>
                  <a:pt x="12241" y="5538"/>
                  <a:pt x="11529" y="5408"/>
                  <a:pt x="10816" y="5408"/>
                </a:cubicBezTo>
                <a:cubicBezTo>
                  <a:pt x="10039" y="5408"/>
                  <a:pt x="9359" y="5538"/>
                  <a:pt x="8711" y="5829"/>
                </a:cubicBezTo>
                <a:close/>
                <a:moveTo>
                  <a:pt x="9003" y="15123"/>
                </a:moveTo>
                <a:cubicBezTo>
                  <a:pt x="8420" y="14897"/>
                  <a:pt x="7934" y="14540"/>
                  <a:pt x="7513" y="14087"/>
                </a:cubicBezTo>
                <a:cubicBezTo>
                  <a:pt x="7092" y="13666"/>
                  <a:pt x="6768" y="13180"/>
                  <a:pt x="6509" y="12630"/>
                </a:cubicBezTo>
                <a:cubicBezTo>
                  <a:pt x="6250" y="12047"/>
                  <a:pt x="6121" y="11464"/>
                  <a:pt x="6121" y="10816"/>
                </a:cubicBezTo>
                <a:cubicBezTo>
                  <a:pt x="6121" y="10169"/>
                  <a:pt x="6250" y="9553"/>
                  <a:pt x="6509" y="9003"/>
                </a:cubicBezTo>
                <a:cubicBezTo>
                  <a:pt x="6768" y="8420"/>
                  <a:pt x="7092" y="7934"/>
                  <a:pt x="7513" y="7513"/>
                </a:cubicBezTo>
                <a:cubicBezTo>
                  <a:pt x="7934" y="7092"/>
                  <a:pt x="8420" y="6768"/>
                  <a:pt x="9003" y="6509"/>
                </a:cubicBezTo>
                <a:cubicBezTo>
                  <a:pt x="9553" y="6250"/>
                  <a:pt x="10169" y="6121"/>
                  <a:pt x="10816" y="6121"/>
                </a:cubicBezTo>
                <a:cubicBezTo>
                  <a:pt x="11464" y="6121"/>
                  <a:pt x="12047" y="6250"/>
                  <a:pt x="12630" y="6509"/>
                </a:cubicBezTo>
                <a:cubicBezTo>
                  <a:pt x="13180" y="6768"/>
                  <a:pt x="13666" y="7092"/>
                  <a:pt x="14087" y="7513"/>
                </a:cubicBezTo>
                <a:cubicBezTo>
                  <a:pt x="14508" y="7934"/>
                  <a:pt x="14864" y="8420"/>
                  <a:pt x="15091" y="9003"/>
                </a:cubicBezTo>
                <a:cubicBezTo>
                  <a:pt x="15350" y="9553"/>
                  <a:pt x="15479" y="10169"/>
                  <a:pt x="15479" y="10816"/>
                </a:cubicBezTo>
                <a:cubicBezTo>
                  <a:pt x="15479" y="11464"/>
                  <a:pt x="15350" y="12047"/>
                  <a:pt x="15091" y="12630"/>
                </a:cubicBezTo>
                <a:cubicBezTo>
                  <a:pt x="14864" y="13180"/>
                  <a:pt x="14508" y="13666"/>
                  <a:pt x="14087" y="14087"/>
                </a:cubicBezTo>
                <a:cubicBezTo>
                  <a:pt x="13666" y="14540"/>
                  <a:pt x="13180" y="14897"/>
                  <a:pt x="12630" y="15123"/>
                </a:cubicBezTo>
                <a:cubicBezTo>
                  <a:pt x="12047" y="15382"/>
                  <a:pt x="11464" y="15479"/>
                  <a:pt x="10816" y="15479"/>
                </a:cubicBezTo>
                <a:cubicBezTo>
                  <a:pt x="10169" y="15479"/>
                  <a:pt x="9553" y="15382"/>
                  <a:pt x="9003" y="15123"/>
                </a:cubicBezTo>
                <a:close/>
                <a:moveTo>
                  <a:pt x="11172" y="0"/>
                </a:moveTo>
                <a:cubicBezTo>
                  <a:pt x="11172" y="4339"/>
                  <a:pt x="11172" y="4339"/>
                  <a:pt x="11172" y="4339"/>
                </a:cubicBezTo>
                <a:cubicBezTo>
                  <a:pt x="10460" y="4339"/>
                  <a:pt x="10460" y="4339"/>
                  <a:pt x="10460" y="4339"/>
                </a:cubicBezTo>
                <a:cubicBezTo>
                  <a:pt x="10460" y="0"/>
                  <a:pt x="10460" y="0"/>
                  <a:pt x="10460" y="0"/>
                </a:cubicBezTo>
                <a:lnTo>
                  <a:pt x="11172" y="0"/>
                </a:lnTo>
                <a:close/>
                <a:moveTo>
                  <a:pt x="11172" y="17293"/>
                </a:moveTo>
                <a:cubicBezTo>
                  <a:pt x="11172" y="21600"/>
                  <a:pt x="11172" y="21600"/>
                  <a:pt x="11172" y="21600"/>
                </a:cubicBezTo>
                <a:cubicBezTo>
                  <a:pt x="10460" y="21600"/>
                  <a:pt x="10460" y="21600"/>
                  <a:pt x="10460" y="21600"/>
                </a:cubicBezTo>
                <a:cubicBezTo>
                  <a:pt x="10460" y="17293"/>
                  <a:pt x="10460" y="17293"/>
                  <a:pt x="10460" y="17293"/>
                </a:cubicBezTo>
                <a:lnTo>
                  <a:pt x="11172" y="17293"/>
                </a:lnTo>
                <a:close/>
                <a:moveTo>
                  <a:pt x="18685" y="3433"/>
                </a:moveTo>
                <a:cubicBezTo>
                  <a:pt x="15706" y="6412"/>
                  <a:pt x="15706" y="6412"/>
                  <a:pt x="15706" y="6412"/>
                </a:cubicBezTo>
                <a:cubicBezTo>
                  <a:pt x="15188" y="5926"/>
                  <a:pt x="15188" y="5926"/>
                  <a:pt x="15188" y="5926"/>
                </a:cubicBezTo>
                <a:cubicBezTo>
                  <a:pt x="18200" y="2882"/>
                  <a:pt x="18200" y="2882"/>
                  <a:pt x="18200" y="2882"/>
                </a:cubicBezTo>
                <a:lnTo>
                  <a:pt x="18685" y="3433"/>
                </a:lnTo>
                <a:close/>
                <a:moveTo>
                  <a:pt x="15188" y="15641"/>
                </a:moveTo>
                <a:cubicBezTo>
                  <a:pt x="15706" y="15156"/>
                  <a:pt x="15706" y="15156"/>
                  <a:pt x="15706" y="15156"/>
                </a:cubicBezTo>
                <a:cubicBezTo>
                  <a:pt x="18685" y="18135"/>
                  <a:pt x="18685" y="18135"/>
                  <a:pt x="18685" y="18135"/>
                </a:cubicBezTo>
                <a:cubicBezTo>
                  <a:pt x="18200" y="18653"/>
                  <a:pt x="18200" y="18653"/>
                  <a:pt x="18200" y="18653"/>
                </a:cubicBezTo>
                <a:lnTo>
                  <a:pt x="15188" y="15641"/>
                </a:lnTo>
                <a:close/>
                <a:moveTo>
                  <a:pt x="21600" y="10428"/>
                </a:moveTo>
                <a:cubicBezTo>
                  <a:pt x="21600" y="11172"/>
                  <a:pt x="21600" y="11172"/>
                  <a:pt x="21600" y="11172"/>
                </a:cubicBezTo>
                <a:cubicBezTo>
                  <a:pt x="17293" y="11172"/>
                  <a:pt x="17293" y="11172"/>
                  <a:pt x="17293" y="11172"/>
                </a:cubicBezTo>
                <a:cubicBezTo>
                  <a:pt x="17293" y="10428"/>
                  <a:pt x="17293" y="10428"/>
                  <a:pt x="17293" y="10428"/>
                </a:cubicBezTo>
                <a:lnTo>
                  <a:pt x="21600" y="10428"/>
                </a:lnTo>
                <a:close/>
              </a:path>
            </a:pathLst>
          </a:custGeom>
          <a:solidFill>
            <a:schemeClr val="tx1"/>
          </a:solidFill>
          <a:ln w="12700">
            <a:miter lim="400000"/>
          </a:ln>
        </p:spPr>
        <p:txBody>
          <a:bodyPr lIns="22860" rIns="22860" anchor="ctr"/>
          <a:lstStyle/>
          <a:p>
            <a:pPr>
              <a:lnSpc>
                <a:spcPct val="100000"/>
              </a:lnSpc>
              <a:defRPr sz="3000">
                <a:solidFill>
                  <a:srgbClr val="FFFFFF"/>
                </a:solidFill>
              </a:defRPr>
            </a:pPr>
            <a:endParaRPr sz="1500" dirty="0"/>
          </a:p>
        </p:txBody>
      </p:sp>
      <p:sp>
        <p:nvSpPr>
          <p:cNvPr id="31" name="Shape 3790">
            <a:extLst>
              <a:ext uri="{FF2B5EF4-FFF2-40B4-BE49-F238E27FC236}">
                <a16:creationId xmlns:a16="http://schemas.microsoft.com/office/drawing/2014/main" id="{EF895EFB-F1FE-4734-A5A1-54DF72D4ECA3}"/>
              </a:ext>
            </a:extLst>
          </p:cNvPr>
          <p:cNvSpPr/>
          <p:nvPr/>
        </p:nvSpPr>
        <p:spPr>
          <a:xfrm>
            <a:off x="1133422" y="8694940"/>
            <a:ext cx="1063580" cy="1207310"/>
          </a:xfrm>
          <a:custGeom>
            <a:avLst/>
            <a:gdLst/>
            <a:ahLst/>
            <a:cxnLst>
              <a:cxn ang="0">
                <a:pos x="wd2" y="hd2"/>
              </a:cxn>
              <a:cxn ang="5400000">
                <a:pos x="wd2" y="hd2"/>
              </a:cxn>
              <a:cxn ang="10800000">
                <a:pos x="wd2" y="hd2"/>
              </a:cxn>
              <a:cxn ang="16200000">
                <a:pos x="wd2" y="hd2"/>
              </a:cxn>
            </a:cxnLst>
            <a:rect l="0" t="0" r="r" b="b"/>
            <a:pathLst>
              <a:path w="21572" h="21600" extrusionOk="0">
                <a:moveTo>
                  <a:pt x="18657" y="10819"/>
                </a:moveTo>
                <a:cubicBezTo>
                  <a:pt x="19275" y="11364"/>
                  <a:pt x="19805" y="11909"/>
                  <a:pt x="20203" y="12415"/>
                </a:cubicBezTo>
                <a:cubicBezTo>
                  <a:pt x="20644" y="12960"/>
                  <a:pt x="20954" y="13466"/>
                  <a:pt x="21174" y="13972"/>
                </a:cubicBezTo>
                <a:cubicBezTo>
                  <a:pt x="21439" y="14439"/>
                  <a:pt x="21528" y="14867"/>
                  <a:pt x="21572" y="15295"/>
                </a:cubicBezTo>
                <a:cubicBezTo>
                  <a:pt x="21572" y="15723"/>
                  <a:pt x="21484" y="16112"/>
                  <a:pt x="21263" y="16424"/>
                </a:cubicBezTo>
                <a:cubicBezTo>
                  <a:pt x="21174" y="16579"/>
                  <a:pt x="21042" y="16696"/>
                  <a:pt x="20909" y="16852"/>
                </a:cubicBezTo>
                <a:cubicBezTo>
                  <a:pt x="20733" y="16969"/>
                  <a:pt x="20556" y="17085"/>
                  <a:pt x="20291" y="17202"/>
                </a:cubicBezTo>
                <a:cubicBezTo>
                  <a:pt x="20026" y="17280"/>
                  <a:pt x="19761" y="17397"/>
                  <a:pt x="19408" y="17436"/>
                </a:cubicBezTo>
                <a:cubicBezTo>
                  <a:pt x="19054" y="17514"/>
                  <a:pt x="18657" y="17552"/>
                  <a:pt x="18215" y="17552"/>
                </a:cubicBezTo>
                <a:cubicBezTo>
                  <a:pt x="17950" y="17552"/>
                  <a:pt x="17641" y="17552"/>
                  <a:pt x="17376" y="17514"/>
                </a:cubicBezTo>
                <a:cubicBezTo>
                  <a:pt x="17066" y="17514"/>
                  <a:pt x="16801" y="17475"/>
                  <a:pt x="16492" y="17436"/>
                </a:cubicBezTo>
                <a:cubicBezTo>
                  <a:pt x="16183" y="17397"/>
                  <a:pt x="15874" y="17319"/>
                  <a:pt x="15565" y="17241"/>
                </a:cubicBezTo>
                <a:cubicBezTo>
                  <a:pt x="15255" y="17163"/>
                  <a:pt x="14902" y="17124"/>
                  <a:pt x="14593" y="17046"/>
                </a:cubicBezTo>
                <a:cubicBezTo>
                  <a:pt x="14328" y="17708"/>
                  <a:pt x="14107" y="18331"/>
                  <a:pt x="13798" y="18915"/>
                </a:cubicBezTo>
                <a:cubicBezTo>
                  <a:pt x="13533" y="19498"/>
                  <a:pt x="13224" y="19965"/>
                  <a:pt x="12914" y="20394"/>
                </a:cubicBezTo>
                <a:cubicBezTo>
                  <a:pt x="12561" y="20744"/>
                  <a:pt x="12208" y="21055"/>
                  <a:pt x="11766" y="21289"/>
                </a:cubicBezTo>
                <a:cubicBezTo>
                  <a:pt x="11368" y="21483"/>
                  <a:pt x="10971" y="21600"/>
                  <a:pt x="10529" y="21600"/>
                </a:cubicBezTo>
                <a:cubicBezTo>
                  <a:pt x="10132" y="21600"/>
                  <a:pt x="9734" y="21522"/>
                  <a:pt x="9336" y="21289"/>
                </a:cubicBezTo>
                <a:cubicBezTo>
                  <a:pt x="8939" y="21094"/>
                  <a:pt x="8630" y="20783"/>
                  <a:pt x="8320" y="20394"/>
                </a:cubicBezTo>
                <a:cubicBezTo>
                  <a:pt x="7967" y="20004"/>
                  <a:pt x="7658" y="19537"/>
                  <a:pt x="7349" y="18992"/>
                </a:cubicBezTo>
                <a:cubicBezTo>
                  <a:pt x="7084" y="18448"/>
                  <a:pt x="6819" y="17825"/>
                  <a:pt x="6598" y="17163"/>
                </a:cubicBezTo>
                <a:cubicBezTo>
                  <a:pt x="6289" y="17202"/>
                  <a:pt x="5979" y="17280"/>
                  <a:pt x="5714" y="17319"/>
                </a:cubicBezTo>
                <a:cubicBezTo>
                  <a:pt x="5449" y="17358"/>
                  <a:pt x="5184" y="17436"/>
                  <a:pt x="4919" y="17436"/>
                </a:cubicBezTo>
                <a:cubicBezTo>
                  <a:pt x="4654" y="17475"/>
                  <a:pt x="4389" y="17514"/>
                  <a:pt x="4124" y="17514"/>
                </a:cubicBezTo>
                <a:cubicBezTo>
                  <a:pt x="3903" y="17552"/>
                  <a:pt x="3638" y="17552"/>
                  <a:pt x="3417" y="17552"/>
                </a:cubicBezTo>
                <a:cubicBezTo>
                  <a:pt x="2932" y="17552"/>
                  <a:pt x="2490" y="17514"/>
                  <a:pt x="2136" y="17436"/>
                </a:cubicBezTo>
                <a:cubicBezTo>
                  <a:pt x="1827" y="17397"/>
                  <a:pt x="1518" y="17280"/>
                  <a:pt x="1297" y="17202"/>
                </a:cubicBezTo>
                <a:cubicBezTo>
                  <a:pt x="1032" y="17085"/>
                  <a:pt x="811" y="16969"/>
                  <a:pt x="679" y="16852"/>
                </a:cubicBezTo>
                <a:cubicBezTo>
                  <a:pt x="502" y="16696"/>
                  <a:pt x="370" y="16579"/>
                  <a:pt x="325" y="16424"/>
                </a:cubicBezTo>
                <a:cubicBezTo>
                  <a:pt x="60" y="16112"/>
                  <a:pt x="-28" y="15723"/>
                  <a:pt x="16" y="15295"/>
                </a:cubicBezTo>
                <a:cubicBezTo>
                  <a:pt x="16" y="14867"/>
                  <a:pt x="149" y="14439"/>
                  <a:pt x="370" y="13972"/>
                </a:cubicBezTo>
                <a:cubicBezTo>
                  <a:pt x="590" y="13466"/>
                  <a:pt x="944" y="12960"/>
                  <a:pt x="1341" y="12415"/>
                </a:cubicBezTo>
                <a:cubicBezTo>
                  <a:pt x="1783" y="11909"/>
                  <a:pt x="2269" y="11364"/>
                  <a:pt x="2887" y="10819"/>
                </a:cubicBezTo>
                <a:cubicBezTo>
                  <a:pt x="2666" y="10625"/>
                  <a:pt x="2446" y="10391"/>
                  <a:pt x="2225" y="10197"/>
                </a:cubicBezTo>
                <a:cubicBezTo>
                  <a:pt x="2048" y="10002"/>
                  <a:pt x="1827" y="9808"/>
                  <a:pt x="1695" y="9613"/>
                </a:cubicBezTo>
                <a:cubicBezTo>
                  <a:pt x="1253" y="9146"/>
                  <a:pt x="944" y="8718"/>
                  <a:pt x="679" y="8290"/>
                </a:cubicBezTo>
                <a:cubicBezTo>
                  <a:pt x="414" y="7862"/>
                  <a:pt x="237" y="7472"/>
                  <a:pt x="149" y="7122"/>
                </a:cubicBezTo>
                <a:cubicBezTo>
                  <a:pt x="16" y="6733"/>
                  <a:pt x="-28" y="6383"/>
                  <a:pt x="16" y="6071"/>
                </a:cubicBezTo>
                <a:cubicBezTo>
                  <a:pt x="16" y="5760"/>
                  <a:pt x="105" y="5449"/>
                  <a:pt x="325" y="5176"/>
                </a:cubicBezTo>
                <a:cubicBezTo>
                  <a:pt x="370" y="5059"/>
                  <a:pt x="502" y="4904"/>
                  <a:pt x="679" y="4787"/>
                </a:cubicBezTo>
                <a:cubicBezTo>
                  <a:pt x="811" y="4631"/>
                  <a:pt x="1032" y="4515"/>
                  <a:pt x="1297" y="4437"/>
                </a:cubicBezTo>
                <a:cubicBezTo>
                  <a:pt x="1518" y="4320"/>
                  <a:pt x="1827" y="4242"/>
                  <a:pt x="2136" y="4164"/>
                </a:cubicBezTo>
                <a:cubicBezTo>
                  <a:pt x="2490" y="4086"/>
                  <a:pt x="2932" y="4086"/>
                  <a:pt x="3417" y="4086"/>
                </a:cubicBezTo>
                <a:cubicBezTo>
                  <a:pt x="3638" y="4086"/>
                  <a:pt x="3903" y="4086"/>
                  <a:pt x="4124" y="4086"/>
                </a:cubicBezTo>
                <a:cubicBezTo>
                  <a:pt x="4389" y="4125"/>
                  <a:pt x="4654" y="4125"/>
                  <a:pt x="4919" y="4164"/>
                </a:cubicBezTo>
                <a:cubicBezTo>
                  <a:pt x="5184" y="4203"/>
                  <a:pt x="5449" y="4242"/>
                  <a:pt x="5714" y="4281"/>
                </a:cubicBezTo>
                <a:cubicBezTo>
                  <a:pt x="5979" y="4359"/>
                  <a:pt x="6289" y="4398"/>
                  <a:pt x="6598" y="4476"/>
                </a:cubicBezTo>
                <a:cubicBezTo>
                  <a:pt x="6819" y="3814"/>
                  <a:pt x="7084" y="3191"/>
                  <a:pt x="7349" y="2646"/>
                </a:cubicBezTo>
                <a:cubicBezTo>
                  <a:pt x="7658" y="2063"/>
                  <a:pt x="7967" y="1596"/>
                  <a:pt x="8320" y="1245"/>
                </a:cubicBezTo>
                <a:cubicBezTo>
                  <a:pt x="8630" y="817"/>
                  <a:pt x="8939" y="506"/>
                  <a:pt x="9336" y="311"/>
                </a:cubicBezTo>
                <a:cubicBezTo>
                  <a:pt x="9734" y="117"/>
                  <a:pt x="10132" y="0"/>
                  <a:pt x="10529" y="0"/>
                </a:cubicBezTo>
                <a:cubicBezTo>
                  <a:pt x="10971" y="0"/>
                  <a:pt x="11368" y="117"/>
                  <a:pt x="11766" y="350"/>
                </a:cubicBezTo>
                <a:cubicBezTo>
                  <a:pt x="12208" y="584"/>
                  <a:pt x="12561" y="856"/>
                  <a:pt x="12914" y="1245"/>
                </a:cubicBezTo>
                <a:cubicBezTo>
                  <a:pt x="13224" y="1635"/>
                  <a:pt x="13533" y="2141"/>
                  <a:pt x="13798" y="2685"/>
                </a:cubicBezTo>
                <a:cubicBezTo>
                  <a:pt x="14107" y="3269"/>
                  <a:pt x="14328" y="3892"/>
                  <a:pt x="14593" y="4592"/>
                </a:cubicBezTo>
                <a:cubicBezTo>
                  <a:pt x="14902" y="4515"/>
                  <a:pt x="15255" y="4437"/>
                  <a:pt x="15565" y="4359"/>
                </a:cubicBezTo>
                <a:cubicBezTo>
                  <a:pt x="15874" y="4320"/>
                  <a:pt x="16183" y="4242"/>
                  <a:pt x="16492" y="4164"/>
                </a:cubicBezTo>
                <a:cubicBezTo>
                  <a:pt x="16801" y="4125"/>
                  <a:pt x="17066" y="4125"/>
                  <a:pt x="17376" y="4086"/>
                </a:cubicBezTo>
                <a:cubicBezTo>
                  <a:pt x="17641" y="4086"/>
                  <a:pt x="17950" y="4086"/>
                  <a:pt x="18215" y="4086"/>
                </a:cubicBezTo>
                <a:cubicBezTo>
                  <a:pt x="18657" y="4086"/>
                  <a:pt x="19054" y="4086"/>
                  <a:pt x="19408" y="4164"/>
                </a:cubicBezTo>
                <a:cubicBezTo>
                  <a:pt x="19761" y="4242"/>
                  <a:pt x="20026" y="4320"/>
                  <a:pt x="20291" y="4437"/>
                </a:cubicBezTo>
                <a:cubicBezTo>
                  <a:pt x="20556" y="4515"/>
                  <a:pt x="20733" y="4631"/>
                  <a:pt x="20909" y="4787"/>
                </a:cubicBezTo>
                <a:cubicBezTo>
                  <a:pt x="21042" y="4904"/>
                  <a:pt x="21174" y="5059"/>
                  <a:pt x="21263" y="5176"/>
                </a:cubicBezTo>
                <a:cubicBezTo>
                  <a:pt x="21484" y="5526"/>
                  <a:pt x="21572" y="5916"/>
                  <a:pt x="21572" y="6344"/>
                </a:cubicBezTo>
                <a:cubicBezTo>
                  <a:pt x="21528" y="6733"/>
                  <a:pt x="21439" y="7200"/>
                  <a:pt x="21174" y="7667"/>
                </a:cubicBezTo>
                <a:cubicBezTo>
                  <a:pt x="20954" y="8134"/>
                  <a:pt x="20644" y="8640"/>
                  <a:pt x="20203" y="9185"/>
                </a:cubicBezTo>
                <a:cubicBezTo>
                  <a:pt x="19805" y="9730"/>
                  <a:pt x="19275" y="10275"/>
                  <a:pt x="18657" y="10819"/>
                </a:cubicBezTo>
                <a:close/>
                <a:moveTo>
                  <a:pt x="1120" y="5643"/>
                </a:moveTo>
                <a:cubicBezTo>
                  <a:pt x="988" y="5799"/>
                  <a:pt x="944" y="6032"/>
                  <a:pt x="944" y="6266"/>
                </a:cubicBezTo>
                <a:cubicBezTo>
                  <a:pt x="944" y="6538"/>
                  <a:pt x="988" y="6772"/>
                  <a:pt x="1120" y="7044"/>
                </a:cubicBezTo>
                <a:cubicBezTo>
                  <a:pt x="1253" y="7356"/>
                  <a:pt x="1385" y="7706"/>
                  <a:pt x="1606" y="8017"/>
                </a:cubicBezTo>
                <a:cubicBezTo>
                  <a:pt x="1827" y="8368"/>
                  <a:pt x="2092" y="8718"/>
                  <a:pt x="2446" y="9107"/>
                </a:cubicBezTo>
                <a:cubicBezTo>
                  <a:pt x="2578" y="9263"/>
                  <a:pt x="2755" y="9457"/>
                  <a:pt x="2976" y="9652"/>
                </a:cubicBezTo>
                <a:cubicBezTo>
                  <a:pt x="3152" y="9846"/>
                  <a:pt x="3373" y="10041"/>
                  <a:pt x="3594" y="10197"/>
                </a:cubicBezTo>
                <a:cubicBezTo>
                  <a:pt x="3727" y="10080"/>
                  <a:pt x="3903" y="9924"/>
                  <a:pt x="4080" y="9808"/>
                </a:cubicBezTo>
                <a:cubicBezTo>
                  <a:pt x="4257" y="9652"/>
                  <a:pt x="4433" y="9535"/>
                  <a:pt x="4610" y="9379"/>
                </a:cubicBezTo>
                <a:cubicBezTo>
                  <a:pt x="4831" y="9263"/>
                  <a:pt x="5008" y="9107"/>
                  <a:pt x="5184" y="8990"/>
                </a:cubicBezTo>
                <a:cubicBezTo>
                  <a:pt x="5405" y="8835"/>
                  <a:pt x="5582" y="8718"/>
                  <a:pt x="5759" y="8562"/>
                </a:cubicBezTo>
                <a:cubicBezTo>
                  <a:pt x="5803" y="8329"/>
                  <a:pt x="5847" y="8017"/>
                  <a:pt x="5891" y="7745"/>
                </a:cubicBezTo>
                <a:cubicBezTo>
                  <a:pt x="5935" y="7472"/>
                  <a:pt x="5979" y="7161"/>
                  <a:pt x="6024" y="6928"/>
                </a:cubicBezTo>
                <a:cubicBezTo>
                  <a:pt x="6024" y="6655"/>
                  <a:pt x="6112" y="6383"/>
                  <a:pt x="6156" y="6110"/>
                </a:cubicBezTo>
                <a:cubicBezTo>
                  <a:pt x="6200" y="5838"/>
                  <a:pt x="6289" y="5565"/>
                  <a:pt x="6333" y="5332"/>
                </a:cubicBezTo>
                <a:cubicBezTo>
                  <a:pt x="6068" y="5254"/>
                  <a:pt x="5803" y="5215"/>
                  <a:pt x="5538" y="5176"/>
                </a:cubicBezTo>
                <a:cubicBezTo>
                  <a:pt x="5273" y="5098"/>
                  <a:pt x="5008" y="5059"/>
                  <a:pt x="4787" y="5021"/>
                </a:cubicBezTo>
                <a:cubicBezTo>
                  <a:pt x="4522" y="4982"/>
                  <a:pt x="4301" y="4982"/>
                  <a:pt x="4036" y="4943"/>
                </a:cubicBezTo>
                <a:cubicBezTo>
                  <a:pt x="3815" y="4943"/>
                  <a:pt x="3594" y="4943"/>
                  <a:pt x="3417" y="4943"/>
                </a:cubicBezTo>
                <a:cubicBezTo>
                  <a:pt x="3197" y="4943"/>
                  <a:pt x="2976" y="4943"/>
                  <a:pt x="2755" y="4943"/>
                </a:cubicBezTo>
                <a:cubicBezTo>
                  <a:pt x="2534" y="4982"/>
                  <a:pt x="2357" y="4982"/>
                  <a:pt x="2136" y="5021"/>
                </a:cubicBezTo>
                <a:cubicBezTo>
                  <a:pt x="1916" y="5098"/>
                  <a:pt x="1739" y="5176"/>
                  <a:pt x="1562" y="5293"/>
                </a:cubicBezTo>
                <a:cubicBezTo>
                  <a:pt x="1385" y="5371"/>
                  <a:pt x="1253" y="5526"/>
                  <a:pt x="1120" y="5643"/>
                </a:cubicBezTo>
                <a:close/>
                <a:moveTo>
                  <a:pt x="3417" y="16696"/>
                </a:moveTo>
                <a:cubicBezTo>
                  <a:pt x="3594" y="16696"/>
                  <a:pt x="3815" y="16696"/>
                  <a:pt x="4036" y="16657"/>
                </a:cubicBezTo>
                <a:cubicBezTo>
                  <a:pt x="4301" y="16657"/>
                  <a:pt x="4522" y="16618"/>
                  <a:pt x="4787" y="16579"/>
                </a:cubicBezTo>
                <a:cubicBezTo>
                  <a:pt x="5008" y="16541"/>
                  <a:pt x="5273" y="16502"/>
                  <a:pt x="5538" y="16463"/>
                </a:cubicBezTo>
                <a:cubicBezTo>
                  <a:pt x="5803" y="16424"/>
                  <a:pt x="6068" y="16346"/>
                  <a:pt x="6333" y="16268"/>
                </a:cubicBezTo>
                <a:cubicBezTo>
                  <a:pt x="6289" y="16035"/>
                  <a:pt x="6200" y="15801"/>
                  <a:pt x="6156" y="15529"/>
                </a:cubicBezTo>
                <a:cubicBezTo>
                  <a:pt x="6112" y="15256"/>
                  <a:pt x="6024" y="14984"/>
                  <a:pt x="6024" y="14711"/>
                </a:cubicBezTo>
                <a:cubicBezTo>
                  <a:pt x="5979" y="14439"/>
                  <a:pt x="5935" y="14166"/>
                  <a:pt x="5891" y="13894"/>
                </a:cubicBezTo>
                <a:cubicBezTo>
                  <a:pt x="5847" y="13583"/>
                  <a:pt x="5803" y="13310"/>
                  <a:pt x="5759" y="13038"/>
                </a:cubicBezTo>
                <a:cubicBezTo>
                  <a:pt x="5582" y="12921"/>
                  <a:pt x="5405" y="12765"/>
                  <a:pt x="5184" y="12649"/>
                </a:cubicBezTo>
                <a:cubicBezTo>
                  <a:pt x="5008" y="12493"/>
                  <a:pt x="4831" y="12376"/>
                  <a:pt x="4610" y="12221"/>
                </a:cubicBezTo>
                <a:cubicBezTo>
                  <a:pt x="4433" y="12104"/>
                  <a:pt x="4257" y="11948"/>
                  <a:pt x="4080" y="11831"/>
                </a:cubicBezTo>
                <a:cubicBezTo>
                  <a:pt x="3903" y="11676"/>
                  <a:pt x="3727" y="11559"/>
                  <a:pt x="3594" y="11403"/>
                </a:cubicBezTo>
                <a:cubicBezTo>
                  <a:pt x="3064" y="11909"/>
                  <a:pt x="2578" y="12376"/>
                  <a:pt x="2225" y="12804"/>
                </a:cubicBezTo>
                <a:cubicBezTo>
                  <a:pt x="1827" y="13271"/>
                  <a:pt x="1518" y="13699"/>
                  <a:pt x="1341" y="14089"/>
                </a:cubicBezTo>
                <a:cubicBezTo>
                  <a:pt x="1120" y="14517"/>
                  <a:pt x="988" y="14867"/>
                  <a:pt x="988" y="15178"/>
                </a:cubicBezTo>
                <a:cubicBezTo>
                  <a:pt x="944" y="15490"/>
                  <a:pt x="988" y="15762"/>
                  <a:pt x="1120" y="15996"/>
                </a:cubicBezTo>
                <a:cubicBezTo>
                  <a:pt x="1253" y="16112"/>
                  <a:pt x="1385" y="16229"/>
                  <a:pt x="1562" y="16346"/>
                </a:cubicBezTo>
                <a:cubicBezTo>
                  <a:pt x="1739" y="16424"/>
                  <a:pt x="1916" y="16502"/>
                  <a:pt x="2136" y="16579"/>
                </a:cubicBezTo>
                <a:cubicBezTo>
                  <a:pt x="2357" y="16618"/>
                  <a:pt x="2534" y="16657"/>
                  <a:pt x="2755" y="16657"/>
                </a:cubicBezTo>
                <a:cubicBezTo>
                  <a:pt x="2976" y="16696"/>
                  <a:pt x="3197" y="16696"/>
                  <a:pt x="3417" y="16696"/>
                </a:cubicBezTo>
                <a:close/>
                <a:moveTo>
                  <a:pt x="5714" y="11870"/>
                </a:moveTo>
                <a:cubicBezTo>
                  <a:pt x="5714" y="11715"/>
                  <a:pt x="5714" y="11520"/>
                  <a:pt x="5670" y="11325"/>
                </a:cubicBezTo>
                <a:cubicBezTo>
                  <a:pt x="5670" y="11170"/>
                  <a:pt x="5670" y="10975"/>
                  <a:pt x="5670" y="10819"/>
                </a:cubicBezTo>
                <a:cubicBezTo>
                  <a:pt x="5670" y="10625"/>
                  <a:pt x="5670" y="10469"/>
                  <a:pt x="5670" y="10275"/>
                </a:cubicBezTo>
                <a:cubicBezTo>
                  <a:pt x="5714" y="10080"/>
                  <a:pt x="5714" y="9924"/>
                  <a:pt x="5714" y="9730"/>
                </a:cubicBezTo>
                <a:cubicBezTo>
                  <a:pt x="5449" y="9924"/>
                  <a:pt x="5184" y="10080"/>
                  <a:pt x="4963" y="10275"/>
                </a:cubicBezTo>
                <a:cubicBezTo>
                  <a:pt x="4743" y="10469"/>
                  <a:pt x="4522" y="10625"/>
                  <a:pt x="4301" y="10819"/>
                </a:cubicBezTo>
                <a:cubicBezTo>
                  <a:pt x="4522" y="10975"/>
                  <a:pt x="4743" y="11170"/>
                  <a:pt x="4963" y="11325"/>
                </a:cubicBezTo>
                <a:cubicBezTo>
                  <a:pt x="5184" y="11520"/>
                  <a:pt x="5449" y="11715"/>
                  <a:pt x="5714" y="11870"/>
                </a:cubicBezTo>
                <a:close/>
                <a:moveTo>
                  <a:pt x="12782" y="13738"/>
                </a:moveTo>
                <a:cubicBezTo>
                  <a:pt x="13091" y="13622"/>
                  <a:pt x="13356" y="13466"/>
                  <a:pt x="13621" y="13310"/>
                </a:cubicBezTo>
                <a:cubicBezTo>
                  <a:pt x="13886" y="13155"/>
                  <a:pt x="14151" y="12999"/>
                  <a:pt x="14416" y="12843"/>
                </a:cubicBezTo>
                <a:cubicBezTo>
                  <a:pt x="14416" y="12688"/>
                  <a:pt x="14416" y="12493"/>
                  <a:pt x="14416" y="12337"/>
                </a:cubicBezTo>
                <a:cubicBezTo>
                  <a:pt x="14460" y="12182"/>
                  <a:pt x="14460" y="11987"/>
                  <a:pt x="14460" y="11831"/>
                </a:cubicBezTo>
                <a:cubicBezTo>
                  <a:pt x="14460" y="11637"/>
                  <a:pt x="14460" y="11481"/>
                  <a:pt x="14460" y="11325"/>
                </a:cubicBezTo>
                <a:cubicBezTo>
                  <a:pt x="14460" y="11131"/>
                  <a:pt x="14460" y="10975"/>
                  <a:pt x="14460" y="10819"/>
                </a:cubicBezTo>
                <a:cubicBezTo>
                  <a:pt x="14460" y="10625"/>
                  <a:pt x="14460" y="10469"/>
                  <a:pt x="14460" y="10314"/>
                </a:cubicBezTo>
                <a:cubicBezTo>
                  <a:pt x="14460" y="10119"/>
                  <a:pt x="14460" y="9963"/>
                  <a:pt x="14460" y="9808"/>
                </a:cubicBezTo>
                <a:cubicBezTo>
                  <a:pt x="14460" y="9613"/>
                  <a:pt x="14460" y="9457"/>
                  <a:pt x="14416" y="9302"/>
                </a:cubicBezTo>
                <a:cubicBezTo>
                  <a:pt x="14416" y="9107"/>
                  <a:pt x="14416" y="8951"/>
                  <a:pt x="14416" y="8796"/>
                </a:cubicBezTo>
                <a:cubicBezTo>
                  <a:pt x="14151" y="8601"/>
                  <a:pt x="13886" y="8445"/>
                  <a:pt x="13621" y="8290"/>
                </a:cubicBezTo>
                <a:cubicBezTo>
                  <a:pt x="13356" y="8134"/>
                  <a:pt x="13091" y="8017"/>
                  <a:pt x="12782" y="7862"/>
                </a:cubicBezTo>
                <a:cubicBezTo>
                  <a:pt x="12649" y="7784"/>
                  <a:pt x="12473" y="7667"/>
                  <a:pt x="12296" y="7589"/>
                </a:cubicBezTo>
                <a:cubicBezTo>
                  <a:pt x="12119" y="7511"/>
                  <a:pt x="11987" y="7434"/>
                  <a:pt x="11810" y="7356"/>
                </a:cubicBezTo>
                <a:cubicBezTo>
                  <a:pt x="11633" y="7278"/>
                  <a:pt x="11457" y="7161"/>
                  <a:pt x="11280" y="7122"/>
                </a:cubicBezTo>
                <a:cubicBezTo>
                  <a:pt x="11147" y="7044"/>
                  <a:pt x="10971" y="6966"/>
                  <a:pt x="10794" y="6850"/>
                </a:cubicBezTo>
                <a:cubicBezTo>
                  <a:pt x="10617" y="6966"/>
                  <a:pt x="10485" y="7044"/>
                  <a:pt x="10308" y="7122"/>
                </a:cubicBezTo>
                <a:cubicBezTo>
                  <a:pt x="10132" y="7161"/>
                  <a:pt x="9955" y="7278"/>
                  <a:pt x="9734" y="7356"/>
                </a:cubicBezTo>
                <a:cubicBezTo>
                  <a:pt x="9601" y="7434"/>
                  <a:pt x="9425" y="7511"/>
                  <a:pt x="9248" y="7589"/>
                </a:cubicBezTo>
                <a:cubicBezTo>
                  <a:pt x="9071" y="7667"/>
                  <a:pt x="8939" y="7784"/>
                  <a:pt x="8762" y="7862"/>
                </a:cubicBezTo>
                <a:cubicBezTo>
                  <a:pt x="8585" y="7978"/>
                  <a:pt x="8409" y="8056"/>
                  <a:pt x="8232" y="8173"/>
                </a:cubicBezTo>
                <a:cubicBezTo>
                  <a:pt x="8055" y="8290"/>
                  <a:pt x="7879" y="8368"/>
                  <a:pt x="7746" y="8484"/>
                </a:cubicBezTo>
                <a:cubicBezTo>
                  <a:pt x="7525" y="8562"/>
                  <a:pt x="7349" y="8640"/>
                  <a:pt x="7216" y="8718"/>
                </a:cubicBezTo>
                <a:cubicBezTo>
                  <a:pt x="7039" y="8835"/>
                  <a:pt x="6907" y="8951"/>
                  <a:pt x="6774" y="9029"/>
                </a:cubicBezTo>
                <a:cubicBezTo>
                  <a:pt x="6730" y="9185"/>
                  <a:pt x="6686" y="9302"/>
                  <a:pt x="6686" y="9457"/>
                </a:cubicBezTo>
                <a:cubicBezTo>
                  <a:pt x="6686" y="9613"/>
                  <a:pt x="6686" y="9769"/>
                  <a:pt x="6686" y="9885"/>
                </a:cubicBezTo>
                <a:cubicBezTo>
                  <a:pt x="6686" y="10080"/>
                  <a:pt x="6686" y="10236"/>
                  <a:pt x="6686" y="10391"/>
                </a:cubicBezTo>
                <a:cubicBezTo>
                  <a:pt x="6642" y="10547"/>
                  <a:pt x="6642" y="10664"/>
                  <a:pt x="6642" y="10819"/>
                </a:cubicBezTo>
                <a:cubicBezTo>
                  <a:pt x="6642" y="10936"/>
                  <a:pt x="6642" y="11092"/>
                  <a:pt x="6686" y="11248"/>
                </a:cubicBezTo>
                <a:cubicBezTo>
                  <a:pt x="6686" y="11403"/>
                  <a:pt x="6686" y="11559"/>
                  <a:pt x="6686" y="11715"/>
                </a:cubicBezTo>
                <a:cubicBezTo>
                  <a:pt x="6686" y="11870"/>
                  <a:pt x="6686" y="11987"/>
                  <a:pt x="6686" y="12143"/>
                </a:cubicBezTo>
                <a:cubicBezTo>
                  <a:pt x="6686" y="12259"/>
                  <a:pt x="6730" y="12415"/>
                  <a:pt x="6774" y="12571"/>
                </a:cubicBezTo>
                <a:cubicBezTo>
                  <a:pt x="6907" y="12688"/>
                  <a:pt x="7039" y="12804"/>
                  <a:pt x="7216" y="12882"/>
                </a:cubicBezTo>
                <a:cubicBezTo>
                  <a:pt x="7349" y="12999"/>
                  <a:pt x="7525" y="13077"/>
                  <a:pt x="7746" y="13194"/>
                </a:cubicBezTo>
                <a:cubicBezTo>
                  <a:pt x="7879" y="13271"/>
                  <a:pt x="8055" y="13349"/>
                  <a:pt x="8232" y="13427"/>
                </a:cubicBezTo>
                <a:cubicBezTo>
                  <a:pt x="8409" y="13544"/>
                  <a:pt x="8585" y="13661"/>
                  <a:pt x="8762" y="13738"/>
                </a:cubicBezTo>
                <a:cubicBezTo>
                  <a:pt x="8939" y="13855"/>
                  <a:pt x="9071" y="13933"/>
                  <a:pt x="9248" y="14011"/>
                </a:cubicBezTo>
                <a:cubicBezTo>
                  <a:pt x="9425" y="14128"/>
                  <a:pt x="9601" y="14205"/>
                  <a:pt x="9734" y="14244"/>
                </a:cubicBezTo>
                <a:cubicBezTo>
                  <a:pt x="9955" y="14361"/>
                  <a:pt x="10132" y="14439"/>
                  <a:pt x="10308" y="14517"/>
                </a:cubicBezTo>
                <a:cubicBezTo>
                  <a:pt x="10485" y="14595"/>
                  <a:pt x="10617" y="14672"/>
                  <a:pt x="10794" y="14750"/>
                </a:cubicBezTo>
                <a:cubicBezTo>
                  <a:pt x="10971" y="14672"/>
                  <a:pt x="11147" y="14595"/>
                  <a:pt x="11280" y="14517"/>
                </a:cubicBezTo>
                <a:cubicBezTo>
                  <a:pt x="11457" y="14439"/>
                  <a:pt x="11633" y="14361"/>
                  <a:pt x="11810" y="14244"/>
                </a:cubicBezTo>
                <a:cubicBezTo>
                  <a:pt x="11987" y="14205"/>
                  <a:pt x="12119" y="14128"/>
                  <a:pt x="12296" y="14011"/>
                </a:cubicBezTo>
                <a:cubicBezTo>
                  <a:pt x="12473" y="13933"/>
                  <a:pt x="12649" y="13855"/>
                  <a:pt x="12782" y="13738"/>
                </a:cubicBezTo>
                <a:close/>
                <a:moveTo>
                  <a:pt x="6863" y="7939"/>
                </a:moveTo>
                <a:cubicBezTo>
                  <a:pt x="7039" y="7784"/>
                  <a:pt x="7260" y="7667"/>
                  <a:pt x="7525" y="7511"/>
                </a:cubicBezTo>
                <a:cubicBezTo>
                  <a:pt x="7790" y="7395"/>
                  <a:pt x="8011" y="7239"/>
                  <a:pt x="8232" y="7122"/>
                </a:cubicBezTo>
                <a:cubicBezTo>
                  <a:pt x="8497" y="7005"/>
                  <a:pt x="8718" y="6889"/>
                  <a:pt x="8983" y="6772"/>
                </a:cubicBezTo>
                <a:cubicBezTo>
                  <a:pt x="9204" y="6616"/>
                  <a:pt x="9469" y="6499"/>
                  <a:pt x="9690" y="6422"/>
                </a:cubicBezTo>
                <a:cubicBezTo>
                  <a:pt x="9513" y="6344"/>
                  <a:pt x="9292" y="6266"/>
                  <a:pt x="9071" y="6188"/>
                </a:cubicBezTo>
                <a:cubicBezTo>
                  <a:pt x="8851" y="6071"/>
                  <a:pt x="8674" y="6032"/>
                  <a:pt x="8497" y="5955"/>
                </a:cubicBezTo>
                <a:cubicBezTo>
                  <a:pt x="8276" y="5877"/>
                  <a:pt x="8100" y="5799"/>
                  <a:pt x="7879" y="5760"/>
                </a:cubicBezTo>
                <a:cubicBezTo>
                  <a:pt x="7658" y="5682"/>
                  <a:pt x="7481" y="5643"/>
                  <a:pt x="7260" y="5604"/>
                </a:cubicBezTo>
                <a:cubicBezTo>
                  <a:pt x="7216" y="5760"/>
                  <a:pt x="7172" y="5955"/>
                  <a:pt x="7172" y="6110"/>
                </a:cubicBezTo>
                <a:cubicBezTo>
                  <a:pt x="7128" y="6305"/>
                  <a:pt x="7084" y="6499"/>
                  <a:pt x="7039" y="6694"/>
                </a:cubicBezTo>
                <a:cubicBezTo>
                  <a:pt x="6995" y="6928"/>
                  <a:pt x="6951" y="7122"/>
                  <a:pt x="6907" y="7317"/>
                </a:cubicBezTo>
                <a:cubicBezTo>
                  <a:pt x="6907" y="7511"/>
                  <a:pt x="6863" y="7706"/>
                  <a:pt x="6863" y="7939"/>
                </a:cubicBezTo>
                <a:close/>
                <a:moveTo>
                  <a:pt x="9690" y="15217"/>
                </a:moveTo>
                <a:cubicBezTo>
                  <a:pt x="9469" y="15101"/>
                  <a:pt x="9204" y="14984"/>
                  <a:pt x="8983" y="14867"/>
                </a:cubicBezTo>
                <a:cubicBezTo>
                  <a:pt x="8718" y="14711"/>
                  <a:pt x="8497" y="14595"/>
                  <a:pt x="8232" y="14517"/>
                </a:cubicBezTo>
                <a:cubicBezTo>
                  <a:pt x="8011" y="14361"/>
                  <a:pt x="7790" y="14244"/>
                  <a:pt x="7525" y="14089"/>
                </a:cubicBezTo>
                <a:cubicBezTo>
                  <a:pt x="7260" y="13972"/>
                  <a:pt x="7039" y="13816"/>
                  <a:pt x="6863" y="13699"/>
                </a:cubicBezTo>
                <a:cubicBezTo>
                  <a:pt x="6863" y="13894"/>
                  <a:pt x="6907" y="14089"/>
                  <a:pt x="6907" y="14322"/>
                </a:cubicBezTo>
                <a:cubicBezTo>
                  <a:pt x="6951" y="14517"/>
                  <a:pt x="6995" y="14711"/>
                  <a:pt x="7039" y="14906"/>
                </a:cubicBezTo>
                <a:cubicBezTo>
                  <a:pt x="7084" y="15101"/>
                  <a:pt x="7128" y="15295"/>
                  <a:pt x="7172" y="15490"/>
                </a:cubicBezTo>
                <a:cubicBezTo>
                  <a:pt x="7172" y="15684"/>
                  <a:pt x="7216" y="15879"/>
                  <a:pt x="7260" y="16035"/>
                </a:cubicBezTo>
                <a:cubicBezTo>
                  <a:pt x="7481" y="15996"/>
                  <a:pt x="7658" y="15957"/>
                  <a:pt x="7879" y="15879"/>
                </a:cubicBezTo>
                <a:cubicBezTo>
                  <a:pt x="8100" y="15801"/>
                  <a:pt x="8276" y="15762"/>
                  <a:pt x="8497" y="15684"/>
                </a:cubicBezTo>
                <a:cubicBezTo>
                  <a:pt x="8674" y="15606"/>
                  <a:pt x="8851" y="15529"/>
                  <a:pt x="9071" y="15451"/>
                </a:cubicBezTo>
                <a:cubicBezTo>
                  <a:pt x="9292" y="15373"/>
                  <a:pt x="9513" y="15295"/>
                  <a:pt x="9690" y="15217"/>
                </a:cubicBezTo>
                <a:close/>
                <a:moveTo>
                  <a:pt x="10529" y="895"/>
                </a:moveTo>
                <a:cubicBezTo>
                  <a:pt x="10264" y="895"/>
                  <a:pt x="9999" y="973"/>
                  <a:pt x="9734" y="1129"/>
                </a:cubicBezTo>
                <a:cubicBezTo>
                  <a:pt x="9469" y="1284"/>
                  <a:pt x="9204" y="1557"/>
                  <a:pt x="8939" y="1907"/>
                </a:cubicBezTo>
                <a:cubicBezTo>
                  <a:pt x="8674" y="2218"/>
                  <a:pt x="8409" y="2646"/>
                  <a:pt x="8144" y="3114"/>
                </a:cubicBezTo>
                <a:cubicBezTo>
                  <a:pt x="7923" y="3581"/>
                  <a:pt x="7702" y="4125"/>
                  <a:pt x="7481" y="4748"/>
                </a:cubicBezTo>
                <a:cubicBezTo>
                  <a:pt x="7790" y="4787"/>
                  <a:pt x="8055" y="4865"/>
                  <a:pt x="8320" y="4943"/>
                </a:cubicBezTo>
                <a:cubicBezTo>
                  <a:pt x="8585" y="5059"/>
                  <a:pt x="8851" y="5137"/>
                  <a:pt x="9116" y="5254"/>
                </a:cubicBezTo>
                <a:cubicBezTo>
                  <a:pt x="9381" y="5332"/>
                  <a:pt x="9646" y="5449"/>
                  <a:pt x="9955" y="5565"/>
                </a:cubicBezTo>
                <a:cubicBezTo>
                  <a:pt x="10220" y="5682"/>
                  <a:pt x="10529" y="5799"/>
                  <a:pt x="10794" y="5877"/>
                </a:cubicBezTo>
                <a:cubicBezTo>
                  <a:pt x="11015" y="5799"/>
                  <a:pt x="11236" y="5682"/>
                  <a:pt x="11501" y="5604"/>
                </a:cubicBezTo>
                <a:cubicBezTo>
                  <a:pt x="11766" y="5488"/>
                  <a:pt x="11987" y="5410"/>
                  <a:pt x="12208" y="5332"/>
                </a:cubicBezTo>
                <a:cubicBezTo>
                  <a:pt x="12473" y="5254"/>
                  <a:pt x="12738" y="5137"/>
                  <a:pt x="12959" y="5059"/>
                </a:cubicBezTo>
                <a:cubicBezTo>
                  <a:pt x="13179" y="4982"/>
                  <a:pt x="13444" y="4904"/>
                  <a:pt x="13665" y="4826"/>
                </a:cubicBezTo>
                <a:cubicBezTo>
                  <a:pt x="13444" y="4242"/>
                  <a:pt x="13224" y="3658"/>
                  <a:pt x="13003" y="3191"/>
                </a:cubicBezTo>
                <a:cubicBezTo>
                  <a:pt x="12738" y="2685"/>
                  <a:pt x="12473" y="2296"/>
                  <a:pt x="12208" y="1946"/>
                </a:cubicBezTo>
                <a:cubicBezTo>
                  <a:pt x="11943" y="1596"/>
                  <a:pt x="11678" y="1362"/>
                  <a:pt x="11412" y="1168"/>
                </a:cubicBezTo>
                <a:cubicBezTo>
                  <a:pt x="11147" y="973"/>
                  <a:pt x="10838" y="895"/>
                  <a:pt x="10529" y="895"/>
                </a:cubicBezTo>
                <a:close/>
                <a:moveTo>
                  <a:pt x="10529" y="20744"/>
                </a:moveTo>
                <a:cubicBezTo>
                  <a:pt x="10838" y="20744"/>
                  <a:pt x="11147" y="20666"/>
                  <a:pt x="11412" y="20471"/>
                </a:cubicBezTo>
                <a:cubicBezTo>
                  <a:pt x="11678" y="20277"/>
                  <a:pt x="11943" y="20004"/>
                  <a:pt x="12208" y="19693"/>
                </a:cubicBezTo>
                <a:cubicBezTo>
                  <a:pt x="12473" y="19343"/>
                  <a:pt x="12738" y="18915"/>
                  <a:pt x="13003" y="18448"/>
                </a:cubicBezTo>
                <a:cubicBezTo>
                  <a:pt x="13224" y="17942"/>
                  <a:pt x="13444" y="17397"/>
                  <a:pt x="13665" y="16774"/>
                </a:cubicBezTo>
                <a:cubicBezTo>
                  <a:pt x="13444" y="16735"/>
                  <a:pt x="13179" y="16657"/>
                  <a:pt x="12959" y="16579"/>
                </a:cubicBezTo>
                <a:cubicBezTo>
                  <a:pt x="12738" y="16463"/>
                  <a:pt x="12473" y="16385"/>
                  <a:pt x="12208" y="16268"/>
                </a:cubicBezTo>
                <a:cubicBezTo>
                  <a:pt x="11987" y="16229"/>
                  <a:pt x="11766" y="16151"/>
                  <a:pt x="11501" y="16035"/>
                </a:cubicBezTo>
                <a:cubicBezTo>
                  <a:pt x="11236" y="15918"/>
                  <a:pt x="11015" y="15840"/>
                  <a:pt x="10794" y="15723"/>
                </a:cubicBezTo>
                <a:cubicBezTo>
                  <a:pt x="10529" y="15840"/>
                  <a:pt x="10220" y="15957"/>
                  <a:pt x="9955" y="16074"/>
                </a:cubicBezTo>
                <a:cubicBezTo>
                  <a:pt x="9646" y="16190"/>
                  <a:pt x="9381" y="16268"/>
                  <a:pt x="9116" y="16385"/>
                </a:cubicBezTo>
                <a:cubicBezTo>
                  <a:pt x="8851" y="16502"/>
                  <a:pt x="8585" y="16579"/>
                  <a:pt x="8320" y="16657"/>
                </a:cubicBezTo>
                <a:cubicBezTo>
                  <a:pt x="8055" y="16735"/>
                  <a:pt x="7790" y="16813"/>
                  <a:pt x="7481" y="16891"/>
                </a:cubicBezTo>
                <a:cubicBezTo>
                  <a:pt x="7702" y="17514"/>
                  <a:pt x="7923" y="18058"/>
                  <a:pt x="8144" y="18525"/>
                </a:cubicBezTo>
                <a:cubicBezTo>
                  <a:pt x="8409" y="18992"/>
                  <a:pt x="8674" y="19382"/>
                  <a:pt x="8939" y="19732"/>
                </a:cubicBezTo>
                <a:cubicBezTo>
                  <a:pt x="9204" y="20082"/>
                  <a:pt x="9469" y="20316"/>
                  <a:pt x="9734" y="20471"/>
                </a:cubicBezTo>
                <a:cubicBezTo>
                  <a:pt x="9999" y="20666"/>
                  <a:pt x="10264" y="20744"/>
                  <a:pt x="10529" y="20744"/>
                </a:cubicBezTo>
                <a:close/>
                <a:moveTo>
                  <a:pt x="11854" y="6422"/>
                </a:moveTo>
                <a:cubicBezTo>
                  <a:pt x="12119" y="6499"/>
                  <a:pt x="12384" y="6616"/>
                  <a:pt x="12605" y="6772"/>
                </a:cubicBezTo>
                <a:cubicBezTo>
                  <a:pt x="12870" y="6889"/>
                  <a:pt x="13091" y="7005"/>
                  <a:pt x="13312" y="7122"/>
                </a:cubicBezTo>
                <a:cubicBezTo>
                  <a:pt x="13444" y="7200"/>
                  <a:pt x="13621" y="7317"/>
                  <a:pt x="13798" y="7395"/>
                </a:cubicBezTo>
                <a:cubicBezTo>
                  <a:pt x="13974" y="7472"/>
                  <a:pt x="14151" y="7550"/>
                  <a:pt x="14284" y="7667"/>
                </a:cubicBezTo>
                <a:cubicBezTo>
                  <a:pt x="14239" y="7511"/>
                  <a:pt x="14195" y="7317"/>
                  <a:pt x="14151" y="7161"/>
                </a:cubicBezTo>
                <a:cubicBezTo>
                  <a:pt x="14151" y="7005"/>
                  <a:pt x="14107" y="6811"/>
                  <a:pt x="14107" y="6655"/>
                </a:cubicBezTo>
                <a:cubicBezTo>
                  <a:pt x="14063" y="6499"/>
                  <a:pt x="14019" y="6344"/>
                  <a:pt x="14019" y="6188"/>
                </a:cubicBezTo>
                <a:cubicBezTo>
                  <a:pt x="13974" y="6032"/>
                  <a:pt x="13930" y="5877"/>
                  <a:pt x="13886" y="5682"/>
                </a:cubicBezTo>
                <a:cubicBezTo>
                  <a:pt x="13754" y="5760"/>
                  <a:pt x="13577" y="5838"/>
                  <a:pt x="13400" y="5877"/>
                </a:cubicBezTo>
                <a:cubicBezTo>
                  <a:pt x="13224" y="5916"/>
                  <a:pt x="13047" y="5994"/>
                  <a:pt x="12914" y="6032"/>
                </a:cubicBezTo>
                <a:cubicBezTo>
                  <a:pt x="12738" y="6071"/>
                  <a:pt x="12605" y="6149"/>
                  <a:pt x="12428" y="6188"/>
                </a:cubicBezTo>
                <a:cubicBezTo>
                  <a:pt x="12252" y="6266"/>
                  <a:pt x="12075" y="6344"/>
                  <a:pt x="11854" y="6422"/>
                </a:cubicBezTo>
                <a:close/>
                <a:moveTo>
                  <a:pt x="14284" y="13972"/>
                </a:moveTo>
                <a:cubicBezTo>
                  <a:pt x="14151" y="14050"/>
                  <a:pt x="13974" y="14166"/>
                  <a:pt x="13798" y="14244"/>
                </a:cubicBezTo>
                <a:cubicBezTo>
                  <a:pt x="13621" y="14322"/>
                  <a:pt x="13444" y="14400"/>
                  <a:pt x="13312" y="14517"/>
                </a:cubicBezTo>
                <a:cubicBezTo>
                  <a:pt x="13091" y="14595"/>
                  <a:pt x="12870" y="14711"/>
                  <a:pt x="12605" y="14867"/>
                </a:cubicBezTo>
                <a:cubicBezTo>
                  <a:pt x="12384" y="14984"/>
                  <a:pt x="12119" y="15101"/>
                  <a:pt x="11854" y="15217"/>
                </a:cubicBezTo>
                <a:cubicBezTo>
                  <a:pt x="12075" y="15295"/>
                  <a:pt x="12252" y="15373"/>
                  <a:pt x="12428" y="15412"/>
                </a:cubicBezTo>
                <a:cubicBezTo>
                  <a:pt x="12605" y="15490"/>
                  <a:pt x="12738" y="15529"/>
                  <a:pt x="12914" y="15568"/>
                </a:cubicBezTo>
                <a:cubicBezTo>
                  <a:pt x="13047" y="15645"/>
                  <a:pt x="13224" y="15684"/>
                  <a:pt x="13400" y="15762"/>
                </a:cubicBezTo>
                <a:cubicBezTo>
                  <a:pt x="13577" y="15801"/>
                  <a:pt x="13754" y="15879"/>
                  <a:pt x="13886" y="15918"/>
                </a:cubicBezTo>
                <a:cubicBezTo>
                  <a:pt x="13930" y="15762"/>
                  <a:pt x="13974" y="15606"/>
                  <a:pt x="14019" y="15451"/>
                </a:cubicBezTo>
                <a:cubicBezTo>
                  <a:pt x="14019" y="15295"/>
                  <a:pt x="14063" y="15139"/>
                  <a:pt x="14107" y="14984"/>
                </a:cubicBezTo>
                <a:cubicBezTo>
                  <a:pt x="14107" y="14789"/>
                  <a:pt x="14151" y="14634"/>
                  <a:pt x="14151" y="14478"/>
                </a:cubicBezTo>
                <a:cubicBezTo>
                  <a:pt x="14195" y="14283"/>
                  <a:pt x="14239" y="14128"/>
                  <a:pt x="14284" y="13972"/>
                </a:cubicBezTo>
                <a:close/>
                <a:moveTo>
                  <a:pt x="18215" y="4943"/>
                </a:moveTo>
                <a:cubicBezTo>
                  <a:pt x="17950" y="4943"/>
                  <a:pt x="17685" y="4943"/>
                  <a:pt x="17420" y="4943"/>
                </a:cubicBezTo>
                <a:cubicBezTo>
                  <a:pt x="17155" y="4982"/>
                  <a:pt x="16890" y="4982"/>
                  <a:pt x="16581" y="5021"/>
                </a:cubicBezTo>
                <a:cubicBezTo>
                  <a:pt x="16316" y="5098"/>
                  <a:pt x="16051" y="5176"/>
                  <a:pt x="15741" y="5215"/>
                </a:cubicBezTo>
                <a:cubicBezTo>
                  <a:pt x="15432" y="5254"/>
                  <a:pt x="15123" y="5332"/>
                  <a:pt x="14814" y="5449"/>
                </a:cubicBezTo>
                <a:cubicBezTo>
                  <a:pt x="14902" y="5643"/>
                  <a:pt x="14946" y="5877"/>
                  <a:pt x="14990" y="6110"/>
                </a:cubicBezTo>
                <a:cubicBezTo>
                  <a:pt x="15035" y="6344"/>
                  <a:pt x="15035" y="6577"/>
                  <a:pt x="15079" y="6811"/>
                </a:cubicBezTo>
                <a:cubicBezTo>
                  <a:pt x="15167" y="7044"/>
                  <a:pt x="15211" y="7278"/>
                  <a:pt x="15255" y="7550"/>
                </a:cubicBezTo>
                <a:cubicBezTo>
                  <a:pt x="15255" y="7784"/>
                  <a:pt x="15300" y="8056"/>
                  <a:pt x="15344" y="8290"/>
                </a:cubicBezTo>
                <a:cubicBezTo>
                  <a:pt x="15565" y="8445"/>
                  <a:pt x="15785" y="8601"/>
                  <a:pt x="16051" y="8757"/>
                </a:cubicBezTo>
                <a:cubicBezTo>
                  <a:pt x="16271" y="8912"/>
                  <a:pt x="16492" y="9068"/>
                  <a:pt x="16713" y="9224"/>
                </a:cubicBezTo>
                <a:cubicBezTo>
                  <a:pt x="16934" y="9418"/>
                  <a:pt x="17155" y="9574"/>
                  <a:pt x="17376" y="9730"/>
                </a:cubicBezTo>
                <a:cubicBezTo>
                  <a:pt x="17597" y="9885"/>
                  <a:pt x="17773" y="10041"/>
                  <a:pt x="17950" y="10197"/>
                </a:cubicBezTo>
                <a:cubicBezTo>
                  <a:pt x="18524" y="9730"/>
                  <a:pt x="18966" y="9263"/>
                  <a:pt x="19363" y="8796"/>
                </a:cubicBezTo>
                <a:cubicBezTo>
                  <a:pt x="19717" y="8368"/>
                  <a:pt x="20026" y="7939"/>
                  <a:pt x="20203" y="7511"/>
                </a:cubicBezTo>
                <a:cubicBezTo>
                  <a:pt x="20424" y="7161"/>
                  <a:pt x="20556" y="6811"/>
                  <a:pt x="20600" y="6461"/>
                </a:cubicBezTo>
                <a:cubicBezTo>
                  <a:pt x="20644" y="6149"/>
                  <a:pt x="20600" y="5877"/>
                  <a:pt x="20424" y="5643"/>
                </a:cubicBezTo>
                <a:cubicBezTo>
                  <a:pt x="20335" y="5526"/>
                  <a:pt x="20203" y="5371"/>
                  <a:pt x="20026" y="5293"/>
                </a:cubicBezTo>
                <a:cubicBezTo>
                  <a:pt x="19849" y="5176"/>
                  <a:pt x="19673" y="5098"/>
                  <a:pt x="19452" y="5021"/>
                </a:cubicBezTo>
                <a:cubicBezTo>
                  <a:pt x="19231" y="4982"/>
                  <a:pt x="19010" y="4982"/>
                  <a:pt x="18789" y="4943"/>
                </a:cubicBezTo>
                <a:cubicBezTo>
                  <a:pt x="18612" y="4943"/>
                  <a:pt x="18392" y="4943"/>
                  <a:pt x="18215" y="4943"/>
                </a:cubicBezTo>
                <a:close/>
                <a:moveTo>
                  <a:pt x="20424" y="15996"/>
                </a:moveTo>
                <a:cubicBezTo>
                  <a:pt x="20600" y="15762"/>
                  <a:pt x="20644" y="15490"/>
                  <a:pt x="20600" y="15178"/>
                </a:cubicBezTo>
                <a:cubicBezTo>
                  <a:pt x="20556" y="14867"/>
                  <a:pt x="20424" y="14517"/>
                  <a:pt x="20203" y="14089"/>
                </a:cubicBezTo>
                <a:cubicBezTo>
                  <a:pt x="20026" y="13699"/>
                  <a:pt x="19717" y="13271"/>
                  <a:pt x="19363" y="12804"/>
                </a:cubicBezTo>
                <a:cubicBezTo>
                  <a:pt x="18966" y="12376"/>
                  <a:pt x="18524" y="11909"/>
                  <a:pt x="17950" y="11403"/>
                </a:cubicBezTo>
                <a:cubicBezTo>
                  <a:pt x="17773" y="11598"/>
                  <a:pt x="17597" y="11754"/>
                  <a:pt x="17376" y="11909"/>
                </a:cubicBezTo>
                <a:cubicBezTo>
                  <a:pt x="17155" y="12065"/>
                  <a:pt x="16934" y="12221"/>
                  <a:pt x="16713" y="12376"/>
                </a:cubicBezTo>
                <a:cubicBezTo>
                  <a:pt x="16492" y="12571"/>
                  <a:pt x="16271" y="12726"/>
                  <a:pt x="16051" y="12882"/>
                </a:cubicBezTo>
                <a:cubicBezTo>
                  <a:pt x="15785" y="12999"/>
                  <a:pt x="15565" y="13194"/>
                  <a:pt x="15344" y="13349"/>
                </a:cubicBezTo>
                <a:cubicBezTo>
                  <a:pt x="15300" y="13583"/>
                  <a:pt x="15255" y="13816"/>
                  <a:pt x="15255" y="14089"/>
                </a:cubicBezTo>
                <a:cubicBezTo>
                  <a:pt x="15211" y="14322"/>
                  <a:pt x="15167" y="14595"/>
                  <a:pt x="15079" y="14828"/>
                </a:cubicBezTo>
                <a:cubicBezTo>
                  <a:pt x="15035" y="15062"/>
                  <a:pt x="15035" y="15295"/>
                  <a:pt x="14990" y="15529"/>
                </a:cubicBezTo>
                <a:cubicBezTo>
                  <a:pt x="14946" y="15762"/>
                  <a:pt x="14902" y="15996"/>
                  <a:pt x="14814" y="16190"/>
                </a:cubicBezTo>
                <a:cubicBezTo>
                  <a:pt x="15123" y="16268"/>
                  <a:pt x="15432" y="16346"/>
                  <a:pt x="15741" y="16424"/>
                </a:cubicBezTo>
                <a:cubicBezTo>
                  <a:pt x="16051" y="16463"/>
                  <a:pt x="16316" y="16502"/>
                  <a:pt x="16581" y="16579"/>
                </a:cubicBezTo>
                <a:cubicBezTo>
                  <a:pt x="16890" y="16618"/>
                  <a:pt x="17155" y="16657"/>
                  <a:pt x="17420" y="16657"/>
                </a:cubicBezTo>
                <a:cubicBezTo>
                  <a:pt x="17685" y="16696"/>
                  <a:pt x="17950" y="16696"/>
                  <a:pt x="18215" y="16696"/>
                </a:cubicBezTo>
                <a:cubicBezTo>
                  <a:pt x="18392" y="16696"/>
                  <a:pt x="18612" y="16696"/>
                  <a:pt x="18789" y="16657"/>
                </a:cubicBezTo>
                <a:cubicBezTo>
                  <a:pt x="19010" y="16657"/>
                  <a:pt x="19231" y="16618"/>
                  <a:pt x="19452" y="16579"/>
                </a:cubicBezTo>
                <a:cubicBezTo>
                  <a:pt x="19673" y="16502"/>
                  <a:pt x="19849" y="16424"/>
                  <a:pt x="20026" y="16346"/>
                </a:cubicBezTo>
                <a:cubicBezTo>
                  <a:pt x="20203" y="16229"/>
                  <a:pt x="20335" y="16112"/>
                  <a:pt x="20424" y="15996"/>
                </a:cubicBezTo>
                <a:close/>
                <a:moveTo>
                  <a:pt x="15432" y="9457"/>
                </a:moveTo>
                <a:cubicBezTo>
                  <a:pt x="15432" y="9691"/>
                  <a:pt x="15432" y="9924"/>
                  <a:pt x="15432" y="10119"/>
                </a:cubicBezTo>
                <a:cubicBezTo>
                  <a:pt x="15432" y="10352"/>
                  <a:pt x="15432" y="10586"/>
                  <a:pt x="15432" y="10819"/>
                </a:cubicBezTo>
                <a:cubicBezTo>
                  <a:pt x="15432" y="11053"/>
                  <a:pt x="15432" y="11286"/>
                  <a:pt x="15432" y="11481"/>
                </a:cubicBezTo>
                <a:cubicBezTo>
                  <a:pt x="15432" y="11715"/>
                  <a:pt x="15432" y="11948"/>
                  <a:pt x="15432" y="12182"/>
                </a:cubicBezTo>
                <a:cubicBezTo>
                  <a:pt x="15609" y="12065"/>
                  <a:pt x="15741" y="11987"/>
                  <a:pt x="15918" y="11831"/>
                </a:cubicBezTo>
                <a:cubicBezTo>
                  <a:pt x="16095" y="11715"/>
                  <a:pt x="16271" y="11637"/>
                  <a:pt x="16404" y="11520"/>
                </a:cubicBezTo>
                <a:cubicBezTo>
                  <a:pt x="16581" y="11403"/>
                  <a:pt x="16713" y="11248"/>
                  <a:pt x="16846" y="11131"/>
                </a:cubicBezTo>
                <a:cubicBezTo>
                  <a:pt x="16978" y="11014"/>
                  <a:pt x="17111" y="10897"/>
                  <a:pt x="17287" y="10819"/>
                </a:cubicBezTo>
                <a:cubicBezTo>
                  <a:pt x="17111" y="10703"/>
                  <a:pt x="16978" y="10586"/>
                  <a:pt x="16846" y="10469"/>
                </a:cubicBezTo>
                <a:cubicBezTo>
                  <a:pt x="16713" y="10352"/>
                  <a:pt x="16581" y="10236"/>
                  <a:pt x="16404" y="10119"/>
                </a:cubicBezTo>
                <a:cubicBezTo>
                  <a:pt x="16271" y="10002"/>
                  <a:pt x="16095" y="9885"/>
                  <a:pt x="15918" y="9769"/>
                </a:cubicBezTo>
                <a:cubicBezTo>
                  <a:pt x="15741" y="9652"/>
                  <a:pt x="15609" y="9535"/>
                  <a:pt x="15432" y="9457"/>
                </a:cubicBezTo>
                <a:close/>
              </a:path>
            </a:pathLst>
          </a:custGeom>
          <a:solidFill>
            <a:schemeClr val="tx1"/>
          </a:solidFill>
          <a:ln w="12700">
            <a:miter lim="400000"/>
          </a:ln>
        </p:spPr>
        <p:txBody>
          <a:bodyPr lIns="22860" rIns="22860" anchor="ctr"/>
          <a:lstStyle/>
          <a:p>
            <a:pPr>
              <a:lnSpc>
                <a:spcPct val="100000"/>
              </a:lnSpc>
              <a:defRPr sz="3000">
                <a:solidFill>
                  <a:srgbClr val="FFFFFF"/>
                </a:solidFill>
              </a:defRPr>
            </a:pPr>
            <a:endParaRPr sz="1500" dirty="0"/>
          </a:p>
        </p:txBody>
      </p:sp>
    </p:spTree>
    <p:extLst>
      <p:ext uri="{BB962C8B-B14F-4D97-AF65-F5344CB8AC3E}">
        <p14:creationId xmlns:p14="http://schemas.microsoft.com/office/powerpoint/2010/main" val="2804472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2AA190C2-3658-4F24-B115-F5D7B5D3B0F0}"/>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flipH="1">
            <a:off x="-1" y="0"/>
            <a:ext cx="29260801" cy="16459200"/>
          </a:xfrm>
        </p:spPr>
      </p:pic>
      <p:sp>
        <p:nvSpPr>
          <p:cNvPr id="28" name="Rectangle 27">
            <a:extLst>
              <a:ext uri="{FF2B5EF4-FFF2-40B4-BE49-F238E27FC236}">
                <a16:creationId xmlns:a16="http://schemas.microsoft.com/office/drawing/2014/main" id="{A1CB4B74-CED1-473B-9EEF-CB9826F3BF37}"/>
              </a:ext>
            </a:extLst>
          </p:cNvPr>
          <p:cNvSpPr/>
          <p:nvPr/>
        </p:nvSpPr>
        <p:spPr>
          <a:xfrm>
            <a:off x="0" y="-1"/>
            <a:ext cx="29260800" cy="16459201"/>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3" name="Freeform: Shape 12">
            <a:extLst>
              <a:ext uri="{FF2B5EF4-FFF2-40B4-BE49-F238E27FC236}">
                <a16:creationId xmlns:a16="http://schemas.microsoft.com/office/drawing/2014/main" id="{C0AE0778-DAE1-4A31-A164-BD295F37024B}"/>
              </a:ext>
            </a:extLst>
          </p:cNvPr>
          <p:cNvSpPr/>
          <p:nvPr/>
        </p:nvSpPr>
        <p:spPr>
          <a:xfrm>
            <a:off x="21071108" y="0"/>
            <a:ext cx="6311706" cy="2648649"/>
          </a:xfrm>
          <a:custGeom>
            <a:avLst/>
            <a:gdLst>
              <a:gd name="connsiteX0" fmla="*/ 0 w 5292392"/>
              <a:gd name="connsiteY0" fmla="*/ 0 h 2220903"/>
              <a:gd name="connsiteX1" fmla="*/ 949482 w 5292392"/>
              <a:gd name="connsiteY1" fmla="*/ 0 h 2220903"/>
              <a:gd name="connsiteX2" fmla="*/ 967776 w 5292392"/>
              <a:gd name="connsiteY2" fmla="*/ 71154 h 2220903"/>
              <a:gd name="connsiteX3" fmla="*/ 2646196 w 5292392"/>
              <a:gd name="connsiteY3" fmla="*/ 1305978 h 2220903"/>
              <a:gd name="connsiteX4" fmla="*/ 4324616 w 5292392"/>
              <a:gd name="connsiteY4" fmla="*/ 71154 h 2220903"/>
              <a:gd name="connsiteX5" fmla="*/ 4342910 w 5292392"/>
              <a:gd name="connsiteY5" fmla="*/ 0 h 2220903"/>
              <a:gd name="connsiteX6" fmla="*/ 5292392 w 5292392"/>
              <a:gd name="connsiteY6" fmla="*/ 0 h 2220903"/>
              <a:gd name="connsiteX7" fmla="*/ 5281204 w 5292392"/>
              <a:gd name="connsiteY7" fmla="*/ 73310 h 2220903"/>
              <a:gd name="connsiteX8" fmla="*/ 2646196 w 5292392"/>
              <a:gd name="connsiteY8" fmla="*/ 2220903 h 2220903"/>
              <a:gd name="connsiteX9" fmla="*/ 11188 w 5292392"/>
              <a:gd name="connsiteY9" fmla="*/ 73310 h 22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2392" h="2220903">
                <a:moveTo>
                  <a:pt x="0" y="0"/>
                </a:moveTo>
                <a:lnTo>
                  <a:pt x="949482" y="0"/>
                </a:lnTo>
                <a:lnTo>
                  <a:pt x="967776" y="71154"/>
                </a:lnTo>
                <a:cubicBezTo>
                  <a:pt x="1190286" y="786549"/>
                  <a:pt x="1857582" y="1305978"/>
                  <a:pt x="2646196" y="1305978"/>
                </a:cubicBezTo>
                <a:cubicBezTo>
                  <a:pt x="3434810" y="1305978"/>
                  <a:pt x="4102106" y="786549"/>
                  <a:pt x="4324616" y="71154"/>
                </a:cubicBezTo>
                <a:lnTo>
                  <a:pt x="4342910" y="0"/>
                </a:lnTo>
                <a:lnTo>
                  <a:pt x="5292392" y="0"/>
                </a:lnTo>
                <a:lnTo>
                  <a:pt x="5281204" y="73310"/>
                </a:lnTo>
                <a:cubicBezTo>
                  <a:pt x="5030404" y="1298939"/>
                  <a:pt x="3945968" y="2220903"/>
                  <a:pt x="2646196" y="2220903"/>
                </a:cubicBezTo>
                <a:cubicBezTo>
                  <a:pt x="1346424" y="2220903"/>
                  <a:pt x="261988" y="1298939"/>
                  <a:pt x="11188" y="7331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77E39D7A-AAE1-4AAA-AA61-FB19E308F770}"/>
              </a:ext>
            </a:extLst>
          </p:cNvPr>
          <p:cNvSpPr/>
          <p:nvPr/>
        </p:nvSpPr>
        <p:spPr>
          <a:xfrm>
            <a:off x="0" y="8693195"/>
            <a:ext cx="12139448" cy="7766005"/>
          </a:xfrm>
          <a:custGeom>
            <a:avLst/>
            <a:gdLst>
              <a:gd name="connsiteX0" fmla="*/ 7045462 w 18745197"/>
              <a:gd name="connsiteY0" fmla="*/ 0 h 11991921"/>
              <a:gd name="connsiteX1" fmla="*/ 18745197 w 18745197"/>
              <a:gd name="connsiteY1" fmla="*/ 11699736 h 11991921"/>
              <a:gd name="connsiteX2" fmla="*/ 18735965 w 18745197"/>
              <a:gd name="connsiteY2" fmla="*/ 11991921 h 11991921"/>
              <a:gd name="connsiteX3" fmla="*/ 0 w 18745197"/>
              <a:gd name="connsiteY3" fmla="*/ 11991921 h 11991921"/>
              <a:gd name="connsiteX4" fmla="*/ 0 w 18745197"/>
              <a:gd name="connsiteY4" fmla="*/ 2359940 h 11991921"/>
              <a:gd name="connsiteX5" fmla="*/ 45323 w 18745197"/>
              <a:gd name="connsiteY5" fmla="*/ 2324324 h 11991921"/>
              <a:gd name="connsiteX6" fmla="*/ 7045462 w 18745197"/>
              <a:gd name="connsiteY6" fmla="*/ 0 h 1199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45197" h="11991921">
                <a:moveTo>
                  <a:pt x="7045462" y="0"/>
                </a:moveTo>
                <a:cubicBezTo>
                  <a:pt x="13507046" y="0"/>
                  <a:pt x="18745197" y="5238151"/>
                  <a:pt x="18745197" y="11699736"/>
                </a:cubicBezTo>
                <a:lnTo>
                  <a:pt x="18735965" y="11991921"/>
                </a:lnTo>
                <a:lnTo>
                  <a:pt x="0" y="11991921"/>
                </a:lnTo>
                <a:lnTo>
                  <a:pt x="0" y="2359940"/>
                </a:lnTo>
                <a:lnTo>
                  <a:pt x="45323" y="2324324"/>
                </a:lnTo>
                <a:cubicBezTo>
                  <a:pt x="1997339" y="864498"/>
                  <a:pt x="4420443" y="0"/>
                  <a:pt x="7045462"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E1E987E2-E592-4EFC-8B02-DADBC536D181}"/>
              </a:ext>
            </a:extLst>
          </p:cNvPr>
          <p:cNvSpPr/>
          <p:nvPr/>
        </p:nvSpPr>
        <p:spPr>
          <a:xfrm>
            <a:off x="1031820" y="8110895"/>
            <a:ext cx="19199280" cy="5025863"/>
          </a:xfrm>
          <a:prstGeom prst="rect">
            <a:avLst/>
          </a:prstGeom>
        </p:spPr>
        <p:txBody>
          <a:bodyPr wrap="square">
            <a:spAutoFit/>
          </a:bodyPr>
          <a:lstStyle/>
          <a:p>
            <a:pPr>
              <a:lnSpc>
                <a:spcPct val="80000"/>
              </a:lnSpc>
            </a:pPr>
            <a:r>
              <a:rPr lang="en-US" sz="10000" dirty="0">
                <a:solidFill>
                  <a:schemeClr val="bg1"/>
                </a:solidFill>
              </a:rPr>
              <a:t>BUYERS DECIDE IN THE FIRST EIGHT SECONDS OF </a:t>
            </a:r>
            <a:r>
              <a:rPr lang="en-US" sz="10000" b="1" dirty="0">
                <a:solidFill>
                  <a:schemeClr val="bg1"/>
                </a:solidFill>
              </a:rPr>
              <a:t>SEEING A HOME IF THEY’RE INTERESTED IN BUYING IT.</a:t>
            </a:r>
          </a:p>
        </p:txBody>
      </p:sp>
      <p:sp>
        <p:nvSpPr>
          <p:cNvPr id="4" name="Footer Placeholder 3">
            <a:extLst>
              <a:ext uri="{FF2B5EF4-FFF2-40B4-BE49-F238E27FC236}">
                <a16:creationId xmlns:a16="http://schemas.microsoft.com/office/drawing/2014/main" id="{5884A108-2F2B-4445-9D14-EE2E0BA4E8B9}"/>
              </a:ext>
            </a:extLst>
          </p:cNvPr>
          <p:cNvSpPr>
            <a:spLocks noGrp="1"/>
          </p:cNvSpPr>
          <p:nvPr>
            <p:ph type="ftr" sz="quarter" idx="3"/>
          </p:nvPr>
        </p:nvSpPr>
        <p:spPr/>
        <p:txBody>
          <a:bodyPr/>
          <a:lstStyle/>
          <a:p>
            <a:r>
              <a:rPr lang="en-US">
                <a:solidFill>
                  <a:schemeClr val="bg1"/>
                </a:solidFill>
              </a:rPr>
              <a:t>BUSINESS.COM</a:t>
            </a:r>
            <a:endParaRPr lang="en-US" dirty="0">
              <a:solidFill>
                <a:schemeClr val="bg1"/>
              </a:solidFill>
            </a:endParaRPr>
          </a:p>
        </p:txBody>
      </p:sp>
      <p:sp>
        <p:nvSpPr>
          <p:cNvPr id="6" name="Slide Number Placeholder 5">
            <a:extLst>
              <a:ext uri="{FF2B5EF4-FFF2-40B4-BE49-F238E27FC236}">
                <a16:creationId xmlns:a16="http://schemas.microsoft.com/office/drawing/2014/main" id="{623C920F-A419-4F1D-9878-9C6B7536A36A}"/>
              </a:ext>
            </a:extLst>
          </p:cNvPr>
          <p:cNvSpPr>
            <a:spLocks noGrp="1"/>
          </p:cNvSpPr>
          <p:nvPr>
            <p:ph type="sldNum" sz="quarter" idx="4"/>
          </p:nvPr>
        </p:nvSpPr>
        <p:spPr/>
        <p:txBody>
          <a:bodyPr/>
          <a:lstStyle/>
          <a:p>
            <a:fld id="{92B485D1-D61A-494D-A8A9-04DC541B8AAB}" type="slidenum">
              <a:rPr lang="en-US" smtClean="0">
                <a:solidFill>
                  <a:schemeClr val="bg1"/>
                </a:solidFill>
              </a:rPr>
              <a:pPr/>
              <a:t>12</a:t>
            </a:fld>
            <a:endParaRPr lang="en-US" dirty="0">
              <a:solidFill>
                <a:schemeClr val="bg1"/>
              </a:solidFill>
            </a:endParaRPr>
          </a:p>
        </p:txBody>
      </p:sp>
      <p:sp>
        <p:nvSpPr>
          <p:cNvPr id="17" name="Freeform: Shape 16">
            <a:extLst>
              <a:ext uri="{FF2B5EF4-FFF2-40B4-BE49-F238E27FC236}">
                <a16:creationId xmlns:a16="http://schemas.microsoft.com/office/drawing/2014/main" id="{91B1C845-2120-4BB4-8B5E-4154E61B1099}"/>
              </a:ext>
            </a:extLst>
          </p:cNvPr>
          <p:cNvSpPr/>
          <p:nvPr/>
        </p:nvSpPr>
        <p:spPr>
          <a:xfrm>
            <a:off x="1133422"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5910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083A4486-22D8-4C20-A809-76FE3B73D17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69" b="7869"/>
          <a:stretch>
            <a:fillRect/>
          </a:stretch>
        </p:blipFill>
        <p:spPr>
          <a:xfrm>
            <a:off x="0" y="0"/>
            <a:ext cx="29260800" cy="16459200"/>
          </a:xfrm>
          <a:prstGeom prst="rect">
            <a:avLst/>
          </a:prstGeom>
        </p:spPr>
      </p:pic>
      <p:sp>
        <p:nvSpPr>
          <p:cNvPr id="19" name="Freeform: Shape 18">
            <a:extLst>
              <a:ext uri="{FF2B5EF4-FFF2-40B4-BE49-F238E27FC236}">
                <a16:creationId xmlns:a16="http://schemas.microsoft.com/office/drawing/2014/main" id="{7AB3DC2E-63C0-4078-BB4B-5F43243C42E6}"/>
              </a:ext>
            </a:extLst>
          </p:cNvPr>
          <p:cNvSpPr/>
          <p:nvPr/>
        </p:nvSpPr>
        <p:spPr>
          <a:xfrm>
            <a:off x="14481738" y="12985125"/>
            <a:ext cx="9089460" cy="3474075"/>
          </a:xfrm>
          <a:custGeom>
            <a:avLst/>
            <a:gdLst>
              <a:gd name="connsiteX0" fmla="*/ 5397404 w 9089460"/>
              <a:gd name="connsiteY0" fmla="*/ 0 h 3474075"/>
              <a:gd name="connsiteX1" fmla="*/ 9089460 w 9089460"/>
              <a:gd name="connsiteY1" fmla="*/ 3474075 h 3474075"/>
              <a:gd name="connsiteX2" fmla="*/ 0 w 9089460"/>
              <a:gd name="connsiteY2" fmla="*/ 3474075 h 3474075"/>
              <a:gd name="connsiteX3" fmla="*/ 5397404 w 9089460"/>
              <a:gd name="connsiteY3" fmla="*/ 0 h 3474075"/>
            </a:gdLst>
            <a:ahLst/>
            <a:cxnLst>
              <a:cxn ang="0">
                <a:pos x="connsiteX0" y="connsiteY0"/>
              </a:cxn>
              <a:cxn ang="0">
                <a:pos x="connsiteX1" y="connsiteY1"/>
              </a:cxn>
              <a:cxn ang="0">
                <a:pos x="connsiteX2" y="connsiteY2"/>
              </a:cxn>
              <a:cxn ang="0">
                <a:pos x="connsiteX3" y="connsiteY3"/>
              </a:cxn>
            </a:cxnLst>
            <a:rect l="l" t="t" r="r" b="b"/>
            <a:pathLst>
              <a:path w="9089460" h="3474075">
                <a:moveTo>
                  <a:pt x="5397404" y="0"/>
                </a:moveTo>
                <a:lnTo>
                  <a:pt x="9089460" y="3474075"/>
                </a:lnTo>
                <a:lnTo>
                  <a:pt x="0" y="3474075"/>
                </a:lnTo>
                <a:lnTo>
                  <a:pt x="5397404" y="0"/>
                </a:lnTo>
                <a:close/>
              </a:path>
            </a:pathLst>
          </a:cu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D9B5196-554A-4BE8-876F-C4001C18BD3C}"/>
              </a:ext>
            </a:extLst>
          </p:cNvPr>
          <p:cNvSpPr/>
          <p:nvPr/>
        </p:nvSpPr>
        <p:spPr>
          <a:xfrm>
            <a:off x="0" y="0"/>
            <a:ext cx="23571200" cy="16459200"/>
          </a:xfrm>
          <a:custGeom>
            <a:avLst/>
            <a:gdLst>
              <a:gd name="connsiteX0" fmla="*/ 0 w 23571200"/>
              <a:gd name="connsiteY0" fmla="*/ 0 h 16459200"/>
              <a:gd name="connsiteX1" fmla="*/ 6079266 w 23571200"/>
              <a:gd name="connsiteY1" fmla="*/ 0 h 16459200"/>
              <a:gd name="connsiteX2" fmla="*/ 19879142 w 23571200"/>
              <a:gd name="connsiteY2" fmla="*/ 12985124 h 16459200"/>
              <a:gd name="connsiteX3" fmla="*/ 14481738 w 23571200"/>
              <a:gd name="connsiteY3" fmla="*/ 16459199 h 16459200"/>
              <a:gd name="connsiteX4" fmla="*/ 23571198 w 23571200"/>
              <a:gd name="connsiteY4" fmla="*/ 16459199 h 16459200"/>
              <a:gd name="connsiteX5" fmla="*/ 23571200 w 23571200"/>
              <a:gd name="connsiteY5" fmla="*/ 16459200 h 16459200"/>
              <a:gd name="connsiteX6" fmla="*/ 0 w 23571200"/>
              <a:gd name="connsiteY6" fmla="*/ 16459200 h 16459200"/>
              <a:gd name="connsiteX7" fmla="*/ 0 w 23571200"/>
              <a:gd name="connsiteY7" fmla="*/ 0 h 164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71200" h="16459200">
                <a:moveTo>
                  <a:pt x="0" y="0"/>
                </a:moveTo>
                <a:lnTo>
                  <a:pt x="6079266" y="0"/>
                </a:lnTo>
                <a:lnTo>
                  <a:pt x="19879142" y="12985124"/>
                </a:lnTo>
                <a:lnTo>
                  <a:pt x="14481738" y="16459199"/>
                </a:lnTo>
                <a:lnTo>
                  <a:pt x="23571198" y="16459199"/>
                </a:lnTo>
                <a:lnTo>
                  <a:pt x="23571200" y="16459200"/>
                </a:lnTo>
                <a:lnTo>
                  <a:pt x="0" y="16459200"/>
                </a:lnTo>
                <a:lnTo>
                  <a:pt x="0" y="0"/>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7EEB3F31-B11D-4E0D-B837-1B1482210A09}"/>
              </a:ext>
            </a:extLst>
          </p:cNvPr>
          <p:cNvSpPr/>
          <p:nvPr/>
        </p:nvSpPr>
        <p:spPr>
          <a:xfrm>
            <a:off x="19879142" y="6946557"/>
            <a:ext cx="9381658" cy="9512642"/>
          </a:xfrm>
          <a:custGeom>
            <a:avLst/>
            <a:gdLst>
              <a:gd name="connsiteX0" fmla="*/ 9381658 w 9381658"/>
              <a:gd name="connsiteY0" fmla="*/ 0 h 9512642"/>
              <a:gd name="connsiteX1" fmla="*/ 9381658 w 9381658"/>
              <a:gd name="connsiteY1" fmla="*/ 9512642 h 9512642"/>
              <a:gd name="connsiteX2" fmla="*/ 3692056 w 9381658"/>
              <a:gd name="connsiteY2" fmla="*/ 9512642 h 9512642"/>
              <a:gd name="connsiteX3" fmla="*/ 0 w 9381658"/>
              <a:gd name="connsiteY3" fmla="*/ 6038567 h 9512642"/>
              <a:gd name="connsiteX4" fmla="*/ 9381658 w 9381658"/>
              <a:gd name="connsiteY4" fmla="*/ 0 h 951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1658" h="9512642">
                <a:moveTo>
                  <a:pt x="9381658" y="0"/>
                </a:moveTo>
                <a:lnTo>
                  <a:pt x="9381658" y="9512642"/>
                </a:lnTo>
                <a:lnTo>
                  <a:pt x="3692056" y="9512642"/>
                </a:lnTo>
                <a:lnTo>
                  <a:pt x="0" y="6038567"/>
                </a:lnTo>
                <a:lnTo>
                  <a:pt x="9381658" y="0"/>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1E987E2-E592-4EFC-8B02-DADBC536D181}"/>
              </a:ext>
            </a:extLst>
          </p:cNvPr>
          <p:cNvSpPr/>
          <p:nvPr/>
        </p:nvSpPr>
        <p:spPr>
          <a:xfrm>
            <a:off x="1031820" y="8994252"/>
            <a:ext cx="14817780" cy="5417252"/>
          </a:xfrm>
          <a:prstGeom prst="rect">
            <a:avLst/>
          </a:prstGeom>
        </p:spPr>
        <p:txBody>
          <a:bodyPr wrap="square">
            <a:spAutoFit/>
          </a:bodyPr>
          <a:lstStyle/>
          <a:p>
            <a:pPr>
              <a:lnSpc>
                <a:spcPct val="80000"/>
              </a:lnSpc>
            </a:pPr>
            <a:r>
              <a:rPr lang="en-US" sz="7200" dirty="0">
                <a:solidFill>
                  <a:schemeClr val="bg1"/>
                </a:solidFill>
              </a:rPr>
              <a:t>IT HADN'T PROPERLY REGISTERED WITH ARTHUR </a:t>
            </a:r>
            <a:br>
              <a:rPr lang="en-US" sz="7200" dirty="0">
                <a:solidFill>
                  <a:schemeClr val="bg1"/>
                </a:solidFill>
              </a:rPr>
            </a:br>
            <a:r>
              <a:rPr lang="en-US" sz="7200" b="1" dirty="0">
                <a:solidFill>
                  <a:schemeClr val="bg1"/>
                </a:solidFill>
              </a:rPr>
              <a:t>THAT THE COUNCIL WANTED TO KNOCK DOWN HIS HOUSE AND BUILD AN BYPASS INSTEAD.</a:t>
            </a:r>
          </a:p>
        </p:txBody>
      </p:sp>
      <p:sp>
        <p:nvSpPr>
          <p:cNvPr id="12" name="Slide Number Placeholder 11">
            <a:extLst>
              <a:ext uri="{FF2B5EF4-FFF2-40B4-BE49-F238E27FC236}">
                <a16:creationId xmlns:a16="http://schemas.microsoft.com/office/drawing/2014/main" id="{D299ED30-C404-40AD-84AF-5104C87C7EC0}"/>
              </a:ext>
            </a:extLst>
          </p:cNvPr>
          <p:cNvSpPr>
            <a:spLocks noGrp="1"/>
          </p:cNvSpPr>
          <p:nvPr>
            <p:ph type="sldNum" sz="quarter" idx="4"/>
          </p:nvPr>
        </p:nvSpPr>
        <p:spPr/>
        <p:txBody>
          <a:bodyPr/>
          <a:lstStyle/>
          <a:p>
            <a:fld id="{92B485D1-D61A-494D-A8A9-04DC541B8AAB}" type="slidenum">
              <a:rPr lang="en-US" smtClean="0">
                <a:solidFill>
                  <a:schemeClr val="bg1"/>
                </a:solidFill>
              </a:rPr>
              <a:pPr/>
              <a:t>13</a:t>
            </a:fld>
            <a:endParaRPr lang="en-US" dirty="0">
              <a:solidFill>
                <a:schemeClr val="bg1"/>
              </a:solidFill>
            </a:endParaRPr>
          </a:p>
        </p:txBody>
      </p:sp>
      <p:sp>
        <p:nvSpPr>
          <p:cNvPr id="11" name="Footer Placeholder 10">
            <a:extLst>
              <a:ext uri="{FF2B5EF4-FFF2-40B4-BE49-F238E27FC236}">
                <a16:creationId xmlns:a16="http://schemas.microsoft.com/office/drawing/2014/main" id="{20F2E73D-0E39-4260-8BF2-D31A54A0B66A}"/>
              </a:ext>
            </a:extLst>
          </p:cNvPr>
          <p:cNvSpPr>
            <a:spLocks noGrp="1"/>
          </p:cNvSpPr>
          <p:nvPr>
            <p:ph type="ftr" sz="quarter" idx="3"/>
          </p:nvPr>
        </p:nvSpPr>
        <p:spPr/>
        <p:txBody>
          <a:bodyPr/>
          <a:lstStyle/>
          <a:p>
            <a:r>
              <a:rPr lang="en-US">
                <a:solidFill>
                  <a:schemeClr val="bg1"/>
                </a:solidFill>
              </a:rPr>
              <a:t>BUSINESS.COM</a:t>
            </a:r>
            <a:endParaRPr lang="en-US" dirty="0">
              <a:solidFill>
                <a:schemeClr val="bg1"/>
              </a:solidFill>
            </a:endParaRPr>
          </a:p>
        </p:txBody>
      </p:sp>
      <p:sp>
        <p:nvSpPr>
          <p:cNvPr id="21" name="Freeform: Shape 20">
            <a:extLst>
              <a:ext uri="{FF2B5EF4-FFF2-40B4-BE49-F238E27FC236}">
                <a16:creationId xmlns:a16="http://schemas.microsoft.com/office/drawing/2014/main" id="{7E5205B5-9B80-4AE4-BB16-CBD4496E13D2}"/>
              </a:ext>
            </a:extLst>
          </p:cNvPr>
          <p:cNvSpPr/>
          <p:nvPr/>
        </p:nvSpPr>
        <p:spPr>
          <a:xfrm>
            <a:off x="1133422" y="6946556"/>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2" name="Picture 21">
            <a:extLst>
              <a:ext uri="{FF2B5EF4-FFF2-40B4-BE49-F238E27FC236}">
                <a16:creationId xmlns:a16="http://schemas.microsoft.com/office/drawing/2014/main" id="{AA768F89-D25D-48D7-81A0-A8689FEBB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411061" y="902003"/>
            <a:ext cx="10817918" cy="15557197"/>
          </a:xfrm>
          <a:prstGeom prst="rect">
            <a:avLst/>
          </a:prstGeom>
        </p:spPr>
      </p:pic>
    </p:spTree>
    <p:extLst>
      <p:ext uri="{BB962C8B-B14F-4D97-AF65-F5344CB8AC3E}">
        <p14:creationId xmlns:p14="http://schemas.microsoft.com/office/powerpoint/2010/main" val="263229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E5E2EE7-E3D3-482F-BE62-8D22F40C8AB8}"/>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b="24999"/>
          <a:stretch/>
        </p:blipFill>
        <p:spPr>
          <a:xfrm>
            <a:off x="-1" y="0"/>
            <a:ext cx="29260801" cy="16459200"/>
          </a:xfrm>
        </p:spPr>
      </p:pic>
      <p:sp>
        <p:nvSpPr>
          <p:cNvPr id="7" name="Rectangle 6">
            <a:extLst>
              <a:ext uri="{FF2B5EF4-FFF2-40B4-BE49-F238E27FC236}">
                <a16:creationId xmlns:a16="http://schemas.microsoft.com/office/drawing/2014/main" id="{73B50235-4F56-47C9-A9A1-CE01FED17484}"/>
              </a:ext>
            </a:extLst>
          </p:cNvPr>
          <p:cNvSpPr/>
          <p:nvPr/>
        </p:nvSpPr>
        <p:spPr>
          <a:xfrm>
            <a:off x="0" y="-1"/>
            <a:ext cx="29260800" cy="16459201"/>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 name="Freeform: Shape 7">
            <a:extLst>
              <a:ext uri="{FF2B5EF4-FFF2-40B4-BE49-F238E27FC236}">
                <a16:creationId xmlns:a16="http://schemas.microsoft.com/office/drawing/2014/main" id="{42D9C6D7-A074-473D-AAB3-AB2E6D817054}"/>
              </a:ext>
            </a:extLst>
          </p:cNvPr>
          <p:cNvSpPr/>
          <p:nvPr/>
        </p:nvSpPr>
        <p:spPr>
          <a:xfrm rot="5400000">
            <a:off x="24780622" y="9713669"/>
            <a:ext cx="6311706" cy="2648649"/>
          </a:xfrm>
          <a:custGeom>
            <a:avLst/>
            <a:gdLst>
              <a:gd name="connsiteX0" fmla="*/ 0 w 5292392"/>
              <a:gd name="connsiteY0" fmla="*/ 0 h 2220903"/>
              <a:gd name="connsiteX1" fmla="*/ 949482 w 5292392"/>
              <a:gd name="connsiteY1" fmla="*/ 0 h 2220903"/>
              <a:gd name="connsiteX2" fmla="*/ 967776 w 5292392"/>
              <a:gd name="connsiteY2" fmla="*/ 71154 h 2220903"/>
              <a:gd name="connsiteX3" fmla="*/ 2646196 w 5292392"/>
              <a:gd name="connsiteY3" fmla="*/ 1305978 h 2220903"/>
              <a:gd name="connsiteX4" fmla="*/ 4324616 w 5292392"/>
              <a:gd name="connsiteY4" fmla="*/ 71154 h 2220903"/>
              <a:gd name="connsiteX5" fmla="*/ 4342910 w 5292392"/>
              <a:gd name="connsiteY5" fmla="*/ 0 h 2220903"/>
              <a:gd name="connsiteX6" fmla="*/ 5292392 w 5292392"/>
              <a:gd name="connsiteY6" fmla="*/ 0 h 2220903"/>
              <a:gd name="connsiteX7" fmla="*/ 5281204 w 5292392"/>
              <a:gd name="connsiteY7" fmla="*/ 73310 h 2220903"/>
              <a:gd name="connsiteX8" fmla="*/ 2646196 w 5292392"/>
              <a:gd name="connsiteY8" fmla="*/ 2220903 h 2220903"/>
              <a:gd name="connsiteX9" fmla="*/ 11188 w 5292392"/>
              <a:gd name="connsiteY9" fmla="*/ 73310 h 22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2392" h="2220903">
                <a:moveTo>
                  <a:pt x="0" y="0"/>
                </a:moveTo>
                <a:lnTo>
                  <a:pt x="949482" y="0"/>
                </a:lnTo>
                <a:lnTo>
                  <a:pt x="967776" y="71154"/>
                </a:lnTo>
                <a:cubicBezTo>
                  <a:pt x="1190286" y="786549"/>
                  <a:pt x="1857582" y="1305978"/>
                  <a:pt x="2646196" y="1305978"/>
                </a:cubicBezTo>
                <a:cubicBezTo>
                  <a:pt x="3434810" y="1305978"/>
                  <a:pt x="4102106" y="786549"/>
                  <a:pt x="4324616" y="71154"/>
                </a:cubicBezTo>
                <a:lnTo>
                  <a:pt x="4342910" y="0"/>
                </a:lnTo>
                <a:lnTo>
                  <a:pt x="5292392" y="0"/>
                </a:lnTo>
                <a:lnTo>
                  <a:pt x="5281204" y="73310"/>
                </a:lnTo>
                <a:cubicBezTo>
                  <a:pt x="5030404" y="1298939"/>
                  <a:pt x="3945968" y="2220903"/>
                  <a:pt x="2646196" y="2220903"/>
                </a:cubicBezTo>
                <a:cubicBezTo>
                  <a:pt x="1346424" y="2220903"/>
                  <a:pt x="261988" y="1298939"/>
                  <a:pt x="11188" y="7331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reeform: Shape 8">
            <a:extLst>
              <a:ext uri="{FF2B5EF4-FFF2-40B4-BE49-F238E27FC236}">
                <a16:creationId xmlns:a16="http://schemas.microsoft.com/office/drawing/2014/main" id="{DE47B987-BD4B-4556-A310-71BBFD002284}"/>
              </a:ext>
            </a:extLst>
          </p:cNvPr>
          <p:cNvSpPr/>
          <p:nvPr/>
        </p:nvSpPr>
        <p:spPr>
          <a:xfrm>
            <a:off x="0" y="8693195"/>
            <a:ext cx="12139448" cy="7766005"/>
          </a:xfrm>
          <a:custGeom>
            <a:avLst/>
            <a:gdLst>
              <a:gd name="connsiteX0" fmla="*/ 7045462 w 18745197"/>
              <a:gd name="connsiteY0" fmla="*/ 0 h 11991921"/>
              <a:gd name="connsiteX1" fmla="*/ 18745197 w 18745197"/>
              <a:gd name="connsiteY1" fmla="*/ 11699736 h 11991921"/>
              <a:gd name="connsiteX2" fmla="*/ 18735965 w 18745197"/>
              <a:gd name="connsiteY2" fmla="*/ 11991921 h 11991921"/>
              <a:gd name="connsiteX3" fmla="*/ 0 w 18745197"/>
              <a:gd name="connsiteY3" fmla="*/ 11991921 h 11991921"/>
              <a:gd name="connsiteX4" fmla="*/ 0 w 18745197"/>
              <a:gd name="connsiteY4" fmla="*/ 2359940 h 11991921"/>
              <a:gd name="connsiteX5" fmla="*/ 45323 w 18745197"/>
              <a:gd name="connsiteY5" fmla="*/ 2324324 h 11991921"/>
              <a:gd name="connsiteX6" fmla="*/ 7045462 w 18745197"/>
              <a:gd name="connsiteY6" fmla="*/ 0 h 1199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45197" h="11991921">
                <a:moveTo>
                  <a:pt x="7045462" y="0"/>
                </a:moveTo>
                <a:cubicBezTo>
                  <a:pt x="13507046" y="0"/>
                  <a:pt x="18745197" y="5238151"/>
                  <a:pt x="18745197" y="11699736"/>
                </a:cubicBezTo>
                <a:lnTo>
                  <a:pt x="18735965" y="11991921"/>
                </a:lnTo>
                <a:lnTo>
                  <a:pt x="0" y="11991921"/>
                </a:lnTo>
                <a:lnTo>
                  <a:pt x="0" y="2359940"/>
                </a:lnTo>
                <a:lnTo>
                  <a:pt x="45323" y="2324324"/>
                </a:lnTo>
                <a:cubicBezTo>
                  <a:pt x="1997339" y="864498"/>
                  <a:pt x="4420443" y="0"/>
                  <a:pt x="704546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ectangle 12">
            <a:extLst>
              <a:ext uri="{FF2B5EF4-FFF2-40B4-BE49-F238E27FC236}">
                <a16:creationId xmlns:a16="http://schemas.microsoft.com/office/drawing/2014/main" id="{3713BD1D-EFF7-4CE9-A205-6438304ED651}"/>
              </a:ext>
            </a:extLst>
          </p:cNvPr>
          <p:cNvSpPr/>
          <p:nvPr/>
        </p:nvSpPr>
        <p:spPr>
          <a:xfrm>
            <a:off x="917521" y="7909509"/>
            <a:ext cx="22517100" cy="6256969"/>
          </a:xfrm>
          <a:prstGeom prst="rect">
            <a:avLst/>
          </a:prstGeom>
        </p:spPr>
        <p:txBody>
          <a:bodyPr wrap="square">
            <a:spAutoFit/>
          </a:bodyPr>
          <a:lstStyle/>
          <a:p>
            <a:pPr lvl="0">
              <a:lnSpc>
                <a:spcPct val="80000"/>
              </a:lnSpc>
            </a:pPr>
            <a:r>
              <a:rPr lang="en-US" sz="10000" dirty="0">
                <a:solidFill>
                  <a:schemeClr val="bg1"/>
                </a:solidFill>
              </a:rPr>
              <a:t>IT HADN'T PROPERLY REGISTERED WITH ARTHUR </a:t>
            </a:r>
            <a:br>
              <a:rPr lang="en-US" sz="10000" dirty="0">
                <a:solidFill>
                  <a:schemeClr val="bg1"/>
                </a:solidFill>
              </a:rPr>
            </a:br>
            <a:r>
              <a:rPr lang="en-US" sz="10000" b="1" dirty="0">
                <a:solidFill>
                  <a:schemeClr val="bg1"/>
                </a:solidFill>
              </a:rPr>
              <a:t>THAT THE COUNCIL WANTED TO KNOCK DOWN HIS HOUSE AND BUILD AN BYPASS INSTEAD.</a:t>
            </a:r>
          </a:p>
        </p:txBody>
      </p:sp>
      <p:sp>
        <p:nvSpPr>
          <p:cNvPr id="2" name="Slide Number Placeholder 1">
            <a:extLst>
              <a:ext uri="{FF2B5EF4-FFF2-40B4-BE49-F238E27FC236}">
                <a16:creationId xmlns:a16="http://schemas.microsoft.com/office/drawing/2014/main" id="{DCC3B35A-D59F-430A-AFB8-8A87B96A72A6}"/>
              </a:ext>
            </a:extLst>
          </p:cNvPr>
          <p:cNvSpPr>
            <a:spLocks noGrp="1"/>
          </p:cNvSpPr>
          <p:nvPr>
            <p:ph type="sldNum" sz="quarter" idx="4"/>
          </p:nvPr>
        </p:nvSpPr>
        <p:spPr/>
        <p:txBody>
          <a:bodyPr/>
          <a:lstStyle/>
          <a:p>
            <a:fld id="{92B485D1-D61A-494D-A8A9-04DC541B8AAB}" type="slidenum">
              <a:rPr lang="en-US" smtClean="0">
                <a:solidFill>
                  <a:schemeClr val="bg1"/>
                </a:solidFill>
              </a:rPr>
              <a:pPr/>
              <a:t>14</a:t>
            </a:fld>
            <a:endParaRPr lang="en-US" dirty="0">
              <a:solidFill>
                <a:schemeClr val="bg1"/>
              </a:solidFill>
            </a:endParaRPr>
          </a:p>
        </p:txBody>
      </p:sp>
      <p:sp>
        <p:nvSpPr>
          <p:cNvPr id="3" name="Footer Placeholder 2">
            <a:extLst>
              <a:ext uri="{FF2B5EF4-FFF2-40B4-BE49-F238E27FC236}">
                <a16:creationId xmlns:a16="http://schemas.microsoft.com/office/drawing/2014/main" id="{EE874775-8AD8-45E5-9291-A0989C2F4620}"/>
              </a:ext>
            </a:extLst>
          </p:cNvPr>
          <p:cNvSpPr>
            <a:spLocks noGrp="1"/>
          </p:cNvSpPr>
          <p:nvPr>
            <p:ph type="ftr" sz="quarter" idx="3"/>
          </p:nvPr>
        </p:nvSpPr>
        <p:spPr>
          <a:xfrm>
            <a:off x="1031821" y="15003357"/>
            <a:ext cx="9874250" cy="646332"/>
          </a:xfrm>
        </p:spPr>
        <p:txBody>
          <a:bodyPr/>
          <a:lstStyle/>
          <a:p>
            <a:r>
              <a:rPr lang="en-US">
                <a:solidFill>
                  <a:schemeClr val="bg1"/>
                </a:solidFill>
              </a:rPr>
              <a:t>BUSINESS.COM</a:t>
            </a:r>
            <a:endParaRPr lang="en-US" dirty="0">
              <a:solidFill>
                <a:schemeClr val="bg1"/>
              </a:solidFill>
            </a:endParaRPr>
          </a:p>
        </p:txBody>
      </p:sp>
      <p:sp>
        <p:nvSpPr>
          <p:cNvPr id="14" name="Freeform: Shape 13">
            <a:extLst>
              <a:ext uri="{FF2B5EF4-FFF2-40B4-BE49-F238E27FC236}">
                <a16:creationId xmlns:a16="http://schemas.microsoft.com/office/drawing/2014/main" id="{B988D560-D306-4791-88A8-46A9DA04DC49}"/>
              </a:ext>
            </a:extLst>
          </p:cNvPr>
          <p:cNvSpPr/>
          <p:nvPr/>
        </p:nvSpPr>
        <p:spPr>
          <a:xfrm>
            <a:off x="1133422"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609637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AA7CC9-25B3-4651-9418-A1D4D5C63C33}"/>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PROJECT </a:t>
            </a:r>
            <a:r>
              <a:rPr lang="en-US" sz="10000" b="1" dirty="0">
                <a:solidFill>
                  <a:schemeClr val="accent2"/>
                </a:solidFill>
              </a:rPr>
              <a:t>PORTFOLIO</a:t>
            </a:r>
          </a:p>
        </p:txBody>
      </p:sp>
      <p:sp>
        <p:nvSpPr>
          <p:cNvPr id="35" name="Freeform: Shape 34">
            <a:extLst>
              <a:ext uri="{FF2B5EF4-FFF2-40B4-BE49-F238E27FC236}">
                <a16:creationId xmlns:a16="http://schemas.microsoft.com/office/drawing/2014/main" id="{5C402A78-7A54-4F94-8E62-5258E4B32815}"/>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Placeholder 35">
            <a:extLst>
              <a:ext uri="{FF2B5EF4-FFF2-40B4-BE49-F238E27FC236}">
                <a16:creationId xmlns:a16="http://schemas.microsoft.com/office/drawing/2014/main" id="{2322A157-64FD-48ED-98BB-EB153020F5CD}"/>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4093" r="4093"/>
          <a:stretch>
            <a:fillRect/>
          </a:stretch>
        </p:blipFill>
        <p:spPr>
          <a:xfrm>
            <a:off x="14860163" y="9559158"/>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pic>
      <p:pic>
        <p:nvPicPr>
          <p:cNvPr id="38" name="Picture Placeholder 37">
            <a:extLst>
              <a:ext uri="{FF2B5EF4-FFF2-40B4-BE49-F238E27FC236}">
                <a16:creationId xmlns:a16="http://schemas.microsoft.com/office/drawing/2014/main" id="{86FFA13A-D014-4B59-B839-99285F7D8E65}"/>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16345" b="16345"/>
          <a:stretch>
            <a:fillRect/>
          </a:stretch>
        </p:blipFill>
        <p:spPr>
          <a:xfrm>
            <a:off x="21687924" y="9559158"/>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pic>
      <p:pic>
        <p:nvPicPr>
          <p:cNvPr id="40" name="Picture Placeholder 39">
            <a:extLst>
              <a:ext uri="{FF2B5EF4-FFF2-40B4-BE49-F238E27FC236}">
                <a16:creationId xmlns:a16="http://schemas.microsoft.com/office/drawing/2014/main" id="{DF4BF528-5241-4530-AC65-FC80C1F62B7C}"/>
              </a:ext>
            </a:extLst>
          </p:cNvPr>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l="4093" r="4093"/>
          <a:stretch>
            <a:fillRect/>
          </a:stretch>
        </p:blipFill>
        <p:spPr>
          <a:xfrm>
            <a:off x="14860163" y="4556180"/>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pic>
      <p:pic>
        <p:nvPicPr>
          <p:cNvPr id="42" name="Picture Placeholder 41">
            <a:extLst>
              <a:ext uri="{FF2B5EF4-FFF2-40B4-BE49-F238E27FC236}">
                <a16:creationId xmlns:a16="http://schemas.microsoft.com/office/drawing/2014/main" id="{C5E24E64-807E-45DD-8F98-770119890615}"/>
              </a:ext>
            </a:extLst>
          </p:cNvPr>
          <p:cNvPicPr>
            <a:picLocks noGrp="1" noChangeAspect="1"/>
          </p:cNvPicPr>
          <p:nvPr>
            <p:ph type="pic" sz="quarter" idx="4294967295"/>
          </p:nvPr>
        </p:nvPicPr>
        <p:blipFill rotWithShape="1">
          <a:blip r:embed="rId5">
            <a:extLst>
              <a:ext uri="{28A0092B-C50C-407E-A947-70E740481C1C}">
                <a14:useLocalDpi xmlns:a14="http://schemas.microsoft.com/office/drawing/2010/main" val="0"/>
              </a:ext>
            </a:extLst>
          </a:blip>
          <a:srcRect t="5809" b="23177"/>
          <a:stretch/>
        </p:blipFill>
        <p:spPr>
          <a:xfrm>
            <a:off x="21687924" y="4556180"/>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pic>
      <p:pic>
        <p:nvPicPr>
          <p:cNvPr id="44" name="Picture Placeholder 43">
            <a:extLst>
              <a:ext uri="{FF2B5EF4-FFF2-40B4-BE49-F238E27FC236}">
                <a16:creationId xmlns:a16="http://schemas.microsoft.com/office/drawing/2014/main" id="{BA1DAC5A-0C68-40EF-A054-35F21DF4A9FC}"/>
              </a:ext>
            </a:extLst>
          </p:cNvPr>
          <p:cNvPicPr>
            <a:picLocks noGrp="1" noChangeAspect="1"/>
          </p:cNvPicPr>
          <p:nvPr>
            <p:ph type="pic" sz="quarter" idx="17"/>
          </p:nvPr>
        </p:nvPicPr>
        <p:blipFill rotWithShape="1">
          <a:blip r:embed="rId6">
            <a:extLst>
              <a:ext uri="{28A0092B-C50C-407E-A947-70E740481C1C}">
                <a14:useLocalDpi xmlns:a14="http://schemas.microsoft.com/office/drawing/2010/main" val="0"/>
              </a:ext>
            </a:extLst>
          </a:blip>
          <a:srcRect t="14244" b="28870"/>
          <a:stretch/>
        </p:blipFill>
        <p:spPr>
          <a:xfrm>
            <a:off x="1204640" y="4556180"/>
            <a:ext cx="13425759" cy="9780325"/>
          </a:xfrm>
        </p:spPr>
      </p:pic>
      <p:sp>
        <p:nvSpPr>
          <p:cNvPr id="6" name="Slide Number Placeholder 5">
            <a:extLst>
              <a:ext uri="{FF2B5EF4-FFF2-40B4-BE49-F238E27FC236}">
                <a16:creationId xmlns:a16="http://schemas.microsoft.com/office/drawing/2014/main" id="{55E61B5E-4DC8-4DC7-BD43-577B3FC3C63E}"/>
              </a:ext>
            </a:extLst>
          </p:cNvPr>
          <p:cNvSpPr>
            <a:spLocks noGrp="1"/>
          </p:cNvSpPr>
          <p:nvPr>
            <p:ph type="sldNum" sz="quarter" idx="4"/>
          </p:nvPr>
        </p:nvSpPr>
        <p:spPr/>
        <p:txBody>
          <a:bodyPr/>
          <a:lstStyle/>
          <a:p>
            <a:fld id="{92B485D1-D61A-494D-A8A9-04DC541B8AAB}" type="slidenum">
              <a:rPr lang="en-US" smtClean="0"/>
              <a:pPr/>
              <a:t>15</a:t>
            </a:fld>
            <a:endParaRPr lang="en-US" dirty="0"/>
          </a:p>
        </p:txBody>
      </p:sp>
      <p:sp>
        <p:nvSpPr>
          <p:cNvPr id="5" name="Footer Placeholder 4">
            <a:extLst>
              <a:ext uri="{FF2B5EF4-FFF2-40B4-BE49-F238E27FC236}">
                <a16:creationId xmlns:a16="http://schemas.microsoft.com/office/drawing/2014/main" id="{56742D25-4802-4EA5-A442-4D6AD0ABD05E}"/>
              </a:ext>
            </a:extLst>
          </p:cNvPr>
          <p:cNvSpPr>
            <a:spLocks noGrp="1"/>
          </p:cNvSpPr>
          <p:nvPr>
            <p:ph type="ftr" sz="quarter" idx="3"/>
          </p:nvPr>
        </p:nvSpPr>
        <p:spPr/>
        <p:txBody>
          <a:bodyPr/>
          <a:lstStyle/>
          <a:p>
            <a:r>
              <a:rPr lang="en-US"/>
              <a:t>BUSINESS.COM</a:t>
            </a:r>
            <a:endParaRPr lang="en-US" dirty="0"/>
          </a:p>
        </p:txBody>
      </p:sp>
      <p:sp>
        <p:nvSpPr>
          <p:cNvPr id="61" name="TextBox 60">
            <a:extLst>
              <a:ext uri="{FF2B5EF4-FFF2-40B4-BE49-F238E27FC236}">
                <a16:creationId xmlns:a16="http://schemas.microsoft.com/office/drawing/2014/main" id="{82BEFC0E-D3B7-4085-8E87-B27367EE8228}"/>
              </a:ext>
            </a:extLst>
          </p:cNvPr>
          <p:cNvSpPr txBox="1"/>
          <p:nvPr/>
        </p:nvSpPr>
        <p:spPr>
          <a:xfrm>
            <a:off x="1108021" y="2684423"/>
            <a:ext cx="27349558" cy="588431"/>
          </a:xfrm>
          <a:prstGeom prst="rect">
            <a:avLst/>
          </a:prstGeom>
          <a:noFill/>
        </p:spPr>
        <p:txBody>
          <a:bodyPr wrap="square" rtlCol="0">
            <a:spAutoFit/>
          </a:bodyPr>
          <a:lstStyle/>
          <a:p>
            <a:pPr>
              <a:lnSpc>
                <a:spcPct val="80000"/>
              </a:lnSpc>
            </a:pPr>
            <a:r>
              <a:rPr lang="en-US" sz="4000" b="1" dirty="0">
                <a:latin typeface="Montserrat" panose="00000500000000000000" pitchFamily="2" charset="0"/>
              </a:rPr>
              <a:t>WHO ARE CRAZY ENOUGH TO THINK THEY CAN CHANGE THE WORLD, ARE THE ONES THAT DO.</a:t>
            </a:r>
            <a:endParaRPr lang="en-US" sz="4000" dirty="0">
              <a:latin typeface="Montserrat" panose="00000500000000000000" pitchFamily="2" charset="0"/>
            </a:endParaRPr>
          </a:p>
        </p:txBody>
      </p:sp>
    </p:spTree>
    <p:extLst>
      <p:ext uri="{BB962C8B-B14F-4D97-AF65-F5344CB8AC3E}">
        <p14:creationId xmlns:p14="http://schemas.microsoft.com/office/powerpoint/2010/main" val="3966902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AA7CC9-25B3-4651-9418-A1D4D5C63C33}"/>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PROJECT </a:t>
            </a:r>
            <a:r>
              <a:rPr lang="en-US" sz="10000" b="1" dirty="0">
                <a:solidFill>
                  <a:schemeClr val="accent2"/>
                </a:solidFill>
              </a:rPr>
              <a:t>PORTFOLIO</a:t>
            </a:r>
          </a:p>
        </p:txBody>
      </p:sp>
      <p:sp>
        <p:nvSpPr>
          <p:cNvPr id="35" name="Freeform: Shape 34">
            <a:extLst>
              <a:ext uri="{FF2B5EF4-FFF2-40B4-BE49-F238E27FC236}">
                <a16:creationId xmlns:a16="http://schemas.microsoft.com/office/drawing/2014/main" id="{5C402A78-7A54-4F94-8E62-5258E4B32815}"/>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Placeholder 39">
            <a:extLst>
              <a:ext uri="{FF2B5EF4-FFF2-40B4-BE49-F238E27FC236}">
                <a16:creationId xmlns:a16="http://schemas.microsoft.com/office/drawing/2014/main" id="{DF4BF528-5241-4530-AC65-FC80C1F62B7C}"/>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t="10756" b="39098"/>
          <a:stretch/>
        </p:blipFill>
        <p:spPr>
          <a:xfrm>
            <a:off x="0" y="4556180"/>
            <a:ext cx="29260800" cy="9780325"/>
          </a:xfrm>
        </p:spPr>
      </p:pic>
      <p:sp>
        <p:nvSpPr>
          <p:cNvPr id="6" name="Slide Number Placeholder 5">
            <a:extLst>
              <a:ext uri="{FF2B5EF4-FFF2-40B4-BE49-F238E27FC236}">
                <a16:creationId xmlns:a16="http://schemas.microsoft.com/office/drawing/2014/main" id="{55E61B5E-4DC8-4DC7-BD43-577B3FC3C63E}"/>
              </a:ext>
            </a:extLst>
          </p:cNvPr>
          <p:cNvSpPr>
            <a:spLocks noGrp="1"/>
          </p:cNvSpPr>
          <p:nvPr>
            <p:ph type="sldNum" sz="quarter" idx="4"/>
          </p:nvPr>
        </p:nvSpPr>
        <p:spPr/>
        <p:txBody>
          <a:bodyPr/>
          <a:lstStyle/>
          <a:p>
            <a:fld id="{92B485D1-D61A-494D-A8A9-04DC541B8AAB}" type="slidenum">
              <a:rPr lang="en-US" smtClean="0"/>
              <a:pPr/>
              <a:t>16</a:t>
            </a:fld>
            <a:endParaRPr lang="en-US" dirty="0"/>
          </a:p>
        </p:txBody>
      </p:sp>
      <p:sp>
        <p:nvSpPr>
          <p:cNvPr id="5" name="Footer Placeholder 4">
            <a:extLst>
              <a:ext uri="{FF2B5EF4-FFF2-40B4-BE49-F238E27FC236}">
                <a16:creationId xmlns:a16="http://schemas.microsoft.com/office/drawing/2014/main" id="{56742D25-4802-4EA5-A442-4D6AD0ABD05E}"/>
              </a:ext>
            </a:extLst>
          </p:cNvPr>
          <p:cNvSpPr>
            <a:spLocks noGrp="1"/>
          </p:cNvSpPr>
          <p:nvPr>
            <p:ph type="ftr" sz="quarter" idx="3"/>
          </p:nvPr>
        </p:nvSpPr>
        <p:spPr/>
        <p:txBody>
          <a:bodyPr/>
          <a:lstStyle/>
          <a:p>
            <a:r>
              <a:rPr lang="en-US"/>
              <a:t>BUSINESS.COM</a:t>
            </a:r>
            <a:endParaRPr lang="en-US" dirty="0"/>
          </a:p>
        </p:txBody>
      </p:sp>
      <p:sp>
        <p:nvSpPr>
          <p:cNvPr id="61" name="TextBox 60">
            <a:extLst>
              <a:ext uri="{FF2B5EF4-FFF2-40B4-BE49-F238E27FC236}">
                <a16:creationId xmlns:a16="http://schemas.microsoft.com/office/drawing/2014/main" id="{82BEFC0E-D3B7-4085-8E87-B27367EE8228}"/>
              </a:ext>
            </a:extLst>
          </p:cNvPr>
          <p:cNvSpPr txBox="1"/>
          <p:nvPr/>
        </p:nvSpPr>
        <p:spPr>
          <a:xfrm>
            <a:off x="1108021" y="2684423"/>
            <a:ext cx="27349558" cy="588431"/>
          </a:xfrm>
          <a:prstGeom prst="rect">
            <a:avLst/>
          </a:prstGeom>
          <a:noFill/>
        </p:spPr>
        <p:txBody>
          <a:bodyPr wrap="square" rtlCol="0">
            <a:spAutoFit/>
          </a:bodyPr>
          <a:lstStyle/>
          <a:p>
            <a:pPr>
              <a:lnSpc>
                <a:spcPct val="80000"/>
              </a:lnSpc>
            </a:pPr>
            <a:r>
              <a:rPr lang="en-US" sz="4000" b="1" dirty="0">
                <a:latin typeface="Montserrat" panose="00000500000000000000" pitchFamily="2" charset="0"/>
              </a:rPr>
              <a:t>WHO ARE CRAZY ENOUGH TO THINK THEY CAN CHANGE THE WORLD, ARE THE ONES THAT DO.</a:t>
            </a:r>
            <a:endParaRPr lang="en-US" sz="4000" dirty="0">
              <a:latin typeface="Montserrat" panose="00000500000000000000" pitchFamily="2" charset="0"/>
            </a:endParaRPr>
          </a:p>
        </p:txBody>
      </p:sp>
      <p:sp>
        <p:nvSpPr>
          <p:cNvPr id="24" name="Rectangle 23">
            <a:extLst>
              <a:ext uri="{FF2B5EF4-FFF2-40B4-BE49-F238E27FC236}">
                <a16:creationId xmlns:a16="http://schemas.microsoft.com/office/drawing/2014/main" id="{62CED600-9578-4870-933C-35981C4E78D0}"/>
              </a:ext>
            </a:extLst>
          </p:cNvPr>
          <p:cNvSpPr/>
          <p:nvPr/>
        </p:nvSpPr>
        <p:spPr>
          <a:xfrm rot="10800000">
            <a:off x="0" y="4556179"/>
            <a:ext cx="13106400" cy="9780325"/>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3" name="Rectangle 22">
            <a:extLst>
              <a:ext uri="{FF2B5EF4-FFF2-40B4-BE49-F238E27FC236}">
                <a16:creationId xmlns:a16="http://schemas.microsoft.com/office/drawing/2014/main" id="{7B70B997-C7CD-49CD-9FB9-23120BB611FE}"/>
              </a:ext>
            </a:extLst>
          </p:cNvPr>
          <p:cNvSpPr/>
          <p:nvPr/>
        </p:nvSpPr>
        <p:spPr>
          <a:xfrm>
            <a:off x="1031820" y="5965620"/>
            <a:ext cx="10626780" cy="7190045"/>
          </a:xfrm>
          <a:prstGeom prst="rect">
            <a:avLst/>
          </a:prstGeom>
        </p:spPr>
        <p:txBody>
          <a:bodyPr wrap="square">
            <a:spAutoFit/>
          </a:bodyPr>
          <a:lstStyle/>
          <a:p>
            <a:pPr>
              <a:lnSpc>
                <a:spcPct val="80000"/>
              </a:lnSpc>
            </a:pPr>
            <a:r>
              <a:rPr lang="en-US" sz="7200" dirty="0">
                <a:solidFill>
                  <a:schemeClr val="bg1"/>
                </a:solidFill>
              </a:rPr>
              <a:t>IT HADN'T REGISTERED WITH ARTHUR THAT THE COUNCIL WANTED </a:t>
            </a:r>
            <a:r>
              <a:rPr lang="en-US" sz="7200" b="1" dirty="0">
                <a:solidFill>
                  <a:schemeClr val="bg1"/>
                </a:solidFill>
              </a:rPr>
              <a:t>TO KNOCK DOWN HIS HOUSE AND BUILD AN BYPASS INSTEAD.</a:t>
            </a:r>
          </a:p>
        </p:txBody>
      </p:sp>
    </p:spTree>
    <p:extLst>
      <p:ext uri="{BB962C8B-B14F-4D97-AF65-F5344CB8AC3E}">
        <p14:creationId xmlns:p14="http://schemas.microsoft.com/office/powerpoint/2010/main" val="1282713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Placeholder 69">
            <a:extLst>
              <a:ext uri="{FF2B5EF4-FFF2-40B4-BE49-F238E27FC236}">
                <a16:creationId xmlns:a16="http://schemas.microsoft.com/office/drawing/2014/main" id="{532C00D8-1237-468B-A864-D0C0A1BDA2F7}"/>
              </a:ext>
            </a:extLst>
          </p:cNvPr>
          <p:cNvPicPr>
            <a:picLocks noGrp="1" noChangeAspect="1"/>
          </p:cNvPicPr>
          <p:nvPr>
            <p:ph type="pic" sz="quarter" idx="14"/>
          </p:nvPr>
        </p:nvPicPr>
        <p:blipFill>
          <a:blip r:embed="rId2" cstate="email">
            <a:extLst>
              <a:ext uri="{28A0092B-C50C-407E-A947-70E740481C1C}">
                <a14:useLocalDpi xmlns:a14="http://schemas.microsoft.com/office/drawing/2010/main"/>
              </a:ext>
            </a:extLst>
          </a:blip>
          <a:srcRect l="25568" r="25568"/>
          <a:stretch>
            <a:fillRect/>
          </a:stretch>
        </p:blipFill>
        <p:spPr/>
      </p:pic>
      <p:pic>
        <p:nvPicPr>
          <p:cNvPr id="72" name="Picture Placeholder 71">
            <a:extLst>
              <a:ext uri="{FF2B5EF4-FFF2-40B4-BE49-F238E27FC236}">
                <a16:creationId xmlns:a16="http://schemas.microsoft.com/office/drawing/2014/main" id="{16B96E78-621A-4CAB-9D35-7A8F123717E7}"/>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l="25448" r="25448"/>
          <a:stretch>
            <a:fillRect/>
          </a:stretch>
        </p:blipFill>
        <p:spPr/>
      </p:pic>
      <p:pic>
        <p:nvPicPr>
          <p:cNvPr id="74" name="Picture Placeholder 73">
            <a:extLst>
              <a:ext uri="{FF2B5EF4-FFF2-40B4-BE49-F238E27FC236}">
                <a16:creationId xmlns:a16="http://schemas.microsoft.com/office/drawing/2014/main" id="{2E2532D5-FC3A-40EB-B7EA-3516CDBCB87C}"/>
              </a:ext>
            </a:extLst>
          </p:cNvPr>
          <p:cNvPicPr>
            <a:picLocks noGrp="1" noChangeAspect="1"/>
          </p:cNvPicPr>
          <p:nvPr>
            <p:ph type="pic" sz="quarter" idx="16"/>
          </p:nvPr>
        </p:nvPicPr>
        <p:blipFill>
          <a:blip r:embed="rId4" cstate="email">
            <a:extLst>
              <a:ext uri="{28A0092B-C50C-407E-A947-70E740481C1C}">
                <a14:useLocalDpi xmlns:a14="http://schemas.microsoft.com/office/drawing/2010/main"/>
              </a:ext>
            </a:extLst>
          </a:blip>
          <a:srcRect l="25448" r="25448"/>
          <a:stretch>
            <a:fillRect/>
          </a:stretch>
        </p:blipFill>
        <p:spPr/>
      </p:pic>
      <p:pic>
        <p:nvPicPr>
          <p:cNvPr id="77" name="Picture Placeholder 76">
            <a:extLst>
              <a:ext uri="{FF2B5EF4-FFF2-40B4-BE49-F238E27FC236}">
                <a16:creationId xmlns:a16="http://schemas.microsoft.com/office/drawing/2014/main" id="{B2D0C5A5-A055-4728-ACA1-524BEE6D89B3}"/>
              </a:ext>
            </a:extLst>
          </p:cNvPr>
          <p:cNvPicPr>
            <a:picLocks noGrp="1" noChangeAspect="1"/>
          </p:cNvPicPr>
          <p:nvPr>
            <p:ph type="pic" sz="quarter" idx="17"/>
          </p:nvPr>
        </p:nvPicPr>
        <p:blipFill>
          <a:blip r:embed="rId5" cstate="email">
            <a:extLst>
              <a:ext uri="{28A0092B-C50C-407E-A947-70E740481C1C}">
                <a14:useLocalDpi xmlns:a14="http://schemas.microsoft.com/office/drawing/2010/main"/>
              </a:ext>
            </a:extLst>
          </a:blip>
          <a:srcRect l="25448" r="25448"/>
          <a:stretch>
            <a:fillRect/>
          </a:stretch>
        </p:blipFill>
        <p:spPr/>
      </p:pic>
      <p:sp>
        <p:nvSpPr>
          <p:cNvPr id="6" name="Slide Number Placeholder 5">
            <a:extLst>
              <a:ext uri="{FF2B5EF4-FFF2-40B4-BE49-F238E27FC236}">
                <a16:creationId xmlns:a16="http://schemas.microsoft.com/office/drawing/2014/main" id="{55E61B5E-4DC8-4DC7-BD43-577B3FC3C63E}"/>
              </a:ext>
            </a:extLst>
          </p:cNvPr>
          <p:cNvSpPr>
            <a:spLocks noGrp="1"/>
          </p:cNvSpPr>
          <p:nvPr>
            <p:ph type="sldNum" sz="quarter" idx="4"/>
          </p:nvPr>
        </p:nvSpPr>
        <p:spPr/>
        <p:txBody>
          <a:bodyPr/>
          <a:lstStyle/>
          <a:p>
            <a:fld id="{92B485D1-D61A-494D-A8A9-04DC541B8AAB}" type="slidenum">
              <a:rPr lang="en-US" smtClean="0"/>
              <a:pPr/>
              <a:t>17</a:t>
            </a:fld>
            <a:endParaRPr lang="en-US" dirty="0"/>
          </a:p>
        </p:txBody>
      </p:sp>
      <p:sp>
        <p:nvSpPr>
          <p:cNvPr id="5" name="Footer Placeholder 4">
            <a:extLst>
              <a:ext uri="{FF2B5EF4-FFF2-40B4-BE49-F238E27FC236}">
                <a16:creationId xmlns:a16="http://schemas.microsoft.com/office/drawing/2014/main" id="{56742D25-4802-4EA5-A442-4D6AD0ABD05E}"/>
              </a:ext>
            </a:extLst>
          </p:cNvPr>
          <p:cNvSpPr>
            <a:spLocks noGrp="1"/>
          </p:cNvSpPr>
          <p:nvPr>
            <p:ph type="ftr" sz="quarter" idx="3"/>
          </p:nvPr>
        </p:nvSpPr>
        <p:spPr/>
        <p:txBody>
          <a:bodyPr/>
          <a:lstStyle/>
          <a:p>
            <a:r>
              <a:rPr lang="en-US"/>
              <a:t>BUSINESS.COM</a:t>
            </a:r>
            <a:endParaRPr lang="en-US" dirty="0"/>
          </a:p>
        </p:txBody>
      </p:sp>
      <p:sp>
        <p:nvSpPr>
          <p:cNvPr id="4" name="Rectangle 3">
            <a:extLst>
              <a:ext uri="{FF2B5EF4-FFF2-40B4-BE49-F238E27FC236}">
                <a16:creationId xmlns:a16="http://schemas.microsoft.com/office/drawing/2014/main" id="{F3AA7CC9-25B3-4651-9418-A1D4D5C63C33}"/>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PROJECT </a:t>
            </a:r>
            <a:r>
              <a:rPr lang="en-US" sz="10000" b="1" dirty="0">
                <a:solidFill>
                  <a:schemeClr val="accent2"/>
                </a:solidFill>
              </a:rPr>
              <a:t>PORTFOLIO</a:t>
            </a:r>
          </a:p>
        </p:txBody>
      </p:sp>
      <p:sp>
        <p:nvSpPr>
          <p:cNvPr id="20" name="Rectangle 19">
            <a:extLst>
              <a:ext uri="{FF2B5EF4-FFF2-40B4-BE49-F238E27FC236}">
                <a16:creationId xmlns:a16="http://schemas.microsoft.com/office/drawing/2014/main" id="{E5BE84EF-D2AA-446D-B636-B23F9BE6D489}"/>
              </a:ext>
            </a:extLst>
          </p:cNvPr>
          <p:cNvSpPr/>
          <p:nvPr/>
        </p:nvSpPr>
        <p:spPr>
          <a:xfrm rot="10800000">
            <a:off x="1204636" y="9029699"/>
            <a:ext cx="6579160" cy="5306806"/>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1" name="Rectangle 20">
            <a:extLst>
              <a:ext uri="{FF2B5EF4-FFF2-40B4-BE49-F238E27FC236}">
                <a16:creationId xmlns:a16="http://schemas.microsoft.com/office/drawing/2014/main" id="{8A5D8563-2E7C-4E79-9056-62AB1A3546FA}"/>
              </a:ext>
            </a:extLst>
          </p:cNvPr>
          <p:cNvSpPr/>
          <p:nvPr/>
        </p:nvSpPr>
        <p:spPr>
          <a:xfrm rot="10800000">
            <a:off x="8030521" y="9029699"/>
            <a:ext cx="6599878" cy="5306806"/>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2" name="Rectangle 21">
            <a:extLst>
              <a:ext uri="{FF2B5EF4-FFF2-40B4-BE49-F238E27FC236}">
                <a16:creationId xmlns:a16="http://schemas.microsoft.com/office/drawing/2014/main" id="{3984C6F0-9172-4EE3-85EA-749846633D77}"/>
              </a:ext>
            </a:extLst>
          </p:cNvPr>
          <p:cNvSpPr/>
          <p:nvPr/>
        </p:nvSpPr>
        <p:spPr>
          <a:xfrm rot="10800000">
            <a:off x="14859533" y="9029699"/>
            <a:ext cx="6579157" cy="5306806"/>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3" name="Rectangle 22">
            <a:extLst>
              <a:ext uri="{FF2B5EF4-FFF2-40B4-BE49-F238E27FC236}">
                <a16:creationId xmlns:a16="http://schemas.microsoft.com/office/drawing/2014/main" id="{D1B664A1-625B-404C-BE0D-6EBC4705D5F9}"/>
              </a:ext>
            </a:extLst>
          </p:cNvPr>
          <p:cNvSpPr/>
          <p:nvPr/>
        </p:nvSpPr>
        <p:spPr>
          <a:xfrm rot="10800000">
            <a:off x="21649818" y="9029700"/>
            <a:ext cx="6620381" cy="5306806"/>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4" name="Rectangle 23">
            <a:extLst>
              <a:ext uri="{FF2B5EF4-FFF2-40B4-BE49-F238E27FC236}">
                <a16:creationId xmlns:a16="http://schemas.microsoft.com/office/drawing/2014/main" id="{E299DCC1-7F7C-4EE4-A437-58BF5E3F5613}"/>
              </a:ext>
            </a:extLst>
          </p:cNvPr>
          <p:cNvSpPr/>
          <p:nvPr/>
        </p:nvSpPr>
        <p:spPr>
          <a:xfrm>
            <a:off x="1771622" y="12027289"/>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25" name="Rectangle 24">
            <a:extLst>
              <a:ext uri="{FF2B5EF4-FFF2-40B4-BE49-F238E27FC236}">
                <a16:creationId xmlns:a16="http://schemas.microsoft.com/office/drawing/2014/main" id="{201B6EAA-F3DE-4407-B89F-4AD75F2327D1}"/>
              </a:ext>
            </a:extLst>
          </p:cNvPr>
          <p:cNvSpPr/>
          <p:nvPr/>
        </p:nvSpPr>
        <p:spPr>
          <a:xfrm>
            <a:off x="15587143" y="12027289"/>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26" name="Rectangle 25">
            <a:extLst>
              <a:ext uri="{FF2B5EF4-FFF2-40B4-BE49-F238E27FC236}">
                <a16:creationId xmlns:a16="http://schemas.microsoft.com/office/drawing/2014/main" id="{3A1960ED-2493-4355-93F9-129667ADF71E}"/>
              </a:ext>
            </a:extLst>
          </p:cNvPr>
          <p:cNvSpPr/>
          <p:nvPr/>
        </p:nvSpPr>
        <p:spPr>
          <a:xfrm>
            <a:off x="8679382" y="12027289"/>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27" name="Rectangle 26">
            <a:extLst>
              <a:ext uri="{FF2B5EF4-FFF2-40B4-BE49-F238E27FC236}">
                <a16:creationId xmlns:a16="http://schemas.microsoft.com/office/drawing/2014/main" id="{F81E8B0D-C9FD-4D9F-A01A-019F06689674}"/>
              </a:ext>
            </a:extLst>
          </p:cNvPr>
          <p:cNvSpPr/>
          <p:nvPr/>
        </p:nvSpPr>
        <p:spPr>
          <a:xfrm>
            <a:off x="22494904" y="12027289"/>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35" name="Freeform: Shape 34">
            <a:extLst>
              <a:ext uri="{FF2B5EF4-FFF2-40B4-BE49-F238E27FC236}">
                <a16:creationId xmlns:a16="http://schemas.microsoft.com/office/drawing/2014/main" id="{5C402A78-7A54-4F94-8E62-5258E4B32815}"/>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0930DE2-9A92-48B2-9A35-1DF0DCBDC3AB}"/>
              </a:ext>
            </a:extLst>
          </p:cNvPr>
          <p:cNvSpPr txBox="1"/>
          <p:nvPr/>
        </p:nvSpPr>
        <p:spPr>
          <a:xfrm>
            <a:off x="1108021" y="2684423"/>
            <a:ext cx="27349558" cy="588431"/>
          </a:xfrm>
          <a:prstGeom prst="rect">
            <a:avLst/>
          </a:prstGeom>
          <a:noFill/>
        </p:spPr>
        <p:txBody>
          <a:bodyPr wrap="square" rtlCol="0">
            <a:spAutoFit/>
          </a:bodyPr>
          <a:lstStyle/>
          <a:p>
            <a:pPr>
              <a:lnSpc>
                <a:spcPct val="80000"/>
              </a:lnSpc>
            </a:pPr>
            <a:r>
              <a:rPr lang="en-US" sz="4000" b="1" dirty="0">
                <a:latin typeface="Montserrat" panose="00000500000000000000" pitchFamily="2" charset="0"/>
              </a:rPr>
              <a:t>WHO ARE CRAZY ENOUGH TO THINK THEY CAN CHANGE THE WORLD, ARE THE ONES THAT DO.</a:t>
            </a:r>
            <a:endParaRPr lang="en-US" sz="4000" dirty="0">
              <a:latin typeface="Montserrat" panose="00000500000000000000" pitchFamily="2" charset="0"/>
            </a:endParaRPr>
          </a:p>
        </p:txBody>
      </p:sp>
    </p:spTree>
    <p:extLst>
      <p:ext uri="{BB962C8B-B14F-4D97-AF65-F5344CB8AC3E}">
        <p14:creationId xmlns:p14="http://schemas.microsoft.com/office/powerpoint/2010/main" val="405464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Placeholder 69">
            <a:extLst>
              <a:ext uri="{FF2B5EF4-FFF2-40B4-BE49-F238E27FC236}">
                <a16:creationId xmlns:a16="http://schemas.microsoft.com/office/drawing/2014/main" id="{532C00D8-1237-468B-A864-D0C0A1BDA2F7}"/>
              </a:ext>
            </a:extLst>
          </p:cNvPr>
          <p:cNvPicPr>
            <a:picLocks noGrp="1" noChangeAspect="1"/>
          </p:cNvPicPr>
          <p:nvPr>
            <p:ph type="pic" sz="quarter" idx="14"/>
          </p:nvPr>
        </p:nvPicPr>
        <p:blipFill>
          <a:blip r:embed="rId2" cstate="email">
            <a:extLst>
              <a:ext uri="{28A0092B-C50C-407E-A947-70E740481C1C}">
                <a14:useLocalDpi xmlns:a14="http://schemas.microsoft.com/office/drawing/2010/main"/>
              </a:ext>
            </a:extLst>
          </a:blip>
          <a:srcRect l="25568" r="25568"/>
          <a:stretch>
            <a:fillRect/>
          </a:stretch>
        </p:blipFill>
        <p:spPr/>
      </p:pic>
      <p:pic>
        <p:nvPicPr>
          <p:cNvPr id="72" name="Picture Placeholder 71">
            <a:extLst>
              <a:ext uri="{FF2B5EF4-FFF2-40B4-BE49-F238E27FC236}">
                <a16:creationId xmlns:a16="http://schemas.microsoft.com/office/drawing/2014/main" id="{16B96E78-621A-4CAB-9D35-7A8F123717E7}"/>
              </a:ext>
            </a:extLst>
          </p:cNvPr>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l="25448" r="25448"/>
          <a:stretch>
            <a:fillRect/>
          </a:stretch>
        </p:blipFill>
        <p:spPr/>
      </p:pic>
      <p:sp>
        <p:nvSpPr>
          <p:cNvPr id="6" name="Slide Number Placeholder 5">
            <a:extLst>
              <a:ext uri="{FF2B5EF4-FFF2-40B4-BE49-F238E27FC236}">
                <a16:creationId xmlns:a16="http://schemas.microsoft.com/office/drawing/2014/main" id="{55E61B5E-4DC8-4DC7-BD43-577B3FC3C63E}"/>
              </a:ext>
            </a:extLst>
          </p:cNvPr>
          <p:cNvSpPr>
            <a:spLocks noGrp="1"/>
          </p:cNvSpPr>
          <p:nvPr>
            <p:ph type="sldNum" sz="quarter" idx="4"/>
          </p:nvPr>
        </p:nvSpPr>
        <p:spPr/>
        <p:txBody>
          <a:bodyPr/>
          <a:lstStyle/>
          <a:p>
            <a:fld id="{92B485D1-D61A-494D-A8A9-04DC541B8AAB}" type="slidenum">
              <a:rPr lang="en-US" smtClean="0"/>
              <a:pPr/>
              <a:t>18</a:t>
            </a:fld>
            <a:endParaRPr lang="en-US" dirty="0"/>
          </a:p>
        </p:txBody>
      </p:sp>
      <p:sp>
        <p:nvSpPr>
          <p:cNvPr id="5" name="Footer Placeholder 4">
            <a:extLst>
              <a:ext uri="{FF2B5EF4-FFF2-40B4-BE49-F238E27FC236}">
                <a16:creationId xmlns:a16="http://schemas.microsoft.com/office/drawing/2014/main" id="{56742D25-4802-4EA5-A442-4D6AD0ABD05E}"/>
              </a:ext>
            </a:extLst>
          </p:cNvPr>
          <p:cNvSpPr>
            <a:spLocks noGrp="1"/>
          </p:cNvSpPr>
          <p:nvPr>
            <p:ph type="ftr" sz="quarter" idx="3"/>
          </p:nvPr>
        </p:nvSpPr>
        <p:spPr/>
        <p:txBody>
          <a:bodyPr/>
          <a:lstStyle/>
          <a:p>
            <a:r>
              <a:rPr lang="en-US"/>
              <a:t>BUSINESS.COM</a:t>
            </a:r>
            <a:endParaRPr lang="en-US" dirty="0"/>
          </a:p>
        </p:txBody>
      </p:sp>
      <p:sp>
        <p:nvSpPr>
          <p:cNvPr id="4" name="Rectangle 3">
            <a:extLst>
              <a:ext uri="{FF2B5EF4-FFF2-40B4-BE49-F238E27FC236}">
                <a16:creationId xmlns:a16="http://schemas.microsoft.com/office/drawing/2014/main" id="{F3AA7CC9-25B3-4651-9418-A1D4D5C63C33}"/>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PROJECT </a:t>
            </a:r>
            <a:r>
              <a:rPr lang="en-US" sz="10000" b="1" dirty="0">
                <a:solidFill>
                  <a:schemeClr val="accent2"/>
                </a:solidFill>
              </a:rPr>
              <a:t>PORTFOLIO</a:t>
            </a:r>
          </a:p>
        </p:txBody>
      </p:sp>
      <p:sp>
        <p:nvSpPr>
          <p:cNvPr id="20" name="Rectangle 19">
            <a:extLst>
              <a:ext uri="{FF2B5EF4-FFF2-40B4-BE49-F238E27FC236}">
                <a16:creationId xmlns:a16="http://schemas.microsoft.com/office/drawing/2014/main" id="{E5BE84EF-D2AA-446D-B636-B23F9BE6D489}"/>
              </a:ext>
            </a:extLst>
          </p:cNvPr>
          <p:cNvSpPr/>
          <p:nvPr/>
        </p:nvSpPr>
        <p:spPr>
          <a:xfrm rot="10800000">
            <a:off x="1204636" y="9029699"/>
            <a:ext cx="6579160" cy="5306806"/>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1" name="Rectangle 20">
            <a:extLst>
              <a:ext uri="{FF2B5EF4-FFF2-40B4-BE49-F238E27FC236}">
                <a16:creationId xmlns:a16="http://schemas.microsoft.com/office/drawing/2014/main" id="{8A5D8563-2E7C-4E79-9056-62AB1A3546FA}"/>
              </a:ext>
            </a:extLst>
          </p:cNvPr>
          <p:cNvSpPr/>
          <p:nvPr/>
        </p:nvSpPr>
        <p:spPr>
          <a:xfrm rot="10800000">
            <a:off x="8030521" y="9029699"/>
            <a:ext cx="6599878" cy="5306806"/>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4" name="Rectangle 23">
            <a:extLst>
              <a:ext uri="{FF2B5EF4-FFF2-40B4-BE49-F238E27FC236}">
                <a16:creationId xmlns:a16="http://schemas.microsoft.com/office/drawing/2014/main" id="{E299DCC1-7F7C-4EE4-A437-58BF5E3F5613}"/>
              </a:ext>
            </a:extLst>
          </p:cNvPr>
          <p:cNvSpPr/>
          <p:nvPr/>
        </p:nvSpPr>
        <p:spPr>
          <a:xfrm>
            <a:off x="1771622" y="12027289"/>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26" name="Rectangle 25">
            <a:extLst>
              <a:ext uri="{FF2B5EF4-FFF2-40B4-BE49-F238E27FC236}">
                <a16:creationId xmlns:a16="http://schemas.microsoft.com/office/drawing/2014/main" id="{3A1960ED-2493-4355-93F9-129667ADF71E}"/>
              </a:ext>
            </a:extLst>
          </p:cNvPr>
          <p:cNvSpPr/>
          <p:nvPr/>
        </p:nvSpPr>
        <p:spPr>
          <a:xfrm>
            <a:off x="8679382" y="12027289"/>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35" name="Freeform: Shape 34">
            <a:extLst>
              <a:ext uri="{FF2B5EF4-FFF2-40B4-BE49-F238E27FC236}">
                <a16:creationId xmlns:a16="http://schemas.microsoft.com/office/drawing/2014/main" id="{5C402A78-7A54-4F94-8E62-5258E4B32815}"/>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0930DE2-9A92-48B2-9A35-1DF0DCBDC3AB}"/>
              </a:ext>
            </a:extLst>
          </p:cNvPr>
          <p:cNvSpPr txBox="1"/>
          <p:nvPr/>
        </p:nvSpPr>
        <p:spPr>
          <a:xfrm>
            <a:off x="1108021" y="2684423"/>
            <a:ext cx="27349558" cy="588431"/>
          </a:xfrm>
          <a:prstGeom prst="rect">
            <a:avLst/>
          </a:prstGeom>
          <a:noFill/>
        </p:spPr>
        <p:txBody>
          <a:bodyPr wrap="square" rtlCol="0">
            <a:spAutoFit/>
          </a:bodyPr>
          <a:lstStyle/>
          <a:p>
            <a:pPr>
              <a:lnSpc>
                <a:spcPct val="80000"/>
              </a:lnSpc>
            </a:pPr>
            <a:r>
              <a:rPr lang="en-US" sz="4000" b="1" dirty="0">
                <a:latin typeface="Montserrat" panose="00000500000000000000" pitchFamily="2" charset="0"/>
              </a:rPr>
              <a:t>WHO ARE CRAZY ENOUGH TO THINK THEY CAN CHANGE THE WORLD, ARE THE ONES THAT DO.</a:t>
            </a:r>
            <a:endParaRPr lang="en-US" sz="4000" dirty="0">
              <a:latin typeface="Montserrat" panose="00000500000000000000" pitchFamily="2" charset="0"/>
            </a:endParaRPr>
          </a:p>
        </p:txBody>
      </p:sp>
      <p:sp>
        <p:nvSpPr>
          <p:cNvPr id="19" name="Текст 20">
            <a:extLst>
              <a:ext uri="{FF2B5EF4-FFF2-40B4-BE49-F238E27FC236}">
                <a16:creationId xmlns:a16="http://schemas.microsoft.com/office/drawing/2014/main" id="{5C802ADA-D15D-4128-A304-7A093E2D47AB}"/>
              </a:ext>
            </a:extLst>
          </p:cNvPr>
          <p:cNvSpPr txBox="1">
            <a:spLocks/>
          </p:cNvSpPr>
          <p:nvPr/>
        </p:nvSpPr>
        <p:spPr>
          <a:xfrm>
            <a:off x="16293429" y="4688665"/>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28" name="Текст 16">
            <a:extLst>
              <a:ext uri="{FF2B5EF4-FFF2-40B4-BE49-F238E27FC236}">
                <a16:creationId xmlns:a16="http://schemas.microsoft.com/office/drawing/2014/main" id="{473A5EF6-306C-492E-A12C-6B1301CA6C56}"/>
              </a:ext>
            </a:extLst>
          </p:cNvPr>
          <p:cNvSpPr txBox="1">
            <a:spLocks/>
          </p:cNvSpPr>
          <p:nvPr/>
        </p:nvSpPr>
        <p:spPr>
          <a:xfrm>
            <a:off x="16293429" y="5496053"/>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29" name="Текст 20">
            <a:extLst>
              <a:ext uri="{FF2B5EF4-FFF2-40B4-BE49-F238E27FC236}">
                <a16:creationId xmlns:a16="http://schemas.microsoft.com/office/drawing/2014/main" id="{80249F94-72B4-4B01-9788-71B89AA72982}"/>
              </a:ext>
            </a:extLst>
          </p:cNvPr>
          <p:cNvSpPr txBox="1">
            <a:spLocks/>
          </p:cNvSpPr>
          <p:nvPr/>
        </p:nvSpPr>
        <p:spPr>
          <a:xfrm>
            <a:off x="16293429" y="8199452"/>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4">
                    <a:lumMod val="60000"/>
                    <a:lumOff val="40000"/>
                  </a:schemeClr>
                </a:solidFill>
              </a:rPr>
              <a:t>USER EXPERIENCE</a:t>
            </a:r>
          </a:p>
        </p:txBody>
      </p:sp>
      <p:sp>
        <p:nvSpPr>
          <p:cNvPr id="30" name="Текст 16">
            <a:extLst>
              <a:ext uri="{FF2B5EF4-FFF2-40B4-BE49-F238E27FC236}">
                <a16:creationId xmlns:a16="http://schemas.microsoft.com/office/drawing/2014/main" id="{2CB2D2E3-E74E-400B-970C-81BAF01E7F18}"/>
              </a:ext>
            </a:extLst>
          </p:cNvPr>
          <p:cNvSpPr txBox="1">
            <a:spLocks/>
          </p:cNvSpPr>
          <p:nvPr/>
        </p:nvSpPr>
        <p:spPr>
          <a:xfrm>
            <a:off x="16293429" y="8960843"/>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31" name="Текст 20">
            <a:extLst>
              <a:ext uri="{FF2B5EF4-FFF2-40B4-BE49-F238E27FC236}">
                <a16:creationId xmlns:a16="http://schemas.microsoft.com/office/drawing/2014/main" id="{A09D5C5E-5B1D-41B1-BAFA-43A55671752E}"/>
              </a:ext>
            </a:extLst>
          </p:cNvPr>
          <p:cNvSpPr txBox="1">
            <a:spLocks/>
          </p:cNvSpPr>
          <p:nvPr/>
        </p:nvSpPr>
        <p:spPr>
          <a:xfrm>
            <a:off x="16293429" y="11710240"/>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32" name="Текст 16">
            <a:extLst>
              <a:ext uri="{FF2B5EF4-FFF2-40B4-BE49-F238E27FC236}">
                <a16:creationId xmlns:a16="http://schemas.microsoft.com/office/drawing/2014/main" id="{F16C14F6-9D9C-4894-AE5B-ABEC4FB5C345}"/>
              </a:ext>
            </a:extLst>
          </p:cNvPr>
          <p:cNvSpPr txBox="1">
            <a:spLocks/>
          </p:cNvSpPr>
          <p:nvPr/>
        </p:nvSpPr>
        <p:spPr>
          <a:xfrm>
            <a:off x="16293429" y="12425633"/>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Tree>
    <p:extLst>
      <p:ext uri="{BB962C8B-B14F-4D97-AF65-F5344CB8AC3E}">
        <p14:creationId xmlns:p14="http://schemas.microsoft.com/office/powerpoint/2010/main" val="1516840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Placeholder 77">
            <a:extLst>
              <a:ext uri="{FF2B5EF4-FFF2-40B4-BE49-F238E27FC236}">
                <a16:creationId xmlns:a16="http://schemas.microsoft.com/office/drawing/2014/main" id="{C9C4D981-0510-4D64-A725-734C8BD67EE8}"/>
              </a:ext>
            </a:extLst>
          </p:cNvPr>
          <p:cNvPicPr>
            <a:picLocks noGrp="1" noChangeAspect="1"/>
          </p:cNvPicPr>
          <p:nvPr>
            <p:ph type="pic" sz="quarter" idx="4294967295"/>
          </p:nvPr>
        </p:nvPicPr>
        <p:blipFill>
          <a:blip r:embed="rId2" cstate="emai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a:xfrm>
            <a:off x="8032402" y="9559158"/>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pic>
      <p:pic>
        <p:nvPicPr>
          <p:cNvPr id="80" name="Picture Placeholder 79">
            <a:extLst>
              <a:ext uri="{FF2B5EF4-FFF2-40B4-BE49-F238E27FC236}">
                <a16:creationId xmlns:a16="http://schemas.microsoft.com/office/drawing/2014/main" id="{EE00C170-C9C6-4379-A8D1-30B46644518D}"/>
              </a:ext>
            </a:extLst>
          </p:cNvPr>
          <p:cNvPicPr>
            <a:picLocks noGrp="1" noChangeAspect="1"/>
          </p:cNvPicPr>
          <p:nvPr>
            <p:ph type="pic" sz="quarter" idx="4294967295"/>
          </p:nvPr>
        </p:nvPicPr>
        <p:blipFill>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a:fillRect/>
          </a:stretch>
        </p:blipFill>
        <p:spPr>
          <a:xfrm>
            <a:off x="14860163" y="9559158"/>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pic>
      <p:pic>
        <p:nvPicPr>
          <p:cNvPr id="82" name="Picture Placeholder 81">
            <a:extLst>
              <a:ext uri="{FF2B5EF4-FFF2-40B4-BE49-F238E27FC236}">
                <a16:creationId xmlns:a16="http://schemas.microsoft.com/office/drawing/2014/main" id="{95EB411F-B6C3-45CF-8005-4E6B8CC0F55A}"/>
              </a:ext>
            </a:extLst>
          </p:cNvPr>
          <p:cNvPicPr>
            <a:picLocks noGrp="1" noChangeAspect="1"/>
          </p:cNvPicPr>
          <p:nvPr>
            <p:ph type="pic" sz="quarter" idx="4294967295"/>
          </p:nvPr>
        </p:nvPicPr>
        <p:blipFill>
          <a:blip r:embed="rId6" cstate="email">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rcRect/>
          <a:stretch>
            <a:fillRect/>
          </a:stretch>
        </p:blipFill>
        <p:spPr>
          <a:xfrm>
            <a:off x="21687924" y="9559158"/>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pic>
      <p:pic>
        <p:nvPicPr>
          <p:cNvPr id="76" name="Picture Placeholder 75">
            <a:extLst>
              <a:ext uri="{FF2B5EF4-FFF2-40B4-BE49-F238E27FC236}">
                <a16:creationId xmlns:a16="http://schemas.microsoft.com/office/drawing/2014/main" id="{77AF4715-05CE-421D-8AF4-AC8E244E390D}"/>
              </a:ext>
            </a:extLst>
          </p:cNvPr>
          <p:cNvPicPr>
            <a:picLocks noGrp="1" noChangeAspect="1"/>
          </p:cNvPicPr>
          <p:nvPr>
            <p:ph type="pic" sz="quarter" idx="4294967295"/>
          </p:nvPr>
        </p:nvPicPr>
        <p:blipFill>
          <a:blip r:embed="rId8" cstate="emai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rcRect/>
          <a:stretch>
            <a:fillRect/>
          </a:stretch>
        </p:blipFill>
        <p:spPr>
          <a:xfrm>
            <a:off x="1204641" y="9559158"/>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pic>
      <p:pic>
        <p:nvPicPr>
          <p:cNvPr id="70" name="Picture Placeholder 69">
            <a:extLst>
              <a:ext uri="{FF2B5EF4-FFF2-40B4-BE49-F238E27FC236}">
                <a16:creationId xmlns:a16="http://schemas.microsoft.com/office/drawing/2014/main" id="{532C00D8-1237-468B-A864-D0C0A1BDA2F7}"/>
              </a:ext>
            </a:extLst>
          </p:cNvPr>
          <p:cNvPicPr>
            <a:picLocks noGrp="1" noChangeAspect="1"/>
          </p:cNvPicPr>
          <p:nvPr>
            <p:ph type="pic" sz="quarter" idx="14"/>
          </p:nvPr>
        </p:nvPicPr>
        <p:blipFill>
          <a:blip r:embed="rId10" cstate="email">
            <a:extLst>
              <a:ext uri="{28A0092B-C50C-407E-A947-70E740481C1C}">
                <a14:useLocalDpi xmlns:a14="http://schemas.microsoft.com/office/drawing/2010/main"/>
              </a:ext>
            </a:extLst>
          </a:blip>
          <a:srcRect/>
          <a:stretch>
            <a:fillRect/>
          </a:stretch>
        </p:blipFill>
        <p:spPr/>
      </p:pic>
      <p:pic>
        <p:nvPicPr>
          <p:cNvPr id="72" name="Picture Placeholder 71">
            <a:extLst>
              <a:ext uri="{FF2B5EF4-FFF2-40B4-BE49-F238E27FC236}">
                <a16:creationId xmlns:a16="http://schemas.microsoft.com/office/drawing/2014/main" id="{16B96E78-621A-4CAB-9D35-7A8F123717E7}"/>
              </a:ext>
            </a:extLst>
          </p:cNvPr>
          <p:cNvPicPr>
            <a:picLocks noGrp="1" noChangeAspect="1"/>
          </p:cNvPicPr>
          <p:nvPr>
            <p:ph type="pic" sz="quarter" idx="15"/>
          </p:nvPr>
        </p:nvPicPr>
        <p:blipFill>
          <a:blip r:embed="rId11" cstate="email">
            <a:extLst>
              <a:ext uri="{28A0092B-C50C-407E-A947-70E740481C1C}">
                <a14:useLocalDpi xmlns:a14="http://schemas.microsoft.com/office/drawing/2010/main"/>
              </a:ext>
            </a:extLst>
          </a:blip>
          <a:srcRect/>
          <a:stretch>
            <a:fillRect/>
          </a:stretch>
        </p:blipFill>
        <p:spPr/>
      </p:pic>
      <p:pic>
        <p:nvPicPr>
          <p:cNvPr id="74" name="Picture Placeholder 73">
            <a:extLst>
              <a:ext uri="{FF2B5EF4-FFF2-40B4-BE49-F238E27FC236}">
                <a16:creationId xmlns:a16="http://schemas.microsoft.com/office/drawing/2014/main" id="{2E2532D5-FC3A-40EB-B7EA-3516CDBCB87C}"/>
              </a:ext>
            </a:extLst>
          </p:cNvPr>
          <p:cNvPicPr>
            <a:picLocks noGrp="1" noChangeAspect="1"/>
          </p:cNvPicPr>
          <p:nvPr>
            <p:ph type="pic" sz="quarter" idx="16"/>
          </p:nvPr>
        </p:nvPicPr>
        <p:blipFill>
          <a:blip r:embed="rId12" cstate="email">
            <a:extLst>
              <a:ext uri="{28A0092B-C50C-407E-A947-70E740481C1C}">
                <a14:useLocalDpi xmlns:a14="http://schemas.microsoft.com/office/drawing/2010/main"/>
              </a:ext>
            </a:extLst>
          </a:blip>
          <a:srcRect/>
          <a:stretch>
            <a:fillRect/>
          </a:stretch>
        </p:blipFill>
        <p:spPr/>
      </p:pic>
      <p:pic>
        <p:nvPicPr>
          <p:cNvPr id="77" name="Picture Placeholder 76">
            <a:extLst>
              <a:ext uri="{FF2B5EF4-FFF2-40B4-BE49-F238E27FC236}">
                <a16:creationId xmlns:a16="http://schemas.microsoft.com/office/drawing/2014/main" id="{B2D0C5A5-A055-4728-ACA1-524BEE6D89B3}"/>
              </a:ext>
            </a:extLst>
          </p:cNvPr>
          <p:cNvPicPr>
            <a:picLocks noGrp="1" noChangeAspect="1"/>
          </p:cNvPicPr>
          <p:nvPr>
            <p:ph type="pic" sz="quarter" idx="17"/>
          </p:nvPr>
        </p:nvPicPr>
        <p:blipFill>
          <a:blip r:embed="rId13" cstate="email">
            <a:extLst>
              <a:ext uri="{28A0092B-C50C-407E-A947-70E740481C1C}">
                <a14:useLocalDpi xmlns:a14="http://schemas.microsoft.com/office/drawing/2010/main"/>
              </a:ext>
            </a:extLst>
          </a:blip>
          <a:srcRect/>
          <a:stretch>
            <a:fillRect/>
          </a:stretch>
        </p:blipFill>
        <p:spPr/>
      </p:pic>
      <p:sp>
        <p:nvSpPr>
          <p:cNvPr id="4" name="Rectangle 3">
            <a:extLst>
              <a:ext uri="{FF2B5EF4-FFF2-40B4-BE49-F238E27FC236}">
                <a16:creationId xmlns:a16="http://schemas.microsoft.com/office/drawing/2014/main" id="{F3AA7CC9-25B3-4651-9418-A1D4D5C63C33}"/>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PROJECT </a:t>
            </a:r>
            <a:r>
              <a:rPr lang="en-US" sz="10000" b="1" dirty="0">
                <a:solidFill>
                  <a:schemeClr val="accent2"/>
                </a:solidFill>
              </a:rPr>
              <a:t>PORTFOLIO</a:t>
            </a:r>
          </a:p>
        </p:txBody>
      </p:sp>
      <p:sp>
        <p:nvSpPr>
          <p:cNvPr id="20" name="Rectangle 19">
            <a:extLst>
              <a:ext uri="{FF2B5EF4-FFF2-40B4-BE49-F238E27FC236}">
                <a16:creationId xmlns:a16="http://schemas.microsoft.com/office/drawing/2014/main" id="{E5BE84EF-D2AA-446D-B636-B23F9BE6D489}"/>
              </a:ext>
            </a:extLst>
          </p:cNvPr>
          <p:cNvSpPr/>
          <p:nvPr/>
        </p:nvSpPr>
        <p:spPr>
          <a:xfrm rot="10800000">
            <a:off x="1204636" y="11225047"/>
            <a:ext cx="6579160" cy="311145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1" name="Rectangle 20">
            <a:extLst>
              <a:ext uri="{FF2B5EF4-FFF2-40B4-BE49-F238E27FC236}">
                <a16:creationId xmlns:a16="http://schemas.microsoft.com/office/drawing/2014/main" id="{8A5D8563-2E7C-4E79-9056-62AB1A3546FA}"/>
              </a:ext>
            </a:extLst>
          </p:cNvPr>
          <p:cNvSpPr/>
          <p:nvPr/>
        </p:nvSpPr>
        <p:spPr>
          <a:xfrm rot="10800000">
            <a:off x="8030523" y="11225047"/>
            <a:ext cx="6580405" cy="311145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2" name="Rectangle 21">
            <a:extLst>
              <a:ext uri="{FF2B5EF4-FFF2-40B4-BE49-F238E27FC236}">
                <a16:creationId xmlns:a16="http://schemas.microsoft.com/office/drawing/2014/main" id="{3984C6F0-9172-4EE3-85EA-749846633D77}"/>
              </a:ext>
            </a:extLst>
          </p:cNvPr>
          <p:cNvSpPr/>
          <p:nvPr/>
        </p:nvSpPr>
        <p:spPr>
          <a:xfrm rot="10800000">
            <a:off x="14859534" y="11225047"/>
            <a:ext cx="6579157" cy="311145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3" name="Rectangle 22">
            <a:extLst>
              <a:ext uri="{FF2B5EF4-FFF2-40B4-BE49-F238E27FC236}">
                <a16:creationId xmlns:a16="http://schemas.microsoft.com/office/drawing/2014/main" id="{D1B664A1-625B-404C-BE0D-6EBC4705D5F9}"/>
              </a:ext>
            </a:extLst>
          </p:cNvPr>
          <p:cNvSpPr/>
          <p:nvPr/>
        </p:nvSpPr>
        <p:spPr>
          <a:xfrm rot="10800000">
            <a:off x="21649820" y="11225048"/>
            <a:ext cx="6579157" cy="311145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4" name="Rectangle 23">
            <a:extLst>
              <a:ext uri="{FF2B5EF4-FFF2-40B4-BE49-F238E27FC236}">
                <a16:creationId xmlns:a16="http://schemas.microsoft.com/office/drawing/2014/main" id="{E299DCC1-7F7C-4EE4-A437-58BF5E3F5613}"/>
              </a:ext>
            </a:extLst>
          </p:cNvPr>
          <p:cNvSpPr/>
          <p:nvPr/>
        </p:nvSpPr>
        <p:spPr>
          <a:xfrm>
            <a:off x="1771622" y="12027289"/>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25" name="Rectangle 24">
            <a:extLst>
              <a:ext uri="{FF2B5EF4-FFF2-40B4-BE49-F238E27FC236}">
                <a16:creationId xmlns:a16="http://schemas.microsoft.com/office/drawing/2014/main" id="{201B6EAA-F3DE-4407-B89F-4AD75F2327D1}"/>
              </a:ext>
            </a:extLst>
          </p:cNvPr>
          <p:cNvSpPr/>
          <p:nvPr/>
        </p:nvSpPr>
        <p:spPr>
          <a:xfrm>
            <a:off x="15587143" y="12027289"/>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26" name="Rectangle 25">
            <a:extLst>
              <a:ext uri="{FF2B5EF4-FFF2-40B4-BE49-F238E27FC236}">
                <a16:creationId xmlns:a16="http://schemas.microsoft.com/office/drawing/2014/main" id="{3A1960ED-2493-4355-93F9-129667ADF71E}"/>
              </a:ext>
            </a:extLst>
          </p:cNvPr>
          <p:cNvSpPr/>
          <p:nvPr/>
        </p:nvSpPr>
        <p:spPr>
          <a:xfrm>
            <a:off x="8679382" y="12027289"/>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27" name="Rectangle 26">
            <a:extLst>
              <a:ext uri="{FF2B5EF4-FFF2-40B4-BE49-F238E27FC236}">
                <a16:creationId xmlns:a16="http://schemas.microsoft.com/office/drawing/2014/main" id="{F81E8B0D-C9FD-4D9F-A01A-019F06689674}"/>
              </a:ext>
            </a:extLst>
          </p:cNvPr>
          <p:cNvSpPr/>
          <p:nvPr/>
        </p:nvSpPr>
        <p:spPr>
          <a:xfrm>
            <a:off x="22494904" y="12027289"/>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49" name="Rectangle 48">
            <a:extLst>
              <a:ext uri="{FF2B5EF4-FFF2-40B4-BE49-F238E27FC236}">
                <a16:creationId xmlns:a16="http://schemas.microsoft.com/office/drawing/2014/main" id="{B5A219FB-E0DE-4A4F-9E5B-72A51C780AF1}"/>
              </a:ext>
            </a:extLst>
          </p:cNvPr>
          <p:cNvSpPr/>
          <p:nvPr/>
        </p:nvSpPr>
        <p:spPr>
          <a:xfrm rot="10800000">
            <a:off x="1204636" y="6222069"/>
            <a:ext cx="6579784" cy="311145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0" name="Rectangle 49">
            <a:extLst>
              <a:ext uri="{FF2B5EF4-FFF2-40B4-BE49-F238E27FC236}">
                <a16:creationId xmlns:a16="http://schemas.microsoft.com/office/drawing/2014/main" id="{F17A773A-0320-45DB-A2C1-25D7CAFA15C3}"/>
              </a:ext>
            </a:extLst>
          </p:cNvPr>
          <p:cNvSpPr/>
          <p:nvPr/>
        </p:nvSpPr>
        <p:spPr>
          <a:xfrm rot="10800000">
            <a:off x="8031780" y="6222069"/>
            <a:ext cx="6580402" cy="311145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1" name="Rectangle 50">
            <a:extLst>
              <a:ext uri="{FF2B5EF4-FFF2-40B4-BE49-F238E27FC236}">
                <a16:creationId xmlns:a16="http://schemas.microsoft.com/office/drawing/2014/main" id="{4C23F4C0-50C4-4462-BE33-A5D75E45598D}"/>
              </a:ext>
            </a:extLst>
          </p:cNvPr>
          <p:cNvSpPr/>
          <p:nvPr/>
        </p:nvSpPr>
        <p:spPr>
          <a:xfrm rot="10800000">
            <a:off x="14859536" y="6222069"/>
            <a:ext cx="6579156" cy="311145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2" name="Rectangle 51">
            <a:extLst>
              <a:ext uri="{FF2B5EF4-FFF2-40B4-BE49-F238E27FC236}">
                <a16:creationId xmlns:a16="http://schemas.microsoft.com/office/drawing/2014/main" id="{3DEBB9B9-231B-497D-8B82-FCCD33C2C916}"/>
              </a:ext>
            </a:extLst>
          </p:cNvPr>
          <p:cNvSpPr/>
          <p:nvPr/>
        </p:nvSpPr>
        <p:spPr>
          <a:xfrm rot="10800000">
            <a:off x="21687293" y="6222070"/>
            <a:ext cx="6541686" cy="311145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3" name="Rectangle 52">
            <a:extLst>
              <a:ext uri="{FF2B5EF4-FFF2-40B4-BE49-F238E27FC236}">
                <a16:creationId xmlns:a16="http://schemas.microsoft.com/office/drawing/2014/main" id="{335D0A82-089A-4754-9168-6EACB091D093}"/>
              </a:ext>
            </a:extLst>
          </p:cNvPr>
          <p:cNvSpPr/>
          <p:nvPr/>
        </p:nvSpPr>
        <p:spPr>
          <a:xfrm>
            <a:off x="1772246" y="7024311"/>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54" name="Rectangle 53">
            <a:extLst>
              <a:ext uri="{FF2B5EF4-FFF2-40B4-BE49-F238E27FC236}">
                <a16:creationId xmlns:a16="http://schemas.microsoft.com/office/drawing/2014/main" id="{8C8A9F95-8E76-4EF2-A73D-6C6F90FA1085}"/>
              </a:ext>
            </a:extLst>
          </p:cNvPr>
          <p:cNvSpPr/>
          <p:nvPr/>
        </p:nvSpPr>
        <p:spPr>
          <a:xfrm>
            <a:off x="15587767" y="7024311"/>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55" name="Rectangle 54">
            <a:extLst>
              <a:ext uri="{FF2B5EF4-FFF2-40B4-BE49-F238E27FC236}">
                <a16:creationId xmlns:a16="http://schemas.microsoft.com/office/drawing/2014/main" id="{AAF74259-B1B4-40E0-B9CD-004BB8F58210}"/>
              </a:ext>
            </a:extLst>
          </p:cNvPr>
          <p:cNvSpPr/>
          <p:nvPr/>
        </p:nvSpPr>
        <p:spPr>
          <a:xfrm>
            <a:off x="8680006" y="7024311"/>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56" name="Rectangle 55">
            <a:extLst>
              <a:ext uri="{FF2B5EF4-FFF2-40B4-BE49-F238E27FC236}">
                <a16:creationId xmlns:a16="http://schemas.microsoft.com/office/drawing/2014/main" id="{242FDE32-7EF9-421C-8CB2-EFF5C3F87696}"/>
              </a:ext>
            </a:extLst>
          </p:cNvPr>
          <p:cNvSpPr/>
          <p:nvPr/>
        </p:nvSpPr>
        <p:spPr>
          <a:xfrm>
            <a:off x="22495528" y="7024311"/>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35" name="Freeform: Shape 34">
            <a:extLst>
              <a:ext uri="{FF2B5EF4-FFF2-40B4-BE49-F238E27FC236}">
                <a16:creationId xmlns:a16="http://schemas.microsoft.com/office/drawing/2014/main" id="{5C402A78-7A54-4F94-8E62-5258E4B32815}"/>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56742D25-4802-4EA5-A442-4D6AD0ABD05E}"/>
              </a:ext>
            </a:extLst>
          </p:cNvPr>
          <p:cNvSpPr>
            <a:spLocks noGrp="1"/>
          </p:cNvSpPr>
          <p:nvPr>
            <p:ph type="ftr" sz="quarter" idx="3"/>
          </p:nvPr>
        </p:nvSpPr>
        <p:spPr/>
        <p:txBody>
          <a:bodyPr/>
          <a:lstStyle/>
          <a:p>
            <a:r>
              <a:rPr lang="en-US"/>
              <a:t>BUSINESS.COM</a:t>
            </a:r>
            <a:endParaRPr lang="en-US" dirty="0"/>
          </a:p>
        </p:txBody>
      </p:sp>
      <p:sp>
        <p:nvSpPr>
          <p:cNvPr id="6" name="Slide Number Placeholder 5">
            <a:extLst>
              <a:ext uri="{FF2B5EF4-FFF2-40B4-BE49-F238E27FC236}">
                <a16:creationId xmlns:a16="http://schemas.microsoft.com/office/drawing/2014/main" id="{55E61B5E-4DC8-4DC7-BD43-577B3FC3C63E}"/>
              </a:ext>
            </a:extLst>
          </p:cNvPr>
          <p:cNvSpPr>
            <a:spLocks noGrp="1"/>
          </p:cNvSpPr>
          <p:nvPr>
            <p:ph type="sldNum" sz="quarter" idx="4"/>
          </p:nvPr>
        </p:nvSpPr>
        <p:spPr/>
        <p:txBody>
          <a:bodyPr/>
          <a:lstStyle/>
          <a:p>
            <a:fld id="{92B485D1-D61A-494D-A8A9-04DC541B8AAB}" type="slidenum">
              <a:rPr lang="en-US" smtClean="0"/>
              <a:pPr/>
              <a:t>19</a:t>
            </a:fld>
            <a:endParaRPr lang="en-US" dirty="0"/>
          </a:p>
        </p:txBody>
      </p:sp>
      <p:sp>
        <p:nvSpPr>
          <p:cNvPr id="38" name="TextBox 37">
            <a:extLst>
              <a:ext uri="{FF2B5EF4-FFF2-40B4-BE49-F238E27FC236}">
                <a16:creationId xmlns:a16="http://schemas.microsoft.com/office/drawing/2014/main" id="{70930DE2-9A92-48B2-9A35-1DF0DCBDC3AB}"/>
              </a:ext>
            </a:extLst>
          </p:cNvPr>
          <p:cNvSpPr txBox="1"/>
          <p:nvPr/>
        </p:nvSpPr>
        <p:spPr>
          <a:xfrm>
            <a:off x="1108021" y="2684423"/>
            <a:ext cx="27349558" cy="588431"/>
          </a:xfrm>
          <a:prstGeom prst="rect">
            <a:avLst/>
          </a:prstGeom>
          <a:noFill/>
        </p:spPr>
        <p:txBody>
          <a:bodyPr wrap="square" rtlCol="0">
            <a:spAutoFit/>
          </a:bodyPr>
          <a:lstStyle/>
          <a:p>
            <a:pPr>
              <a:lnSpc>
                <a:spcPct val="80000"/>
              </a:lnSpc>
            </a:pPr>
            <a:r>
              <a:rPr lang="en-US" sz="4000" b="1" dirty="0">
                <a:latin typeface="Montserrat" panose="00000500000000000000" pitchFamily="2" charset="0"/>
              </a:rPr>
              <a:t>WHO ARE CRAZY ENOUGH TO THINK THEY CAN CHANGE THE WORLD, ARE THE ONES THAT DO.</a:t>
            </a:r>
            <a:endParaRPr lang="en-US" sz="4000" dirty="0">
              <a:latin typeface="Montserrat" panose="00000500000000000000" pitchFamily="2" charset="0"/>
            </a:endParaRPr>
          </a:p>
        </p:txBody>
      </p:sp>
    </p:spTree>
    <p:extLst>
      <p:ext uri="{BB962C8B-B14F-4D97-AF65-F5344CB8AC3E}">
        <p14:creationId xmlns:p14="http://schemas.microsoft.com/office/powerpoint/2010/main" val="3507204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Placeholder 84">
            <a:extLst>
              <a:ext uri="{FF2B5EF4-FFF2-40B4-BE49-F238E27FC236}">
                <a16:creationId xmlns:a16="http://schemas.microsoft.com/office/drawing/2014/main" id="{80DEC52D-68C9-411F-8686-A1ECD5ABF994}"/>
              </a:ext>
            </a:extLst>
          </p:cNvPr>
          <p:cNvPicPr>
            <a:picLocks noGrp="1" noChangeAspect="1"/>
          </p:cNvPicPr>
          <p:nvPr>
            <p:ph type="pic" sz="quarter" idx="10"/>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a:xfrm flipH="1">
            <a:off x="-1" y="0"/>
            <a:ext cx="29260801" cy="16459200"/>
          </a:xfrm>
        </p:spPr>
      </p:pic>
      <p:sp>
        <p:nvSpPr>
          <p:cNvPr id="71" name="Rectangle 70">
            <a:extLst>
              <a:ext uri="{FF2B5EF4-FFF2-40B4-BE49-F238E27FC236}">
                <a16:creationId xmlns:a16="http://schemas.microsoft.com/office/drawing/2014/main" id="{24B8ACFF-4773-41FF-AF11-8D88200A1008}"/>
              </a:ext>
            </a:extLst>
          </p:cNvPr>
          <p:cNvSpPr/>
          <p:nvPr/>
        </p:nvSpPr>
        <p:spPr>
          <a:xfrm>
            <a:off x="0" y="8077200"/>
            <a:ext cx="29260800" cy="8382000"/>
          </a:xfrm>
          <a:custGeom>
            <a:avLst/>
            <a:gdLst>
              <a:gd name="connsiteX0" fmla="*/ 0 w 29260800"/>
              <a:gd name="connsiteY0" fmla="*/ 0 h 6972300"/>
              <a:gd name="connsiteX1" fmla="*/ 29260800 w 29260800"/>
              <a:gd name="connsiteY1" fmla="*/ 0 h 6972300"/>
              <a:gd name="connsiteX2" fmla="*/ 29260800 w 29260800"/>
              <a:gd name="connsiteY2" fmla="*/ 6972300 h 6972300"/>
              <a:gd name="connsiteX3" fmla="*/ 0 w 29260800"/>
              <a:gd name="connsiteY3" fmla="*/ 6972300 h 6972300"/>
              <a:gd name="connsiteX4" fmla="*/ 0 w 29260800"/>
              <a:gd name="connsiteY4" fmla="*/ 0 h 6972300"/>
              <a:gd name="connsiteX0" fmla="*/ 0 w 29260800"/>
              <a:gd name="connsiteY0" fmla="*/ 0 h 6972300"/>
              <a:gd name="connsiteX1" fmla="*/ 8610600 w 29260800"/>
              <a:gd name="connsiteY1" fmla="*/ 0 h 6972300"/>
              <a:gd name="connsiteX2" fmla="*/ 29260800 w 29260800"/>
              <a:gd name="connsiteY2" fmla="*/ 0 h 6972300"/>
              <a:gd name="connsiteX3" fmla="*/ 29260800 w 29260800"/>
              <a:gd name="connsiteY3" fmla="*/ 6972300 h 6972300"/>
              <a:gd name="connsiteX4" fmla="*/ 0 w 29260800"/>
              <a:gd name="connsiteY4" fmla="*/ 6972300 h 6972300"/>
              <a:gd name="connsiteX5" fmla="*/ 0 w 29260800"/>
              <a:gd name="connsiteY5" fmla="*/ 0 h 6972300"/>
              <a:gd name="connsiteX0" fmla="*/ 0 w 29260800"/>
              <a:gd name="connsiteY0" fmla="*/ 1409700 h 8382000"/>
              <a:gd name="connsiteX1" fmla="*/ 8420100 w 29260800"/>
              <a:gd name="connsiteY1" fmla="*/ 0 h 8382000"/>
              <a:gd name="connsiteX2" fmla="*/ 29260800 w 29260800"/>
              <a:gd name="connsiteY2" fmla="*/ 1409700 h 8382000"/>
              <a:gd name="connsiteX3" fmla="*/ 29260800 w 29260800"/>
              <a:gd name="connsiteY3" fmla="*/ 8382000 h 8382000"/>
              <a:gd name="connsiteX4" fmla="*/ 0 w 29260800"/>
              <a:gd name="connsiteY4" fmla="*/ 8382000 h 8382000"/>
              <a:gd name="connsiteX5" fmla="*/ 0 w 29260800"/>
              <a:gd name="connsiteY5" fmla="*/ 1409700 h 8382000"/>
              <a:gd name="connsiteX0" fmla="*/ 0 w 29260800"/>
              <a:gd name="connsiteY0" fmla="*/ 1409700 h 8382000"/>
              <a:gd name="connsiteX1" fmla="*/ 8420100 w 29260800"/>
              <a:gd name="connsiteY1" fmla="*/ 0 h 8382000"/>
              <a:gd name="connsiteX2" fmla="*/ 29260800 w 29260800"/>
              <a:gd name="connsiteY2" fmla="*/ 2743200 h 8382000"/>
              <a:gd name="connsiteX3" fmla="*/ 29260800 w 29260800"/>
              <a:gd name="connsiteY3" fmla="*/ 8382000 h 8382000"/>
              <a:gd name="connsiteX4" fmla="*/ 0 w 29260800"/>
              <a:gd name="connsiteY4" fmla="*/ 8382000 h 8382000"/>
              <a:gd name="connsiteX5" fmla="*/ 0 w 29260800"/>
              <a:gd name="connsiteY5" fmla="*/ 1409700 h 8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60800" h="8382000">
                <a:moveTo>
                  <a:pt x="0" y="1409700"/>
                </a:moveTo>
                <a:lnTo>
                  <a:pt x="8420100" y="0"/>
                </a:lnTo>
                <a:lnTo>
                  <a:pt x="29260800" y="2743200"/>
                </a:lnTo>
                <a:lnTo>
                  <a:pt x="29260800" y="8382000"/>
                </a:lnTo>
                <a:lnTo>
                  <a:pt x="0" y="8382000"/>
                </a:lnTo>
                <a:lnTo>
                  <a:pt x="0" y="1409700"/>
                </a:lnTo>
                <a:close/>
              </a:path>
            </a:pathLst>
          </a:custGeom>
          <a:gradFill>
            <a:gsLst>
              <a:gs pos="0">
                <a:schemeClr val="accent1">
                  <a:alpha val="90000"/>
                </a:schemeClr>
              </a:gs>
              <a:gs pos="100000">
                <a:schemeClr val="accent2">
                  <a:alpha val="85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A9DF030-CCFA-49C1-BE8B-E4D5590C2D5D}"/>
              </a:ext>
            </a:extLst>
          </p:cNvPr>
          <p:cNvSpPr>
            <a:spLocks noGrp="1"/>
          </p:cNvSpPr>
          <p:nvPr>
            <p:ph type="sldNum" sz="quarter" idx="4"/>
          </p:nvPr>
        </p:nvSpPr>
        <p:spPr/>
        <p:txBody>
          <a:bodyPr/>
          <a:lstStyle/>
          <a:p>
            <a:r>
              <a:rPr lang="en-US" dirty="0">
                <a:solidFill>
                  <a:schemeClr val="bg1"/>
                </a:solidFill>
              </a:rPr>
              <a:t>0</a:t>
            </a:r>
            <a:fld id="{92B485D1-D61A-494D-A8A9-04DC541B8AAB}" type="slidenum">
              <a:rPr lang="en-US" smtClean="0">
                <a:solidFill>
                  <a:schemeClr val="bg1"/>
                </a:solidFill>
              </a:rPr>
              <a:pPr/>
              <a:t>2</a:t>
            </a:fld>
            <a:endParaRPr lang="en-US" dirty="0">
              <a:solidFill>
                <a:schemeClr val="bg1"/>
              </a:solidFill>
            </a:endParaRPr>
          </a:p>
        </p:txBody>
      </p:sp>
      <p:sp>
        <p:nvSpPr>
          <p:cNvPr id="3" name="Footer Placeholder 2">
            <a:extLst>
              <a:ext uri="{FF2B5EF4-FFF2-40B4-BE49-F238E27FC236}">
                <a16:creationId xmlns:a16="http://schemas.microsoft.com/office/drawing/2014/main" id="{E60D7D7D-9479-4391-B85A-05949D3C0899}"/>
              </a:ext>
            </a:extLst>
          </p:cNvPr>
          <p:cNvSpPr>
            <a:spLocks noGrp="1"/>
          </p:cNvSpPr>
          <p:nvPr>
            <p:ph type="ftr" sz="quarter" idx="3"/>
          </p:nvPr>
        </p:nvSpPr>
        <p:spPr/>
        <p:txBody>
          <a:bodyPr/>
          <a:lstStyle/>
          <a:p>
            <a:r>
              <a:rPr lang="en-US">
                <a:solidFill>
                  <a:schemeClr val="bg1"/>
                </a:solidFill>
              </a:rPr>
              <a:t>BUSINESS.COM</a:t>
            </a:r>
            <a:endParaRPr lang="en-US" dirty="0">
              <a:solidFill>
                <a:schemeClr val="bg1"/>
              </a:solidFill>
            </a:endParaRPr>
          </a:p>
        </p:txBody>
      </p:sp>
      <p:sp>
        <p:nvSpPr>
          <p:cNvPr id="69" name="TextBox 68">
            <a:extLst>
              <a:ext uri="{FF2B5EF4-FFF2-40B4-BE49-F238E27FC236}">
                <a16:creationId xmlns:a16="http://schemas.microsoft.com/office/drawing/2014/main" id="{CAA9DFBB-71CC-4FDB-8C06-84BCCCE24827}"/>
              </a:ext>
            </a:extLst>
          </p:cNvPr>
          <p:cNvSpPr txBox="1"/>
          <p:nvPr/>
        </p:nvSpPr>
        <p:spPr>
          <a:xfrm>
            <a:off x="955621" y="10674392"/>
            <a:ext cx="22879050" cy="2934329"/>
          </a:xfrm>
          <a:prstGeom prst="rect">
            <a:avLst/>
          </a:prstGeom>
          <a:noFill/>
        </p:spPr>
        <p:txBody>
          <a:bodyPr wrap="square" rtlCol="0">
            <a:spAutoFit/>
          </a:bodyPr>
          <a:lstStyle/>
          <a:p>
            <a:pPr>
              <a:lnSpc>
                <a:spcPct val="80000"/>
              </a:lnSpc>
            </a:pPr>
            <a:r>
              <a:rPr lang="en-US" sz="11500" b="1" dirty="0">
                <a:solidFill>
                  <a:schemeClr val="bg1"/>
                </a:solidFill>
                <a:latin typeface="Montserrat" panose="00000500000000000000" pitchFamily="2" charset="0"/>
              </a:rPr>
              <a:t>CORPORATE</a:t>
            </a:r>
            <a:br>
              <a:rPr lang="en-US" sz="11500" b="1" dirty="0">
                <a:solidFill>
                  <a:schemeClr val="bg1"/>
                </a:solidFill>
                <a:latin typeface="Montserrat" panose="00000500000000000000" pitchFamily="2" charset="0"/>
              </a:rPr>
            </a:br>
            <a:r>
              <a:rPr lang="en-US" sz="11500" dirty="0">
                <a:solidFill>
                  <a:schemeClr val="bg1"/>
                </a:solidFill>
                <a:latin typeface="Montserrat" panose="00000500000000000000" pitchFamily="2" charset="0"/>
              </a:rPr>
              <a:t>POWERPOINT TEMPLATE</a:t>
            </a:r>
          </a:p>
        </p:txBody>
      </p:sp>
      <p:sp>
        <p:nvSpPr>
          <p:cNvPr id="70" name="TextBox 69">
            <a:extLst>
              <a:ext uri="{FF2B5EF4-FFF2-40B4-BE49-F238E27FC236}">
                <a16:creationId xmlns:a16="http://schemas.microsoft.com/office/drawing/2014/main" id="{87ABDDFA-4947-413E-83C1-441BB5B97F5C}"/>
              </a:ext>
            </a:extLst>
          </p:cNvPr>
          <p:cNvSpPr txBox="1"/>
          <p:nvPr/>
        </p:nvSpPr>
        <p:spPr>
          <a:xfrm>
            <a:off x="1031821" y="13698557"/>
            <a:ext cx="27349558" cy="588431"/>
          </a:xfrm>
          <a:prstGeom prst="rect">
            <a:avLst/>
          </a:prstGeom>
          <a:noFill/>
        </p:spPr>
        <p:txBody>
          <a:bodyPr wrap="square" rtlCol="0">
            <a:spAutoFit/>
          </a:bodyPr>
          <a:lstStyle/>
          <a:p>
            <a:pPr>
              <a:lnSpc>
                <a:spcPct val="80000"/>
              </a:lnSpc>
            </a:pPr>
            <a:r>
              <a:rPr lang="en-US" sz="4000" b="1" dirty="0">
                <a:solidFill>
                  <a:schemeClr val="bg1"/>
                </a:solidFill>
                <a:latin typeface="Montserrat" panose="00000500000000000000" pitchFamily="2" charset="0"/>
              </a:rPr>
              <a:t>WHO ARE CRAZY ENOUGH TO THINK THEY CAN CHANGE THE WORLD, ARE THE ONES THAT DO.</a:t>
            </a:r>
            <a:endParaRPr lang="en-US" sz="4000" dirty="0">
              <a:solidFill>
                <a:schemeClr val="bg1"/>
              </a:solidFill>
              <a:latin typeface="Montserrat" panose="00000500000000000000" pitchFamily="2" charset="0"/>
            </a:endParaRPr>
          </a:p>
        </p:txBody>
      </p:sp>
      <p:sp>
        <p:nvSpPr>
          <p:cNvPr id="76" name="Freeform: Shape 75">
            <a:extLst>
              <a:ext uri="{FF2B5EF4-FFF2-40B4-BE49-F238E27FC236}">
                <a16:creationId xmlns:a16="http://schemas.microsoft.com/office/drawing/2014/main" id="{6A5B450B-147C-4BB9-8999-BC028DB6507E}"/>
              </a:ext>
            </a:extLst>
          </p:cNvPr>
          <p:cNvSpPr/>
          <p:nvPr/>
        </p:nvSpPr>
        <p:spPr>
          <a:xfrm>
            <a:off x="1133422"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25274739-C23A-45B0-8DD9-BA78EA4BEE26}"/>
              </a:ext>
            </a:extLst>
          </p:cNvPr>
          <p:cNvSpPr/>
          <p:nvPr/>
        </p:nvSpPr>
        <p:spPr>
          <a:xfrm>
            <a:off x="-2" y="7658100"/>
            <a:ext cx="29260800" cy="8382000"/>
          </a:xfrm>
          <a:custGeom>
            <a:avLst/>
            <a:gdLst>
              <a:gd name="connsiteX0" fmla="*/ 8420100 w 29260800"/>
              <a:gd name="connsiteY0" fmla="*/ 0 h 8382000"/>
              <a:gd name="connsiteX1" fmla="*/ 29260800 w 29260800"/>
              <a:gd name="connsiteY1" fmla="*/ 2743200 h 8382000"/>
              <a:gd name="connsiteX2" fmla="*/ 29260800 w 29260800"/>
              <a:gd name="connsiteY2" fmla="*/ 3200400 h 8382000"/>
              <a:gd name="connsiteX3" fmla="*/ 8420102 w 29260800"/>
              <a:gd name="connsiteY3" fmla="*/ 457200 h 8382000"/>
              <a:gd name="connsiteX4" fmla="*/ 2 w 29260800"/>
              <a:gd name="connsiteY4" fmla="*/ 1866900 h 8382000"/>
              <a:gd name="connsiteX5" fmla="*/ 2 w 29260800"/>
              <a:gd name="connsiteY5" fmla="*/ 8382000 h 8382000"/>
              <a:gd name="connsiteX6" fmla="*/ 0 w 29260800"/>
              <a:gd name="connsiteY6" fmla="*/ 8382000 h 8382000"/>
              <a:gd name="connsiteX7" fmla="*/ 0 w 29260800"/>
              <a:gd name="connsiteY7" fmla="*/ 1409700 h 8382000"/>
              <a:gd name="connsiteX8" fmla="*/ 8420100 w 29260800"/>
              <a:gd name="connsiteY8" fmla="*/ 0 h 8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0800" h="8382000">
                <a:moveTo>
                  <a:pt x="8420100" y="0"/>
                </a:moveTo>
                <a:lnTo>
                  <a:pt x="29260800" y="2743200"/>
                </a:lnTo>
                <a:lnTo>
                  <a:pt x="29260800" y="3200400"/>
                </a:lnTo>
                <a:lnTo>
                  <a:pt x="8420102" y="457200"/>
                </a:lnTo>
                <a:lnTo>
                  <a:pt x="2" y="1866900"/>
                </a:lnTo>
                <a:lnTo>
                  <a:pt x="2" y="8382000"/>
                </a:lnTo>
                <a:lnTo>
                  <a:pt x="0" y="8382000"/>
                </a:lnTo>
                <a:lnTo>
                  <a:pt x="0" y="1409700"/>
                </a:lnTo>
                <a:lnTo>
                  <a:pt x="842010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823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Placeholder 69">
            <a:extLst>
              <a:ext uri="{FF2B5EF4-FFF2-40B4-BE49-F238E27FC236}">
                <a16:creationId xmlns:a16="http://schemas.microsoft.com/office/drawing/2014/main" id="{532C00D8-1237-468B-A864-D0C0A1BDA2F7}"/>
              </a:ext>
            </a:extLst>
          </p:cNvPr>
          <p:cNvPicPr>
            <a:picLocks noGrp="1" noChangeAspect="1"/>
          </p:cNvPicPr>
          <p:nvPr>
            <p:ph type="pic" sz="quarter" idx="4294967295"/>
          </p:nvPr>
        </p:nvPicPr>
        <p:blipFill>
          <a:blip r:embed="rId2" cstate="email">
            <a:extLst>
              <a:ext uri="{28A0092B-C50C-407E-A947-70E740481C1C}">
                <a14:useLocalDpi xmlns:a14="http://schemas.microsoft.com/office/drawing/2010/main"/>
              </a:ext>
            </a:extLst>
          </a:blip>
          <a:srcRect t="26" b="26"/>
          <a:stretch>
            <a:fillRect/>
          </a:stretch>
        </p:blipFill>
        <p:spPr>
          <a:xfrm>
            <a:off x="14860163" y="9559158"/>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pic>
      <p:pic>
        <p:nvPicPr>
          <p:cNvPr id="72" name="Picture Placeholder 71">
            <a:extLst>
              <a:ext uri="{FF2B5EF4-FFF2-40B4-BE49-F238E27FC236}">
                <a16:creationId xmlns:a16="http://schemas.microsoft.com/office/drawing/2014/main" id="{16B96E78-621A-4CAB-9D35-7A8F123717E7}"/>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t="269" b="269"/>
          <a:stretch>
            <a:fillRect/>
          </a:stretch>
        </p:blipFill>
        <p:spPr>
          <a:xfrm>
            <a:off x="21687924" y="9559158"/>
            <a:ext cx="6579156" cy="4777347"/>
          </a:xfrm>
        </p:spPr>
      </p:pic>
      <p:pic>
        <p:nvPicPr>
          <p:cNvPr id="74" name="Picture Placeholder 73">
            <a:extLst>
              <a:ext uri="{FF2B5EF4-FFF2-40B4-BE49-F238E27FC236}">
                <a16:creationId xmlns:a16="http://schemas.microsoft.com/office/drawing/2014/main" id="{2E2532D5-FC3A-40EB-B7EA-3516CDBCB87C}"/>
              </a:ext>
            </a:extLst>
          </p:cNvPr>
          <p:cNvPicPr>
            <a:picLocks noGrp="1" noChangeAspect="1"/>
          </p:cNvPicPr>
          <p:nvPr>
            <p:ph type="pic" sz="quarter" idx="4294967295"/>
          </p:nvPr>
        </p:nvPicPr>
        <p:blipFill>
          <a:blip r:embed="rId4" cstate="email">
            <a:extLst>
              <a:ext uri="{28A0092B-C50C-407E-A947-70E740481C1C}">
                <a14:useLocalDpi xmlns:a14="http://schemas.microsoft.com/office/drawing/2010/main"/>
              </a:ext>
            </a:extLst>
          </a:blip>
          <a:srcRect t="269" b="269"/>
          <a:stretch>
            <a:fillRect/>
          </a:stretch>
        </p:blipFill>
        <p:spPr>
          <a:xfrm>
            <a:off x="14860163" y="4556180"/>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pic>
      <p:pic>
        <p:nvPicPr>
          <p:cNvPr id="77" name="Picture Placeholder 76">
            <a:extLst>
              <a:ext uri="{FF2B5EF4-FFF2-40B4-BE49-F238E27FC236}">
                <a16:creationId xmlns:a16="http://schemas.microsoft.com/office/drawing/2014/main" id="{B2D0C5A5-A055-4728-ACA1-524BEE6D89B3}"/>
              </a:ext>
            </a:extLst>
          </p:cNvPr>
          <p:cNvPicPr>
            <a:picLocks noGrp="1" noChangeAspect="1"/>
          </p:cNvPicPr>
          <p:nvPr>
            <p:ph type="pic" sz="quarter" idx="4294967295"/>
          </p:nvPr>
        </p:nvPicPr>
        <p:blipFill>
          <a:blip r:embed="rId5" cstate="email">
            <a:extLst>
              <a:ext uri="{28A0092B-C50C-407E-A947-70E740481C1C}">
                <a14:useLocalDpi xmlns:a14="http://schemas.microsoft.com/office/drawing/2010/main"/>
              </a:ext>
            </a:extLst>
          </a:blip>
          <a:srcRect t="269" b="269"/>
          <a:stretch>
            <a:fillRect/>
          </a:stretch>
        </p:blipFill>
        <p:spPr>
          <a:xfrm>
            <a:off x="21687924" y="4556180"/>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pic>
      <p:sp>
        <p:nvSpPr>
          <p:cNvPr id="6" name="Slide Number Placeholder 5">
            <a:extLst>
              <a:ext uri="{FF2B5EF4-FFF2-40B4-BE49-F238E27FC236}">
                <a16:creationId xmlns:a16="http://schemas.microsoft.com/office/drawing/2014/main" id="{55E61B5E-4DC8-4DC7-BD43-577B3FC3C63E}"/>
              </a:ext>
            </a:extLst>
          </p:cNvPr>
          <p:cNvSpPr>
            <a:spLocks noGrp="1"/>
          </p:cNvSpPr>
          <p:nvPr>
            <p:ph type="sldNum" sz="quarter" idx="4"/>
          </p:nvPr>
        </p:nvSpPr>
        <p:spPr/>
        <p:txBody>
          <a:bodyPr/>
          <a:lstStyle/>
          <a:p>
            <a:fld id="{92B485D1-D61A-494D-A8A9-04DC541B8AAB}" type="slidenum">
              <a:rPr lang="en-US" smtClean="0"/>
              <a:pPr/>
              <a:t>20</a:t>
            </a:fld>
            <a:endParaRPr lang="en-US" dirty="0"/>
          </a:p>
        </p:txBody>
      </p:sp>
      <p:sp>
        <p:nvSpPr>
          <p:cNvPr id="5" name="Footer Placeholder 4">
            <a:extLst>
              <a:ext uri="{FF2B5EF4-FFF2-40B4-BE49-F238E27FC236}">
                <a16:creationId xmlns:a16="http://schemas.microsoft.com/office/drawing/2014/main" id="{56742D25-4802-4EA5-A442-4D6AD0ABD05E}"/>
              </a:ext>
            </a:extLst>
          </p:cNvPr>
          <p:cNvSpPr>
            <a:spLocks noGrp="1"/>
          </p:cNvSpPr>
          <p:nvPr>
            <p:ph type="ftr" sz="quarter" idx="3"/>
          </p:nvPr>
        </p:nvSpPr>
        <p:spPr/>
        <p:txBody>
          <a:bodyPr/>
          <a:lstStyle/>
          <a:p>
            <a:r>
              <a:rPr lang="en-US"/>
              <a:t>BUSINESS.COM</a:t>
            </a:r>
            <a:endParaRPr lang="en-US" dirty="0"/>
          </a:p>
        </p:txBody>
      </p:sp>
      <p:sp>
        <p:nvSpPr>
          <p:cNvPr id="4" name="Rectangle 3">
            <a:extLst>
              <a:ext uri="{FF2B5EF4-FFF2-40B4-BE49-F238E27FC236}">
                <a16:creationId xmlns:a16="http://schemas.microsoft.com/office/drawing/2014/main" id="{F3AA7CC9-25B3-4651-9418-A1D4D5C63C33}"/>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PROJECT </a:t>
            </a:r>
            <a:r>
              <a:rPr lang="en-US" sz="10000" b="1" dirty="0">
                <a:solidFill>
                  <a:schemeClr val="accent2"/>
                </a:solidFill>
              </a:rPr>
              <a:t>PORTFOLIO</a:t>
            </a:r>
          </a:p>
        </p:txBody>
      </p:sp>
      <p:sp>
        <p:nvSpPr>
          <p:cNvPr id="22" name="Rectangle 21">
            <a:extLst>
              <a:ext uri="{FF2B5EF4-FFF2-40B4-BE49-F238E27FC236}">
                <a16:creationId xmlns:a16="http://schemas.microsoft.com/office/drawing/2014/main" id="{3984C6F0-9172-4EE3-85EA-749846633D77}"/>
              </a:ext>
            </a:extLst>
          </p:cNvPr>
          <p:cNvSpPr/>
          <p:nvPr/>
        </p:nvSpPr>
        <p:spPr>
          <a:xfrm rot="10800000">
            <a:off x="14859534" y="11225047"/>
            <a:ext cx="6579157" cy="311145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3" name="Rectangle 22">
            <a:extLst>
              <a:ext uri="{FF2B5EF4-FFF2-40B4-BE49-F238E27FC236}">
                <a16:creationId xmlns:a16="http://schemas.microsoft.com/office/drawing/2014/main" id="{D1B664A1-625B-404C-BE0D-6EBC4705D5F9}"/>
              </a:ext>
            </a:extLst>
          </p:cNvPr>
          <p:cNvSpPr/>
          <p:nvPr/>
        </p:nvSpPr>
        <p:spPr>
          <a:xfrm rot="10800000">
            <a:off x="21649818" y="11225048"/>
            <a:ext cx="6616630" cy="311145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5" name="Rectangle 24">
            <a:extLst>
              <a:ext uri="{FF2B5EF4-FFF2-40B4-BE49-F238E27FC236}">
                <a16:creationId xmlns:a16="http://schemas.microsoft.com/office/drawing/2014/main" id="{201B6EAA-F3DE-4407-B89F-4AD75F2327D1}"/>
              </a:ext>
            </a:extLst>
          </p:cNvPr>
          <p:cNvSpPr/>
          <p:nvPr/>
        </p:nvSpPr>
        <p:spPr>
          <a:xfrm>
            <a:off x="15587143" y="12027289"/>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27" name="Rectangle 26">
            <a:extLst>
              <a:ext uri="{FF2B5EF4-FFF2-40B4-BE49-F238E27FC236}">
                <a16:creationId xmlns:a16="http://schemas.microsoft.com/office/drawing/2014/main" id="{F81E8B0D-C9FD-4D9F-A01A-019F06689674}"/>
              </a:ext>
            </a:extLst>
          </p:cNvPr>
          <p:cNvSpPr/>
          <p:nvPr/>
        </p:nvSpPr>
        <p:spPr>
          <a:xfrm>
            <a:off x="22494904" y="12027289"/>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51" name="Rectangle 50">
            <a:extLst>
              <a:ext uri="{FF2B5EF4-FFF2-40B4-BE49-F238E27FC236}">
                <a16:creationId xmlns:a16="http://schemas.microsoft.com/office/drawing/2014/main" id="{4C23F4C0-50C4-4462-BE33-A5D75E45598D}"/>
              </a:ext>
            </a:extLst>
          </p:cNvPr>
          <p:cNvSpPr/>
          <p:nvPr/>
        </p:nvSpPr>
        <p:spPr>
          <a:xfrm rot="10800000">
            <a:off x="14859536" y="6222069"/>
            <a:ext cx="6579156" cy="311145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2" name="Rectangle 51">
            <a:extLst>
              <a:ext uri="{FF2B5EF4-FFF2-40B4-BE49-F238E27FC236}">
                <a16:creationId xmlns:a16="http://schemas.microsoft.com/office/drawing/2014/main" id="{3DEBB9B9-231B-497D-8B82-FCCD33C2C916}"/>
              </a:ext>
            </a:extLst>
          </p:cNvPr>
          <p:cNvSpPr/>
          <p:nvPr/>
        </p:nvSpPr>
        <p:spPr>
          <a:xfrm rot="10800000">
            <a:off x="21687293" y="6222070"/>
            <a:ext cx="6579156" cy="311145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4" name="Rectangle 53">
            <a:extLst>
              <a:ext uri="{FF2B5EF4-FFF2-40B4-BE49-F238E27FC236}">
                <a16:creationId xmlns:a16="http://schemas.microsoft.com/office/drawing/2014/main" id="{8C8A9F95-8E76-4EF2-A73D-6C6F90FA1085}"/>
              </a:ext>
            </a:extLst>
          </p:cNvPr>
          <p:cNvSpPr/>
          <p:nvPr/>
        </p:nvSpPr>
        <p:spPr>
          <a:xfrm>
            <a:off x="15587767" y="7024311"/>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56" name="Rectangle 55">
            <a:extLst>
              <a:ext uri="{FF2B5EF4-FFF2-40B4-BE49-F238E27FC236}">
                <a16:creationId xmlns:a16="http://schemas.microsoft.com/office/drawing/2014/main" id="{242FDE32-7EF9-421C-8CB2-EFF5C3F87696}"/>
              </a:ext>
            </a:extLst>
          </p:cNvPr>
          <p:cNvSpPr/>
          <p:nvPr/>
        </p:nvSpPr>
        <p:spPr>
          <a:xfrm>
            <a:off x="22495528" y="7024311"/>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35" name="Freeform: Shape 34">
            <a:extLst>
              <a:ext uri="{FF2B5EF4-FFF2-40B4-BE49-F238E27FC236}">
                <a16:creationId xmlns:a16="http://schemas.microsoft.com/office/drawing/2014/main" id="{5C402A78-7A54-4F94-8E62-5258E4B32815}"/>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0930DE2-9A92-48B2-9A35-1DF0DCBDC3AB}"/>
              </a:ext>
            </a:extLst>
          </p:cNvPr>
          <p:cNvSpPr txBox="1"/>
          <p:nvPr/>
        </p:nvSpPr>
        <p:spPr>
          <a:xfrm>
            <a:off x="1108021" y="2684423"/>
            <a:ext cx="27349558" cy="588431"/>
          </a:xfrm>
          <a:prstGeom prst="rect">
            <a:avLst/>
          </a:prstGeom>
          <a:noFill/>
        </p:spPr>
        <p:txBody>
          <a:bodyPr wrap="square" rtlCol="0">
            <a:spAutoFit/>
          </a:bodyPr>
          <a:lstStyle/>
          <a:p>
            <a:pPr>
              <a:lnSpc>
                <a:spcPct val="80000"/>
              </a:lnSpc>
            </a:pPr>
            <a:r>
              <a:rPr lang="en-US" sz="4000" b="1" dirty="0">
                <a:latin typeface="Montserrat" panose="00000500000000000000" pitchFamily="2" charset="0"/>
              </a:rPr>
              <a:t>WHO ARE CRAZY ENOUGH TO THINK THEY CAN CHANGE THE WORLD, ARE THE ONES THAT DO.</a:t>
            </a:r>
            <a:endParaRPr lang="en-US" sz="4000" dirty="0">
              <a:latin typeface="Montserrat" panose="00000500000000000000" pitchFamily="2" charset="0"/>
            </a:endParaRPr>
          </a:p>
        </p:txBody>
      </p:sp>
      <p:sp>
        <p:nvSpPr>
          <p:cNvPr id="31" name="Текст 20">
            <a:extLst>
              <a:ext uri="{FF2B5EF4-FFF2-40B4-BE49-F238E27FC236}">
                <a16:creationId xmlns:a16="http://schemas.microsoft.com/office/drawing/2014/main" id="{370B396F-4198-464C-A683-1E2B1FB65C11}"/>
              </a:ext>
            </a:extLst>
          </p:cNvPr>
          <p:cNvSpPr txBox="1">
            <a:spLocks/>
          </p:cNvSpPr>
          <p:nvPr/>
        </p:nvSpPr>
        <p:spPr>
          <a:xfrm>
            <a:off x="1108021" y="4688665"/>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32" name="Текст 16">
            <a:extLst>
              <a:ext uri="{FF2B5EF4-FFF2-40B4-BE49-F238E27FC236}">
                <a16:creationId xmlns:a16="http://schemas.microsoft.com/office/drawing/2014/main" id="{8D206A5B-9BEA-4765-85A7-0AD3B1AD7421}"/>
              </a:ext>
            </a:extLst>
          </p:cNvPr>
          <p:cNvSpPr txBox="1">
            <a:spLocks/>
          </p:cNvSpPr>
          <p:nvPr/>
        </p:nvSpPr>
        <p:spPr>
          <a:xfrm>
            <a:off x="1108021" y="5496053"/>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33" name="Текст 20">
            <a:extLst>
              <a:ext uri="{FF2B5EF4-FFF2-40B4-BE49-F238E27FC236}">
                <a16:creationId xmlns:a16="http://schemas.microsoft.com/office/drawing/2014/main" id="{8BC87E92-8115-4787-B75A-AD7F9B535905}"/>
              </a:ext>
            </a:extLst>
          </p:cNvPr>
          <p:cNvSpPr txBox="1">
            <a:spLocks/>
          </p:cNvSpPr>
          <p:nvPr/>
        </p:nvSpPr>
        <p:spPr>
          <a:xfrm>
            <a:off x="1108021" y="8199452"/>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4">
                    <a:lumMod val="60000"/>
                    <a:lumOff val="40000"/>
                  </a:schemeClr>
                </a:solidFill>
              </a:rPr>
              <a:t>USER EXPERIENCE</a:t>
            </a:r>
          </a:p>
        </p:txBody>
      </p:sp>
      <p:sp>
        <p:nvSpPr>
          <p:cNvPr id="34" name="Текст 16">
            <a:extLst>
              <a:ext uri="{FF2B5EF4-FFF2-40B4-BE49-F238E27FC236}">
                <a16:creationId xmlns:a16="http://schemas.microsoft.com/office/drawing/2014/main" id="{0E7D04CD-C7E6-493A-AB92-809FA3072716}"/>
              </a:ext>
            </a:extLst>
          </p:cNvPr>
          <p:cNvSpPr txBox="1">
            <a:spLocks/>
          </p:cNvSpPr>
          <p:nvPr/>
        </p:nvSpPr>
        <p:spPr>
          <a:xfrm>
            <a:off x="1108021" y="8960843"/>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36" name="Текст 20">
            <a:extLst>
              <a:ext uri="{FF2B5EF4-FFF2-40B4-BE49-F238E27FC236}">
                <a16:creationId xmlns:a16="http://schemas.microsoft.com/office/drawing/2014/main" id="{90120A92-9FD8-413A-A1A5-7C47ACC94FFF}"/>
              </a:ext>
            </a:extLst>
          </p:cNvPr>
          <p:cNvSpPr txBox="1">
            <a:spLocks/>
          </p:cNvSpPr>
          <p:nvPr/>
        </p:nvSpPr>
        <p:spPr>
          <a:xfrm>
            <a:off x="1108021" y="11710240"/>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37" name="Текст 16">
            <a:extLst>
              <a:ext uri="{FF2B5EF4-FFF2-40B4-BE49-F238E27FC236}">
                <a16:creationId xmlns:a16="http://schemas.microsoft.com/office/drawing/2014/main" id="{582047A9-B2BF-4C30-ABF7-5E1F5FA8E442}"/>
              </a:ext>
            </a:extLst>
          </p:cNvPr>
          <p:cNvSpPr txBox="1">
            <a:spLocks/>
          </p:cNvSpPr>
          <p:nvPr/>
        </p:nvSpPr>
        <p:spPr>
          <a:xfrm>
            <a:off x="1108021" y="12425633"/>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Tree>
    <p:extLst>
      <p:ext uri="{BB962C8B-B14F-4D97-AF65-F5344CB8AC3E}">
        <p14:creationId xmlns:p14="http://schemas.microsoft.com/office/powerpoint/2010/main" val="1241428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Placeholder 71">
            <a:extLst>
              <a:ext uri="{FF2B5EF4-FFF2-40B4-BE49-F238E27FC236}">
                <a16:creationId xmlns:a16="http://schemas.microsoft.com/office/drawing/2014/main" id="{16B96E78-621A-4CAB-9D35-7A8F123717E7}"/>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t="34" b="34"/>
          <a:stretch>
            <a:fillRect/>
          </a:stretch>
        </p:blipFill>
        <p:spPr/>
      </p:pic>
      <p:sp>
        <p:nvSpPr>
          <p:cNvPr id="6" name="Slide Number Placeholder 5">
            <a:extLst>
              <a:ext uri="{FF2B5EF4-FFF2-40B4-BE49-F238E27FC236}">
                <a16:creationId xmlns:a16="http://schemas.microsoft.com/office/drawing/2014/main" id="{55E61B5E-4DC8-4DC7-BD43-577B3FC3C63E}"/>
              </a:ext>
            </a:extLst>
          </p:cNvPr>
          <p:cNvSpPr>
            <a:spLocks noGrp="1"/>
          </p:cNvSpPr>
          <p:nvPr>
            <p:ph type="sldNum" sz="quarter" idx="4"/>
          </p:nvPr>
        </p:nvSpPr>
        <p:spPr/>
        <p:txBody>
          <a:bodyPr/>
          <a:lstStyle/>
          <a:p>
            <a:fld id="{92B485D1-D61A-494D-A8A9-04DC541B8AAB}" type="slidenum">
              <a:rPr lang="en-US" smtClean="0"/>
              <a:pPr/>
              <a:t>21</a:t>
            </a:fld>
            <a:endParaRPr lang="en-US" dirty="0"/>
          </a:p>
        </p:txBody>
      </p:sp>
      <p:sp>
        <p:nvSpPr>
          <p:cNvPr id="5" name="Footer Placeholder 4">
            <a:extLst>
              <a:ext uri="{FF2B5EF4-FFF2-40B4-BE49-F238E27FC236}">
                <a16:creationId xmlns:a16="http://schemas.microsoft.com/office/drawing/2014/main" id="{56742D25-4802-4EA5-A442-4D6AD0ABD05E}"/>
              </a:ext>
            </a:extLst>
          </p:cNvPr>
          <p:cNvSpPr>
            <a:spLocks noGrp="1"/>
          </p:cNvSpPr>
          <p:nvPr>
            <p:ph type="ftr" sz="quarter" idx="3"/>
          </p:nvPr>
        </p:nvSpPr>
        <p:spPr/>
        <p:txBody>
          <a:bodyPr/>
          <a:lstStyle/>
          <a:p>
            <a:r>
              <a:rPr lang="en-US"/>
              <a:t>BUSINESS.COM</a:t>
            </a:r>
            <a:endParaRPr lang="en-US" dirty="0"/>
          </a:p>
        </p:txBody>
      </p:sp>
      <p:sp>
        <p:nvSpPr>
          <p:cNvPr id="4" name="Rectangle 3">
            <a:extLst>
              <a:ext uri="{FF2B5EF4-FFF2-40B4-BE49-F238E27FC236}">
                <a16:creationId xmlns:a16="http://schemas.microsoft.com/office/drawing/2014/main" id="{F3AA7CC9-25B3-4651-9418-A1D4D5C63C33}"/>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PROJECT </a:t>
            </a:r>
            <a:r>
              <a:rPr lang="en-US" sz="10000" b="1" dirty="0">
                <a:solidFill>
                  <a:schemeClr val="accent2"/>
                </a:solidFill>
              </a:rPr>
              <a:t>PORTFOLIO</a:t>
            </a:r>
          </a:p>
        </p:txBody>
      </p:sp>
      <p:sp>
        <p:nvSpPr>
          <p:cNvPr id="35" name="Freeform: Shape 34">
            <a:extLst>
              <a:ext uri="{FF2B5EF4-FFF2-40B4-BE49-F238E27FC236}">
                <a16:creationId xmlns:a16="http://schemas.microsoft.com/office/drawing/2014/main" id="{5C402A78-7A54-4F94-8E62-5258E4B32815}"/>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0930DE2-9A92-48B2-9A35-1DF0DCBDC3AB}"/>
              </a:ext>
            </a:extLst>
          </p:cNvPr>
          <p:cNvSpPr txBox="1"/>
          <p:nvPr/>
        </p:nvSpPr>
        <p:spPr>
          <a:xfrm>
            <a:off x="1108021" y="2684423"/>
            <a:ext cx="27349558" cy="588431"/>
          </a:xfrm>
          <a:prstGeom prst="rect">
            <a:avLst/>
          </a:prstGeom>
          <a:noFill/>
        </p:spPr>
        <p:txBody>
          <a:bodyPr wrap="square" rtlCol="0">
            <a:spAutoFit/>
          </a:bodyPr>
          <a:lstStyle/>
          <a:p>
            <a:pPr>
              <a:lnSpc>
                <a:spcPct val="80000"/>
              </a:lnSpc>
            </a:pPr>
            <a:r>
              <a:rPr lang="en-US" sz="4000" b="1" dirty="0">
                <a:latin typeface="Montserrat" panose="00000500000000000000" pitchFamily="2" charset="0"/>
              </a:rPr>
              <a:t>WHO ARE CRAZY ENOUGH TO THINK THEY CAN CHANGE THE WORLD, ARE THE ONES THAT DO.</a:t>
            </a:r>
            <a:endParaRPr lang="en-US" sz="4000" dirty="0">
              <a:latin typeface="Montserrat" panose="00000500000000000000" pitchFamily="2" charset="0"/>
            </a:endParaRPr>
          </a:p>
        </p:txBody>
      </p:sp>
      <p:sp>
        <p:nvSpPr>
          <p:cNvPr id="31" name="Текст 20">
            <a:extLst>
              <a:ext uri="{FF2B5EF4-FFF2-40B4-BE49-F238E27FC236}">
                <a16:creationId xmlns:a16="http://schemas.microsoft.com/office/drawing/2014/main" id="{370B396F-4198-464C-A683-1E2B1FB65C11}"/>
              </a:ext>
            </a:extLst>
          </p:cNvPr>
          <p:cNvSpPr txBox="1">
            <a:spLocks/>
          </p:cNvSpPr>
          <p:nvPr/>
        </p:nvSpPr>
        <p:spPr>
          <a:xfrm>
            <a:off x="1108021" y="4688665"/>
            <a:ext cx="5521379"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32" name="Текст 16">
            <a:extLst>
              <a:ext uri="{FF2B5EF4-FFF2-40B4-BE49-F238E27FC236}">
                <a16:creationId xmlns:a16="http://schemas.microsoft.com/office/drawing/2014/main" id="{8D206A5B-9BEA-4765-85A7-0AD3B1AD7421}"/>
              </a:ext>
            </a:extLst>
          </p:cNvPr>
          <p:cNvSpPr txBox="1">
            <a:spLocks/>
          </p:cNvSpPr>
          <p:nvPr/>
        </p:nvSpPr>
        <p:spPr>
          <a:xfrm>
            <a:off x="1108021" y="5496053"/>
            <a:ext cx="5521379"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33" name="Текст 20">
            <a:extLst>
              <a:ext uri="{FF2B5EF4-FFF2-40B4-BE49-F238E27FC236}">
                <a16:creationId xmlns:a16="http://schemas.microsoft.com/office/drawing/2014/main" id="{8BC87E92-8115-4787-B75A-AD7F9B535905}"/>
              </a:ext>
            </a:extLst>
          </p:cNvPr>
          <p:cNvSpPr txBox="1">
            <a:spLocks/>
          </p:cNvSpPr>
          <p:nvPr/>
        </p:nvSpPr>
        <p:spPr>
          <a:xfrm>
            <a:off x="1108021" y="8199452"/>
            <a:ext cx="5521379"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4">
                    <a:lumMod val="60000"/>
                    <a:lumOff val="40000"/>
                  </a:schemeClr>
                </a:solidFill>
              </a:rPr>
              <a:t>USER EXPERIENCE</a:t>
            </a:r>
          </a:p>
        </p:txBody>
      </p:sp>
      <p:sp>
        <p:nvSpPr>
          <p:cNvPr id="34" name="Текст 16">
            <a:extLst>
              <a:ext uri="{FF2B5EF4-FFF2-40B4-BE49-F238E27FC236}">
                <a16:creationId xmlns:a16="http://schemas.microsoft.com/office/drawing/2014/main" id="{0E7D04CD-C7E6-493A-AB92-809FA3072716}"/>
              </a:ext>
            </a:extLst>
          </p:cNvPr>
          <p:cNvSpPr txBox="1">
            <a:spLocks/>
          </p:cNvSpPr>
          <p:nvPr/>
        </p:nvSpPr>
        <p:spPr>
          <a:xfrm>
            <a:off x="1108021" y="8960843"/>
            <a:ext cx="5521379"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36" name="Текст 20">
            <a:extLst>
              <a:ext uri="{FF2B5EF4-FFF2-40B4-BE49-F238E27FC236}">
                <a16:creationId xmlns:a16="http://schemas.microsoft.com/office/drawing/2014/main" id="{90120A92-9FD8-413A-A1A5-7C47ACC94FFF}"/>
              </a:ext>
            </a:extLst>
          </p:cNvPr>
          <p:cNvSpPr txBox="1">
            <a:spLocks/>
          </p:cNvSpPr>
          <p:nvPr/>
        </p:nvSpPr>
        <p:spPr>
          <a:xfrm>
            <a:off x="1108021" y="11710240"/>
            <a:ext cx="5521379"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37" name="Текст 16">
            <a:extLst>
              <a:ext uri="{FF2B5EF4-FFF2-40B4-BE49-F238E27FC236}">
                <a16:creationId xmlns:a16="http://schemas.microsoft.com/office/drawing/2014/main" id="{582047A9-B2BF-4C30-ABF7-5E1F5FA8E442}"/>
              </a:ext>
            </a:extLst>
          </p:cNvPr>
          <p:cNvSpPr txBox="1">
            <a:spLocks/>
          </p:cNvSpPr>
          <p:nvPr/>
        </p:nvSpPr>
        <p:spPr>
          <a:xfrm>
            <a:off x="1108021" y="12425633"/>
            <a:ext cx="5521379"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a:t>
            </a:r>
          </a:p>
        </p:txBody>
      </p:sp>
      <p:sp>
        <p:nvSpPr>
          <p:cNvPr id="26" name="Текст 20">
            <a:extLst>
              <a:ext uri="{FF2B5EF4-FFF2-40B4-BE49-F238E27FC236}">
                <a16:creationId xmlns:a16="http://schemas.microsoft.com/office/drawing/2014/main" id="{1DF471D7-3C13-4653-A806-CAB4B26CC440}"/>
              </a:ext>
            </a:extLst>
          </p:cNvPr>
          <p:cNvSpPr txBox="1">
            <a:spLocks/>
          </p:cNvSpPr>
          <p:nvPr/>
        </p:nvSpPr>
        <p:spPr>
          <a:xfrm>
            <a:off x="7984092" y="4650565"/>
            <a:ext cx="5521379"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28" name="Текст 16">
            <a:extLst>
              <a:ext uri="{FF2B5EF4-FFF2-40B4-BE49-F238E27FC236}">
                <a16:creationId xmlns:a16="http://schemas.microsoft.com/office/drawing/2014/main" id="{AE204591-5E12-4C9C-B34D-56AB1468B930}"/>
              </a:ext>
            </a:extLst>
          </p:cNvPr>
          <p:cNvSpPr txBox="1">
            <a:spLocks/>
          </p:cNvSpPr>
          <p:nvPr/>
        </p:nvSpPr>
        <p:spPr>
          <a:xfrm>
            <a:off x="7984092" y="5457953"/>
            <a:ext cx="5521379"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29" name="Текст 20">
            <a:extLst>
              <a:ext uri="{FF2B5EF4-FFF2-40B4-BE49-F238E27FC236}">
                <a16:creationId xmlns:a16="http://schemas.microsoft.com/office/drawing/2014/main" id="{9EFD6863-AEE7-4CDC-8582-A5321536B8FE}"/>
              </a:ext>
            </a:extLst>
          </p:cNvPr>
          <p:cNvSpPr txBox="1">
            <a:spLocks/>
          </p:cNvSpPr>
          <p:nvPr/>
        </p:nvSpPr>
        <p:spPr>
          <a:xfrm>
            <a:off x="7984092" y="8161352"/>
            <a:ext cx="5521379"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4">
                    <a:lumMod val="60000"/>
                    <a:lumOff val="40000"/>
                  </a:schemeClr>
                </a:solidFill>
              </a:rPr>
              <a:t>USER EXPERIENCE</a:t>
            </a:r>
          </a:p>
        </p:txBody>
      </p:sp>
      <p:sp>
        <p:nvSpPr>
          <p:cNvPr id="30" name="Текст 16">
            <a:extLst>
              <a:ext uri="{FF2B5EF4-FFF2-40B4-BE49-F238E27FC236}">
                <a16:creationId xmlns:a16="http://schemas.microsoft.com/office/drawing/2014/main" id="{B197E1C4-AD72-47DA-8501-CED50654F19D}"/>
              </a:ext>
            </a:extLst>
          </p:cNvPr>
          <p:cNvSpPr txBox="1">
            <a:spLocks/>
          </p:cNvSpPr>
          <p:nvPr/>
        </p:nvSpPr>
        <p:spPr>
          <a:xfrm>
            <a:off x="7984092" y="8922743"/>
            <a:ext cx="5521379"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39" name="Текст 20">
            <a:extLst>
              <a:ext uri="{FF2B5EF4-FFF2-40B4-BE49-F238E27FC236}">
                <a16:creationId xmlns:a16="http://schemas.microsoft.com/office/drawing/2014/main" id="{901833C1-CD22-4E45-8962-D106B1CA0184}"/>
              </a:ext>
            </a:extLst>
          </p:cNvPr>
          <p:cNvSpPr txBox="1">
            <a:spLocks/>
          </p:cNvSpPr>
          <p:nvPr/>
        </p:nvSpPr>
        <p:spPr>
          <a:xfrm>
            <a:off x="7984092" y="11672140"/>
            <a:ext cx="5521379"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40" name="Текст 16">
            <a:extLst>
              <a:ext uri="{FF2B5EF4-FFF2-40B4-BE49-F238E27FC236}">
                <a16:creationId xmlns:a16="http://schemas.microsoft.com/office/drawing/2014/main" id="{CB038227-9F3C-453B-A474-695FB8B1304D}"/>
              </a:ext>
            </a:extLst>
          </p:cNvPr>
          <p:cNvSpPr txBox="1">
            <a:spLocks/>
          </p:cNvSpPr>
          <p:nvPr/>
        </p:nvSpPr>
        <p:spPr>
          <a:xfrm>
            <a:off x="7984092" y="12387533"/>
            <a:ext cx="5521379"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a:t>
            </a:r>
          </a:p>
        </p:txBody>
      </p:sp>
    </p:spTree>
    <p:extLst>
      <p:ext uri="{BB962C8B-B14F-4D97-AF65-F5344CB8AC3E}">
        <p14:creationId xmlns:p14="http://schemas.microsoft.com/office/powerpoint/2010/main" val="795319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Placeholder 69">
            <a:extLst>
              <a:ext uri="{FF2B5EF4-FFF2-40B4-BE49-F238E27FC236}">
                <a16:creationId xmlns:a16="http://schemas.microsoft.com/office/drawing/2014/main" id="{532C00D8-1237-468B-A864-D0C0A1BDA2F7}"/>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l="33288" r="33288"/>
          <a:stretch>
            <a:fillRect/>
          </a:stretch>
        </p:blipFill>
        <p:spPr>
          <a:xfrm flipH="1">
            <a:off x="21687924" y="0"/>
            <a:ext cx="7572876" cy="16459200"/>
          </a:xfrm>
        </p:spPr>
      </p:pic>
      <p:sp>
        <p:nvSpPr>
          <p:cNvPr id="6" name="Slide Number Placeholder 5">
            <a:extLst>
              <a:ext uri="{FF2B5EF4-FFF2-40B4-BE49-F238E27FC236}">
                <a16:creationId xmlns:a16="http://schemas.microsoft.com/office/drawing/2014/main" id="{55E61B5E-4DC8-4DC7-BD43-577B3FC3C63E}"/>
              </a:ext>
            </a:extLst>
          </p:cNvPr>
          <p:cNvSpPr>
            <a:spLocks noGrp="1"/>
          </p:cNvSpPr>
          <p:nvPr>
            <p:ph type="sldNum" sz="quarter" idx="4"/>
          </p:nvPr>
        </p:nvSpPr>
        <p:spPr/>
        <p:txBody>
          <a:bodyPr/>
          <a:lstStyle/>
          <a:p>
            <a:fld id="{92B485D1-D61A-494D-A8A9-04DC541B8AAB}" type="slidenum">
              <a:rPr lang="en-US" smtClean="0"/>
              <a:pPr/>
              <a:t>22</a:t>
            </a:fld>
            <a:endParaRPr lang="en-US" dirty="0"/>
          </a:p>
        </p:txBody>
      </p:sp>
      <p:sp>
        <p:nvSpPr>
          <p:cNvPr id="5" name="Footer Placeholder 4">
            <a:extLst>
              <a:ext uri="{FF2B5EF4-FFF2-40B4-BE49-F238E27FC236}">
                <a16:creationId xmlns:a16="http://schemas.microsoft.com/office/drawing/2014/main" id="{56742D25-4802-4EA5-A442-4D6AD0ABD05E}"/>
              </a:ext>
            </a:extLst>
          </p:cNvPr>
          <p:cNvSpPr>
            <a:spLocks noGrp="1"/>
          </p:cNvSpPr>
          <p:nvPr>
            <p:ph type="ftr" sz="quarter" idx="3"/>
          </p:nvPr>
        </p:nvSpPr>
        <p:spPr/>
        <p:txBody>
          <a:bodyPr/>
          <a:lstStyle/>
          <a:p>
            <a:r>
              <a:rPr lang="en-US"/>
              <a:t>BUSINESS.COM</a:t>
            </a:r>
            <a:endParaRPr lang="en-US" dirty="0"/>
          </a:p>
        </p:txBody>
      </p:sp>
      <p:sp>
        <p:nvSpPr>
          <p:cNvPr id="4" name="Rectangle 3">
            <a:extLst>
              <a:ext uri="{FF2B5EF4-FFF2-40B4-BE49-F238E27FC236}">
                <a16:creationId xmlns:a16="http://schemas.microsoft.com/office/drawing/2014/main" id="{F3AA7CC9-25B3-4651-9418-A1D4D5C63C33}"/>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PROJECT </a:t>
            </a:r>
            <a:r>
              <a:rPr lang="en-US" sz="10000" b="1" dirty="0">
                <a:solidFill>
                  <a:schemeClr val="accent2"/>
                </a:solidFill>
              </a:rPr>
              <a:t>PORTFOLIO</a:t>
            </a:r>
          </a:p>
        </p:txBody>
      </p:sp>
      <p:sp>
        <p:nvSpPr>
          <p:cNvPr id="35" name="Freeform: Shape 34">
            <a:extLst>
              <a:ext uri="{FF2B5EF4-FFF2-40B4-BE49-F238E27FC236}">
                <a16:creationId xmlns:a16="http://schemas.microsoft.com/office/drawing/2014/main" id="{5C402A78-7A54-4F94-8E62-5258E4B32815}"/>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0930DE2-9A92-48B2-9A35-1DF0DCBDC3AB}"/>
              </a:ext>
            </a:extLst>
          </p:cNvPr>
          <p:cNvSpPr txBox="1"/>
          <p:nvPr/>
        </p:nvSpPr>
        <p:spPr>
          <a:xfrm>
            <a:off x="1108021" y="2684423"/>
            <a:ext cx="15808379" cy="1080873"/>
          </a:xfrm>
          <a:prstGeom prst="rect">
            <a:avLst/>
          </a:prstGeom>
          <a:noFill/>
        </p:spPr>
        <p:txBody>
          <a:bodyPr wrap="square" rtlCol="0">
            <a:spAutoFit/>
          </a:bodyPr>
          <a:lstStyle/>
          <a:p>
            <a:pPr>
              <a:lnSpc>
                <a:spcPct val="80000"/>
              </a:lnSpc>
            </a:pPr>
            <a:r>
              <a:rPr lang="en-US" sz="4000" b="1" dirty="0">
                <a:latin typeface="Montserrat" panose="00000500000000000000" pitchFamily="2" charset="0"/>
              </a:rPr>
              <a:t>WHO ARE CRAZY ENOUGH TO THINK THEY CAN CHANGE THE WORLD, ARE THE ONES THAT DO.</a:t>
            </a:r>
            <a:endParaRPr lang="en-US" sz="4000" dirty="0">
              <a:latin typeface="Montserrat" panose="00000500000000000000" pitchFamily="2" charset="0"/>
            </a:endParaRPr>
          </a:p>
        </p:txBody>
      </p:sp>
      <p:sp>
        <p:nvSpPr>
          <p:cNvPr id="31" name="Текст 20">
            <a:extLst>
              <a:ext uri="{FF2B5EF4-FFF2-40B4-BE49-F238E27FC236}">
                <a16:creationId xmlns:a16="http://schemas.microsoft.com/office/drawing/2014/main" id="{370B396F-4198-464C-A683-1E2B1FB65C11}"/>
              </a:ext>
            </a:extLst>
          </p:cNvPr>
          <p:cNvSpPr txBox="1">
            <a:spLocks/>
          </p:cNvSpPr>
          <p:nvPr/>
        </p:nvSpPr>
        <p:spPr>
          <a:xfrm>
            <a:off x="1108021" y="4688665"/>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32" name="Текст 16">
            <a:extLst>
              <a:ext uri="{FF2B5EF4-FFF2-40B4-BE49-F238E27FC236}">
                <a16:creationId xmlns:a16="http://schemas.microsoft.com/office/drawing/2014/main" id="{8D206A5B-9BEA-4765-85A7-0AD3B1AD7421}"/>
              </a:ext>
            </a:extLst>
          </p:cNvPr>
          <p:cNvSpPr txBox="1">
            <a:spLocks/>
          </p:cNvSpPr>
          <p:nvPr/>
        </p:nvSpPr>
        <p:spPr>
          <a:xfrm>
            <a:off x="1108021" y="5496053"/>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33" name="Текст 20">
            <a:extLst>
              <a:ext uri="{FF2B5EF4-FFF2-40B4-BE49-F238E27FC236}">
                <a16:creationId xmlns:a16="http://schemas.microsoft.com/office/drawing/2014/main" id="{8BC87E92-8115-4787-B75A-AD7F9B535905}"/>
              </a:ext>
            </a:extLst>
          </p:cNvPr>
          <p:cNvSpPr txBox="1">
            <a:spLocks/>
          </p:cNvSpPr>
          <p:nvPr/>
        </p:nvSpPr>
        <p:spPr>
          <a:xfrm>
            <a:off x="1108021" y="8199452"/>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4">
                    <a:lumMod val="60000"/>
                    <a:lumOff val="40000"/>
                  </a:schemeClr>
                </a:solidFill>
              </a:rPr>
              <a:t>USER EXPERIENCE</a:t>
            </a:r>
          </a:p>
        </p:txBody>
      </p:sp>
      <p:sp>
        <p:nvSpPr>
          <p:cNvPr id="34" name="Текст 16">
            <a:extLst>
              <a:ext uri="{FF2B5EF4-FFF2-40B4-BE49-F238E27FC236}">
                <a16:creationId xmlns:a16="http://schemas.microsoft.com/office/drawing/2014/main" id="{0E7D04CD-C7E6-493A-AB92-809FA3072716}"/>
              </a:ext>
            </a:extLst>
          </p:cNvPr>
          <p:cNvSpPr txBox="1">
            <a:spLocks/>
          </p:cNvSpPr>
          <p:nvPr/>
        </p:nvSpPr>
        <p:spPr>
          <a:xfrm>
            <a:off x="1108021" y="8960843"/>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36" name="Текст 20">
            <a:extLst>
              <a:ext uri="{FF2B5EF4-FFF2-40B4-BE49-F238E27FC236}">
                <a16:creationId xmlns:a16="http://schemas.microsoft.com/office/drawing/2014/main" id="{90120A92-9FD8-413A-A1A5-7C47ACC94FFF}"/>
              </a:ext>
            </a:extLst>
          </p:cNvPr>
          <p:cNvSpPr txBox="1">
            <a:spLocks/>
          </p:cNvSpPr>
          <p:nvPr/>
        </p:nvSpPr>
        <p:spPr>
          <a:xfrm>
            <a:off x="1108021" y="11710240"/>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37" name="Текст 16">
            <a:extLst>
              <a:ext uri="{FF2B5EF4-FFF2-40B4-BE49-F238E27FC236}">
                <a16:creationId xmlns:a16="http://schemas.microsoft.com/office/drawing/2014/main" id="{582047A9-B2BF-4C30-ABF7-5E1F5FA8E442}"/>
              </a:ext>
            </a:extLst>
          </p:cNvPr>
          <p:cNvSpPr txBox="1">
            <a:spLocks/>
          </p:cNvSpPr>
          <p:nvPr/>
        </p:nvSpPr>
        <p:spPr>
          <a:xfrm>
            <a:off x="1108021" y="12425633"/>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26" name="Текст 20">
            <a:extLst>
              <a:ext uri="{FF2B5EF4-FFF2-40B4-BE49-F238E27FC236}">
                <a16:creationId xmlns:a16="http://schemas.microsoft.com/office/drawing/2014/main" id="{7C24B339-9BC0-4A75-AD73-1227C4919DF1}"/>
              </a:ext>
            </a:extLst>
          </p:cNvPr>
          <p:cNvSpPr txBox="1">
            <a:spLocks/>
          </p:cNvSpPr>
          <p:nvPr/>
        </p:nvSpPr>
        <p:spPr>
          <a:xfrm>
            <a:off x="10854092" y="4688665"/>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28" name="Текст 16">
            <a:extLst>
              <a:ext uri="{FF2B5EF4-FFF2-40B4-BE49-F238E27FC236}">
                <a16:creationId xmlns:a16="http://schemas.microsoft.com/office/drawing/2014/main" id="{71B55E71-3A5B-4A52-94AE-E2EB460B8C40}"/>
              </a:ext>
            </a:extLst>
          </p:cNvPr>
          <p:cNvSpPr txBox="1">
            <a:spLocks/>
          </p:cNvSpPr>
          <p:nvPr/>
        </p:nvSpPr>
        <p:spPr>
          <a:xfrm>
            <a:off x="10854092" y="5496053"/>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29" name="Текст 20">
            <a:extLst>
              <a:ext uri="{FF2B5EF4-FFF2-40B4-BE49-F238E27FC236}">
                <a16:creationId xmlns:a16="http://schemas.microsoft.com/office/drawing/2014/main" id="{446FE25A-0F9D-4167-A13D-00B77755B005}"/>
              </a:ext>
            </a:extLst>
          </p:cNvPr>
          <p:cNvSpPr txBox="1">
            <a:spLocks/>
          </p:cNvSpPr>
          <p:nvPr/>
        </p:nvSpPr>
        <p:spPr>
          <a:xfrm>
            <a:off x="10854092" y="8199452"/>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4">
                    <a:lumMod val="60000"/>
                    <a:lumOff val="40000"/>
                  </a:schemeClr>
                </a:solidFill>
              </a:rPr>
              <a:t>USER EXPERIENCE</a:t>
            </a:r>
          </a:p>
        </p:txBody>
      </p:sp>
      <p:sp>
        <p:nvSpPr>
          <p:cNvPr id="30" name="Текст 16">
            <a:extLst>
              <a:ext uri="{FF2B5EF4-FFF2-40B4-BE49-F238E27FC236}">
                <a16:creationId xmlns:a16="http://schemas.microsoft.com/office/drawing/2014/main" id="{874FB639-F495-40F6-A7F9-F90ECA01E52F}"/>
              </a:ext>
            </a:extLst>
          </p:cNvPr>
          <p:cNvSpPr txBox="1">
            <a:spLocks/>
          </p:cNvSpPr>
          <p:nvPr/>
        </p:nvSpPr>
        <p:spPr>
          <a:xfrm>
            <a:off x="10854092" y="8960843"/>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39" name="Текст 20">
            <a:extLst>
              <a:ext uri="{FF2B5EF4-FFF2-40B4-BE49-F238E27FC236}">
                <a16:creationId xmlns:a16="http://schemas.microsoft.com/office/drawing/2014/main" id="{73DE614A-1E7F-40F6-9196-4098BEC6771E}"/>
              </a:ext>
            </a:extLst>
          </p:cNvPr>
          <p:cNvSpPr txBox="1">
            <a:spLocks/>
          </p:cNvSpPr>
          <p:nvPr/>
        </p:nvSpPr>
        <p:spPr>
          <a:xfrm>
            <a:off x="10854092" y="11710240"/>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40" name="Текст 16">
            <a:extLst>
              <a:ext uri="{FF2B5EF4-FFF2-40B4-BE49-F238E27FC236}">
                <a16:creationId xmlns:a16="http://schemas.microsoft.com/office/drawing/2014/main" id="{77AD7621-4B9C-4617-B0B8-5277E9C8568F}"/>
              </a:ext>
            </a:extLst>
          </p:cNvPr>
          <p:cNvSpPr txBox="1">
            <a:spLocks/>
          </p:cNvSpPr>
          <p:nvPr/>
        </p:nvSpPr>
        <p:spPr>
          <a:xfrm>
            <a:off x="10854092" y="12425633"/>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Tree>
    <p:extLst>
      <p:ext uri="{BB962C8B-B14F-4D97-AF65-F5344CB8AC3E}">
        <p14:creationId xmlns:p14="http://schemas.microsoft.com/office/powerpoint/2010/main" val="4111917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274A3032-48A9-4E88-8942-CEE0E5CD0044}"/>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0" y="0"/>
            <a:ext cx="10906071" cy="16459200"/>
          </a:xfrm>
        </p:spPr>
      </p:pic>
      <p:grpSp>
        <p:nvGrpSpPr>
          <p:cNvPr id="30" name="Group 29">
            <a:extLst>
              <a:ext uri="{FF2B5EF4-FFF2-40B4-BE49-F238E27FC236}">
                <a16:creationId xmlns:a16="http://schemas.microsoft.com/office/drawing/2014/main" id="{DAED8774-2FAE-4ACF-93AD-0F023529F180}"/>
              </a:ext>
            </a:extLst>
          </p:cNvPr>
          <p:cNvGrpSpPr/>
          <p:nvPr/>
        </p:nvGrpSpPr>
        <p:grpSpPr>
          <a:xfrm>
            <a:off x="12240637" y="8831658"/>
            <a:ext cx="15862217" cy="5767411"/>
            <a:chOff x="12272169" y="8831658"/>
            <a:chExt cx="15956805" cy="5767411"/>
          </a:xfrm>
        </p:grpSpPr>
        <p:sp>
          <p:nvSpPr>
            <p:cNvPr id="12" name="Rectangle 11">
              <a:extLst>
                <a:ext uri="{FF2B5EF4-FFF2-40B4-BE49-F238E27FC236}">
                  <a16:creationId xmlns:a16="http://schemas.microsoft.com/office/drawing/2014/main" id="{FB8556ED-845D-41FD-9B04-E408D41CF8F2}"/>
                </a:ext>
              </a:extLst>
            </p:cNvPr>
            <p:cNvSpPr/>
            <p:nvPr/>
          </p:nvSpPr>
          <p:spPr>
            <a:xfrm>
              <a:off x="12272169" y="8831658"/>
              <a:ext cx="15956805" cy="283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13" name="Rectangle 12">
              <a:extLst>
                <a:ext uri="{FF2B5EF4-FFF2-40B4-BE49-F238E27FC236}">
                  <a16:creationId xmlns:a16="http://schemas.microsoft.com/office/drawing/2014/main" id="{D4CAB455-AF22-4F0A-A94F-6A71C0FE7F4E}"/>
                </a:ext>
              </a:extLst>
            </p:cNvPr>
            <p:cNvSpPr/>
            <p:nvPr/>
          </p:nvSpPr>
          <p:spPr>
            <a:xfrm>
              <a:off x="12272169" y="12501624"/>
              <a:ext cx="15956805" cy="283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14" name="Rectangle 13">
              <a:extLst>
                <a:ext uri="{FF2B5EF4-FFF2-40B4-BE49-F238E27FC236}">
                  <a16:creationId xmlns:a16="http://schemas.microsoft.com/office/drawing/2014/main" id="{98C7835A-07B2-4FD2-B7FA-9BA7D06D9EC5}"/>
                </a:ext>
              </a:extLst>
            </p:cNvPr>
            <p:cNvSpPr/>
            <p:nvPr/>
          </p:nvSpPr>
          <p:spPr>
            <a:xfrm>
              <a:off x="12272169" y="10666641"/>
              <a:ext cx="15956805" cy="283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27" name="Rectangle 26">
              <a:extLst>
                <a:ext uri="{FF2B5EF4-FFF2-40B4-BE49-F238E27FC236}">
                  <a16:creationId xmlns:a16="http://schemas.microsoft.com/office/drawing/2014/main" id="{8A88F98A-9979-49F0-92BD-8AF145672470}"/>
                </a:ext>
              </a:extLst>
            </p:cNvPr>
            <p:cNvSpPr/>
            <p:nvPr/>
          </p:nvSpPr>
          <p:spPr>
            <a:xfrm>
              <a:off x="12272169" y="14315960"/>
              <a:ext cx="15956805" cy="283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sp>
        <p:nvSpPr>
          <p:cNvPr id="3" name="Slide Number Placeholder 2">
            <a:extLst>
              <a:ext uri="{FF2B5EF4-FFF2-40B4-BE49-F238E27FC236}">
                <a16:creationId xmlns:a16="http://schemas.microsoft.com/office/drawing/2014/main" id="{E18747E2-C114-4AB8-BB81-4D456D4CA3D8}"/>
              </a:ext>
            </a:extLst>
          </p:cNvPr>
          <p:cNvSpPr>
            <a:spLocks noGrp="1"/>
          </p:cNvSpPr>
          <p:nvPr>
            <p:ph type="sldNum" sz="quarter" idx="4"/>
          </p:nvPr>
        </p:nvSpPr>
        <p:spPr/>
        <p:txBody>
          <a:bodyPr/>
          <a:lstStyle/>
          <a:p>
            <a:fld id="{92B485D1-D61A-494D-A8A9-04DC541B8AAB}" type="slidenum">
              <a:rPr lang="en-US" smtClean="0">
                <a:solidFill>
                  <a:schemeClr val="accent2"/>
                </a:solidFill>
              </a:rPr>
              <a:pPr/>
              <a:t>23</a:t>
            </a:fld>
            <a:endParaRPr lang="en-US">
              <a:solidFill>
                <a:schemeClr val="accent2"/>
              </a:solidFill>
            </a:endParaRPr>
          </a:p>
        </p:txBody>
      </p:sp>
      <p:sp>
        <p:nvSpPr>
          <p:cNvPr id="4" name="Footer Placeholder 3">
            <a:extLst>
              <a:ext uri="{FF2B5EF4-FFF2-40B4-BE49-F238E27FC236}">
                <a16:creationId xmlns:a16="http://schemas.microsoft.com/office/drawing/2014/main" id="{49ABCD02-1615-422E-A5F7-9C81F7688DBF}"/>
              </a:ext>
            </a:extLst>
          </p:cNvPr>
          <p:cNvSpPr>
            <a:spLocks noGrp="1"/>
          </p:cNvSpPr>
          <p:nvPr>
            <p:ph type="ftr" sz="quarter" idx="3"/>
          </p:nvPr>
        </p:nvSpPr>
        <p:spPr/>
        <p:txBody>
          <a:bodyPr/>
          <a:lstStyle/>
          <a:p>
            <a:r>
              <a:rPr lang="en-US"/>
              <a:t>BUSINESS.COM</a:t>
            </a:r>
            <a:endParaRPr lang="en-US" dirty="0"/>
          </a:p>
        </p:txBody>
      </p:sp>
      <p:sp>
        <p:nvSpPr>
          <p:cNvPr id="5" name="Rectangle 4">
            <a:extLst>
              <a:ext uri="{FF2B5EF4-FFF2-40B4-BE49-F238E27FC236}">
                <a16:creationId xmlns:a16="http://schemas.microsoft.com/office/drawing/2014/main" id="{5A0BA729-7CBD-4ADF-BBA3-0FC2B6011BAF}"/>
              </a:ext>
            </a:extLst>
          </p:cNvPr>
          <p:cNvSpPr/>
          <p:nvPr/>
        </p:nvSpPr>
        <p:spPr>
          <a:xfrm>
            <a:off x="12024327" y="1125796"/>
            <a:ext cx="16110059" cy="1332544"/>
          </a:xfrm>
          <a:prstGeom prst="rect">
            <a:avLst/>
          </a:prstGeom>
        </p:spPr>
        <p:txBody>
          <a:bodyPr wrap="square">
            <a:spAutoFit/>
          </a:bodyPr>
          <a:lstStyle/>
          <a:p>
            <a:pPr>
              <a:lnSpc>
                <a:spcPct val="80000"/>
              </a:lnSpc>
            </a:pPr>
            <a:r>
              <a:rPr lang="en-US" sz="10000" dirty="0">
                <a:solidFill>
                  <a:schemeClr val="accent1"/>
                </a:solidFill>
              </a:rPr>
              <a:t>MR. </a:t>
            </a:r>
            <a:r>
              <a:rPr lang="en-US" sz="10000" b="1" dirty="0">
                <a:solidFill>
                  <a:schemeClr val="accent1"/>
                </a:solidFill>
              </a:rPr>
              <a:t>WALTON</a:t>
            </a:r>
          </a:p>
        </p:txBody>
      </p:sp>
      <p:sp>
        <p:nvSpPr>
          <p:cNvPr id="10" name="Rectangle 9">
            <a:extLst>
              <a:ext uri="{FF2B5EF4-FFF2-40B4-BE49-F238E27FC236}">
                <a16:creationId xmlns:a16="http://schemas.microsoft.com/office/drawing/2014/main" id="{561451C9-0815-4168-A48A-DDFD5851566F}"/>
              </a:ext>
            </a:extLst>
          </p:cNvPr>
          <p:cNvSpPr/>
          <p:nvPr/>
        </p:nvSpPr>
        <p:spPr>
          <a:xfrm>
            <a:off x="12118920" y="2633615"/>
            <a:ext cx="16110059" cy="687624"/>
          </a:xfrm>
          <a:prstGeom prst="rect">
            <a:avLst/>
          </a:prstGeom>
        </p:spPr>
        <p:txBody>
          <a:bodyPr wrap="square">
            <a:spAutoFit/>
          </a:bodyPr>
          <a:lstStyle/>
          <a:p>
            <a:pPr>
              <a:lnSpc>
                <a:spcPct val="80000"/>
              </a:lnSpc>
            </a:pPr>
            <a:r>
              <a:rPr lang="en-US" sz="4800" i="1" dirty="0"/>
              <a:t>CEO</a:t>
            </a:r>
            <a:endParaRPr lang="en-US" sz="4800" b="1" i="1" dirty="0"/>
          </a:p>
        </p:txBody>
      </p:sp>
      <p:sp>
        <p:nvSpPr>
          <p:cNvPr id="11" name="Rectangle 10">
            <a:extLst>
              <a:ext uri="{FF2B5EF4-FFF2-40B4-BE49-F238E27FC236}">
                <a16:creationId xmlns:a16="http://schemas.microsoft.com/office/drawing/2014/main" id="{37AA32C4-7BE1-4F67-8CCD-9CC279D95374}"/>
              </a:ext>
            </a:extLst>
          </p:cNvPr>
          <p:cNvSpPr/>
          <p:nvPr/>
        </p:nvSpPr>
        <p:spPr>
          <a:xfrm>
            <a:off x="12157447" y="4034044"/>
            <a:ext cx="16071532" cy="3251146"/>
          </a:xfrm>
          <a:prstGeom prst="rect">
            <a:avLst/>
          </a:prstGeom>
        </p:spPr>
        <p:txBody>
          <a:bodyPr wrap="square">
            <a:spAutoFit/>
          </a:bodyPr>
          <a:lstStyle/>
          <a:p>
            <a:pPr algn="just">
              <a:lnSpc>
                <a:spcPct val="150000"/>
              </a:lnSpc>
            </a:pPr>
            <a:r>
              <a:rPr lang="en-US" sz="28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 Watch this slideshow about fibromyalgia (fibrositis) with pictures. Watch this slideshow about fibromyalgia (fibrositis) with pictures about this chronic condition.</a:t>
            </a:r>
          </a:p>
        </p:txBody>
      </p:sp>
      <p:sp>
        <p:nvSpPr>
          <p:cNvPr id="17" name="Rectangle 16">
            <a:extLst>
              <a:ext uri="{FF2B5EF4-FFF2-40B4-BE49-F238E27FC236}">
                <a16:creationId xmlns:a16="http://schemas.microsoft.com/office/drawing/2014/main" id="{20D685EA-1DAE-4B14-9B7B-7D1519D2398C}"/>
              </a:ext>
            </a:extLst>
          </p:cNvPr>
          <p:cNvSpPr/>
          <p:nvPr/>
        </p:nvSpPr>
        <p:spPr>
          <a:xfrm>
            <a:off x="12272168" y="8831658"/>
            <a:ext cx="14645481" cy="2831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18" name="Rectangle 17">
            <a:extLst>
              <a:ext uri="{FF2B5EF4-FFF2-40B4-BE49-F238E27FC236}">
                <a16:creationId xmlns:a16="http://schemas.microsoft.com/office/drawing/2014/main" id="{EA7FF746-8715-4DD8-B5FC-DA1AA49B1255}"/>
              </a:ext>
            </a:extLst>
          </p:cNvPr>
          <p:cNvSpPr/>
          <p:nvPr/>
        </p:nvSpPr>
        <p:spPr>
          <a:xfrm>
            <a:off x="12272168" y="12501624"/>
            <a:ext cx="13887291" cy="2831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19" name="Rectangle 18">
            <a:extLst>
              <a:ext uri="{FF2B5EF4-FFF2-40B4-BE49-F238E27FC236}">
                <a16:creationId xmlns:a16="http://schemas.microsoft.com/office/drawing/2014/main" id="{87CB373A-A795-4D44-A884-0D63FFC3D80B}"/>
              </a:ext>
            </a:extLst>
          </p:cNvPr>
          <p:cNvSpPr/>
          <p:nvPr/>
        </p:nvSpPr>
        <p:spPr>
          <a:xfrm>
            <a:off x="12272169" y="10666641"/>
            <a:ext cx="13001650" cy="28310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24" name="Rectangle 23">
            <a:extLst>
              <a:ext uri="{FF2B5EF4-FFF2-40B4-BE49-F238E27FC236}">
                <a16:creationId xmlns:a16="http://schemas.microsoft.com/office/drawing/2014/main" id="{85AE4E67-0A62-4837-A0F1-A0A3662FEA18}"/>
              </a:ext>
            </a:extLst>
          </p:cNvPr>
          <p:cNvSpPr/>
          <p:nvPr/>
        </p:nvSpPr>
        <p:spPr>
          <a:xfrm>
            <a:off x="12118920" y="7978496"/>
            <a:ext cx="6702495" cy="588431"/>
          </a:xfrm>
          <a:prstGeom prst="rect">
            <a:avLst/>
          </a:prstGeom>
        </p:spPr>
        <p:txBody>
          <a:bodyPr wrap="square">
            <a:spAutoFit/>
          </a:bodyPr>
          <a:lstStyle/>
          <a:p>
            <a:pPr>
              <a:lnSpc>
                <a:spcPct val="80000"/>
              </a:lnSpc>
            </a:pPr>
            <a:r>
              <a:rPr lang="en-US" sz="4000" dirty="0">
                <a:solidFill>
                  <a:schemeClr val="tx1">
                    <a:lumMod val="85000"/>
                    <a:lumOff val="15000"/>
                  </a:schemeClr>
                </a:solidFill>
              </a:rPr>
              <a:t>Experience</a:t>
            </a:r>
          </a:p>
        </p:txBody>
      </p:sp>
      <p:sp>
        <p:nvSpPr>
          <p:cNvPr id="25" name="Rectangle 24">
            <a:extLst>
              <a:ext uri="{FF2B5EF4-FFF2-40B4-BE49-F238E27FC236}">
                <a16:creationId xmlns:a16="http://schemas.microsoft.com/office/drawing/2014/main" id="{F443D97B-0B27-4FE6-B07E-4C3D0B7914D0}"/>
              </a:ext>
            </a:extLst>
          </p:cNvPr>
          <p:cNvSpPr/>
          <p:nvPr/>
        </p:nvSpPr>
        <p:spPr>
          <a:xfrm>
            <a:off x="12118920" y="9827721"/>
            <a:ext cx="6702495" cy="588431"/>
          </a:xfrm>
          <a:prstGeom prst="rect">
            <a:avLst/>
          </a:prstGeom>
        </p:spPr>
        <p:txBody>
          <a:bodyPr wrap="square">
            <a:spAutoFit/>
          </a:bodyPr>
          <a:lstStyle/>
          <a:p>
            <a:pPr>
              <a:lnSpc>
                <a:spcPct val="80000"/>
              </a:lnSpc>
            </a:pPr>
            <a:r>
              <a:rPr lang="en-US" sz="4000" dirty="0">
                <a:solidFill>
                  <a:schemeClr val="tx1">
                    <a:lumMod val="85000"/>
                    <a:lumOff val="15000"/>
                  </a:schemeClr>
                </a:solidFill>
              </a:rPr>
              <a:t>Expertise</a:t>
            </a:r>
          </a:p>
        </p:txBody>
      </p:sp>
      <p:sp>
        <p:nvSpPr>
          <p:cNvPr id="26" name="Rectangle 25">
            <a:extLst>
              <a:ext uri="{FF2B5EF4-FFF2-40B4-BE49-F238E27FC236}">
                <a16:creationId xmlns:a16="http://schemas.microsoft.com/office/drawing/2014/main" id="{2A488B93-F92B-4195-98DF-65E45E2EA750}"/>
              </a:ext>
            </a:extLst>
          </p:cNvPr>
          <p:cNvSpPr/>
          <p:nvPr/>
        </p:nvSpPr>
        <p:spPr>
          <a:xfrm>
            <a:off x="12118920" y="11676947"/>
            <a:ext cx="6702495" cy="588431"/>
          </a:xfrm>
          <a:prstGeom prst="rect">
            <a:avLst/>
          </a:prstGeom>
        </p:spPr>
        <p:txBody>
          <a:bodyPr wrap="square">
            <a:spAutoFit/>
          </a:bodyPr>
          <a:lstStyle/>
          <a:p>
            <a:pPr>
              <a:lnSpc>
                <a:spcPct val="80000"/>
              </a:lnSpc>
            </a:pPr>
            <a:r>
              <a:rPr lang="en-US" sz="4000" dirty="0">
                <a:solidFill>
                  <a:schemeClr val="tx1">
                    <a:lumMod val="85000"/>
                    <a:lumOff val="15000"/>
                  </a:schemeClr>
                </a:solidFill>
              </a:rPr>
              <a:t>Education</a:t>
            </a:r>
          </a:p>
        </p:txBody>
      </p:sp>
      <p:sp>
        <p:nvSpPr>
          <p:cNvPr id="28" name="Rectangle 27">
            <a:extLst>
              <a:ext uri="{FF2B5EF4-FFF2-40B4-BE49-F238E27FC236}">
                <a16:creationId xmlns:a16="http://schemas.microsoft.com/office/drawing/2014/main" id="{D53FB97E-ED46-43CA-BF87-FA9B43E7BA7B}"/>
              </a:ext>
            </a:extLst>
          </p:cNvPr>
          <p:cNvSpPr/>
          <p:nvPr/>
        </p:nvSpPr>
        <p:spPr>
          <a:xfrm>
            <a:off x="12272169" y="14315960"/>
            <a:ext cx="12178506" cy="2831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29" name="Rectangle 28">
            <a:extLst>
              <a:ext uri="{FF2B5EF4-FFF2-40B4-BE49-F238E27FC236}">
                <a16:creationId xmlns:a16="http://schemas.microsoft.com/office/drawing/2014/main" id="{10AC28F1-FF28-46D2-8641-3DAFE07B9C95}"/>
              </a:ext>
            </a:extLst>
          </p:cNvPr>
          <p:cNvSpPr/>
          <p:nvPr/>
        </p:nvSpPr>
        <p:spPr>
          <a:xfrm>
            <a:off x="12118920" y="13491283"/>
            <a:ext cx="6702495" cy="588431"/>
          </a:xfrm>
          <a:prstGeom prst="rect">
            <a:avLst/>
          </a:prstGeom>
        </p:spPr>
        <p:txBody>
          <a:bodyPr wrap="square">
            <a:spAutoFit/>
          </a:bodyPr>
          <a:lstStyle/>
          <a:p>
            <a:pPr>
              <a:lnSpc>
                <a:spcPct val="80000"/>
              </a:lnSpc>
            </a:pPr>
            <a:r>
              <a:rPr lang="en-US" sz="4000" dirty="0">
                <a:solidFill>
                  <a:schemeClr val="tx1">
                    <a:lumMod val="85000"/>
                    <a:lumOff val="15000"/>
                  </a:schemeClr>
                </a:solidFill>
              </a:rPr>
              <a:t>Success Rate</a:t>
            </a:r>
          </a:p>
        </p:txBody>
      </p:sp>
      <p:sp>
        <p:nvSpPr>
          <p:cNvPr id="37" name="Freeform: Shape 36">
            <a:extLst>
              <a:ext uri="{FF2B5EF4-FFF2-40B4-BE49-F238E27FC236}">
                <a16:creationId xmlns:a16="http://schemas.microsoft.com/office/drawing/2014/main" id="{236C033F-B223-438B-985C-C3A3BF037678}"/>
              </a:ext>
            </a:extLst>
          </p:cNvPr>
          <p:cNvSpPr/>
          <p:nvPr/>
        </p:nvSpPr>
        <p:spPr>
          <a:xfrm>
            <a:off x="1133422"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6226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A0B32E5-EE87-4F64-B11F-2E0BB1CE14C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1"/>
                </a:solidFill>
              </a:rPr>
              <a:t>OUR </a:t>
            </a:r>
            <a:r>
              <a:rPr lang="en-US" sz="10000" b="1" dirty="0">
                <a:solidFill>
                  <a:schemeClr val="accent1"/>
                </a:solidFill>
              </a:rPr>
              <a:t>TEAM</a:t>
            </a:r>
          </a:p>
        </p:txBody>
      </p:sp>
      <p:sp>
        <p:nvSpPr>
          <p:cNvPr id="45" name="Rectangle 44">
            <a:extLst>
              <a:ext uri="{FF2B5EF4-FFF2-40B4-BE49-F238E27FC236}">
                <a16:creationId xmlns:a16="http://schemas.microsoft.com/office/drawing/2014/main" id="{31009FA2-0FB6-4037-8AFD-C13595CBF327}"/>
              </a:ext>
            </a:extLst>
          </p:cNvPr>
          <p:cNvSpPr/>
          <p:nvPr/>
        </p:nvSpPr>
        <p:spPr>
          <a:xfrm>
            <a:off x="1915739" y="9819930"/>
            <a:ext cx="7350926" cy="769441"/>
          </a:xfrm>
          <a:prstGeom prst="rect">
            <a:avLst/>
          </a:prstGeom>
        </p:spPr>
        <p:txBody>
          <a:bodyPr wrap="square">
            <a:spAutoFit/>
          </a:bodyPr>
          <a:lstStyle/>
          <a:p>
            <a:pPr algn="ctr"/>
            <a:r>
              <a:rPr lang="en-US" sz="4400" dirty="0">
                <a:solidFill>
                  <a:schemeClr val="accent1"/>
                </a:solidFill>
              </a:rPr>
              <a:t>DOMINICK	</a:t>
            </a:r>
            <a:r>
              <a:rPr lang="en-US" sz="4400" b="1" dirty="0">
                <a:solidFill>
                  <a:schemeClr val="accent1"/>
                </a:solidFill>
              </a:rPr>
              <a:t>NORMAN</a:t>
            </a:r>
          </a:p>
        </p:txBody>
      </p:sp>
      <p:sp>
        <p:nvSpPr>
          <p:cNvPr id="46" name="Rectangle 45">
            <a:extLst>
              <a:ext uri="{FF2B5EF4-FFF2-40B4-BE49-F238E27FC236}">
                <a16:creationId xmlns:a16="http://schemas.microsoft.com/office/drawing/2014/main" id="{39B1F3EE-E7C7-4131-A1FD-E6F4D9F1C23B}"/>
              </a:ext>
            </a:extLst>
          </p:cNvPr>
          <p:cNvSpPr/>
          <p:nvPr/>
        </p:nvSpPr>
        <p:spPr>
          <a:xfrm>
            <a:off x="2253948" y="11408048"/>
            <a:ext cx="6453534" cy="2245871"/>
          </a:xfrm>
          <a:prstGeom prst="rect">
            <a:avLst/>
          </a:prstGeom>
        </p:spPr>
        <p:txBody>
          <a:bodyPr wrap="square">
            <a:spAutoFit/>
          </a:bodyPr>
          <a:lstStyle/>
          <a:p>
            <a:pPr algn="ctr">
              <a:lnSpc>
                <a:spcPct val="150000"/>
              </a:lnSpc>
            </a:pPr>
            <a:r>
              <a:rPr lang="en-US" sz="2400" i="1" dirty="0"/>
              <a:t>Watch this slideshow about fibromyalgia (fibrositis) with pictures about this chronic condition that causes pain and stiffness of the tendons.</a:t>
            </a:r>
          </a:p>
        </p:txBody>
      </p:sp>
      <p:sp>
        <p:nvSpPr>
          <p:cNvPr id="47" name="Rectangle 46">
            <a:extLst>
              <a:ext uri="{FF2B5EF4-FFF2-40B4-BE49-F238E27FC236}">
                <a16:creationId xmlns:a16="http://schemas.microsoft.com/office/drawing/2014/main" id="{FC4353F6-BA4B-4261-8DFA-52020BDFC4E7}"/>
              </a:ext>
            </a:extLst>
          </p:cNvPr>
          <p:cNvSpPr/>
          <p:nvPr/>
        </p:nvSpPr>
        <p:spPr>
          <a:xfrm>
            <a:off x="11038970" y="9819930"/>
            <a:ext cx="7350926" cy="769441"/>
          </a:xfrm>
          <a:prstGeom prst="rect">
            <a:avLst/>
          </a:prstGeom>
        </p:spPr>
        <p:txBody>
          <a:bodyPr wrap="square">
            <a:spAutoFit/>
          </a:bodyPr>
          <a:lstStyle/>
          <a:p>
            <a:pPr algn="ctr"/>
            <a:r>
              <a:rPr lang="en-US" sz="4400" dirty="0">
                <a:solidFill>
                  <a:schemeClr val="accent1"/>
                </a:solidFill>
              </a:rPr>
              <a:t>PATTI	</a:t>
            </a:r>
            <a:r>
              <a:rPr lang="en-US" sz="4400" b="1" dirty="0">
                <a:solidFill>
                  <a:schemeClr val="accent1"/>
                </a:solidFill>
              </a:rPr>
              <a:t>HAMILTON</a:t>
            </a:r>
          </a:p>
        </p:txBody>
      </p:sp>
      <p:sp>
        <p:nvSpPr>
          <p:cNvPr id="48" name="Rectangle 47">
            <a:extLst>
              <a:ext uri="{FF2B5EF4-FFF2-40B4-BE49-F238E27FC236}">
                <a16:creationId xmlns:a16="http://schemas.microsoft.com/office/drawing/2014/main" id="{BA0BBC36-9BD4-4C12-9658-C51B8CAE1122}"/>
              </a:ext>
            </a:extLst>
          </p:cNvPr>
          <p:cNvSpPr/>
          <p:nvPr/>
        </p:nvSpPr>
        <p:spPr>
          <a:xfrm>
            <a:off x="20162200" y="9819930"/>
            <a:ext cx="7350926" cy="769441"/>
          </a:xfrm>
          <a:prstGeom prst="rect">
            <a:avLst/>
          </a:prstGeom>
        </p:spPr>
        <p:txBody>
          <a:bodyPr wrap="square">
            <a:spAutoFit/>
          </a:bodyPr>
          <a:lstStyle/>
          <a:p>
            <a:pPr algn="ctr"/>
            <a:r>
              <a:rPr lang="en-US" sz="4400" dirty="0">
                <a:solidFill>
                  <a:schemeClr val="accent1"/>
                </a:solidFill>
              </a:rPr>
              <a:t>MELISSA</a:t>
            </a:r>
            <a:r>
              <a:rPr lang="en-US" sz="4400" b="1" dirty="0">
                <a:solidFill>
                  <a:schemeClr val="accent1"/>
                </a:solidFill>
              </a:rPr>
              <a:t>	SHAW</a:t>
            </a:r>
          </a:p>
        </p:txBody>
      </p:sp>
      <p:sp>
        <p:nvSpPr>
          <p:cNvPr id="49" name="Rectangle 48">
            <a:extLst>
              <a:ext uri="{FF2B5EF4-FFF2-40B4-BE49-F238E27FC236}">
                <a16:creationId xmlns:a16="http://schemas.microsoft.com/office/drawing/2014/main" id="{4FE8CF4B-15C4-43C1-8A1A-01B016AD0243}"/>
              </a:ext>
            </a:extLst>
          </p:cNvPr>
          <p:cNvSpPr/>
          <p:nvPr/>
        </p:nvSpPr>
        <p:spPr>
          <a:xfrm>
            <a:off x="1915739" y="10567994"/>
            <a:ext cx="7350926" cy="646331"/>
          </a:xfrm>
          <a:prstGeom prst="rect">
            <a:avLst/>
          </a:prstGeom>
        </p:spPr>
        <p:txBody>
          <a:bodyPr wrap="square">
            <a:spAutoFit/>
          </a:bodyPr>
          <a:lstStyle/>
          <a:p>
            <a:pPr algn="ctr"/>
            <a:r>
              <a:rPr lang="en-US" sz="3600" i="1" dirty="0">
                <a:solidFill>
                  <a:schemeClr val="accent4"/>
                </a:solidFill>
              </a:rPr>
              <a:t>CEO</a:t>
            </a:r>
          </a:p>
        </p:txBody>
      </p:sp>
      <p:sp>
        <p:nvSpPr>
          <p:cNvPr id="50" name="Rectangle 49">
            <a:extLst>
              <a:ext uri="{FF2B5EF4-FFF2-40B4-BE49-F238E27FC236}">
                <a16:creationId xmlns:a16="http://schemas.microsoft.com/office/drawing/2014/main" id="{62BF5D6A-0395-4CFD-901F-E8FC9175F4C1}"/>
              </a:ext>
            </a:extLst>
          </p:cNvPr>
          <p:cNvSpPr/>
          <p:nvPr/>
        </p:nvSpPr>
        <p:spPr>
          <a:xfrm>
            <a:off x="11038970" y="10567994"/>
            <a:ext cx="7350926" cy="646331"/>
          </a:xfrm>
          <a:prstGeom prst="rect">
            <a:avLst/>
          </a:prstGeom>
        </p:spPr>
        <p:txBody>
          <a:bodyPr wrap="square">
            <a:spAutoFit/>
          </a:bodyPr>
          <a:lstStyle/>
          <a:p>
            <a:pPr algn="ctr"/>
            <a:r>
              <a:rPr lang="en-US" sz="3600" i="1" dirty="0">
                <a:solidFill>
                  <a:schemeClr val="accent4"/>
                </a:solidFill>
              </a:rPr>
              <a:t>CEO</a:t>
            </a:r>
          </a:p>
        </p:txBody>
      </p:sp>
      <p:sp>
        <p:nvSpPr>
          <p:cNvPr id="51" name="Rectangle 50">
            <a:extLst>
              <a:ext uri="{FF2B5EF4-FFF2-40B4-BE49-F238E27FC236}">
                <a16:creationId xmlns:a16="http://schemas.microsoft.com/office/drawing/2014/main" id="{EFCEDCDC-8293-4B16-B2C8-3D81C3B28C85}"/>
              </a:ext>
            </a:extLst>
          </p:cNvPr>
          <p:cNvSpPr/>
          <p:nvPr/>
        </p:nvSpPr>
        <p:spPr>
          <a:xfrm>
            <a:off x="20162200" y="10567994"/>
            <a:ext cx="7350926" cy="646331"/>
          </a:xfrm>
          <a:prstGeom prst="rect">
            <a:avLst/>
          </a:prstGeom>
        </p:spPr>
        <p:txBody>
          <a:bodyPr wrap="square">
            <a:spAutoFit/>
          </a:bodyPr>
          <a:lstStyle/>
          <a:p>
            <a:pPr algn="ctr"/>
            <a:r>
              <a:rPr lang="en-US" sz="3600" i="1" dirty="0">
                <a:solidFill>
                  <a:schemeClr val="accent4"/>
                </a:solidFill>
              </a:rPr>
              <a:t>CEO</a:t>
            </a:r>
          </a:p>
        </p:txBody>
      </p:sp>
      <p:sp>
        <p:nvSpPr>
          <p:cNvPr id="52" name="Rectangle 51">
            <a:extLst>
              <a:ext uri="{FF2B5EF4-FFF2-40B4-BE49-F238E27FC236}">
                <a16:creationId xmlns:a16="http://schemas.microsoft.com/office/drawing/2014/main" id="{1FBDBB80-6216-4FE5-A55A-9908C170B3A9}"/>
              </a:ext>
            </a:extLst>
          </p:cNvPr>
          <p:cNvSpPr/>
          <p:nvPr/>
        </p:nvSpPr>
        <p:spPr>
          <a:xfrm>
            <a:off x="11487666" y="11386184"/>
            <a:ext cx="6453534" cy="2245871"/>
          </a:xfrm>
          <a:prstGeom prst="rect">
            <a:avLst/>
          </a:prstGeom>
        </p:spPr>
        <p:txBody>
          <a:bodyPr wrap="square">
            <a:spAutoFit/>
          </a:bodyPr>
          <a:lstStyle/>
          <a:p>
            <a:pPr algn="ctr">
              <a:lnSpc>
                <a:spcPct val="150000"/>
              </a:lnSpc>
            </a:pPr>
            <a:r>
              <a:rPr lang="en-US" sz="2400" i="1" dirty="0"/>
              <a:t>Watch this slideshow about fibromyalgia (fibrositis) with pictures about this chronic condition that causes pain and stiffness of the tendons.</a:t>
            </a:r>
          </a:p>
        </p:txBody>
      </p:sp>
      <p:sp>
        <p:nvSpPr>
          <p:cNvPr id="53" name="Rectangle 52">
            <a:extLst>
              <a:ext uri="{FF2B5EF4-FFF2-40B4-BE49-F238E27FC236}">
                <a16:creationId xmlns:a16="http://schemas.microsoft.com/office/drawing/2014/main" id="{123AA77F-9259-4334-B38A-0CF33D036699}"/>
              </a:ext>
            </a:extLst>
          </p:cNvPr>
          <p:cNvSpPr/>
          <p:nvPr/>
        </p:nvSpPr>
        <p:spPr>
          <a:xfrm>
            <a:off x="20721384" y="11364320"/>
            <a:ext cx="6453534" cy="2245871"/>
          </a:xfrm>
          <a:prstGeom prst="rect">
            <a:avLst/>
          </a:prstGeom>
        </p:spPr>
        <p:txBody>
          <a:bodyPr wrap="square">
            <a:spAutoFit/>
          </a:bodyPr>
          <a:lstStyle/>
          <a:p>
            <a:pPr algn="ctr">
              <a:lnSpc>
                <a:spcPct val="150000"/>
              </a:lnSpc>
            </a:pPr>
            <a:r>
              <a:rPr lang="en-US" sz="2400" i="1" dirty="0"/>
              <a:t>Watch this slideshow about fibromyalgia (fibrositis) with pictures about this chronic condition that causes pain and stiffness of the tendons.</a:t>
            </a:r>
          </a:p>
        </p:txBody>
      </p:sp>
      <p:sp>
        <p:nvSpPr>
          <p:cNvPr id="22" name="Freeform: Shape 21">
            <a:extLst>
              <a:ext uri="{FF2B5EF4-FFF2-40B4-BE49-F238E27FC236}">
                <a16:creationId xmlns:a16="http://schemas.microsoft.com/office/drawing/2014/main" id="{B22B3BBC-399D-4BC8-9DDE-98AE61F687C6}"/>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Placeholder 30">
            <a:extLst>
              <a:ext uri="{FF2B5EF4-FFF2-40B4-BE49-F238E27FC236}">
                <a16:creationId xmlns:a16="http://schemas.microsoft.com/office/drawing/2014/main" id="{C135B470-5A5E-40C2-ADFD-4097FEDC68E8}"/>
              </a:ext>
            </a:extLst>
          </p:cNvPr>
          <p:cNvPicPr>
            <a:picLocks noGrp="1" noChangeAspect="1"/>
          </p:cNvPicPr>
          <p:nvPr>
            <p:ph type="pic" sz="quarter" idx="11"/>
          </p:nvPr>
        </p:nvPicPr>
        <p:blipFill rotWithShape="1">
          <a:blip r:embed="rId2" cstate="email">
            <a:extLst>
              <a:ext uri="{28A0092B-C50C-407E-A947-70E740481C1C}">
                <a14:useLocalDpi xmlns:a14="http://schemas.microsoft.com/office/drawing/2010/main"/>
              </a:ext>
            </a:extLst>
          </a:blip>
          <a:srcRect/>
          <a:stretch/>
        </p:blipFill>
        <p:spPr/>
      </p:pic>
      <p:pic>
        <p:nvPicPr>
          <p:cNvPr id="38" name="Picture Placeholder 37">
            <a:extLst>
              <a:ext uri="{FF2B5EF4-FFF2-40B4-BE49-F238E27FC236}">
                <a16:creationId xmlns:a16="http://schemas.microsoft.com/office/drawing/2014/main" id="{EA6BAEFF-C1CA-4A28-8316-83E42259E2A6}"/>
              </a:ext>
            </a:extLst>
          </p:cNvPr>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p:pic>
      <p:pic>
        <p:nvPicPr>
          <p:cNvPr id="29" name="Picture Placeholder 28">
            <a:extLst>
              <a:ext uri="{FF2B5EF4-FFF2-40B4-BE49-F238E27FC236}">
                <a16:creationId xmlns:a16="http://schemas.microsoft.com/office/drawing/2014/main" id="{83001532-A269-49E0-8C9C-EE7CEDB8E6BB}"/>
              </a:ext>
            </a:extLst>
          </p:cNvPr>
          <p:cNvPicPr>
            <a:picLocks noGrp="1" noChangeAspect="1"/>
          </p:cNvPicPr>
          <p:nvPr>
            <p:ph type="pic" sz="quarter" idx="10"/>
          </p:nvPr>
        </p:nvPicPr>
        <p:blipFill rotWithShape="1">
          <a:blip r:embed="rId4" cstate="email">
            <a:extLst>
              <a:ext uri="{28A0092B-C50C-407E-A947-70E740481C1C}">
                <a14:useLocalDpi xmlns:a14="http://schemas.microsoft.com/office/drawing/2010/main"/>
              </a:ext>
            </a:extLst>
          </a:blip>
          <a:srcRect l="18" r="18"/>
          <a:stretch/>
        </p:blipFill>
        <p:spPr/>
      </p:pic>
      <p:sp>
        <p:nvSpPr>
          <p:cNvPr id="26" name="Slide Number Placeholder 25">
            <a:extLst>
              <a:ext uri="{FF2B5EF4-FFF2-40B4-BE49-F238E27FC236}">
                <a16:creationId xmlns:a16="http://schemas.microsoft.com/office/drawing/2014/main" id="{A16F48C4-1082-41FB-B8A2-D028A1416092}"/>
              </a:ext>
            </a:extLst>
          </p:cNvPr>
          <p:cNvSpPr>
            <a:spLocks noGrp="1"/>
          </p:cNvSpPr>
          <p:nvPr>
            <p:ph type="sldNum" sz="quarter" idx="4"/>
          </p:nvPr>
        </p:nvSpPr>
        <p:spPr/>
        <p:txBody>
          <a:bodyPr/>
          <a:lstStyle/>
          <a:p>
            <a:fld id="{92B485D1-D61A-494D-A8A9-04DC541B8AAB}" type="slidenum">
              <a:rPr lang="en-US" smtClean="0"/>
              <a:pPr/>
              <a:t>24</a:t>
            </a:fld>
            <a:endParaRPr lang="en-US" dirty="0"/>
          </a:p>
        </p:txBody>
      </p:sp>
      <p:sp>
        <p:nvSpPr>
          <p:cNvPr id="25" name="Footer Placeholder 24">
            <a:extLst>
              <a:ext uri="{FF2B5EF4-FFF2-40B4-BE49-F238E27FC236}">
                <a16:creationId xmlns:a16="http://schemas.microsoft.com/office/drawing/2014/main" id="{48BCC2CB-B234-451D-9E01-5EC06C5C8B1C}"/>
              </a:ext>
            </a:extLst>
          </p:cNvPr>
          <p:cNvSpPr>
            <a:spLocks noGrp="1"/>
          </p:cNvSpPr>
          <p:nvPr>
            <p:ph type="ftr" sz="quarter" idx="3"/>
          </p:nvPr>
        </p:nvSpPr>
        <p:spPr/>
        <p:txBody>
          <a:bodyPr/>
          <a:lstStyle/>
          <a:p>
            <a:r>
              <a:rPr lang="en-US"/>
              <a:t>BUSINESS.COM</a:t>
            </a:r>
            <a:endParaRPr lang="en-US" dirty="0"/>
          </a:p>
        </p:txBody>
      </p:sp>
    </p:spTree>
    <p:extLst>
      <p:ext uri="{BB962C8B-B14F-4D97-AF65-F5344CB8AC3E}">
        <p14:creationId xmlns:p14="http://schemas.microsoft.com/office/powerpoint/2010/main" val="935241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A0B32E5-EE87-4F64-B11F-2E0BB1CE14C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1"/>
                </a:solidFill>
              </a:rPr>
              <a:t>OUR </a:t>
            </a:r>
            <a:r>
              <a:rPr lang="en-US" sz="10000" b="1" dirty="0">
                <a:solidFill>
                  <a:schemeClr val="accent1"/>
                </a:solidFill>
              </a:rPr>
              <a:t>TEAM</a:t>
            </a:r>
          </a:p>
        </p:txBody>
      </p:sp>
      <p:sp>
        <p:nvSpPr>
          <p:cNvPr id="45" name="Rectangle 44">
            <a:extLst>
              <a:ext uri="{FF2B5EF4-FFF2-40B4-BE49-F238E27FC236}">
                <a16:creationId xmlns:a16="http://schemas.microsoft.com/office/drawing/2014/main" id="{31009FA2-0FB6-4037-8AFD-C13595CBF327}"/>
              </a:ext>
            </a:extLst>
          </p:cNvPr>
          <p:cNvSpPr/>
          <p:nvPr/>
        </p:nvSpPr>
        <p:spPr>
          <a:xfrm>
            <a:off x="1915739" y="9819930"/>
            <a:ext cx="7350926" cy="769441"/>
          </a:xfrm>
          <a:prstGeom prst="rect">
            <a:avLst/>
          </a:prstGeom>
        </p:spPr>
        <p:txBody>
          <a:bodyPr wrap="square">
            <a:spAutoFit/>
          </a:bodyPr>
          <a:lstStyle/>
          <a:p>
            <a:pPr algn="ctr"/>
            <a:r>
              <a:rPr lang="en-US" sz="4400" dirty="0">
                <a:solidFill>
                  <a:schemeClr val="accent1"/>
                </a:solidFill>
              </a:rPr>
              <a:t>DOMINICK	</a:t>
            </a:r>
            <a:r>
              <a:rPr lang="en-US" sz="4400" b="1" dirty="0">
                <a:solidFill>
                  <a:schemeClr val="accent1"/>
                </a:solidFill>
              </a:rPr>
              <a:t>NORMAN</a:t>
            </a:r>
          </a:p>
        </p:txBody>
      </p:sp>
      <p:sp>
        <p:nvSpPr>
          <p:cNvPr id="46" name="Rectangle 45">
            <a:extLst>
              <a:ext uri="{FF2B5EF4-FFF2-40B4-BE49-F238E27FC236}">
                <a16:creationId xmlns:a16="http://schemas.microsoft.com/office/drawing/2014/main" id="{39B1F3EE-E7C7-4131-A1FD-E6F4D9F1C23B}"/>
              </a:ext>
            </a:extLst>
          </p:cNvPr>
          <p:cNvSpPr/>
          <p:nvPr/>
        </p:nvSpPr>
        <p:spPr>
          <a:xfrm>
            <a:off x="2253948" y="11408048"/>
            <a:ext cx="6453534" cy="2245871"/>
          </a:xfrm>
          <a:prstGeom prst="rect">
            <a:avLst/>
          </a:prstGeom>
        </p:spPr>
        <p:txBody>
          <a:bodyPr wrap="square">
            <a:spAutoFit/>
          </a:bodyPr>
          <a:lstStyle/>
          <a:p>
            <a:pPr algn="ctr">
              <a:lnSpc>
                <a:spcPct val="150000"/>
              </a:lnSpc>
            </a:pPr>
            <a:r>
              <a:rPr lang="en-US" sz="2400" i="1" dirty="0"/>
              <a:t>Watch this slideshow about fibromyalgia (fibrositis) with pictures about this chronic condition that causes pain and stiffness of the tendons.</a:t>
            </a:r>
          </a:p>
        </p:txBody>
      </p:sp>
      <p:sp>
        <p:nvSpPr>
          <p:cNvPr id="47" name="Rectangle 46">
            <a:extLst>
              <a:ext uri="{FF2B5EF4-FFF2-40B4-BE49-F238E27FC236}">
                <a16:creationId xmlns:a16="http://schemas.microsoft.com/office/drawing/2014/main" id="{FC4353F6-BA4B-4261-8DFA-52020BDFC4E7}"/>
              </a:ext>
            </a:extLst>
          </p:cNvPr>
          <p:cNvSpPr/>
          <p:nvPr/>
        </p:nvSpPr>
        <p:spPr>
          <a:xfrm>
            <a:off x="11038970" y="9819930"/>
            <a:ext cx="7350926" cy="769441"/>
          </a:xfrm>
          <a:prstGeom prst="rect">
            <a:avLst/>
          </a:prstGeom>
        </p:spPr>
        <p:txBody>
          <a:bodyPr wrap="square">
            <a:spAutoFit/>
          </a:bodyPr>
          <a:lstStyle/>
          <a:p>
            <a:pPr algn="ctr"/>
            <a:r>
              <a:rPr lang="en-US" sz="4400" dirty="0">
                <a:solidFill>
                  <a:schemeClr val="accent1"/>
                </a:solidFill>
              </a:rPr>
              <a:t>PATTI	</a:t>
            </a:r>
            <a:r>
              <a:rPr lang="en-US" sz="4400" b="1" dirty="0">
                <a:solidFill>
                  <a:schemeClr val="accent1"/>
                </a:solidFill>
              </a:rPr>
              <a:t>HAMILTON</a:t>
            </a:r>
          </a:p>
        </p:txBody>
      </p:sp>
      <p:sp>
        <p:nvSpPr>
          <p:cNvPr id="48" name="Rectangle 47">
            <a:extLst>
              <a:ext uri="{FF2B5EF4-FFF2-40B4-BE49-F238E27FC236}">
                <a16:creationId xmlns:a16="http://schemas.microsoft.com/office/drawing/2014/main" id="{BA0BBC36-9BD4-4C12-9658-C51B8CAE1122}"/>
              </a:ext>
            </a:extLst>
          </p:cNvPr>
          <p:cNvSpPr/>
          <p:nvPr/>
        </p:nvSpPr>
        <p:spPr>
          <a:xfrm>
            <a:off x="20162200" y="9819930"/>
            <a:ext cx="7350926" cy="769441"/>
          </a:xfrm>
          <a:prstGeom prst="rect">
            <a:avLst/>
          </a:prstGeom>
        </p:spPr>
        <p:txBody>
          <a:bodyPr wrap="square">
            <a:spAutoFit/>
          </a:bodyPr>
          <a:lstStyle/>
          <a:p>
            <a:pPr algn="ctr"/>
            <a:r>
              <a:rPr lang="en-US" sz="4400" dirty="0">
                <a:solidFill>
                  <a:schemeClr val="accent1"/>
                </a:solidFill>
              </a:rPr>
              <a:t>MELISSA</a:t>
            </a:r>
            <a:r>
              <a:rPr lang="en-US" sz="4400" b="1" dirty="0">
                <a:solidFill>
                  <a:schemeClr val="accent1"/>
                </a:solidFill>
              </a:rPr>
              <a:t>	SHAW</a:t>
            </a:r>
          </a:p>
        </p:txBody>
      </p:sp>
      <p:sp>
        <p:nvSpPr>
          <p:cNvPr id="49" name="Rectangle 48">
            <a:extLst>
              <a:ext uri="{FF2B5EF4-FFF2-40B4-BE49-F238E27FC236}">
                <a16:creationId xmlns:a16="http://schemas.microsoft.com/office/drawing/2014/main" id="{4FE8CF4B-15C4-43C1-8A1A-01B016AD0243}"/>
              </a:ext>
            </a:extLst>
          </p:cNvPr>
          <p:cNvSpPr/>
          <p:nvPr/>
        </p:nvSpPr>
        <p:spPr>
          <a:xfrm>
            <a:off x="1915739" y="10567994"/>
            <a:ext cx="7350926" cy="646331"/>
          </a:xfrm>
          <a:prstGeom prst="rect">
            <a:avLst/>
          </a:prstGeom>
        </p:spPr>
        <p:txBody>
          <a:bodyPr wrap="square">
            <a:spAutoFit/>
          </a:bodyPr>
          <a:lstStyle/>
          <a:p>
            <a:pPr algn="ctr"/>
            <a:r>
              <a:rPr lang="en-US" sz="3600" i="1" dirty="0">
                <a:solidFill>
                  <a:schemeClr val="accent4"/>
                </a:solidFill>
              </a:rPr>
              <a:t>CEO</a:t>
            </a:r>
          </a:p>
        </p:txBody>
      </p:sp>
      <p:sp>
        <p:nvSpPr>
          <p:cNvPr id="50" name="Rectangle 49">
            <a:extLst>
              <a:ext uri="{FF2B5EF4-FFF2-40B4-BE49-F238E27FC236}">
                <a16:creationId xmlns:a16="http://schemas.microsoft.com/office/drawing/2014/main" id="{62BF5D6A-0395-4CFD-901F-E8FC9175F4C1}"/>
              </a:ext>
            </a:extLst>
          </p:cNvPr>
          <p:cNvSpPr/>
          <p:nvPr/>
        </p:nvSpPr>
        <p:spPr>
          <a:xfrm>
            <a:off x="11038970" y="10567994"/>
            <a:ext cx="7350926" cy="646331"/>
          </a:xfrm>
          <a:prstGeom prst="rect">
            <a:avLst/>
          </a:prstGeom>
        </p:spPr>
        <p:txBody>
          <a:bodyPr wrap="square">
            <a:spAutoFit/>
          </a:bodyPr>
          <a:lstStyle/>
          <a:p>
            <a:pPr algn="ctr"/>
            <a:r>
              <a:rPr lang="en-US" sz="3600" i="1" dirty="0">
                <a:solidFill>
                  <a:schemeClr val="accent4"/>
                </a:solidFill>
              </a:rPr>
              <a:t>CEO</a:t>
            </a:r>
          </a:p>
        </p:txBody>
      </p:sp>
      <p:sp>
        <p:nvSpPr>
          <p:cNvPr id="51" name="Rectangle 50">
            <a:extLst>
              <a:ext uri="{FF2B5EF4-FFF2-40B4-BE49-F238E27FC236}">
                <a16:creationId xmlns:a16="http://schemas.microsoft.com/office/drawing/2014/main" id="{EFCEDCDC-8293-4B16-B2C8-3D81C3B28C85}"/>
              </a:ext>
            </a:extLst>
          </p:cNvPr>
          <p:cNvSpPr/>
          <p:nvPr/>
        </p:nvSpPr>
        <p:spPr>
          <a:xfrm>
            <a:off x="20162200" y="10567994"/>
            <a:ext cx="7350926" cy="646331"/>
          </a:xfrm>
          <a:prstGeom prst="rect">
            <a:avLst/>
          </a:prstGeom>
        </p:spPr>
        <p:txBody>
          <a:bodyPr wrap="square">
            <a:spAutoFit/>
          </a:bodyPr>
          <a:lstStyle/>
          <a:p>
            <a:pPr algn="ctr"/>
            <a:r>
              <a:rPr lang="en-US" sz="3600" i="1" dirty="0">
                <a:solidFill>
                  <a:schemeClr val="accent4"/>
                </a:solidFill>
              </a:rPr>
              <a:t>CEO</a:t>
            </a:r>
          </a:p>
        </p:txBody>
      </p:sp>
      <p:sp>
        <p:nvSpPr>
          <p:cNvPr id="52" name="Rectangle 51">
            <a:extLst>
              <a:ext uri="{FF2B5EF4-FFF2-40B4-BE49-F238E27FC236}">
                <a16:creationId xmlns:a16="http://schemas.microsoft.com/office/drawing/2014/main" id="{1FBDBB80-6216-4FE5-A55A-9908C170B3A9}"/>
              </a:ext>
            </a:extLst>
          </p:cNvPr>
          <p:cNvSpPr/>
          <p:nvPr/>
        </p:nvSpPr>
        <p:spPr>
          <a:xfrm>
            <a:off x="11487666" y="11386184"/>
            <a:ext cx="6453534" cy="2245871"/>
          </a:xfrm>
          <a:prstGeom prst="rect">
            <a:avLst/>
          </a:prstGeom>
        </p:spPr>
        <p:txBody>
          <a:bodyPr wrap="square">
            <a:spAutoFit/>
          </a:bodyPr>
          <a:lstStyle/>
          <a:p>
            <a:pPr algn="ctr">
              <a:lnSpc>
                <a:spcPct val="150000"/>
              </a:lnSpc>
            </a:pPr>
            <a:r>
              <a:rPr lang="en-US" sz="2400" i="1" dirty="0"/>
              <a:t>Watch this slideshow about fibromyalgia (fibrositis) with pictures about this chronic condition that causes pain and stiffness of the tendons.</a:t>
            </a:r>
          </a:p>
        </p:txBody>
      </p:sp>
      <p:sp>
        <p:nvSpPr>
          <p:cNvPr id="53" name="Rectangle 52">
            <a:extLst>
              <a:ext uri="{FF2B5EF4-FFF2-40B4-BE49-F238E27FC236}">
                <a16:creationId xmlns:a16="http://schemas.microsoft.com/office/drawing/2014/main" id="{123AA77F-9259-4334-B38A-0CF33D036699}"/>
              </a:ext>
            </a:extLst>
          </p:cNvPr>
          <p:cNvSpPr/>
          <p:nvPr/>
        </p:nvSpPr>
        <p:spPr>
          <a:xfrm>
            <a:off x="20721384" y="11364320"/>
            <a:ext cx="6453534" cy="2245871"/>
          </a:xfrm>
          <a:prstGeom prst="rect">
            <a:avLst/>
          </a:prstGeom>
        </p:spPr>
        <p:txBody>
          <a:bodyPr wrap="square">
            <a:spAutoFit/>
          </a:bodyPr>
          <a:lstStyle/>
          <a:p>
            <a:pPr algn="ctr">
              <a:lnSpc>
                <a:spcPct val="150000"/>
              </a:lnSpc>
            </a:pPr>
            <a:r>
              <a:rPr lang="en-US" sz="2400" i="1" dirty="0"/>
              <a:t>Watch this slideshow about fibromyalgia (fibrositis) with pictures about this chronic condition that causes pain and stiffness of the tendons.</a:t>
            </a:r>
          </a:p>
        </p:txBody>
      </p:sp>
      <p:sp>
        <p:nvSpPr>
          <p:cNvPr id="22" name="Freeform: Shape 21">
            <a:extLst>
              <a:ext uri="{FF2B5EF4-FFF2-40B4-BE49-F238E27FC236}">
                <a16:creationId xmlns:a16="http://schemas.microsoft.com/office/drawing/2014/main" id="{B22B3BBC-399D-4BC8-9DDE-98AE61F687C6}"/>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Placeholder 30">
            <a:extLst>
              <a:ext uri="{FF2B5EF4-FFF2-40B4-BE49-F238E27FC236}">
                <a16:creationId xmlns:a16="http://schemas.microsoft.com/office/drawing/2014/main" id="{C135B470-5A5E-40C2-ADFD-4097FEDC68E8}"/>
              </a:ext>
            </a:extLst>
          </p:cNvPr>
          <p:cNvPicPr>
            <a:picLocks noGrp="1" noChangeAspect="1"/>
          </p:cNvPicPr>
          <p:nvPr>
            <p:ph type="pic" sz="quarter" idx="11"/>
          </p:nvPr>
        </p:nvPicPr>
        <p:blipFill rotWithShape="1">
          <a:blip r:embed="rId2" cstate="email">
            <a:extLst>
              <a:ext uri="{28A0092B-C50C-407E-A947-70E740481C1C}">
                <a14:useLocalDpi xmlns:a14="http://schemas.microsoft.com/office/drawing/2010/main"/>
              </a:ext>
            </a:extLst>
          </a:blip>
          <a:srcRect/>
          <a:stretch/>
        </p:blipFill>
        <p:spPr>
          <a:xfrm>
            <a:off x="12419362" y="4861202"/>
            <a:ext cx="4479654" cy="4479654"/>
          </a:xfrm>
        </p:spPr>
      </p:pic>
      <p:pic>
        <p:nvPicPr>
          <p:cNvPr id="29" name="Picture Placeholder 28">
            <a:extLst>
              <a:ext uri="{FF2B5EF4-FFF2-40B4-BE49-F238E27FC236}">
                <a16:creationId xmlns:a16="http://schemas.microsoft.com/office/drawing/2014/main" id="{83001532-A269-49E0-8C9C-EE7CEDB8E6BB}"/>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3240888" y="4861202"/>
            <a:ext cx="4479654" cy="4479654"/>
          </a:xfrm>
        </p:spPr>
      </p:pic>
      <p:sp>
        <p:nvSpPr>
          <p:cNvPr id="25" name="Footer Placeholder 24">
            <a:extLst>
              <a:ext uri="{FF2B5EF4-FFF2-40B4-BE49-F238E27FC236}">
                <a16:creationId xmlns:a16="http://schemas.microsoft.com/office/drawing/2014/main" id="{48BCC2CB-B234-451D-9E01-5EC06C5C8B1C}"/>
              </a:ext>
            </a:extLst>
          </p:cNvPr>
          <p:cNvSpPr>
            <a:spLocks noGrp="1"/>
          </p:cNvSpPr>
          <p:nvPr>
            <p:ph type="ftr" sz="quarter" idx="3"/>
          </p:nvPr>
        </p:nvSpPr>
        <p:spPr/>
        <p:txBody>
          <a:bodyPr/>
          <a:lstStyle/>
          <a:p>
            <a:r>
              <a:rPr lang="en-US"/>
              <a:t>BUSINESS.COM</a:t>
            </a:r>
            <a:endParaRPr lang="en-US" dirty="0"/>
          </a:p>
        </p:txBody>
      </p:sp>
      <p:sp>
        <p:nvSpPr>
          <p:cNvPr id="26" name="Slide Number Placeholder 25">
            <a:extLst>
              <a:ext uri="{FF2B5EF4-FFF2-40B4-BE49-F238E27FC236}">
                <a16:creationId xmlns:a16="http://schemas.microsoft.com/office/drawing/2014/main" id="{A16F48C4-1082-41FB-B8A2-D028A1416092}"/>
              </a:ext>
            </a:extLst>
          </p:cNvPr>
          <p:cNvSpPr>
            <a:spLocks noGrp="1"/>
          </p:cNvSpPr>
          <p:nvPr>
            <p:ph type="sldNum" sz="quarter" idx="4"/>
          </p:nvPr>
        </p:nvSpPr>
        <p:spPr/>
        <p:txBody>
          <a:bodyPr/>
          <a:lstStyle/>
          <a:p>
            <a:fld id="{92B485D1-D61A-494D-A8A9-04DC541B8AAB}" type="slidenum">
              <a:rPr lang="en-US" smtClean="0"/>
              <a:pPr/>
              <a:t>25</a:t>
            </a:fld>
            <a:endParaRPr lang="en-US" dirty="0"/>
          </a:p>
        </p:txBody>
      </p:sp>
      <p:pic>
        <p:nvPicPr>
          <p:cNvPr id="38" name="Picture Placeholder 37">
            <a:extLst>
              <a:ext uri="{FF2B5EF4-FFF2-40B4-BE49-F238E27FC236}">
                <a16:creationId xmlns:a16="http://schemas.microsoft.com/office/drawing/2014/main" id="{EA6BAEFF-C1CA-4A28-8316-83E42259E2A6}"/>
              </a:ext>
            </a:extLst>
          </p:cNvPr>
          <p:cNvPicPr>
            <a:picLocks noGrp="1" noChangeAspect="1"/>
          </p:cNvPicPr>
          <p:nvPr>
            <p:ph type="pic" sz="quarter" idx="12"/>
          </p:nvPr>
        </p:nvPicPr>
        <p:blipFill rotWithShape="1">
          <a:blip r:embed="rId4" cstate="email">
            <a:extLst>
              <a:ext uri="{28A0092B-C50C-407E-A947-70E740481C1C}">
                <a14:useLocalDpi xmlns:a14="http://schemas.microsoft.com/office/drawing/2010/main"/>
              </a:ext>
            </a:extLst>
          </a:blip>
          <a:srcRect/>
          <a:stretch/>
        </p:blipFill>
        <p:spPr>
          <a:xfrm>
            <a:off x="21597836" y="4861202"/>
            <a:ext cx="4479654" cy="4479654"/>
          </a:xfrm>
        </p:spPr>
      </p:pic>
    </p:spTree>
    <p:extLst>
      <p:ext uri="{BB962C8B-B14F-4D97-AF65-F5344CB8AC3E}">
        <p14:creationId xmlns:p14="http://schemas.microsoft.com/office/powerpoint/2010/main" val="1513190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pPr/>
              <a:t>26</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BUSINESS.COM</a:t>
            </a:r>
            <a:endParaRPr lang="en-US" dirty="0"/>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1"/>
                </a:solidFill>
              </a:rPr>
              <a:t>BIZZ </a:t>
            </a:r>
            <a:r>
              <a:rPr lang="en-US" sz="10000" b="1" dirty="0">
                <a:solidFill>
                  <a:schemeClr val="accent1"/>
                </a:solidFill>
              </a:rPr>
              <a:t>INFOGRAPHICS</a:t>
            </a:r>
          </a:p>
        </p:txBody>
      </p:sp>
      <p:grpSp>
        <p:nvGrpSpPr>
          <p:cNvPr id="4" name="Group 3">
            <a:extLst>
              <a:ext uri="{FF2B5EF4-FFF2-40B4-BE49-F238E27FC236}">
                <a16:creationId xmlns:a16="http://schemas.microsoft.com/office/drawing/2014/main" id="{0EEF7283-E8A9-4CB1-BA4B-C0A345C4C26D}"/>
              </a:ext>
            </a:extLst>
          </p:cNvPr>
          <p:cNvGrpSpPr/>
          <p:nvPr/>
        </p:nvGrpSpPr>
        <p:grpSpPr>
          <a:xfrm>
            <a:off x="14549334" y="1792068"/>
            <a:ext cx="13406785" cy="13414599"/>
            <a:chOff x="5260984" y="626287"/>
            <a:chExt cx="5599809" cy="5603073"/>
          </a:xfrm>
        </p:grpSpPr>
        <p:sp>
          <p:nvSpPr>
            <p:cNvPr id="6" name="Овал 58">
              <a:extLst>
                <a:ext uri="{FF2B5EF4-FFF2-40B4-BE49-F238E27FC236}">
                  <a16:creationId xmlns:a16="http://schemas.microsoft.com/office/drawing/2014/main" id="{CEA56416-6E71-4CA5-AF43-8A0EF1BE180E}"/>
                </a:ext>
              </a:extLst>
            </p:cNvPr>
            <p:cNvSpPr/>
            <p:nvPr/>
          </p:nvSpPr>
          <p:spPr>
            <a:xfrm>
              <a:off x="5803825" y="626287"/>
              <a:ext cx="5056968" cy="5056968"/>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5">
              <a:extLst>
                <a:ext uri="{FF2B5EF4-FFF2-40B4-BE49-F238E27FC236}">
                  <a16:creationId xmlns:a16="http://schemas.microsoft.com/office/drawing/2014/main" id="{1EB543CA-A0DB-44CB-9E6A-25851B38F501}"/>
                </a:ext>
              </a:extLst>
            </p:cNvPr>
            <p:cNvSpPr>
              <a:spLocks/>
            </p:cNvSpPr>
            <p:nvPr/>
          </p:nvSpPr>
          <p:spPr bwMode="auto">
            <a:xfrm>
              <a:off x="5260984" y="4483903"/>
              <a:ext cx="1520825" cy="1571625"/>
            </a:xfrm>
            <a:custGeom>
              <a:avLst/>
              <a:gdLst>
                <a:gd name="T0" fmla="*/ 8827 w 8827"/>
                <a:gd name="T1" fmla="*/ 3978 h 9125"/>
                <a:gd name="T2" fmla="*/ 8365 w 8827"/>
                <a:gd name="T3" fmla="*/ 3123 h 9125"/>
                <a:gd name="T4" fmla="*/ 8035 w 8827"/>
                <a:gd name="T5" fmla="*/ 2511 h 9125"/>
                <a:gd name="T6" fmla="*/ 7904 w 8827"/>
                <a:gd name="T7" fmla="*/ 2267 h 9125"/>
                <a:gd name="T8" fmla="*/ 628 w 8827"/>
                <a:gd name="T9" fmla="*/ 4474 h 9125"/>
                <a:gd name="T10" fmla="*/ 1767 w 8827"/>
                <a:gd name="T11" fmla="*/ 4473 h 9125"/>
                <a:gd name="T12" fmla="*/ 0 w 8827"/>
                <a:gd name="T13" fmla="*/ 7634 h 9125"/>
                <a:gd name="T14" fmla="*/ 3613 w 8827"/>
                <a:gd name="T15" fmla="*/ 7895 h 9125"/>
                <a:gd name="T16" fmla="*/ 2987 w 8827"/>
                <a:gd name="T17" fmla="*/ 8846 h 9125"/>
                <a:gd name="T18" fmla="*/ 8827 w 8827"/>
                <a:gd name="T19" fmla="*/ 3978 h 9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7" h="9125">
                  <a:moveTo>
                    <a:pt x="8827" y="3978"/>
                  </a:moveTo>
                  <a:lnTo>
                    <a:pt x="8365" y="3123"/>
                  </a:lnTo>
                  <a:lnTo>
                    <a:pt x="8035" y="2511"/>
                  </a:lnTo>
                  <a:lnTo>
                    <a:pt x="7904" y="2267"/>
                  </a:lnTo>
                  <a:cubicBezTo>
                    <a:pt x="7904" y="2267"/>
                    <a:pt x="3235" y="0"/>
                    <a:pt x="628" y="4474"/>
                  </a:cubicBezTo>
                  <a:cubicBezTo>
                    <a:pt x="628" y="4474"/>
                    <a:pt x="1084" y="4289"/>
                    <a:pt x="1767" y="4473"/>
                  </a:cubicBezTo>
                  <a:cubicBezTo>
                    <a:pt x="1767" y="4473"/>
                    <a:pt x="105" y="5860"/>
                    <a:pt x="0" y="7634"/>
                  </a:cubicBezTo>
                  <a:cubicBezTo>
                    <a:pt x="1541" y="8522"/>
                    <a:pt x="3613" y="7895"/>
                    <a:pt x="3613" y="7895"/>
                  </a:cubicBezTo>
                  <a:cubicBezTo>
                    <a:pt x="3391" y="8566"/>
                    <a:pt x="2987" y="8846"/>
                    <a:pt x="2987" y="8846"/>
                  </a:cubicBezTo>
                  <a:cubicBezTo>
                    <a:pt x="8157" y="9125"/>
                    <a:pt x="8827" y="3978"/>
                    <a:pt x="8827" y="3978"/>
                  </a:cubicBezTo>
                  <a:close/>
                </a:path>
              </a:pathLst>
            </a:custGeom>
            <a:solidFill>
              <a:schemeClr val="tx1">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3">
              <a:extLst>
                <a:ext uri="{FF2B5EF4-FFF2-40B4-BE49-F238E27FC236}">
                  <a16:creationId xmlns:a16="http://schemas.microsoft.com/office/drawing/2014/main" id="{60594D4C-2808-4702-A7BD-AFA632CF5529}"/>
                </a:ext>
              </a:extLst>
            </p:cNvPr>
            <p:cNvSpPr>
              <a:spLocks/>
            </p:cNvSpPr>
            <p:nvPr/>
          </p:nvSpPr>
          <p:spPr bwMode="auto">
            <a:xfrm>
              <a:off x="5918208" y="4721232"/>
              <a:ext cx="836613" cy="865189"/>
            </a:xfrm>
            <a:custGeom>
              <a:avLst/>
              <a:gdLst>
                <a:gd name="T0" fmla="*/ 4857 w 4857"/>
                <a:gd name="T1" fmla="*/ 2189 h 5021"/>
                <a:gd name="T2" fmla="*/ 4603 w 4857"/>
                <a:gd name="T3" fmla="*/ 1718 h 5021"/>
                <a:gd name="T4" fmla="*/ 4422 w 4857"/>
                <a:gd name="T5" fmla="*/ 1382 h 5021"/>
                <a:gd name="T6" fmla="*/ 4349 w 4857"/>
                <a:gd name="T7" fmla="*/ 1248 h 5021"/>
                <a:gd name="T8" fmla="*/ 346 w 4857"/>
                <a:gd name="T9" fmla="*/ 2462 h 5021"/>
                <a:gd name="T10" fmla="*/ 972 w 4857"/>
                <a:gd name="T11" fmla="*/ 2461 h 5021"/>
                <a:gd name="T12" fmla="*/ 0 w 4857"/>
                <a:gd name="T13" fmla="*/ 4201 h 5021"/>
                <a:gd name="T14" fmla="*/ 1988 w 4857"/>
                <a:gd name="T15" fmla="*/ 4344 h 5021"/>
                <a:gd name="T16" fmla="*/ 1644 w 4857"/>
                <a:gd name="T17" fmla="*/ 4868 h 5021"/>
                <a:gd name="T18" fmla="*/ 4857 w 4857"/>
                <a:gd name="T19" fmla="*/ 2189 h 5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57" h="5021">
                  <a:moveTo>
                    <a:pt x="4857" y="2189"/>
                  </a:moveTo>
                  <a:lnTo>
                    <a:pt x="4603" y="1718"/>
                  </a:lnTo>
                  <a:lnTo>
                    <a:pt x="4422" y="1382"/>
                  </a:lnTo>
                  <a:lnTo>
                    <a:pt x="4349" y="1248"/>
                  </a:lnTo>
                  <a:cubicBezTo>
                    <a:pt x="4349" y="1248"/>
                    <a:pt x="1780" y="0"/>
                    <a:pt x="346" y="2462"/>
                  </a:cubicBezTo>
                  <a:cubicBezTo>
                    <a:pt x="346" y="2462"/>
                    <a:pt x="597" y="2360"/>
                    <a:pt x="972" y="2461"/>
                  </a:cubicBezTo>
                  <a:cubicBezTo>
                    <a:pt x="972" y="2461"/>
                    <a:pt x="58" y="3224"/>
                    <a:pt x="0" y="4201"/>
                  </a:cubicBezTo>
                  <a:cubicBezTo>
                    <a:pt x="848" y="4689"/>
                    <a:pt x="1988" y="4344"/>
                    <a:pt x="1988" y="4344"/>
                  </a:cubicBezTo>
                  <a:cubicBezTo>
                    <a:pt x="1866" y="4714"/>
                    <a:pt x="1644" y="4868"/>
                    <a:pt x="1644" y="4868"/>
                  </a:cubicBezTo>
                  <a:cubicBezTo>
                    <a:pt x="4489" y="5021"/>
                    <a:pt x="4857" y="2189"/>
                    <a:pt x="4857" y="2189"/>
                  </a:cubicBezTo>
                  <a:close/>
                </a:path>
              </a:pathLst>
            </a:custGeom>
            <a:solidFill>
              <a:srgbClr val="FFD2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4">
              <a:extLst>
                <a:ext uri="{FF2B5EF4-FFF2-40B4-BE49-F238E27FC236}">
                  <a16:creationId xmlns:a16="http://schemas.microsoft.com/office/drawing/2014/main" id="{34EBBC5E-BAD0-4DBE-900A-28F2416A8173}"/>
                </a:ext>
              </a:extLst>
            </p:cNvPr>
            <p:cNvSpPr>
              <a:spLocks/>
            </p:cNvSpPr>
            <p:nvPr/>
          </p:nvSpPr>
          <p:spPr bwMode="auto">
            <a:xfrm>
              <a:off x="6164270" y="4948242"/>
              <a:ext cx="577851" cy="371475"/>
            </a:xfrm>
            <a:custGeom>
              <a:avLst/>
              <a:gdLst>
                <a:gd name="T0" fmla="*/ 3349 w 3349"/>
                <a:gd name="T1" fmla="*/ 719 h 2157"/>
                <a:gd name="T2" fmla="*/ 3178 w 3349"/>
                <a:gd name="T3" fmla="*/ 402 h 2157"/>
                <a:gd name="T4" fmla="*/ 3008 w 3349"/>
                <a:gd name="T5" fmla="*/ 85 h 2157"/>
                <a:gd name="T6" fmla="*/ 0 w 3349"/>
                <a:gd name="T7" fmla="*/ 2111 h 2157"/>
                <a:gd name="T8" fmla="*/ 3349 w 3349"/>
                <a:gd name="T9" fmla="*/ 719 h 2157"/>
              </a:gdLst>
              <a:ahLst/>
              <a:cxnLst>
                <a:cxn ang="0">
                  <a:pos x="T0" y="T1"/>
                </a:cxn>
                <a:cxn ang="0">
                  <a:pos x="T2" y="T3"/>
                </a:cxn>
                <a:cxn ang="0">
                  <a:pos x="T4" y="T5"/>
                </a:cxn>
                <a:cxn ang="0">
                  <a:pos x="T6" y="T7"/>
                </a:cxn>
                <a:cxn ang="0">
                  <a:pos x="T8" y="T9"/>
                </a:cxn>
              </a:cxnLst>
              <a:rect l="0" t="0" r="r" b="b"/>
              <a:pathLst>
                <a:path w="3349" h="2157">
                  <a:moveTo>
                    <a:pt x="3349" y="719"/>
                  </a:moveTo>
                  <a:lnTo>
                    <a:pt x="3178" y="402"/>
                  </a:lnTo>
                  <a:lnTo>
                    <a:pt x="3008" y="85"/>
                  </a:lnTo>
                  <a:cubicBezTo>
                    <a:pt x="1340" y="0"/>
                    <a:pt x="0" y="2111"/>
                    <a:pt x="0" y="2111"/>
                  </a:cubicBezTo>
                  <a:cubicBezTo>
                    <a:pt x="0" y="2111"/>
                    <a:pt x="2500" y="2157"/>
                    <a:pt x="3349" y="719"/>
                  </a:cubicBezTo>
                  <a:close/>
                </a:path>
              </a:pathLst>
            </a:custGeom>
            <a:solidFill>
              <a:srgbClr val="FFE8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0" name="Группа 56">
              <a:extLst>
                <a:ext uri="{FF2B5EF4-FFF2-40B4-BE49-F238E27FC236}">
                  <a16:creationId xmlns:a16="http://schemas.microsoft.com/office/drawing/2014/main" id="{4CAAA054-2BE7-4922-B84D-B93386588040}"/>
                </a:ext>
              </a:extLst>
            </p:cNvPr>
            <p:cNvGrpSpPr/>
            <p:nvPr/>
          </p:nvGrpSpPr>
          <p:grpSpPr>
            <a:xfrm>
              <a:off x="5580071" y="3195647"/>
              <a:ext cx="3902075" cy="3033713"/>
              <a:chOff x="6543675" y="2826543"/>
              <a:chExt cx="3902075" cy="3033713"/>
            </a:xfrm>
          </p:grpSpPr>
          <p:sp>
            <p:nvSpPr>
              <p:cNvPr id="11" name="Freeform 6">
                <a:extLst>
                  <a:ext uri="{FF2B5EF4-FFF2-40B4-BE49-F238E27FC236}">
                    <a16:creationId xmlns:a16="http://schemas.microsoft.com/office/drawing/2014/main" id="{423DA0C6-B82C-4380-923B-A46CDDF4DEFB}"/>
                  </a:ext>
                </a:extLst>
              </p:cNvPr>
              <p:cNvSpPr>
                <a:spLocks/>
              </p:cNvSpPr>
              <p:nvPr/>
            </p:nvSpPr>
            <p:spPr bwMode="auto">
              <a:xfrm>
                <a:off x="7499350" y="4064793"/>
                <a:ext cx="630237" cy="1017588"/>
              </a:xfrm>
              <a:custGeom>
                <a:avLst/>
                <a:gdLst>
                  <a:gd name="T0" fmla="*/ 3123 w 3659"/>
                  <a:gd name="T1" fmla="*/ 5904 h 5904"/>
                  <a:gd name="T2" fmla="*/ 0 w 3659"/>
                  <a:gd name="T3" fmla="*/ 298 h 5904"/>
                  <a:gd name="T4" fmla="*/ 535 w 3659"/>
                  <a:gd name="T5" fmla="*/ 0 h 5904"/>
                  <a:gd name="T6" fmla="*/ 3659 w 3659"/>
                  <a:gd name="T7" fmla="*/ 5605 h 5904"/>
                  <a:gd name="T8" fmla="*/ 3123 w 3659"/>
                  <a:gd name="T9" fmla="*/ 5904 h 5904"/>
                </a:gdLst>
                <a:ahLst/>
                <a:cxnLst>
                  <a:cxn ang="0">
                    <a:pos x="T0" y="T1"/>
                  </a:cxn>
                  <a:cxn ang="0">
                    <a:pos x="T2" y="T3"/>
                  </a:cxn>
                  <a:cxn ang="0">
                    <a:pos x="T4" y="T5"/>
                  </a:cxn>
                  <a:cxn ang="0">
                    <a:pos x="T6" y="T7"/>
                  </a:cxn>
                  <a:cxn ang="0">
                    <a:pos x="T8" y="T9"/>
                  </a:cxn>
                </a:cxnLst>
                <a:rect l="0" t="0" r="r" b="b"/>
                <a:pathLst>
                  <a:path w="3659" h="5904">
                    <a:moveTo>
                      <a:pt x="3123" y="5904"/>
                    </a:moveTo>
                    <a:lnTo>
                      <a:pt x="0" y="298"/>
                    </a:lnTo>
                    <a:lnTo>
                      <a:pt x="535" y="0"/>
                    </a:lnTo>
                    <a:lnTo>
                      <a:pt x="3659" y="5605"/>
                    </a:lnTo>
                    <a:lnTo>
                      <a:pt x="3123" y="5904"/>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CDD6DF50-8089-4D80-8C3E-BA1CA13A88E6}"/>
                  </a:ext>
                </a:extLst>
              </p:cNvPr>
              <p:cNvSpPr>
                <a:spLocks/>
              </p:cNvSpPr>
              <p:nvPr/>
            </p:nvSpPr>
            <p:spPr bwMode="auto">
              <a:xfrm>
                <a:off x="7508875" y="4298155"/>
                <a:ext cx="425450" cy="647700"/>
              </a:xfrm>
              <a:custGeom>
                <a:avLst/>
                <a:gdLst>
                  <a:gd name="T0" fmla="*/ 1930 w 2466"/>
                  <a:gd name="T1" fmla="*/ 3762 h 3762"/>
                  <a:gd name="T2" fmla="*/ 0 w 2466"/>
                  <a:gd name="T3" fmla="*/ 298 h 3762"/>
                  <a:gd name="T4" fmla="*/ 536 w 2466"/>
                  <a:gd name="T5" fmla="*/ 0 h 3762"/>
                  <a:gd name="T6" fmla="*/ 2466 w 2466"/>
                  <a:gd name="T7" fmla="*/ 3464 h 3762"/>
                  <a:gd name="T8" fmla="*/ 1930 w 2466"/>
                  <a:gd name="T9" fmla="*/ 3762 h 3762"/>
                </a:gdLst>
                <a:ahLst/>
                <a:cxnLst>
                  <a:cxn ang="0">
                    <a:pos x="T0" y="T1"/>
                  </a:cxn>
                  <a:cxn ang="0">
                    <a:pos x="T2" y="T3"/>
                  </a:cxn>
                  <a:cxn ang="0">
                    <a:pos x="T4" y="T5"/>
                  </a:cxn>
                  <a:cxn ang="0">
                    <a:pos x="T6" y="T7"/>
                  </a:cxn>
                  <a:cxn ang="0">
                    <a:pos x="T8" y="T9"/>
                  </a:cxn>
                </a:cxnLst>
                <a:rect l="0" t="0" r="r" b="b"/>
                <a:pathLst>
                  <a:path w="2466" h="3762">
                    <a:moveTo>
                      <a:pt x="1930" y="3762"/>
                    </a:moveTo>
                    <a:lnTo>
                      <a:pt x="0" y="298"/>
                    </a:lnTo>
                    <a:lnTo>
                      <a:pt x="536" y="0"/>
                    </a:lnTo>
                    <a:lnTo>
                      <a:pt x="2466" y="3464"/>
                    </a:lnTo>
                    <a:lnTo>
                      <a:pt x="1930" y="376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62BF82EB-DEBB-4F5D-8B7F-DDF197E576EB}"/>
                  </a:ext>
                </a:extLst>
              </p:cNvPr>
              <p:cNvSpPr>
                <a:spLocks/>
              </p:cNvSpPr>
              <p:nvPr/>
            </p:nvSpPr>
            <p:spPr bwMode="auto">
              <a:xfrm>
                <a:off x="7456488" y="4941093"/>
                <a:ext cx="1565275" cy="919163"/>
              </a:xfrm>
              <a:custGeom>
                <a:avLst/>
                <a:gdLst>
                  <a:gd name="T0" fmla="*/ 9077 w 9077"/>
                  <a:gd name="T1" fmla="*/ 0 h 5332"/>
                  <a:gd name="T2" fmla="*/ 8025 w 9077"/>
                  <a:gd name="T3" fmla="*/ 2599 h 5332"/>
                  <a:gd name="T4" fmla="*/ 7305 w 9077"/>
                  <a:gd name="T5" fmla="*/ 3175 h 5332"/>
                  <a:gd name="T6" fmla="*/ 0 w 9077"/>
                  <a:gd name="T7" fmla="*/ 5332 h 5332"/>
                  <a:gd name="T8" fmla="*/ 4181 w 9077"/>
                  <a:gd name="T9" fmla="*/ 1686 h 5332"/>
                  <a:gd name="T10" fmla="*/ 4195 w 9077"/>
                  <a:gd name="T11" fmla="*/ 1681 h 5332"/>
                  <a:gd name="T12" fmla="*/ 4195 w 9077"/>
                  <a:gd name="T13" fmla="*/ 1681 h 5332"/>
                  <a:gd name="T14" fmla="*/ 9077 w 9077"/>
                  <a:gd name="T15" fmla="*/ 0 h 5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77" h="5332">
                    <a:moveTo>
                      <a:pt x="9077" y="0"/>
                    </a:moveTo>
                    <a:lnTo>
                      <a:pt x="8025" y="2599"/>
                    </a:lnTo>
                    <a:cubicBezTo>
                      <a:pt x="7915" y="2870"/>
                      <a:pt x="7593" y="3127"/>
                      <a:pt x="7305" y="3175"/>
                    </a:cubicBezTo>
                    <a:lnTo>
                      <a:pt x="0" y="5332"/>
                    </a:lnTo>
                    <a:lnTo>
                      <a:pt x="4181" y="1686"/>
                    </a:lnTo>
                    <a:lnTo>
                      <a:pt x="4195" y="1681"/>
                    </a:lnTo>
                    <a:lnTo>
                      <a:pt x="4195" y="1681"/>
                    </a:lnTo>
                    <a:cubicBezTo>
                      <a:pt x="5726" y="1422"/>
                      <a:pt x="7405" y="861"/>
                      <a:pt x="9077"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ADC3C4CC-BBEA-4253-BA35-A3431B29CE78}"/>
                  </a:ext>
                </a:extLst>
              </p:cNvPr>
              <p:cNvSpPr>
                <a:spLocks/>
              </p:cNvSpPr>
              <p:nvPr/>
            </p:nvSpPr>
            <p:spPr bwMode="auto">
              <a:xfrm>
                <a:off x="7453313" y="2826543"/>
                <a:ext cx="2992437" cy="2405063"/>
              </a:xfrm>
              <a:custGeom>
                <a:avLst/>
                <a:gdLst>
                  <a:gd name="T0" fmla="*/ 17099 w 17363"/>
                  <a:gd name="T1" fmla="*/ 4137 h 13958"/>
                  <a:gd name="T2" fmla="*/ 9675 w 17363"/>
                  <a:gd name="T3" fmla="*/ 11964 h 13958"/>
                  <a:gd name="T4" fmla="*/ 9094 w 17363"/>
                  <a:gd name="T5" fmla="*/ 12275 h 13958"/>
                  <a:gd name="T6" fmla="*/ 4212 w 17363"/>
                  <a:gd name="T7" fmla="*/ 13956 h 13958"/>
                  <a:gd name="T8" fmla="*/ 4212 w 17363"/>
                  <a:gd name="T9" fmla="*/ 13956 h 13958"/>
                  <a:gd name="T10" fmla="*/ 4197 w 17363"/>
                  <a:gd name="T11" fmla="*/ 13958 h 13958"/>
                  <a:gd name="T12" fmla="*/ 2078 w 17363"/>
                  <a:gd name="T13" fmla="*/ 10157 h 13958"/>
                  <a:gd name="T14" fmla="*/ 0 w 17363"/>
                  <a:gd name="T15" fmla="*/ 6426 h 13958"/>
                  <a:gd name="T16" fmla="*/ 9 w 17363"/>
                  <a:gd name="T17" fmla="*/ 6417 h 13958"/>
                  <a:gd name="T18" fmla="*/ 4021 w 17363"/>
                  <a:gd name="T19" fmla="*/ 3140 h 13958"/>
                  <a:gd name="T20" fmla="*/ 4579 w 17363"/>
                  <a:gd name="T21" fmla="*/ 2817 h 13958"/>
                  <a:gd name="T22" fmla="*/ 15163 w 17363"/>
                  <a:gd name="T23" fmla="*/ 664 h 13958"/>
                  <a:gd name="T24" fmla="*/ 17002 w 17363"/>
                  <a:gd name="T25" fmla="*/ 1849 h 13958"/>
                  <a:gd name="T26" fmla="*/ 17020 w 17363"/>
                  <a:gd name="T27" fmla="*/ 1879 h 13958"/>
                  <a:gd name="T28" fmla="*/ 17099 w 17363"/>
                  <a:gd name="T29" fmla="*/ 4137 h 13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363" h="13958">
                    <a:moveTo>
                      <a:pt x="17099" y="4137"/>
                    </a:moveTo>
                    <a:cubicBezTo>
                      <a:pt x="16334" y="6659"/>
                      <a:pt x="13315" y="9936"/>
                      <a:pt x="9675" y="11964"/>
                    </a:cubicBezTo>
                    <a:cubicBezTo>
                      <a:pt x="9482" y="12072"/>
                      <a:pt x="9287" y="12175"/>
                      <a:pt x="9094" y="12275"/>
                    </a:cubicBezTo>
                    <a:cubicBezTo>
                      <a:pt x="7422" y="13136"/>
                      <a:pt x="5743" y="13697"/>
                      <a:pt x="4212" y="13956"/>
                    </a:cubicBezTo>
                    <a:lnTo>
                      <a:pt x="4212" y="13956"/>
                    </a:lnTo>
                    <a:lnTo>
                      <a:pt x="4197" y="13958"/>
                    </a:lnTo>
                    <a:lnTo>
                      <a:pt x="2078" y="10157"/>
                    </a:lnTo>
                    <a:lnTo>
                      <a:pt x="0" y="6426"/>
                    </a:lnTo>
                    <a:lnTo>
                      <a:pt x="9" y="6417"/>
                    </a:lnTo>
                    <a:cubicBezTo>
                      <a:pt x="1037" y="5247"/>
                      <a:pt x="2403" y="4111"/>
                      <a:pt x="4021" y="3140"/>
                    </a:cubicBezTo>
                    <a:cubicBezTo>
                      <a:pt x="4204" y="3030"/>
                      <a:pt x="4390" y="2923"/>
                      <a:pt x="4579" y="2817"/>
                    </a:cubicBezTo>
                    <a:cubicBezTo>
                      <a:pt x="8219" y="789"/>
                      <a:pt x="12623" y="0"/>
                      <a:pt x="15163" y="664"/>
                    </a:cubicBezTo>
                    <a:cubicBezTo>
                      <a:pt x="16025" y="889"/>
                      <a:pt x="16672" y="1282"/>
                      <a:pt x="17002" y="1849"/>
                    </a:cubicBezTo>
                    <a:cubicBezTo>
                      <a:pt x="17009" y="1859"/>
                      <a:pt x="17014" y="1869"/>
                      <a:pt x="17020" y="1879"/>
                    </a:cubicBezTo>
                    <a:cubicBezTo>
                      <a:pt x="17359" y="2487"/>
                      <a:pt x="17363" y="3267"/>
                      <a:pt x="17099" y="4137"/>
                    </a:cubicBezTo>
                    <a:close/>
                  </a:path>
                </a:pathLst>
              </a:custGeom>
              <a:solidFill>
                <a:srgbClr val="E8DC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B9CCEADD-1EDE-4AA5-B4B4-F800F39650E1}"/>
                  </a:ext>
                </a:extLst>
              </p:cNvPr>
              <p:cNvSpPr>
                <a:spLocks/>
              </p:cNvSpPr>
              <p:nvPr/>
            </p:nvSpPr>
            <p:spPr bwMode="auto">
              <a:xfrm>
                <a:off x="8856663" y="3166268"/>
                <a:ext cx="1065212" cy="1065213"/>
              </a:xfrm>
              <a:custGeom>
                <a:avLst/>
                <a:gdLst>
                  <a:gd name="T0" fmla="*/ 4407 w 6181"/>
                  <a:gd name="T1" fmla="*/ 5453 h 6180"/>
                  <a:gd name="T2" fmla="*/ 727 w 6181"/>
                  <a:gd name="T3" fmla="*/ 4407 h 6180"/>
                  <a:gd name="T4" fmla="*/ 1773 w 6181"/>
                  <a:gd name="T5" fmla="*/ 727 h 6180"/>
                  <a:gd name="T6" fmla="*/ 5453 w 6181"/>
                  <a:gd name="T7" fmla="*/ 1773 h 6180"/>
                  <a:gd name="T8" fmla="*/ 4407 w 6181"/>
                  <a:gd name="T9" fmla="*/ 5453 h 6180"/>
                </a:gdLst>
                <a:ahLst/>
                <a:cxnLst>
                  <a:cxn ang="0">
                    <a:pos x="T0" y="T1"/>
                  </a:cxn>
                  <a:cxn ang="0">
                    <a:pos x="T2" y="T3"/>
                  </a:cxn>
                  <a:cxn ang="0">
                    <a:pos x="T4" y="T5"/>
                  </a:cxn>
                  <a:cxn ang="0">
                    <a:pos x="T6" y="T7"/>
                  </a:cxn>
                  <a:cxn ang="0">
                    <a:pos x="T8" y="T9"/>
                  </a:cxn>
                </a:cxnLst>
                <a:rect l="0" t="0" r="r" b="b"/>
                <a:pathLst>
                  <a:path w="6181" h="6180">
                    <a:moveTo>
                      <a:pt x="4407" y="5453"/>
                    </a:moveTo>
                    <a:cubicBezTo>
                      <a:pt x="3102" y="6180"/>
                      <a:pt x="1454" y="5712"/>
                      <a:pt x="727" y="4407"/>
                    </a:cubicBezTo>
                    <a:cubicBezTo>
                      <a:pt x="0" y="3101"/>
                      <a:pt x="468" y="1454"/>
                      <a:pt x="1773" y="727"/>
                    </a:cubicBezTo>
                    <a:cubicBezTo>
                      <a:pt x="3079" y="0"/>
                      <a:pt x="4726" y="468"/>
                      <a:pt x="5453" y="1773"/>
                    </a:cubicBezTo>
                    <a:cubicBezTo>
                      <a:pt x="6181" y="3078"/>
                      <a:pt x="5712" y="4726"/>
                      <a:pt x="4407" y="545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CA508F2C-0397-4543-88C8-56599E135D7E}"/>
                  </a:ext>
                </a:extLst>
              </p:cNvPr>
              <p:cNvSpPr>
                <a:spLocks/>
              </p:cNvSpPr>
              <p:nvPr/>
            </p:nvSpPr>
            <p:spPr bwMode="auto">
              <a:xfrm>
                <a:off x="8942388" y="3251993"/>
                <a:ext cx="895350" cy="893763"/>
              </a:xfrm>
              <a:custGeom>
                <a:avLst/>
                <a:gdLst>
                  <a:gd name="T0" fmla="*/ 3702 w 5192"/>
                  <a:gd name="T1" fmla="*/ 4581 h 5192"/>
                  <a:gd name="T2" fmla="*/ 611 w 5192"/>
                  <a:gd name="T3" fmla="*/ 3702 h 5192"/>
                  <a:gd name="T4" fmla="*/ 1490 w 5192"/>
                  <a:gd name="T5" fmla="*/ 611 h 5192"/>
                  <a:gd name="T6" fmla="*/ 4581 w 5192"/>
                  <a:gd name="T7" fmla="*/ 1490 h 5192"/>
                  <a:gd name="T8" fmla="*/ 3702 w 5192"/>
                  <a:gd name="T9" fmla="*/ 4581 h 5192"/>
                </a:gdLst>
                <a:ahLst/>
                <a:cxnLst>
                  <a:cxn ang="0">
                    <a:pos x="T0" y="T1"/>
                  </a:cxn>
                  <a:cxn ang="0">
                    <a:pos x="T2" y="T3"/>
                  </a:cxn>
                  <a:cxn ang="0">
                    <a:pos x="T4" y="T5"/>
                  </a:cxn>
                  <a:cxn ang="0">
                    <a:pos x="T6" y="T7"/>
                  </a:cxn>
                  <a:cxn ang="0">
                    <a:pos x="T8" y="T9"/>
                  </a:cxn>
                </a:cxnLst>
                <a:rect l="0" t="0" r="r" b="b"/>
                <a:pathLst>
                  <a:path w="5192" h="5192">
                    <a:moveTo>
                      <a:pt x="3702" y="4581"/>
                    </a:moveTo>
                    <a:cubicBezTo>
                      <a:pt x="2606" y="5192"/>
                      <a:pt x="1222" y="4798"/>
                      <a:pt x="611" y="3702"/>
                    </a:cubicBezTo>
                    <a:cubicBezTo>
                      <a:pt x="0" y="2606"/>
                      <a:pt x="393" y="1222"/>
                      <a:pt x="1490" y="611"/>
                    </a:cubicBezTo>
                    <a:cubicBezTo>
                      <a:pt x="2586" y="0"/>
                      <a:pt x="3971" y="393"/>
                      <a:pt x="4581" y="1490"/>
                    </a:cubicBezTo>
                    <a:cubicBezTo>
                      <a:pt x="5192" y="2586"/>
                      <a:pt x="4799" y="3970"/>
                      <a:pt x="3702" y="4581"/>
                    </a:cubicBezTo>
                    <a:close/>
                  </a:path>
                </a:pathLst>
              </a:custGeom>
              <a:solidFill>
                <a:srgbClr val="DFF2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924287BE-5271-4ECE-8FA9-927BFB12386E}"/>
                  </a:ext>
                </a:extLst>
              </p:cNvPr>
              <p:cNvSpPr>
                <a:spLocks/>
              </p:cNvSpPr>
              <p:nvPr/>
            </p:nvSpPr>
            <p:spPr bwMode="auto">
              <a:xfrm>
                <a:off x="10067925" y="2940843"/>
                <a:ext cx="377825" cy="598488"/>
              </a:xfrm>
              <a:custGeom>
                <a:avLst/>
                <a:gdLst>
                  <a:gd name="T0" fmla="*/ 1936 w 2200"/>
                  <a:gd name="T1" fmla="*/ 3473 h 3473"/>
                  <a:gd name="T2" fmla="*/ 0 w 2200"/>
                  <a:gd name="T3" fmla="*/ 0 h 3473"/>
                  <a:gd name="T4" fmla="*/ 1857 w 2200"/>
                  <a:gd name="T5" fmla="*/ 1215 h 3473"/>
                  <a:gd name="T6" fmla="*/ 1936 w 2200"/>
                  <a:gd name="T7" fmla="*/ 3473 h 3473"/>
                </a:gdLst>
                <a:ahLst/>
                <a:cxnLst>
                  <a:cxn ang="0">
                    <a:pos x="T0" y="T1"/>
                  </a:cxn>
                  <a:cxn ang="0">
                    <a:pos x="T2" y="T3"/>
                  </a:cxn>
                  <a:cxn ang="0">
                    <a:pos x="T4" y="T5"/>
                  </a:cxn>
                  <a:cxn ang="0">
                    <a:pos x="T6" y="T7"/>
                  </a:cxn>
                </a:cxnLst>
                <a:rect l="0" t="0" r="r" b="b"/>
                <a:pathLst>
                  <a:path w="2200" h="3473">
                    <a:moveTo>
                      <a:pt x="1936" y="3473"/>
                    </a:moveTo>
                    <a:lnTo>
                      <a:pt x="0" y="0"/>
                    </a:lnTo>
                    <a:cubicBezTo>
                      <a:pt x="877" y="229"/>
                      <a:pt x="1531" y="631"/>
                      <a:pt x="1857" y="1215"/>
                    </a:cubicBezTo>
                    <a:cubicBezTo>
                      <a:pt x="2196" y="1823"/>
                      <a:pt x="2200" y="2603"/>
                      <a:pt x="1936" y="347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5">
                <a:extLst>
                  <a:ext uri="{FF2B5EF4-FFF2-40B4-BE49-F238E27FC236}">
                    <a16:creationId xmlns:a16="http://schemas.microsoft.com/office/drawing/2014/main" id="{73D2CA90-51C7-4B44-B031-89266E7D0484}"/>
                  </a:ext>
                </a:extLst>
              </p:cNvPr>
              <p:cNvSpPr>
                <a:spLocks/>
              </p:cNvSpPr>
              <p:nvPr/>
            </p:nvSpPr>
            <p:spPr bwMode="auto">
              <a:xfrm>
                <a:off x="7459663" y="2855118"/>
                <a:ext cx="2767012" cy="1714500"/>
              </a:xfrm>
              <a:custGeom>
                <a:avLst/>
                <a:gdLst>
                  <a:gd name="T0" fmla="*/ 2055 w 16056"/>
                  <a:gd name="T1" fmla="*/ 9958 h 9958"/>
                  <a:gd name="T2" fmla="*/ 0 w 16056"/>
                  <a:gd name="T3" fmla="*/ 6269 h 9958"/>
                  <a:gd name="T4" fmla="*/ 4558 w 16056"/>
                  <a:gd name="T5" fmla="*/ 2680 h 9958"/>
                  <a:gd name="T6" fmla="*/ 14483 w 16056"/>
                  <a:gd name="T7" fmla="*/ 399 h 9958"/>
                  <a:gd name="T8" fmla="*/ 14484 w 16056"/>
                  <a:gd name="T9" fmla="*/ 399 h 9958"/>
                  <a:gd name="T10" fmla="*/ 15123 w 16056"/>
                  <a:gd name="T11" fmla="*/ 530 h 9958"/>
                  <a:gd name="T12" fmla="*/ 15148 w 16056"/>
                  <a:gd name="T13" fmla="*/ 536 h 9958"/>
                  <a:gd name="T14" fmla="*/ 16056 w 16056"/>
                  <a:gd name="T15" fmla="*/ 2165 h 9958"/>
                  <a:gd name="T16" fmla="*/ 13547 w 16056"/>
                  <a:gd name="T17" fmla="*/ 3561 h 9958"/>
                  <a:gd name="T18" fmla="*/ 11607 w 16056"/>
                  <a:gd name="T19" fmla="*/ 2227 h 9958"/>
                  <a:gd name="T20" fmla="*/ 9880 w 16056"/>
                  <a:gd name="T21" fmla="*/ 2538 h 9958"/>
                  <a:gd name="T22" fmla="*/ 8820 w 16056"/>
                  <a:gd name="T23" fmla="*/ 6193 h 9958"/>
                  <a:gd name="T24" fmla="*/ 2055 w 16056"/>
                  <a:gd name="T25" fmla="*/ 9958 h 9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56" h="9958">
                    <a:moveTo>
                      <a:pt x="2055" y="9958"/>
                    </a:moveTo>
                    <a:lnTo>
                      <a:pt x="0" y="6269"/>
                    </a:lnTo>
                    <a:cubicBezTo>
                      <a:pt x="1141" y="4972"/>
                      <a:pt x="2700" y="3715"/>
                      <a:pt x="4558" y="2680"/>
                    </a:cubicBezTo>
                    <a:cubicBezTo>
                      <a:pt x="7902" y="817"/>
                      <a:pt x="11896" y="0"/>
                      <a:pt x="14483" y="399"/>
                    </a:cubicBezTo>
                    <a:cubicBezTo>
                      <a:pt x="14483" y="399"/>
                      <a:pt x="14483" y="399"/>
                      <a:pt x="14484" y="399"/>
                    </a:cubicBezTo>
                    <a:cubicBezTo>
                      <a:pt x="14708" y="433"/>
                      <a:pt x="14921" y="477"/>
                      <a:pt x="15123" y="530"/>
                    </a:cubicBezTo>
                    <a:cubicBezTo>
                      <a:pt x="15131" y="532"/>
                      <a:pt x="15140" y="534"/>
                      <a:pt x="15148" y="536"/>
                    </a:cubicBezTo>
                    <a:lnTo>
                      <a:pt x="16056" y="2165"/>
                    </a:lnTo>
                    <a:lnTo>
                      <a:pt x="13547" y="3561"/>
                    </a:lnTo>
                    <a:cubicBezTo>
                      <a:pt x="13123" y="2816"/>
                      <a:pt x="12396" y="2348"/>
                      <a:pt x="11607" y="2227"/>
                    </a:cubicBezTo>
                    <a:cubicBezTo>
                      <a:pt x="11033" y="2138"/>
                      <a:pt x="10427" y="2233"/>
                      <a:pt x="9880" y="2538"/>
                    </a:cubicBezTo>
                    <a:cubicBezTo>
                      <a:pt x="8584" y="3260"/>
                      <a:pt x="8113" y="4892"/>
                      <a:pt x="8820" y="6193"/>
                    </a:cubicBezTo>
                    <a:lnTo>
                      <a:pt x="2055" y="9958"/>
                    </a:lnTo>
                    <a:close/>
                  </a:path>
                </a:pathLst>
              </a:custGeom>
              <a:solidFill>
                <a:schemeClr val="bg1">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6">
                <a:extLst>
                  <a:ext uri="{FF2B5EF4-FFF2-40B4-BE49-F238E27FC236}">
                    <a16:creationId xmlns:a16="http://schemas.microsoft.com/office/drawing/2014/main" id="{B1F000A9-7F75-4F1E-8B00-E3AA36A6C109}"/>
                  </a:ext>
                </a:extLst>
              </p:cNvPr>
              <p:cNvSpPr>
                <a:spLocks/>
              </p:cNvSpPr>
              <p:nvPr/>
            </p:nvSpPr>
            <p:spPr bwMode="auto">
              <a:xfrm>
                <a:off x="10071100" y="2947193"/>
                <a:ext cx="306387" cy="280988"/>
              </a:xfrm>
              <a:custGeom>
                <a:avLst/>
                <a:gdLst>
                  <a:gd name="T0" fmla="*/ 908 w 1782"/>
                  <a:gd name="T1" fmla="*/ 1629 h 1629"/>
                  <a:gd name="T2" fmla="*/ 0 w 1782"/>
                  <a:gd name="T3" fmla="*/ 0 h 1629"/>
                  <a:gd name="T4" fmla="*/ 1782 w 1782"/>
                  <a:gd name="T5" fmla="*/ 1142 h 1629"/>
                  <a:gd name="T6" fmla="*/ 908 w 1782"/>
                  <a:gd name="T7" fmla="*/ 1629 h 1629"/>
                </a:gdLst>
                <a:ahLst/>
                <a:cxnLst>
                  <a:cxn ang="0">
                    <a:pos x="T0" y="T1"/>
                  </a:cxn>
                  <a:cxn ang="0">
                    <a:pos x="T2" y="T3"/>
                  </a:cxn>
                  <a:cxn ang="0">
                    <a:pos x="T4" y="T5"/>
                  </a:cxn>
                  <a:cxn ang="0">
                    <a:pos x="T6" y="T7"/>
                  </a:cxn>
                </a:cxnLst>
                <a:rect l="0" t="0" r="r" b="b"/>
                <a:pathLst>
                  <a:path w="1782" h="1629">
                    <a:moveTo>
                      <a:pt x="908" y="1629"/>
                    </a:moveTo>
                    <a:lnTo>
                      <a:pt x="0" y="0"/>
                    </a:lnTo>
                    <a:cubicBezTo>
                      <a:pt x="832" y="222"/>
                      <a:pt x="1457" y="602"/>
                      <a:pt x="1782" y="1142"/>
                    </a:cubicBezTo>
                    <a:lnTo>
                      <a:pt x="908" y="1629"/>
                    </a:lnTo>
                    <a:close/>
                  </a:path>
                </a:pathLst>
              </a:custGeom>
              <a:solidFill>
                <a:schemeClr val="bg1">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8">
                <a:extLst>
                  <a:ext uri="{FF2B5EF4-FFF2-40B4-BE49-F238E27FC236}">
                    <a16:creationId xmlns:a16="http://schemas.microsoft.com/office/drawing/2014/main" id="{E6AB345A-3766-4683-802B-BE1E8D5C96C0}"/>
                  </a:ext>
                </a:extLst>
              </p:cNvPr>
              <p:cNvSpPr>
                <a:spLocks/>
              </p:cNvSpPr>
              <p:nvPr/>
            </p:nvSpPr>
            <p:spPr bwMode="auto">
              <a:xfrm>
                <a:off x="10387013" y="3148805"/>
                <a:ext cx="0" cy="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4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0">
                <a:extLst>
                  <a:ext uri="{FF2B5EF4-FFF2-40B4-BE49-F238E27FC236}">
                    <a16:creationId xmlns:a16="http://schemas.microsoft.com/office/drawing/2014/main" id="{8331A471-50FE-409C-BC32-5E8BA205924A}"/>
                  </a:ext>
                </a:extLst>
              </p:cNvPr>
              <p:cNvSpPr>
                <a:spLocks/>
              </p:cNvSpPr>
              <p:nvPr/>
            </p:nvSpPr>
            <p:spPr bwMode="auto">
              <a:xfrm>
                <a:off x="6543675" y="3278980"/>
                <a:ext cx="1603375" cy="938213"/>
              </a:xfrm>
              <a:custGeom>
                <a:avLst/>
                <a:gdLst>
                  <a:gd name="T0" fmla="*/ 9300 w 9300"/>
                  <a:gd name="T1" fmla="*/ 516 h 5448"/>
                  <a:gd name="T2" fmla="*/ 6536 w 9300"/>
                  <a:gd name="T3" fmla="*/ 49 h 5448"/>
                  <a:gd name="T4" fmla="*/ 5668 w 9300"/>
                  <a:gd name="T5" fmla="*/ 359 h 5448"/>
                  <a:gd name="T6" fmla="*/ 0 w 9300"/>
                  <a:gd name="T7" fmla="*/ 5448 h 5448"/>
                  <a:gd name="T8" fmla="*/ 5298 w 9300"/>
                  <a:gd name="T9" fmla="*/ 3800 h 5448"/>
                  <a:gd name="T10" fmla="*/ 5309 w 9300"/>
                  <a:gd name="T11" fmla="*/ 3791 h 5448"/>
                  <a:gd name="T12" fmla="*/ 5309 w 9300"/>
                  <a:gd name="T13" fmla="*/ 3790 h 5448"/>
                  <a:gd name="T14" fmla="*/ 9300 w 9300"/>
                  <a:gd name="T15" fmla="*/ 516 h 54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00" h="5448">
                    <a:moveTo>
                      <a:pt x="9300" y="516"/>
                    </a:moveTo>
                    <a:lnTo>
                      <a:pt x="6536" y="49"/>
                    </a:lnTo>
                    <a:cubicBezTo>
                      <a:pt x="6248" y="0"/>
                      <a:pt x="5860" y="139"/>
                      <a:pt x="5668" y="359"/>
                    </a:cubicBezTo>
                    <a:lnTo>
                      <a:pt x="0" y="5448"/>
                    </a:lnTo>
                    <a:lnTo>
                      <a:pt x="5298" y="3800"/>
                    </a:lnTo>
                    <a:lnTo>
                      <a:pt x="5309" y="3791"/>
                    </a:lnTo>
                    <a:lnTo>
                      <a:pt x="5309" y="3790"/>
                    </a:lnTo>
                    <a:cubicBezTo>
                      <a:pt x="6332" y="2623"/>
                      <a:pt x="7691" y="1488"/>
                      <a:pt x="9300" y="51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2" name="Группа 54">
              <a:extLst>
                <a:ext uri="{FF2B5EF4-FFF2-40B4-BE49-F238E27FC236}">
                  <a16:creationId xmlns:a16="http://schemas.microsoft.com/office/drawing/2014/main" id="{DE2D6444-76F6-4494-A1F9-07088FD265CB}"/>
                </a:ext>
              </a:extLst>
            </p:cNvPr>
            <p:cNvGrpSpPr/>
            <p:nvPr/>
          </p:nvGrpSpPr>
          <p:grpSpPr>
            <a:xfrm>
              <a:off x="6851659" y="1443046"/>
              <a:ext cx="1774825" cy="2835275"/>
              <a:chOff x="2776538" y="1233488"/>
              <a:chExt cx="1774825" cy="2835275"/>
            </a:xfrm>
          </p:grpSpPr>
          <p:sp>
            <p:nvSpPr>
              <p:cNvPr id="23" name="Freeform 19">
                <a:extLst>
                  <a:ext uri="{FF2B5EF4-FFF2-40B4-BE49-F238E27FC236}">
                    <a16:creationId xmlns:a16="http://schemas.microsoft.com/office/drawing/2014/main" id="{2D044B15-E752-4407-9657-969D0B340B4F}"/>
                  </a:ext>
                </a:extLst>
              </p:cNvPr>
              <p:cNvSpPr>
                <a:spLocks/>
              </p:cNvSpPr>
              <p:nvPr/>
            </p:nvSpPr>
            <p:spPr bwMode="auto">
              <a:xfrm>
                <a:off x="3138488" y="3905250"/>
                <a:ext cx="274637" cy="163513"/>
              </a:xfrm>
              <a:custGeom>
                <a:avLst/>
                <a:gdLst>
                  <a:gd name="T0" fmla="*/ 0 w 1593"/>
                  <a:gd name="T1" fmla="*/ 485 h 956"/>
                  <a:gd name="T2" fmla="*/ 157 w 1593"/>
                  <a:gd name="T3" fmla="*/ 196 h 956"/>
                  <a:gd name="T4" fmla="*/ 786 w 1593"/>
                  <a:gd name="T5" fmla="*/ 100 h 956"/>
                  <a:gd name="T6" fmla="*/ 1461 w 1593"/>
                  <a:gd name="T7" fmla="*/ 567 h 956"/>
                  <a:gd name="T8" fmla="*/ 1568 w 1593"/>
                  <a:gd name="T9" fmla="*/ 956 h 956"/>
                  <a:gd name="T10" fmla="*/ 0 w 1593"/>
                  <a:gd name="T11" fmla="*/ 485 h 956"/>
                </a:gdLst>
                <a:ahLst/>
                <a:cxnLst>
                  <a:cxn ang="0">
                    <a:pos x="T0" y="T1"/>
                  </a:cxn>
                  <a:cxn ang="0">
                    <a:pos x="T2" y="T3"/>
                  </a:cxn>
                  <a:cxn ang="0">
                    <a:pos x="T4" y="T5"/>
                  </a:cxn>
                  <a:cxn ang="0">
                    <a:pos x="T6" y="T7"/>
                  </a:cxn>
                  <a:cxn ang="0">
                    <a:pos x="T8" y="T9"/>
                  </a:cxn>
                  <a:cxn ang="0">
                    <a:pos x="T10" y="T11"/>
                  </a:cxn>
                </a:cxnLst>
                <a:rect l="0" t="0" r="r" b="b"/>
                <a:pathLst>
                  <a:path w="1593" h="956">
                    <a:moveTo>
                      <a:pt x="0" y="485"/>
                    </a:moveTo>
                    <a:lnTo>
                      <a:pt x="157" y="196"/>
                    </a:lnTo>
                    <a:cubicBezTo>
                      <a:pt x="157" y="196"/>
                      <a:pt x="457" y="0"/>
                      <a:pt x="786" y="100"/>
                    </a:cubicBezTo>
                    <a:cubicBezTo>
                      <a:pt x="1111" y="200"/>
                      <a:pt x="1328" y="382"/>
                      <a:pt x="1461" y="567"/>
                    </a:cubicBezTo>
                    <a:cubicBezTo>
                      <a:pt x="1593" y="753"/>
                      <a:pt x="1568" y="956"/>
                      <a:pt x="1568" y="956"/>
                    </a:cubicBezTo>
                    <a:cubicBezTo>
                      <a:pt x="1568" y="956"/>
                      <a:pt x="793" y="917"/>
                      <a:pt x="0" y="48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0">
                <a:extLst>
                  <a:ext uri="{FF2B5EF4-FFF2-40B4-BE49-F238E27FC236}">
                    <a16:creationId xmlns:a16="http://schemas.microsoft.com/office/drawing/2014/main" id="{E0998CCB-E3CA-4BCD-9F87-7FEC3FFC5A48}"/>
                  </a:ext>
                </a:extLst>
              </p:cNvPr>
              <p:cNvSpPr>
                <a:spLocks/>
              </p:cNvSpPr>
              <p:nvPr/>
            </p:nvSpPr>
            <p:spPr bwMode="auto">
              <a:xfrm>
                <a:off x="2932113" y="2073275"/>
                <a:ext cx="1141412" cy="550863"/>
              </a:xfrm>
              <a:custGeom>
                <a:avLst/>
                <a:gdLst>
                  <a:gd name="T0" fmla="*/ 985 w 6626"/>
                  <a:gd name="T1" fmla="*/ 593 h 3199"/>
                  <a:gd name="T2" fmla="*/ 3745 w 6626"/>
                  <a:gd name="T3" fmla="*/ 825 h 3199"/>
                  <a:gd name="T4" fmla="*/ 5976 w 6626"/>
                  <a:gd name="T5" fmla="*/ 0 h 3199"/>
                  <a:gd name="T6" fmla="*/ 3481 w 6626"/>
                  <a:gd name="T7" fmla="*/ 2846 h 3199"/>
                  <a:gd name="T8" fmla="*/ 985 w 6626"/>
                  <a:gd name="T9" fmla="*/ 593 h 3199"/>
                </a:gdLst>
                <a:ahLst/>
                <a:cxnLst>
                  <a:cxn ang="0">
                    <a:pos x="T0" y="T1"/>
                  </a:cxn>
                  <a:cxn ang="0">
                    <a:pos x="T2" y="T3"/>
                  </a:cxn>
                  <a:cxn ang="0">
                    <a:pos x="T4" y="T5"/>
                  </a:cxn>
                  <a:cxn ang="0">
                    <a:pos x="T6" y="T7"/>
                  </a:cxn>
                  <a:cxn ang="0">
                    <a:pos x="T8" y="T9"/>
                  </a:cxn>
                </a:cxnLst>
                <a:rect l="0" t="0" r="r" b="b"/>
                <a:pathLst>
                  <a:path w="6626" h="3199">
                    <a:moveTo>
                      <a:pt x="985" y="593"/>
                    </a:moveTo>
                    <a:cubicBezTo>
                      <a:pt x="985" y="593"/>
                      <a:pt x="2188" y="1093"/>
                      <a:pt x="3745" y="825"/>
                    </a:cubicBezTo>
                    <a:cubicBezTo>
                      <a:pt x="5298" y="557"/>
                      <a:pt x="5976" y="0"/>
                      <a:pt x="5976" y="0"/>
                    </a:cubicBezTo>
                    <a:cubicBezTo>
                      <a:pt x="5976" y="0"/>
                      <a:pt x="6626" y="2207"/>
                      <a:pt x="3481" y="2846"/>
                    </a:cubicBezTo>
                    <a:cubicBezTo>
                      <a:pt x="1735" y="3199"/>
                      <a:pt x="0" y="2307"/>
                      <a:pt x="985" y="593"/>
                    </a:cubicBezTo>
                    <a:close/>
                  </a:path>
                </a:pathLst>
              </a:custGeom>
              <a:solidFill>
                <a:srgbClr val="6341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1">
                <a:extLst>
                  <a:ext uri="{FF2B5EF4-FFF2-40B4-BE49-F238E27FC236}">
                    <a16:creationId xmlns:a16="http://schemas.microsoft.com/office/drawing/2014/main" id="{A58289D3-9939-43AB-9BA9-B1D620D5C7ED}"/>
                  </a:ext>
                </a:extLst>
              </p:cNvPr>
              <p:cNvSpPr>
                <a:spLocks/>
              </p:cNvSpPr>
              <p:nvPr/>
            </p:nvSpPr>
            <p:spPr bwMode="auto">
              <a:xfrm>
                <a:off x="3119438" y="3106738"/>
                <a:ext cx="841375" cy="852488"/>
              </a:xfrm>
              <a:custGeom>
                <a:avLst/>
                <a:gdLst>
                  <a:gd name="T0" fmla="*/ 0 w 4880"/>
                  <a:gd name="T1" fmla="*/ 722 h 4952"/>
                  <a:gd name="T2" fmla="*/ 661 w 4880"/>
                  <a:gd name="T3" fmla="*/ 2972 h 4952"/>
                  <a:gd name="T4" fmla="*/ 207 w 4880"/>
                  <a:gd name="T5" fmla="*/ 4835 h 4952"/>
                  <a:gd name="T6" fmla="*/ 767 w 4880"/>
                  <a:gd name="T7" fmla="*/ 4949 h 4952"/>
                  <a:gd name="T8" fmla="*/ 1067 w 4880"/>
                  <a:gd name="T9" fmla="*/ 4681 h 4952"/>
                  <a:gd name="T10" fmla="*/ 1308 w 4880"/>
                  <a:gd name="T11" fmla="*/ 2866 h 4952"/>
                  <a:gd name="T12" fmla="*/ 917 w 4880"/>
                  <a:gd name="T13" fmla="*/ 1893 h 4952"/>
                  <a:gd name="T14" fmla="*/ 4880 w 4880"/>
                  <a:gd name="T15" fmla="*/ 344 h 4952"/>
                  <a:gd name="T16" fmla="*/ 3646 w 4880"/>
                  <a:gd name="T17" fmla="*/ 154 h 4952"/>
                  <a:gd name="T18" fmla="*/ 0 w 4880"/>
                  <a:gd name="T19" fmla="*/ 722 h 4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0" h="4952">
                    <a:moveTo>
                      <a:pt x="0" y="722"/>
                    </a:moveTo>
                    <a:lnTo>
                      <a:pt x="661" y="2972"/>
                    </a:lnTo>
                    <a:lnTo>
                      <a:pt x="207" y="4835"/>
                    </a:lnTo>
                    <a:cubicBezTo>
                      <a:pt x="207" y="4835"/>
                      <a:pt x="474" y="4952"/>
                      <a:pt x="767" y="4949"/>
                    </a:cubicBezTo>
                    <a:cubicBezTo>
                      <a:pt x="1060" y="4945"/>
                      <a:pt x="1067" y="4681"/>
                      <a:pt x="1067" y="4681"/>
                    </a:cubicBezTo>
                    <a:lnTo>
                      <a:pt x="1308" y="2866"/>
                    </a:lnTo>
                    <a:lnTo>
                      <a:pt x="917" y="1893"/>
                    </a:lnTo>
                    <a:cubicBezTo>
                      <a:pt x="2343" y="1134"/>
                      <a:pt x="3557" y="754"/>
                      <a:pt x="4880" y="344"/>
                    </a:cubicBezTo>
                    <a:cubicBezTo>
                      <a:pt x="4880" y="344"/>
                      <a:pt x="4760" y="0"/>
                      <a:pt x="3646" y="154"/>
                    </a:cubicBezTo>
                    <a:cubicBezTo>
                      <a:pt x="2829" y="267"/>
                      <a:pt x="1229" y="945"/>
                      <a:pt x="0" y="722"/>
                    </a:cubicBezTo>
                    <a:close/>
                  </a:path>
                </a:pathLst>
              </a:custGeom>
              <a:solidFill>
                <a:srgbClr val="1935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2">
                <a:extLst>
                  <a:ext uri="{FF2B5EF4-FFF2-40B4-BE49-F238E27FC236}">
                    <a16:creationId xmlns:a16="http://schemas.microsoft.com/office/drawing/2014/main" id="{ECEFCAC3-8270-4EC8-AD67-9DC3211D1F44}"/>
                  </a:ext>
                </a:extLst>
              </p:cNvPr>
              <p:cNvSpPr>
                <a:spLocks/>
              </p:cNvSpPr>
              <p:nvPr/>
            </p:nvSpPr>
            <p:spPr bwMode="auto">
              <a:xfrm>
                <a:off x="2776538" y="3252788"/>
                <a:ext cx="330200" cy="149225"/>
              </a:xfrm>
              <a:custGeom>
                <a:avLst/>
                <a:gdLst>
                  <a:gd name="T0" fmla="*/ 1918 w 1918"/>
                  <a:gd name="T1" fmla="*/ 796 h 867"/>
                  <a:gd name="T2" fmla="*/ 1318 w 1918"/>
                  <a:gd name="T3" fmla="*/ 96 h 867"/>
                  <a:gd name="T4" fmla="*/ 982 w 1918"/>
                  <a:gd name="T5" fmla="*/ 0 h 867"/>
                  <a:gd name="T6" fmla="*/ 186 w 1918"/>
                  <a:gd name="T7" fmla="*/ 278 h 867"/>
                  <a:gd name="T8" fmla="*/ 0 w 1918"/>
                  <a:gd name="T9" fmla="*/ 521 h 867"/>
                  <a:gd name="T10" fmla="*/ 222 w 1918"/>
                  <a:gd name="T11" fmla="*/ 528 h 867"/>
                  <a:gd name="T12" fmla="*/ 143 w 1918"/>
                  <a:gd name="T13" fmla="*/ 867 h 867"/>
                  <a:gd name="T14" fmla="*/ 1918 w 1918"/>
                  <a:gd name="T15" fmla="*/ 796 h 8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8" h="867">
                    <a:moveTo>
                      <a:pt x="1918" y="796"/>
                    </a:moveTo>
                    <a:lnTo>
                      <a:pt x="1318" y="96"/>
                    </a:lnTo>
                    <a:lnTo>
                      <a:pt x="982" y="0"/>
                    </a:lnTo>
                    <a:lnTo>
                      <a:pt x="186" y="278"/>
                    </a:lnTo>
                    <a:lnTo>
                      <a:pt x="0" y="521"/>
                    </a:lnTo>
                    <a:lnTo>
                      <a:pt x="222" y="528"/>
                    </a:lnTo>
                    <a:lnTo>
                      <a:pt x="143" y="867"/>
                    </a:lnTo>
                    <a:lnTo>
                      <a:pt x="1918" y="796"/>
                    </a:ln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3">
                <a:extLst>
                  <a:ext uri="{FF2B5EF4-FFF2-40B4-BE49-F238E27FC236}">
                    <a16:creationId xmlns:a16="http://schemas.microsoft.com/office/drawing/2014/main" id="{8001DD1D-05C7-46DC-B549-75B599FA3273}"/>
                  </a:ext>
                </a:extLst>
              </p:cNvPr>
              <p:cNvSpPr>
                <a:spLocks/>
              </p:cNvSpPr>
              <p:nvPr/>
            </p:nvSpPr>
            <p:spPr bwMode="auto">
              <a:xfrm>
                <a:off x="2881313" y="3265488"/>
                <a:ext cx="225425" cy="125413"/>
              </a:xfrm>
              <a:custGeom>
                <a:avLst/>
                <a:gdLst>
                  <a:gd name="T0" fmla="*/ 1307 w 1307"/>
                  <a:gd name="T1" fmla="*/ 728 h 735"/>
                  <a:gd name="T2" fmla="*/ 1103 w 1307"/>
                  <a:gd name="T3" fmla="*/ 735 h 735"/>
                  <a:gd name="T4" fmla="*/ 635 w 1307"/>
                  <a:gd name="T5" fmla="*/ 153 h 735"/>
                  <a:gd name="T6" fmla="*/ 0 w 1307"/>
                  <a:gd name="T7" fmla="*/ 164 h 735"/>
                  <a:gd name="T8" fmla="*/ 625 w 1307"/>
                  <a:gd name="T9" fmla="*/ 78 h 735"/>
                  <a:gd name="T10" fmla="*/ 596 w 1307"/>
                  <a:gd name="T11" fmla="*/ 0 h 735"/>
                  <a:gd name="T12" fmla="*/ 707 w 1307"/>
                  <a:gd name="T13" fmla="*/ 28 h 735"/>
                  <a:gd name="T14" fmla="*/ 1307 w 1307"/>
                  <a:gd name="T15" fmla="*/ 728 h 7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7" h="735">
                    <a:moveTo>
                      <a:pt x="1307" y="728"/>
                    </a:moveTo>
                    <a:lnTo>
                      <a:pt x="1103" y="735"/>
                    </a:lnTo>
                    <a:lnTo>
                      <a:pt x="635" y="153"/>
                    </a:lnTo>
                    <a:lnTo>
                      <a:pt x="0" y="164"/>
                    </a:lnTo>
                    <a:lnTo>
                      <a:pt x="625" y="78"/>
                    </a:lnTo>
                    <a:lnTo>
                      <a:pt x="596" y="0"/>
                    </a:lnTo>
                    <a:lnTo>
                      <a:pt x="707" y="28"/>
                    </a:lnTo>
                    <a:lnTo>
                      <a:pt x="1307" y="728"/>
                    </a:ln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4">
                <a:extLst>
                  <a:ext uri="{FF2B5EF4-FFF2-40B4-BE49-F238E27FC236}">
                    <a16:creationId xmlns:a16="http://schemas.microsoft.com/office/drawing/2014/main" id="{D72A59B0-6D25-44C8-96DE-4F642113D023}"/>
                  </a:ext>
                </a:extLst>
              </p:cNvPr>
              <p:cNvSpPr>
                <a:spLocks/>
              </p:cNvSpPr>
              <p:nvPr/>
            </p:nvSpPr>
            <p:spPr bwMode="auto">
              <a:xfrm>
                <a:off x="3119438" y="2578100"/>
                <a:ext cx="1292225" cy="688975"/>
              </a:xfrm>
              <a:custGeom>
                <a:avLst/>
                <a:gdLst>
                  <a:gd name="T0" fmla="*/ 50 w 7493"/>
                  <a:gd name="T1" fmla="*/ 892 h 4002"/>
                  <a:gd name="T2" fmla="*/ 7 w 7493"/>
                  <a:gd name="T3" fmla="*/ 1717 h 4002"/>
                  <a:gd name="T4" fmla="*/ 0 w 7493"/>
                  <a:gd name="T5" fmla="*/ 3788 h 4002"/>
                  <a:gd name="T6" fmla="*/ 2568 w 7493"/>
                  <a:gd name="T7" fmla="*/ 3924 h 4002"/>
                  <a:gd name="T8" fmla="*/ 4880 w 7493"/>
                  <a:gd name="T9" fmla="*/ 3115 h 4002"/>
                  <a:gd name="T10" fmla="*/ 4880 w 7493"/>
                  <a:gd name="T11" fmla="*/ 1345 h 4002"/>
                  <a:gd name="T12" fmla="*/ 5865 w 7493"/>
                  <a:gd name="T13" fmla="*/ 2092 h 4002"/>
                  <a:gd name="T14" fmla="*/ 7433 w 7493"/>
                  <a:gd name="T15" fmla="*/ 989 h 4002"/>
                  <a:gd name="T16" fmla="*/ 7493 w 7493"/>
                  <a:gd name="T17" fmla="*/ 0 h 4002"/>
                  <a:gd name="T18" fmla="*/ 5862 w 7493"/>
                  <a:gd name="T19" fmla="*/ 1753 h 4002"/>
                  <a:gd name="T20" fmla="*/ 4941 w 7493"/>
                  <a:gd name="T21" fmla="*/ 546 h 4002"/>
                  <a:gd name="T22" fmla="*/ 50 w 7493"/>
                  <a:gd name="T23" fmla="*/ 892 h 4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93" h="4002">
                    <a:moveTo>
                      <a:pt x="50" y="892"/>
                    </a:moveTo>
                    <a:lnTo>
                      <a:pt x="7" y="1717"/>
                    </a:lnTo>
                    <a:lnTo>
                      <a:pt x="0" y="3788"/>
                    </a:lnTo>
                    <a:cubicBezTo>
                      <a:pt x="0" y="3788"/>
                      <a:pt x="976" y="4002"/>
                      <a:pt x="2568" y="3924"/>
                    </a:cubicBezTo>
                    <a:cubicBezTo>
                      <a:pt x="4160" y="3849"/>
                      <a:pt x="4880" y="3115"/>
                      <a:pt x="4880" y="3115"/>
                    </a:cubicBezTo>
                    <a:lnTo>
                      <a:pt x="4880" y="1345"/>
                    </a:lnTo>
                    <a:lnTo>
                      <a:pt x="5865" y="2092"/>
                    </a:lnTo>
                    <a:lnTo>
                      <a:pt x="7433" y="989"/>
                    </a:lnTo>
                    <a:lnTo>
                      <a:pt x="7493" y="0"/>
                    </a:lnTo>
                    <a:lnTo>
                      <a:pt x="5862" y="1753"/>
                    </a:lnTo>
                    <a:lnTo>
                      <a:pt x="4941" y="546"/>
                    </a:lnTo>
                    <a:cubicBezTo>
                      <a:pt x="4941" y="546"/>
                      <a:pt x="2716" y="1217"/>
                      <a:pt x="50" y="892"/>
                    </a:cubicBezTo>
                    <a:close/>
                  </a:path>
                </a:pathLst>
              </a:custGeom>
              <a:solidFill>
                <a:srgbClr val="EB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5">
                <a:extLst>
                  <a:ext uri="{FF2B5EF4-FFF2-40B4-BE49-F238E27FC236}">
                    <a16:creationId xmlns:a16="http://schemas.microsoft.com/office/drawing/2014/main" id="{8C4FA5B5-17C0-4EAE-BD16-6739CFF8158D}"/>
                  </a:ext>
                </a:extLst>
              </p:cNvPr>
              <p:cNvSpPr>
                <a:spLocks/>
              </p:cNvSpPr>
              <p:nvPr/>
            </p:nvSpPr>
            <p:spPr bwMode="auto">
              <a:xfrm>
                <a:off x="2865438" y="2732088"/>
                <a:ext cx="336550" cy="563563"/>
              </a:xfrm>
              <a:custGeom>
                <a:avLst/>
                <a:gdLst>
                  <a:gd name="T0" fmla="*/ 1521 w 1945"/>
                  <a:gd name="T1" fmla="*/ 0 h 3278"/>
                  <a:gd name="T2" fmla="*/ 0 w 1945"/>
                  <a:gd name="T3" fmla="*/ 1525 h 3278"/>
                  <a:gd name="T4" fmla="*/ 89 w 1945"/>
                  <a:gd name="T5" fmla="*/ 3278 h 3278"/>
                  <a:gd name="T6" fmla="*/ 714 w 1945"/>
                  <a:gd name="T7" fmla="*/ 3174 h 3278"/>
                  <a:gd name="T8" fmla="*/ 335 w 1945"/>
                  <a:gd name="T9" fmla="*/ 1521 h 3278"/>
                  <a:gd name="T10" fmla="*/ 1945 w 1945"/>
                  <a:gd name="T11" fmla="*/ 622 h 3278"/>
                  <a:gd name="T12" fmla="*/ 1799 w 1945"/>
                  <a:gd name="T13" fmla="*/ 0 h 3278"/>
                  <a:gd name="T14" fmla="*/ 1521 w 1945"/>
                  <a:gd name="T15" fmla="*/ 0 h 3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5" h="3278">
                    <a:moveTo>
                      <a:pt x="1521" y="0"/>
                    </a:moveTo>
                    <a:lnTo>
                      <a:pt x="0" y="1525"/>
                    </a:lnTo>
                    <a:lnTo>
                      <a:pt x="89" y="3278"/>
                    </a:lnTo>
                    <a:lnTo>
                      <a:pt x="714" y="3174"/>
                    </a:lnTo>
                    <a:lnTo>
                      <a:pt x="335" y="1521"/>
                    </a:lnTo>
                    <a:lnTo>
                      <a:pt x="1945" y="622"/>
                    </a:lnTo>
                    <a:lnTo>
                      <a:pt x="1799" y="0"/>
                    </a:lnTo>
                    <a:cubicBezTo>
                      <a:pt x="1706" y="0"/>
                      <a:pt x="1613" y="0"/>
                      <a:pt x="1521" y="0"/>
                    </a:cubicBezTo>
                    <a:close/>
                  </a:path>
                </a:pathLst>
              </a:custGeom>
              <a:solidFill>
                <a:srgbClr val="EB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6">
                <a:extLst>
                  <a:ext uri="{FF2B5EF4-FFF2-40B4-BE49-F238E27FC236}">
                    <a16:creationId xmlns:a16="http://schemas.microsoft.com/office/drawing/2014/main" id="{585AF87E-9A54-446C-8A21-0474AF8C7BCE}"/>
                  </a:ext>
                </a:extLst>
              </p:cNvPr>
              <p:cNvSpPr>
                <a:spLocks/>
              </p:cNvSpPr>
              <p:nvPr/>
            </p:nvSpPr>
            <p:spPr bwMode="auto">
              <a:xfrm>
                <a:off x="3971925" y="2663825"/>
                <a:ext cx="355600" cy="242888"/>
              </a:xfrm>
              <a:custGeom>
                <a:avLst/>
                <a:gdLst>
                  <a:gd name="T0" fmla="*/ 0 w 2063"/>
                  <a:gd name="T1" fmla="*/ 43 h 1403"/>
                  <a:gd name="T2" fmla="*/ 931 w 2063"/>
                  <a:gd name="T3" fmla="*/ 1186 h 1403"/>
                  <a:gd name="T4" fmla="*/ 2063 w 2063"/>
                  <a:gd name="T5" fmla="*/ 0 h 1403"/>
                  <a:gd name="T6" fmla="*/ 921 w 2063"/>
                  <a:gd name="T7" fmla="*/ 1403 h 1403"/>
                  <a:gd name="T8" fmla="*/ 0 w 2063"/>
                  <a:gd name="T9" fmla="*/ 43 h 1403"/>
                </a:gdLst>
                <a:ahLst/>
                <a:cxnLst>
                  <a:cxn ang="0">
                    <a:pos x="T0" y="T1"/>
                  </a:cxn>
                  <a:cxn ang="0">
                    <a:pos x="T2" y="T3"/>
                  </a:cxn>
                  <a:cxn ang="0">
                    <a:pos x="T4" y="T5"/>
                  </a:cxn>
                  <a:cxn ang="0">
                    <a:pos x="T6" y="T7"/>
                  </a:cxn>
                  <a:cxn ang="0">
                    <a:pos x="T8" y="T9"/>
                  </a:cxn>
                </a:cxnLst>
                <a:rect l="0" t="0" r="r" b="b"/>
                <a:pathLst>
                  <a:path w="2063" h="1403">
                    <a:moveTo>
                      <a:pt x="0" y="43"/>
                    </a:moveTo>
                    <a:lnTo>
                      <a:pt x="931" y="1186"/>
                    </a:lnTo>
                    <a:lnTo>
                      <a:pt x="2063" y="0"/>
                    </a:lnTo>
                    <a:lnTo>
                      <a:pt x="921" y="1403"/>
                    </a:lnTo>
                    <a:lnTo>
                      <a:pt x="0" y="43"/>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7">
                <a:extLst>
                  <a:ext uri="{FF2B5EF4-FFF2-40B4-BE49-F238E27FC236}">
                    <a16:creationId xmlns:a16="http://schemas.microsoft.com/office/drawing/2014/main" id="{AFDF4F50-30E1-43A8-A2B4-D106333E20BC}"/>
                  </a:ext>
                </a:extLst>
              </p:cNvPr>
              <p:cNvSpPr>
                <a:spLocks/>
              </p:cNvSpPr>
              <p:nvPr/>
            </p:nvSpPr>
            <p:spPr bwMode="auto">
              <a:xfrm>
                <a:off x="2932113" y="1303338"/>
                <a:ext cx="1020762" cy="646113"/>
              </a:xfrm>
              <a:custGeom>
                <a:avLst/>
                <a:gdLst>
                  <a:gd name="T0" fmla="*/ 235 w 5923"/>
                  <a:gd name="T1" fmla="*/ 3745 h 3745"/>
                  <a:gd name="T2" fmla="*/ 75 w 5923"/>
                  <a:gd name="T3" fmla="*/ 2624 h 3745"/>
                  <a:gd name="T4" fmla="*/ 317 w 5923"/>
                  <a:gd name="T5" fmla="*/ 1992 h 3745"/>
                  <a:gd name="T6" fmla="*/ 1481 w 5923"/>
                  <a:gd name="T7" fmla="*/ 247 h 3745"/>
                  <a:gd name="T8" fmla="*/ 5555 w 5923"/>
                  <a:gd name="T9" fmla="*/ 968 h 3745"/>
                  <a:gd name="T10" fmla="*/ 5312 w 5923"/>
                  <a:gd name="T11" fmla="*/ 1210 h 3745"/>
                  <a:gd name="T12" fmla="*/ 5705 w 5923"/>
                  <a:gd name="T13" fmla="*/ 1507 h 3745"/>
                  <a:gd name="T14" fmla="*/ 5912 w 5923"/>
                  <a:gd name="T15" fmla="*/ 1825 h 3745"/>
                  <a:gd name="T16" fmla="*/ 5830 w 5923"/>
                  <a:gd name="T17" fmla="*/ 2453 h 3745"/>
                  <a:gd name="T18" fmla="*/ 2695 w 5923"/>
                  <a:gd name="T19" fmla="*/ 1728 h 3745"/>
                  <a:gd name="T20" fmla="*/ 235 w 5923"/>
                  <a:gd name="T21" fmla="*/ 3745 h 3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23" h="3745">
                    <a:moveTo>
                      <a:pt x="235" y="3745"/>
                    </a:moveTo>
                    <a:cubicBezTo>
                      <a:pt x="235" y="3745"/>
                      <a:pt x="0" y="2746"/>
                      <a:pt x="75" y="2624"/>
                    </a:cubicBezTo>
                    <a:cubicBezTo>
                      <a:pt x="146" y="2503"/>
                      <a:pt x="335" y="2424"/>
                      <a:pt x="317" y="1992"/>
                    </a:cubicBezTo>
                    <a:cubicBezTo>
                      <a:pt x="296" y="1557"/>
                      <a:pt x="414" y="486"/>
                      <a:pt x="1481" y="247"/>
                    </a:cubicBezTo>
                    <a:cubicBezTo>
                      <a:pt x="2592" y="0"/>
                      <a:pt x="5858" y="396"/>
                      <a:pt x="5555" y="968"/>
                    </a:cubicBezTo>
                    <a:cubicBezTo>
                      <a:pt x="5476" y="1118"/>
                      <a:pt x="5312" y="1210"/>
                      <a:pt x="5312" y="1210"/>
                    </a:cubicBezTo>
                    <a:cubicBezTo>
                      <a:pt x="5312" y="1210"/>
                      <a:pt x="5583" y="1457"/>
                      <a:pt x="5705" y="1507"/>
                    </a:cubicBezTo>
                    <a:cubicBezTo>
                      <a:pt x="5823" y="1557"/>
                      <a:pt x="5901" y="1710"/>
                      <a:pt x="5912" y="1825"/>
                    </a:cubicBezTo>
                    <a:cubicBezTo>
                      <a:pt x="5923" y="1942"/>
                      <a:pt x="5830" y="2453"/>
                      <a:pt x="5830" y="2453"/>
                    </a:cubicBezTo>
                    <a:lnTo>
                      <a:pt x="2695" y="1728"/>
                    </a:lnTo>
                    <a:lnTo>
                      <a:pt x="235" y="3745"/>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8">
                <a:extLst>
                  <a:ext uri="{FF2B5EF4-FFF2-40B4-BE49-F238E27FC236}">
                    <a16:creationId xmlns:a16="http://schemas.microsoft.com/office/drawing/2014/main" id="{04685945-58FD-41A1-9C5D-26A1900D32E4}"/>
                  </a:ext>
                </a:extLst>
              </p:cNvPr>
              <p:cNvSpPr>
                <a:spLocks/>
              </p:cNvSpPr>
              <p:nvPr/>
            </p:nvSpPr>
            <p:spPr bwMode="auto">
              <a:xfrm>
                <a:off x="3119438" y="2732088"/>
                <a:ext cx="146050" cy="508000"/>
              </a:xfrm>
              <a:custGeom>
                <a:avLst/>
                <a:gdLst>
                  <a:gd name="T0" fmla="*/ 0 w 842"/>
                  <a:gd name="T1" fmla="*/ 2896 h 2949"/>
                  <a:gd name="T2" fmla="*/ 210 w 842"/>
                  <a:gd name="T3" fmla="*/ 2949 h 2949"/>
                  <a:gd name="T4" fmla="*/ 842 w 842"/>
                  <a:gd name="T5" fmla="*/ 143 h 2949"/>
                  <a:gd name="T6" fmla="*/ 50 w 842"/>
                  <a:gd name="T7" fmla="*/ 0 h 2949"/>
                  <a:gd name="T8" fmla="*/ 7 w 842"/>
                  <a:gd name="T9" fmla="*/ 789 h 2949"/>
                  <a:gd name="T10" fmla="*/ 0 w 842"/>
                  <a:gd name="T11" fmla="*/ 2896 h 2949"/>
                </a:gdLst>
                <a:ahLst/>
                <a:cxnLst>
                  <a:cxn ang="0">
                    <a:pos x="T0" y="T1"/>
                  </a:cxn>
                  <a:cxn ang="0">
                    <a:pos x="T2" y="T3"/>
                  </a:cxn>
                  <a:cxn ang="0">
                    <a:pos x="T4" y="T5"/>
                  </a:cxn>
                  <a:cxn ang="0">
                    <a:pos x="T6" y="T7"/>
                  </a:cxn>
                  <a:cxn ang="0">
                    <a:pos x="T8" y="T9"/>
                  </a:cxn>
                  <a:cxn ang="0">
                    <a:pos x="T10" y="T11"/>
                  </a:cxn>
                </a:cxnLst>
                <a:rect l="0" t="0" r="r" b="b"/>
                <a:pathLst>
                  <a:path w="842" h="2949">
                    <a:moveTo>
                      <a:pt x="0" y="2896"/>
                    </a:moveTo>
                    <a:lnTo>
                      <a:pt x="210" y="2949"/>
                    </a:lnTo>
                    <a:lnTo>
                      <a:pt x="842" y="143"/>
                    </a:lnTo>
                    <a:lnTo>
                      <a:pt x="50" y="0"/>
                    </a:lnTo>
                    <a:lnTo>
                      <a:pt x="7" y="789"/>
                    </a:lnTo>
                    <a:lnTo>
                      <a:pt x="0" y="2896"/>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9">
                <a:extLst>
                  <a:ext uri="{FF2B5EF4-FFF2-40B4-BE49-F238E27FC236}">
                    <a16:creationId xmlns:a16="http://schemas.microsoft.com/office/drawing/2014/main" id="{01D69E06-DBF4-443D-8E4E-3935393E4773}"/>
                  </a:ext>
                </a:extLst>
              </p:cNvPr>
              <p:cNvSpPr>
                <a:spLocks/>
              </p:cNvSpPr>
              <p:nvPr/>
            </p:nvSpPr>
            <p:spPr bwMode="auto">
              <a:xfrm>
                <a:off x="3640138" y="2719388"/>
                <a:ext cx="190500" cy="476250"/>
              </a:xfrm>
              <a:custGeom>
                <a:avLst/>
                <a:gdLst>
                  <a:gd name="T0" fmla="*/ 0 w 1111"/>
                  <a:gd name="T1" fmla="*/ 171 h 2765"/>
                  <a:gd name="T2" fmla="*/ 337 w 1111"/>
                  <a:gd name="T3" fmla="*/ 0 h 2765"/>
                  <a:gd name="T4" fmla="*/ 762 w 1111"/>
                  <a:gd name="T5" fmla="*/ 57 h 2765"/>
                  <a:gd name="T6" fmla="*/ 518 w 1111"/>
                  <a:gd name="T7" fmla="*/ 565 h 2765"/>
                  <a:gd name="T8" fmla="*/ 1111 w 1111"/>
                  <a:gd name="T9" fmla="*/ 2279 h 2765"/>
                  <a:gd name="T10" fmla="*/ 750 w 1111"/>
                  <a:gd name="T11" fmla="*/ 2765 h 2765"/>
                  <a:gd name="T12" fmla="*/ 189 w 1111"/>
                  <a:gd name="T13" fmla="*/ 2230 h 2765"/>
                  <a:gd name="T14" fmla="*/ 387 w 1111"/>
                  <a:gd name="T15" fmla="*/ 598 h 2765"/>
                  <a:gd name="T16" fmla="*/ 0 w 1111"/>
                  <a:gd name="T17" fmla="*/ 171 h 2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1" h="2765">
                    <a:moveTo>
                      <a:pt x="0" y="171"/>
                    </a:moveTo>
                    <a:lnTo>
                      <a:pt x="337" y="0"/>
                    </a:lnTo>
                    <a:lnTo>
                      <a:pt x="762" y="57"/>
                    </a:lnTo>
                    <a:lnTo>
                      <a:pt x="518" y="565"/>
                    </a:lnTo>
                    <a:lnTo>
                      <a:pt x="1111" y="2279"/>
                    </a:lnTo>
                    <a:lnTo>
                      <a:pt x="750" y="2765"/>
                    </a:lnTo>
                    <a:lnTo>
                      <a:pt x="189" y="2230"/>
                    </a:lnTo>
                    <a:lnTo>
                      <a:pt x="387" y="598"/>
                    </a:lnTo>
                    <a:lnTo>
                      <a:pt x="0" y="171"/>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0">
                <a:extLst>
                  <a:ext uri="{FF2B5EF4-FFF2-40B4-BE49-F238E27FC236}">
                    <a16:creationId xmlns:a16="http://schemas.microsoft.com/office/drawing/2014/main" id="{120BBFB1-DBA1-48F3-B891-1C2B8A20F696}"/>
                  </a:ext>
                </a:extLst>
              </p:cNvPr>
              <p:cNvSpPr>
                <a:spLocks/>
              </p:cNvSpPr>
              <p:nvPr/>
            </p:nvSpPr>
            <p:spPr bwMode="auto">
              <a:xfrm>
                <a:off x="3186113" y="2071688"/>
                <a:ext cx="596900" cy="528638"/>
              </a:xfrm>
              <a:custGeom>
                <a:avLst/>
                <a:gdLst>
                  <a:gd name="T0" fmla="*/ 1189 w 3463"/>
                  <a:gd name="T1" fmla="*/ 368 h 3063"/>
                  <a:gd name="T2" fmla="*/ 3163 w 3463"/>
                  <a:gd name="T3" fmla="*/ 868 h 3063"/>
                  <a:gd name="T4" fmla="*/ 2274 w 3463"/>
                  <a:gd name="T5" fmla="*/ 2696 h 3063"/>
                  <a:gd name="T6" fmla="*/ 300 w 3463"/>
                  <a:gd name="T7" fmla="*/ 2199 h 3063"/>
                  <a:gd name="T8" fmla="*/ 1189 w 3463"/>
                  <a:gd name="T9" fmla="*/ 368 h 3063"/>
                </a:gdLst>
                <a:ahLst/>
                <a:cxnLst>
                  <a:cxn ang="0">
                    <a:pos x="T0" y="T1"/>
                  </a:cxn>
                  <a:cxn ang="0">
                    <a:pos x="T2" y="T3"/>
                  </a:cxn>
                  <a:cxn ang="0">
                    <a:pos x="T4" y="T5"/>
                  </a:cxn>
                  <a:cxn ang="0">
                    <a:pos x="T6" y="T7"/>
                  </a:cxn>
                  <a:cxn ang="0">
                    <a:pos x="T8" y="T9"/>
                  </a:cxn>
                </a:cxnLst>
                <a:rect l="0" t="0" r="r" b="b"/>
                <a:pathLst>
                  <a:path w="3463" h="3063">
                    <a:moveTo>
                      <a:pt x="1189" y="368"/>
                    </a:moveTo>
                    <a:cubicBezTo>
                      <a:pt x="1982" y="0"/>
                      <a:pt x="2863" y="225"/>
                      <a:pt x="3163" y="868"/>
                    </a:cubicBezTo>
                    <a:cubicBezTo>
                      <a:pt x="3463" y="1510"/>
                      <a:pt x="3063" y="2328"/>
                      <a:pt x="2274" y="2696"/>
                    </a:cubicBezTo>
                    <a:cubicBezTo>
                      <a:pt x="1482" y="3063"/>
                      <a:pt x="600" y="2842"/>
                      <a:pt x="300" y="2199"/>
                    </a:cubicBezTo>
                    <a:cubicBezTo>
                      <a:pt x="0" y="1557"/>
                      <a:pt x="400" y="736"/>
                      <a:pt x="1189" y="368"/>
                    </a:cubicBezTo>
                    <a:close/>
                  </a:path>
                </a:pathLst>
              </a:custGeom>
              <a:solidFill>
                <a:srgbClr val="4A30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1">
                <a:extLst>
                  <a:ext uri="{FF2B5EF4-FFF2-40B4-BE49-F238E27FC236}">
                    <a16:creationId xmlns:a16="http://schemas.microsoft.com/office/drawing/2014/main" id="{2C650776-F43E-4431-B11C-1F155F4DF217}"/>
                  </a:ext>
                </a:extLst>
              </p:cNvPr>
              <p:cNvSpPr>
                <a:spLocks/>
              </p:cNvSpPr>
              <p:nvPr/>
            </p:nvSpPr>
            <p:spPr bwMode="auto">
              <a:xfrm>
                <a:off x="3305175" y="2395538"/>
                <a:ext cx="482600" cy="136525"/>
              </a:xfrm>
              <a:custGeom>
                <a:avLst/>
                <a:gdLst>
                  <a:gd name="T0" fmla="*/ 0 w 2795"/>
                  <a:gd name="T1" fmla="*/ 678 h 792"/>
                  <a:gd name="T2" fmla="*/ 1513 w 2795"/>
                  <a:gd name="T3" fmla="*/ 3 h 792"/>
                  <a:gd name="T4" fmla="*/ 1681 w 2795"/>
                  <a:gd name="T5" fmla="*/ 632 h 792"/>
                  <a:gd name="T6" fmla="*/ 0 w 2795"/>
                  <a:gd name="T7" fmla="*/ 678 h 792"/>
                </a:gdLst>
                <a:ahLst/>
                <a:cxnLst>
                  <a:cxn ang="0">
                    <a:pos x="T0" y="T1"/>
                  </a:cxn>
                  <a:cxn ang="0">
                    <a:pos x="T2" y="T3"/>
                  </a:cxn>
                  <a:cxn ang="0">
                    <a:pos x="T4" y="T5"/>
                  </a:cxn>
                  <a:cxn ang="0">
                    <a:pos x="T6" y="T7"/>
                  </a:cxn>
                </a:cxnLst>
                <a:rect l="0" t="0" r="r" b="b"/>
                <a:pathLst>
                  <a:path w="2795" h="792">
                    <a:moveTo>
                      <a:pt x="0" y="678"/>
                    </a:moveTo>
                    <a:cubicBezTo>
                      <a:pt x="35" y="50"/>
                      <a:pt x="999" y="0"/>
                      <a:pt x="1513" y="3"/>
                    </a:cubicBezTo>
                    <a:cubicBezTo>
                      <a:pt x="2560" y="10"/>
                      <a:pt x="2795" y="360"/>
                      <a:pt x="1681" y="632"/>
                    </a:cubicBezTo>
                    <a:cubicBezTo>
                      <a:pt x="1021" y="792"/>
                      <a:pt x="0" y="678"/>
                      <a:pt x="0" y="678"/>
                    </a:cubicBezTo>
                    <a:close/>
                  </a:path>
                </a:pathLst>
              </a:custGeom>
              <a:solidFill>
                <a:srgbClr val="BE7E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2">
                <a:extLst>
                  <a:ext uri="{FF2B5EF4-FFF2-40B4-BE49-F238E27FC236}">
                    <a16:creationId xmlns:a16="http://schemas.microsoft.com/office/drawing/2014/main" id="{87A9EDFB-AA47-4484-A056-B2374926DF38}"/>
                  </a:ext>
                </a:extLst>
              </p:cNvPr>
              <p:cNvSpPr>
                <a:spLocks/>
              </p:cNvSpPr>
              <p:nvPr/>
            </p:nvSpPr>
            <p:spPr bwMode="auto">
              <a:xfrm>
                <a:off x="3213100" y="2135188"/>
                <a:ext cx="638175" cy="366713"/>
              </a:xfrm>
              <a:custGeom>
                <a:avLst/>
                <a:gdLst>
                  <a:gd name="T0" fmla="*/ 0 w 3705"/>
                  <a:gd name="T1" fmla="*/ 568 h 2128"/>
                  <a:gd name="T2" fmla="*/ 2149 w 3705"/>
                  <a:gd name="T3" fmla="*/ 618 h 2128"/>
                  <a:gd name="T4" fmla="*/ 3705 w 3705"/>
                  <a:gd name="T5" fmla="*/ 0 h 2128"/>
                  <a:gd name="T6" fmla="*/ 0 w 3705"/>
                  <a:gd name="T7" fmla="*/ 568 h 2128"/>
                </a:gdLst>
                <a:ahLst/>
                <a:cxnLst>
                  <a:cxn ang="0">
                    <a:pos x="T0" y="T1"/>
                  </a:cxn>
                  <a:cxn ang="0">
                    <a:pos x="T2" y="T3"/>
                  </a:cxn>
                  <a:cxn ang="0">
                    <a:pos x="T4" y="T5"/>
                  </a:cxn>
                  <a:cxn ang="0">
                    <a:pos x="T6" y="T7"/>
                  </a:cxn>
                </a:cxnLst>
                <a:rect l="0" t="0" r="r" b="b"/>
                <a:pathLst>
                  <a:path w="3705" h="2128">
                    <a:moveTo>
                      <a:pt x="0" y="568"/>
                    </a:moveTo>
                    <a:cubicBezTo>
                      <a:pt x="485" y="707"/>
                      <a:pt x="1256" y="835"/>
                      <a:pt x="2149" y="618"/>
                    </a:cubicBezTo>
                    <a:cubicBezTo>
                      <a:pt x="2834" y="453"/>
                      <a:pt x="3348" y="214"/>
                      <a:pt x="3705" y="0"/>
                    </a:cubicBezTo>
                    <a:cubicBezTo>
                      <a:pt x="3331" y="2128"/>
                      <a:pt x="50" y="1717"/>
                      <a:pt x="0" y="5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3">
                <a:extLst>
                  <a:ext uri="{FF2B5EF4-FFF2-40B4-BE49-F238E27FC236}">
                    <a16:creationId xmlns:a16="http://schemas.microsoft.com/office/drawing/2014/main" id="{1E45F118-AA3C-44BD-90EB-67B67172762A}"/>
                  </a:ext>
                </a:extLst>
              </p:cNvPr>
              <p:cNvSpPr>
                <a:spLocks/>
              </p:cNvSpPr>
              <p:nvPr/>
            </p:nvSpPr>
            <p:spPr bwMode="auto">
              <a:xfrm>
                <a:off x="3170238" y="2443163"/>
                <a:ext cx="569912" cy="141288"/>
              </a:xfrm>
              <a:custGeom>
                <a:avLst/>
                <a:gdLst>
                  <a:gd name="T0" fmla="*/ 3310 w 3310"/>
                  <a:gd name="T1" fmla="*/ 460 h 821"/>
                  <a:gd name="T2" fmla="*/ 2189 w 3310"/>
                  <a:gd name="T3" fmla="*/ 703 h 821"/>
                  <a:gd name="T4" fmla="*/ 0 w 3310"/>
                  <a:gd name="T5" fmla="*/ 532 h 821"/>
                  <a:gd name="T6" fmla="*/ 3310 w 3310"/>
                  <a:gd name="T7" fmla="*/ 460 h 821"/>
                </a:gdLst>
                <a:ahLst/>
                <a:cxnLst>
                  <a:cxn ang="0">
                    <a:pos x="T0" y="T1"/>
                  </a:cxn>
                  <a:cxn ang="0">
                    <a:pos x="T2" y="T3"/>
                  </a:cxn>
                  <a:cxn ang="0">
                    <a:pos x="T4" y="T5"/>
                  </a:cxn>
                  <a:cxn ang="0">
                    <a:pos x="T6" y="T7"/>
                  </a:cxn>
                </a:cxnLst>
                <a:rect l="0" t="0" r="r" b="b"/>
                <a:pathLst>
                  <a:path w="3310" h="821">
                    <a:moveTo>
                      <a:pt x="3310" y="460"/>
                    </a:moveTo>
                    <a:cubicBezTo>
                      <a:pt x="3003" y="557"/>
                      <a:pt x="2632" y="639"/>
                      <a:pt x="2189" y="703"/>
                    </a:cubicBezTo>
                    <a:cubicBezTo>
                      <a:pt x="1357" y="821"/>
                      <a:pt x="532" y="756"/>
                      <a:pt x="0" y="532"/>
                    </a:cubicBezTo>
                    <a:cubicBezTo>
                      <a:pt x="611" y="7"/>
                      <a:pt x="2664" y="0"/>
                      <a:pt x="3310" y="4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4">
                <a:extLst>
                  <a:ext uri="{FF2B5EF4-FFF2-40B4-BE49-F238E27FC236}">
                    <a16:creationId xmlns:a16="http://schemas.microsoft.com/office/drawing/2014/main" id="{53698837-07FE-47BB-8E7F-78D1696AE00F}"/>
                  </a:ext>
                </a:extLst>
              </p:cNvPr>
              <p:cNvSpPr>
                <a:spLocks/>
              </p:cNvSpPr>
              <p:nvPr/>
            </p:nvSpPr>
            <p:spPr bwMode="auto">
              <a:xfrm>
                <a:off x="2927350" y="1233488"/>
                <a:ext cx="874712" cy="715963"/>
              </a:xfrm>
              <a:custGeom>
                <a:avLst/>
                <a:gdLst>
                  <a:gd name="T0" fmla="*/ 264 w 5077"/>
                  <a:gd name="T1" fmla="*/ 4155 h 4155"/>
                  <a:gd name="T2" fmla="*/ 104 w 5077"/>
                  <a:gd name="T3" fmla="*/ 3034 h 4155"/>
                  <a:gd name="T4" fmla="*/ 5077 w 5077"/>
                  <a:gd name="T5" fmla="*/ 1767 h 4155"/>
                  <a:gd name="T6" fmla="*/ 264 w 5077"/>
                  <a:gd name="T7" fmla="*/ 4155 h 4155"/>
                </a:gdLst>
                <a:ahLst/>
                <a:cxnLst>
                  <a:cxn ang="0">
                    <a:pos x="T0" y="T1"/>
                  </a:cxn>
                  <a:cxn ang="0">
                    <a:pos x="T2" y="T3"/>
                  </a:cxn>
                  <a:cxn ang="0">
                    <a:pos x="T4" y="T5"/>
                  </a:cxn>
                  <a:cxn ang="0">
                    <a:pos x="T6" y="T7"/>
                  </a:cxn>
                </a:cxnLst>
                <a:rect l="0" t="0" r="r" b="b"/>
                <a:pathLst>
                  <a:path w="5077" h="4155">
                    <a:moveTo>
                      <a:pt x="264" y="4155"/>
                    </a:moveTo>
                    <a:cubicBezTo>
                      <a:pt x="264" y="4155"/>
                      <a:pt x="0" y="3131"/>
                      <a:pt x="104" y="3034"/>
                    </a:cubicBezTo>
                    <a:cubicBezTo>
                      <a:pt x="3310" y="0"/>
                      <a:pt x="2974" y="2199"/>
                      <a:pt x="5077" y="1767"/>
                    </a:cubicBezTo>
                    <a:lnTo>
                      <a:pt x="264" y="4155"/>
                    </a:lnTo>
                    <a:close/>
                  </a:path>
                </a:pathLst>
              </a:custGeom>
              <a:solidFill>
                <a:srgbClr val="6341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5">
                <a:extLst>
                  <a:ext uri="{FF2B5EF4-FFF2-40B4-BE49-F238E27FC236}">
                    <a16:creationId xmlns:a16="http://schemas.microsoft.com/office/drawing/2014/main" id="{BE90D423-F112-4AC9-B37A-8ECB2F129DD5}"/>
                  </a:ext>
                </a:extLst>
              </p:cNvPr>
              <p:cNvSpPr>
                <a:spLocks/>
              </p:cNvSpPr>
              <p:nvPr/>
            </p:nvSpPr>
            <p:spPr bwMode="auto">
              <a:xfrm>
                <a:off x="3024188" y="2209800"/>
                <a:ext cx="428625" cy="303213"/>
              </a:xfrm>
              <a:custGeom>
                <a:avLst/>
                <a:gdLst>
                  <a:gd name="T0" fmla="*/ 557 w 2485"/>
                  <a:gd name="T1" fmla="*/ 0 h 1756"/>
                  <a:gd name="T2" fmla="*/ 2485 w 2485"/>
                  <a:gd name="T3" fmla="*/ 810 h 1756"/>
                  <a:gd name="T4" fmla="*/ 757 w 2485"/>
                  <a:gd name="T5" fmla="*/ 543 h 1756"/>
                  <a:gd name="T6" fmla="*/ 882 w 2485"/>
                  <a:gd name="T7" fmla="*/ 1756 h 1756"/>
                  <a:gd name="T8" fmla="*/ 557 w 2485"/>
                  <a:gd name="T9" fmla="*/ 0 h 1756"/>
                </a:gdLst>
                <a:ahLst/>
                <a:cxnLst>
                  <a:cxn ang="0">
                    <a:pos x="T0" y="T1"/>
                  </a:cxn>
                  <a:cxn ang="0">
                    <a:pos x="T2" y="T3"/>
                  </a:cxn>
                  <a:cxn ang="0">
                    <a:pos x="T4" y="T5"/>
                  </a:cxn>
                  <a:cxn ang="0">
                    <a:pos x="T6" y="T7"/>
                  </a:cxn>
                  <a:cxn ang="0">
                    <a:pos x="T8" y="T9"/>
                  </a:cxn>
                </a:cxnLst>
                <a:rect l="0" t="0" r="r" b="b"/>
                <a:pathLst>
                  <a:path w="2485" h="1756">
                    <a:moveTo>
                      <a:pt x="557" y="0"/>
                    </a:moveTo>
                    <a:cubicBezTo>
                      <a:pt x="557" y="0"/>
                      <a:pt x="2246" y="689"/>
                      <a:pt x="2485" y="810"/>
                    </a:cubicBezTo>
                    <a:cubicBezTo>
                      <a:pt x="1585" y="632"/>
                      <a:pt x="1068" y="432"/>
                      <a:pt x="757" y="543"/>
                    </a:cubicBezTo>
                    <a:cubicBezTo>
                      <a:pt x="182" y="750"/>
                      <a:pt x="329" y="1382"/>
                      <a:pt x="882" y="1756"/>
                    </a:cubicBezTo>
                    <a:cubicBezTo>
                      <a:pt x="204" y="1424"/>
                      <a:pt x="0" y="928"/>
                      <a:pt x="557" y="0"/>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6">
                <a:extLst>
                  <a:ext uri="{FF2B5EF4-FFF2-40B4-BE49-F238E27FC236}">
                    <a16:creationId xmlns:a16="http://schemas.microsoft.com/office/drawing/2014/main" id="{CF07581B-CEF3-4FA2-A04F-5282A837F845}"/>
                  </a:ext>
                </a:extLst>
              </p:cNvPr>
              <p:cNvSpPr>
                <a:spLocks noEditPoints="1"/>
              </p:cNvSpPr>
              <p:nvPr/>
            </p:nvSpPr>
            <p:spPr bwMode="auto">
              <a:xfrm>
                <a:off x="2876550" y="1538288"/>
                <a:ext cx="1155700" cy="1303338"/>
              </a:xfrm>
              <a:custGeom>
                <a:avLst/>
                <a:gdLst>
                  <a:gd name="T0" fmla="*/ 6355 w 6705"/>
                  <a:gd name="T1" fmla="*/ 6583 h 7569"/>
                  <a:gd name="T2" fmla="*/ 6580 w 6705"/>
                  <a:gd name="T3" fmla="*/ 4091 h 7569"/>
                  <a:gd name="T4" fmla="*/ 6469 w 6705"/>
                  <a:gd name="T5" fmla="*/ 2470 h 7569"/>
                  <a:gd name="T6" fmla="*/ 6644 w 6705"/>
                  <a:gd name="T7" fmla="*/ 2042 h 7569"/>
                  <a:gd name="T8" fmla="*/ 6380 w 6705"/>
                  <a:gd name="T9" fmla="*/ 1703 h 7569"/>
                  <a:gd name="T10" fmla="*/ 5880 w 6705"/>
                  <a:gd name="T11" fmla="*/ 528 h 7569"/>
                  <a:gd name="T12" fmla="*/ 5373 w 6705"/>
                  <a:gd name="T13" fmla="*/ 0 h 7569"/>
                  <a:gd name="T14" fmla="*/ 4084 w 6705"/>
                  <a:gd name="T15" fmla="*/ 164 h 7569"/>
                  <a:gd name="T16" fmla="*/ 1842 w 6705"/>
                  <a:gd name="T17" fmla="*/ 368 h 7569"/>
                  <a:gd name="T18" fmla="*/ 1153 w 6705"/>
                  <a:gd name="T19" fmla="*/ 1028 h 7569"/>
                  <a:gd name="T20" fmla="*/ 560 w 6705"/>
                  <a:gd name="T21" fmla="*/ 2388 h 7569"/>
                  <a:gd name="T22" fmla="*/ 50 w 6705"/>
                  <a:gd name="T23" fmla="*/ 2727 h 7569"/>
                  <a:gd name="T24" fmla="*/ 560 w 6705"/>
                  <a:gd name="T25" fmla="*/ 3227 h 7569"/>
                  <a:gd name="T26" fmla="*/ 914 w 6705"/>
                  <a:gd name="T27" fmla="*/ 5169 h 7569"/>
                  <a:gd name="T28" fmla="*/ 1464 w 6705"/>
                  <a:gd name="T29" fmla="*/ 6929 h 7569"/>
                  <a:gd name="T30" fmla="*/ 6355 w 6705"/>
                  <a:gd name="T31" fmla="*/ 6583 h 7569"/>
                  <a:gd name="T32" fmla="*/ 2717 w 6705"/>
                  <a:gd name="T33" fmla="*/ 5955 h 7569"/>
                  <a:gd name="T34" fmla="*/ 1160 w 6705"/>
                  <a:gd name="T35" fmla="*/ 4827 h 7569"/>
                  <a:gd name="T36" fmla="*/ 3909 w 6705"/>
                  <a:gd name="T37" fmla="*/ 4798 h 7569"/>
                  <a:gd name="T38" fmla="*/ 5951 w 6705"/>
                  <a:gd name="T39" fmla="*/ 4620 h 7569"/>
                  <a:gd name="T40" fmla="*/ 2717 w 6705"/>
                  <a:gd name="T41" fmla="*/ 5955 h 7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05" h="7569">
                    <a:moveTo>
                      <a:pt x="6355" y="6583"/>
                    </a:moveTo>
                    <a:cubicBezTo>
                      <a:pt x="6355" y="6583"/>
                      <a:pt x="6572" y="5198"/>
                      <a:pt x="6580" y="4091"/>
                    </a:cubicBezTo>
                    <a:cubicBezTo>
                      <a:pt x="6587" y="2988"/>
                      <a:pt x="6469" y="2470"/>
                      <a:pt x="6469" y="2470"/>
                    </a:cubicBezTo>
                    <a:cubicBezTo>
                      <a:pt x="6469" y="2470"/>
                      <a:pt x="6705" y="2263"/>
                      <a:pt x="6644" y="2042"/>
                    </a:cubicBezTo>
                    <a:cubicBezTo>
                      <a:pt x="6583" y="1817"/>
                      <a:pt x="6380" y="1703"/>
                      <a:pt x="6380" y="1703"/>
                    </a:cubicBezTo>
                    <a:cubicBezTo>
                      <a:pt x="6380" y="1703"/>
                      <a:pt x="6115" y="907"/>
                      <a:pt x="5880" y="528"/>
                    </a:cubicBezTo>
                    <a:cubicBezTo>
                      <a:pt x="5644" y="153"/>
                      <a:pt x="5373" y="0"/>
                      <a:pt x="5373" y="0"/>
                    </a:cubicBezTo>
                    <a:cubicBezTo>
                      <a:pt x="5373" y="0"/>
                      <a:pt x="4848" y="160"/>
                      <a:pt x="4084" y="164"/>
                    </a:cubicBezTo>
                    <a:cubicBezTo>
                      <a:pt x="3324" y="171"/>
                      <a:pt x="2381" y="253"/>
                      <a:pt x="1842" y="368"/>
                    </a:cubicBezTo>
                    <a:cubicBezTo>
                      <a:pt x="1306" y="478"/>
                      <a:pt x="1235" y="885"/>
                      <a:pt x="1153" y="1028"/>
                    </a:cubicBezTo>
                    <a:cubicBezTo>
                      <a:pt x="1071" y="1167"/>
                      <a:pt x="560" y="2388"/>
                      <a:pt x="560" y="2388"/>
                    </a:cubicBezTo>
                    <a:cubicBezTo>
                      <a:pt x="560" y="2388"/>
                      <a:pt x="0" y="2249"/>
                      <a:pt x="50" y="2727"/>
                    </a:cubicBezTo>
                    <a:cubicBezTo>
                      <a:pt x="100" y="3209"/>
                      <a:pt x="560" y="3227"/>
                      <a:pt x="560" y="3227"/>
                    </a:cubicBezTo>
                    <a:cubicBezTo>
                      <a:pt x="560" y="3227"/>
                      <a:pt x="685" y="4288"/>
                      <a:pt x="914" y="5169"/>
                    </a:cubicBezTo>
                    <a:cubicBezTo>
                      <a:pt x="1142" y="6055"/>
                      <a:pt x="1464" y="6929"/>
                      <a:pt x="1464" y="6929"/>
                    </a:cubicBezTo>
                    <a:cubicBezTo>
                      <a:pt x="1464" y="6929"/>
                      <a:pt x="3766" y="7569"/>
                      <a:pt x="6355" y="6583"/>
                    </a:cubicBezTo>
                    <a:close/>
                    <a:moveTo>
                      <a:pt x="2717" y="5955"/>
                    </a:moveTo>
                    <a:cubicBezTo>
                      <a:pt x="1760" y="5848"/>
                      <a:pt x="1214" y="5416"/>
                      <a:pt x="1160" y="4827"/>
                    </a:cubicBezTo>
                    <a:cubicBezTo>
                      <a:pt x="1067" y="3841"/>
                      <a:pt x="2717" y="4705"/>
                      <a:pt x="3909" y="4798"/>
                    </a:cubicBezTo>
                    <a:cubicBezTo>
                      <a:pt x="5041" y="4887"/>
                      <a:pt x="5612" y="4734"/>
                      <a:pt x="5951" y="4620"/>
                    </a:cubicBezTo>
                    <a:cubicBezTo>
                      <a:pt x="5509" y="5384"/>
                      <a:pt x="4255" y="6012"/>
                      <a:pt x="2717" y="5955"/>
                    </a:cubicBez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7">
                <a:extLst>
                  <a:ext uri="{FF2B5EF4-FFF2-40B4-BE49-F238E27FC236}">
                    <a16:creationId xmlns:a16="http://schemas.microsoft.com/office/drawing/2014/main" id="{F11C98E7-76CD-4009-A093-097CB8D7109D}"/>
                  </a:ext>
                </a:extLst>
              </p:cNvPr>
              <p:cNvSpPr>
                <a:spLocks/>
              </p:cNvSpPr>
              <p:nvPr/>
            </p:nvSpPr>
            <p:spPr bwMode="auto">
              <a:xfrm>
                <a:off x="3182938" y="1712913"/>
                <a:ext cx="239712" cy="100013"/>
              </a:xfrm>
              <a:custGeom>
                <a:avLst/>
                <a:gdLst>
                  <a:gd name="T0" fmla="*/ 0 w 1393"/>
                  <a:gd name="T1" fmla="*/ 214 h 578"/>
                  <a:gd name="T2" fmla="*/ 1153 w 1393"/>
                  <a:gd name="T3" fmla="*/ 578 h 578"/>
                  <a:gd name="T4" fmla="*/ 1393 w 1393"/>
                  <a:gd name="T5" fmla="*/ 400 h 578"/>
                  <a:gd name="T6" fmla="*/ 561 w 1393"/>
                  <a:gd name="T7" fmla="*/ 0 h 578"/>
                  <a:gd name="T8" fmla="*/ 0 w 1393"/>
                  <a:gd name="T9" fmla="*/ 214 h 578"/>
                </a:gdLst>
                <a:ahLst/>
                <a:cxnLst>
                  <a:cxn ang="0">
                    <a:pos x="T0" y="T1"/>
                  </a:cxn>
                  <a:cxn ang="0">
                    <a:pos x="T2" y="T3"/>
                  </a:cxn>
                  <a:cxn ang="0">
                    <a:pos x="T4" y="T5"/>
                  </a:cxn>
                  <a:cxn ang="0">
                    <a:pos x="T6" y="T7"/>
                  </a:cxn>
                  <a:cxn ang="0">
                    <a:pos x="T8" y="T9"/>
                  </a:cxn>
                </a:cxnLst>
                <a:rect l="0" t="0" r="r" b="b"/>
                <a:pathLst>
                  <a:path w="1393" h="578">
                    <a:moveTo>
                      <a:pt x="0" y="214"/>
                    </a:moveTo>
                    <a:lnTo>
                      <a:pt x="1153" y="578"/>
                    </a:lnTo>
                    <a:lnTo>
                      <a:pt x="1393" y="400"/>
                    </a:lnTo>
                    <a:lnTo>
                      <a:pt x="561" y="0"/>
                    </a:lnTo>
                    <a:lnTo>
                      <a:pt x="0" y="214"/>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8">
                <a:extLst>
                  <a:ext uri="{FF2B5EF4-FFF2-40B4-BE49-F238E27FC236}">
                    <a16:creationId xmlns:a16="http://schemas.microsoft.com/office/drawing/2014/main" id="{F54DC65D-86FB-4CD5-92EF-700DF0438A35}"/>
                  </a:ext>
                </a:extLst>
              </p:cNvPr>
              <p:cNvSpPr>
                <a:spLocks/>
              </p:cNvSpPr>
              <p:nvPr/>
            </p:nvSpPr>
            <p:spPr bwMode="auto">
              <a:xfrm>
                <a:off x="2876550" y="1595438"/>
                <a:ext cx="388937" cy="1160463"/>
              </a:xfrm>
              <a:custGeom>
                <a:avLst/>
                <a:gdLst>
                  <a:gd name="T0" fmla="*/ 2021 w 2256"/>
                  <a:gd name="T1" fmla="*/ 0 h 6740"/>
                  <a:gd name="T2" fmla="*/ 1842 w 2256"/>
                  <a:gd name="T3" fmla="*/ 36 h 6740"/>
                  <a:gd name="T4" fmla="*/ 1153 w 2256"/>
                  <a:gd name="T5" fmla="*/ 696 h 6740"/>
                  <a:gd name="T6" fmla="*/ 560 w 2256"/>
                  <a:gd name="T7" fmla="*/ 2056 h 6740"/>
                  <a:gd name="T8" fmla="*/ 50 w 2256"/>
                  <a:gd name="T9" fmla="*/ 2395 h 6740"/>
                  <a:gd name="T10" fmla="*/ 560 w 2256"/>
                  <a:gd name="T11" fmla="*/ 2895 h 6740"/>
                  <a:gd name="T12" fmla="*/ 914 w 2256"/>
                  <a:gd name="T13" fmla="*/ 4837 h 6740"/>
                  <a:gd name="T14" fmla="*/ 1464 w 2256"/>
                  <a:gd name="T15" fmla="*/ 6597 h 6740"/>
                  <a:gd name="T16" fmla="*/ 2256 w 2256"/>
                  <a:gd name="T17" fmla="*/ 6740 h 6740"/>
                  <a:gd name="T18" fmla="*/ 1906 w 2256"/>
                  <a:gd name="T19" fmla="*/ 5412 h 6740"/>
                  <a:gd name="T20" fmla="*/ 1581 w 2256"/>
                  <a:gd name="T21" fmla="*/ 4027 h 6740"/>
                  <a:gd name="T22" fmla="*/ 2021 w 2256"/>
                  <a:gd name="T23" fmla="*/ 0 h 6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6" h="6740">
                    <a:moveTo>
                      <a:pt x="2021" y="0"/>
                    </a:moveTo>
                    <a:cubicBezTo>
                      <a:pt x="1956" y="11"/>
                      <a:pt x="1899" y="21"/>
                      <a:pt x="1842" y="36"/>
                    </a:cubicBezTo>
                    <a:cubicBezTo>
                      <a:pt x="1306" y="146"/>
                      <a:pt x="1235" y="553"/>
                      <a:pt x="1153" y="696"/>
                    </a:cubicBezTo>
                    <a:cubicBezTo>
                      <a:pt x="1071" y="835"/>
                      <a:pt x="560" y="2056"/>
                      <a:pt x="560" y="2056"/>
                    </a:cubicBezTo>
                    <a:cubicBezTo>
                      <a:pt x="560" y="2056"/>
                      <a:pt x="0" y="1917"/>
                      <a:pt x="50" y="2395"/>
                    </a:cubicBezTo>
                    <a:cubicBezTo>
                      <a:pt x="100" y="2877"/>
                      <a:pt x="560" y="2895"/>
                      <a:pt x="560" y="2895"/>
                    </a:cubicBezTo>
                    <a:cubicBezTo>
                      <a:pt x="560" y="2895"/>
                      <a:pt x="685" y="3956"/>
                      <a:pt x="914" y="4837"/>
                    </a:cubicBezTo>
                    <a:cubicBezTo>
                      <a:pt x="1142" y="5723"/>
                      <a:pt x="1464" y="6597"/>
                      <a:pt x="1464" y="6597"/>
                    </a:cubicBezTo>
                    <a:cubicBezTo>
                      <a:pt x="1464" y="6597"/>
                      <a:pt x="1760" y="6680"/>
                      <a:pt x="2256" y="6740"/>
                    </a:cubicBezTo>
                    <a:cubicBezTo>
                      <a:pt x="2195" y="6448"/>
                      <a:pt x="2049" y="5991"/>
                      <a:pt x="1906" y="5412"/>
                    </a:cubicBezTo>
                    <a:cubicBezTo>
                      <a:pt x="835" y="4937"/>
                      <a:pt x="1132" y="4027"/>
                      <a:pt x="1581" y="4027"/>
                    </a:cubicBezTo>
                    <a:cubicBezTo>
                      <a:pt x="1485" y="2956"/>
                      <a:pt x="1556" y="1253"/>
                      <a:pt x="2021" y="0"/>
                    </a:cubicBezTo>
                    <a:close/>
                  </a:path>
                </a:pathLst>
              </a:custGeom>
              <a:solidFill>
                <a:srgbClr val="FDDB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9">
                <a:extLst>
                  <a:ext uri="{FF2B5EF4-FFF2-40B4-BE49-F238E27FC236}">
                    <a16:creationId xmlns:a16="http://schemas.microsoft.com/office/drawing/2014/main" id="{C9324EE3-8D8E-44AE-B3AA-E7BE3046F2E8}"/>
                  </a:ext>
                </a:extLst>
              </p:cNvPr>
              <p:cNvSpPr>
                <a:spLocks/>
              </p:cNvSpPr>
              <p:nvPr/>
            </p:nvSpPr>
            <p:spPr bwMode="auto">
              <a:xfrm>
                <a:off x="3563938" y="1677988"/>
                <a:ext cx="223837" cy="103188"/>
              </a:xfrm>
              <a:custGeom>
                <a:avLst/>
                <a:gdLst>
                  <a:gd name="T0" fmla="*/ 0 w 1296"/>
                  <a:gd name="T1" fmla="*/ 457 h 600"/>
                  <a:gd name="T2" fmla="*/ 293 w 1296"/>
                  <a:gd name="T3" fmla="*/ 600 h 600"/>
                  <a:gd name="T4" fmla="*/ 1296 w 1296"/>
                  <a:gd name="T5" fmla="*/ 175 h 600"/>
                  <a:gd name="T6" fmla="*/ 750 w 1296"/>
                  <a:gd name="T7" fmla="*/ 0 h 600"/>
                  <a:gd name="T8" fmla="*/ 0 w 1296"/>
                  <a:gd name="T9" fmla="*/ 457 h 600"/>
                </a:gdLst>
                <a:ahLst/>
                <a:cxnLst>
                  <a:cxn ang="0">
                    <a:pos x="T0" y="T1"/>
                  </a:cxn>
                  <a:cxn ang="0">
                    <a:pos x="T2" y="T3"/>
                  </a:cxn>
                  <a:cxn ang="0">
                    <a:pos x="T4" y="T5"/>
                  </a:cxn>
                  <a:cxn ang="0">
                    <a:pos x="T6" y="T7"/>
                  </a:cxn>
                  <a:cxn ang="0">
                    <a:pos x="T8" y="T9"/>
                  </a:cxn>
                </a:cxnLst>
                <a:rect l="0" t="0" r="r" b="b"/>
                <a:pathLst>
                  <a:path w="1296" h="600">
                    <a:moveTo>
                      <a:pt x="0" y="457"/>
                    </a:moveTo>
                    <a:lnTo>
                      <a:pt x="293" y="600"/>
                    </a:lnTo>
                    <a:lnTo>
                      <a:pt x="1296" y="175"/>
                    </a:lnTo>
                    <a:lnTo>
                      <a:pt x="750" y="0"/>
                    </a:lnTo>
                    <a:lnTo>
                      <a:pt x="0" y="457"/>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0">
                <a:extLst>
                  <a:ext uri="{FF2B5EF4-FFF2-40B4-BE49-F238E27FC236}">
                    <a16:creationId xmlns:a16="http://schemas.microsoft.com/office/drawing/2014/main" id="{A9E161FA-84CE-4BC5-9927-984AD96BD0F5}"/>
                  </a:ext>
                </a:extLst>
              </p:cNvPr>
              <p:cNvSpPr>
                <a:spLocks/>
              </p:cNvSpPr>
              <p:nvPr/>
            </p:nvSpPr>
            <p:spPr bwMode="auto">
              <a:xfrm>
                <a:off x="2892425" y="1970088"/>
                <a:ext cx="79375" cy="111125"/>
              </a:xfrm>
              <a:custGeom>
                <a:avLst/>
                <a:gdLst>
                  <a:gd name="T0" fmla="*/ 461 w 461"/>
                  <a:gd name="T1" fmla="*/ 643 h 643"/>
                  <a:gd name="T2" fmla="*/ 443 w 461"/>
                  <a:gd name="T3" fmla="*/ 225 h 643"/>
                  <a:gd name="T4" fmla="*/ 446 w 461"/>
                  <a:gd name="T5" fmla="*/ 57 h 643"/>
                  <a:gd name="T6" fmla="*/ 97 w 461"/>
                  <a:gd name="T7" fmla="*/ 136 h 643"/>
                  <a:gd name="T8" fmla="*/ 461 w 461"/>
                  <a:gd name="T9" fmla="*/ 643 h 643"/>
                </a:gdLst>
                <a:ahLst/>
                <a:cxnLst>
                  <a:cxn ang="0">
                    <a:pos x="T0" y="T1"/>
                  </a:cxn>
                  <a:cxn ang="0">
                    <a:pos x="T2" y="T3"/>
                  </a:cxn>
                  <a:cxn ang="0">
                    <a:pos x="T4" y="T5"/>
                  </a:cxn>
                  <a:cxn ang="0">
                    <a:pos x="T6" y="T7"/>
                  </a:cxn>
                  <a:cxn ang="0">
                    <a:pos x="T8" y="T9"/>
                  </a:cxn>
                </a:cxnLst>
                <a:rect l="0" t="0" r="r" b="b"/>
                <a:pathLst>
                  <a:path w="461" h="643">
                    <a:moveTo>
                      <a:pt x="461" y="643"/>
                    </a:moveTo>
                    <a:cubicBezTo>
                      <a:pt x="461" y="643"/>
                      <a:pt x="443" y="389"/>
                      <a:pt x="443" y="225"/>
                    </a:cubicBezTo>
                    <a:cubicBezTo>
                      <a:pt x="446" y="57"/>
                      <a:pt x="446" y="57"/>
                      <a:pt x="446" y="57"/>
                    </a:cubicBezTo>
                    <a:cubicBezTo>
                      <a:pt x="446" y="57"/>
                      <a:pt x="189" y="0"/>
                      <a:pt x="97" y="136"/>
                    </a:cubicBezTo>
                    <a:cubicBezTo>
                      <a:pt x="0" y="268"/>
                      <a:pt x="107" y="636"/>
                      <a:pt x="461" y="643"/>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1">
                <a:extLst>
                  <a:ext uri="{FF2B5EF4-FFF2-40B4-BE49-F238E27FC236}">
                    <a16:creationId xmlns:a16="http://schemas.microsoft.com/office/drawing/2014/main" id="{82BA8E2B-512D-4703-824D-46C8F6E51B81}"/>
                  </a:ext>
                </a:extLst>
              </p:cNvPr>
              <p:cNvSpPr>
                <a:spLocks/>
              </p:cNvSpPr>
              <p:nvPr/>
            </p:nvSpPr>
            <p:spPr bwMode="auto">
              <a:xfrm>
                <a:off x="3978275" y="1854200"/>
                <a:ext cx="58737" cy="95250"/>
              </a:xfrm>
              <a:custGeom>
                <a:avLst/>
                <a:gdLst>
                  <a:gd name="T0" fmla="*/ 65 w 336"/>
                  <a:gd name="T1" fmla="*/ 553 h 553"/>
                  <a:gd name="T2" fmla="*/ 36 w 336"/>
                  <a:gd name="T3" fmla="*/ 246 h 553"/>
                  <a:gd name="T4" fmla="*/ 0 w 336"/>
                  <a:gd name="T5" fmla="*/ 0 h 553"/>
                  <a:gd name="T6" fmla="*/ 65 w 336"/>
                  <a:gd name="T7" fmla="*/ 553 h 553"/>
                </a:gdLst>
                <a:ahLst/>
                <a:cxnLst>
                  <a:cxn ang="0">
                    <a:pos x="T0" y="T1"/>
                  </a:cxn>
                  <a:cxn ang="0">
                    <a:pos x="T2" y="T3"/>
                  </a:cxn>
                  <a:cxn ang="0">
                    <a:pos x="T4" y="T5"/>
                  </a:cxn>
                  <a:cxn ang="0">
                    <a:pos x="T6" y="T7"/>
                  </a:cxn>
                </a:cxnLst>
                <a:rect l="0" t="0" r="r" b="b"/>
                <a:pathLst>
                  <a:path w="336" h="553">
                    <a:moveTo>
                      <a:pt x="65" y="553"/>
                    </a:moveTo>
                    <a:cubicBezTo>
                      <a:pt x="65" y="553"/>
                      <a:pt x="50" y="368"/>
                      <a:pt x="36" y="246"/>
                    </a:cubicBezTo>
                    <a:cubicBezTo>
                      <a:pt x="22" y="121"/>
                      <a:pt x="0" y="0"/>
                      <a:pt x="0" y="0"/>
                    </a:cubicBezTo>
                    <a:cubicBezTo>
                      <a:pt x="0" y="0"/>
                      <a:pt x="336" y="250"/>
                      <a:pt x="65" y="553"/>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2">
                <a:extLst>
                  <a:ext uri="{FF2B5EF4-FFF2-40B4-BE49-F238E27FC236}">
                    <a16:creationId xmlns:a16="http://schemas.microsoft.com/office/drawing/2014/main" id="{4F377375-460E-4DF3-81B7-397F4D1AEFF8}"/>
                  </a:ext>
                </a:extLst>
              </p:cNvPr>
              <p:cNvSpPr>
                <a:spLocks/>
              </p:cNvSpPr>
              <p:nvPr/>
            </p:nvSpPr>
            <p:spPr bwMode="auto">
              <a:xfrm>
                <a:off x="2865438" y="2732088"/>
                <a:ext cx="282575" cy="563563"/>
              </a:xfrm>
              <a:custGeom>
                <a:avLst/>
                <a:gdLst>
                  <a:gd name="T0" fmla="*/ 89 w 1638"/>
                  <a:gd name="T1" fmla="*/ 3278 h 3278"/>
                  <a:gd name="T2" fmla="*/ 103 w 1638"/>
                  <a:gd name="T3" fmla="*/ 1528 h 3278"/>
                  <a:gd name="T4" fmla="*/ 1638 w 1638"/>
                  <a:gd name="T5" fmla="*/ 29 h 3278"/>
                  <a:gd name="T6" fmla="*/ 1521 w 1638"/>
                  <a:gd name="T7" fmla="*/ 0 h 3278"/>
                  <a:gd name="T8" fmla="*/ 0 w 1638"/>
                  <a:gd name="T9" fmla="*/ 1525 h 3278"/>
                  <a:gd name="T10" fmla="*/ 89 w 1638"/>
                  <a:gd name="T11" fmla="*/ 3278 h 3278"/>
                </a:gdLst>
                <a:ahLst/>
                <a:cxnLst>
                  <a:cxn ang="0">
                    <a:pos x="T0" y="T1"/>
                  </a:cxn>
                  <a:cxn ang="0">
                    <a:pos x="T2" y="T3"/>
                  </a:cxn>
                  <a:cxn ang="0">
                    <a:pos x="T4" y="T5"/>
                  </a:cxn>
                  <a:cxn ang="0">
                    <a:pos x="T6" y="T7"/>
                  </a:cxn>
                  <a:cxn ang="0">
                    <a:pos x="T8" y="T9"/>
                  </a:cxn>
                  <a:cxn ang="0">
                    <a:pos x="T10" y="T11"/>
                  </a:cxn>
                </a:cxnLst>
                <a:rect l="0" t="0" r="r" b="b"/>
                <a:pathLst>
                  <a:path w="1638" h="3278">
                    <a:moveTo>
                      <a:pt x="89" y="3278"/>
                    </a:moveTo>
                    <a:lnTo>
                      <a:pt x="103" y="1528"/>
                    </a:lnTo>
                    <a:lnTo>
                      <a:pt x="1638" y="29"/>
                    </a:lnTo>
                    <a:lnTo>
                      <a:pt x="1521" y="0"/>
                    </a:lnTo>
                    <a:lnTo>
                      <a:pt x="0" y="1525"/>
                    </a:lnTo>
                    <a:lnTo>
                      <a:pt x="89" y="3278"/>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3">
                <a:extLst>
                  <a:ext uri="{FF2B5EF4-FFF2-40B4-BE49-F238E27FC236}">
                    <a16:creationId xmlns:a16="http://schemas.microsoft.com/office/drawing/2014/main" id="{CCB26454-84F2-4A5A-93CF-EAD1D7E0C55A}"/>
                  </a:ext>
                </a:extLst>
              </p:cNvPr>
              <p:cNvSpPr>
                <a:spLocks/>
              </p:cNvSpPr>
              <p:nvPr/>
            </p:nvSpPr>
            <p:spPr bwMode="auto">
              <a:xfrm>
                <a:off x="4329113" y="2487613"/>
                <a:ext cx="222250" cy="330200"/>
              </a:xfrm>
              <a:custGeom>
                <a:avLst/>
                <a:gdLst>
                  <a:gd name="T0" fmla="*/ 932 w 1289"/>
                  <a:gd name="T1" fmla="*/ 275 h 1910"/>
                  <a:gd name="T2" fmla="*/ 1289 w 1289"/>
                  <a:gd name="T3" fmla="*/ 1910 h 1910"/>
                  <a:gd name="T4" fmla="*/ 336 w 1289"/>
                  <a:gd name="T5" fmla="*/ 1671 h 1910"/>
                  <a:gd name="T6" fmla="*/ 104 w 1289"/>
                  <a:gd name="T7" fmla="*/ 935 h 1910"/>
                  <a:gd name="T8" fmla="*/ 0 w 1289"/>
                  <a:gd name="T9" fmla="*/ 75 h 1910"/>
                  <a:gd name="T10" fmla="*/ 222 w 1289"/>
                  <a:gd name="T11" fmla="*/ 0 h 1910"/>
                  <a:gd name="T12" fmla="*/ 382 w 1289"/>
                  <a:gd name="T13" fmla="*/ 457 h 1910"/>
                  <a:gd name="T14" fmla="*/ 932 w 1289"/>
                  <a:gd name="T15" fmla="*/ 275 h 19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9" h="1910">
                    <a:moveTo>
                      <a:pt x="932" y="275"/>
                    </a:moveTo>
                    <a:lnTo>
                      <a:pt x="1289" y="1910"/>
                    </a:lnTo>
                    <a:lnTo>
                      <a:pt x="336" y="1671"/>
                    </a:lnTo>
                    <a:lnTo>
                      <a:pt x="104" y="935"/>
                    </a:lnTo>
                    <a:lnTo>
                      <a:pt x="0" y="75"/>
                    </a:lnTo>
                    <a:lnTo>
                      <a:pt x="222" y="0"/>
                    </a:lnTo>
                    <a:lnTo>
                      <a:pt x="382" y="457"/>
                    </a:lnTo>
                    <a:lnTo>
                      <a:pt x="932" y="275"/>
                    </a:ln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4">
                <a:extLst>
                  <a:ext uri="{FF2B5EF4-FFF2-40B4-BE49-F238E27FC236}">
                    <a16:creationId xmlns:a16="http://schemas.microsoft.com/office/drawing/2014/main" id="{0F8D15FA-25B3-4024-9840-7EDB03D1A6D4}"/>
                  </a:ext>
                </a:extLst>
              </p:cNvPr>
              <p:cNvSpPr>
                <a:spLocks/>
              </p:cNvSpPr>
              <p:nvPr/>
            </p:nvSpPr>
            <p:spPr bwMode="auto">
              <a:xfrm>
                <a:off x="4346575" y="2649538"/>
                <a:ext cx="204787" cy="168275"/>
              </a:xfrm>
              <a:custGeom>
                <a:avLst/>
                <a:gdLst>
                  <a:gd name="T0" fmla="*/ 1185 w 1185"/>
                  <a:gd name="T1" fmla="*/ 975 h 975"/>
                  <a:gd name="T2" fmla="*/ 232 w 1185"/>
                  <a:gd name="T3" fmla="*/ 736 h 975"/>
                  <a:gd name="T4" fmla="*/ 0 w 1185"/>
                  <a:gd name="T5" fmla="*/ 0 h 975"/>
                  <a:gd name="T6" fmla="*/ 278 w 1185"/>
                  <a:gd name="T7" fmla="*/ 593 h 975"/>
                  <a:gd name="T8" fmla="*/ 1142 w 1185"/>
                  <a:gd name="T9" fmla="*/ 828 h 975"/>
                  <a:gd name="T10" fmla="*/ 1185 w 1185"/>
                  <a:gd name="T11" fmla="*/ 975 h 975"/>
                </a:gdLst>
                <a:ahLst/>
                <a:cxnLst>
                  <a:cxn ang="0">
                    <a:pos x="T0" y="T1"/>
                  </a:cxn>
                  <a:cxn ang="0">
                    <a:pos x="T2" y="T3"/>
                  </a:cxn>
                  <a:cxn ang="0">
                    <a:pos x="T4" y="T5"/>
                  </a:cxn>
                  <a:cxn ang="0">
                    <a:pos x="T6" y="T7"/>
                  </a:cxn>
                  <a:cxn ang="0">
                    <a:pos x="T8" y="T9"/>
                  </a:cxn>
                  <a:cxn ang="0">
                    <a:pos x="T10" y="T11"/>
                  </a:cxn>
                </a:cxnLst>
                <a:rect l="0" t="0" r="r" b="b"/>
                <a:pathLst>
                  <a:path w="1185" h="975">
                    <a:moveTo>
                      <a:pt x="1185" y="975"/>
                    </a:moveTo>
                    <a:lnTo>
                      <a:pt x="232" y="736"/>
                    </a:lnTo>
                    <a:lnTo>
                      <a:pt x="0" y="0"/>
                    </a:lnTo>
                    <a:lnTo>
                      <a:pt x="278" y="593"/>
                    </a:lnTo>
                    <a:lnTo>
                      <a:pt x="1142" y="828"/>
                    </a:lnTo>
                    <a:lnTo>
                      <a:pt x="1185" y="975"/>
                    </a:lnTo>
                    <a:close/>
                  </a:path>
                </a:pathLst>
              </a:custGeom>
              <a:solidFill>
                <a:srgbClr val="FDDB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5">
                <a:extLst>
                  <a:ext uri="{FF2B5EF4-FFF2-40B4-BE49-F238E27FC236}">
                    <a16:creationId xmlns:a16="http://schemas.microsoft.com/office/drawing/2014/main" id="{BA50908D-5666-4924-949F-BEF3F9EA4BBA}"/>
                  </a:ext>
                </a:extLst>
              </p:cNvPr>
              <p:cNvSpPr>
                <a:spLocks/>
              </p:cNvSpPr>
              <p:nvPr/>
            </p:nvSpPr>
            <p:spPr bwMode="auto">
              <a:xfrm>
                <a:off x="2859088" y="2655888"/>
                <a:ext cx="1524000" cy="652463"/>
              </a:xfrm>
              <a:custGeom>
                <a:avLst/>
                <a:gdLst>
                  <a:gd name="T0" fmla="*/ 0 w 8840"/>
                  <a:gd name="T1" fmla="*/ 3481 h 3784"/>
                  <a:gd name="T2" fmla="*/ 811 w 8840"/>
                  <a:gd name="T3" fmla="*/ 3442 h 3784"/>
                  <a:gd name="T4" fmla="*/ 490 w 8840"/>
                  <a:gd name="T5" fmla="*/ 1985 h 3784"/>
                  <a:gd name="T6" fmla="*/ 1475 w 8840"/>
                  <a:gd name="T7" fmla="*/ 1443 h 3784"/>
                  <a:gd name="T8" fmla="*/ 1443 w 8840"/>
                  <a:gd name="T9" fmla="*/ 3417 h 3784"/>
                  <a:gd name="T10" fmla="*/ 3978 w 8840"/>
                  <a:gd name="T11" fmla="*/ 3782 h 3784"/>
                  <a:gd name="T12" fmla="*/ 6417 w 8840"/>
                  <a:gd name="T13" fmla="*/ 2950 h 3784"/>
                  <a:gd name="T14" fmla="*/ 6459 w 8840"/>
                  <a:gd name="T15" fmla="*/ 1037 h 3784"/>
                  <a:gd name="T16" fmla="*/ 7359 w 8840"/>
                  <a:gd name="T17" fmla="*/ 1778 h 3784"/>
                  <a:gd name="T18" fmla="*/ 8840 w 8840"/>
                  <a:gd name="T19" fmla="*/ 796 h 3784"/>
                  <a:gd name="T20" fmla="*/ 8483 w 8840"/>
                  <a:gd name="T21" fmla="*/ 0 h 3784"/>
                  <a:gd name="T22" fmla="*/ 7394 w 8840"/>
                  <a:gd name="T23" fmla="*/ 1104 h 3784"/>
                  <a:gd name="T24" fmla="*/ 6452 w 8840"/>
                  <a:gd name="T25" fmla="*/ 93 h 3784"/>
                  <a:gd name="T26" fmla="*/ 5593 w 8840"/>
                  <a:gd name="T27" fmla="*/ 367 h 3784"/>
                  <a:gd name="T28" fmla="*/ 5194 w 8840"/>
                  <a:gd name="T29" fmla="*/ 1827 h 3784"/>
                  <a:gd name="T30" fmla="*/ 4069 w 8840"/>
                  <a:gd name="T31" fmla="*/ 618 h 3784"/>
                  <a:gd name="T32" fmla="*/ 2353 w 8840"/>
                  <a:gd name="T33" fmla="*/ 582 h 3784"/>
                  <a:gd name="T34" fmla="*/ 1561 w 8840"/>
                  <a:gd name="T35" fmla="*/ 439 h 3784"/>
                  <a:gd name="T36" fmla="*/ 40 w 8840"/>
                  <a:gd name="T37" fmla="*/ 1964 h 3784"/>
                  <a:gd name="T38" fmla="*/ 0 w 8840"/>
                  <a:gd name="T39" fmla="*/ 3481 h 3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40" h="3784">
                    <a:moveTo>
                      <a:pt x="0" y="3481"/>
                    </a:moveTo>
                    <a:lnTo>
                      <a:pt x="811" y="3442"/>
                    </a:lnTo>
                    <a:lnTo>
                      <a:pt x="490" y="1985"/>
                    </a:lnTo>
                    <a:lnTo>
                      <a:pt x="1475" y="1443"/>
                    </a:lnTo>
                    <a:lnTo>
                      <a:pt x="1443" y="3417"/>
                    </a:lnTo>
                    <a:cubicBezTo>
                      <a:pt x="1443" y="3417"/>
                      <a:pt x="2935" y="3695"/>
                      <a:pt x="3978" y="3782"/>
                    </a:cubicBezTo>
                    <a:cubicBezTo>
                      <a:pt x="3960" y="3784"/>
                      <a:pt x="5090" y="3319"/>
                      <a:pt x="6417" y="2950"/>
                    </a:cubicBezTo>
                    <a:lnTo>
                      <a:pt x="6459" y="1037"/>
                    </a:lnTo>
                    <a:lnTo>
                      <a:pt x="7359" y="1778"/>
                    </a:lnTo>
                    <a:lnTo>
                      <a:pt x="8840" y="796"/>
                    </a:lnTo>
                    <a:lnTo>
                      <a:pt x="8483" y="0"/>
                    </a:lnTo>
                    <a:lnTo>
                      <a:pt x="7394" y="1104"/>
                    </a:lnTo>
                    <a:lnTo>
                      <a:pt x="6452" y="93"/>
                    </a:lnTo>
                    <a:cubicBezTo>
                      <a:pt x="5949" y="273"/>
                      <a:pt x="5879" y="287"/>
                      <a:pt x="5593" y="367"/>
                    </a:cubicBezTo>
                    <a:lnTo>
                      <a:pt x="5194" y="1827"/>
                    </a:lnTo>
                    <a:lnTo>
                      <a:pt x="4069" y="618"/>
                    </a:lnTo>
                    <a:cubicBezTo>
                      <a:pt x="4069" y="618"/>
                      <a:pt x="2797" y="654"/>
                      <a:pt x="2353" y="582"/>
                    </a:cubicBezTo>
                    <a:cubicBezTo>
                      <a:pt x="1775" y="489"/>
                      <a:pt x="1561" y="439"/>
                      <a:pt x="1561" y="439"/>
                    </a:cubicBezTo>
                    <a:lnTo>
                      <a:pt x="40" y="1964"/>
                    </a:lnTo>
                    <a:lnTo>
                      <a:pt x="0" y="3481"/>
                    </a:lnTo>
                    <a:close/>
                  </a:path>
                </a:pathLst>
              </a:custGeom>
              <a:solidFill>
                <a:srgbClr val="1631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6">
                <a:extLst>
                  <a:ext uri="{FF2B5EF4-FFF2-40B4-BE49-F238E27FC236}">
                    <a16:creationId xmlns:a16="http://schemas.microsoft.com/office/drawing/2014/main" id="{06D06784-F826-42B8-8B2A-16E764F92611}"/>
                  </a:ext>
                </a:extLst>
              </p:cNvPr>
              <p:cNvSpPr>
                <a:spLocks/>
              </p:cNvSpPr>
              <p:nvPr/>
            </p:nvSpPr>
            <p:spPr bwMode="auto">
              <a:xfrm>
                <a:off x="3956050" y="2655888"/>
                <a:ext cx="371475" cy="250825"/>
              </a:xfrm>
              <a:custGeom>
                <a:avLst/>
                <a:gdLst>
                  <a:gd name="T0" fmla="*/ 1011 w 2153"/>
                  <a:gd name="T1" fmla="*/ 1453 h 1453"/>
                  <a:gd name="T2" fmla="*/ 2153 w 2153"/>
                  <a:gd name="T3" fmla="*/ 72 h 1453"/>
                  <a:gd name="T4" fmla="*/ 2121 w 2153"/>
                  <a:gd name="T5" fmla="*/ 0 h 1453"/>
                  <a:gd name="T6" fmla="*/ 1032 w 2153"/>
                  <a:gd name="T7" fmla="*/ 1104 h 1453"/>
                  <a:gd name="T8" fmla="*/ 90 w 2153"/>
                  <a:gd name="T9" fmla="*/ 93 h 1453"/>
                  <a:gd name="T10" fmla="*/ 0 w 2153"/>
                  <a:gd name="T11" fmla="*/ 125 h 1453"/>
                  <a:gd name="T12" fmla="*/ 1011 w 215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2153" h="1453">
                    <a:moveTo>
                      <a:pt x="1011" y="1453"/>
                    </a:moveTo>
                    <a:lnTo>
                      <a:pt x="2153" y="72"/>
                    </a:lnTo>
                    <a:lnTo>
                      <a:pt x="2121" y="0"/>
                    </a:lnTo>
                    <a:lnTo>
                      <a:pt x="1032" y="1104"/>
                    </a:lnTo>
                    <a:lnTo>
                      <a:pt x="90" y="93"/>
                    </a:lnTo>
                    <a:lnTo>
                      <a:pt x="0" y="125"/>
                    </a:lnTo>
                    <a:lnTo>
                      <a:pt x="1011" y="1453"/>
                    </a:lnTo>
                    <a:close/>
                  </a:path>
                </a:pathLst>
              </a:custGeom>
              <a:solidFill>
                <a:srgbClr val="2554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7">
                <a:extLst>
                  <a:ext uri="{FF2B5EF4-FFF2-40B4-BE49-F238E27FC236}">
                    <a16:creationId xmlns:a16="http://schemas.microsoft.com/office/drawing/2014/main" id="{4D219D0E-1A56-4381-827F-2C4E17177D3E}"/>
                  </a:ext>
                </a:extLst>
              </p:cNvPr>
              <p:cNvSpPr>
                <a:spLocks/>
              </p:cNvSpPr>
              <p:nvPr/>
            </p:nvSpPr>
            <p:spPr bwMode="auto">
              <a:xfrm>
                <a:off x="2859088" y="2732088"/>
                <a:ext cx="406400" cy="523875"/>
              </a:xfrm>
              <a:custGeom>
                <a:avLst/>
                <a:gdLst>
                  <a:gd name="T0" fmla="*/ 1707 w 2353"/>
                  <a:gd name="T1" fmla="*/ 3042 h 3042"/>
                  <a:gd name="T2" fmla="*/ 2353 w 2353"/>
                  <a:gd name="T3" fmla="*/ 143 h 3042"/>
                  <a:gd name="T4" fmla="*/ 1561 w 2353"/>
                  <a:gd name="T5" fmla="*/ 0 h 3042"/>
                  <a:gd name="T6" fmla="*/ 40 w 2353"/>
                  <a:gd name="T7" fmla="*/ 1525 h 3042"/>
                  <a:gd name="T8" fmla="*/ 0 w 2353"/>
                  <a:gd name="T9" fmla="*/ 3042 h 3042"/>
                  <a:gd name="T10" fmla="*/ 133 w 2353"/>
                  <a:gd name="T11" fmla="*/ 3035 h 3042"/>
                  <a:gd name="T12" fmla="*/ 143 w 2353"/>
                  <a:gd name="T13" fmla="*/ 1603 h 3042"/>
                  <a:gd name="T14" fmla="*/ 1550 w 2353"/>
                  <a:gd name="T15" fmla="*/ 225 h 3042"/>
                  <a:gd name="T16" fmla="*/ 1475 w 2353"/>
                  <a:gd name="T17" fmla="*/ 1004 h 3042"/>
                  <a:gd name="T18" fmla="*/ 1443 w 2353"/>
                  <a:gd name="T19" fmla="*/ 2978 h 3042"/>
                  <a:gd name="T20" fmla="*/ 1707 w 2353"/>
                  <a:gd name="T21" fmla="*/ 3042 h 3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53" h="3042">
                    <a:moveTo>
                      <a:pt x="1707" y="3042"/>
                    </a:moveTo>
                    <a:lnTo>
                      <a:pt x="2353" y="143"/>
                    </a:lnTo>
                    <a:lnTo>
                      <a:pt x="1561" y="0"/>
                    </a:lnTo>
                    <a:lnTo>
                      <a:pt x="40" y="1525"/>
                    </a:lnTo>
                    <a:lnTo>
                      <a:pt x="0" y="3042"/>
                    </a:lnTo>
                    <a:lnTo>
                      <a:pt x="133" y="3035"/>
                    </a:lnTo>
                    <a:lnTo>
                      <a:pt x="143" y="1603"/>
                    </a:lnTo>
                    <a:lnTo>
                      <a:pt x="1550" y="225"/>
                    </a:lnTo>
                    <a:lnTo>
                      <a:pt x="1475" y="1004"/>
                    </a:lnTo>
                    <a:lnTo>
                      <a:pt x="1443" y="2978"/>
                    </a:lnTo>
                    <a:lnTo>
                      <a:pt x="1707" y="3042"/>
                    </a:lnTo>
                    <a:close/>
                  </a:path>
                </a:pathLst>
              </a:custGeom>
              <a:solidFill>
                <a:srgbClr val="2554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8">
                <a:extLst>
                  <a:ext uri="{FF2B5EF4-FFF2-40B4-BE49-F238E27FC236}">
                    <a16:creationId xmlns:a16="http://schemas.microsoft.com/office/drawing/2014/main" id="{B1AC97CB-56F3-4ABE-96AB-2B34343EDE6B}"/>
                  </a:ext>
                </a:extLst>
              </p:cNvPr>
              <p:cNvSpPr>
                <a:spLocks/>
              </p:cNvSpPr>
              <p:nvPr/>
            </p:nvSpPr>
            <p:spPr bwMode="auto">
              <a:xfrm>
                <a:off x="3689350" y="1941513"/>
                <a:ext cx="74612" cy="73025"/>
              </a:xfrm>
              <a:custGeom>
                <a:avLst/>
                <a:gdLst>
                  <a:gd name="T0" fmla="*/ 211 w 425"/>
                  <a:gd name="T1" fmla="*/ 425 h 425"/>
                  <a:gd name="T2" fmla="*/ 425 w 425"/>
                  <a:gd name="T3" fmla="*/ 215 h 425"/>
                  <a:gd name="T4" fmla="*/ 211 w 425"/>
                  <a:gd name="T5" fmla="*/ 0 h 425"/>
                  <a:gd name="T6" fmla="*/ 0 w 425"/>
                  <a:gd name="T7" fmla="*/ 215 h 425"/>
                  <a:gd name="T8" fmla="*/ 211 w 425"/>
                  <a:gd name="T9" fmla="*/ 425 h 425"/>
                </a:gdLst>
                <a:ahLst/>
                <a:cxnLst>
                  <a:cxn ang="0">
                    <a:pos x="T0" y="T1"/>
                  </a:cxn>
                  <a:cxn ang="0">
                    <a:pos x="T2" y="T3"/>
                  </a:cxn>
                  <a:cxn ang="0">
                    <a:pos x="T4" y="T5"/>
                  </a:cxn>
                  <a:cxn ang="0">
                    <a:pos x="T6" y="T7"/>
                  </a:cxn>
                  <a:cxn ang="0">
                    <a:pos x="T8" y="T9"/>
                  </a:cxn>
                </a:cxnLst>
                <a:rect l="0" t="0" r="r" b="b"/>
                <a:pathLst>
                  <a:path w="425" h="425">
                    <a:moveTo>
                      <a:pt x="211" y="425"/>
                    </a:moveTo>
                    <a:cubicBezTo>
                      <a:pt x="329" y="425"/>
                      <a:pt x="425" y="329"/>
                      <a:pt x="425" y="215"/>
                    </a:cubicBezTo>
                    <a:cubicBezTo>
                      <a:pt x="425" y="97"/>
                      <a:pt x="329" y="0"/>
                      <a:pt x="211" y="0"/>
                    </a:cubicBezTo>
                    <a:cubicBezTo>
                      <a:pt x="96" y="0"/>
                      <a:pt x="0" y="97"/>
                      <a:pt x="0" y="215"/>
                    </a:cubicBezTo>
                    <a:cubicBezTo>
                      <a:pt x="0" y="329"/>
                      <a:pt x="96" y="425"/>
                      <a:pt x="211" y="425"/>
                    </a:cubicBezTo>
                    <a:close/>
                  </a:path>
                </a:pathLst>
              </a:custGeom>
              <a:solidFill>
                <a:srgbClr val="000000"/>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49">
                <a:extLst>
                  <a:ext uri="{FF2B5EF4-FFF2-40B4-BE49-F238E27FC236}">
                    <a16:creationId xmlns:a16="http://schemas.microsoft.com/office/drawing/2014/main" id="{5653AE48-2364-42FD-A91D-A563B3B0CAC0}"/>
                  </a:ext>
                </a:extLst>
              </p:cNvPr>
              <p:cNvSpPr>
                <a:spLocks/>
              </p:cNvSpPr>
              <p:nvPr/>
            </p:nvSpPr>
            <p:spPr bwMode="auto">
              <a:xfrm>
                <a:off x="3284538" y="1952625"/>
                <a:ext cx="109537" cy="107950"/>
              </a:xfrm>
              <a:custGeom>
                <a:avLst/>
                <a:gdLst>
                  <a:gd name="T0" fmla="*/ 314 w 628"/>
                  <a:gd name="T1" fmla="*/ 628 h 628"/>
                  <a:gd name="T2" fmla="*/ 628 w 628"/>
                  <a:gd name="T3" fmla="*/ 314 h 628"/>
                  <a:gd name="T4" fmla="*/ 314 w 628"/>
                  <a:gd name="T5" fmla="*/ 0 h 628"/>
                  <a:gd name="T6" fmla="*/ 0 w 628"/>
                  <a:gd name="T7" fmla="*/ 314 h 628"/>
                  <a:gd name="T8" fmla="*/ 314 w 628"/>
                  <a:gd name="T9" fmla="*/ 628 h 628"/>
                </a:gdLst>
                <a:ahLst/>
                <a:cxnLst>
                  <a:cxn ang="0">
                    <a:pos x="T0" y="T1"/>
                  </a:cxn>
                  <a:cxn ang="0">
                    <a:pos x="T2" y="T3"/>
                  </a:cxn>
                  <a:cxn ang="0">
                    <a:pos x="T4" y="T5"/>
                  </a:cxn>
                  <a:cxn ang="0">
                    <a:pos x="T6" y="T7"/>
                  </a:cxn>
                  <a:cxn ang="0">
                    <a:pos x="T8" y="T9"/>
                  </a:cxn>
                </a:cxnLst>
                <a:rect l="0" t="0" r="r" b="b"/>
                <a:pathLst>
                  <a:path w="628" h="628">
                    <a:moveTo>
                      <a:pt x="314" y="628"/>
                    </a:moveTo>
                    <a:cubicBezTo>
                      <a:pt x="485" y="628"/>
                      <a:pt x="628" y="489"/>
                      <a:pt x="628" y="314"/>
                    </a:cubicBezTo>
                    <a:cubicBezTo>
                      <a:pt x="628" y="143"/>
                      <a:pt x="485" y="0"/>
                      <a:pt x="314" y="0"/>
                    </a:cubicBezTo>
                    <a:cubicBezTo>
                      <a:pt x="139" y="0"/>
                      <a:pt x="0" y="143"/>
                      <a:pt x="0" y="314"/>
                    </a:cubicBezTo>
                    <a:cubicBezTo>
                      <a:pt x="0" y="489"/>
                      <a:pt x="139" y="628"/>
                      <a:pt x="314" y="6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Овал 60">
              <a:extLst>
                <a:ext uri="{FF2B5EF4-FFF2-40B4-BE49-F238E27FC236}">
                  <a16:creationId xmlns:a16="http://schemas.microsoft.com/office/drawing/2014/main" id="{844F298A-0DDE-4779-BCB9-59D8D2B8262F}"/>
                </a:ext>
              </a:extLst>
            </p:cNvPr>
            <p:cNvSpPr/>
            <p:nvPr/>
          </p:nvSpPr>
          <p:spPr>
            <a:xfrm>
              <a:off x="8784379" y="1661812"/>
              <a:ext cx="45719" cy="45719"/>
            </a:xfrm>
            <a:prstGeom prst="ellipse">
              <a:avLst/>
            </a:prstGeom>
            <a:solidFill>
              <a:schemeClr val="bg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Овал 61">
              <a:extLst>
                <a:ext uri="{FF2B5EF4-FFF2-40B4-BE49-F238E27FC236}">
                  <a16:creationId xmlns:a16="http://schemas.microsoft.com/office/drawing/2014/main" id="{BC7032CA-7D75-4300-931C-FD485D8A87D4}"/>
                </a:ext>
              </a:extLst>
            </p:cNvPr>
            <p:cNvSpPr/>
            <p:nvPr/>
          </p:nvSpPr>
          <p:spPr>
            <a:xfrm>
              <a:off x="9182934" y="2022484"/>
              <a:ext cx="45719" cy="4571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Овал 62">
              <a:extLst>
                <a:ext uri="{FF2B5EF4-FFF2-40B4-BE49-F238E27FC236}">
                  <a16:creationId xmlns:a16="http://schemas.microsoft.com/office/drawing/2014/main" id="{BC389DFF-C848-4050-BFF5-3EC73588C961}"/>
                </a:ext>
              </a:extLst>
            </p:cNvPr>
            <p:cNvSpPr/>
            <p:nvPr/>
          </p:nvSpPr>
          <p:spPr>
            <a:xfrm flipH="1">
              <a:off x="8664140" y="2339508"/>
              <a:ext cx="45719" cy="4571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Овал 63">
              <a:extLst>
                <a:ext uri="{FF2B5EF4-FFF2-40B4-BE49-F238E27FC236}">
                  <a16:creationId xmlns:a16="http://schemas.microsoft.com/office/drawing/2014/main" id="{16A20FB9-70E2-4785-948C-D93C4BC99EDE}"/>
                </a:ext>
              </a:extLst>
            </p:cNvPr>
            <p:cNvSpPr/>
            <p:nvPr/>
          </p:nvSpPr>
          <p:spPr>
            <a:xfrm flipH="1">
              <a:off x="9459286" y="1661812"/>
              <a:ext cx="45719" cy="45719"/>
            </a:xfrm>
            <a:prstGeom prst="ellipse">
              <a:avLst/>
            </a:prstGeom>
            <a:solidFill>
              <a:schemeClr val="bg1">
                <a:alpha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Овал 64">
              <a:extLst>
                <a:ext uri="{FF2B5EF4-FFF2-40B4-BE49-F238E27FC236}">
                  <a16:creationId xmlns:a16="http://schemas.microsoft.com/office/drawing/2014/main" id="{B93809E0-963A-4921-AC2A-89CE13DFFB7C}"/>
                </a:ext>
              </a:extLst>
            </p:cNvPr>
            <p:cNvSpPr/>
            <p:nvPr/>
          </p:nvSpPr>
          <p:spPr>
            <a:xfrm flipH="1">
              <a:off x="7593340" y="1360195"/>
              <a:ext cx="45719" cy="45719"/>
            </a:xfrm>
            <a:prstGeom prst="ellipse">
              <a:avLst/>
            </a:prstGeom>
            <a:solidFill>
              <a:schemeClr val="bg1">
                <a:alpha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Овал 65">
              <a:extLst>
                <a:ext uri="{FF2B5EF4-FFF2-40B4-BE49-F238E27FC236}">
                  <a16:creationId xmlns:a16="http://schemas.microsoft.com/office/drawing/2014/main" id="{92CA1A3F-1DEA-454E-9CA8-C09BB343917D}"/>
                </a:ext>
              </a:extLst>
            </p:cNvPr>
            <p:cNvSpPr/>
            <p:nvPr/>
          </p:nvSpPr>
          <p:spPr>
            <a:xfrm flipH="1">
              <a:off x="9413567" y="2567957"/>
              <a:ext cx="45719" cy="45719"/>
            </a:xfrm>
            <a:prstGeom prst="ellipse">
              <a:avLst/>
            </a:prstGeom>
            <a:solidFill>
              <a:schemeClr val="bg1">
                <a:alpha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Овал 66">
              <a:extLst>
                <a:ext uri="{FF2B5EF4-FFF2-40B4-BE49-F238E27FC236}">
                  <a16:creationId xmlns:a16="http://schemas.microsoft.com/office/drawing/2014/main" id="{0EC018E9-D822-4756-85EE-5E845B52E053}"/>
                </a:ext>
              </a:extLst>
            </p:cNvPr>
            <p:cNvSpPr/>
            <p:nvPr/>
          </p:nvSpPr>
          <p:spPr>
            <a:xfrm flipH="1">
              <a:off x="10372417" y="2610517"/>
              <a:ext cx="45719" cy="4571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Овал 67">
              <a:extLst>
                <a:ext uri="{FF2B5EF4-FFF2-40B4-BE49-F238E27FC236}">
                  <a16:creationId xmlns:a16="http://schemas.microsoft.com/office/drawing/2014/main" id="{B60FD014-91C9-41D2-9611-AE0E436CC562}"/>
                </a:ext>
              </a:extLst>
            </p:cNvPr>
            <p:cNvSpPr/>
            <p:nvPr/>
          </p:nvSpPr>
          <p:spPr>
            <a:xfrm flipH="1">
              <a:off x="9944399" y="2258386"/>
              <a:ext cx="45719" cy="45719"/>
            </a:xfrm>
            <a:prstGeom prst="ellipse">
              <a:avLst/>
            </a:prstGeom>
            <a:solidFill>
              <a:schemeClr val="bg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Овал 68">
              <a:extLst>
                <a:ext uri="{FF2B5EF4-FFF2-40B4-BE49-F238E27FC236}">
                  <a16:creationId xmlns:a16="http://schemas.microsoft.com/office/drawing/2014/main" id="{35762E97-6298-4E5C-A55E-1DADDDA36805}"/>
                </a:ext>
              </a:extLst>
            </p:cNvPr>
            <p:cNvSpPr/>
            <p:nvPr/>
          </p:nvSpPr>
          <p:spPr>
            <a:xfrm flipH="1">
              <a:off x="9944399" y="2582236"/>
              <a:ext cx="45719" cy="45719"/>
            </a:xfrm>
            <a:prstGeom prst="ellipse">
              <a:avLst/>
            </a:prstGeom>
            <a:solidFill>
              <a:schemeClr val="bg1">
                <a:alpha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Овал 69">
              <a:extLst>
                <a:ext uri="{FF2B5EF4-FFF2-40B4-BE49-F238E27FC236}">
                  <a16:creationId xmlns:a16="http://schemas.microsoft.com/office/drawing/2014/main" id="{2070D248-F71D-431A-BD37-A894113F44E5}"/>
                </a:ext>
              </a:extLst>
            </p:cNvPr>
            <p:cNvSpPr/>
            <p:nvPr/>
          </p:nvSpPr>
          <p:spPr>
            <a:xfrm flipH="1">
              <a:off x="9798349" y="2522238"/>
              <a:ext cx="45719" cy="4571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Овал 70">
              <a:extLst>
                <a:ext uri="{FF2B5EF4-FFF2-40B4-BE49-F238E27FC236}">
                  <a16:creationId xmlns:a16="http://schemas.microsoft.com/office/drawing/2014/main" id="{3B157318-1E21-48DD-9766-F3E1A267CCDA}"/>
                </a:ext>
              </a:extLst>
            </p:cNvPr>
            <p:cNvSpPr/>
            <p:nvPr/>
          </p:nvSpPr>
          <p:spPr>
            <a:xfrm flipH="1">
              <a:off x="7793364" y="873854"/>
              <a:ext cx="45719" cy="4571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Овал 71">
              <a:extLst>
                <a:ext uri="{FF2B5EF4-FFF2-40B4-BE49-F238E27FC236}">
                  <a16:creationId xmlns:a16="http://schemas.microsoft.com/office/drawing/2014/main" id="{FC7D2B28-1E5C-4097-B864-C06E8E31700B}"/>
                </a:ext>
              </a:extLst>
            </p:cNvPr>
            <p:cNvSpPr/>
            <p:nvPr/>
          </p:nvSpPr>
          <p:spPr>
            <a:xfrm flipH="1">
              <a:off x="6741485" y="2022484"/>
              <a:ext cx="45719" cy="45719"/>
            </a:xfrm>
            <a:prstGeom prst="ellipse">
              <a:avLst/>
            </a:prstGeom>
            <a:solidFill>
              <a:schemeClr val="bg1">
                <a:alpha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Овал 72">
              <a:extLst>
                <a:ext uri="{FF2B5EF4-FFF2-40B4-BE49-F238E27FC236}">
                  <a16:creationId xmlns:a16="http://schemas.microsoft.com/office/drawing/2014/main" id="{7C6CE97B-3CA2-433E-A74E-3055AE5FF1FA}"/>
                </a:ext>
              </a:extLst>
            </p:cNvPr>
            <p:cNvSpPr/>
            <p:nvPr/>
          </p:nvSpPr>
          <p:spPr>
            <a:xfrm flipH="1">
              <a:off x="9751545" y="4168784"/>
              <a:ext cx="45719" cy="45719"/>
            </a:xfrm>
            <a:prstGeom prst="ellipse">
              <a:avLst/>
            </a:prstGeom>
            <a:solidFill>
              <a:schemeClr val="bg1">
                <a:alpha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Овал 73">
              <a:extLst>
                <a:ext uri="{FF2B5EF4-FFF2-40B4-BE49-F238E27FC236}">
                  <a16:creationId xmlns:a16="http://schemas.microsoft.com/office/drawing/2014/main" id="{8541DB7F-C8D1-40A7-B62C-EE9175DA5683}"/>
                </a:ext>
              </a:extLst>
            </p:cNvPr>
            <p:cNvSpPr/>
            <p:nvPr/>
          </p:nvSpPr>
          <p:spPr>
            <a:xfrm flipH="1">
              <a:off x="10003798" y="3786035"/>
              <a:ext cx="45719" cy="45719"/>
            </a:xfrm>
            <a:prstGeom prst="ellipse">
              <a:avLst/>
            </a:prstGeom>
            <a:solidFill>
              <a:schemeClr val="bg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Овал 74">
              <a:extLst>
                <a:ext uri="{FF2B5EF4-FFF2-40B4-BE49-F238E27FC236}">
                  <a16:creationId xmlns:a16="http://schemas.microsoft.com/office/drawing/2014/main" id="{BD6736FE-9280-4642-A8A5-E4FFE8993ECC}"/>
                </a:ext>
              </a:extLst>
            </p:cNvPr>
            <p:cNvSpPr/>
            <p:nvPr/>
          </p:nvSpPr>
          <p:spPr>
            <a:xfrm flipH="1">
              <a:off x="10326688" y="3840487"/>
              <a:ext cx="45719" cy="4571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Овал 75">
              <a:extLst>
                <a:ext uri="{FF2B5EF4-FFF2-40B4-BE49-F238E27FC236}">
                  <a16:creationId xmlns:a16="http://schemas.microsoft.com/office/drawing/2014/main" id="{269842D5-34EC-4144-A78F-0FD2C627EED9}"/>
                </a:ext>
              </a:extLst>
            </p:cNvPr>
            <p:cNvSpPr/>
            <p:nvPr/>
          </p:nvSpPr>
          <p:spPr>
            <a:xfrm flipH="1">
              <a:off x="9835838" y="4586297"/>
              <a:ext cx="45719" cy="4571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Овал 76">
              <a:extLst>
                <a:ext uri="{FF2B5EF4-FFF2-40B4-BE49-F238E27FC236}">
                  <a16:creationId xmlns:a16="http://schemas.microsoft.com/office/drawing/2014/main" id="{DC087F2D-C759-4F80-8FFF-E2AE10A3A3D4}"/>
                </a:ext>
              </a:extLst>
            </p:cNvPr>
            <p:cNvSpPr/>
            <p:nvPr/>
          </p:nvSpPr>
          <p:spPr>
            <a:xfrm flipH="1">
              <a:off x="9511832" y="4915862"/>
              <a:ext cx="45719" cy="4571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Овал 77">
              <a:extLst>
                <a:ext uri="{FF2B5EF4-FFF2-40B4-BE49-F238E27FC236}">
                  <a16:creationId xmlns:a16="http://schemas.microsoft.com/office/drawing/2014/main" id="{12622125-AFC5-41AD-98D5-B28ECDECD210}"/>
                </a:ext>
              </a:extLst>
            </p:cNvPr>
            <p:cNvSpPr/>
            <p:nvPr/>
          </p:nvSpPr>
          <p:spPr>
            <a:xfrm flipH="1">
              <a:off x="9257680" y="4870143"/>
              <a:ext cx="45719" cy="4571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Овал 78">
              <a:extLst>
                <a:ext uri="{FF2B5EF4-FFF2-40B4-BE49-F238E27FC236}">
                  <a16:creationId xmlns:a16="http://schemas.microsoft.com/office/drawing/2014/main" id="{E1C06413-6C7C-499E-A0FB-D34D297BE455}"/>
                </a:ext>
              </a:extLst>
            </p:cNvPr>
            <p:cNvSpPr/>
            <p:nvPr/>
          </p:nvSpPr>
          <p:spPr>
            <a:xfrm flipH="1">
              <a:off x="6705652" y="2851646"/>
              <a:ext cx="45719" cy="4571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Овал 79">
              <a:extLst>
                <a:ext uri="{FF2B5EF4-FFF2-40B4-BE49-F238E27FC236}">
                  <a16:creationId xmlns:a16="http://schemas.microsoft.com/office/drawing/2014/main" id="{0EC34D0A-756E-4DC0-B462-863D677145EA}"/>
                </a:ext>
              </a:extLst>
            </p:cNvPr>
            <p:cNvSpPr/>
            <p:nvPr/>
          </p:nvSpPr>
          <p:spPr>
            <a:xfrm flipH="1">
              <a:off x="6855787" y="2323554"/>
              <a:ext cx="45719" cy="4571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Овал 81">
              <a:extLst>
                <a:ext uri="{FF2B5EF4-FFF2-40B4-BE49-F238E27FC236}">
                  <a16:creationId xmlns:a16="http://schemas.microsoft.com/office/drawing/2014/main" id="{7CF32952-EE3D-4691-8F79-F44400374423}"/>
                </a:ext>
              </a:extLst>
            </p:cNvPr>
            <p:cNvSpPr/>
            <p:nvPr/>
          </p:nvSpPr>
          <p:spPr>
            <a:xfrm flipH="1">
              <a:off x="9530089" y="3135488"/>
              <a:ext cx="45719" cy="45719"/>
            </a:xfrm>
            <a:prstGeom prst="ellipse">
              <a:avLst/>
            </a:prstGeom>
            <a:solidFill>
              <a:schemeClr val="bg1">
                <a:alpha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Овал 82">
              <a:extLst>
                <a:ext uri="{FF2B5EF4-FFF2-40B4-BE49-F238E27FC236}">
                  <a16:creationId xmlns:a16="http://schemas.microsoft.com/office/drawing/2014/main" id="{33302427-B390-4919-8A7B-0731B06A97B7}"/>
                </a:ext>
              </a:extLst>
            </p:cNvPr>
            <p:cNvSpPr/>
            <p:nvPr/>
          </p:nvSpPr>
          <p:spPr>
            <a:xfrm flipH="1">
              <a:off x="9583436" y="3432993"/>
              <a:ext cx="45719" cy="4571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Овал 83">
              <a:extLst>
                <a:ext uri="{FF2B5EF4-FFF2-40B4-BE49-F238E27FC236}">
                  <a16:creationId xmlns:a16="http://schemas.microsoft.com/office/drawing/2014/main" id="{A33D2234-B756-4697-B991-791FC7B825D2}"/>
                </a:ext>
              </a:extLst>
            </p:cNvPr>
            <p:cNvSpPr/>
            <p:nvPr/>
          </p:nvSpPr>
          <p:spPr>
            <a:xfrm flipH="1">
              <a:off x="9109727" y="2782446"/>
              <a:ext cx="45719" cy="4571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Овал 84">
              <a:extLst>
                <a:ext uri="{FF2B5EF4-FFF2-40B4-BE49-F238E27FC236}">
                  <a16:creationId xmlns:a16="http://schemas.microsoft.com/office/drawing/2014/main" id="{81425648-9AFD-49EB-87BE-2C9AE1EEC091}"/>
                </a:ext>
              </a:extLst>
            </p:cNvPr>
            <p:cNvSpPr/>
            <p:nvPr/>
          </p:nvSpPr>
          <p:spPr>
            <a:xfrm flipH="1">
              <a:off x="6153478" y="3419802"/>
              <a:ext cx="45719" cy="45719"/>
            </a:xfrm>
            <a:prstGeom prst="ellipse">
              <a:avLst/>
            </a:prstGeom>
            <a:solidFill>
              <a:schemeClr val="bg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Овал 85">
              <a:extLst>
                <a:ext uri="{FF2B5EF4-FFF2-40B4-BE49-F238E27FC236}">
                  <a16:creationId xmlns:a16="http://schemas.microsoft.com/office/drawing/2014/main" id="{7E9856EB-359F-40B8-B5B8-8C321463FFCD}"/>
                </a:ext>
              </a:extLst>
            </p:cNvPr>
            <p:cNvSpPr/>
            <p:nvPr/>
          </p:nvSpPr>
          <p:spPr>
            <a:xfrm flipH="1">
              <a:off x="6390841" y="2499378"/>
              <a:ext cx="45719" cy="4571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Текст 20">
            <a:extLst>
              <a:ext uri="{FF2B5EF4-FFF2-40B4-BE49-F238E27FC236}">
                <a16:creationId xmlns:a16="http://schemas.microsoft.com/office/drawing/2014/main" id="{51F8EBD4-DA35-463F-9607-EB2D1B2DB9C8}"/>
              </a:ext>
            </a:extLst>
          </p:cNvPr>
          <p:cNvSpPr txBox="1">
            <a:spLocks/>
          </p:cNvSpPr>
          <p:nvPr/>
        </p:nvSpPr>
        <p:spPr>
          <a:xfrm>
            <a:off x="1053429" y="3926034"/>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80" name="Текст 16">
            <a:extLst>
              <a:ext uri="{FF2B5EF4-FFF2-40B4-BE49-F238E27FC236}">
                <a16:creationId xmlns:a16="http://schemas.microsoft.com/office/drawing/2014/main" id="{0447454B-95E5-40D2-85CC-F354A6BAA05F}"/>
              </a:ext>
            </a:extLst>
          </p:cNvPr>
          <p:cNvSpPr txBox="1">
            <a:spLocks/>
          </p:cNvSpPr>
          <p:nvPr/>
        </p:nvSpPr>
        <p:spPr>
          <a:xfrm>
            <a:off x="1053429" y="473342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81" name="Текст 20">
            <a:extLst>
              <a:ext uri="{FF2B5EF4-FFF2-40B4-BE49-F238E27FC236}">
                <a16:creationId xmlns:a16="http://schemas.microsoft.com/office/drawing/2014/main" id="{B0AF1B46-51CD-4D34-9FBB-779931FF2A91}"/>
              </a:ext>
            </a:extLst>
          </p:cNvPr>
          <p:cNvSpPr txBox="1">
            <a:spLocks/>
          </p:cNvSpPr>
          <p:nvPr/>
        </p:nvSpPr>
        <p:spPr>
          <a:xfrm>
            <a:off x="1053429" y="7436821"/>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82" name="Текст 16">
            <a:extLst>
              <a:ext uri="{FF2B5EF4-FFF2-40B4-BE49-F238E27FC236}">
                <a16:creationId xmlns:a16="http://schemas.microsoft.com/office/drawing/2014/main" id="{0DB32FB9-475C-42D5-91E8-7DEFA6CBD3E4}"/>
              </a:ext>
            </a:extLst>
          </p:cNvPr>
          <p:cNvSpPr txBox="1">
            <a:spLocks/>
          </p:cNvSpPr>
          <p:nvPr/>
        </p:nvSpPr>
        <p:spPr>
          <a:xfrm>
            <a:off x="1053429" y="819821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83" name="Текст 20">
            <a:extLst>
              <a:ext uri="{FF2B5EF4-FFF2-40B4-BE49-F238E27FC236}">
                <a16:creationId xmlns:a16="http://schemas.microsoft.com/office/drawing/2014/main" id="{033AE459-6B1B-44CD-8F3D-73912C2141DB}"/>
              </a:ext>
            </a:extLst>
          </p:cNvPr>
          <p:cNvSpPr txBox="1">
            <a:spLocks/>
          </p:cNvSpPr>
          <p:nvPr/>
        </p:nvSpPr>
        <p:spPr>
          <a:xfrm>
            <a:off x="1053429" y="10947609"/>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84" name="Текст 16">
            <a:extLst>
              <a:ext uri="{FF2B5EF4-FFF2-40B4-BE49-F238E27FC236}">
                <a16:creationId xmlns:a16="http://schemas.microsoft.com/office/drawing/2014/main" id="{ADC31DA9-2CB3-4B5B-9440-5465FDBB7FD0}"/>
              </a:ext>
            </a:extLst>
          </p:cNvPr>
          <p:cNvSpPr txBox="1">
            <a:spLocks/>
          </p:cNvSpPr>
          <p:nvPr/>
        </p:nvSpPr>
        <p:spPr>
          <a:xfrm>
            <a:off x="1053429" y="1166300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85" name="Freeform: Shape 84">
            <a:extLst>
              <a:ext uri="{FF2B5EF4-FFF2-40B4-BE49-F238E27FC236}">
                <a16:creationId xmlns:a16="http://schemas.microsoft.com/office/drawing/2014/main" id="{AF1ACE93-91B3-42BF-9A63-ADAA6B2E7B83}"/>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1806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pPr/>
              <a:t>27</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BUSINESS.COM</a:t>
            </a:r>
            <a:endParaRPr lang="en-US" dirty="0"/>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1"/>
                </a:solidFill>
              </a:rPr>
              <a:t>BIZZ </a:t>
            </a:r>
            <a:r>
              <a:rPr lang="en-US" sz="10000" b="1" dirty="0">
                <a:solidFill>
                  <a:schemeClr val="accent1"/>
                </a:solidFill>
              </a:rPr>
              <a:t>INFOGRAPHICS</a:t>
            </a:r>
          </a:p>
        </p:txBody>
      </p:sp>
      <p:grpSp>
        <p:nvGrpSpPr>
          <p:cNvPr id="4" name="Group 3">
            <a:extLst>
              <a:ext uri="{FF2B5EF4-FFF2-40B4-BE49-F238E27FC236}">
                <a16:creationId xmlns:a16="http://schemas.microsoft.com/office/drawing/2014/main" id="{8D1A446A-CC68-40A3-AA8D-C2839FDB83C5}"/>
              </a:ext>
            </a:extLst>
          </p:cNvPr>
          <p:cNvGrpSpPr/>
          <p:nvPr/>
        </p:nvGrpSpPr>
        <p:grpSpPr>
          <a:xfrm>
            <a:off x="14630399" y="1746888"/>
            <a:ext cx="13598579" cy="12757388"/>
            <a:chOff x="5072232" y="626287"/>
            <a:chExt cx="5938677" cy="5571318"/>
          </a:xfrm>
        </p:grpSpPr>
        <p:sp>
          <p:nvSpPr>
            <p:cNvPr id="90" name="Овал 52">
              <a:extLst>
                <a:ext uri="{FF2B5EF4-FFF2-40B4-BE49-F238E27FC236}">
                  <a16:creationId xmlns:a16="http://schemas.microsoft.com/office/drawing/2014/main" id="{3D988683-6598-45D2-94A1-F770BD87FAD0}"/>
                </a:ext>
              </a:extLst>
            </p:cNvPr>
            <p:cNvSpPr/>
            <p:nvPr/>
          </p:nvSpPr>
          <p:spPr>
            <a:xfrm>
              <a:off x="5803825" y="626287"/>
              <a:ext cx="5056968" cy="5056968"/>
            </a:xfrm>
            <a:prstGeom prst="ellipse">
              <a:avLst/>
            </a:prstGeom>
            <a:solidFill>
              <a:schemeClr val="accent5">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Овал 53">
              <a:extLst>
                <a:ext uri="{FF2B5EF4-FFF2-40B4-BE49-F238E27FC236}">
                  <a16:creationId xmlns:a16="http://schemas.microsoft.com/office/drawing/2014/main" id="{C8654EB4-7D4A-4C15-84E2-0ECE600667E4}"/>
                </a:ext>
              </a:extLst>
            </p:cNvPr>
            <p:cNvSpPr/>
            <p:nvPr/>
          </p:nvSpPr>
          <p:spPr>
            <a:xfrm>
              <a:off x="6136861" y="5687122"/>
              <a:ext cx="4402319" cy="510483"/>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Группа 62">
              <a:extLst>
                <a:ext uri="{FF2B5EF4-FFF2-40B4-BE49-F238E27FC236}">
                  <a16:creationId xmlns:a16="http://schemas.microsoft.com/office/drawing/2014/main" id="{ED6E717E-DD6A-4A16-9CAB-F312B267D5BA}"/>
                </a:ext>
              </a:extLst>
            </p:cNvPr>
            <p:cNvGrpSpPr/>
            <p:nvPr/>
          </p:nvGrpSpPr>
          <p:grpSpPr>
            <a:xfrm>
              <a:off x="5926146" y="1628784"/>
              <a:ext cx="5084763" cy="4219575"/>
              <a:chOff x="5926138" y="1628775"/>
              <a:chExt cx="5084762" cy="4219575"/>
            </a:xfrm>
          </p:grpSpPr>
          <p:sp>
            <p:nvSpPr>
              <p:cNvPr id="93" name="Freeform 14">
                <a:extLst>
                  <a:ext uri="{FF2B5EF4-FFF2-40B4-BE49-F238E27FC236}">
                    <a16:creationId xmlns:a16="http://schemas.microsoft.com/office/drawing/2014/main" id="{08A65522-8A6F-4F33-B76E-C7DD449D467D}"/>
                  </a:ext>
                </a:extLst>
              </p:cNvPr>
              <p:cNvSpPr>
                <a:spLocks/>
              </p:cNvSpPr>
              <p:nvPr/>
            </p:nvSpPr>
            <p:spPr bwMode="auto">
              <a:xfrm>
                <a:off x="9971088" y="1628775"/>
                <a:ext cx="225425" cy="196850"/>
              </a:xfrm>
              <a:custGeom>
                <a:avLst/>
                <a:gdLst>
                  <a:gd name="T0" fmla="*/ 0 w 1142"/>
                  <a:gd name="T1" fmla="*/ 0 h 1001"/>
                  <a:gd name="T2" fmla="*/ 111 w 1142"/>
                  <a:gd name="T3" fmla="*/ 563 h 1001"/>
                  <a:gd name="T4" fmla="*/ 612 w 1142"/>
                  <a:gd name="T5" fmla="*/ 947 h 1001"/>
                  <a:gd name="T6" fmla="*/ 893 w 1142"/>
                  <a:gd name="T7" fmla="*/ 1001 h 1001"/>
                  <a:gd name="T8" fmla="*/ 1142 w 1142"/>
                  <a:gd name="T9" fmla="*/ 807 h 1001"/>
                  <a:gd name="T10" fmla="*/ 553 w 1142"/>
                  <a:gd name="T11" fmla="*/ 234 h 1001"/>
                  <a:gd name="T12" fmla="*/ 0 w 1142"/>
                  <a:gd name="T13" fmla="*/ 0 h 1001"/>
                </a:gdLst>
                <a:ahLst/>
                <a:cxnLst>
                  <a:cxn ang="0">
                    <a:pos x="T0" y="T1"/>
                  </a:cxn>
                  <a:cxn ang="0">
                    <a:pos x="T2" y="T3"/>
                  </a:cxn>
                  <a:cxn ang="0">
                    <a:pos x="T4" y="T5"/>
                  </a:cxn>
                  <a:cxn ang="0">
                    <a:pos x="T6" y="T7"/>
                  </a:cxn>
                  <a:cxn ang="0">
                    <a:pos x="T8" y="T9"/>
                  </a:cxn>
                  <a:cxn ang="0">
                    <a:pos x="T10" y="T11"/>
                  </a:cxn>
                  <a:cxn ang="0">
                    <a:pos x="T12" y="T13"/>
                  </a:cxn>
                </a:cxnLst>
                <a:rect l="0" t="0" r="r" b="b"/>
                <a:pathLst>
                  <a:path w="1142" h="1001">
                    <a:moveTo>
                      <a:pt x="0" y="0"/>
                    </a:moveTo>
                    <a:lnTo>
                      <a:pt x="111" y="563"/>
                    </a:lnTo>
                    <a:lnTo>
                      <a:pt x="612" y="947"/>
                    </a:lnTo>
                    <a:lnTo>
                      <a:pt x="893" y="1001"/>
                    </a:lnTo>
                    <a:lnTo>
                      <a:pt x="1142" y="807"/>
                    </a:lnTo>
                    <a:lnTo>
                      <a:pt x="553" y="234"/>
                    </a:lnTo>
                    <a:lnTo>
                      <a:pt x="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5">
                <a:extLst>
                  <a:ext uri="{FF2B5EF4-FFF2-40B4-BE49-F238E27FC236}">
                    <a16:creationId xmlns:a16="http://schemas.microsoft.com/office/drawing/2014/main" id="{6C51180D-218A-48F9-9B72-A5CE9929522D}"/>
                  </a:ext>
                </a:extLst>
              </p:cNvPr>
              <p:cNvSpPr>
                <a:spLocks/>
              </p:cNvSpPr>
              <p:nvPr/>
            </p:nvSpPr>
            <p:spPr bwMode="auto">
              <a:xfrm>
                <a:off x="10526713" y="1662113"/>
                <a:ext cx="484187" cy="593725"/>
              </a:xfrm>
              <a:custGeom>
                <a:avLst/>
                <a:gdLst>
                  <a:gd name="T0" fmla="*/ 2460 w 2460"/>
                  <a:gd name="T1" fmla="*/ 0 h 3010"/>
                  <a:gd name="T2" fmla="*/ 2429 w 2460"/>
                  <a:gd name="T3" fmla="*/ 549 h 3010"/>
                  <a:gd name="T4" fmla="*/ 201 w 2460"/>
                  <a:gd name="T5" fmla="*/ 3010 h 3010"/>
                  <a:gd name="T6" fmla="*/ 0 w 2460"/>
                  <a:gd name="T7" fmla="*/ 2723 h 3010"/>
                  <a:gd name="T8" fmla="*/ 72 w 2460"/>
                  <a:gd name="T9" fmla="*/ 2016 h 3010"/>
                  <a:gd name="T10" fmla="*/ 2157 w 2460"/>
                  <a:gd name="T11" fmla="*/ 54 h 3010"/>
                  <a:gd name="T12" fmla="*/ 2460 w 2460"/>
                  <a:gd name="T13" fmla="*/ 0 h 3010"/>
                </a:gdLst>
                <a:ahLst/>
                <a:cxnLst>
                  <a:cxn ang="0">
                    <a:pos x="T0" y="T1"/>
                  </a:cxn>
                  <a:cxn ang="0">
                    <a:pos x="T2" y="T3"/>
                  </a:cxn>
                  <a:cxn ang="0">
                    <a:pos x="T4" y="T5"/>
                  </a:cxn>
                  <a:cxn ang="0">
                    <a:pos x="T6" y="T7"/>
                  </a:cxn>
                  <a:cxn ang="0">
                    <a:pos x="T8" y="T9"/>
                  </a:cxn>
                  <a:cxn ang="0">
                    <a:pos x="T10" y="T11"/>
                  </a:cxn>
                  <a:cxn ang="0">
                    <a:pos x="T12" y="T13"/>
                  </a:cxn>
                </a:cxnLst>
                <a:rect l="0" t="0" r="r" b="b"/>
                <a:pathLst>
                  <a:path w="2460" h="3010">
                    <a:moveTo>
                      <a:pt x="2460" y="0"/>
                    </a:moveTo>
                    <a:lnTo>
                      <a:pt x="2429" y="549"/>
                    </a:lnTo>
                    <a:lnTo>
                      <a:pt x="201" y="3010"/>
                    </a:lnTo>
                    <a:lnTo>
                      <a:pt x="0" y="2723"/>
                    </a:lnTo>
                    <a:lnTo>
                      <a:pt x="72" y="2016"/>
                    </a:lnTo>
                    <a:lnTo>
                      <a:pt x="2157" y="54"/>
                    </a:lnTo>
                    <a:lnTo>
                      <a:pt x="2460" y="0"/>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6">
                <a:extLst>
                  <a:ext uri="{FF2B5EF4-FFF2-40B4-BE49-F238E27FC236}">
                    <a16:creationId xmlns:a16="http://schemas.microsoft.com/office/drawing/2014/main" id="{126F9997-CB29-43D2-8EEC-263A8BFCED76}"/>
                  </a:ext>
                </a:extLst>
              </p:cNvPr>
              <p:cNvSpPr>
                <a:spLocks/>
              </p:cNvSpPr>
              <p:nvPr/>
            </p:nvSpPr>
            <p:spPr bwMode="auto">
              <a:xfrm>
                <a:off x="10379075" y="1929605"/>
                <a:ext cx="187325" cy="328613"/>
              </a:xfrm>
              <a:custGeom>
                <a:avLst/>
                <a:gdLst>
                  <a:gd name="T0" fmla="*/ 947 w 947"/>
                  <a:gd name="T1" fmla="*/ 1665 h 1665"/>
                  <a:gd name="T2" fmla="*/ 13 w 947"/>
                  <a:gd name="T3" fmla="*/ 894 h 1665"/>
                  <a:gd name="T4" fmla="*/ 0 w 947"/>
                  <a:gd name="T5" fmla="*/ 0 h 1665"/>
                  <a:gd name="T6" fmla="*/ 931 w 947"/>
                  <a:gd name="T7" fmla="*/ 790 h 1665"/>
                  <a:gd name="T8" fmla="*/ 947 w 947"/>
                  <a:gd name="T9" fmla="*/ 1665 h 1665"/>
                </a:gdLst>
                <a:ahLst/>
                <a:cxnLst>
                  <a:cxn ang="0">
                    <a:pos x="T0" y="T1"/>
                  </a:cxn>
                  <a:cxn ang="0">
                    <a:pos x="T2" y="T3"/>
                  </a:cxn>
                  <a:cxn ang="0">
                    <a:pos x="T4" y="T5"/>
                  </a:cxn>
                  <a:cxn ang="0">
                    <a:pos x="T6" y="T7"/>
                  </a:cxn>
                  <a:cxn ang="0">
                    <a:pos x="T8" y="T9"/>
                  </a:cxn>
                </a:cxnLst>
                <a:rect l="0" t="0" r="r" b="b"/>
                <a:pathLst>
                  <a:path w="947" h="1665">
                    <a:moveTo>
                      <a:pt x="947" y="1665"/>
                    </a:moveTo>
                    <a:lnTo>
                      <a:pt x="13" y="894"/>
                    </a:lnTo>
                    <a:lnTo>
                      <a:pt x="0" y="0"/>
                    </a:lnTo>
                    <a:lnTo>
                      <a:pt x="931" y="790"/>
                    </a:lnTo>
                    <a:lnTo>
                      <a:pt x="947" y="1665"/>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7">
                <a:extLst>
                  <a:ext uri="{FF2B5EF4-FFF2-40B4-BE49-F238E27FC236}">
                    <a16:creationId xmlns:a16="http://schemas.microsoft.com/office/drawing/2014/main" id="{AF777553-E7F6-4F3D-913D-38AD2351608E}"/>
                  </a:ext>
                </a:extLst>
              </p:cNvPr>
              <p:cNvSpPr>
                <a:spLocks/>
              </p:cNvSpPr>
              <p:nvPr/>
            </p:nvSpPr>
            <p:spPr bwMode="auto">
              <a:xfrm>
                <a:off x="9385300" y="1970088"/>
                <a:ext cx="1016000" cy="2252663"/>
              </a:xfrm>
              <a:custGeom>
                <a:avLst/>
                <a:gdLst>
                  <a:gd name="T0" fmla="*/ 5148 w 5148"/>
                  <a:gd name="T1" fmla="*/ 0 h 11429"/>
                  <a:gd name="T2" fmla="*/ 5052 w 5148"/>
                  <a:gd name="T3" fmla="*/ 676 h 11429"/>
                  <a:gd name="T4" fmla="*/ 2687 w 5148"/>
                  <a:gd name="T5" fmla="*/ 2803 h 11429"/>
                  <a:gd name="T6" fmla="*/ 0 w 5148"/>
                  <a:gd name="T7" fmla="*/ 11429 h 11429"/>
                  <a:gd name="T8" fmla="*/ 1526 w 5148"/>
                  <a:gd name="T9" fmla="*/ 6988 h 11429"/>
                  <a:gd name="T10" fmla="*/ 5148 w 5148"/>
                  <a:gd name="T11" fmla="*/ 0 h 11429"/>
                </a:gdLst>
                <a:ahLst/>
                <a:cxnLst>
                  <a:cxn ang="0">
                    <a:pos x="T0" y="T1"/>
                  </a:cxn>
                  <a:cxn ang="0">
                    <a:pos x="T2" y="T3"/>
                  </a:cxn>
                  <a:cxn ang="0">
                    <a:pos x="T4" y="T5"/>
                  </a:cxn>
                  <a:cxn ang="0">
                    <a:pos x="T6" y="T7"/>
                  </a:cxn>
                  <a:cxn ang="0">
                    <a:pos x="T8" y="T9"/>
                  </a:cxn>
                  <a:cxn ang="0">
                    <a:pos x="T10" y="T11"/>
                  </a:cxn>
                </a:cxnLst>
                <a:rect l="0" t="0" r="r" b="b"/>
                <a:pathLst>
                  <a:path w="5148" h="11429">
                    <a:moveTo>
                      <a:pt x="5148" y="0"/>
                    </a:moveTo>
                    <a:lnTo>
                      <a:pt x="5052" y="676"/>
                    </a:lnTo>
                    <a:cubicBezTo>
                      <a:pt x="3658" y="1027"/>
                      <a:pt x="3101" y="1624"/>
                      <a:pt x="2687" y="2803"/>
                    </a:cubicBezTo>
                    <a:cubicBezTo>
                      <a:pt x="1561" y="6014"/>
                      <a:pt x="2697" y="11384"/>
                      <a:pt x="0" y="11429"/>
                    </a:cubicBezTo>
                    <a:cubicBezTo>
                      <a:pt x="0" y="11429"/>
                      <a:pt x="947" y="11368"/>
                      <a:pt x="1526" y="6988"/>
                    </a:cubicBezTo>
                    <a:cubicBezTo>
                      <a:pt x="1754" y="4426"/>
                      <a:pt x="2091" y="444"/>
                      <a:pt x="5148" y="0"/>
                    </a:cubicBez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8">
                <a:extLst>
                  <a:ext uri="{FF2B5EF4-FFF2-40B4-BE49-F238E27FC236}">
                    <a16:creationId xmlns:a16="http://schemas.microsoft.com/office/drawing/2014/main" id="{8D19A7D5-83F5-4D68-AD94-BB9FCB0890EA}"/>
                  </a:ext>
                </a:extLst>
              </p:cNvPr>
              <p:cNvSpPr>
                <a:spLocks/>
              </p:cNvSpPr>
              <p:nvPr/>
            </p:nvSpPr>
            <p:spPr bwMode="auto">
              <a:xfrm>
                <a:off x="6084888" y="3568700"/>
                <a:ext cx="2514600" cy="2279650"/>
              </a:xfrm>
              <a:custGeom>
                <a:avLst/>
                <a:gdLst>
                  <a:gd name="T0" fmla="*/ 12760 w 12760"/>
                  <a:gd name="T1" fmla="*/ 873 h 11565"/>
                  <a:gd name="T2" fmla="*/ 10527 w 12760"/>
                  <a:gd name="T3" fmla="*/ 3343 h 11565"/>
                  <a:gd name="T4" fmla="*/ 397 w 12760"/>
                  <a:gd name="T5" fmla="*/ 11565 h 11565"/>
                  <a:gd name="T6" fmla="*/ 0 w 12760"/>
                  <a:gd name="T7" fmla="*/ 10968 h 11565"/>
                  <a:gd name="T8" fmla="*/ 8295 w 12760"/>
                  <a:gd name="T9" fmla="*/ 6807 h 11565"/>
                  <a:gd name="T10" fmla="*/ 10247 w 12760"/>
                  <a:gd name="T11" fmla="*/ 2805 h 11565"/>
                  <a:gd name="T12" fmla="*/ 11741 w 12760"/>
                  <a:gd name="T13" fmla="*/ 390 h 11565"/>
                  <a:gd name="T14" fmla="*/ 12760 w 12760"/>
                  <a:gd name="T15" fmla="*/ 873 h 115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60" h="11565">
                    <a:moveTo>
                      <a:pt x="12760" y="873"/>
                    </a:moveTo>
                    <a:cubicBezTo>
                      <a:pt x="12760" y="873"/>
                      <a:pt x="11189" y="0"/>
                      <a:pt x="10527" y="3343"/>
                    </a:cubicBezTo>
                    <a:cubicBezTo>
                      <a:pt x="9217" y="8926"/>
                      <a:pt x="4184" y="11185"/>
                      <a:pt x="397" y="11565"/>
                    </a:cubicBezTo>
                    <a:lnTo>
                      <a:pt x="0" y="10968"/>
                    </a:lnTo>
                    <a:cubicBezTo>
                      <a:pt x="3362" y="10283"/>
                      <a:pt x="5485" y="9971"/>
                      <a:pt x="8295" y="6807"/>
                    </a:cubicBezTo>
                    <a:cubicBezTo>
                      <a:pt x="9351" y="5582"/>
                      <a:pt x="10052" y="3528"/>
                      <a:pt x="10247" y="2805"/>
                    </a:cubicBezTo>
                    <a:cubicBezTo>
                      <a:pt x="10247" y="2805"/>
                      <a:pt x="10594" y="676"/>
                      <a:pt x="11741" y="390"/>
                    </a:cubicBezTo>
                    <a:cubicBezTo>
                      <a:pt x="12037" y="316"/>
                      <a:pt x="12342" y="692"/>
                      <a:pt x="12760" y="873"/>
                    </a:cubicBez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9">
                <a:extLst>
                  <a:ext uri="{FF2B5EF4-FFF2-40B4-BE49-F238E27FC236}">
                    <a16:creationId xmlns:a16="http://schemas.microsoft.com/office/drawing/2014/main" id="{473EB727-BAB8-46DC-B292-91E5D8410755}"/>
                  </a:ext>
                </a:extLst>
              </p:cNvPr>
              <p:cNvSpPr>
                <a:spLocks/>
              </p:cNvSpPr>
              <p:nvPr/>
            </p:nvSpPr>
            <p:spPr bwMode="auto">
              <a:xfrm>
                <a:off x="5926138" y="1628775"/>
                <a:ext cx="5084762" cy="4102100"/>
              </a:xfrm>
              <a:custGeom>
                <a:avLst/>
                <a:gdLst>
                  <a:gd name="T0" fmla="*/ 25798 w 25798"/>
                  <a:gd name="T1" fmla="*/ 171 h 20812"/>
                  <a:gd name="T2" fmla="*/ 20523 w 25798"/>
                  <a:gd name="T3" fmla="*/ 0 h 20812"/>
                  <a:gd name="T4" fmla="*/ 21496 w 25798"/>
                  <a:gd name="T5" fmla="*/ 824 h 20812"/>
                  <a:gd name="T6" fmla="*/ 18810 w 25798"/>
                  <a:gd name="T7" fmla="*/ 3346 h 20812"/>
                  <a:gd name="T8" fmla="*/ 17446 w 25798"/>
                  <a:gd name="T9" fmla="*/ 8104 h 20812"/>
                  <a:gd name="T10" fmla="*/ 13296 w 25798"/>
                  <a:gd name="T11" fmla="*/ 7853 h 20812"/>
                  <a:gd name="T12" fmla="*/ 9362 w 25798"/>
                  <a:gd name="T13" fmla="*/ 8629 h 20812"/>
                  <a:gd name="T14" fmla="*/ 0 w 25798"/>
                  <a:gd name="T15" fmla="*/ 16725 h 20812"/>
                  <a:gd name="T16" fmla="*/ 806 w 25798"/>
                  <a:gd name="T17" fmla="*/ 20812 h 20812"/>
                  <a:gd name="T18" fmla="*/ 11132 w 25798"/>
                  <a:gd name="T19" fmla="*/ 12583 h 20812"/>
                  <a:gd name="T20" fmla="*/ 15066 w 25798"/>
                  <a:gd name="T21" fmla="*/ 11807 h 20812"/>
                  <a:gd name="T22" fmla="*/ 18980 w 25798"/>
                  <a:gd name="T23" fmla="*/ 11173 h 20812"/>
                  <a:gd name="T24" fmla="*/ 20088 w 25798"/>
                  <a:gd name="T25" fmla="*/ 4094 h 20812"/>
                  <a:gd name="T26" fmla="*/ 22618 w 25798"/>
                  <a:gd name="T27" fmla="*/ 1774 h 20812"/>
                  <a:gd name="T28" fmla="*/ 23529 w 25798"/>
                  <a:gd name="T29" fmla="*/ 2545 h 20812"/>
                  <a:gd name="T30" fmla="*/ 25798 w 25798"/>
                  <a:gd name="T31" fmla="*/ 171 h 20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98" h="20812">
                    <a:moveTo>
                      <a:pt x="25798" y="171"/>
                    </a:moveTo>
                    <a:lnTo>
                      <a:pt x="20523" y="0"/>
                    </a:lnTo>
                    <a:lnTo>
                      <a:pt x="21496" y="824"/>
                    </a:lnTo>
                    <a:cubicBezTo>
                      <a:pt x="19853" y="1307"/>
                      <a:pt x="19096" y="2538"/>
                      <a:pt x="18810" y="3346"/>
                    </a:cubicBezTo>
                    <a:cubicBezTo>
                      <a:pt x="18151" y="5208"/>
                      <a:pt x="17712" y="6904"/>
                      <a:pt x="17446" y="8104"/>
                    </a:cubicBezTo>
                    <a:cubicBezTo>
                      <a:pt x="16546" y="12152"/>
                      <a:pt x="13915" y="8548"/>
                      <a:pt x="13296" y="7853"/>
                    </a:cubicBezTo>
                    <a:cubicBezTo>
                      <a:pt x="10618" y="4849"/>
                      <a:pt x="9563" y="7776"/>
                      <a:pt x="9362" y="8629"/>
                    </a:cubicBezTo>
                    <a:cubicBezTo>
                      <a:pt x="7483" y="16606"/>
                      <a:pt x="0" y="16725"/>
                      <a:pt x="0" y="16725"/>
                    </a:cubicBezTo>
                    <a:lnTo>
                      <a:pt x="806" y="20812"/>
                    </a:lnTo>
                    <a:cubicBezTo>
                      <a:pt x="806" y="20812"/>
                      <a:pt x="9253" y="20560"/>
                      <a:pt x="11132" y="12583"/>
                    </a:cubicBezTo>
                    <a:cubicBezTo>
                      <a:pt x="11333" y="11730"/>
                      <a:pt x="12163" y="8966"/>
                      <a:pt x="15066" y="11807"/>
                    </a:cubicBezTo>
                    <a:cubicBezTo>
                      <a:pt x="15066" y="11807"/>
                      <a:pt x="18386" y="15247"/>
                      <a:pt x="18980" y="11173"/>
                    </a:cubicBezTo>
                    <a:cubicBezTo>
                      <a:pt x="19238" y="9402"/>
                      <a:pt x="19453" y="5961"/>
                      <a:pt x="20088" y="4094"/>
                    </a:cubicBezTo>
                    <a:cubicBezTo>
                      <a:pt x="20344" y="3340"/>
                      <a:pt x="20977" y="2248"/>
                      <a:pt x="22618" y="1774"/>
                    </a:cubicBezTo>
                    <a:lnTo>
                      <a:pt x="23529" y="2545"/>
                    </a:lnTo>
                    <a:lnTo>
                      <a:pt x="25798" y="171"/>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99" name="Группа 21">
              <a:extLst>
                <a:ext uri="{FF2B5EF4-FFF2-40B4-BE49-F238E27FC236}">
                  <a16:creationId xmlns:a16="http://schemas.microsoft.com/office/drawing/2014/main" id="{1718A924-1D9D-402B-9E93-83E79463C7AA}"/>
                </a:ext>
              </a:extLst>
            </p:cNvPr>
            <p:cNvGrpSpPr/>
            <p:nvPr/>
          </p:nvGrpSpPr>
          <p:grpSpPr>
            <a:xfrm>
              <a:off x="5072232" y="3200400"/>
              <a:ext cx="2133600" cy="2764383"/>
              <a:chOff x="4535488" y="3968750"/>
              <a:chExt cx="1347788" cy="1746251"/>
            </a:xfrm>
          </p:grpSpPr>
          <p:sp>
            <p:nvSpPr>
              <p:cNvPr id="100" name="Freeform 261">
                <a:extLst>
                  <a:ext uri="{FF2B5EF4-FFF2-40B4-BE49-F238E27FC236}">
                    <a16:creationId xmlns:a16="http://schemas.microsoft.com/office/drawing/2014/main" id="{DE443EB0-4272-4922-8C16-45938FBB646C}"/>
                  </a:ext>
                </a:extLst>
              </p:cNvPr>
              <p:cNvSpPr>
                <a:spLocks/>
              </p:cNvSpPr>
              <p:nvPr/>
            </p:nvSpPr>
            <p:spPr bwMode="auto">
              <a:xfrm>
                <a:off x="4695826" y="5600700"/>
                <a:ext cx="160338" cy="98425"/>
              </a:xfrm>
              <a:custGeom>
                <a:avLst/>
                <a:gdLst>
                  <a:gd name="T0" fmla="*/ 446 w 446"/>
                  <a:gd name="T1" fmla="*/ 137 h 269"/>
                  <a:gd name="T2" fmla="*/ 402 w 446"/>
                  <a:gd name="T3" fmla="*/ 55 h 269"/>
                  <a:gd name="T4" fmla="*/ 226 w 446"/>
                  <a:gd name="T5" fmla="*/ 29 h 269"/>
                  <a:gd name="T6" fmla="*/ 37 w 446"/>
                  <a:gd name="T7" fmla="*/ 160 h 269"/>
                  <a:gd name="T8" fmla="*/ 7 w 446"/>
                  <a:gd name="T9" fmla="*/ 269 h 269"/>
                  <a:gd name="T10" fmla="*/ 446 w 446"/>
                  <a:gd name="T11" fmla="*/ 137 h 269"/>
                </a:gdLst>
                <a:ahLst/>
                <a:cxnLst>
                  <a:cxn ang="0">
                    <a:pos x="T0" y="T1"/>
                  </a:cxn>
                  <a:cxn ang="0">
                    <a:pos x="T2" y="T3"/>
                  </a:cxn>
                  <a:cxn ang="0">
                    <a:pos x="T4" y="T5"/>
                  </a:cxn>
                  <a:cxn ang="0">
                    <a:pos x="T6" y="T7"/>
                  </a:cxn>
                  <a:cxn ang="0">
                    <a:pos x="T8" y="T9"/>
                  </a:cxn>
                  <a:cxn ang="0">
                    <a:pos x="T10" y="T11"/>
                  </a:cxn>
                </a:cxnLst>
                <a:rect l="0" t="0" r="r" b="b"/>
                <a:pathLst>
                  <a:path w="446" h="269">
                    <a:moveTo>
                      <a:pt x="446" y="137"/>
                    </a:moveTo>
                    <a:lnTo>
                      <a:pt x="402" y="55"/>
                    </a:lnTo>
                    <a:cubicBezTo>
                      <a:pt x="402" y="55"/>
                      <a:pt x="318" y="0"/>
                      <a:pt x="226" y="29"/>
                    </a:cubicBezTo>
                    <a:cubicBezTo>
                      <a:pt x="135" y="57"/>
                      <a:pt x="74" y="108"/>
                      <a:pt x="37" y="160"/>
                    </a:cubicBezTo>
                    <a:cubicBezTo>
                      <a:pt x="0" y="211"/>
                      <a:pt x="7" y="269"/>
                      <a:pt x="7" y="269"/>
                    </a:cubicBezTo>
                    <a:cubicBezTo>
                      <a:pt x="7" y="269"/>
                      <a:pt x="224" y="258"/>
                      <a:pt x="446" y="137"/>
                    </a:cubicBezTo>
                    <a:close/>
                  </a:path>
                </a:pathLst>
              </a:custGeom>
              <a:solidFill>
                <a:schemeClr val="tx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262">
                <a:extLst>
                  <a:ext uri="{FF2B5EF4-FFF2-40B4-BE49-F238E27FC236}">
                    <a16:creationId xmlns:a16="http://schemas.microsoft.com/office/drawing/2014/main" id="{719D633C-BB0D-4C9E-ADAE-0130FEDEA5FE}"/>
                  </a:ext>
                </a:extLst>
              </p:cNvPr>
              <p:cNvSpPr>
                <a:spLocks/>
              </p:cNvSpPr>
              <p:nvPr/>
            </p:nvSpPr>
            <p:spPr bwMode="auto">
              <a:xfrm>
                <a:off x="4627563" y="4519613"/>
                <a:ext cx="673100" cy="325438"/>
              </a:xfrm>
              <a:custGeom>
                <a:avLst/>
                <a:gdLst>
                  <a:gd name="T0" fmla="*/ 276 w 1856"/>
                  <a:gd name="T1" fmla="*/ 166 h 895"/>
                  <a:gd name="T2" fmla="*/ 1049 w 1856"/>
                  <a:gd name="T3" fmla="*/ 231 h 895"/>
                  <a:gd name="T4" fmla="*/ 1674 w 1856"/>
                  <a:gd name="T5" fmla="*/ 0 h 895"/>
                  <a:gd name="T6" fmla="*/ 975 w 1856"/>
                  <a:gd name="T7" fmla="*/ 796 h 895"/>
                  <a:gd name="T8" fmla="*/ 276 w 1856"/>
                  <a:gd name="T9" fmla="*/ 166 h 895"/>
                </a:gdLst>
                <a:ahLst/>
                <a:cxnLst>
                  <a:cxn ang="0">
                    <a:pos x="T0" y="T1"/>
                  </a:cxn>
                  <a:cxn ang="0">
                    <a:pos x="T2" y="T3"/>
                  </a:cxn>
                  <a:cxn ang="0">
                    <a:pos x="T4" y="T5"/>
                  </a:cxn>
                  <a:cxn ang="0">
                    <a:pos x="T6" y="T7"/>
                  </a:cxn>
                  <a:cxn ang="0">
                    <a:pos x="T8" y="T9"/>
                  </a:cxn>
                </a:cxnLst>
                <a:rect l="0" t="0" r="r" b="b"/>
                <a:pathLst>
                  <a:path w="1856" h="895">
                    <a:moveTo>
                      <a:pt x="276" y="166"/>
                    </a:moveTo>
                    <a:cubicBezTo>
                      <a:pt x="276" y="166"/>
                      <a:pt x="613" y="306"/>
                      <a:pt x="1049" y="231"/>
                    </a:cubicBezTo>
                    <a:cubicBezTo>
                      <a:pt x="1484" y="156"/>
                      <a:pt x="1674" y="0"/>
                      <a:pt x="1674" y="0"/>
                    </a:cubicBezTo>
                    <a:cubicBezTo>
                      <a:pt x="1674" y="0"/>
                      <a:pt x="1856" y="618"/>
                      <a:pt x="975" y="796"/>
                    </a:cubicBezTo>
                    <a:cubicBezTo>
                      <a:pt x="486" y="895"/>
                      <a:pt x="0" y="646"/>
                      <a:pt x="276" y="166"/>
                    </a:cubicBezTo>
                    <a:close/>
                  </a:path>
                </a:pathLst>
              </a:custGeom>
              <a:solidFill>
                <a:srgbClr val="6341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263">
                <a:extLst>
                  <a:ext uri="{FF2B5EF4-FFF2-40B4-BE49-F238E27FC236}">
                    <a16:creationId xmlns:a16="http://schemas.microsoft.com/office/drawing/2014/main" id="{A7F4C758-6D12-40D8-B235-35B1123BD7A0}"/>
                  </a:ext>
                </a:extLst>
              </p:cNvPr>
              <p:cNvSpPr>
                <a:spLocks/>
              </p:cNvSpPr>
              <p:nvPr/>
            </p:nvSpPr>
            <p:spPr bwMode="auto">
              <a:xfrm>
                <a:off x="5145088" y="5611813"/>
                <a:ext cx="160338" cy="103188"/>
              </a:xfrm>
              <a:custGeom>
                <a:avLst/>
                <a:gdLst>
                  <a:gd name="T0" fmla="*/ 0 w 440"/>
                  <a:gd name="T1" fmla="*/ 128 h 286"/>
                  <a:gd name="T2" fmla="*/ 48 w 440"/>
                  <a:gd name="T3" fmla="*/ 50 h 286"/>
                  <a:gd name="T4" fmla="*/ 225 w 440"/>
                  <a:gd name="T5" fmla="*/ 33 h 286"/>
                  <a:gd name="T6" fmla="*/ 406 w 440"/>
                  <a:gd name="T7" fmla="*/ 175 h 286"/>
                  <a:gd name="T8" fmla="*/ 430 w 440"/>
                  <a:gd name="T9" fmla="*/ 286 h 286"/>
                  <a:gd name="T10" fmla="*/ 0 w 440"/>
                  <a:gd name="T11" fmla="*/ 128 h 286"/>
                </a:gdLst>
                <a:ahLst/>
                <a:cxnLst>
                  <a:cxn ang="0">
                    <a:pos x="T0" y="T1"/>
                  </a:cxn>
                  <a:cxn ang="0">
                    <a:pos x="T2" y="T3"/>
                  </a:cxn>
                  <a:cxn ang="0">
                    <a:pos x="T4" y="T5"/>
                  </a:cxn>
                  <a:cxn ang="0">
                    <a:pos x="T6" y="T7"/>
                  </a:cxn>
                  <a:cxn ang="0">
                    <a:pos x="T8" y="T9"/>
                  </a:cxn>
                  <a:cxn ang="0">
                    <a:pos x="T10" y="T11"/>
                  </a:cxn>
                </a:cxnLst>
                <a:rect l="0" t="0" r="r" b="b"/>
                <a:pathLst>
                  <a:path w="440" h="286">
                    <a:moveTo>
                      <a:pt x="0" y="128"/>
                    </a:moveTo>
                    <a:lnTo>
                      <a:pt x="48" y="50"/>
                    </a:lnTo>
                    <a:cubicBezTo>
                      <a:pt x="48" y="50"/>
                      <a:pt x="136" y="0"/>
                      <a:pt x="225" y="33"/>
                    </a:cubicBezTo>
                    <a:cubicBezTo>
                      <a:pt x="315" y="67"/>
                      <a:pt x="373" y="121"/>
                      <a:pt x="406" y="175"/>
                    </a:cubicBezTo>
                    <a:cubicBezTo>
                      <a:pt x="440" y="229"/>
                      <a:pt x="430" y="286"/>
                      <a:pt x="430" y="286"/>
                    </a:cubicBezTo>
                    <a:cubicBezTo>
                      <a:pt x="430" y="286"/>
                      <a:pt x="214" y="262"/>
                      <a:pt x="0" y="128"/>
                    </a:cubicBezTo>
                    <a:close/>
                  </a:path>
                </a:pathLst>
              </a:custGeom>
              <a:solidFill>
                <a:schemeClr val="tx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264">
                <a:extLst>
                  <a:ext uri="{FF2B5EF4-FFF2-40B4-BE49-F238E27FC236}">
                    <a16:creationId xmlns:a16="http://schemas.microsoft.com/office/drawing/2014/main" id="{C1D3AD58-06E9-4A6B-B170-9DFCBBB85EBC}"/>
                  </a:ext>
                </a:extLst>
              </p:cNvPr>
              <p:cNvSpPr>
                <a:spLocks/>
              </p:cNvSpPr>
              <p:nvPr/>
            </p:nvSpPr>
            <p:spPr bwMode="auto">
              <a:xfrm>
                <a:off x="4721226" y="5203825"/>
                <a:ext cx="530225" cy="430213"/>
              </a:xfrm>
              <a:custGeom>
                <a:avLst/>
                <a:gdLst>
                  <a:gd name="T0" fmla="*/ 46 w 1464"/>
                  <a:gd name="T1" fmla="*/ 0 h 1187"/>
                  <a:gd name="T2" fmla="*/ 0 w 1464"/>
                  <a:gd name="T3" fmla="*/ 648 h 1187"/>
                  <a:gd name="T4" fmla="*/ 104 w 1464"/>
                  <a:gd name="T5" fmla="*/ 1152 h 1187"/>
                  <a:gd name="T6" fmla="*/ 261 w 1464"/>
                  <a:gd name="T7" fmla="*/ 1184 h 1187"/>
                  <a:gd name="T8" fmla="*/ 345 w 1464"/>
                  <a:gd name="T9" fmla="*/ 1108 h 1187"/>
                  <a:gd name="T10" fmla="*/ 199 w 1464"/>
                  <a:gd name="T11" fmla="*/ 654 h 1187"/>
                  <a:gd name="T12" fmla="*/ 270 w 1464"/>
                  <a:gd name="T13" fmla="*/ 246 h 1187"/>
                  <a:gd name="T14" fmla="*/ 715 w 1464"/>
                  <a:gd name="T15" fmla="*/ 476 h 1187"/>
                  <a:gd name="T16" fmla="*/ 1236 w 1464"/>
                  <a:gd name="T17" fmla="*/ 286 h 1187"/>
                  <a:gd name="T18" fmla="*/ 1306 w 1464"/>
                  <a:gd name="T19" fmla="*/ 665 h 1187"/>
                  <a:gd name="T20" fmla="*/ 1178 w 1464"/>
                  <a:gd name="T21" fmla="*/ 1156 h 1187"/>
                  <a:gd name="T22" fmla="*/ 1299 w 1464"/>
                  <a:gd name="T23" fmla="*/ 1180 h 1187"/>
                  <a:gd name="T24" fmla="*/ 1384 w 1464"/>
                  <a:gd name="T25" fmla="*/ 1136 h 1187"/>
                  <a:gd name="T26" fmla="*/ 1464 w 1464"/>
                  <a:gd name="T27" fmla="*/ 652 h 1187"/>
                  <a:gd name="T28" fmla="*/ 1413 w 1464"/>
                  <a:gd name="T29" fmla="*/ 19 h 1187"/>
                  <a:gd name="T30" fmla="*/ 46 w 1464"/>
                  <a:gd name="T31"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4" h="1187">
                    <a:moveTo>
                      <a:pt x="46" y="0"/>
                    </a:moveTo>
                    <a:lnTo>
                      <a:pt x="0" y="648"/>
                    </a:lnTo>
                    <a:lnTo>
                      <a:pt x="104" y="1152"/>
                    </a:lnTo>
                    <a:cubicBezTo>
                      <a:pt x="104" y="1152"/>
                      <a:pt x="179" y="1185"/>
                      <a:pt x="261" y="1184"/>
                    </a:cubicBezTo>
                    <a:cubicBezTo>
                      <a:pt x="343" y="1183"/>
                      <a:pt x="345" y="1108"/>
                      <a:pt x="345" y="1108"/>
                    </a:cubicBezTo>
                    <a:lnTo>
                      <a:pt x="199" y="654"/>
                    </a:lnTo>
                    <a:lnTo>
                      <a:pt x="270" y="246"/>
                    </a:lnTo>
                    <a:cubicBezTo>
                      <a:pt x="270" y="246"/>
                      <a:pt x="407" y="440"/>
                      <a:pt x="715" y="476"/>
                    </a:cubicBezTo>
                    <a:cubicBezTo>
                      <a:pt x="1023" y="511"/>
                      <a:pt x="1236" y="286"/>
                      <a:pt x="1236" y="286"/>
                    </a:cubicBezTo>
                    <a:lnTo>
                      <a:pt x="1306" y="665"/>
                    </a:lnTo>
                    <a:lnTo>
                      <a:pt x="1178" y="1156"/>
                    </a:lnTo>
                    <a:cubicBezTo>
                      <a:pt x="1178" y="1156"/>
                      <a:pt x="1237" y="1187"/>
                      <a:pt x="1299" y="1180"/>
                    </a:cubicBezTo>
                    <a:cubicBezTo>
                      <a:pt x="1361" y="1173"/>
                      <a:pt x="1384" y="1136"/>
                      <a:pt x="1384" y="1136"/>
                    </a:cubicBezTo>
                    <a:lnTo>
                      <a:pt x="1464" y="652"/>
                    </a:lnTo>
                    <a:lnTo>
                      <a:pt x="1413" y="19"/>
                    </a:lnTo>
                    <a:cubicBezTo>
                      <a:pt x="1413" y="19"/>
                      <a:pt x="860" y="147"/>
                      <a:pt x="46" y="0"/>
                    </a:cubicBezTo>
                    <a:close/>
                  </a:path>
                </a:pathLst>
              </a:custGeom>
              <a:solidFill>
                <a:srgbClr val="1935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265">
                <a:extLst>
                  <a:ext uri="{FF2B5EF4-FFF2-40B4-BE49-F238E27FC236}">
                    <a16:creationId xmlns:a16="http://schemas.microsoft.com/office/drawing/2014/main" id="{F8431BDD-B614-40FE-845C-164128C3C0AD}"/>
                  </a:ext>
                </a:extLst>
              </p:cNvPr>
              <p:cNvSpPr>
                <a:spLocks/>
              </p:cNvSpPr>
              <p:nvPr/>
            </p:nvSpPr>
            <p:spPr bwMode="auto">
              <a:xfrm>
                <a:off x="4535488" y="5216525"/>
                <a:ext cx="195263" cy="88900"/>
              </a:xfrm>
              <a:custGeom>
                <a:avLst/>
                <a:gdLst>
                  <a:gd name="T0" fmla="*/ 537 w 537"/>
                  <a:gd name="T1" fmla="*/ 223 h 243"/>
                  <a:gd name="T2" fmla="*/ 369 w 537"/>
                  <a:gd name="T3" fmla="*/ 27 h 243"/>
                  <a:gd name="T4" fmla="*/ 275 w 537"/>
                  <a:gd name="T5" fmla="*/ 0 h 243"/>
                  <a:gd name="T6" fmla="*/ 52 w 537"/>
                  <a:gd name="T7" fmla="*/ 77 h 243"/>
                  <a:gd name="T8" fmla="*/ 0 w 537"/>
                  <a:gd name="T9" fmla="*/ 146 h 243"/>
                  <a:gd name="T10" fmla="*/ 62 w 537"/>
                  <a:gd name="T11" fmla="*/ 148 h 243"/>
                  <a:gd name="T12" fmla="*/ 40 w 537"/>
                  <a:gd name="T13" fmla="*/ 243 h 243"/>
                  <a:gd name="T14" fmla="*/ 537 w 537"/>
                  <a:gd name="T15" fmla="*/ 223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7" h="243">
                    <a:moveTo>
                      <a:pt x="537" y="223"/>
                    </a:moveTo>
                    <a:lnTo>
                      <a:pt x="369" y="27"/>
                    </a:lnTo>
                    <a:lnTo>
                      <a:pt x="275" y="0"/>
                    </a:lnTo>
                    <a:lnTo>
                      <a:pt x="52" y="77"/>
                    </a:lnTo>
                    <a:lnTo>
                      <a:pt x="0" y="146"/>
                    </a:lnTo>
                    <a:lnTo>
                      <a:pt x="62" y="148"/>
                    </a:lnTo>
                    <a:lnTo>
                      <a:pt x="40" y="243"/>
                    </a:lnTo>
                    <a:lnTo>
                      <a:pt x="537" y="223"/>
                    </a:ln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266">
                <a:extLst>
                  <a:ext uri="{FF2B5EF4-FFF2-40B4-BE49-F238E27FC236}">
                    <a16:creationId xmlns:a16="http://schemas.microsoft.com/office/drawing/2014/main" id="{44FD9DF7-3E6D-47D4-8530-0E8F4A7CBD3A}"/>
                  </a:ext>
                </a:extLst>
              </p:cNvPr>
              <p:cNvSpPr>
                <a:spLocks/>
              </p:cNvSpPr>
              <p:nvPr/>
            </p:nvSpPr>
            <p:spPr bwMode="auto">
              <a:xfrm>
                <a:off x="4597401" y="5222875"/>
                <a:ext cx="133350" cy="76200"/>
              </a:xfrm>
              <a:custGeom>
                <a:avLst/>
                <a:gdLst>
                  <a:gd name="T0" fmla="*/ 366 w 366"/>
                  <a:gd name="T1" fmla="*/ 205 h 207"/>
                  <a:gd name="T2" fmla="*/ 309 w 366"/>
                  <a:gd name="T3" fmla="*/ 207 h 207"/>
                  <a:gd name="T4" fmla="*/ 178 w 366"/>
                  <a:gd name="T5" fmla="*/ 44 h 207"/>
                  <a:gd name="T6" fmla="*/ 0 w 366"/>
                  <a:gd name="T7" fmla="*/ 47 h 207"/>
                  <a:gd name="T8" fmla="*/ 175 w 366"/>
                  <a:gd name="T9" fmla="*/ 23 h 207"/>
                  <a:gd name="T10" fmla="*/ 167 w 366"/>
                  <a:gd name="T11" fmla="*/ 0 h 207"/>
                  <a:gd name="T12" fmla="*/ 198 w 366"/>
                  <a:gd name="T13" fmla="*/ 9 h 207"/>
                  <a:gd name="T14" fmla="*/ 366 w 366"/>
                  <a:gd name="T15" fmla="*/ 205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6" h="207">
                    <a:moveTo>
                      <a:pt x="366" y="205"/>
                    </a:moveTo>
                    <a:lnTo>
                      <a:pt x="309" y="207"/>
                    </a:lnTo>
                    <a:lnTo>
                      <a:pt x="178" y="44"/>
                    </a:lnTo>
                    <a:lnTo>
                      <a:pt x="0" y="47"/>
                    </a:lnTo>
                    <a:lnTo>
                      <a:pt x="175" y="23"/>
                    </a:lnTo>
                    <a:lnTo>
                      <a:pt x="167" y="0"/>
                    </a:lnTo>
                    <a:lnTo>
                      <a:pt x="198" y="9"/>
                    </a:lnTo>
                    <a:lnTo>
                      <a:pt x="366" y="205"/>
                    </a:ln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267">
                <a:extLst>
                  <a:ext uri="{FF2B5EF4-FFF2-40B4-BE49-F238E27FC236}">
                    <a16:creationId xmlns:a16="http://schemas.microsoft.com/office/drawing/2014/main" id="{190EA7EA-31DC-43C6-AD7E-6EADC34004BC}"/>
                  </a:ext>
                </a:extLst>
              </p:cNvPr>
              <p:cNvSpPr>
                <a:spLocks/>
              </p:cNvSpPr>
              <p:nvPr/>
            </p:nvSpPr>
            <p:spPr bwMode="auto">
              <a:xfrm>
                <a:off x="4737101" y="4818063"/>
                <a:ext cx="762000" cy="427038"/>
              </a:xfrm>
              <a:custGeom>
                <a:avLst/>
                <a:gdLst>
                  <a:gd name="T0" fmla="*/ 14 w 2099"/>
                  <a:gd name="T1" fmla="*/ 250 h 1177"/>
                  <a:gd name="T2" fmla="*/ 2 w 2099"/>
                  <a:gd name="T3" fmla="*/ 481 h 1177"/>
                  <a:gd name="T4" fmla="*/ 0 w 2099"/>
                  <a:gd name="T5" fmla="*/ 1061 h 1177"/>
                  <a:gd name="T6" fmla="*/ 845 w 2099"/>
                  <a:gd name="T7" fmla="*/ 1156 h 1177"/>
                  <a:gd name="T8" fmla="*/ 1367 w 2099"/>
                  <a:gd name="T9" fmla="*/ 1080 h 1177"/>
                  <a:gd name="T10" fmla="*/ 1379 w 2099"/>
                  <a:gd name="T11" fmla="*/ 599 h 1177"/>
                  <a:gd name="T12" fmla="*/ 1631 w 2099"/>
                  <a:gd name="T13" fmla="*/ 678 h 1177"/>
                  <a:gd name="T14" fmla="*/ 2082 w 2099"/>
                  <a:gd name="T15" fmla="*/ 277 h 1177"/>
                  <a:gd name="T16" fmla="*/ 2099 w 2099"/>
                  <a:gd name="T17" fmla="*/ 0 h 1177"/>
                  <a:gd name="T18" fmla="*/ 1642 w 2099"/>
                  <a:gd name="T19" fmla="*/ 491 h 1177"/>
                  <a:gd name="T20" fmla="*/ 1384 w 2099"/>
                  <a:gd name="T21" fmla="*/ 152 h 1177"/>
                  <a:gd name="T22" fmla="*/ 14 w 2099"/>
                  <a:gd name="T23" fmla="*/ 250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9" h="1177">
                    <a:moveTo>
                      <a:pt x="14" y="250"/>
                    </a:moveTo>
                    <a:lnTo>
                      <a:pt x="2" y="481"/>
                    </a:lnTo>
                    <a:lnTo>
                      <a:pt x="0" y="1061"/>
                    </a:lnTo>
                    <a:cubicBezTo>
                      <a:pt x="0" y="1061"/>
                      <a:pt x="399" y="1177"/>
                      <a:pt x="845" y="1156"/>
                    </a:cubicBezTo>
                    <a:cubicBezTo>
                      <a:pt x="1291" y="1134"/>
                      <a:pt x="1367" y="1080"/>
                      <a:pt x="1367" y="1080"/>
                    </a:cubicBezTo>
                    <a:lnTo>
                      <a:pt x="1379" y="599"/>
                    </a:lnTo>
                    <a:lnTo>
                      <a:pt x="1631" y="678"/>
                    </a:lnTo>
                    <a:lnTo>
                      <a:pt x="2082" y="277"/>
                    </a:lnTo>
                    <a:lnTo>
                      <a:pt x="2099" y="0"/>
                    </a:lnTo>
                    <a:lnTo>
                      <a:pt x="1642" y="491"/>
                    </a:lnTo>
                    <a:lnTo>
                      <a:pt x="1384" y="152"/>
                    </a:lnTo>
                    <a:cubicBezTo>
                      <a:pt x="1384" y="152"/>
                      <a:pt x="761" y="340"/>
                      <a:pt x="14" y="250"/>
                    </a:cubicBezTo>
                    <a:close/>
                  </a:path>
                </a:pathLst>
              </a:custGeom>
              <a:solidFill>
                <a:srgbClr val="EB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68">
                <a:extLst>
                  <a:ext uri="{FF2B5EF4-FFF2-40B4-BE49-F238E27FC236}">
                    <a16:creationId xmlns:a16="http://schemas.microsoft.com/office/drawing/2014/main" id="{BC16858A-931F-4187-8A74-BBC9D081481A}"/>
                  </a:ext>
                </a:extLst>
              </p:cNvPr>
              <p:cNvSpPr>
                <a:spLocks/>
              </p:cNvSpPr>
              <p:nvPr/>
            </p:nvSpPr>
            <p:spPr bwMode="auto">
              <a:xfrm>
                <a:off x="4587876" y="4908550"/>
                <a:ext cx="198438" cy="333375"/>
              </a:xfrm>
              <a:custGeom>
                <a:avLst/>
                <a:gdLst>
                  <a:gd name="T0" fmla="*/ 426 w 545"/>
                  <a:gd name="T1" fmla="*/ 0 h 918"/>
                  <a:gd name="T2" fmla="*/ 0 w 545"/>
                  <a:gd name="T3" fmla="*/ 427 h 918"/>
                  <a:gd name="T4" fmla="*/ 25 w 545"/>
                  <a:gd name="T5" fmla="*/ 918 h 918"/>
                  <a:gd name="T6" fmla="*/ 200 w 545"/>
                  <a:gd name="T7" fmla="*/ 889 h 918"/>
                  <a:gd name="T8" fmla="*/ 94 w 545"/>
                  <a:gd name="T9" fmla="*/ 426 h 918"/>
                  <a:gd name="T10" fmla="*/ 545 w 545"/>
                  <a:gd name="T11" fmla="*/ 174 h 918"/>
                  <a:gd name="T12" fmla="*/ 504 w 545"/>
                  <a:gd name="T13" fmla="*/ 0 h 918"/>
                  <a:gd name="T14" fmla="*/ 426 w 545"/>
                  <a:gd name="T15" fmla="*/ 0 h 9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5" h="918">
                    <a:moveTo>
                      <a:pt x="426" y="0"/>
                    </a:moveTo>
                    <a:lnTo>
                      <a:pt x="0" y="427"/>
                    </a:lnTo>
                    <a:lnTo>
                      <a:pt x="25" y="918"/>
                    </a:lnTo>
                    <a:lnTo>
                      <a:pt x="200" y="889"/>
                    </a:lnTo>
                    <a:lnTo>
                      <a:pt x="94" y="426"/>
                    </a:lnTo>
                    <a:lnTo>
                      <a:pt x="545" y="174"/>
                    </a:lnTo>
                    <a:lnTo>
                      <a:pt x="504" y="0"/>
                    </a:lnTo>
                    <a:cubicBezTo>
                      <a:pt x="478" y="0"/>
                      <a:pt x="452" y="0"/>
                      <a:pt x="426" y="0"/>
                    </a:cubicBezTo>
                    <a:close/>
                  </a:path>
                </a:pathLst>
              </a:custGeom>
              <a:solidFill>
                <a:srgbClr val="EB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269">
                <a:extLst>
                  <a:ext uri="{FF2B5EF4-FFF2-40B4-BE49-F238E27FC236}">
                    <a16:creationId xmlns:a16="http://schemas.microsoft.com/office/drawing/2014/main" id="{9C141614-9FA2-4267-8ED9-DF34E38C3E60}"/>
                  </a:ext>
                </a:extLst>
              </p:cNvPr>
              <p:cNvSpPr>
                <a:spLocks/>
              </p:cNvSpPr>
              <p:nvPr/>
            </p:nvSpPr>
            <p:spPr bwMode="auto">
              <a:xfrm>
                <a:off x="5240338" y="4868863"/>
                <a:ext cx="209550" cy="142875"/>
              </a:xfrm>
              <a:custGeom>
                <a:avLst/>
                <a:gdLst>
                  <a:gd name="T0" fmla="*/ 0 w 578"/>
                  <a:gd name="T1" fmla="*/ 12 h 394"/>
                  <a:gd name="T2" fmla="*/ 261 w 578"/>
                  <a:gd name="T3" fmla="*/ 332 h 394"/>
                  <a:gd name="T4" fmla="*/ 578 w 578"/>
                  <a:gd name="T5" fmla="*/ 0 h 394"/>
                  <a:gd name="T6" fmla="*/ 258 w 578"/>
                  <a:gd name="T7" fmla="*/ 394 h 394"/>
                  <a:gd name="T8" fmla="*/ 0 w 578"/>
                  <a:gd name="T9" fmla="*/ 12 h 394"/>
                </a:gdLst>
                <a:ahLst/>
                <a:cxnLst>
                  <a:cxn ang="0">
                    <a:pos x="T0" y="T1"/>
                  </a:cxn>
                  <a:cxn ang="0">
                    <a:pos x="T2" y="T3"/>
                  </a:cxn>
                  <a:cxn ang="0">
                    <a:pos x="T4" y="T5"/>
                  </a:cxn>
                  <a:cxn ang="0">
                    <a:pos x="T6" y="T7"/>
                  </a:cxn>
                  <a:cxn ang="0">
                    <a:pos x="T8" y="T9"/>
                  </a:cxn>
                </a:cxnLst>
                <a:rect l="0" t="0" r="r" b="b"/>
                <a:pathLst>
                  <a:path w="578" h="394">
                    <a:moveTo>
                      <a:pt x="0" y="12"/>
                    </a:moveTo>
                    <a:lnTo>
                      <a:pt x="261" y="332"/>
                    </a:lnTo>
                    <a:lnTo>
                      <a:pt x="578" y="0"/>
                    </a:lnTo>
                    <a:lnTo>
                      <a:pt x="258" y="394"/>
                    </a:lnTo>
                    <a:lnTo>
                      <a:pt x="0" y="12"/>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270">
                <a:extLst>
                  <a:ext uri="{FF2B5EF4-FFF2-40B4-BE49-F238E27FC236}">
                    <a16:creationId xmlns:a16="http://schemas.microsoft.com/office/drawing/2014/main" id="{DFDFF7CB-C138-4EFA-92AA-D2FBFB230012}"/>
                  </a:ext>
                </a:extLst>
              </p:cNvPr>
              <p:cNvSpPr>
                <a:spLocks/>
              </p:cNvSpPr>
              <p:nvPr/>
            </p:nvSpPr>
            <p:spPr bwMode="auto">
              <a:xfrm>
                <a:off x="4627563" y="3968750"/>
                <a:ext cx="644525" cy="477838"/>
              </a:xfrm>
              <a:custGeom>
                <a:avLst/>
                <a:gdLst>
                  <a:gd name="T0" fmla="*/ 66 w 1780"/>
                  <a:gd name="T1" fmla="*/ 1312 h 1312"/>
                  <a:gd name="T2" fmla="*/ 21 w 1780"/>
                  <a:gd name="T3" fmla="*/ 999 h 1312"/>
                  <a:gd name="T4" fmla="*/ 89 w 1780"/>
                  <a:gd name="T5" fmla="*/ 821 h 1312"/>
                  <a:gd name="T6" fmla="*/ 415 w 1780"/>
                  <a:gd name="T7" fmla="*/ 333 h 1312"/>
                  <a:gd name="T8" fmla="*/ 1150 w 1780"/>
                  <a:gd name="T9" fmla="*/ 279 h 1312"/>
                  <a:gd name="T10" fmla="*/ 1421 w 1780"/>
                  <a:gd name="T11" fmla="*/ 146 h 1312"/>
                  <a:gd name="T12" fmla="*/ 1753 w 1780"/>
                  <a:gd name="T13" fmla="*/ 311 h 1312"/>
                  <a:gd name="T14" fmla="*/ 1636 w 1780"/>
                  <a:gd name="T15" fmla="*/ 512 h 1312"/>
                  <a:gd name="T16" fmla="*/ 1488 w 1780"/>
                  <a:gd name="T17" fmla="*/ 603 h 1312"/>
                  <a:gd name="T18" fmla="*/ 1598 w 1780"/>
                  <a:gd name="T19" fmla="*/ 686 h 1312"/>
                  <a:gd name="T20" fmla="*/ 1656 w 1780"/>
                  <a:gd name="T21" fmla="*/ 775 h 1312"/>
                  <a:gd name="T22" fmla="*/ 1633 w 1780"/>
                  <a:gd name="T23" fmla="*/ 951 h 1312"/>
                  <a:gd name="T24" fmla="*/ 755 w 1780"/>
                  <a:gd name="T25" fmla="*/ 747 h 1312"/>
                  <a:gd name="T26" fmla="*/ 66 w 1780"/>
                  <a:gd name="T27" fmla="*/ 1312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0" h="1312">
                    <a:moveTo>
                      <a:pt x="66" y="1312"/>
                    </a:moveTo>
                    <a:cubicBezTo>
                      <a:pt x="66" y="1312"/>
                      <a:pt x="0" y="1033"/>
                      <a:pt x="21" y="999"/>
                    </a:cubicBezTo>
                    <a:cubicBezTo>
                      <a:pt x="41" y="965"/>
                      <a:pt x="94" y="943"/>
                      <a:pt x="89" y="821"/>
                    </a:cubicBezTo>
                    <a:cubicBezTo>
                      <a:pt x="83" y="700"/>
                      <a:pt x="116" y="400"/>
                      <a:pt x="415" y="333"/>
                    </a:cubicBezTo>
                    <a:cubicBezTo>
                      <a:pt x="715" y="266"/>
                      <a:pt x="947" y="345"/>
                      <a:pt x="1150" y="279"/>
                    </a:cubicBezTo>
                    <a:cubicBezTo>
                      <a:pt x="1353" y="214"/>
                      <a:pt x="1421" y="146"/>
                      <a:pt x="1421" y="146"/>
                    </a:cubicBezTo>
                    <a:cubicBezTo>
                      <a:pt x="1592" y="0"/>
                      <a:pt x="1780" y="146"/>
                      <a:pt x="1753" y="311"/>
                    </a:cubicBezTo>
                    <a:cubicBezTo>
                      <a:pt x="1753" y="311"/>
                      <a:pt x="1731" y="441"/>
                      <a:pt x="1636" y="512"/>
                    </a:cubicBezTo>
                    <a:cubicBezTo>
                      <a:pt x="1540" y="584"/>
                      <a:pt x="1488" y="603"/>
                      <a:pt x="1488" y="603"/>
                    </a:cubicBezTo>
                    <a:cubicBezTo>
                      <a:pt x="1488" y="603"/>
                      <a:pt x="1564" y="672"/>
                      <a:pt x="1598" y="686"/>
                    </a:cubicBezTo>
                    <a:cubicBezTo>
                      <a:pt x="1631" y="700"/>
                      <a:pt x="1653" y="743"/>
                      <a:pt x="1656" y="775"/>
                    </a:cubicBezTo>
                    <a:cubicBezTo>
                      <a:pt x="1659" y="808"/>
                      <a:pt x="1633" y="951"/>
                      <a:pt x="1633" y="951"/>
                    </a:cubicBezTo>
                    <a:lnTo>
                      <a:pt x="755" y="747"/>
                    </a:lnTo>
                    <a:lnTo>
                      <a:pt x="66" y="1312"/>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271">
                <a:extLst>
                  <a:ext uri="{FF2B5EF4-FFF2-40B4-BE49-F238E27FC236}">
                    <a16:creationId xmlns:a16="http://schemas.microsoft.com/office/drawing/2014/main" id="{84A805C6-8D56-437F-8603-14727E533CD2}"/>
                  </a:ext>
                </a:extLst>
              </p:cNvPr>
              <p:cNvSpPr>
                <a:spLocks/>
              </p:cNvSpPr>
              <p:nvPr/>
            </p:nvSpPr>
            <p:spPr bwMode="auto">
              <a:xfrm>
                <a:off x="4737101" y="4908550"/>
                <a:ext cx="85725" cy="300038"/>
              </a:xfrm>
              <a:custGeom>
                <a:avLst/>
                <a:gdLst>
                  <a:gd name="T0" fmla="*/ 0 w 236"/>
                  <a:gd name="T1" fmla="*/ 811 h 826"/>
                  <a:gd name="T2" fmla="*/ 59 w 236"/>
                  <a:gd name="T3" fmla="*/ 826 h 826"/>
                  <a:gd name="T4" fmla="*/ 236 w 236"/>
                  <a:gd name="T5" fmla="*/ 39 h 826"/>
                  <a:gd name="T6" fmla="*/ 14 w 236"/>
                  <a:gd name="T7" fmla="*/ 0 h 826"/>
                  <a:gd name="T8" fmla="*/ 2 w 236"/>
                  <a:gd name="T9" fmla="*/ 221 h 826"/>
                  <a:gd name="T10" fmla="*/ 0 w 236"/>
                  <a:gd name="T11" fmla="*/ 811 h 826"/>
                </a:gdLst>
                <a:ahLst/>
                <a:cxnLst>
                  <a:cxn ang="0">
                    <a:pos x="T0" y="T1"/>
                  </a:cxn>
                  <a:cxn ang="0">
                    <a:pos x="T2" y="T3"/>
                  </a:cxn>
                  <a:cxn ang="0">
                    <a:pos x="T4" y="T5"/>
                  </a:cxn>
                  <a:cxn ang="0">
                    <a:pos x="T6" y="T7"/>
                  </a:cxn>
                  <a:cxn ang="0">
                    <a:pos x="T8" y="T9"/>
                  </a:cxn>
                  <a:cxn ang="0">
                    <a:pos x="T10" y="T11"/>
                  </a:cxn>
                </a:cxnLst>
                <a:rect l="0" t="0" r="r" b="b"/>
                <a:pathLst>
                  <a:path w="236" h="826">
                    <a:moveTo>
                      <a:pt x="0" y="811"/>
                    </a:moveTo>
                    <a:lnTo>
                      <a:pt x="59" y="826"/>
                    </a:lnTo>
                    <a:lnTo>
                      <a:pt x="236" y="39"/>
                    </a:lnTo>
                    <a:lnTo>
                      <a:pt x="14" y="0"/>
                    </a:lnTo>
                    <a:lnTo>
                      <a:pt x="2" y="221"/>
                    </a:lnTo>
                    <a:lnTo>
                      <a:pt x="0" y="811"/>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272">
                <a:extLst>
                  <a:ext uri="{FF2B5EF4-FFF2-40B4-BE49-F238E27FC236}">
                    <a16:creationId xmlns:a16="http://schemas.microsoft.com/office/drawing/2014/main" id="{F904624B-CB28-4234-B773-FCFF24B02973}"/>
                  </a:ext>
                </a:extLst>
              </p:cNvPr>
              <p:cNvSpPr>
                <a:spLocks/>
              </p:cNvSpPr>
              <p:nvPr/>
            </p:nvSpPr>
            <p:spPr bwMode="auto">
              <a:xfrm>
                <a:off x="4968876" y="4913313"/>
                <a:ext cx="100013" cy="284163"/>
              </a:xfrm>
              <a:custGeom>
                <a:avLst/>
                <a:gdLst>
                  <a:gd name="T0" fmla="*/ 0 w 275"/>
                  <a:gd name="T1" fmla="*/ 42 h 781"/>
                  <a:gd name="T2" fmla="*/ 97 w 275"/>
                  <a:gd name="T3" fmla="*/ 0 h 781"/>
                  <a:gd name="T4" fmla="*/ 215 w 275"/>
                  <a:gd name="T5" fmla="*/ 24 h 781"/>
                  <a:gd name="T6" fmla="*/ 138 w 275"/>
                  <a:gd name="T7" fmla="*/ 162 h 781"/>
                  <a:gd name="T8" fmla="*/ 275 w 275"/>
                  <a:gd name="T9" fmla="*/ 650 h 781"/>
                  <a:gd name="T10" fmla="*/ 166 w 275"/>
                  <a:gd name="T11" fmla="*/ 781 h 781"/>
                  <a:gd name="T12" fmla="*/ 18 w 275"/>
                  <a:gd name="T13" fmla="*/ 622 h 781"/>
                  <a:gd name="T14" fmla="*/ 101 w 275"/>
                  <a:gd name="T15" fmla="*/ 168 h 781"/>
                  <a:gd name="T16" fmla="*/ 0 w 275"/>
                  <a:gd name="T17" fmla="*/ 42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781">
                    <a:moveTo>
                      <a:pt x="0" y="42"/>
                    </a:moveTo>
                    <a:lnTo>
                      <a:pt x="97" y="0"/>
                    </a:lnTo>
                    <a:lnTo>
                      <a:pt x="215" y="24"/>
                    </a:lnTo>
                    <a:lnTo>
                      <a:pt x="138" y="162"/>
                    </a:lnTo>
                    <a:lnTo>
                      <a:pt x="275" y="650"/>
                    </a:lnTo>
                    <a:lnTo>
                      <a:pt x="166" y="781"/>
                    </a:lnTo>
                    <a:lnTo>
                      <a:pt x="18" y="622"/>
                    </a:lnTo>
                    <a:lnTo>
                      <a:pt x="101" y="168"/>
                    </a:lnTo>
                    <a:lnTo>
                      <a:pt x="0" y="4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273">
                <a:extLst>
                  <a:ext uri="{FF2B5EF4-FFF2-40B4-BE49-F238E27FC236}">
                    <a16:creationId xmlns:a16="http://schemas.microsoft.com/office/drawing/2014/main" id="{3ABFF9AA-7FD4-4041-9135-F1E3CD981BA2}"/>
                  </a:ext>
                </a:extLst>
              </p:cNvPr>
              <p:cNvSpPr>
                <a:spLocks/>
              </p:cNvSpPr>
              <p:nvPr/>
            </p:nvSpPr>
            <p:spPr bwMode="auto">
              <a:xfrm>
                <a:off x="4776788" y="4519613"/>
                <a:ext cx="352425" cy="311150"/>
              </a:xfrm>
              <a:custGeom>
                <a:avLst/>
                <a:gdLst>
                  <a:gd name="T0" fmla="*/ 333 w 970"/>
                  <a:gd name="T1" fmla="*/ 103 h 858"/>
                  <a:gd name="T2" fmla="*/ 886 w 970"/>
                  <a:gd name="T3" fmla="*/ 243 h 858"/>
                  <a:gd name="T4" fmla="*/ 637 w 970"/>
                  <a:gd name="T5" fmla="*/ 755 h 858"/>
                  <a:gd name="T6" fmla="*/ 84 w 970"/>
                  <a:gd name="T7" fmla="*/ 615 h 858"/>
                  <a:gd name="T8" fmla="*/ 333 w 970"/>
                  <a:gd name="T9" fmla="*/ 103 h 858"/>
                </a:gdLst>
                <a:ahLst/>
                <a:cxnLst>
                  <a:cxn ang="0">
                    <a:pos x="T0" y="T1"/>
                  </a:cxn>
                  <a:cxn ang="0">
                    <a:pos x="T2" y="T3"/>
                  </a:cxn>
                  <a:cxn ang="0">
                    <a:pos x="T4" y="T5"/>
                  </a:cxn>
                  <a:cxn ang="0">
                    <a:pos x="T6" y="T7"/>
                  </a:cxn>
                  <a:cxn ang="0">
                    <a:pos x="T8" y="T9"/>
                  </a:cxn>
                </a:cxnLst>
                <a:rect l="0" t="0" r="r" b="b"/>
                <a:pathLst>
                  <a:path w="970" h="858">
                    <a:moveTo>
                      <a:pt x="333" y="103"/>
                    </a:moveTo>
                    <a:cubicBezTo>
                      <a:pt x="555" y="0"/>
                      <a:pt x="802" y="63"/>
                      <a:pt x="886" y="243"/>
                    </a:cubicBezTo>
                    <a:cubicBezTo>
                      <a:pt x="970" y="422"/>
                      <a:pt x="858" y="652"/>
                      <a:pt x="637" y="755"/>
                    </a:cubicBezTo>
                    <a:cubicBezTo>
                      <a:pt x="415" y="858"/>
                      <a:pt x="168" y="795"/>
                      <a:pt x="84" y="615"/>
                    </a:cubicBezTo>
                    <a:cubicBezTo>
                      <a:pt x="0" y="435"/>
                      <a:pt x="112" y="206"/>
                      <a:pt x="333" y="103"/>
                    </a:cubicBezTo>
                    <a:close/>
                  </a:path>
                </a:pathLst>
              </a:custGeom>
              <a:solidFill>
                <a:srgbClr val="4A30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274">
                <a:extLst>
                  <a:ext uri="{FF2B5EF4-FFF2-40B4-BE49-F238E27FC236}">
                    <a16:creationId xmlns:a16="http://schemas.microsoft.com/office/drawing/2014/main" id="{542F7780-6F3A-4926-9D53-76CCB4CDC093}"/>
                  </a:ext>
                </a:extLst>
              </p:cNvPr>
              <p:cNvSpPr>
                <a:spLocks/>
              </p:cNvSpPr>
              <p:nvPr/>
            </p:nvSpPr>
            <p:spPr bwMode="auto">
              <a:xfrm>
                <a:off x="4846638" y="4710113"/>
                <a:ext cx="284163" cy="79375"/>
              </a:xfrm>
              <a:custGeom>
                <a:avLst/>
                <a:gdLst>
                  <a:gd name="T0" fmla="*/ 0 w 783"/>
                  <a:gd name="T1" fmla="*/ 190 h 221"/>
                  <a:gd name="T2" fmla="*/ 424 w 783"/>
                  <a:gd name="T3" fmla="*/ 1 h 221"/>
                  <a:gd name="T4" fmla="*/ 471 w 783"/>
                  <a:gd name="T5" fmla="*/ 177 h 221"/>
                  <a:gd name="T6" fmla="*/ 0 w 783"/>
                  <a:gd name="T7" fmla="*/ 190 h 221"/>
                </a:gdLst>
                <a:ahLst/>
                <a:cxnLst>
                  <a:cxn ang="0">
                    <a:pos x="T0" y="T1"/>
                  </a:cxn>
                  <a:cxn ang="0">
                    <a:pos x="T2" y="T3"/>
                  </a:cxn>
                  <a:cxn ang="0">
                    <a:pos x="T4" y="T5"/>
                  </a:cxn>
                  <a:cxn ang="0">
                    <a:pos x="T6" y="T7"/>
                  </a:cxn>
                </a:cxnLst>
                <a:rect l="0" t="0" r="r" b="b"/>
                <a:pathLst>
                  <a:path w="783" h="221">
                    <a:moveTo>
                      <a:pt x="0" y="190"/>
                    </a:moveTo>
                    <a:cubicBezTo>
                      <a:pt x="10" y="14"/>
                      <a:pt x="280" y="0"/>
                      <a:pt x="424" y="1"/>
                    </a:cubicBezTo>
                    <a:cubicBezTo>
                      <a:pt x="717" y="3"/>
                      <a:pt x="783" y="101"/>
                      <a:pt x="471" y="177"/>
                    </a:cubicBezTo>
                    <a:cubicBezTo>
                      <a:pt x="286" y="221"/>
                      <a:pt x="0" y="190"/>
                      <a:pt x="0" y="190"/>
                    </a:cubicBezTo>
                    <a:close/>
                  </a:path>
                </a:pathLst>
              </a:custGeom>
              <a:solidFill>
                <a:srgbClr val="BE7E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275">
                <a:extLst>
                  <a:ext uri="{FF2B5EF4-FFF2-40B4-BE49-F238E27FC236}">
                    <a16:creationId xmlns:a16="http://schemas.microsoft.com/office/drawing/2014/main" id="{3762D6A7-917D-4ABA-BFA0-965CC66544FF}"/>
                  </a:ext>
                </a:extLst>
              </p:cNvPr>
              <p:cNvSpPr>
                <a:spLocks/>
              </p:cNvSpPr>
              <p:nvPr/>
            </p:nvSpPr>
            <p:spPr bwMode="auto">
              <a:xfrm>
                <a:off x="4792663" y="4556125"/>
                <a:ext cx="376238" cy="161925"/>
              </a:xfrm>
              <a:custGeom>
                <a:avLst/>
                <a:gdLst>
                  <a:gd name="T0" fmla="*/ 0 w 1038"/>
                  <a:gd name="T1" fmla="*/ 119 h 445"/>
                  <a:gd name="T2" fmla="*/ 602 w 1038"/>
                  <a:gd name="T3" fmla="*/ 129 h 445"/>
                  <a:gd name="T4" fmla="*/ 1038 w 1038"/>
                  <a:gd name="T5" fmla="*/ 0 h 445"/>
                  <a:gd name="T6" fmla="*/ 0 w 1038"/>
                  <a:gd name="T7" fmla="*/ 119 h 445"/>
                </a:gdLst>
                <a:ahLst/>
                <a:cxnLst>
                  <a:cxn ang="0">
                    <a:pos x="T0" y="T1"/>
                  </a:cxn>
                  <a:cxn ang="0">
                    <a:pos x="T2" y="T3"/>
                  </a:cxn>
                  <a:cxn ang="0">
                    <a:pos x="T4" y="T5"/>
                  </a:cxn>
                  <a:cxn ang="0">
                    <a:pos x="T6" y="T7"/>
                  </a:cxn>
                </a:cxnLst>
                <a:rect l="0" t="0" r="r" b="b"/>
                <a:pathLst>
                  <a:path w="1038" h="445">
                    <a:moveTo>
                      <a:pt x="0" y="119"/>
                    </a:moveTo>
                    <a:cubicBezTo>
                      <a:pt x="136" y="148"/>
                      <a:pt x="352" y="174"/>
                      <a:pt x="602" y="129"/>
                    </a:cubicBezTo>
                    <a:cubicBezTo>
                      <a:pt x="794" y="95"/>
                      <a:pt x="938" y="44"/>
                      <a:pt x="1038" y="0"/>
                    </a:cubicBezTo>
                    <a:cubicBezTo>
                      <a:pt x="933" y="445"/>
                      <a:pt x="14" y="359"/>
                      <a:pt x="0" y="1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276">
                <a:extLst>
                  <a:ext uri="{FF2B5EF4-FFF2-40B4-BE49-F238E27FC236}">
                    <a16:creationId xmlns:a16="http://schemas.microsoft.com/office/drawing/2014/main" id="{FA45BB69-0A3D-4001-BC8F-35866FFA33AC}"/>
                  </a:ext>
                </a:extLst>
              </p:cNvPr>
              <p:cNvSpPr>
                <a:spLocks/>
              </p:cNvSpPr>
              <p:nvPr/>
            </p:nvSpPr>
            <p:spPr bwMode="auto">
              <a:xfrm>
                <a:off x="4767263" y="4702175"/>
                <a:ext cx="336550" cy="122238"/>
              </a:xfrm>
              <a:custGeom>
                <a:avLst/>
                <a:gdLst>
                  <a:gd name="T0" fmla="*/ 927 w 927"/>
                  <a:gd name="T1" fmla="*/ 189 h 338"/>
                  <a:gd name="T2" fmla="*/ 613 w 927"/>
                  <a:gd name="T3" fmla="*/ 289 h 338"/>
                  <a:gd name="T4" fmla="*/ 0 w 927"/>
                  <a:gd name="T5" fmla="*/ 218 h 338"/>
                  <a:gd name="T6" fmla="*/ 927 w 927"/>
                  <a:gd name="T7" fmla="*/ 189 h 338"/>
                </a:gdLst>
                <a:ahLst/>
                <a:cxnLst>
                  <a:cxn ang="0">
                    <a:pos x="T0" y="T1"/>
                  </a:cxn>
                  <a:cxn ang="0">
                    <a:pos x="T2" y="T3"/>
                  </a:cxn>
                  <a:cxn ang="0">
                    <a:pos x="T4" y="T5"/>
                  </a:cxn>
                  <a:cxn ang="0">
                    <a:pos x="T6" y="T7"/>
                  </a:cxn>
                </a:cxnLst>
                <a:rect l="0" t="0" r="r" b="b"/>
                <a:pathLst>
                  <a:path w="927" h="338">
                    <a:moveTo>
                      <a:pt x="927" y="189"/>
                    </a:moveTo>
                    <a:cubicBezTo>
                      <a:pt x="841" y="229"/>
                      <a:pt x="737" y="263"/>
                      <a:pt x="613" y="289"/>
                    </a:cubicBezTo>
                    <a:cubicBezTo>
                      <a:pt x="380" y="338"/>
                      <a:pt x="149" y="311"/>
                      <a:pt x="0" y="218"/>
                    </a:cubicBezTo>
                    <a:cubicBezTo>
                      <a:pt x="171" y="3"/>
                      <a:pt x="746" y="0"/>
                      <a:pt x="927" y="1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277">
                <a:extLst>
                  <a:ext uri="{FF2B5EF4-FFF2-40B4-BE49-F238E27FC236}">
                    <a16:creationId xmlns:a16="http://schemas.microsoft.com/office/drawing/2014/main" id="{919A5723-5BBB-4128-8D88-A5104CD11062}"/>
                  </a:ext>
                </a:extLst>
              </p:cNvPr>
              <p:cNvSpPr>
                <a:spLocks/>
              </p:cNvSpPr>
              <p:nvPr/>
            </p:nvSpPr>
            <p:spPr bwMode="auto">
              <a:xfrm>
                <a:off x="4624388" y="4022725"/>
                <a:ext cx="515938" cy="423863"/>
              </a:xfrm>
              <a:custGeom>
                <a:avLst/>
                <a:gdLst>
                  <a:gd name="T0" fmla="*/ 74 w 1422"/>
                  <a:gd name="T1" fmla="*/ 1163 h 1163"/>
                  <a:gd name="T2" fmla="*/ 29 w 1422"/>
                  <a:gd name="T3" fmla="*/ 850 h 1163"/>
                  <a:gd name="T4" fmla="*/ 1422 w 1422"/>
                  <a:gd name="T5" fmla="*/ 495 h 1163"/>
                  <a:gd name="T6" fmla="*/ 74 w 1422"/>
                  <a:gd name="T7" fmla="*/ 1163 h 1163"/>
                </a:gdLst>
                <a:ahLst/>
                <a:cxnLst>
                  <a:cxn ang="0">
                    <a:pos x="T0" y="T1"/>
                  </a:cxn>
                  <a:cxn ang="0">
                    <a:pos x="T2" y="T3"/>
                  </a:cxn>
                  <a:cxn ang="0">
                    <a:pos x="T4" y="T5"/>
                  </a:cxn>
                  <a:cxn ang="0">
                    <a:pos x="T6" y="T7"/>
                  </a:cxn>
                </a:cxnLst>
                <a:rect l="0" t="0" r="r" b="b"/>
                <a:pathLst>
                  <a:path w="1422" h="1163">
                    <a:moveTo>
                      <a:pt x="74" y="1163"/>
                    </a:moveTo>
                    <a:cubicBezTo>
                      <a:pt x="74" y="1163"/>
                      <a:pt x="0" y="877"/>
                      <a:pt x="29" y="850"/>
                    </a:cubicBezTo>
                    <a:cubicBezTo>
                      <a:pt x="927" y="0"/>
                      <a:pt x="833" y="616"/>
                      <a:pt x="1422" y="495"/>
                    </a:cubicBezTo>
                    <a:lnTo>
                      <a:pt x="74" y="1163"/>
                    </a:lnTo>
                    <a:close/>
                  </a:path>
                </a:pathLst>
              </a:custGeom>
              <a:solidFill>
                <a:srgbClr val="6341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278">
                <a:extLst>
                  <a:ext uri="{FF2B5EF4-FFF2-40B4-BE49-F238E27FC236}">
                    <a16:creationId xmlns:a16="http://schemas.microsoft.com/office/drawing/2014/main" id="{84FB7667-30A2-415E-9A6F-BB0404F84F36}"/>
                  </a:ext>
                </a:extLst>
              </p:cNvPr>
              <p:cNvSpPr>
                <a:spLocks/>
              </p:cNvSpPr>
              <p:nvPr/>
            </p:nvSpPr>
            <p:spPr bwMode="auto">
              <a:xfrm>
                <a:off x="4679951" y="4583113"/>
                <a:ext cx="303213" cy="195263"/>
              </a:xfrm>
              <a:custGeom>
                <a:avLst/>
                <a:gdLst>
                  <a:gd name="T0" fmla="*/ 155 w 834"/>
                  <a:gd name="T1" fmla="*/ 0 h 537"/>
                  <a:gd name="T2" fmla="*/ 834 w 834"/>
                  <a:gd name="T3" fmla="*/ 161 h 537"/>
                  <a:gd name="T4" fmla="*/ 215 w 834"/>
                  <a:gd name="T5" fmla="*/ 61 h 537"/>
                  <a:gd name="T6" fmla="*/ 250 w 834"/>
                  <a:gd name="T7" fmla="*/ 537 h 537"/>
                  <a:gd name="T8" fmla="*/ 155 w 834"/>
                  <a:gd name="T9" fmla="*/ 0 h 537"/>
                </a:gdLst>
                <a:ahLst/>
                <a:cxnLst>
                  <a:cxn ang="0">
                    <a:pos x="T0" y="T1"/>
                  </a:cxn>
                  <a:cxn ang="0">
                    <a:pos x="T2" y="T3"/>
                  </a:cxn>
                  <a:cxn ang="0">
                    <a:pos x="T4" y="T5"/>
                  </a:cxn>
                  <a:cxn ang="0">
                    <a:pos x="T6" y="T7"/>
                  </a:cxn>
                  <a:cxn ang="0">
                    <a:pos x="T8" y="T9"/>
                  </a:cxn>
                </a:cxnLst>
                <a:rect l="0" t="0" r="r" b="b"/>
                <a:pathLst>
                  <a:path w="834" h="537">
                    <a:moveTo>
                      <a:pt x="155" y="0"/>
                    </a:moveTo>
                    <a:cubicBezTo>
                      <a:pt x="155" y="0"/>
                      <a:pt x="766" y="126"/>
                      <a:pt x="834" y="161"/>
                    </a:cubicBezTo>
                    <a:cubicBezTo>
                      <a:pt x="594" y="94"/>
                      <a:pt x="302" y="30"/>
                      <a:pt x="215" y="61"/>
                    </a:cubicBezTo>
                    <a:cubicBezTo>
                      <a:pt x="54" y="119"/>
                      <a:pt x="95" y="433"/>
                      <a:pt x="250" y="537"/>
                    </a:cubicBezTo>
                    <a:cubicBezTo>
                      <a:pt x="60" y="444"/>
                      <a:pt x="0" y="260"/>
                      <a:pt x="155" y="0"/>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279">
                <a:extLst>
                  <a:ext uri="{FF2B5EF4-FFF2-40B4-BE49-F238E27FC236}">
                    <a16:creationId xmlns:a16="http://schemas.microsoft.com/office/drawing/2014/main" id="{EE842583-563D-4D42-8C1E-1F6FAF05CA98}"/>
                  </a:ext>
                </a:extLst>
              </p:cNvPr>
              <p:cNvSpPr>
                <a:spLocks noEditPoints="1"/>
              </p:cNvSpPr>
              <p:nvPr/>
            </p:nvSpPr>
            <p:spPr bwMode="auto">
              <a:xfrm>
                <a:off x="4594226" y="4203700"/>
                <a:ext cx="681038" cy="769938"/>
              </a:xfrm>
              <a:custGeom>
                <a:avLst/>
                <a:gdLst>
                  <a:gd name="T0" fmla="*/ 1780 w 1878"/>
                  <a:gd name="T1" fmla="*/ 1843 h 2120"/>
                  <a:gd name="T2" fmla="*/ 1843 w 1878"/>
                  <a:gd name="T3" fmla="*/ 1146 h 2120"/>
                  <a:gd name="T4" fmla="*/ 1812 w 1878"/>
                  <a:gd name="T5" fmla="*/ 691 h 2120"/>
                  <a:gd name="T6" fmla="*/ 1861 w 1878"/>
                  <a:gd name="T7" fmla="*/ 571 h 2120"/>
                  <a:gd name="T8" fmla="*/ 1787 w 1878"/>
                  <a:gd name="T9" fmla="*/ 477 h 2120"/>
                  <a:gd name="T10" fmla="*/ 1647 w 1878"/>
                  <a:gd name="T11" fmla="*/ 148 h 2120"/>
                  <a:gd name="T12" fmla="*/ 1505 w 1878"/>
                  <a:gd name="T13" fmla="*/ 0 h 2120"/>
                  <a:gd name="T14" fmla="*/ 1144 w 1878"/>
                  <a:gd name="T15" fmla="*/ 46 h 2120"/>
                  <a:gd name="T16" fmla="*/ 516 w 1878"/>
                  <a:gd name="T17" fmla="*/ 102 h 2120"/>
                  <a:gd name="T18" fmla="*/ 323 w 1878"/>
                  <a:gd name="T19" fmla="*/ 287 h 2120"/>
                  <a:gd name="T20" fmla="*/ 157 w 1878"/>
                  <a:gd name="T21" fmla="*/ 668 h 2120"/>
                  <a:gd name="T22" fmla="*/ 14 w 1878"/>
                  <a:gd name="T23" fmla="*/ 764 h 2120"/>
                  <a:gd name="T24" fmla="*/ 157 w 1878"/>
                  <a:gd name="T25" fmla="*/ 904 h 2120"/>
                  <a:gd name="T26" fmla="*/ 256 w 1878"/>
                  <a:gd name="T27" fmla="*/ 1448 h 2120"/>
                  <a:gd name="T28" fmla="*/ 410 w 1878"/>
                  <a:gd name="T29" fmla="*/ 1941 h 2120"/>
                  <a:gd name="T30" fmla="*/ 1780 w 1878"/>
                  <a:gd name="T31" fmla="*/ 1843 h 2120"/>
                  <a:gd name="T32" fmla="*/ 326 w 1878"/>
                  <a:gd name="T33" fmla="*/ 1348 h 2120"/>
                  <a:gd name="T34" fmla="*/ 1267 w 1878"/>
                  <a:gd name="T35" fmla="*/ 1327 h 2120"/>
                  <a:gd name="T36" fmla="*/ 805 w 1878"/>
                  <a:gd name="T37" fmla="*/ 1611 h 2120"/>
                  <a:gd name="T38" fmla="*/ 326 w 1878"/>
                  <a:gd name="T39" fmla="*/ 1348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78" h="2120">
                    <a:moveTo>
                      <a:pt x="1780" y="1843"/>
                    </a:moveTo>
                    <a:cubicBezTo>
                      <a:pt x="1780" y="1843"/>
                      <a:pt x="1841" y="1456"/>
                      <a:pt x="1843" y="1146"/>
                    </a:cubicBezTo>
                    <a:cubicBezTo>
                      <a:pt x="1845" y="836"/>
                      <a:pt x="1812" y="691"/>
                      <a:pt x="1812" y="691"/>
                    </a:cubicBezTo>
                    <a:cubicBezTo>
                      <a:pt x="1812" y="691"/>
                      <a:pt x="1878" y="634"/>
                      <a:pt x="1861" y="571"/>
                    </a:cubicBezTo>
                    <a:cubicBezTo>
                      <a:pt x="1844" y="509"/>
                      <a:pt x="1787" y="477"/>
                      <a:pt x="1787" y="477"/>
                    </a:cubicBezTo>
                    <a:cubicBezTo>
                      <a:pt x="1787" y="477"/>
                      <a:pt x="1713" y="254"/>
                      <a:pt x="1647" y="148"/>
                    </a:cubicBezTo>
                    <a:cubicBezTo>
                      <a:pt x="1581" y="43"/>
                      <a:pt x="1505" y="0"/>
                      <a:pt x="1505" y="0"/>
                    </a:cubicBezTo>
                    <a:cubicBezTo>
                      <a:pt x="1505" y="0"/>
                      <a:pt x="1358" y="44"/>
                      <a:pt x="1144" y="46"/>
                    </a:cubicBezTo>
                    <a:cubicBezTo>
                      <a:pt x="931" y="48"/>
                      <a:pt x="667" y="71"/>
                      <a:pt x="516" y="102"/>
                    </a:cubicBezTo>
                    <a:cubicBezTo>
                      <a:pt x="366" y="134"/>
                      <a:pt x="346" y="248"/>
                      <a:pt x="323" y="287"/>
                    </a:cubicBezTo>
                    <a:cubicBezTo>
                      <a:pt x="300" y="327"/>
                      <a:pt x="157" y="668"/>
                      <a:pt x="157" y="668"/>
                    </a:cubicBezTo>
                    <a:cubicBezTo>
                      <a:pt x="157" y="668"/>
                      <a:pt x="0" y="629"/>
                      <a:pt x="14" y="764"/>
                    </a:cubicBezTo>
                    <a:cubicBezTo>
                      <a:pt x="28" y="899"/>
                      <a:pt x="157" y="904"/>
                      <a:pt x="157" y="904"/>
                    </a:cubicBezTo>
                    <a:cubicBezTo>
                      <a:pt x="157" y="904"/>
                      <a:pt x="192" y="1201"/>
                      <a:pt x="256" y="1448"/>
                    </a:cubicBezTo>
                    <a:cubicBezTo>
                      <a:pt x="320" y="1695"/>
                      <a:pt x="410" y="1941"/>
                      <a:pt x="410" y="1941"/>
                    </a:cubicBezTo>
                    <a:cubicBezTo>
                      <a:pt x="410" y="1941"/>
                      <a:pt x="1055" y="2120"/>
                      <a:pt x="1780" y="1843"/>
                    </a:cubicBezTo>
                    <a:close/>
                    <a:moveTo>
                      <a:pt x="326" y="1348"/>
                    </a:moveTo>
                    <a:cubicBezTo>
                      <a:pt x="275" y="819"/>
                      <a:pt x="844" y="1321"/>
                      <a:pt x="1267" y="1327"/>
                    </a:cubicBezTo>
                    <a:cubicBezTo>
                      <a:pt x="1452" y="1329"/>
                      <a:pt x="1363" y="1561"/>
                      <a:pt x="805" y="1611"/>
                    </a:cubicBezTo>
                    <a:cubicBezTo>
                      <a:pt x="577" y="1631"/>
                      <a:pt x="354" y="1650"/>
                      <a:pt x="326" y="1348"/>
                    </a:cubicBez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280">
                <a:extLst>
                  <a:ext uri="{FF2B5EF4-FFF2-40B4-BE49-F238E27FC236}">
                    <a16:creationId xmlns:a16="http://schemas.microsoft.com/office/drawing/2014/main" id="{718E6893-5B63-4276-8294-BA709DFCDCA3}"/>
                  </a:ext>
                </a:extLst>
              </p:cNvPr>
              <p:cNvSpPr>
                <a:spLocks/>
              </p:cNvSpPr>
              <p:nvPr/>
            </p:nvSpPr>
            <p:spPr bwMode="auto">
              <a:xfrm>
                <a:off x="4775201" y="4306888"/>
                <a:ext cx="141288" cy="58738"/>
              </a:xfrm>
              <a:custGeom>
                <a:avLst/>
                <a:gdLst>
                  <a:gd name="T0" fmla="*/ 0 w 390"/>
                  <a:gd name="T1" fmla="*/ 59 h 162"/>
                  <a:gd name="T2" fmla="*/ 323 w 390"/>
                  <a:gd name="T3" fmla="*/ 162 h 162"/>
                  <a:gd name="T4" fmla="*/ 390 w 390"/>
                  <a:gd name="T5" fmla="*/ 112 h 162"/>
                  <a:gd name="T6" fmla="*/ 157 w 390"/>
                  <a:gd name="T7" fmla="*/ 0 h 162"/>
                  <a:gd name="T8" fmla="*/ 0 w 390"/>
                  <a:gd name="T9" fmla="*/ 59 h 162"/>
                </a:gdLst>
                <a:ahLst/>
                <a:cxnLst>
                  <a:cxn ang="0">
                    <a:pos x="T0" y="T1"/>
                  </a:cxn>
                  <a:cxn ang="0">
                    <a:pos x="T2" y="T3"/>
                  </a:cxn>
                  <a:cxn ang="0">
                    <a:pos x="T4" y="T5"/>
                  </a:cxn>
                  <a:cxn ang="0">
                    <a:pos x="T6" y="T7"/>
                  </a:cxn>
                  <a:cxn ang="0">
                    <a:pos x="T8" y="T9"/>
                  </a:cxn>
                </a:cxnLst>
                <a:rect l="0" t="0" r="r" b="b"/>
                <a:pathLst>
                  <a:path w="390" h="162">
                    <a:moveTo>
                      <a:pt x="0" y="59"/>
                    </a:moveTo>
                    <a:lnTo>
                      <a:pt x="323" y="162"/>
                    </a:lnTo>
                    <a:lnTo>
                      <a:pt x="390" y="112"/>
                    </a:lnTo>
                    <a:lnTo>
                      <a:pt x="157" y="0"/>
                    </a:lnTo>
                    <a:lnTo>
                      <a:pt x="0" y="59"/>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281">
                <a:extLst>
                  <a:ext uri="{FF2B5EF4-FFF2-40B4-BE49-F238E27FC236}">
                    <a16:creationId xmlns:a16="http://schemas.microsoft.com/office/drawing/2014/main" id="{6BB2128E-2DCA-48E3-BB63-6E23E1CAC907}"/>
                  </a:ext>
                </a:extLst>
              </p:cNvPr>
              <p:cNvSpPr>
                <a:spLocks/>
              </p:cNvSpPr>
              <p:nvPr/>
            </p:nvSpPr>
            <p:spPr bwMode="auto">
              <a:xfrm>
                <a:off x="4594226" y="4237038"/>
                <a:ext cx="228600" cy="685800"/>
              </a:xfrm>
              <a:custGeom>
                <a:avLst/>
                <a:gdLst>
                  <a:gd name="T0" fmla="*/ 566 w 632"/>
                  <a:gd name="T1" fmla="*/ 0 h 1887"/>
                  <a:gd name="T2" fmla="*/ 516 w 632"/>
                  <a:gd name="T3" fmla="*/ 9 h 1887"/>
                  <a:gd name="T4" fmla="*/ 323 w 632"/>
                  <a:gd name="T5" fmla="*/ 194 h 1887"/>
                  <a:gd name="T6" fmla="*/ 157 w 632"/>
                  <a:gd name="T7" fmla="*/ 575 h 1887"/>
                  <a:gd name="T8" fmla="*/ 14 w 632"/>
                  <a:gd name="T9" fmla="*/ 671 h 1887"/>
                  <a:gd name="T10" fmla="*/ 157 w 632"/>
                  <a:gd name="T11" fmla="*/ 811 h 1887"/>
                  <a:gd name="T12" fmla="*/ 256 w 632"/>
                  <a:gd name="T13" fmla="*/ 1355 h 1887"/>
                  <a:gd name="T14" fmla="*/ 410 w 632"/>
                  <a:gd name="T15" fmla="*/ 1848 h 1887"/>
                  <a:gd name="T16" fmla="*/ 632 w 632"/>
                  <a:gd name="T17" fmla="*/ 1887 h 1887"/>
                  <a:gd name="T18" fmla="*/ 534 w 632"/>
                  <a:gd name="T19" fmla="*/ 1516 h 1887"/>
                  <a:gd name="T20" fmla="*/ 447 w 632"/>
                  <a:gd name="T21" fmla="*/ 1003 h 1887"/>
                  <a:gd name="T22" fmla="*/ 566 w 632"/>
                  <a:gd name="T23"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2" h="1887">
                    <a:moveTo>
                      <a:pt x="566" y="0"/>
                    </a:moveTo>
                    <a:cubicBezTo>
                      <a:pt x="548" y="3"/>
                      <a:pt x="532" y="6"/>
                      <a:pt x="516" y="9"/>
                    </a:cubicBezTo>
                    <a:cubicBezTo>
                      <a:pt x="366" y="41"/>
                      <a:pt x="346" y="155"/>
                      <a:pt x="323" y="194"/>
                    </a:cubicBezTo>
                    <a:cubicBezTo>
                      <a:pt x="300" y="234"/>
                      <a:pt x="157" y="575"/>
                      <a:pt x="157" y="575"/>
                    </a:cubicBezTo>
                    <a:cubicBezTo>
                      <a:pt x="157" y="575"/>
                      <a:pt x="0" y="536"/>
                      <a:pt x="14" y="671"/>
                    </a:cubicBezTo>
                    <a:cubicBezTo>
                      <a:pt x="28" y="806"/>
                      <a:pt x="157" y="811"/>
                      <a:pt x="157" y="811"/>
                    </a:cubicBezTo>
                    <a:cubicBezTo>
                      <a:pt x="157" y="811"/>
                      <a:pt x="192" y="1108"/>
                      <a:pt x="256" y="1355"/>
                    </a:cubicBezTo>
                    <a:cubicBezTo>
                      <a:pt x="320" y="1602"/>
                      <a:pt x="410" y="1848"/>
                      <a:pt x="410" y="1848"/>
                    </a:cubicBezTo>
                    <a:cubicBezTo>
                      <a:pt x="410" y="1848"/>
                      <a:pt x="493" y="1871"/>
                      <a:pt x="632" y="1887"/>
                    </a:cubicBezTo>
                    <a:cubicBezTo>
                      <a:pt x="615" y="1806"/>
                      <a:pt x="574" y="1678"/>
                      <a:pt x="534" y="1516"/>
                    </a:cubicBezTo>
                    <a:cubicBezTo>
                      <a:pt x="234" y="1383"/>
                      <a:pt x="299" y="1031"/>
                      <a:pt x="447" y="1003"/>
                    </a:cubicBezTo>
                    <a:cubicBezTo>
                      <a:pt x="420" y="702"/>
                      <a:pt x="436" y="351"/>
                      <a:pt x="566" y="0"/>
                    </a:cubicBezTo>
                    <a:close/>
                  </a:path>
                </a:pathLst>
              </a:custGeom>
              <a:solidFill>
                <a:srgbClr val="FDDB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282">
                <a:extLst>
                  <a:ext uri="{FF2B5EF4-FFF2-40B4-BE49-F238E27FC236}">
                    <a16:creationId xmlns:a16="http://schemas.microsoft.com/office/drawing/2014/main" id="{BE972BF7-DFAC-4471-8AFD-AB447C1E8026}"/>
                  </a:ext>
                </a:extLst>
              </p:cNvPr>
              <p:cNvSpPr>
                <a:spLocks/>
              </p:cNvSpPr>
              <p:nvPr/>
            </p:nvSpPr>
            <p:spPr bwMode="auto">
              <a:xfrm>
                <a:off x="5000626" y="4286250"/>
                <a:ext cx="131763" cy="60325"/>
              </a:xfrm>
              <a:custGeom>
                <a:avLst/>
                <a:gdLst>
                  <a:gd name="T0" fmla="*/ 0 w 363"/>
                  <a:gd name="T1" fmla="*/ 127 h 167"/>
                  <a:gd name="T2" fmla="*/ 82 w 363"/>
                  <a:gd name="T3" fmla="*/ 167 h 167"/>
                  <a:gd name="T4" fmla="*/ 363 w 363"/>
                  <a:gd name="T5" fmla="*/ 49 h 167"/>
                  <a:gd name="T6" fmla="*/ 210 w 363"/>
                  <a:gd name="T7" fmla="*/ 0 h 167"/>
                  <a:gd name="T8" fmla="*/ 0 w 363"/>
                  <a:gd name="T9" fmla="*/ 127 h 167"/>
                </a:gdLst>
                <a:ahLst/>
                <a:cxnLst>
                  <a:cxn ang="0">
                    <a:pos x="T0" y="T1"/>
                  </a:cxn>
                  <a:cxn ang="0">
                    <a:pos x="T2" y="T3"/>
                  </a:cxn>
                  <a:cxn ang="0">
                    <a:pos x="T4" y="T5"/>
                  </a:cxn>
                  <a:cxn ang="0">
                    <a:pos x="T6" y="T7"/>
                  </a:cxn>
                  <a:cxn ang="0">
                    <a:pos x="T8" y="T9"/>
                  </a:cxn>
                </a:cxnLst>
                <a:rect l="0" t="0" r="r" b="b"/>
                <a:pathLst>
                  <a:path w="363" h="167">
                    <a:moveTo>
                      <a:pt x="0" y="127"/>
                    </a:moveTo>
                    <a:lnTo>
                      <a:pt x="82" y="167"/>
                    </a:lnTo>
                    <a:lnTo>
                      <a:pt x="363" y="49"/>
                    </a:lnTo>
                    <a:lnTo>
                      <a:pt x="210" y="0"/>
                    </a:lnTo>
                    <a:lnTo>
                      <a:pt x="0" y="127"/>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283">
                <a:extLst>
                  <a:ext uri="{FF2B5EF4-FFF2-40B4-BE49-F238E27FC236}">
                    <a16:creationId xmlns:a16="http://schemas.microsoft.com/office/drawing/2014/main" id="{34ACE5AE-FAF3-4FDA-86ED-6EB850EA33B6}"/>
                  </a:ext>
                </a:extLst>
              </p:cNvPr>
              <p:cNvSpPr>
                <a:spLocks/>
              </p:cNvSpPr>
              <p:nvPr/>
            </p:nvSpPr>
            <p:spPr bwMode="auto">
              <a:xfrm>
                <a:off x="4603751" y="4459288"/>
                <a:ext cx="47625" cy="65088"/>
              </a:xfrm>
              <a:custGeom>
                <a:avLst/>
                <a:gdLst>
                  <a:gd name="T0" fmla="*/ 129 w 129"/>
                  <a:gd name="T1" fmla="*/ 179 h 179"/>
                  <a:gd name="T2" fmla="*/ 124 w 129"/>
                  <a:gd name="T3" fmla="*/ 62 h 179"/>
                  <a:gd name="T4" fmla="*/ 125 w 129"/>
                  <a:gd name="T5" fmla="*/ 16 h 179"/>
                  <a:gd name="T6" fmla="*/ 27 w 129"/>
                  <a:gd name="T7" fmla="*/ 37 h 179"/>
                  <a:gd name="T8" fmla="*/ 129 w 129"/>
                  <a:gd name="T9" fmla="*/ 179 h 179"/>
                </a:gdLst>
                <a:ahLst/>
                <a:cxnLst>
                  <a:cxn ang="0">
                    <a:pos x="T0" y="T1"/>
                  </a:cxn>
                  <a:cxn ang="0">
                    <a:pos x="T2" y="T3"/>
                  </a:cxn>
                  <a:cxn ang="0">
                    <a:pos x="T4" y="T5"/>
                  </a:cxn>
                  <a:cxn ang="0">
                    <a:pos x="T6" y="T7"/>
                  </a:cxn>
                  <a:cxn ang="0">
                    <a:pos x="T8" y="T9"/>
                  </a:cxn>
                </a:cxnLst>
                <a:rect l="0" t="0" r="r" b="b"/>
                <a:pathLst>
                  <a:path w="129" h="179">
                    <a:moveTo>
                      <a:pt x="129" y="179"/>
                    </a:moveTo>
                    <a:cubicBezTo>
                      <a:pt x="129" y="179"/>
                      <a:pt x="124" y="109"/>
                      <a:pt x="124" y="62"/>
                    </a:cubicBezTo>
                    <a:cubicBezTo>
                      <a:pt x="125" y="16"/>
                      <a:pt x="125" y="16"/>
                      <a:pt x="125" y="16"/>
                    </a:cubicBezTo>
                    <a:cubicBezTo>
                      <a:pt x="125" y="16"/>
                      <a:pt x="53" y="0"/>
                      <a:pt x="27" y="37"/>
                    </a:cubicBezTo>
                    <a:cubicBezTo>
                      <a:pt x="0" y="75"/>
                      <a:pt x="30" y="178"/>
                      <a:pt x="129" y="179"/>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284">
                <a:extLst>
                  <a:ext uri="{FF2B5EF4-FFF2-40B4-BE49-F238E27FC236}">
                    <a16:creationId xmlns:a16="http://schemas.microsoft.com/office/drawing/2014/main" id="{2FAF2E13-8718-4051-94CA-D90C9E9AF54A}"/>
                  </a:ext>
                </a:extLst>
              </p:cNvPr>
              <p:cNvSpPr>
                <a:spLocks/>
              </p:cNvSpPr>
              <p:nvPr/>
            </p:nvSpPr>
            <p:spPr bwMode="auto">
              <a:xfrm>
                <a:off x="5243513" y="4389438"/>
                <a:ext cx="34925" cy="57150"/>
              </a:xfrm>
              <a:custGeom>
                <a:avLst/>
                <a:gdLst>
                  <a:gd name="T0" fmla="*/ 18 w 94"/>
                  <a:gd name="T1" fmla="*/ 155 h 155"/>
                  <a:gd name="T2" fmla="*/ 10 w 94"/>
                  <a:gd name="T3" fmla="*/ 69 h 155"/>
                  <a:gd name="T4" fmla="*/ 0 w 94"/>
                  <a:gd name="T5" fmla="*/ 0 h 155"/>
                  <a:gd name="T6" fmla="*/ 18 w 94"/>
                  <a:gd name="T7" fmla="*/ 155 h 155"/>
                </a:gdLst>
                <a:ahLst/>
                <a:cxnLst>
                  <a:cxn ang="0">
                    <a:pos x="T0" y="T1"/>
                  </a:cxn>
                  <a:cxn ang="0">
                    <a:pos x="T2" y="T3"/>
                  </a:cxn>
                  <a:cxn ang="0">
                    <a:pos x="T4" y="T5"/>
                  </a:cxn>
                  <a:cxn ang="0">
                    <a:pos x="T6" y="T7"/>
                  </a:cxn>
                </a:cxnLst>
                <a:rect l="0" t="0" r="r" b="b"/>
                <a:pathLst>
                  <a:path w="94" h="155">
                    <a:moveTo>
                      <a:pt x="18" y="155"/>
                    </a:moveTo>
                    <a:cubicBezTo>
                      <a:pt x="18" y="155"/>
                      <a:pt x="14" y="103"/>
                      <a:pt x="10" y="69"/>
                    </a:cubicBezTo>
                    <a:cubicBezTo>
                      <a:pt x="6" y="34"/>
                      <a:pt x="0" y="0"/>
                      <a:pt x="0" y="0"/>
                    </a:cubicBezTo>
                    <a:cubicBezTo>
                      <a:pt x="0" y="0"/>
                      <a:pt x="94" y="69"/>
                      <a:pt x="18" y="155"/>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285">
                <a:extLst>
                  <a:ext uri="{FF2B5EF4-FFF2-40B4-BE49-F238E27FC236}">
                    <a16:creationId xmlns:a16="http://schemas.microsoft.com/office/drawing/2014/main" id="{3D679022-11D4-4F6B-843E-CB1DFD57404C}"/>
                  </a:ext>
                </a:extLst>
              </p:cNvPr>
              <p:cNvSpPr>
                <a:spLocks/>
              </p:cNvSpPr>
              <p:nvPr/>
            </p:nvSpPr>
            <p:spPr bwMode="auto">
              <a:xfrm>
                <a:off x="4587876" y="4908550"/>
                <a:ext cx="166688" cy="333375"/>
              </a:xfrm>
              <a:custGeom>
                <a:avLst/>
                <a:gdLst>
                  <a:gd name="T0" fmla="*/ 25 w 459"/>
                  <a:gd name="T1" fmla="*/ 918 h 918"/>
                  <a:gd name="T2" fmla="*/ 29 w 459"/>
                  <a:gd name="T3" fmla="*/ 428 h 918"/>
                  <a:gd name="T4" fmla="*/ 459 w 459"/>
                  <a:gd name="T5" fmla="*/ 8 h 918"/>
                  <a:gd name="T6" fmla="*/ 426 w 459"/>
                  <a:gd name="T7" fmla="*/ 0 h 918"/>
                  <a:gd name="T8" fmla="*/ 0 w 459"/>
                  <a:gd name="T9" fmla="*/ 427 h 918"/>
                  <a:gd name="T10" fmla="*/ 25 w 459"/>
                  <a:gd name="T11" fmla="*/ 918 h 918"/>
                </a:gdLst>
                <a:ahLst/>
                <a:cxnLst>
                  <a:cxn ang="0">
                    <a:pos x="T0" y="T1"/>
                  </a:cxn>
                  <a:cxn ang="0">
                    <a:pos x="T2" y="T3"/>
                  </a:cxn>
                  <a:cxn ang="0">
                    <a:pos x="T4" y="T5"/>
                  </a:cxn>
                  <a:cxn ang="0">
                    <a:pos x="T6" y="T7"/>
                  </a:cxn>
                  <a:cxn ang="0">
                    <a:pos x="T8" y="T9"/>
                  </a:cxn>
                  <a:cxn ang="0">
                    <a:pos x="T10" y="T11"/>
                  </a:cxn>
                </a:cxnLst>
                <a:rect l="0" t="0" r="r" b="b"/>
                <a:pathLst>
                  <a:path w="459" h="918">
                    <a:moveTo>
                      <a:pt x="25" y="918"/>
                    </a:moveTo>
                    <a:lnTo>
                      <a:pt x="29" y="428"/>
                    </a:lnTo>
                    <a:lnTo>
                      <a:pt x="459" y="8"/>
                    </a:lnTo>
                    <a:lnTo>
                      <a:pt x="426" y="0"/>
                    </a:lnTo>
                    <a:lnTo>
                      <a:pt x="0" y="427"/>
                    </a:lnTo>
                    <a:lnTo>
                      <a:pt x="25" y="918"/>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286">
                <a:extLst>
                  <a:ext uri="{FF2B5EF4-FFF2-40B4-BE49-F238E27FC236}">
                    <a16:creationId xmlns:a16="http://schemas.microsoft.com/office/drawing/2014/main" id="{E0ED5291-9BC6-4070-9BBA-1A967DAB575C}"/>
                  </a:ext>
                </a:extLst>
              </p:cNvPr>
              <p:cNvSpPr>
                <a:spLocks/>
              </p:cNvSpPr>
              <p:nvPr/>
            </p:nvSpPr>
            <p:spPr bwMode="auto">
              <a:xfrm>
                <a:off x="5422901" y="4294188"/>
                <a:ext cx="460375" cy="665163"/>
              </a:xfrm>
              <a:custGeom>
                <a:avLst/>
                <a:gdLst>
                  <a:gd name="T0" fmla="*/ 1264 w 1269"/>
                  <a:gd name="T1" fmla="*/ 9 h 1831"/>
                  <a:gd name="T2" fmla="*/ 1238 w 1269"/>
                  <a:gd name="T3" fmla="*/ 13 h 1831"/>
                  <a:gd name="T4" fmla="*/ 7 w 1269"/>
                  <a:gd name="T5" fmla="*/ 1786 h 1831"/>
                  <a:gd name="T6" fmla="*/ 16 w 1269"/>
                  <a:gd name="T7" fmla="*/ 1821 h 1831"/>
                  <a:gd name="T8" fmla="*/ 57 w 1269"/>
                  <a:gd name="T9" fmla="*/ 1824 h 1831"/>
                  <a:gd name="T10" fmla="*/ 1264 w 1269"/>
                  <a:gd name="T11" fmla="*/ 27 h 1831"/>
                  <a:gd name="T12" fmla="*/ 1264 w 1269"/>
                  <a:gd name="T13" fmla="*/ 9 h 1831"/>
                </a:gdLst>
                <a:ahLst/>
                <a:cxnLst>
                  <a:cxn ang="0">
                    <a:pos x="T0" y="T1"/>
                  </a:cxn>
                  <a:cxn ang="0">
                    <a:pos x="T2" y="T3"/>
                  </a:cxn>
                  <a:cxn ang="0">
                    <a:pos x="T4" y="T5"/>
                  </a:cxn>
                  <a:cxn ang="0">
                    <a:pos x="T6" y="T7"/>
                  </a:cxn>
                  <a:cxn ang="0">
                    <a:pos x="T8" y="T9"/>
                  </a:cxn>
                  <a:cxn ang="0">
                    <a:pos x="T10" y="T11"/>
                  </a:cxn>
                  <a:cxn ang="0">
                    <a:pos x="T12" y="T13"/>
                  </a:cxn>
                </a:cxnLst>
                <a:rect l="0" t="0" r="r" b="b"/>
                <a:pathLst>
                  <a:path w="1269" h="1831">
                    <a:moveTo>
                      <a:pt x="1264" y="9"/>
                    </a:moveTo>
                    <a:cubicBezTo>
                      <a:pt x="1264" y="9"/>
                      <a:pt x="1251" y="0"/>
                      <a:pt x="1238" y="13"/>
                    </a:cubicBezTo>
                    <a:cubicBezTo>
                      <a:pt x="1225" y="27"/>
                      <a:pt x="7" y="1786"/>
                      <a:pt x="7" y="1786"/>
                    </a:cubicBezTo>
                    <a:cubicBezTo>
                      <a:pt x="7" y="1786"/>
                      <a:pt x="0" y="1812"/>
                      <a:pt x="16" y="1821"/>
                    </a:cubicBezTo>
                    <a:cubicBezTo>
                      <a:pt x="33" y="1831"/>
                      <a:pt x="49" y="1828"/>
                      <a:pt x="57" y="1824"/>
                    </a:cubicBezTo>
                    <a:cubicBezTo>
                      <a:pt x="65" y="1819"/>
                      <a:pt x="1264" y="27"/>
                      <a:pt x="1264" y="27"/>
                    </a:cubicBezTo>
                    <a:cubicBezTo>
                      <a:pt x="1264" y="27"/>
                      <a:pt x="1269" y="12"/>
                      <a:pt x="1264" y="9"/>
                    </a:cubicBezTo>
                    <a:close/>
                  </a:path>
                </a:pathLst>
              </a:custGeom>
              <a:solidFill>
                <a:schemeClr val="tx1">
                  <a:alpha val="7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287">
                <a:extLst>
                  <a:ext uri="{FF2B5EF4-FFF2-40B4-BE49-F238E27FC236}">
                    <a16:creationId xmlns:a16="http://schemas.microsoft.com/office/drawing/2014/main" id="{6F02A5AB-0ABA-4239-A18C-3883875CF968}"/>
                  </a:ext>
                </a:extLst>
              </p:cNvPr>
              <p:cNvSpPr>
                <a:spLocks/>
              </p:cNvSpPr>
              <p:nvPr/>
            </p:nvSpPr>
            <p:spPr bwMode="auto">
              <a:xfrm>
                <a:off x="5443538" y="4752975"/>
                <a:ext cx="144463" cy="192088"/>
              </a:xfrm>
              <a:custGeom>
                <a:avLst/>
                <a:gdLst>
                  <a:gd name="T0" fmla="*/ 399 w 399"/>
                  <a:gd name="T1" fmla="*/ 140 h 528"/>
                  <a:gd name="T2" fmla="*/ 135 w 399"/>
                  <a:gd name="T3" fmla="*/ 528 h 528"/>
                  <a:gd name="T4" fmla="*/ 0 w 399"/>
                  <a:gd name="T5" fmla="*/ 288 h 528"/>
                  <a:gd name="T6" fmla="*/ 105 w 399"/>
                  <a:gd name="T7" fmla="*/ 99 h 528"/>
                  <a:gd name="T8" fmla="*/ 175 w 399"/>
                  <a:gd name="T9" fmla="*/ 0 h 528"/>
                  <a:gd name="T10" fmla="*/ 255 w 399"/>
                  <a:gd name="T11" fmla="*/ 30 h 528"/>
                  <a:gd name="T12" fmla="*/ 245 w 399"/>
                  <a:gd name="T13" fmla="*/ 57 h 528"/>
                  <a:gd name="T14" fmla="*/ 399 w 399"/>
                  <a:gd name="T15" fmla="*/ 140 h 5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9" h="528">
                    <a:moveTo>
                      <a:pt x="399" y="140"/>
                    </a:moveTo>
                    <a:lnTo>
                      <a:pt x="135" y="528"/>
                    </a:lnTo>
                    <a:lnTo>
                      <a:pt x="0" y="288"/>
                    </a:lnTo>
                    <a:lnTo>
                      <a:pt x="105" y="99"/>
                    </a:lnTo>
                    <a:lnTo>
                      <a:pt x="175" y="0"/>
                    </a:lnTo>
                    <a:lnTo>
                      <a:pt x="255" y="30"/>
                    </a:lnTo>
                    <a:lnTo>
                      <a:pt x="245" y="57"/>
                    </a:lnTo>
                    <a:lnTo>
                      <a:pt x="399" y="140"/>
                    </a:ln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288">
                <a:extLst>
                  <a:ext uri="{FF2B5EF4-FFF2-40B4-BE49-F238E27FC236}">
                    <a16:creationId xmlns:a16="http://schemas.microsoft.com/office/drawing/2014/main" id="{E1A7C81C-4839-47C9-9C48-AFAF48E56AFB}"/>
                  </a:ext>
                </a:extLst>
              </p:cNvPr>
              <p:cNvSpPr>
                <a:spLocks/>
              </p:cNvSpPr>
              <p:nvPr/>
            </p:nvSpPr>
            <p:spPr bwMode="auto">
              <a:xfrm>
                <a:off x="5443538" y="4789488"/>
                <a:ext cx="55563" cy="155575"/>
              </a:xfrm>
              <a:custGeom>
                <a:avLst/>
                <a:gdLst>
                  <a:gd name="T0" fmla="*/ 135 w 156"/>
                  <a:gd name="T1" fmla="*/ 429 h 429"/>
                  <a:gd name="T2" fmla="*/ 0 w 156"/>
                  <a:gd name="T3" fmla="*/ 189 h 429"/>
                  <a:gd name="T4" fmla="*/ 105 w 156"/>
                  <a:gd name="T5" fmla="*/ 0 h 429"/>
                  <a:gd name="T6" fmla="*/ 38 w 156"/>
                  <a:gd name="T7" fmla="*/ 171 h 429"/>
                  <a:gd name="T8" fmla="*/ 156 w 156"/>
                  <a:gd name="T9" fmla="*/ 392 h 429"/>
                  <a:gd name="T10" fmla="*/ 135 w 156"/>
                  <a:gd name="T11" fmla="*/ 429 h 429"/>
                </a:gdLst>
                <a:ahLst/>
                <a:cxnLst>
                  <a:cxn ang="0">
                    <a:pos x="T0" y="T1"/>
                  </a:cxn>
                  <a:cxn ang="0">
                    <a:pos x="T2" y="T3"/>
                  </a:cxn>
                  <a:cxn ang="0">
                    <a:pos x="T4" y="T5"/>
                  </a:cxn>
                  <a:cxn ang="0">
                    <a:pos x="T6" y="T7"/>
                  </a:cxn>
                  <a:cxn ang="0">
                    <a:pos x="T8" y="T9"/>
                  </a:cxn>
                  <a:cxn ang="0">
                    <a:pos x="T10" y="T11"/>
                  </a:cxn>
                </a:cxnLst>
                <a:rect l="0" t="0" r="r" b="b"/>
                <a:pathLst>
                  <a:path w="156" h="429">
                    <a:moveTo>
                      <a:pt x="135" y="429"/>
                    </a:moveTo>
                    <a:lnTo>
                      <a:pt x="0" y="189"/>
                    </a:lnTo>
                    <a:lnTo>
                      <a:pt x="105" y="0"/>
                    </a:lnTo>
                    <a:lnTo>
                      <a:pt x="38" y="171"/>
                    </a:lnTo>
                    <a:lnTo>
                      <a:pt x="156" y="392"/>
                    </a:lnTo>
                    <a:lnTo>
                      <a:pt x="135" y="429"/>
                    </a:lnTo>
                    <a:close/>
                  </a:path>
                </a:pathLst>
              </a:custGeom>
              <a:solidFill>
                <a:srgbClr val="FDDB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289">
                <a:extLst>
                  <a:ext uri="{FF2B5EF4-FFF2-40B4-BE49-F238E27FC236}">
                    <a16:creationId xmlns:a16="http://schemas.microsoft.com/office/drawing/2014/main" id="{1F5502CA-6429-4F77-9080-C38E68F7B162}"/>
                  </a:ext>
                </a:extLst>
              </p:cNvPr>
              <p:cNvSpPr>
                <a:spLocks noChangeArrowheads="1"/>
              </p:cNvSpPr>
              <p:nvPr/>
            </p:nvSpPr>
            <p:spPr bwMode="auto">
              <a:xfrm>
                <a:off x="4859338" y="4443413"/>
                <a:ext cx="65088" cy="635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Oval 290">
                <a:extLst>
                  <a:ext uri="{FF2B5EF4-FFF2-40B4-BE49-F238E27FC236}">
                    <a16:creationId xmlns:a16="http://schemas.microsoft.com/office/drawing/2014/main" id="{F9659DC4-D686-49B8-BBEC-FF65B5861A2E}"/>
                  </a:ext>
                </a:extLst>
              </p:cNvPr>
              <p:cNvSpPr>
                <a:spLocks noChangeArrowheads="1"/>
              </p:cNvSpPr>
              <p:nvPr/>
            </p:nvSpPr>
            <p:spPr bwMode="auto">
              <a:xfrm>
                <a:off x="5037138" y="4462463"/>
                <a:ext cx="30163" cy="3016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31" name="Текст 20">
            <a:extLst>
              <a:ext uri="{FF2B5EF4-FFF2-40B4-BE49-F238E27FC236}">
                <a16:creationId xmlns:a16="http://schemas.microsoft.com/office/drawing/2014/main" id="{60C7B748-7485-440A-9461-32653F487C98}"/>
              </a:ext>
            </a:extLst>
          </p:cNvPr>
          <p:cNvSpPr txBox="1">
            <a:spLocks/>
          </p:cNvSpPr>
          <p:nvPr/>
        </p:nvSpPr>
        <p:spPr>
          <a:xfrm>
            <a:off x="1053429" y="3926034"/>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132" name="Текст 16">
            <a:extLst>
              <a:ext uri="{FF2B5EF4-FFF2-40B4-BE49-F238E27FC236}">
                <a16:creationId xmlns:a16="http://schemas.microsoft.com/office/drawing/2014/main" id="{FC309F8D-DD70-4F6B-B772-3020AA5A0585}"/>
              </a:ext>
            </a:extLst>
          </p:cNvPr>
          <p:cNvSpPr txBox="1">
            <a:spLocks/>
          </p:cNvSpPr>
          <p:nvPr/>
        </p:nvSpPr>
        <p:spPr>
          <a:xfrm>
            <a:off x="1053429" y="473342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133" name="Текст 20">
            <a:extLst>
              <a:ext uri="{FF2B5EF4-FFF2-40B4-BE49-F238E27FC236}">
                <a16:creationId xmlns:a16="http://schemas.microsoft.com/office/drawing/2014/main" id="{CA26F40E-656E-4334-A921-EB2D620ABAE4}"/>
              </a:ext>
            </a:extLst>
          </p:cNvPr>
          <p:cNvSpPr txBox="1">
            <a:spLocks/>
          </p:cNvSpPr>
          <p:nvPr/>
        </p:nvSpPr>
        <p:spPr>
          <a:xfrm>
            <a:off x="1053429" y="7436821"/>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134" name="Текст 16">
            <a:extLst>
              <a:ext uri="{FF2B5EF4-FFF2-40B4-BE49-F238E27FC236}">
                <a16:creationId xmlns:a16="http://schemas.microsoft.com/office/drawing/2014/main" id="{EE0C86F3-6976-4A8A-9992-567A52081722}"/>
              </a:ext>
            </a:extLst>
          </p:cNvPr>
          <p:cNvSpPr txBox="1">
            <a:spLocks/>
          </p:cNvSpPr>
          <p:nvPr/>
        </p:nvSpPr>
        <p:spPr>
          <a:xfrm>
            <a:off x="1053429" y="819821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135" name="Текст 20">
            <a:extLst>
              <a:ext uri="{FF2B5EF4-FFF2-40B4-BE49-F238E27FC236}">
                <a16:creationId xmlns:a16="http://schemas.microsoft.com/office/drawing/2014/main" id="{0648F67B-8176-492B-A8B9-B25827442560}"/>
              </a:ext>
            </a:extLst>
          </p:cNvPr>
          <p:cNvSpPr txBox="1">
            <a:spLocks/>
          </p:cNvSpPr>
          <p:nvPr/>
        </p:nvSpPr>
        <p:spPr>
          <a:xfrm>
            <a:off x="1053429" y="10947609"/>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136" name="Текст 16">
            <a:extLst>
              <a:ext uri="{FF2B5EF4-FFF2-40B4-BE49-F238E27FC236}">
                <a16:creationId xmlns:a16="http://schemas.microsoft.com/office/drawing/2014/main" id="{E2EE665E-17C4-4735-B362-43D08646D047}"/>
              </a:ext>
            </a:extLst>
          </p:cNvPr>
          <p:cNvSpPr txBox="1">
            <a:spLocks/>
          </p:cNvSpPr>
          <p:nvPr/>
        </p:nvSpPr>
        <p:spPr>
          <a:xfrm>
            <a:off x="1053429" y="1166300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137" name="Freeform: Shape 136">
            <a:extLst>
              <a:ext uri="{FF2B5EF4-FFF2-40B4-BE49-F238E27FC236}">
                <a16:creationId xmlns:a16="http://schemas.microsoft.com/office/drawing/2014/main" id="{69EA7AAC-FD3C-4724-9131-F384361F1342}"/>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2163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pPr/>
              <a:t>28</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BUSINESS.COM</a:t>
            </a:r>
            <a:endParaRPr lang="en-US" dirty="0"/>
          </a:p>
        </p:txBody>
      </p:sp>
      <p:grpSp>
        <p:nvGrpSpPr>
          <p:cNvPr id="6" name="Group 5">
            <a:extLst>
              <a:ext uri="{FF2B5EF4-FFF2-40B4-BE49-F238E27FC236}">
                <a16:creationId xmlns:a16="http://schemas.microsoft.com/office/drawing/2014/main" id="{12550C40-BC23-4B8B-AE71-9A5A4579B399}"/>
              </a:ext>
            </a:extLst>
          </p:cNvPr>
          <p:cNvGrpSpPr/>
          <p:nvPr/>
        </p:nvGrpSpPr>
        <p:grpSpPr>
          <a:xfrm>
            <a:off x="16240597" y="1792068"/>
            <a:ext cx="11553155" cy="12728240"/>
            <a:chOff x="5803825" y="626287"/>
            <a:chExt cx="5056968" cy="5571318"/>
          </a:xfrm>
        </p:grpSpPr>
        <p:sp>
          <p:nvSpPr>
            <p:cNvPr id="203" name="Овал 63">
              <a:extLst>
                <a:ext uri="{FF2B5EF4-FFF2-40B4-BE49-F238E27FC236}">
                  <a16:creationId xmlns:a16="http://schemas.microsoft.com/office/drawing/2014/main" id="{DA6B5056-9406-4B97-AA57-1A267E117A9D}"/>
                </a:ext>
              </a:extLst>
            </p:cNvPr>
            <p:cNvSpPr/>
            <p:nvPr/>
          </p:nvSpPr>
          <p:spPr>
            <a:xfrm>
              <a:off x="5803825" y="626287"/>
              <a:ext cx="5056968" cy="5056968"/>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Овал 2">
              <a:extLst>
                <a:ext uri="{FF2B5EF4-FFF2-40B4-BE49-F238E27FC236}">
                  <a16:creationId xmlns:a16="http://schemas.microsoft.com/office/drawing/2014/main" id="{92F5D4F7-0D19-4662-9B51-E9EF4282CF76}"/>
                </a:ext>
              </a:extLst>
            </p:cNvPr>
            <p:cNvSpPr/>
            <p:nvPr/>
          </p:nvSpPr>
          <p:spPr>
            <a:xfrm>
              <a:off x="6136861" y="5687122"/>
              <a:ext cx="4402319" cy="510483"/>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 name="Группа 50">
              <a:extLst>
                <a:ext uri="{FF2B5EF4-FFF2-40B4-BE49-F238E27FC236}">
                  <a16:creationId xmlns:a16="http://schemas.microsoft.com/office/drawing/2014/main" id="{D4D59B52-16EF-4CE8-A3C3-7BED26B4E44C}"/>
                </a:ext>
              </a:extLst>
            </p:cNvPr>
            <p:cNvGrpSpPr/>
            <p:nvPr/>
          </p:nvGrpSpPr>
          <p:grpSpPr>
            <a:xfrm>
              <a:off x="6107912" y="3289499"/>
              <a:ext cx="1656361" cy="2654168"/>
              <a:chOff x="9625013" y="2227263"/>
              <a:chExt cx="1054101" cy="1689101"/>
            </a:xfrm>
          </p:grpSpPr>
          <p:sp>
            <p:nvSpPr>
              <p:cNvPr id="206" name="Freeform 341">
                <a:extLst>
                  <a:ext uri="{FF2B5EF4-FFF2-40B4-BE49-F238E27FC236}">
                    <a16:creationId xmlns:a16="http://schemas.microsoft.com/office/drawing/2014/main" id="{958DB8BB-13D5-4D2D-A7AC-1ADCD66A9486}"/>
                  </a:ext>
                </a:extLst>
              </p:cNvPr>
              <p:cNvSpPr>
                <a:spLocks/>
              </p:cNvSpPr>
              <p:nvPr/>
            </p:nvSpPr>
            <p:spPr bwMode="auto">
              <a:xfrm>
                <a:off x="9847263" y="3441701"/>
                <a:ext cx="473075" cy="246063"/>
              </a:xfrm>
              <a:custGeom>
                <a:avLst/>
                <a:gdLst>
                  <a:gd name="T0" fmla="*/ 31 w 1302"/>
                  <a:gd name="T1" fmla="*/ 670 h 680"/>
                  <a:gd name="T2" fmla="*/ 14 w 1302"/>
                  <a:gd name="T3" fmla="*/ 506 h 680"/>
                  <a:gd name="T4" fmla="*/ 0 w 1302"/>
                  <a:gd name="T5" fmla="*/ 95 h 680"/>
                  <a:gd name="T6" fmla="*/ 843 w 1302"/>
                  <a:gd name="T7" fmla="*/ 3 h 680"/>
                  <a:gd name="T8" fmla="*/ 1229 w 1302"/>
                  <a:gd name="T9" fmla="*/ 46 h 680"/>
                  <a:gd name="T10" fmla="*/ 1238 w 1302"/>
                  <a:gd name="T11" fmla="*/ 387 h 680"/>
                  <a:gd name="T12" fmla="*/ 1243 w 1302"/>
                  <a:gd name="T13" fmla="*/ 513 h 680"/>
                  <a:gd name="T14" fmla="*/ 1133 w 1302"/>
                  <a:gd name="T15" fmla="*/ 664 h 680"/>
                  <a:gd name="T16" fmla="*/ 31 w 1302"/>
                  <a:gd name="T17" fmla="*/ 67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2" h="680">
                    <a:moveTo>
                      <a:pt x="31" y="670"/>
                    </a:moveTo>
                    <a:lnTo>
                      <a:pt x="14" y="506"/>
                    </a:lnTo>
                    <a:lnTo>
                      <a:pt x="0" y="95"/>
                    </a:lnTo>
                    <a:cubicBezTo>
                      <a:pt x="0" y="95"/>
                      <a:pt x="397" y="0"/>
                      <a:pt x="843" y="3"/>
                    </a:cubicBezTo>
                    <a:cubicBezTo>
                      <a:pt x="1289" y="5"/>
                      <a:pt x="1229" y="46"/>
                      <a:pt x="1229" y="46"/>
                    </a:cubicBezTo>
                    <a:lnTo>
                      <a:pt x="1238" y="387"/>
                    </a:lnTo>
                    <a:lnTo>
                      <a:pt x="1243" y="513"/>
                    </a:lnTo>
                    <a:cubicBezTo>
                      <a:pt x="1243" y="513"/>
                      <a:pt x="1302" y="680"/>
                      <a:pt x="1133" y="664"/>
                    </a:cubicBezTo>
                    <a:cubicBezTo>
                      <a:pt x="881" y="639"/>
                      <a:pt x="477" y="618"/>
                      <a:pt x="31" y="670"/>
                    </a:cubicBezTo>
                    <a:close/>
                  </a:path>
                </a:pathLst>
              </a:custGeom>
              <a:solidFill>
                <a:srgbClr val="99AB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342">
                <a:extLst>
                  <a:ext uri="{FF2B5EF4-FFF2-40B4-BE49-F238E27FC236}">
                    <a16:creationId xmlns:a16="http://schemas.microsoft.com/office/drawing/2014/main" id="{406CE070-BB04-4869-AE88-06383C8FE3B5}"/>
                  </a:ext>
                </a:extLst>
              </p:cNvPr>
              <p:cNvSpPr>
                <a:spLocks/>
              </p:cNvSpPr>
              <p:nvPr/>
            </p:nvSpPr>
            <p:spPr bwMode="auto">
              <a:xfrm>
                <a:off x="9785351" y="3802063"/>
                <a:ext cx="161925" cy="98425"/>
              </a:xfrm>
              <a:custGeom>
                <a:avLst/>
                <a:gdLst>
                  <a:gd name="T0" fmla="*/ 446 w 446"/>
                  <a:gd name="T1" fmla="*/ 137 h 269"/>
                  <a:gd name="T2" fmla="*/ 402 w 446"/>
                  <a:gd name="T3" fmla="*/ 56 h 269"/>
                  <a:gd name="T4" fmla="*/ 226 w 446"/>
                  <a:gd name="T5" fmla="*/ 29 h 269"/>
                  <a:gd name="T6" fmla="*/ 37 w 446"/>
                  <a:gd name="T7" fmla="*/ 160 h 269"/>
                  <a:gd name="T8" fmla="*/ 7 w 446"/>
                  <a:gd name="T9" fmla="*/ 269 h 269"/>
                  <a:gd name="T10" fmla="*/ 446 w 446"/>
                  <a:gd name="T11" fmla="*/ 137 h 269"/>
                </a:gdLst>
                <a:ahLst/>
                <a:cxnLst>
                  <a:cxn ang="0">
                    <a:pos x="T0" y="T1"/>
                  </a:cxn>
                  <a:cxn ang="0">
                    <a:pos x="T2" y="T3"/>
                  </a:cxn>
                  <a:cxn ang="0">
                    <a:pos x="T4" y="T5"/>
                  </a:cxn>
                  <a:cxn ang="0">
                    <a:pos x="T6" y="T7"/>
                  </a:cxn>
                  <a:cxn ang="0">
                    <a:pos x="T8" y="T9"/>
                  </a:cxn>
                  <a:cxn ang="0">
                    <a:pos x="T10" y="T11"/>
                  </a:cxn>
                </a:cxnLst>
                <a:rect l="0" t="0" r="r" b="b"/>
                <a:pathLst>
                  <a:path w="446" h="269">
                    <a:moveTo>
                      <a:pt x="446" y="137"/>
                    </a:moveTo>
                    <a:lnTo>
                      <a:pt x="402" y="56"/>
                    </a:lnTo>
                    <a:cubicBezTo>
                      <a:pt x="402" y="56"/>
                      <a:pt x="318" y="0"/>
                      <a:pt x="226" y="29"/>
                    </a:cubicBezTo>
                    <a:cubicBezTo>
                      <a:pt x="135" y="57"/>
                      <a:pt x="74" y="108"/>
                      <a:pt x="37" y="160"/>
                    </a:cubicBezTo>
                    <a:cubicBezTo>
                      <a:pt x="0" y="212"/>
                      <a:pt x="7" y="269"/>
                      <a:pt x="7" y="269"/>
                    </a:cubicBezTo>
                    <a:cubicBezTo>
                      <a:pt x="7" y="269"/>
                      <a:pt x="224" y="258"/>
                      <a:pt x="446" y="137"/>
                    </a:cubicBezTo>
                    <a:close/>
                  </a:path>
                </a:pathLst>
              </a:custGeom>
              <a:solidFill>
                <a:schemeClr val="tx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343">
                <a:extLst>
                  <a:ext uri="{FF2B5EF4-FFF2-40B4-BE49-F238E27FC236}">
                    <a16:creationId xmlns:a16="http://schemas.microsoft.com/office/drawing/2014/main" id="{6139B013-2627-46AD-8270-031D6436EF1C}"/>
                  </a:ext>
                </a:extLst>
              </p:cNvPr>
              <p:cNvSpPr>
                <a:spLocks/>
              </p:cNvSpPr>
              <p:nvPr/>
            </p:nvSpPr>
            <p:spPr bwMode="auto">
              <a:xfrm>
                <a:off x="9717088" y="2722563"/>
                <a:ext cx="674688" cy="325438"/>
              </a:xfrm>
              <a:custGeom>
                <a:avLst/>
                <a:gdLst>
                  <a:gd name="T0" fmla="*/ 276 w 1856"/>
                  <a:gd name="T1" fmla="*/ 166 h 895"/>
                  <a:gd name="T2" fmla="*/ 1049 w 1856"/>
                  <a:gd name="T3" fmla="*/ 231 h 895"/>
                  <a:gd name="T4" fmla="*/ 1674 w 1856"/>
                  <a:gd name="T5" fmla="*/ 0 h 895"/>
                  <a:gd name="T6" fmla="*/ 975 w 1856"/>
                  <a:gd name="T7" fmla="*/ 796 h 895"/>
                  <a:gd name="T8" fmla="*/ 276 w 1856"/>
                  <a:gd name="T9" fmla="*/ 166 h 895"/>
                </a:gdLst>
                <a:ahLst/>
                <a:cxnLst>
                  <a:cxn ang="0">
                    <a:pos x="T0" y="T1"/>
                  </a:cxn>
                  <a:cxn ang="0">
                    <a:pos x="T2" y="T3"/>
                  </a:cxn>
                  <a:cxn ang="0">
                    <a:pos x="T4" y="T5"/>
                  </a:cxn>
                  <a:cxn ang="0">
                    <a:pos x="T6" y="T7"/>
                  </a:cxn>
                  <a:cxn ang="0">
                    <a:pos x="T8" y="T9"/>
                  </a:cxn>
                </a:cxnLst>
                <a:rect l="0" t="0" r="r" b="b"/>
                <a:pathLst>
                  <a:path w="1856" h="895">
                    <a:moveTo>
                      <a:pt x="276" y="166"/>
                    </a:moveTo>
                    <a:cubicBezTo>
                      <a:pt x="276" y="166"/>
                      <a:pt x="613" y="306"/>
                      <a:pt x="1049" y="231"/>
                    </a:cubicBezTo>
                    <a:cubicBezTo>
                      <a:pt x="1484" y="156"/>
                      <a:pt x="1674" y="0"/>
                      <a:pt x="1674" y="0"/>
                    </a:cubicBezTo>
                    <a:cubicBezTo>
                      <a:pt x="1674" y="0"/>
                      <a:pt x="1856" y="618"/>
                      <a:pt x="975" y="796"/>
                    </a:cubicBezTo>
                    <a:cubicBezTo>
                      <a:pt x="486" y="895"/>
                      <a:pt x="0" y="646"/>
                      <a:pt x="276" y="166"/>
                    </a:cubicBezTo>
                    <a:close/>
                  </a:path>
                </a:pathLst>
              </a:custGeom>
              <a:solidFill>
                <a:srgbClr val="6341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344">
                <a:extLst>
                  <a:ext uri="{FF2B5EF4-FFF2-40B4-BE49-F238E27FC236}">
                    <a16:creationId xmlns:a16="http://schemas.microsoft.com/office/drawing/2014/main" id="{69D82DA6-528A-4744-9904-770900EADD54}"/>
                  </a:ext>
                </a:extLst>
              </p:cNvPr>
              <p:cNvSpPr>
                <a:spLocks/>
              </p:cNvSpPr>
              <p:nvPr/>
            </p:nvSpPr>
            <p:spPr bwMode="auto">
              <a:xfrm>
                <a:off x="10236201" y="3813176"/>
                <a:ext cx="160338" cy="103188"/>
              </a:xfrm>
              <a:custGeom>
                <a:avLst/>
                <a:gdLst>
                  <a:gd name="T0" fmla="*/ 0 w 440"/>
                  <a:gd name="T1" fmla="*/ 128 h 286"/>
                  <a:gd name="T2" fmla="*/ 48 w 440"/>
                  <a:gd name="T3" fmla="*/ 50 h 286"/>
                  <a:gd name="T4" fmla="*/ 225 w 440"/>
                  <a:gd name="T5" fmla="*/ 33 h 286"/>
                  <a:gd name="T6" fmla="*/ 406 w 440"/>
                  <a:gd name="T7" fmla="*/ 175 h 286"/>
                  <a:gd name="T8" fmla="*/ 430 w 440"/>
                  <a:gd name="T9" fmla="*/ 286 h 286"/>
                  <a:gd name="T10" fmla="*/ 0 w 440"/>
                  <a:gd name="T11" fmla="*/ 128 h 286"/>
                </a:gdLst>
                <a:ahLst/>
                <a:cxnLst>
                  <a:cxn ang="0">
                    <a:pos x="T0" y="T1"/>
                  </a:cxn>
                  <a:cxn ang="0">
                    <a:pos x="T2" y="T3"/>
                  </a:cxn>
                  <a:cxn ang="0">
                    <a:pos x="T4" y="T5"/>
                  </a:cxn>
                  <a:cxn ang="0">
                    <a:pos x="T6" y="T7"/>
                  </a:cxn>
                  <a:cxn ang="0">
                    <a:pos x="T8" y="T9"/>
                  </a:cxn>
                  <a:cxn ang="0">
                    <a:pos x="T10" y="T11"/>
                  </a:cxn>
                </a:cxnLst>
                <a:rect l="0" t="0" r="r" b="b"/>
                <a:pathLst>
                  <a:path w="440" h="286">
                    <a:moveTo>
                      <a:pt x="0" y="128"/>
                    </a:moveTo>
                    <a:lnTo>
                      <a:pt x="48" y="50"/>
                    </a:lnTo>
                    <a:cubicBezTo>
                      <a:pt x="48" y="50"/>
                      <a:pt x="136" y="0"/>
                      <a:pt x="225" y="33"/>
                    </a:cubicBezTo>
                    <a:cubicBezTo>
                      <a:pt x="315" y="67"/>
                      <a:pt x="373" y="122"/>
                      <a:pt x="406" y="175"/>
                    </a:cubicBezTo>
                    <a:cubicBezTo>
                      <a:pt x="440" y="229"/>
                      <a:pt x="430" y="286"/>
                      <a:pt x="430" y="286"/>
                    </a:cubicBezTo>
                    <a:cubicBezTo>
                      <a:pt x="430" y="286"/>
                      <a:pt x="214" y="262"/>
                      <a:pt x="0" y="128"/>
                    </a:cubicBezTo>
                    <a:close/>
                  </a:path>
                </a:pathLst>
              </a:custGeom>
              <a:solidFill>
                <a:schemeClr val="tx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345">
                <a:extLst>
                  <a:ext uri="{FF2B5EF4-FFF2-40B4-BE49-F238E27FC236}">
                    <a16:creationId xmlns:a16="http://schemas.microsoft.com/office/drawing/2014/main" id="{97A7E5E0-F656-4FBF-972F-55459A8275B1}"/>
                  </a:ext>
                </a:extLst>
              </p:cNvPr>
              <p:cNvSpPr>
                <a:spLocks/>
              </p:cNvSpPr>
              <p:nvPr/>
            </p:nvSpPr>
            <p:spPr bwMode="auto">
              <a:xfrm>
                <a:off x="9828213" y="3405188"/>
                <a:ext cx="495300" cy="430213"/>
              </a:xfrm>
              <a:custGeom>
                <a:avLst/>
                <a:gdLst>
                  <a:gd name="T0" fmla="*/ 0 w 1367"/>
                  <a:gd name="T1" fmla="*/ 0 h 1187"/>
                  <a:gd name="T2" fmla="*/ 38 w 1367"/>
                  <a:gd name="T3" fmla="*/ 652 h 1187"/>
                  <a:gd name="T4" fmla="*/ 58 w 1367"/>
                  <a:gd name="T5" fmla="*/ 1152 h 1187"/>
                  <a:gd name="T6" fmla="*/ 215 w 1367"/>
                  <a:gd name="T7" fmla="*/ 1184 h 1187"/>
                  <a:gd name="T8" fmla="*/ 299 w 1367"/>
                  <a:gd name="T9" fmla="*/ 1108 h 1187"/>
                  <a:gd name="T10" fmla="*/ 237 w 1367"/>
                  <a:gd name="T11" fmla="*/ 659 h 1187"/>
                  <a:gd name="T12" fmla="*/ 224 w 1367"/>
                  <a:gd name="T13" fmla="*/ 246 h 1187"/>
                  <a:gd name="T14" fmla="*/ 669 w 1367"/>
                  <a:gd name="T15" fmla="*/ 476 h 1187"/>
                  <a:gd name="T16" fmla="*/ 1190 w 1367"/>
                  <a:gd name="T17" fmla="*/ 286 h 1187"/>
                  <a:gd name="T18" fmla="*/ 1189 w 1367"/>
                  <a:gd name="T19" fmla="*/ 679 h 1187"/>
                  <a:gd name="T20" fmla="*/ 1132 w 1367"/>
                  <a:gd name="T21" fmla="*/ 1156 h 1187"/>
                  <a:gd name="T22" fmla="*/ 1253 w 1367"/>
                  <a:gd name="T23" fmla="*/ 1180 h 1187"/>
                  <a:gd name="T24" fmla="*/ 1338 w 1367"/>
                  <a:gd name="T25" fmla="*/ 1136 h 1187"/>
                  <a:gd name="T26" fmla="*/ 1348 w 1367"/>
                  <a:gd name="T27" fmla="*/ 666 h 1187"/>
                  <a:gd name="T28" fmla="*/ 1367 w 1367"/>
                  <a:gd name="T29" fmla="*/ 19 h 1187"/>
                  <a:gd name="T30" fmla="*/ 0 w 1367"/>
                  <a:gd name="T31"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7" h="1187">
                    <a:moveTo>
                      <a:pt x="0" y="0"/>
                    </a:moveTo>
                    <a:lnTo>
                      <a:pt x="38" y="652"/>
                    </a:lnTo>
                    <a:lnTo>
                      <a:pt x="58" y="1152"/>
                    </a:lnTo>
                    <a:cubicBezTo>
                      <a:pt x="58" y="1152"/>
                      <a:pt x="133" y="1185"/>
                      <a:pt x="215" y="1184"/>
                    </a:cubicBezTo>
                    <a:cubicBezTo>
                      <a:pt x="297" y="1183"/>
                      <a:pt x="299" y="1108"/>
                      <a:pt x="299" y="1108"/>
                    </a:cubicBezTo>
                    <a:lnTo>
                      <a:pt x="237" y="659"/>
                    </a:lnTo>
                    <a:lnTo>
                      <a:pt x="224" y="246"/>
                    </a:lnTo>
                    <a:cubicBezTo>
                      <a:pt x="224" y="246"/>
                      <a:pt x="361" y="440"/>
                      <a:pt x="669" y="476"/>
                    </a:cubicBezTo>
                    <a:cubicBezTo>
                      <a:pt x="977" y="511"/>
                      <a:pt x="1190" y="286"/>
                      <a:pt x="1190" y="286"/>
                    </a:cubicBezTo>
                    <a:lnTo>
                      <a:pt x="1189" y="679"/>
                    </a:lnTo>
                    <a:lnTo>
                      <a:pt x="1132" y="1156"/>
                    </a:lnTo>
                    <a:cubicBezTo>
                      <a:pt x="1132" y="1156"/>
                      <a:pt x="1191" y="1187"/>
                      <a:pt x="1253" y="1180"/>
                    </a:cubicBezTo>
                    <a:cubicBezTo>
                      <a:pt x="1315" y="1173"/>
                      <a:pt x="1338" y="1136"/>
                      <a:pt x="1338" y="1136"/>
                    </a:cubicBezTo>
                    <a:lnTo>
                      <a:pt x="1348" y="666"/>
                    </a:lnTo>
                    <a:lnTo>
                      <a:pt x="1367" y="19"/>
                    </a:lnTo>
                    <a:cubicBezTo>
                      <a:pt x="1367" y="19"/>
                      <a:pt x="814" y="148"/>
                      <a:pt x="0" y="0"/>
                    </a:cubicBezTo>
                    <a:close/>
                  </a:path>
                </a:pathLst>
              </a:custGeom>
              <a:solidFill>
                <a:srgbClr val="1935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346">
                <a:extLst>
                  <a:ext uri="{FF2B5EF4-FFF2-40B4-BE49-F238E27FC236}">
                    <a16:creationId xmlns:a16="http://schemas.microsoft.com/office/drawing/2014/main" id="{9AD3B92A-75EC-407D-BDA6-6916109B5888}"/>
                  </a:ext>
                </a:extLst>
              </p:cNvPr>
              <p:cNvSpPr>
                <a:spLocks/>
              </p:cNvSpPr>
              <p:nvPr/>
            </p:nvSpPr>
            <p:spPr bwMode="auto">
              <a:xfrm>
                <a:off x="9625013" y="3419476"/>
                <a:ext cx="195263" cy="87313"/>
              </a:xfrm>
              <a:custGeom>
                <a:avLst/>
                <a:gdLst>
                  <a:gd name="T0" fmla="*/ 537 w 537"/>
                  <a:gd name="T1" fmla="*/ 223 h 243"/>
                  <a:gd name="T2" fmla="*/ 369 w 537"/>
                  <a:gd name="T3" fmla="*/ 27 h 243"/>
                  <a:gd name="T4" fmla="*/ 275 w 537"/>
                  <a:gd name="T5" fmla="*/ 0 h 243"/>
                  <a:gd name="T6" fmla="*/ 52 w 537"/>
                  <a:gd name="T7" fmla="*/ 78 h 243"/>
                  <a:gd name="T8" fmla="*/ 0 w 537"/>
                  <a:gd name="T9" fmla="*/ 146 h 243"/>
                  <a:gd name="T10" fmla="*/ 62 w 537"/>
                  <a:gd name="T11" fmla="*/ 148 h 243"/>
                  <a:gd name="T12" fmla="*/ 40 w 537"/>
                  <a:gd name="T13" fmla="*/ 243 h 243"/>
                  <a:gd name="T14" fmla="*/ 537 w 537"/>
                  <a:gd name="T15" fmla="*/ 223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7" h="243">
                    <a:moveTo>
                      <a:pt x="537" y="223"/>
                    </a:moveTo>
                    <a:lnTo>
                      <a:pt x="369" y="27"/>
                    </a:lnTo>
                    <a:lnTo>
                      <a:pt x="275" y="0"/>
                    </a:lnTo>
                    <a:lnTo>
                      <a:pt x="52" y="78"/>
                    </a:lnTo>
                    <a:lnTo>
                      <a:pt x="0" y="146"/>
                    </a:lnTo>
                    <a:lnTo>
                      <a:pt x="62" y="148"/>
                    </a:lnTo>
                    <a:lnTo>
                      <a:pt x="40" y="243"/>
                    </a:lnTo>
                    <a:lnTo>
                      <a:pt x="537" y="223"/>
                    </a:ln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347">
                <a:extLst>
                  <a:ext uri="{FF2B5EF4-FFF2-40B4-BE49-F238E27FC236}">
                    <a16:creationId xmlns:a16="http://schemas.microsoft.com/office/drawing/2014/main" id="{59DDD166-60C2-4AB6-9AAF-4FC2DDB263B9}"/>
                  </a:ext>
                </a:extLst>
              </p:cNvPr>
              <p:cNvSpPr>
                <a:spLocks/>
              </p:cNvSpPr>
              <p:nvPr/>
            </p:nvSpPr>
            <p:spPr bwMode="auto">
              <a:xfrm>
                <a:off x="9686926" y="3425826"/>
                <a:ext cx="133350" cy="74613"/>
              </a:xfrm>
              <a:custGeom>
                <a:avLst/>
                <a:gdLst>
                  <a:gd name="T0" fmla="*/ 366 w 366"/>
                  <a:gd name="T1" fmla="*/ 205 h 207"/>
                  <a:gd name="T2" fmla="*/ 309 w 366"/>
                  <a:gd name="T3" fmla="*/ 207 h 207"/>
                  <a:gd name="T4" fmla="*/ 178 w 366"/>
                  <a:gd name="T5" fmla="*/ 44 h 207"/>
                  <a:gd name="T6" fmla="*/ 0 w 366"/>
                  <a:gd name="T7" fmla="*/ 47 h 207"/>
                  <a:gd name="T8" fmla="*/ 175 w 366"/>
                  <a:gd name="T9" fmla="*/ 23 h 207"/>
                  <a:gd name="T10" fmla="*/ 167 w 366"/>
                  <a:gd name="T11" fmla="*/ 0 h 207"/>
                  <a:gd name="T12" fmla="*/ 198 w 366"/>
                  <a:gd name="T13" fmla="*/ 9 h 207"/>
                  <a:gd name="T14" fmla="*/ 366 w 366"/>
                  <a:gd name="T15" fmla="*/ 205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6" h="207">
                    <a:moveTo>
                      <a:pt x="366" y="205"/>
                    </a:moveTo>
                    <a:lnTo>
                      <a:pt x="309" y="207"/>
                    </a:lnTo>
                    <a:lnTo>
                      <a:pt x="178" y="44"/>
                    </a:lnTo>
                    <a:lnTo>
                      <a:pt x="0" y="47"/>
                    </a:lnTo>
                    <a:lnTo>
                      <a:pt x="175" y="23"/>
                    </a:lnTo>
                    <a:lnTo>
                      <a:pt x="167" y="0"/>
                    </a:lnTo>
                    <a:lnTo>
                      <a:pt x="198" y="9"/>
                    </a:lnTo>
                    <a:lnTo>
                      <a:pt x="366" y="205"/>
                    </a:ln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348">
                <a:extLst>
                  <a:ext uri="{FF2B5EF4-FFF2-40B4-BE49-F238E27FC236}">
                    <a16:creationId xmlns:a16="http://schemas.microsoft.com/office/drawing/2014/main" id="{3E74B66C-7173-4323-8AD0-145A5EB17DBB}"/>
                  </a:ext>
                </a:extLst>
              </p:cNvPr>
              <p:cNvSpPr>
                <a:spLocks/>
              </p:cNvSpPr>
              <p:nvPr/>
            </p:nvSpPr>
            <p:spPr bwMode="auto">
              <a:xfrm>
                <a:off x="9828213" y="3021013"/>
                <a:ext cx="762000" cy="427038"/>
              </a:xfrm>
              <a:custGeom>
                <a:avLst/>
                <a:gdLst>
                  <a:gd name="T0" fmla="*/ 14 w 2099"/>
                  <a:gd name="T1" fmla="*/ 250 h 1177"/>
                  <a:gd name="T2" fmla="*/ 2 w 2099"/>
                  <a:gd name="T3" fmla="*/ 481 h 1177"/>
                  <a:gd name="T4" fmla="*/ 0 w 2099"/>
                  <a:gd name="T5" fmla="*/ 1061 h 1177"/>
                  <a:gd name="T6" fmla="*/ 845 w 2099"/>
                  <a:gd name="T7" fmla="*/ 1156 h 1177"/>
                  <a:gd name="T8" fmla="*/ 1367 w 2099"/>
                  <a:gd name="T9" fmla="*/ 1080 h 1177"/>
                  <a:gd name="T10" fmla="*/ 1379 w 2099"/>
                  <a:gd name="T11" fmla="*/ 599 h 1177"/>
                  <a:gd name="T12" fmla="*/ 1631 w 2099"/>
                  <a:gd name="T13" fmla="*/ 678 h 1177"/>
                  <a:gd name="T14" fmla="*/ 2082 w 2099"/>
                  <a:gd name="T15" fmla="*/ 277 h 1177"/>
                  <a:gd name="T16" fmla="*/ 2099 w 2099"/>
                  <a:gd name="T17" fmla="*/ 0 h 1177"/>
                  <a:gd name="T18" fmla="*/ 1642 w 2099"/>
                  <a:gd name="T19" fmla="*/ 491 h 1177"/>
                  <a:gd name="T20" fmla="*/ 1384 w 2099"/>
                  <a:gd name="T21" fmla="*/ 152 h 1177"/>
                  <a:gd name="T22" fmla="*/ 14 w 2099"/>
                  <a:gd name="T23" fmla="*/ 250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9" h="1177">
                    <a:moveTo>
                      <a:pt x="14" y="250"/>
                    </a:moveTo>
                    <a:lnTo>
                      <a:pt x="2" y="481"/>
                    </a:lnTo>
                    <a:lnTo>
                      <a:pt x="0" y="1061"/>
                    </a:lnTo>
                    <a:cubicBezTo>
                      <a:pt x="0" y="1061"/>
                      <a:pt x="399" y="1177"/>
                      <a:pt x="845" y="1156"/>
                    </a:cubicBezTo>
                    <a:cubicBezTo>
                      <a:pt x="1291" y="1135"/>
                      <a:pt x="1367" y="1080"/>
                      <a:pt x="1367" y="1080"/>
                    </a:cubicBezTo>
                    <a:lnTo>
                      <a:pt x="1379" y="599"/>
                    </a:lnTo>
                    <a:lnTo>
                      <a:pt x="1631" y="678"/>
                    </a:lnTo>
                    <a:lnTo>
                      <a:pt x="2082" y="277"/>
                    </a:lnTo>
                    <a:lnTo>
                      <a:pt x="2099" y="0"/>
                    </a:lnTo>
                    <a:lnTo>
                      <a:pt x="1642" y="491"/>
                    </a:lnTo>
                    <a:lnTo>
                      <a:pt x="1384" y="152"/>
                    </a:lnTo>
                    <a:cubicBezTo>
                      <a:pt x="1384" y="152"/>
                      <a:pt x="761" y="340"/>
                      <a:pt x="14" y="250"/>
                    </a:cubicBezTo>
                    <a:close/>
                  </a:path>
                </a:pathLst>
              </a:custGeom>
              <a:solidFill>
                <a:srgbClr val="EB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349">
                <a:extLst>
                  <a:ext uri="{FF2B5EF4-FFF2-40B4-BE49-F238E27FC236}">
                    <a16:creationId xmlns:a16="http://schemas.microsoft.com/office/drawing/2014/main" id="{FAA8BCCD-031F-4028-A1B4-AC58AB4EB4DC}"/>
                  </a:ext>
                </a:extLst>
              </p:cNvPr>
              <p:cNvSpPr>
                <a:spLocks/>
              </p:cNvSpPr>
              <p:nvPr/>
            </p:nvSpPr>
            <p:spPr bwMode="auto">
              <a:xfrm>
                <a:off x="9828213" y="3086101"/>
                <a:ext cx="500063" cy="365125"/>
              </a:xfrm>
              <a:custGeom>
                <a:avLst/>
                <a:gdLst>
                  <a:gd name="T0" fmla="*/ 14 w 1379"/>
                  <a:gd name="T1" fmla="*/ 67 h 1004"/>
                  <a:gd name="T2" fmla="*/ 2 w 1379"/>
                  <a:gd name="T3" fmla="*/ 298 h 1004"/>
                  <a:gd name="T4" fmla="*/ 0 w 1379"/>
                  <a:gd name="T5" fmla="*/ 888 h 1004"/>
                  <a:gd name="T6" fmla="*/ 845 w 1379"/>
                  <a:gd name="T7" fmla="*/ 983 h 1004"/>
                  <a:gd name="T8" fmla="*/ 1367 w 1379"/>
                  <a:gd name="T9" fmla="*/ 907 h 1004"/>
                  <a:gd name="T10" fmla="*/ 1379 w 1379"/>
                  <a:gd name="T11" fmla="*/ 416 h 1004"/>
                  <a:gd name="T12" fmla="*/ 1230 w 1379"/>
                  <a:gd name="T13" fmla="*/ 238 h 1004"/>
                  <a:gd name="T14" fmla="*/ 1116 w 1379"/>
                  <a:gd name="T15" fmla="*/ 30 h 1004"/>
                  <a:gd name="T16" fmla="*/ 14 w 1379"/>
                  <a:gd name="T17" fmla="*/ 67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9" h="1004">
                    <a:moveTo>
                      <a:pt x="14" y="67"/>
                    </a:moveTo>
                    <a:lnTo>
                      <a:pt x="2" y="298"/>
                    </a:lnTo>
                    <a:lnTo>
                      <a:pt x="0" y="888"/>
                    </a:lnTo>
                    <a:cubicBezTo>
                      <a:pt x="0" y="888"/>
                      <a:pt x="399" y="1004"/>
                      <a:pt x="845" y="983"/>
                    </a:cubicBezTo>
                    <a:cubicBezTo>
                      <a:pt x="1291" y="962"/>
                      <a:pt x="1367" y="907"/>
                      <a:pt x="1367" y="907"/>
                    </a:cubicBezTo>
                    <a:lnTo>
                      <a:pt x="1379" y="416"/>
                    </a:lnTo>
                    <a:lnTo>
                      <a:pt x="1230" y="238"/>
                    </a:lnTo>
                    <a:cubicBezTo>
                      <a:pt x="1230" y="238"/>
                      <a:pt x="1284" y="0"/>
                      <a:pt x="1116" y="30"/>
                    </a:cubicBezTo>
                    <a:cubicBezTo>
                      <a:pt x="865" y="75"/>
                      <a:pt x="462" y="121"/>
                      <a:pt x="14" y="67"/>
                    </a:cubicBezTo>
                    <a:close/>
                  </a:path>
                </a:pathLst>
              </a:custGeom>
              <a:solidFill>
                <a:srgbClr val="EB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350">
                <a:extLst>
                  <a:ext uri="{FF2B5EF4-FFF2-40B4-BE49-F238E27FC236}">
                    <a16:creationId xmlns:a16="http://schemas.microsoft.com/office/drawing/2014/main" id="{BE5D5042-FD70-4264-95D6-370F89ED0A7D}"/>
                  </a:ext>
                </a:extLst>
              </p:cNvPr>
              <p:cNvSpPr>
                <a:spLocks/>
              </p:cNvSpPr>
              <p:nvPr/>
            </p:nvSpPr>
            <p:spPr bwMode="auto">
              <a:xfrm>
                <a:off x="9677401" y="3111501"/>
                <a:ext cx="198438" cy="333375"/>
              </a:xfrm>
              <a:custGeom>
                <a:avLst/>
                <a:gdLst>
                  <a:gd name="T0" fmla="*/ 426 w 545"/>
                  <a:gd name="T1" fmla="*/ 0 h 918"/>
                  <a:gd name="T2" fmla="*/ 0 w 545"/>
                  <a:gd name="T3" fmla="*/ 427 h 918"/>
                  <a:gd name="T4" fmla="*/ 25 w 545"/>
                  <a:gd name="T5" fmla="*/ 918 h 918"/>
                  <a:gd name="T6" fmla="*/ 200 w 545"/>
                  <a:gd name="T7" fmla="*/ 889 h 918"/>
                  <a:gd name="T8" fmla="*/ 94 w 545"/>
                  <a:gd name="T9" fmla="*/ 426 h 918"/>
                  <a:gd name="T10" fmla="*/ 545 w 545"/>
                  <a:gd name="T11" fmla="*/ 174 h 918"/>
                  <a:gd name="T12" fmla="*/ 504 w 545"/>
                  <a:gd name="T13" fmla="*/ 0 h 918"/>
                  <a:gd name="T14" fmla="*/ 426 w 545"/>
                  <a:gd name="T15" fmla="*/ 0 h 9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5" h="918">
                    <a:moveTo>
                      <a:pt x="426" y="0"/>
                    </a:moveTo>
                    <a:lnTo>
                      <a:pt x="0" y="427"/>
                    </a:lnTo>
                    <a:lnTo>
                      <a:pt x="25" y="918"/>
                    </a:lnTo>
                    <a:lnTo>
                      <a:pt x="200" y="889"/>
                    </a:lnTo>
                    <a:lnTo>
                      <a:pt x="94" y="426"/>
                    </a:lnTo>
                    <a:lnTo>
                      <a:pt x="545" y="174"/>
                    </a:lnTo>
                    <a:lnTo>
                      <a:pt x="504" y="0"/>
                    </a:lnTo>
                    <a:cubicBezTo>
                      <a:pt x="478" y="0"/>
                      <a:pt x="452" y="0"/>
                      <a:pt x="426" y="0"/>
                    </a:cubicBezTo>
                    <a:close/>
                  </a:path>
                </a:pathLst>
              </a:custGeom>
              <a:solidFill>
                <a:srgbClr val="EB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351">
                <a:extLst>
                  <a:ext uri="{FF2B5EF4-FFF2-40B4-BE49-F238E27FC236}">
                    <a16:creationId xmlns:a16="http://schemas.microsoft.com/office/drawing/2014/main" id="{1B315039-82B1-4520-8452-EB5EB15000E8}"/>
                  </a:ext>
                </a:extLst>
              </p:cNvPr>
              <p:cNvSpPr>
                <a:spLocks/>
              </p:cNvSpPr>
              <p:nvPr/>
            </p:nvSpPr>
            <p:spPr bwMode="auto">
              <a:xfrm>
                <a:off x="10329863" y="3071813"/>
                <a:ext cx="211138" cy="142875"/>
              </a:xfrm>
              <a:custGeom>
                <a:avLst/>
                <a:gdLst>
                  <a:gd name="T0" fmla="*/ 0 w 578"/>
                  <a:gd name="T1" fmla="*/ 11 h 393"/>
                  <a:gd name="T2" fmla="*/ 261 w 578"/>
                  <a:gd name="T3" fmla="*/ 331 h 393"/>
                  <a:gd name="T4" fmla="*/ 578 w 578"/>
                  <a:gd name="T5" fmla="*/ 0 h 393"/>
                  <a:gd name="T6" fmla="*/ 258 w 578"/>
                  <a:gd name="T7" fmla="*/ 393 h 393"/>
                  <a:gd name="T8" fmla="*/ 0 w 578"/>
                  <a:gd name="T9" fmla="*/ 11 h 393"/>
                </a:gdLst>
                <a:ahLst/>
                <a:cxnLst>
                  <a:cxn ang="0">
                    <a:pos x="T0" y="T1"/>
                  </a:cxn>
                  <a:cxn ang="0">
                    <a:pos x="T2" y="T3"/>
                  </a:cxn>
                  <a:cxn ang="0">
                    <a:pos x="T4" y="T5"/>
                  </a:cxn>
                  <a:cxn ang="0">
                    <a:pos x="T6" y="T7"/>
                  </a:cxn>
                  <a:cxn ang="0">
                    <a:pos x="T8" y="T9"/>
                  </a:cxn>
                </a:cxnLst>
                <a:rect l="0" t="0" r="r" b="b"/>
                <a:pathLst>
                  <a:path w="578" h="393">
                    <a:moveTo>
                      <a:pt x="0" y="11"/>
                    </a:moveTo>
                    <a:lnTo>
                      <a:pt x="261" y="331"/>
                    </a:lnTo>
                    <a:lnTo>
                      <a:pt x="578" y="0"/>
                    </a:lnTo>
                    <a:lnTo>
                      <a:pt x="258" y="393"/>
                    </a:lnTo>
                    <a:lnTo>
                      <a:pt x="0" y="11"/>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352">
                <a:extLst>
                  <a:ext uri="{FF2B5EF4-FFF2-40B4-BE49-F238E27FC236}">
                    <a16:creationId xmlns:a16="http://schemas.microsoft.com/office/drawing/2014/main" id="{DEEB9B02-01D0-4188-BE81-EC829E550188}"/>
                  </a:ext>
                </a:extLst>
              </p:cNvPr>
              <p:cNvSpPr>
                <a:spLocks/>
              </p:cNvSpPr>
              <p:nvPr/>
            </p:nvSpPr>
            <p:spPr bwMode="auto">
              <a:xfrm>
                <a:off x="9828213" y="3067051"/>
                <a:ext cx="142875" cy="669925"/>
              </a:xfrm>
              <a:custGeom>
                <a:avLst/>
                <a:gdLst>
                  <a:gd name="T0" fmla="*/ 395 w 395"/>
                  <a:gd name="T1" fmla="*/ 1844 h 1844"/>
                  <a:gd name="T2" fmla="*/ 395 w 395"/>
                  <a:gd name="T3" fmla="*/ 0 h 1844"/>
                  <a:gd name="T4" fmla="*/ 14 w 395"/>
                  <a:gd name="T5" fmla="*/ 120 h 1844"/>
                  <a:gd name="T6" fmla="*/ 0 w 395"/>
                  <a:gd name="T7" fmla="*/ 368 h 1844"/>
                  <a:gd name="T8" fmla="*/ 0 w 395"/>
                  <a:gd name="T9" fmla="*/ 1716 h 1844"/>
                  <a:gd name="T10" fmla="*/ 395 w 395"/>
                  <a:gd name="T11" fmla="*/ 1844 h 1844"/>
                </a:gdLst>
                <a:ahLst/>
                <a:cxnLst>
                  <a:cxn ang="0">
                    <a:pos x="T0" y="T1"/>
                  </a:cxn>
                  <a:cxn ang="0">
                    <a:pos x="T2" y="T3"/>
                  </a:cxn>
                  <a:cxn ang="0">
                    <a:pos x="T4" y="T5"/>
                  </a:cxn>
                  <a:cxn ang="0">
                    <a:pos x="T6" y="T7"/>
                  </a:cxn>
                  <a:cxn ang="0">
                    <a:pos x="T8" y="T9"/>
                  </a:cxn>
                  <a:cxn ang="0">
                    <a:pos x="T10" y="T11"/>
                  </a:cxn>
                </a:cxnLst>
                <a:rect l="0" t="0" r="r" b="b"/>
                <a:pathLst>
                  <a:path w="395" h="1844">
                    <a:moveTo>
                      <a:pt x="395" y="1844"/>
                    </a:moveTo>
                    <a:lnTo>
                      <a:pt x="395" y="0"/>
                    </a:lnTo>
                    <a:lnTo>
                      <a:pt x="14" y="120"/>
                    </a:lnTo>
                    <a:lnTo>
                      <a:pt x="0" y="368"/>
                    </a:lnTo>
                    <a:lnTo>
                      <a:pt x="0" y="1716"/>
                    </a:lnTo>
                    <a:cubicBezTo>
                      <a:pt x="0" y="1716"/>
                      <a:pt x="51" y="1817"/>
                      <a:pt x="395" y="1844"/>
                    </a:cubicBez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Freeform 353">
                <a:extLst>
                  <a:ext uri="{FF2B5EF4-FFF2-40B4-BE49-F238E27FC236}">
                    <a16:creationId xmlns:a16="http://schemas.microsoft.com/office/drawing/2014/main" id="{B5266F91-FFDF-4C4B-BA96-2B0352D0A2EF}"/>
                  </a:ext>
                </a:extLst>
              </p:cNvPr>
              <p:cNvSpPr>
                <a:spLocks/>
              </p:cNvSpPr>
              <p:nvPr/>
            </p:nvSpPr>
            <p:spPr bwMode="auto">
              <a:xfrm>
                <a:off x="9717088" y="2243138"/>
                <a:ext cx="735013" cy="406400"/>
              </a:xfrm>
              <a:custGeom>
                <a:avLst/>
                <a:gdLst>
                  <a:gd name="T0" fmla="*/ 66 w 2022"/>
                  <a:gd name="T1" fmla="*/ 1118 h 1118"/>
                  <a:gd name="T2" fmla="*/ 21 w 2022"/>
                  <a:gd name="T3" fmla="*/ 805 h 1118"/>
                  <a:gd name="T4" fmla="*/ 89 w 2022"/>
                  <a:gd name="T5" fmla="*/ 627 h 1118"/>
                  <a:gd name="T6" fmla="*/ 415 w 2022"/>
                  <a:gd name="T7" fmla="*/ 139 h 1118"/>
                  <a:gd name="T8" fmla="*/ 1150 w 2022"/>
                  <a:gd name="T9" fmla="*/ 85 h 1118"/>
                  <a:gd name="T10" fmla="*/ 1636 w 2022"/>
                  <a:gd name="T11" fmla="*/ 318 h 1118"/>
                  <a:gd name="T12" fmla="*/ 1448 w 2022"/>
                  <a:gd name="T13" fmla="*/ 649 h 1118"/>
                  <a:gd name="T14" fmla="*/ 755 w 2022"/>
                  <a:gd name="T15" fmla="*/ 554 h 1118"/>
                  <a:gd name="T16" fmla="*/ 66 w 2022"/>
                  <a:gd name="T17" fmla="*/ 1118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2" h="1118">
                    <a:moveTo>
                      <a:pt x="66" y="1118"/>
                    </a:moveTo>
                    <a:cubicBezTo>
                      <a:pt x="66" y="1118"/>
                      <a:pt x="0" y="839"/>
                      <a:pt x="21" y="805"/>
                    </a:cubicBezTo>
                    <a:cubicBezTo>
                      <a:pt x="41" y="771"/>
                      <a:pt x="94" y="749"/>
                      <a:pt x="89" y="627"/>
                    </a:cubicBezTo>
                    <a:cubicBezTo>
                      <a:pt x="83" y="506"/>
                      <a:pt x="116" y="206"/>
                      <a:pt x="415" y="139"/>
                    </a:cubicBezTo>
                    <a:cubicBezTo>
                      <a:pt x="715" y="72"/>
                      <a:pt x="947" y="151"/>
                      <a:pt x="1150" y="85"/>
                    </a:cubicBezTo>
                    <a:cubicBezTo>
                      <a:pt x="1414" y="0"/>
                      <a:pt x="1858" y="152"/>
                      <a:pt x="1636" y="318"/>
                    </a:cubicBezTo>
                    <a:cubicBezTo>
                      <a:pt x="1290" y="577"/>
                      <a:pt x="2022" y="555"/>
                      <a:pt x="1448" y="649"/>
                    </a:cubicBezTo>
                    <a:lnTo>
                      <a:pt x="755" y="554"/>
                    </a:lnTo>
                    <a:lnTo>
                      <a:pt x="66" y="1118"/>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Freeform 354">
                <a:extLst>
                  <a:ext uri="{FF2B5EF4-FFF2-40B4-BE49-F238E27FC236}">
                    <a16:creationId xmlns:a16="http://schemas.microsoft.com/office/drawing/2014/main" id="{947D136F-DD98-4DCC-8B3C-79E6F1445FD2}"/>
                  </a:ext>
                </a:extLst>
              </p:cNvPr>
              <p:cNvSpPr>
                <a:spLocks/>
              </p:cNvSpPr>
              <p:nvPr/>
            </p:nvSpPr>
            <p:spPr bwMode="auto">
              <a:xfrm>
                <a:off x="9828213" y="3111501"/>
                <a:ext cx="85725" cy="300038"/>
              </a:xfrm>
              <a:custGeom>
                <a:avLst/>
                <a:gdLst>
                  <a:gd name="T0" fmla="*/ 0 w 236"/>
                  <a:gd name="T1" fmla="*/ 811 h 826"/>
                  <a:gd name="T2" fmla="*/ 59 w 236"/>
                  <a:gd name="T3" fmla="*/ 826 h 826"/>
                  <a:gd name="T4" fmla="*/ 236 w 236"/>
                  <a:gd name="T5" fmla="*/ 40 h 826"/>
                  <a:gd name="T6" fmla="*/ 14 w 236"/>
                  <a:gd name="T7" fmla="*/ 0 h 826"/>
                  <a:gd name="T8" fmla="*/ 2 w 236"/>
                  <a:gd name="T9" fmla="*/ 221 h 826"/>
                  <a:gd name="T10" fmla="*/ 0 w 236"/>
                  <a:gd name="T11" fmla="*/ 811 h 826"/>
                </a:gdLst>
                <a:ahLst/>
                <a:cxnLst>
                  <a:cxn ang="0">
                    <a:pos x="T0" y="T1"/>
                  </a:cxn>
                  <a:cxn ang="0">
                    <a:pos x="T2" y="T3"/>
                  </a:cxn>
                  <a:cxn ang="0">
                    <a:pos x="T4" y="T5"/>
                  </a:cxn>
                  <a:cxn ang="0">
                    <a:pos x="T6" y="T7"/>
                  </a:cxn>
                  <a:cxn ang="0">
                    <a:pos x="T8" y="T9"/>
                  </a:cxn>
                  <a:cxn ang="0">
                    <a:pos x="T10" y="T11"/>
                  </a:cxn>
                </a:cxnLst>
                <a:rect l="0" t="0" r="r" b="b"/>
                <a:pathLst>
                  <a:path w="236" h="826">
                    <a:moveTo>
                      <a:pt x="0" y="811"/>
                    </a:moveTo>
                    <a:lnTo>
                      <a:pt x="59" y="826"/>
                    </a:lnTo>
                    <a:lnTo>
                      <a:pt x="236" y="40"/>
                    </a:lnTo>
                    <a:lnTo>
                      <a:pt x="14" y="0"/>
                    </a:lnTo>
                    <a:lnTo>
                      <a:pt x="2" y="221"/>
                    </a:lnTo>
                    <a:lnTo>
                      <a:pt x="0" y="811"/>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355">
                <a:extLst>
                  <a:ext uri="{FF2B5EF4-FFF2-40B4-BE49-F238E27FC236}">
                    <a16:creationId xmlns:a16="http://schemas.microsoft.com/office/drawing/2014/main" id="{F1E8766B-84D4-4247-972E-F8C17C7B6746}"/>
                  </a:ext>
                </a:extLst>
              </p:cNvPr>
              <p:cNvSpPr>
                <a:spLocks/>
              </p:cNvSpPr>
              <p:nvPr/>
            </p:nvSpPr>
            <p:spPr bwMode="auto">
              <a:xfrm>
                <a:off x="10036176" y="3106738"/>
                <a:ext cx="95250" cy="284163"/>
              </a:xfrm>
              <a:custGeom>
                <a:avLst/>
                <a:gdLst>
                  <a:gd name="T0" fmla="*/ 12 w 265"/>
                  <a:gd name="T1" fmla="*/ 37 h 783"/>
                  <a:gd name="T2" fmla="*/ 110 w 265"/>
                  <a:gd name="T3" fmla="*/ 0 h 783"/>
                  <a:gd name="T4" fmla="*/ 227 w 265"/>
                  <a:gd name="T5" fmla="*/ 30 h 783"/>
                  <a:gd name="T6" fmla="*/ 143 w 265"/>
                  <a:gd name="T7" fmla="*/ 163 h 783"/>
                  <a:gd name="T8" fmla="*/ 265 w 265"/>
                  <a:gd name="T9" fmla="*/ 612 h 783"/>
                  <a:gd name="T10" fmla="*/ 139 w 265"/>
                  <a:gd name="T11" fmla="*/ 783 h 783"/>
                  <a:gd name="T12" fmla="*/ 0 w 265"/>
                  <a:gd name="T13" fmla="*/ 616 h 783"/>
                  <a:gd name="T14" fmla="*/ 106 w 265"/>
                  <a:gd name="T15" fmla="*/ 168 h 783"/>
                  <a:gd name="T16" fmla="*/ 12 w 265"/>
                  <a:gd name="T17" fmla="*/ 37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5" h="783">
                    <a:moveTo>
                      <a:pt x="12" y="37"/>
                    </a:moveTo>
                    <a:lnTo>
                      <a:pt x="110" y="0"/>
                    </a:lnTo>
                    <a:lnTo>
                      <a:pt x="227" y="30"/>
                    </a:lnTo>
                    <a:lnTo>
                      <a:pt x="143" y="163"/>
                    </a:lnTo>
                    <a:lnTo>
                      <a:pt x="265" y="612"/>
                    </a:lnTo>
                    <a:lnTo>
                      <a:pt x="139" y="783"/>
                    </a:lnTo>
                    <a:lnTo>
                      <a:pt x="0" y="616"/>
                    </a:lnTo>
                    <a:lnTo>
                      <a:pt x="106" y="168"/>
                    </a:lnTo>
                    <a:lnTo>
                      <a:pt x="12" y="3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Freeform 356">
                <a:extLst>
                  <a:ext uri="{FF2B5EF4-FFF2-40B4-BE49-F238E27FC236}">
                    <a16:creationId xmlns:a16="http://schemas.microsoft.com/office/drawing/2014/main" id="{CB01CAA5-C529-4EE9-9A9F-0C63AF110A72}"/>
                  </a:ext>
                </a:extLst>
              </p:cNvPr>
              <p:cNvSpPr>
                <a:spLocks/>
              </p:cNvSpPr>
              <p:nvPr/>
            </p:nvSpPr>
            <p:spPr bwMode="auto">
              <a:xfrm>
                <a:off x="9866313" y="2722563"/>
                <a:ext cx="352425" cy="311150"/>
              </a:xfrm>
              <a:custGeom>
                <a:avLst/>
                <a:gdLst>
                  <a:gd name="T0" fmla="*/ 333 w 970"/>
                  <a:gd name="T1" fmla="*/ 103 h 858"/>
                  <a:gd name="T2" fmla="*/ 886 w 970"/>
                  <a:gd name="T3" fmla="*/ 243 h 858"/>
                  <a:gd name="T4" fmla="*/ 637 w 970"/>
                  <a:gd name="T5" fmla="*/ 755 h 858"/>
                  <a:gd name="T6" fmla="*/ 84 w 970"/>
                  <a:gd name="T7" fmla="*/ 616 h 858"/>
                  <a:gd name="T8" fmla="*/ 333 w 970"/>
                  <a:gd name="T9" fmla="*/ 103 h 858"/>
                </a:gdLst>
                <a:ahLst/>
                <a:cxnLst>
                  <a:cxn ang="0">
                    <a:pos x="T0" y="T1"/>
                  </a:cxn>
                  <a:cxn ang="0">
                    <a:pos x="T2" y="T3"/>
                  </a:cxn>
                  <a:cxn ang="0">
                    <a:pos x="T4" y="T5"/>
                  </a:cxn>
                  <a:cxn ang="0">
                    <a:pos x="T6" y="T7"/>
                  </a:cxn>
                  <a:cxn ang="0">
                    <a:pos x="T8" y="T9"/>
                  </a:cxn>
                </a:cxnLst>
                <a:rect l="0" t="0" r="r" b="b"/>
                <a:pathLst>
                  <a:path w="970" h="858">
                    <a:moveTo>
                      <a:pt x="333" y="103"/>
                    </a:moveTo>
                    <a:cubicBezTo>
                      <a:pt x="555" y="0"/>
                      <a:pt x="802" y="63"/>
                      <a:pt x="886" y="243"/>
                    </a:cubicBezTo>
                    <a:cubicBezTo>
                      <a:pt x="970" y="423"/>
                      <a:pt x="858" y="652"/>
                      <a:pt x="637" y="755"/>
                    </a:cubicBezTo>
                    <a:cubicBezTo>
                      <a:pt x="415" y="858"/>
                      <a:pt x="168" y="795"/>
                      <a:pt x="84" y="616"/>
                    </a:cubicBezTo>
                    <a:cubicBezTo>
                      <a:pt x="0" y="436"/>
                      <a:pt x="112" y="206"/>
                      <a:pt x="333" y="103"/>
                    </a:cubicBezTo>
                    <a:close/>
                  </a:path>
                </a:pathLst>
              </a:custGeom>
              <a:solidFill>
                <a:srgbClr val="4A30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357">
                <a:extLst>
                  <a:ext uri="{FF2B5EF4-FFF2-40B4-BE49-F238E27FC236}">
                    <a16:creationId xmlns:a16="http://schemas.microsoft.com/office/drawing/2014/main" id="{CD3A1867-78F0-42FA-A2D9-53B116241800}"/>
                  </a:ext>
                </a:extLst>
              </p:cNvPr>
              <p:cNvSpPr>
                <a:spLocks/>
              </p:cNvSpPr>
              <p:nvPr/>
            </p:nvSpPr>
            <p:spPr bwMode="auto">
              <a:xfrm>
                <a:off x="9932988" y="2884488"/>
                <a:ext cx="298450" cy="107950"/>
              </a:xfrm>
              <a:custGeom>
                <a:avLst/>
                <a:gdLst>
                  <a:gd name="T0" fmla="*/ 10 w 818"/>
                  <a:gd name="T1" fmla="*/ 268 h 299"/>
                  <a:gd name="T2" fmla="*/ 526 w 818"/>
                  <a:gd name="T3" fmla="*/ 83 h 299"/>
                  <a:gd name="T4" fmla="*/ 481 w 818"/>
                  <a:gd name="T5" fmla="*/ 255 h 299"/>
                  <a:gd name="T6" fmla="*/ 10 w 818"/>
                  <a:gd name="T7" fmla="*/ 268 h 299"/>
                </a:gdLst>
                <a:ahLst/>
                <a:cxnLst>
                  <a:cxn ang="0">
                    <a:pos x="T0" y="T1"/>
                  </a:cxn>
                  <a:cxn ang="0">
                    <a:pos x="T2" y="T3"/>
                  </a:cxn>
                  <a:cxn ang="0">
                    <a:pos x="T4" y="T5"/>
                  </a:cxn>
                  <a:cxn ang="0">
                    <a:pos x="T6" y="T7"/>
                  </a:cxn>
                </a:cxnLst>
                <a:rect l="0" t="0" r="r" b="b"/>
                <a:pathLst>
                  <a:path w="818" h="299">
                    <a:moveTo>
                      <a:pt x="10" y="268"/>
                    </a:moveTo>
                    <a:cubicBezTo>
                      <a:pt x="0" y="0"/>
                      <a:pt x="381" y="82"/>
                      <a:pt x="526" y="83"/>
                    </a:cubicBezTo>
                    <a:cubicBezTo>
                      <a:pt x="818" y="86"/>
                      <a:pt x="793" y="179"/>
                      <a:pt x="481" y="255"/>
                    </a:cubicBezTo>
                    <a:cubicBezTo>
                      <a:pt x="296" y="299"/>
                      <a:pt x="10" y="268"/>
                      <a:pt x="10" y="268"/>
                    </a:cubicBezTo>
                    <a:close/>
                  </a:path>
                </a:pathLst>
              </a:custGeom>
              <a:solidFill>
                <a:srgbClr val="BE7E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358">
                <a:extLst>
                  <a:ext uri="{FF2B5EF4-FFF2-40B4-BE49-F238E27FC236}">
                    <a16:creationId xmlns:a16="http://schemas.microsoft.com/office/drawing/2014/main" id="{FA1549C3-3D7D-47B6-B873-DE34336344D0}"/>
                  </a:ext>
                </a:extLst>
              </p:cNvPr>
              <p:cNvSpPr>
                <a:spLocks/>
              </p:cNvSpPr>
              <p:nvPr/>
            </p:nvSpPr>
            <p:spPr bwMode="auto">
              <a:xfrm>
                <a:off x="9882188" y="2759076"/>
                <a:ext cx="377825" cy="220663"/>
              </a:xfrm>
              <a:custGeom>
                <a:avLst/>
                <a:gdLst>
                  <a:gd name="T0" fmla="*/ 0 w 1038"/>
                  <a:gd name="T1" fmla="*/ 119 h 608"/>
                  <a:gd name="T2" fmla="*/ 602 w 1038"/>
                  <a:gd name="T3" fmla="*/ 129 h 608"/>
                  <a:gd name="T4" fmla="*/ 1038 w 1038"/>
                  <a:gd name="T5" fmla="*/ 0 h 608"/>
                  <a:gd name="T6" fmla="*/ 0 w 1038"/>
                  <a:gd name="T7" fmla="*/ 119 h 608"/>
                </a:gdLst>
                <a:ahLst/>
                <a:cxnLst>
                  <a:cxn ang="0">
                    <a:pos x="T0" y="T1"/>
                  </a:cxn>
                  <a:cxn ang="0">
                    <a:pos x="T2" y="T3"/>
                  </a:cxn>
                  <a:cxn ang="0">
                    <a:pos x="T4" y="T5"/>
                  </a:cxn>
                  <a:cxn ang="0">
                    <a:pos x="T6" y="T7"/>
                  </a:cxn>
                </a:cxnLst>
                <a:rect l="0" t="0" r="r" b="b"/>
                <a:pathLst>
                  <a:path w="1038" h="608">
                    <a:moveTo>
                      <a:pt x="0" y="119"/>
                    </a:moveTo>
                    <a:cubicBezTo>
                      <a:pt x="136" y="148"/>
                      <a:pt x="352" y="175"/>
                      <a:pt x="602" y="129"/>
                    </a:cubicBezTo>
                    <a:cubicBezTo>
                      <a:pt x="794" y="95"/>
                      <a:pt x="938" y="45"/>
                      <a:pt x="1038" y="0"/>
                    </a:cubicBezTo>
                    <a:cubicBezTo>
                      <a:pt x="1013" y="608"/>
                      <a:pt x="14" y="359"/>
                      <a:pt x="0" y="1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Freeform 359">
                <a:extLst>
                  <a:ext uri="{FF2B5EF4-FFF2-40B4-BE49-F238E27FC236}">
                    <a16:creationId xmlns:a16="http://schemas.microsoft.com/office/drawing/2014/main" id="{5C3E8BDA-62F9-471C-BAE3-EF6B3454DFB0}"/>
                  </a:ext>
                </a:extLst>
              </p:cNvPr>
              <p:cNvSpPr>
                <a:spLocks/>
              </p:cNvSpPr>
              <p:nvPr/>
            </p:nvSpPr>
            <p:spPr bwMode="auto">
              <a:xfrm>
                <a:off x="9856788" y="2897188"/>
                <a:ext cx="338138" cy="130175"/>
              </a:xfrm>
              <a:custGeom>
                <a:avLst/>
                <a:gdLst>
                  <a:gd name="T0" fmla="*/ 927 w 927"/>
                  <a:gd name="T1" fmla="*/ 211 h 360"/>
                  <a:gd name="T2" fmla="*/ 613 w 927"/>
                  <a:gd name="T3" fmla="*/ 311 h 360"/>
                  <a:gd name="T4" fmla="*/ 0 w 927"/>
                  <a:gd name="T5" fmla="*/ 240 h 360"/>
                  <a:gd name="T6" fmla="*/ 927 w 927"/>
                  <a:gd name="T7" fmla="*/ 211 h 360"/>
                </a:gdLst>
                <a:ahLst/>
                <a:cxnLst>
                  <a:cxn ang="0">
                    <a:pos x="T0" y="T1"/>
                  </a:cxn>
                  <a:cxn ang="0">
                    <a:pos x="T2" y="T3"/>
                  </a:cxn>
                  <a:cxn ang="0">
                    <a:pos x="T4" y="T5"/>
                  </a:cxn>
                  <a:cxn ang="0">
                    <a:pos x="T6" y="T7"/>
                  </a:cxn>
                </a:cxnLst>
                <a:rect l="0" t="0" r="r" b="b"/>
                <a:pathLst>
                  <a:path w="927" h="360">
                    <a:moveTo>
                      <a:pt x="927" y="211"/>
                    </a:moveTo>
                    <a:cubicBezTo>
                      <a:pt x="841" y="251"/>
                      <a:pt x="737" y="285"/>
                      <a:pt x="613" y="311"/>
                    </a:cubicBezTo>
                    <a:cubicBezTo>
                      <a:pt x="380" y="360"/>
                      <a:pt x="149" y="333"/>
                      <a:pt x="0" y="240"/>
                    </a:cubicBezTo>
                    <a:cubicBezTo>
                      <a:pt x="171" y="25"/>
                      <a:pt x="646" y="0"/>
                      <a:pt x="927" y="2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Freeform 360">
                <a:extLst>
                  <a:ext uri="{FF2B5EF4-FFF2-40B4-BE49-F238E27FC236}">
                    <a16:creationId xmlns:a16="http://schemas.microsoft.com/office/drawing/2014/main" id="{F11B6ED8-EA6B-45C9-B065-C56CA5D9D2A9}"/>
                  </a:ext>
                </a:extLst>
              </p:cNvPr>
              <p:cNvSpPr>
                <a:spLocks/>
              </p:cNvSpPr>
              <p:nvPr/>
            </p:nvSpPr>
            <p:spPr bwMode="auto">
              <a:xfrm>
                <a:off x="9713913" y="2227263"/>
                <a:ext cx="515938" cy="422275"/>
              </a:xfrm>
              <a:custGeom>
                <a:avLst/>
                <a:gdLst>
                  <a:gd name="T0" fmla="*/ 74 w 1422"/>
                  <a:gd name="T1" fmla="*/ 1163 h 1163"/>
                  <a:gd name="T2" fmla="*/ 29 w 1422"/>
                  <a:gd name="T3" fmla="*/ 850 h 1163"/>
                  <a:gd name="T4" fmla="*/ 1422 w 1422"/>
                  <a:gd name="T5" fmla="*/ 495 h 1163"/>
                  <a:gd name="T6" fmla="*/ 74 w 1422"/>
                  <a:gd name="T7" fmla="*/ 1163 h 1163"/>
                </a:gdLst>
                <a:ahLst/>
                <a:cxnLst>
                  <a:cxn ang="0">
                    <a:pos x="T0" y="T1"/>
                  </a:cxn>
                  <a:cxn ang="0">
                    <a:pos x="T2" y="T3"/>
                  </a:cxn>
                  <a:cxn ang="0">
                    <a:pos x="T4" y="T5"/>
                  </a:cxn>
                  <a:cxn ang="0">
                    <a:pos x="T6" y="T7"/>
                  </a:cxn>
                </a:cxnLst>
                <a:rect l="0" t="0" r="r" b="b"/>
                <a:pathLst>
                  <a:path w="1422" h="1163">
                    <a:moveTo>
                      <a:pt x="74" y="1163"/>
                    </a:moveTo>
                    <a:cubicBezTo>
                      <a:pt x="74" y="1163"/>
                      <a:pt x="0" y="877"/>
                      <a:pt x="29" y="850"/>
                    </a:cubicBezTo>
                    <a:cubicBezTo>
                      <a:pt x="927" y="0"/>
                      <a:pt x="833" y="616"/>
                      <a:pt x="1422" y="495"/>
                    </a:cubicBezTo>
                    <a:lnTo>
                      <a:pt x="74" y="1163"/>
                    </a:lnTo>
                    <a:close/>
                  </a:path>
                </a:pathLst>
              </a:custGeom>
              <a:solidFill>
                <a:srgbClr val="6341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361">
                <a:extLst>
                  <a:ext uri="{FF2B5EF4-FFF2-40B4-BE49-F238E27FC236}">
                    <a16:creationId xmlns:a16="http://schemas.microsoft.com/office/drawing/2014/main" id="{F0418CED-A5EF-449A-B9EA-FCFB93F33C8E}"/>
                  </a:ext>
                </a:extLst>
              </p:cNvPr>
              <p:cNvSpPr>
                <a:spLocks/>
              </p:cNvSpPr>
              <p:nvPr/>
            </p:nvSpPr>
            <p:spPr bwMode="auto">
              <a:xfrm>
                <a:off x="10190163" y="3067051"/>
                <a:ext cx="142875" cy="669925"/>
              </a:xfrm>
              <a:custGeom>
                <a:avLst/>
                <a:gdLst>
                  <a:gd name="T0" fmla="*/ 0 w 395"/>
                  <a:gd name="T1" fmla="*/ 1844 h 1844"/>
                  <a:gd name="T2" fmla="*/ 0 w 395"/>
                  <a:gd name="T3" fmla="*/ 0 h 1844"/>
                  <a:gd name="T4" fmla="*/ 381 w 395"/>
                  <a:gd name="T5" fmla="*/ 120 h 1844"/>
                  <a:gd name="T6" fmla="*/ 395 w 395"/>
                  <a:gd name="T7" fmla="*/ 368 h 1844"/>
                  <a:gd name="T8" fmla="*/ 395 w 395"/>
                  <a:gd name="T9" fmla="*/ 1716 h 1844"/>
                  <a:gd name="T10" fmla="*/ 0 w 395"/>
                  <a:gd name="T11" fmla="*/ 1844 h 1844"/>
                </a:gdLst>
                <a:ahLst/>
                <a:cxnLst>
                  <a:cxn ang="0">
                    <a:pos x="T0" y="T1"/>
                  </a:cxn>
                  <a:cxn ang="0">
                    <a:pos x="T2" y="T3"/>
                  </a:cxn>
                  <a:cxn ang="0">
                    <a:pos x="T4" y="T5"/>
                  </a:cxn>
                  <a:cxn ang="0">
                    <a:pos x="T6" y="T7"/>
                  </a:cxn>
                  <a:cxn ang="0">
                    <a:pos x="T8" y="T9"/>
                  </a:cxn>
                  <a:cxn ang="0">
                    <a:pos x="T10" y="T11"/>
                  </a:cxn>
                </a:cxnLst>
                <a:rect l="0" t="0" r="r" b="b"/>
                <a:pathLst>
                  <a:path w="395" h="1844">
                    <a:moveTo>
                      <a:pt x="0" y="1844"/>
                    </a:moveTo>
                    <a:lnTo>
                      <a:pt x="0" y="0"/>
                    </a:lnTo>
                    <a:lnTo>
                      <a:pt x="381" y="120"/>
                    </a:lnTo>
                    <a:lnTo>
                      <a:pt x="395" y="368"/>
                    </a:lnTo>
                    <a:lnTo>
                      <a:pt x="395" y="1716"/>
                    </a:lnTo>
                    <a:cubicBezTo>
                      <a:pt x="395" y="1716"/>
                      <a:pt x="344" y="1817"/>
                      <a:pt x="0" y="1844"/>
                    </a:cubicBezTo>
                    <a:close/>
                  </a:path>
                </a:pathLst>
              </a:custGeom>
              <a:solidFill>
                <a:srgbClr val="EB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362">
                <a:extLst>
                  <a:ext uri="{FF2B5EF4-FFF2-40B4-BE49-F238E27FC236}">
                    <a16:creationId xmlns:a16="http://schemas.microsoft.com/office/drawing/2014/main" id="{98FB985B-DF68-4D22-BD41-3D7294ECB696}"/>
                  </a:ext>
                </a:extLst>
              </p:cNvPr>
              <p:cNvSpPr>
                <a:spLocks/>
              </p:cNvSpPr>
              <p:nvPr/>
            </p:nvSpPr>
            <p:spPr bwMode="auto">
              <a:xfrm>
                <a:off x="9771063" y="2786063"/>
                <a:ext cx="301625" cy="195263"/>
              </a:xfrm>
              <a:custGeom>
                <a:avLst/>
                <a:gdLst>
                  <a:gd name="T0" fmla="*/ 155 w 834"/>
                  <a:gd name="T1" fmla="*/ 0 h 538"/>
                  <a:gd name="T2" fmla="*/ 834 w 834"/>
                  <a:gd name="T3" fmla="*/ 161 h 538"/>
                  <a:gd name="T4" fmla="*/ 215 w 834"/>
                  <a:gd name="T5" fmla="*/ 61 h 538"/>
                  <a:gd name="T6" fmla="*/ 250 w 834"/>
                  <a:gd name="T7" fmla="*/ 538 h 538"/>
                  <a:gd name="T8" fmla="*/ 155 w 834"/>
                  <a:gd name="T9" fmla="*/ 0 h 538"/>
                </a:gdLst>
                <a:ahLst/>
                <a:cxnLst>
                  <a:cxn ang="0">
                    <a:pos x="T0" y="T1"/>
                  </a:cxn>
                  <a:cxn ang="0">
                    <a:pos x="T2" y="T3"/>
                  </a:cxn>
                  <a:cxn ang="0">
                    <a:pos x="T4" y="T5"/>
                  </a:cxn>
                  <a:cxn ang="0">
                    <a:pos x="T6" y="T7"/>
                  </a:cxn>
                  <a:cxn ang="0">
                    <a:pos x="T8" y="T9"/>
                  </a:cxn>
                </a:cxnLst>
                <a:rect l="0" t="0" r="r" b="b"/>
                <a:pathLst>
                  <a:path w="834" h="538">
                    <a:moveTo>
                      <a:pt x="155" y="0"/>
                    </a:moveTo>
                    <a:cubicBezTo>
                      <a:pt x="155" y="0"/>
                      <a:pt x="766" y="126"/>
                      <a:pt x="834" y="161"/>
                    </a:cubicBezTo>
                    <a:cubicBezTo>
                      <a:pt x="594" y="94"/>
                      <a:pt x="302" y="30"/>
                      <a:pt x="215" y="61"/>
                    </a:cubicBezTo>
                    <a:cubicBezTo>
                      <a:pt x="54" y="119"/>
                      <a:pt x="95" y="433"/>
                      <a:pt x="250" y="538"/>
                    </a:cubicBezTo>
                    <a:cubicBezTo>
                      <a:pt x="60" y="445"/>
                      <a:pt x="0" y="260"/>
                      <a:pt x="155" y="0"/>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Freeform 363">
                <a:extLst>
                  <a:ext uri="{FF2B5EF4-FFF2-40B4-BE49-F238E27FC236}">
                    <a16:creationId xmlns:a16="http://schemas.microsoft.com/office/drawing/2014/main" id="{D02F2A48-787D-4DA1-95F0-DE8D46096FD9}"/>
                  </a:ext>
                </a:extLst>
              </p:cNvPr>
              <p:cNvSpPr>
                <a:spLocks noEditPoints="1"/>
              </p:cNvSpPr>
              <p:nvPr/>
            </p:nvSpPr>
            <p:spPr bwMode="auto">
              <a:xfrm>
                <a:off x="9683751" y="2406651"/>
                <a:ext cx="682625" cy="769938"/>
              </a:xfrm>
              <a:custGeom>
                <a:avLst/>
                <a:gdLst>
                  <a:gd name="T0" fmla="*/ 1780 w 1878"/>
                  <a:gd name="T1" fmla="*/ 1843 h 2120"/>
                  <a:gd name="T2" fmla="*/ 1843 w 1878"/>
                  <a:gd name="T3" fmla="*/ 1146 h 2120"/>
                  <a:gd name="T4" fmla="*/ 1812 w 1878"/>
                  <a:gd name="T5" fmla="*/ 692 h 2120"/>
                  <a:gd name="T6" fmla="*/ 1861 w 1878"/>
                  <a:gd name="T7" fmla="*/ 572 h 2120"/>
                  <a:gd name="T8" fmla="*/ 1787 w 1878"/>
                  <a:gd name="T9" fmla="*/ 477 h 2120"/>
                  <a:gd name="T10" fmla="*/ 1647 w 1878"/>
                  <a:gd name="T11" fmla="*/ 148 h 2120"/>
                  <a:gd name="T12" fmla="*/ 1505 w 1878"/>
                  <a:gd name="T13" fmla="*/ 0 h 2120"/>
                  <a:gd name="T14" fmla="*/ 1144 w 1878"/>
                  <a:gd name="T15" fmla="*/ 46 h 2120"/>
                  <a:gd name="T16" fmla="*/ 516 w 1878"/>
                  <a:gd name="T17" fmla="*/ 103 h 2120"/>
                  <a:gd name="T18" fmla="*/ 323 w 1878"/>
                  <a:gd name="T19" fmla="*/ 287 h 2120"/>
                  <a:gd name="T20" fmla="*/ 157 w 1878"/>
                  <a:gd name="T21" fmla="*/ 668 h 2120"/>
                  <a:gd name="T22" fmla="*/ 14 w 1878"/>
                  <a:gd name="T23" fmla="*/ 764 h 2120"/>
                  <a:gd name="T24" fmla="*/ 157 w 1878"/>
                  <a:gd name="T25" fmla="*/ 904 h 2120"/>
                  <a:gd name="T26" fmla="*/ 256 w 1878"/>
                  <a:gd name="T27" fmla="*/ 1448 h 2120"/>
                  <a:gd name="T28" fmla="*/ 410 w 1878"/>
                  <a:gd name="T29" fmla="*/ 1941 h 2120"/>
                  <a:gd name="T30" fmla="*/ 1780 w 1878"/>
                  <a:gd name="T31" fmla="*/ 1843 h 2120"/>
                  <a:gd name="T32" fmla="*/ 1617 w 1878"/>
                  <a:gd name="T33" fmla="*/ 1367 h 2120"/>
                  <a:gd name="T34" fmla="*/ 761 w 1878"/>
                  <a:gd name="T35" fmla="*/ 1668 h 2120"/>
                  <a:gd name="T36" fmla="*/ 325 w 1878"/>
                  <a:gd name="T37" fmla="*/ 1352 h 2120"/>
                  <a:gd name="T38" fmla="*/ 1181 w 1878"/>
                  <a:gd name="T39" fmla="*/ 1224 h 2120"/>
                  <a:gd name="T40" fmla="*/ 1617 w 1878"/>
                  <a:gd name="T41" fmla="*/ 1367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78" h="2120">
                    <a:moveTo>
                      <a:pt x="1780" y="1843"/>
                    </a:moveTo>
                    <a:cubicBezTo>
                      <a:pt x="1780" y="1843"/>
                      <a:pt x="1841" y="1456"/>
                      <a:pt x="1843" y="1146"/>
                    </a:cubicBezTo>
                    <a:cubicBezTo>
                      <a:pt x="1845" y="836"/>
                      <a:pt x="1812" y="692"/>
                      <a:pt x="1812" y="692"/>
                    </a:cubicBezTo>
                    <a:cubicBezTo>
                      <a:pt x="1812" y="692"/>
                      <a:pt x="1878" y="634"/>
                      <a:pt x="1861" y="572"/>
                    </a:cubicBezTo>
                    <a:cubicBezTo>
                      <a:pt x="1844" y="509"/>
                      <a:pt x="1787" y="477"/>
                      <a:pt x="1787" y="477"/>
                    </a:cubicBezTo>
                    <a:cubicBezTo>
                      <a:pt x="1787" y="477"/>
                      <a:pt x="1713" y="254"/>
                      <a:pt x="1647" y="148"/>
                    </a:cubicBezTo>
                    <a:cubicBezTo>
                      <a:pt x="1581" y="43"/>
                      <a:pt x="1505" y="0"/>
                      <a:pt x="1505" y="0"/>
                    </a:cubicBezTo>
                    <a:cubicBezTo>
                      <a:pt x="1505" y="0"/>
                      <a:pt x="1358" y="44"/>
                      <a:pt x="1144" y="46"/>
                    </a:cubicBezTo>
                    <a:cubicBezTo>
                      <a:pt x="931" y="48"/>
                      <a:pt x="667" y="71"/>
                      <a:pt x="516" y="103"/>
                    </a:cubicBezTo>
                    <a:cubicBezTo>
                      <a:pt x="366" y="134"/>
                      <a:pt x="346" y="248"/>
                      <a:pt x="323" y="287"/>
                    </a:cubicBezTo>
                    <a:cubicBezTo>
                      <a:pt x="300" y="327"/>
                      <a:pt x="157" y="668"/>
                      <a:pt x="157" y="668"/>
                    </a:cubicBezTo>
                    <a:cubicBezTo>
                      <a:pt x="157" y="668"/>
                      <a:pt x="0" y="629"/>
                      <a:pt x="14" y="764"/>
                    </a:cubicBezTo>
                    <a:cubicBezTo>
                      <a:pt x="28" y="899"/>
                      <a:pt x="157" y="904"/>
                      <a:pt x="157" y="904"/>
                    </a:cubicBezTo>
                    <a:cubicBezTo>
                      <a:pt x="157" y="904"/>
                      <a:pt x="192" y="1201"/>
                      <a:pt x="256" y="1448"/>
                    </a:cubicBezTo>
                    <a:cubicBezTo>
                      <a:pt x="320" y="1696"/>
                      <a:pt x="410" y="1941"/>
                      <a:pt x="410" y="1941"/>
                    </a:cubicBezTo>
                    <a:cubicBezTo>
                      <a:pt x="410" y="1941"/>
                      <a:pt x="1055" y="2120"/>
                      <a:pt x="1780" y="1843"/>
                    </a:cubicBezTo>
                    <a:close/>
                    <a:moveTo>
                      <a:pt x="1617" y="1367"/>
                    </a:moveTo>
                    <a:cubicBezTo>
                      <a:pt x="1418" y="1561"/>
                      <a:pt x="1084" y="1680"/>
                      <a:pt x="761" y="1668"/>
                    </a:cubicBezTo>
                    <a:cubicBezTo>
                      <a:pt x="493" y="1637"/>
                      <a:pt x="345" y="1517"/>
                      <a:pt x="325" y="1352"/>
                    </a:cubicBezTo>
                    <a:cubicBezTo>
                      <a:pt x="264" y="864"/>
                      <a:pt x="847" y="1198"/>
                      <a:pt x="1181" y="1224"/>
                    </a:cubicBezTo>
                    <a:cubicBezTo>
                      <a:pt x="1629" y="1259"/>
                      <a:pt x="1790" y="1198"/>
                      <a:pt x="1617" y="1367"/>
                    </a:cubicBez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Freeform 364">
                <a:extLst>
                  <a:ext uri="{FF2B5EF4-FFF2-40B4-BE49-F238E27FC236}">
                    <a16:creationId xmlns:a16="http://schemas.microsoft.com/office/drawing/2014/main" id="{57A23A5F-4F80-4124-8F45-5C2EA1C70E8D}"/>
                  </a:ext>
                </a:extLst>
              </p:cNvPr>
              <p:cNvSpPr>
                <a:spLocks/>
              </p:cNvSpPr>
              <p:nvPr/>
            </p:nvSpPr>
            <p:spPr bwMode="auto">
              <a:xfrm>
                <a:off x="9864726" y="2509838"/>
                <a:ext cx="141288" cy="58738"/>
              </a:xfrm>
              <a:custGeom>
                <a:avLst/>
                <a:gdLst>
                  <a:gd name="T0" fmla="*/ 0 w 390"/>
                  <a:gd name="T1" fmla="*/ 60 h 162"/>
                  <a:gd name="T2" fmla="*/ 323 w 390"/>
                  <a:gd name="T3" fmla="*/ 162 h 162"/>
                  <a:gd name="T4" fmla="*/ 390 w 390"/>
                  <a:gd name="T5" fmla="*/ 112 h 162"/>
                  <a:gd name="T6" fmla="*/ 157 w 390"/>
                  <a:gd name="T7" fmla="*/ 0 h 162"/>
                  <a:gd name="T8" fmla="*/ 0 w 390"/>
                  <a:gd name="T9" fmla="*/ 60 h 162"/>
                </a:gdLst>
                <a:ahLst/>
                <a:cxnLst>
                  <a:cxn ang="0">
                    <a:pos x="T0" y="T1"/>
                  </a:cxn>
                  <a:cxn ang="0">
                    <a:pos x="T2" y="T3"/>
                  </a:cxn>
                  <a:cxn ang="0">
                    <a:pos x="T4" y="T5"/>
                  </a:cxn>
                  <a:cxn ang="0">
                    <a:pos x="T6" y="T7"/>
                  </a:cxn>
                  <a:cxn ang="0">
                    <a:pos x="T8" y="T9"/>
                  </a:cxn>
                </a:cxnLst>
                <a:rect l="0" t="0" r="r" b="b"/>
                <a:pathLst>
                  <a:path w="390" h="162">
                    <a:moveTo>
                      <a:pt x="0" y="60"/>
                    </a:moveTo>
                    <a:lnTo>
                      <a:pt x="323" y="162"/>
                    </a:lnTo>
                    <a:lnTo>
                      <a:pt x="390" y="112"/>
                    </a:lnTo>
                    <a:lnTo>
                      <a:pt x="157" y="0"/>
                    </a:lnTo>
                    <a:lnTo>
                      <a:pt x="0" y="60"/>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Freeform 365">
                <a:extLst>
                  <a:ext uri="{FF2B5EF4-FFF2-40B4-BE49-F238E27FC236}">
                    <a16:creationId xmlns:a16="http://schemas.microsoft.com/office/drawing/2014/main" id="{28ED1F72-C549-4962-AB13-9455A1263702}"/>
                  </a:ext>
                </a:extLst>
              </p:cNvPr>
              <p:cNvSpPr>
                <a:spLocks/>
              </p:cNvSpPr>
              <p:nvPr/>
            </p:nvSpPr>
            <p:spPr bwMode="auto">
              <a:xfrm>
                <a:off x="9683751" y="2439988"/>
                <a:ext cx="230188" cy="685800"/>
              </a:xfrm>
              <a:custGeom>
                <a:avLst/>
                <a:gdLst>
                  <a:gd name="T0" fmla="*/ 566 w 632"/>
                  <a:gd name="T1" fmla="*/ 0 h 1888"/>
                  <a:gd name="T2" fmla="*/ 516 w 632"/>
                  <a:gd name="T3" fmla="*/ 10 h 1888"/>
                  <a:gd name="T4" fmla="*/ 323 w 632"/>
                  <a:gd name="T5" fmla="*/ 194 h 1888"/>
                  <a:gd name="T6" fmla="*/ 157 w 632"/>
                  <a:gd name="T7" fmla="*/ 575 h 1888"/>
                  <a:gd name="T8" fmla="*/ 14 w 632"/>
                  <a:gd name="T9" fmla="*/ 671 h 1888"/>
                  <a:gd name="T10" fmla="*/ 157 w 632"/>
                  <a:gd name="T11" fmla="*/ 811 h 1888"/>
                  <a:gd name="T12" fmla="*/ 256 w 632"/>
                  <a:gd name="T13" fmla="*/ 1355 h 1888"/>
                  <a:gd name="T14" fmla="*/ 410 w 632"/>
                  <a:gd name="T15" fmla="*/ 1848 h 1888"/>
                  <a:gd name="T16" fmla="*/ 632 w 632"/>
                  <a:gd name="T17" fmla="*/ 1888 h 1888"/>
                  <a:gd name="T18" fmla="*/ 534 w 632"/>
                  <a:gd name="T19" fmla="*/ 1516 h 1888"/>
                  <a:gd name="T20" fmla="*/ 447 w 632"/>
                  <a:gd name="T21" fmla="*/ 1003 h 1888"/>
                  <a:gd name="T22" fmla="*/ 566 w 632"/>
                  <a:gd name="T23" fmla="*/ 0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2" h="1888">
                    <a:moveTo>
                      <a:pt x="566" y="0"/>
                    </a:moveTo>
                    <a:cubicBezTo>
                      <a:pt x="548" y="3"/>
                      <a:pt x="532" y="6"/>
                      <a:pt x="516" y="10"/>
                    </a:cubicBezTo>
                    <a:cubicBezTo>
                      <a:pt x="366" y="41"/>
                      <a:pt x="346" y="155"/>
                      <a:pt x="323" y="194"/>
                    </a:cubicBezTo>
                    <a:cubicBezTo>
                      <a:pt x="300" y="234"/>
                      <a:pt x="157" y="575"/>
                      <a:pt x="157" y="575"/>
                    </a:cubicBezTo>
                    <a:cubicBezTo>
                      <a:pt x="157" y="575"/>
                      <a:pt x="0" y="536"/>
                      <a:pt x="14" y="671"/>
                    </a:cubicBezTo>
                    <a:cubicBezTo>
                      <a:pt x="28" y="806"/>
                      <a:pt x="157" y="811"/>
                      <a:pt x="157" y="811"/>
                    </a:cubicBezTo>
                    <a:cubicBezTo>
                      <a:pt x="157" y="811"/>
                      <a:pt x="192" y="1108"/>
                      <a:pt x="256" y="1355"/>
                    </a:cubicBezTo>
                    <a:cubicBezTo>
                      <a:pt x="320" y="1603"/>
                      <a:pt x="410" y="1848"/>
                      <a:pt x="410" y="1848"/>
                    </a:cubicBezTo>
                    <a:cubicBezTo>
                      <a:pt x="410" y="1848"/>
                      <a:pt x="493" y="1871"/>
                      <a:pt x="632" y="1888"/>
                    </a:cubicBezTo>
                    <a:cubicBezTo>
                      <a:pt x="615" y="1806"/>
                      <a:pt x="574" y="1678"/>
                      <a:pt x="534" y="1516"/>
                    </a:cubicBezTo>
                    <a:cubicBezTo>
                      <a:pt x="234" y="1383"/>
                      <a:pt x="299" y="1031"/>
                      <a:pt x="447" y="1003"/>
                    </a:cubicBezTo>
                    <a:cubicBezTo>
                      <a:pt x="420" y="702"/>
                      <a:pt x="436" y="351"/>
                      <a:pt x="566" y="0"/>
                    </a:cubicBezTo>
                    <a:close/>
                  </a:path>
                </a:pathLst>
              </a:custGeom>
              <a:solidFill>
                <a:srgbClr val="FDDB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Freeform 366">
                <a:extLst>
                  <a:ext uri="{FF2B5EF4-FFF2-40B4-BE49-F238E27FC236}">
                    <a16:creationId xmlns:a16="http://schemas.microsoft.com/office/drawing/2014/main" id="{B5843FBD-93F9-4B48-B18B-BCDE618C5EC4}"/>
                  </a:ext>
                </a:extLst>
              </p:cNvPr>
              <p:cNvSpPr>
                <a:spLocks/>
              </p:cNvSpPr>
              <p:nvPr/>
            </p:nvSpPr>
            <p:spPr bwMode="auto">
              <a:xfrm>
                <a:off x="10090151" y="2489201"/>
                <a:ext cx="131763" cy="61913"/>
              </a:xfrm>
              <a:custGeom>
                <a:avLst/>
                <a:gdLst>
                  <a:gd name="T0" fmla="*/ 0 w 363"/>
                  <a:gd name="T1" fmla="*/ 128 h 168"/>
                  <a:gd name="T2" fmla="*/ 82 w 363"/>
                  <a:gd name="T3" fmla="*/ 168 h 168"/>
                  <a:gd name="T4" fmla="*/ 363 w 363"/>
                  <a:gd name="T5" fmla="*/ 49 h 168"/>
                  <a:gd name="T6" fmla="*/ 210 w 363"/>
                  <a:gd name="T7" fmla="*/ 0 h 168"/>
                  <a:gd name="T8" fmla="*/ 0 w 363"/>
                  <a:gd name="T9" fmla="*/ 128 h 168"/>
                </a:gdLst>
                <a:ahLst/>
                <a:cxnLst>
                  <a:cxn ang="0">
                    <a:pos x="T0" y="T1"/>
                  </a:cxn>
                  <a:cxn ang="0">
                    <a:pos x="T2" y="T3"/>
                  </a:cxn>
                  <a:cxn ang="0">
                    <a:pos x="T4" y="T5"/>
                  </a:cxn>
                  <a:cxn ang="0">
                    <a:pos x="T6" y="T7"/>
                  </a:cxn>
                  <a:cxn ang="0">
                    <a:pos x="T8" y="T9"/>
                  </a:cxn>
                </a:cxnLst>
                <a:rect l="0" t="0" r="r" b="b"/>
                <a:pathLst>
                  <a:path w="363" h="168">
                    <a:moveTo>
                      <a:pt x="0" y="128"/>
                    </a:moveTo>
                    <a:lnTo>
                      <a:pt x="82" y="168"/>
                    </a:lnTo>
                    <a:lnTo>
                      <a:pt x="363" y="49"/>
                    </a:lnTo>
                    <a:lnTo>
                      <a:pt x="210" y="0"/>
                    </a:lnTo>
                    <a:lnTo>
                      <a:pt x="0" y="128"/>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Freeform 367">
                <a:extLst>
                  <a:ext uri="{FF2B5EF4-FFF2-40B4-BE49-F238E27FC236}">
                    <a16:creationId xmlns:a16="http://schemas.microsoft.com/office/drawing/2014/main" id="{B4EE4D14-A738-46A0-8CDB-9D591D504875}"/>
                  </a:ext>
                </a:extLst>
              </p:cNvPr>
              <p:cNvSpPr>
                <a:spLocks/>
              </p:cNvSpPr>
              <p:nvPr/>
            </p:nvSpPr>
            <p:spPr bwMode="auto">
              <a:xfrm>
                <a:off x="9693276" y="2662238"/>
                <a:ext cx="47625" cy="65088"/>
              </a:xfrm>
              <a:custGeom>
                <a:avLst/>
                <a:gdLst>
                  <a:gd name="T0" fmla="*/ 129 w 129"/>
                  <a:gd name="T1" fmla="*/ 180 h 180"/>
                  <a:gd name="T2" fmla="*/ 124 w 129"/>
                  <a:gd name="T3" fmla="*/ 62 h 180"/>
                  <a:gd name="T4" fmla="*/ 125 w 129"/>
                  <a:gd name="T5" fmla="*/ 16 h 180"/>
                  <a:gd name="T6" fmla="*/ 27 w 129"/>
                  <a:gd name="T7" fmla="*/ 38 h 180"/>
                  <a:gd name="T8" fmla="*/ 129 w 129"/>
                  <a:gd name="T9" fmla="*/ 180 h 180"/>
                </a:gdLst>
                <a:ahLst/>
                <a:cxnLst>
                  <a:cxn ang="0">
                    <a:pos x="T0" y="T1"/>
                  </a:cxn>
                  <a:cxn ang="0">
                    <a:pos x="T2" y="T3"/>
                  </a:cxn>
                  <a:cxn ang="0">
                    <a:pos x="T4" y="T5"/>
                  </a:cxn>
                  <a:cxn ang="0">
                    <a:pos x="T6" y="T7"/>
                  </a:cxn>
                  <a:cxn ang="0">
                    <a:pos x="T8" y="T9"/>
                  </a:cxn>
                </a:cxnLst>
                <a:rect l="0" t="0" r="r" b="b"/>
                <a:pathLst>
                  <a:path w="129" h="180">
                    <a:moveTo>
                      <a:pt x="129" y="180"/>
                    </a:moveTo>
                    <a:cubicBezTo>
                      <a:pt x="129" y="180"/>
                      <a:pt x="124" y="109"/>
                      <a:pt x="124" y="62"/>
                    </a:cubicBezTo>
                    <a:cubicBezTo>
                      <a:pt x="125" y="16"/>
                      <a:pt x="125" y="16"/>
                      <a:pt x="125" y="16"/>
                    </a:cubicBezTo>
                    <a:cubicBezTo>
                      <a:pt x="125" y="16"/>
                      <a:pt x="53" y="0"/>
                      <a:pt x="27" y="38"/>
                    </a:cubicBezTo>
                    <a:cubicBezTo>
                      <a:pt x="0" y="75"/>
                      <a:pt x="30" y="178"/>
                      <a:pt x="129" y="180"/>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Rectangle 368">
                <a:extLst>
                  <a:ext uri="{FF2B5EF4-FFF2-40B4-BE49-F238E27FC236}">
                    <a16:creationId xmlns:a16="http://schemas.microsoft.com/office/drawing/2014/main" id="{C0532942-63EE-4B22-8900-E2F80109F8A2}"/>
                  </a:ext>
                </a:extLst>
              </p:cNvPr>
              <p:cNvSpPr>
                <a:spLocks noChangeArrowheads="1"/>
              </p:cNvSpPr>
              <p:nvPr/>
            </p:nvSpPr>
            <p:spPr bwMode="auto">
              <a:xfrm>
                <a:off x="10525126" y="2765426"/>
                <a:ext cx="115888" cy="92075"/>
              </a:xfrm>
              <a:prstGeom prst="rect">
                <a:avLst/>
              </a:prstGeom>
              <a:solidFill>
                <a:srgbClr val="DDE2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Freeform 369">
                <a:extLst>
                  <a:ext uri="{FF2B5EF4-FFF2-40B4-BE49-F238E27FC236}">
                    <a16:creationId xmlns:a16="http://schemas.microsoft.com/office/drawing/2014/main" id="{1F4BC7E5-0EE6-401D-A126-FF166615D1AF}"/>
                  </a:ext>
                </a:extLst>
              </p:cNvPr>
              <p:cNvSpPr>
                <a:spLocks/>
              </p:cNvSpPr>
              <p:nvPr/>
            </p:nvSpPr>
            <p:spPr bwMode="auto">
              <a:xfrm>
                <a:off x="10526713" y="2795588"/>
                <a:ext cx="114300" cy="255588"/>
              </a:xfrm>
              <a:custGeom>
                <a:avLst/>
                <a:gdLst>
                  <a:gd name="T0" fmla="*/ 318 w 318"/>
                  <a:gd name="T1" fmla="*/ 28 h 707"/>
                  <a:gd name="T2" fmla="*/ 318 w 318"/>
                  <a:gd name="T3" fmla="*/ 542 h 707"/>
                  <a:gd name="T4" fmla="*/ 240 w 318"/>
                  <a:gd name="T5" fmla="*/ 652 h 707"/>
                  <a:gd name="T6" fmla="*/ 63 w 318"/>
                  <a:gd name="T7" fmla="*/ 707 h 707"/>
                  <a:gd name="T8" fmla="*/ 8 w 318"/>
                  <a:gd name="T9" fmla="*/ 634 h 707"/>
                  <a:gd name="T10" fmla="*/ 0 w 318"/>
                  <a:gd name="T11" fmla="*/ 57 h 707"/>
                  <a:gd name="T12" fmla="*/ 318 w 318"/>
                  <a:gd name="T13" fmla="*/ 28 h 707"/>
                </a:gdLst>
                <a:ahLst/>
                <a:cxnLst>
                  <a:cxn ang="0">
                    <a:pos x="T0" y="T1"/>
                  </a:cxn>
                  <a:cxn ang="0">
                    <a:pos x="T2" y="T3"/>
                  </a:cxn>
                  <a:cxn ang="0">
                    <a:pos x="T4" y="T5"/>
                  </a:cxn>
                  <a:cxn ang="0">
                    <a:pos x="T6" y="T7"/>
                  </a:cxn>
                  <a:cxn ang="0">
                    <a:pos x="T8" y="T9"/>
                  </a:cxn>
                  <a:cxn ang="0">
                    <a:pos x="T10" y="T11"/>
                  </a:cxn>
                  <a:cxn ang="0">
                    <a:pos x="T12" y="T13"/>
                  </a:cxn>
                </a:cxnLst>
                <a:rect l="0" t="0" r="r" b="b"/>
                <a:pathLst>
                  <a:path w="318" h="707">
                    <a:moveTo>
                      <a:pt x="318" y="28"/>
                    </a:moveTo>
                    <a:lnTo>
                      <a:pt x="318" y="542"/>
                    </a:lnTo>
                    <a:lnTo>
                      <a:pt x="240" y="652"/>
                    </a:lnTo>
                    <a:lnTo>
                      <a:pt x="63" y="707"/>
                    </a:lnTo>
                    <a:lnTo>
                      <a:pt x="8" y="634"/>
                    </a:lnTo>
                    <a:lnTo>
                      <a:pt x="0" y="57"/>
                    </a:lnTo>
                    <a:cubicBezTo>
                      <a:pt x="128" y="143"/>
                      <a:pt x="166" y="0"/>
                      <a:pt x="318" y="28"/>
                    </a:cubicBezTo>
                    <a:close/>
                  </a:path>
                </a:pathLst>
              </a:custGeom>
              <a:solidFill>
                <a:srgbClr val="99B8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Freeform 370">
                <a:extLst>
                  <a:ext uri="{FF2B5EF4-FFF2-40B4-BE49-F238E27FC236}">
                    <a16:creationId xmlns:a16="http://schemas.microsoft.com/office/drawing/2014/main" id="{82564E67-A883-494E-8B61-436D5F451590}"/>
                  </a:ext>
                </a:extLst>
              </p:cNvPr>
              <p:cNvSpPr>
                <a:spLocks/>
              </p:cNvSpPr>
              <p:nvPr/>
            </p:nvSpPr>
            <p:spPr bwMode="auto">
              <a:xfrm>
                <a:off x="10334626" y="2592388"/>
                <a:ext cx="34925" cy="57150"/>
              </a:xfrm>
              <a:custGeom>
                <a:avLst/>
                <a:gdLst>
                  <a:gd name="T0" fmla="*/ 18 w 94"/>
                  <a:gd name="T1" fmla="*/ 155 h 155"/>
                  <a:gd name="T2" fmla="*/ 10 w 94"/>
                  <a:gd name="T3" fmla="*/ 69 h 155"/>
                  <a:gd name="T4" fmla="*/ 0 w 94"/>
                  <a:gd name="T5" fmla="*/ 0 h 155"/>
                  <a:gd name="T6" fmla="*/ 18 w 94"/>
                  <a:gd name="T7" fmla="*/ 155 h 155"/>
                </a:gdLst>
                <a:ahLst/>
                <a:cxnLst>
                  <a:cxn ang="0">
                    <a:pos x="T0" y="T1"/>
                  </a:cxn>
                  <a:cxn ang="0">
                    <a:pos x="T2" y="T3"/>
                  </a:cxn>
                  <a:cxn ang="0">
                    <a:pos x="T4" y="T5"/>
                  </a:cxn>
                  <a:cxn ang="0">
                    <a:pos x="T6" y="T7"/>
                  </a:cxn>
                </a:cxnLst>
                <a:rect l="0" t="0" r="r" b="b"/>
                <a:pathLst>
                  <a:path w="94" h="155">
                    <a:moveTo>
                      <a:pt x="18" y="155"/>
                    </a:moveTo>
                    <a:cubicBezTo>
                      <a:pt x="18" y="155"/>
                      <a:pt x="14" y="103"/>
                      <a:pt x="10" y="69"/>
                    </a:cubicBezTo>
                    <a:cubicBezTo>
                      <a:pt x="6" y="34"/>
                      <a:pt x="0" y="0"/>
                      <a:pt x="0" y="0"/>
                    </a:cubicBezTo>
                    <a:cubicBezTo>
                      <a:pt x="0" y="0"/>
                      <a:pt x="94" y="70"/>
                      <a:pt x="18" y="155"/>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Freeform 371">
                <a:extLst>
                  <a:ext uri="{FF2B5EF4-FFF2-40B4-BE49-F238E27FC236}">
                    <a16:creationId xmlns:a16="http://schemas.microsoft.com/office/drawing/2014/main" id="{74B5A1FF-402F-4C20-8FAF-E34C3EE6E7E2}"/>
                  </a:ext>
                </a:extLst>
              </p:cNvPr>
              <p:cNvSpPr>
                <a:spLocks/>
              </p:cNvSpPr>
              <p:nvPr/>
            </p:nvSpPr>
            <p:spPr bwMode="auto">
              <a:xfrm>
                <a:off x="10526713" y="2765426"/>
                <a:ext cx="114300" cy="296863"/>
              </a:xfrm>
              <a:custGeom>
                <a:avLst/>
                <a:gdLst>
                  <a:gd name="T0" fmla="*/ 318 w 318"/>
                  <a:gd name="T1" fmla="*/ 0 h 819"/>
                  <a:gd name="T2" fmla="*/ 318 w 318"/>
                  <a:gd name="T3" fmla="*/ 669 h 819"/>
                  <a:gd name="T4" fmla="*/ 168 w 318"/>
                  <a:gd name="T5" fmla="*/ 819 h 819"/>
                  <a:gd name="T6" fmla="*/ 150 w 318"/>
                  <a:gd name="T7" fmla="*/ 819 h 819"/>
                  <a:gd name="T8" fmla="*/ 0 w 318"/>
                  <a:gd name="T9" fmla="*/ 669 h 819"/>
                  <a:gd name="T10" fmla="*/ 0 w 318"/>
                  <a:gd name="T11" fmla="*/ 0 h 819"/>
                </a:gdLst>
                <a:ahLst/>
                <a:cxnLst>
                  <a:cxn ang="0">
                    <a:pos x="T0" y="T1"/>
                  </a:cxn>
                  <a:cxn ang="0">
                    <a:pos x="T2" y="T3"/>
                  </a:cxn>
                  <a:cxn ang="0">
                    <a:pos x="T4" y="T5"/>
                  </a:cxn>
                  <a:cxn ang="0">
                    <a:pos x="T6" y="T7"/>
                  </a:cxn>
                  <a:cxn ang="0">
                    <a:pos x="T8" y="T9"/>
                  </a:cxn>
                  <a:cxn ang="0">
                    <a:pos x="T10" y="T11"/>
                  </a:cxn>
                </a:cxnLst>
                <a:rect l="0" t="0" r="r" b="b"/>
                <a:pathLst>
                  <a:path w="318" h="819">
                    <a:moveTo>
                      <a:pt x="318" y="0"/>
                    </a:moveTo>
                    <a:lnTo>
                      <a:pt x="318" y="669"/>
                    </a:lnTo>
                    <a:cubicBezTo>
                      <a:pt x="318" y="752"/>
                      <a:pt x="250" y="819"/>
                      <a:pt x="168" y="819"/>
                    </a:cubicBezTo>
                    <a:lnTo>
                      <a:pt x="150" y="819"/>
                    </a:lnTo>
                    <a:cubicBezTo>
                      <a:pt x="67" y="819"/>
                      <a:pt x="0" y="752"/>
                      <a:pt x="0" y="669"/>
                    </a:cubicBezTo>
                    <a:lnTo>
                      <a:pt x="0" y="0"/>
                    </a:lnTo>
                  </a:path>
                </a:pathLst>
              </a:custGeom>
              <a:noFill/>
              <a:ln w="17463" cap="flat">
                <a:solidFill>
                  <a:srgbClr val="EBF6F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Freeform 372">
                <a:extLst>
                  <a:ext uri="{FF2B5EF4-FFF2-40B4-BE49-F238E27FC236}">
                    <a16:creationId xmlns:a16="http://schemas.microsoft.com/office/drawing/2014/main" id="{C78EE8C0-4397-467A-B509-8FC5C6BC2770}"/>
                  </a:ext>
                </a:extLst>
              </p:cNvPr>
              <p:cNvSpPr>
                <a:spLocks/>
              </p:cNvSpPr>
              <p:nvPr/>
            </p:nvSpPr>
            <p:spPr bwMode="auto">
              <a:xfrm>
                <a:off x="9677401" y="3111501"/>
                <a:ext cx="166688" cy="333375"/>
              </a:xfrm>
              <a:custGeom>
                <a:avLst/>
                <a:gdLst>
                  <a:gd name="T0" fmla="*/ 25 w 459"/>
                  <a:gd name="T1" fmla="*/ 918 h 918"/>
                  <a:gd name="T2" fmla="*/ 29 w 459"/>
                  <a:gd name="T3" fmla="*/ 428 h 918"/>
                  <a:gd name="T4" fmla="*/ 459 w 459"/>
                  <a:gd name="T5" fmla="*/ 8 h 918"/>
                  <a:gd name="T6" fmla="*/ 426 w 459"/>
                  <a:gd name="T7" fmla="*/ 0 h 918"/>
                  <a:gd name="T8" fmla="*/ 0 w 459"/>
                  <a:gd name="T9" fmla="*/ 427 h 918"/>
                  <a:gd name="T10" fmla="*/ 25 w 459"/>
                  <a:gd name="T11" fmla="*/ 918 h 918"/>
                </a:gdLst>
                <a:ahLst/>
                <a:cxnLst>
                  <a:cxn ang="0">
                    <a:pos x="T0" y="T1"/>
                  </a:cxn>
                  <a:cxn ang="0">
                    <a:pos x="T2" y="T3"/>
                  </a:cxn>
                  <a:cxn ang="0">
                    <a:pos x="T4" y="T5"/>
                  </a:cxn>
                  <a:cxn ang="0">
                    <a:pos x="T6" y="T7"/>
                  </a:cxn>
                  <a:cxn ang="0">
                    <a:pos x="T8" y="T9"/>
                  </a:cxn>
                  <a:cxn ang="0">
                    <a:pos x="T10" y="T11"/>
                  </a:cxn>
                </a:cxnLst>
                <a:rect l="0" t="0" r="r" b="b"/>
                <a:pathLst>
                  <a:path w="459" h="918">
                    <a:moveTo>
                      <a:pt x="25" y="918"/>
                    </a:moveTo>
                    <a:lnTo>
                      <a:pt x="29" y="428"/>
                    </a:lnTo>
                    <a:lnTo>
                      <a:pt x="459" y="8"/>
                    </a:lnTo>
                    <a:lnTo>
                      <a:pt x="426" y="0"/>
                    </a:lnTo>
                    <a:lnTo>
                      <a:pt x="0" y="427"/>
                    </a:lnTo>
                    <a:lnTo>
                      <a:pt x="25" y="918"/>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Freeform 373">
                <a:extLst>
                  <a:ext uri="{FF2B5EF4-FFF2-40B4-BE49-F238E27FC236}">
                    <a16:creationId xmlns:a16="http://schemas.microsoft.com/office/drawing/2014/main" id="{0C5AA3B3-928A-48D5-A268-B5992DB2D706}"/>
                  </a:ext>
                </a:extLst>
              </p:cNvPr>
              <p:cNvSpPr>
                <a:spLocks/>
              </p:cNvSpPr>
              <p:nvPr/>
            </p:nvSpPr>
            <p:spPr bwMode="auto">
              <a:xfrm>
                <a:off x="10534651" y="2955926"/>
                <a:ext cx="144463" cy="192088"/>
              </a:xfrm>
              <a:custGeom>
                <a:avLst/>
                <a:gdLst>
                  <a:gd name="T0" fmla="*/ 399 w 399"/>
                  <a:gd name="T1" fmla="*/ 140 h 528"/>
                  <a:gd name="T2" fmla="*/ 135 w 399"/>
                  <a:gd name="T3" fmla="*/ 528 h 528"/>
                  <a:gd name="T4" fmla="*/ 0 w 399"/>
                  <a:gd name="T5" fmla="*/ 288 h 528"/>
                  <a:gd name="T6" fmla="*/ 105 w 399"/>
                  <a:gd name="T7" fmla="*/ 99 h 528"/>
                  <a:gd name="T8" fmla="*/ 175 w 399"/>
                  <a:gd name="T9" fmla="*/ 0 h 528"/>
                  <a:gd name="T10" fmla="*/ 255 w 399"/>
                  <a:gd name="T11" fmla="*/ 30 h 528"/>
                  <a:gd name="T12" fmla="*/ 245 w 399"/>
                  <a:gd name="T13" fmla="*/ 57 h 528"/>
                  <a:gd name="T14" fmla="*/ 399 w 399"/>
                  <a:gd name="T15" fmla="*/ 140 h 5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9" h="528">
                    <a:moveTo>
                      <a:pt x="399" y="140"/>
                    </a:moveTo>
                    <a:lnTo>
                      <a:pt x="135" y="528"/>
                    </a:lnTo>
                    <a:lnTo>
                      <a:pt x="0" y="288"/>
                    </a:lnTo>
                    <a:lnTo>
                      <a:pt x="105" y="99"/>
                    </a:lnTo>
                    <a:lnTo>
                      <a:pt x="175" y="0"/>
                    </a:lnTo>
                    <a:lnTo>
                      <a:pt x="255" y="30"/>
                    </a:lnTo>
                    <a:lnTo>
                      <a:pt x="245" y="57"/>
                    </a:lnTo>
                    <a:lnTo>
                      <a:pt x="399" y="140"/>
                    </a:ln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Freeform 374">
                <a:extLst>
                  <a:ext uri="{FF2B5EF4-FFF2-40B4-BE49-F238E27FC236}">
                    <a16:creationId xmlns:a16="http://schemas.microsoft.com/office/drawing/2014/main" id="{27319025-6C4A-4B27-BBC4-53B8ED9C72EC}"/>
                  </a:ext>
                </a:extLst>
              </p:cNvPr>
              <p:cNvSpPr>
                <a:spLocks/>
              </p:cNvSpPr>
              <p:nvPr/>
            </p:nvSpPr>
            <p:spPr bwMode="auto">
              <a:xfrm>
                <a:off x="10534651" y="2992438"/>
                <a:ext cx="55563" cy="155575"/>
              </a:xfrm>
              <a:custGeom>
                <a:avLst/>
                <a:gdLst>
                  <a:gd name="T0" fmla="*/ 135 w 156"/>
                  <a:gd name="T1" fmla="*/ 429 h 429"/>
                  <a:gd name="T2" fmla="*/ 0 w 156"/>
                  <a:gd name="T3" fmla="*/ 189 h 429"/>
                  <a:gd name="T4" fmla="*/ 105 w 156"/>
                  <a:gd name="T5" fmla="*/ 0 h 429"/>
                  <a:gd name="T6" fmla="*/ 38 w 156"/>
                  <a:gd name="T7" fmla="*/ 171 h 429"/>
                  <a:gd name="T8" fmla="*/ 156 w 156"/>
                  <a:gd name="T9" fmla="*/ 392 h 429"/>
                  <a:gd name="T10" fmla="*/ 135 w 156"/>
                  <a:gd name="T11" fmla="*/ 429 h 429"/>
                </a:gdLst>
                <a:ahLst/>
                <a:cxnLst>
                  <a:cxn ang="0">
                    <a:pos x="T0" y="T1"/>
                  </a:cxn>
                  <a:cxn ang="0">
                    <a:pos x="T2" y="T3"/>
                  </a:cxn>
                  <a:cxn ang="0">
                    <a:pos x="T4" y="T5"/>
                  </a:cxn>
                  <a:cxn ang="0">
                    <a:pos x="T6" y="T7"/>
                  </a:cxn>
                  <a:cxn ang="0">
                    <a:pos x="T8" y="T9"/>
                  </a:cxn>
                  <a:cxn ang="0">
                    <a:pos x="T10" y="T11"/>
                  </a:cxn>
                </a:cxnLst>
                <a:rect l="0" t="0" r="r" b="b"/>
                <a:pathLst>
                  <a:path w="156" h="429">
                    <a:moveTo>
                      <a:pt x="135" y="429"/>
                    </a:moveTo>
                    <a:lnTo>
                      <a:pt x="0" y="189"/>
                    </a:lnTo>
                    <a:lnTo>
                      <a:pt x="105" y="0"/>
                    </a:lnTo>
                    <a:lnTo>
                      <a:pt x="38" y="171"/>
                    </a:lnTo>
                    <a:lnTo>
                      <a:pt x="156" y="392"/>
                    </a:lnTo>
                    <a:lnTo>
                      <a:pt x="135" y="429"/>
                    </a:lnTo>
                    <a:close/>
                  </a:path>
                </a:pathLst>
              </a:custGeom>
              <a:solidFill>
                <a:srgbClr val="FDDB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Oval 375">
                <a:extLst>
                  <a:ext uri="{FF2B5EF4-FFF2-40B4-BE49-F238E27FC236}">
                    <a16:creationId xmlns:a16="http://schemas.microsoft.com/office/drawing/2014/main" id="{4DDF0103-0C6F-4EF8-9D68-5E212EF08DFD}"/>
                  </a:ext>
                </a:extLst>
              </p:cNvPr>
              <p:cNvSpPr>
                <a:spLocks noChangeArrowheads="1"/>
              </p:cNvSpPr>
              <p:nvPr/>
            </p:nvSpPr>
            <p:spPr bwMode="auto">
              <a:xfrm>
                <a:off x="10537826" y="2533651"/>
                <a:ext cx="41275" cy="42863"/>
              </a:xfrm>
              <a:prstGeom prst="ellipse">
                <a:avLst/>
              </a:prstGeom>
              <a:solidFill>
                <a:srgbClr val="99B8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Oval 376">
                <a:extLst>
                  <a:ext uri="{FF2B5EF4-FFF2-40B4-BE49-F238E27FC236}">
                    <a16:creationId xmlns:a16="http://schemas.microsoft.com/office/drawing/2014/main" id="{D4A4DAAB-D7DE-41C0-9F92-8404BF6A0A2A}"/>
                  </a:ext>
                </a:extLst>
              </p:cNvPr>
              <p:cNvSpPr>
                <a:spLocks noChangeArrowheads="1"/>
              </p:cNvSpPr>
              <p:nvPr/>
            </p:nvSpPr>
            <p:spPr bwMode="auto">
              <a:xfrm>
                <a:off x="10615613" y="2660651"/>
                <a:ext cx="42863" cy="41275"/>
              </a:xfrm>
              <a:prstGeom prst="ellipse">
                <a:avLst/>
              </a:prstGeom>
              <a:solidFill>
                <a:srgbClr val="AAC6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Oval 377">
                <a:extLst>
                  <a:ext uri="{FF2B5EF4-FFF2-40B4-BE49-F238E27FC236}">
                    <a16:creationId xmlns:a16="http://schemas.microsoft.com/office/drawing/2014/main" id="{1A4B1E1F-E5BF-4ADC-9317-889FBCA395D1}"/>
                  </a:ext>
                </a:extLst>
              </p:cNvPr>
              <p:cNvSpPr>
                <a:spLocks noChangeArrowheads="1"/>
              </p:cNvSpPr>
              <p:nvPr/>
            </p:nvSpPr>
            <p:spPr bwMode="auto">
              <a:xfrm>
                <a:off x="10529888" y="2708276"/>
                <a:ext cx="20638" cy="20638"/>
              </a:xfrm>
              <a:prstGeom prst="ellipse">
                <a:avLst/>
              </a:prstGeom>
              <a:solidFill>
                <a:srgbClr val="99B8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Freeform 378">
                <a:extLst>
                  <a:ext uri="{FF2B5EF4-FFF2-40B4-BE49-F238E27FC236}">
                    <a16:creationId xmlns:a16="http://schemas.microsoft.com/office/drawing/2014/main" id="{E56583E2-C69B-457E-A45E-812FCE308CCD}"/>
                  </a:ext>
                </a:extLst>
              </p:cNvPr>
              <p:cNvSpPr>
                <a:spLocks/>
              </p:cNvSpPr>
              <p:nvPr/>
            </p:nvSpPr>
            <p:spPr bwMode="auto">
              <a:xfrm>
                <a:off x="9723438" y="2620963"/>
                <a:ext cx="123825" cy="68263"/>
              </a:xfrm>
              <a:custGeom>
                <a:avLst/>
                <a:gdLst>
                  <a:gd name="T0" fmla="*/ 49 w 344"/>
                  <a:gd name="T1" fmla="*/ 79 h 189"/>
                  <a:gd name="T2" fmla="*/ 300 w 344"/>
                  <a:gd name="T3" fmla="*/ 189 h 189"/>
                  <a:gd name="T4" fmla="*/ 344 w 344"/>
                  <a:gd name="T5" fmla="*/ 86 h 189"/>
                  <a:gd name="T6" fmla="*/ 32 w 344"/>
                  <a:gd name="T7" fmla="*/ 2 h 189"/>
                  <a:gd name="T8" fmla="*/ 11 w 344"/>
                  <a:gd name="T9" fmla="*/ 74 h 189"/>
                  <a:gd name="T10" fmla="*/ 49 w 344"/>
                  <a:gd name="T11" fmla="*/ 79 h 189"/>
                </a:gdLst>
                <a:ahLst/>
                <a:cxnLst>
                  <a:cxn ang="0">
                    <a:pos x="T0" y="T1"/>
                  </a:cxn>
                  <a:cxn ang="0">
                    <a:pos x="T2" y="T3"/>
                  </a:cxn>
                  <a:cxn ang="0">
                    <a:pos x="T4" y="T5"/>
                  </a:cxn>
                  <a:cxn ang="0">
                    <a:pos x="T6" y="T7"/>
                  </a:cxn>
                  <a:cxn ang="0">
                    <a:pos x="T8" y="T9"/>
                  </a:cxn>
                  <a:cxn ang="0">
                    <a:pos x="T10" y="T11"/>
                  </a:cxn>
                </a:cxnLst>
                <a:rect l="0" t="0" r="r" b="b"/>
                <a:pathLst>
                  <a:path w="344" h="189">
                    <a:moveTo>
                      <a:pt x="49" y="79"/>
                    </a:moveTo>
                    <a:lnTo>
                      <a:pt x="300" y="189"/>
                    </a:lnTo>
                    <a:lnTo>
                      <a:pt x="344" y="86"/>
                    </a:lnTo>
                    <a:cubicBezTo>
                      <a:pt x="344" y="86"/>
                      <a:pt x="64" y="0"/>
                      <a:pt x="32" y="2"/>
                    </a:cubicBezTo>
                    <a:cubicBezTo>
                      <a:pt x="0" y="4"/>
                      <a:pt x="11" y="74"/>
                      <a:pt x="11" y="74"/>
                    </a:cubicBezTo>
                    <a:cubicBezTo>
                      <a:pt x="11" y="74"/>
                      <a:pt x="31" y="76"/>
                      <a:pt x="49" y="79"/>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Oval 379">
                <a:extLst>
                  <a:ext uri="{FF2B5EF4-FFF2-40B4-BE49-F238E27FC236}">
                    <a16:creationId xmlns:a16="http://schemas.microsoft.com/office/drawing/2014/main" id="{105FAD6C-EA3F-42D9-B32A-6CE860382366}"/>
                  </a:ext>
                </a:extLst>
              </p:cNvPr>
              <p:cNvSpPr>
                <a:spLocks noChangeArrowheads="1"/>
              </p:cNvSpPr>
              <p:nvPr/>
            </p:nvSpPr>
            <p:spPr bwMode="auto">
              <a:xfrm>
                <a:off x="10585451" y="2635251"/>
                <a:ext cx="20638" cy="20638"/>
              </a:xfrm>
              <a:prstGeom prst="ellipse">
                <a:avLst/>
              </a:prstGeom>
              <a:solidFill>
                <a:srgbClr val="AAC6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Oval 380">
                <a:extLst>
                  <a:ext uri="{FF2B5EF4-FFF2-40B4-BE49-F238E27FC236}">
                    <a16:creationId xmlns:a16="http://schemas.microsoft.com/office/drawing/2014/main" id="{5116E653-7242-4D1C-BB3B-BBBF4950A2A6}"/>
                  </a:ext>
                </a:extLst>
              </p:cNvPr>
              <p:cNvSpPr>
                <a:spLocks noChangeArrowheads="1"/>
              </p:cNvSpPr>
              <p:nvPr/>
            </p:nvSpPr>
            <p:spPr bwMode="auto">
              <a:xfrm>
                <a:off x="9837738" y="2570163"/>
                <a:ext cx="271463" cy="269875"/>
              </a:xfrm>
              <a:prstGeom prst="ellipse">
                <a:avLst/>
              </a:prstGeom>
              <a:noFill/>
              <a:ln w="36513" cap="flat">
                <a:solidFill>
                  <a:srgbClr val="33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8" name="Oval 381">
                <a:extLst>
                  <a:ext uri="{FF2B5EF4-FFF2-40B4-BE49-F238E27FC236}">
                    <a16:creationId xmlns:a16="http://schemas.microsoft.com/office/drawing/2014/main" id="{171EB05A-B4C6-41DC-995B-7167BEA3ACCD}"/>
                  </a:ext>
                </a:extLst>
              </p:cNvPr>
              <p:cNvSpPr>
                <a:spLocks noChangeArrowheads="1"/>
              </p:cNvSpPr>
              <p:nvPr/>
            </p:nvSpPr>
            <p:spPr bwMode="auto">
              <a:xfrm>
                <a:off x="10120313" y="2560638"/>
                <a:ext cx="255588" cy="257175"/>
              </a:xfrm>
              <a:prstGeom prst="ellipse">
                <a:avLst/>
              </a:prstGeom>
              <a:noFill/>
              <a:ln w="36513" cap="flat">
                <a:solidFill>
                  <a:srgbClr val="33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 name="Oval 382">
                <a:extLst>
                  <a:ext uri="{FF2B5EF4-FFF2-40B4-BE49-F238E27FC236}">
                    <a16:creationId xmlns:a16="http://schemas.microsoft.com/office/drawing/2014/main" id="{D806CC18-4C48-45F7-BF7B-71D5474C318E}"/>
                  </a:ext>
                </a:extLst>
              </p:cNvPr>
              <p:cNvSpPr>
                <a:spLocks noChangeArrowheads="1"/>
              </p:cNvSpPr>
              <p:nvPr/>
            </p:nvSpPr>
            <p:spPr bwMode="auto">
              <a:xfrm>
                <a:off x="9940926" y="2673351"/>
                <a:ext cx="65088" cy="635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Oval 383">
                <a:extLst>
                  <a:ext uri="{FF2B5EF4-FFF2-40B4-BE49-F238E27FC236}">
                    <a16:creationId xmlns:a16="http://schemas.microsoft.com/office/drawing/2014/main" id="{D708D9FD-43F7-4D97-9755-1FB7FA076396}"/>
                  </a:ext>
                </a:extLst>
              </p:cNvPr>
              <p:cNvSpPr>
                <a:spLocks noChangeArrowheads="1"/>
              </p:cNvSpPr>
              <p:nvPr/>
            </p:nvSpPr>
            <p:spPr bwMode="auto">
              <a:xfrm>
                <a:off x="10163176" y="2674938"/>
                <a:ext cx="30163" cy="3016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1" name="Овал 5">
              <a:extLst>
                <a:ext uri="{FF2B5EF4-FFF2-40B4-BE49-F238E27FC236}">
                  <a16:creationId xmlns:a16="http://schemas.microsoft.com/office/drawing/2014/main" id="{9D25A28A-0B9B-469A-AB25-6C8EAF2797DE}"/>
                </a:ext>
              </a:extLst>
            </p:cNvPr>
            <p:cNvSpPr/>
            <p:nvPr/>
          </p:nvSpPr>
          <p:spPr>
            <a:xfrm>
              <a:off x="7574689" y="3039120"/>
              <a:ext cx="281541" cy="281541"/>
            </a:xfrm>
            <a:prstGeom prst="ellipse">
              <a:avLst/>
            </a:prstGeom>
            <a:noFill/>
            <a:ln w="38100">
              <a:solidFill>
                <a:srgbClr val="99B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Овал 140">
              <a:extLst>
                <a:ext uri="{FF2B5EF4-FFF2-40B4-BE49-F238E27FC236}">
                  <a16:creationId xmlns:a16="http://schemas.microsoft.com/office/drawing/2014/main" id="{22C25A9D-1725-447C-8FA2-8A8905F137DD}"/>
                </a:ext>
              </a:extLst>
            </p:cNvPr>
            <p:cNvSpPr/>
            <p:nvPr/>
          </p:nvSpPr>
          <p:spPr>
            <a:xfrm>
              <a:off x="6824176" y="2793603"/>
              <a:ext cx="176601" cy="176601"/>
            </a:xfrm>
            <a:prstGeom prst="ellipse">
              <a:avLst/>
            </a:prstGeom>
            <a:noFill/>
            <a:ln w="38100">
              <a:solidFill>
                <a:srgbClr val="99B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Овал 143">
              <a:extLst>
                <a:ext uri="{FF2B5EF4-FFF2-40B4-BE49-F238E27FC236}">
                  <a16:creationId xmlns:a16="http://schemas.microsoft.com/office/drawing/2014/main" id="{03F728D2-7DF4-434E-A37B-907F311C88EA}"/>
                </a:ext>
              </a:extLst>
            </p:cNvPr>
            <p:cNvSpPr/>
            <p:nvPr/>
          </p:nvSpPr>
          <p:spPr>
            <a:xfrm>
              <a:off x="7511387" y="2547013"/>
              <a:ext cx="76200" cy="76200"/>
            </a:xfrm>
            <a:prstGeom prst="ellipse">
              <a:avLst/>
            </a:prstGeom>
            <a:noFill/>
            <a:ln w="38100">
              <a:solidFill>
                <a:srgbClr val="99B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Овал 144">
              <a:extLst>
                <a:ext uri="{FF2B5EF4-FFF2-40B4-BE49-F238E27FC236}">
                  <a16:creationId xmlns:a16="http://schemas.microsoft.com/office/drawing/2014/main" id="{1E172148-019B-4966-98E1-8BAE8B22D0D2}"/>
                </a:ext>
              </a:extLst>
            </p:cNvPr>
            <p:cNvSpPr/>
            <p:nvPr/>
          </p:nvSpPr>
          <p:spPr>
            <a:xfrm>
              <a:off x="7025894" y="2002370"/>
              <a:ext cx="145211" cy="145211"/>
            </a:xfrm>
            <a:prstGeom prst="ellipse">
              <a:avLst/>
            </a:prstGeom>
            <a:noFill/>
            <a:ln w="38100">
              <a:solidFill>
                <a:srgbClr val="99B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Овал 145">
              <a:extLst>
                <a:ext uri="{FF2B5EF4-FFF2-40B4-BE49-F238E27FC236}">
                  <a16:creationId xmlns:a16="http://schemas.microsoft.com/office/drawing/2014/main" id="{5831C629-1917-4C5C-AF33-9AF17BB73653}"/>
                </a:ext>
              </a:extLst>
            </p:cNvPr>
            <p:cNvSpPr/>
            <p:nvPr/>
          </p:nvSpPr>
          <p:spPr>
            <a:xfrm>
              <a:off x="7147860" y="2747665"/>
              <a:ext cx="45719" cy="45719"/>
            </a:xfrm>
            <a:prstGeom prst="ellipse">
              <a:avLst/>
            </a:prstGeom>
            <a:noFill/>
            <a:ln w="28575">
              <a:solidFill>
                <a:srgbClr val="99B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Овал 146">
              <a:extLst>
                <a:ext uri="{FF2B5EF4-FFF2-40B4-BE49-F238E27FC236}">
                  <a16:creationId xmlns:a16="http://schemas.microsoft.com/office/drawing/2014/main" id="{60D500E5-1819-4305-BBB0-7CA376451C17}"/>
                </a:ext>
              </a:extLst>
            </p:cNvPr>
            <p:cNvSpPr/>
            <p:nvPr/>
          </p:nvSpPr>
          <p:spPr>
            <a:xfrm>
              <a:off x="7461185" y="1661812"/>
              <a:ext cx="45719" cy="45719"/>
            </a:xfrm>
            <a:prstGeom prst="ellipse">
              <a:avLst/>
            </a:prstGeom>
            <a:noFill/>
            <a:ln w="28575">
              <a:solidFill>
                <a:srgbClr val="99B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Овал 147">
              <a:extLst>
                <a:ext uri="{FF2B5EF4-FFF2-40B4-BE49-F238E27FC236}">
                  <a16:creationId xmlns:a16="http://schemas.microsoft.com/office/drawing/2014/main" id="{CACD8620-6A7A-4369-9C96-D373E0FBCA44}"/>
                </a:ext>
              </a:extLst>
            </p:cNvPr>
            <p:cNvSpPr/>
            <p:nvPr/>
          </p:nvSpPr>
          <p:spPr>
            <a:xfrm>
              <a:off x="7856225" y="2730487"/>
              <a:ext cx="76200" cy="76200"/>
            </a:xfrm>
            <a:prstGeom prst="ellipse">
              <a:avLst/>
            </a:prstGeom>
            <a:noFill/>
            <a:ln w="38100">
              <a:solidFill>
                <a:srgbClr val="99B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Овал 148">
              <a:extLst>
                <a:ext uri="{FF2B5EF4-FFF2-40B4-BE49-F238E27FC236}">
                  <a16:creationId xmlns:a16="http://schemas.microsoft.com/office/drawing/2014/main" id="{E508BFCF-6325-45CE-9ECD-755E20A18B88}"/>
                </a:ext>
              </a:extLst>
            </p:cNvPr>
            <p:cNvSpPr/>
            <p:nvPr/>
          </p:nvSpPr>
          <p:spPr>
            <a:xfrm>
              <a:off x="7429188" y="3577241"/>
              <a:ext cx="45719" cy="45719"/>
            </a:xfrm>
            <a:prstGeom prst="ellipse">
              <a:avLst/>
            </a:prstGeom>
            <a:noFill/>
            <a:ln w="28575">
              <a:solidFill>
                <a:srgbClr val="99B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9" name="Группа 142">
              <a:extLst>
                <a:ext uri="{FF2B5EF4-FFF2-40B4-BE49-F238E27FC236}">
                  <a16:creationId xmlns:a16="http://schemas.microsoft.com/office/drawing/2014/main" id="{573342D0-D0A9-4979-A696-92B93F9303A1}"/>
                </a:ext>
              </a:extLst>
            </p:cNvPr>
            <p:cNvGrpSpPr/>
            <p:nvPr/>
          </p:nvGrpSpPr>
          <p:grpSpPr>
            <a:xfrm rot="543885" flipH="1">
              <a:off x="8658238" y="3161436"/>
              <a:ext cx="1681231" cy="2890118"/>
              <a:chOff x="3981450" y="2163763"/>
              <a:chExt cx="1000125" cy="1719263"/>
            </a:xfrm>
          </p:grpSpPr>
          <p:sp>
            <p:nvSpPr>
              <p:cNvPr id="260" name="Freeform 46">
                <a:extLst>
                  <a:ext uri="{FF2B5EF4-FFF2-40B4-BE49-F238E27FC236}">
                    <a16:creationId xmlns:a16="http://schemas.microsoft.com/office/drawing/2014/main" id="{A42A0463-A79B-4649-99AE-F0051E1910E0}"/>
                  </a:ext>
                </a:extLst>
              </p:cNvPr>
              <p:cNvSpPr>
                <a:spLocks/>
              </p:cNvSpPr>
              <p:nvPr/>
            </p:nvSpPr>
            <p:spPr bwMode="auto">
              <a:xfrm>
                <a:off x="4035425" y="3697288"/>
                <a:ext cx="163512" cy="87313"/>
              </a:xfrm>
              <a:custGeom>
                <a:avLst/>
                <a:gdLst>
                  <a:gd name="T0" fmla="*/ 452 w 452"/>
                  <a:gd name="T1" fmla="*/ 152 h 243"/>
                  <a:gd name="T2" fmla="*/ 420 w 452"/>
                  <a:gd name="T3" fmla="*/ 66 h 243"/>
                  <a:gd name="T4" fmla="*/ 249 w 452"/>
                  <a:gd name="T5" fmla="*/ 16 h 243"/>
                  <a:gd name="T6" fmla="*/ 44 w 452"/>
                  <a:gd name="T7" fmla="*/ 121 h 243"/>
                  <a:gd name="T8" fmla="*/ 0 w 452"/>
                  <a:gd name="T9" fmla="*/ 226 h 243"/>
                  <a:gd name="T10" fmla="*/ 452 w 452"/>
                  <a:gd name="T11" fmla="*/ 152 h 243"/>
                </a:gdLst>
                <a:ahLst/>
                <a:cxnLst>
                  <a:cxn ang="0">
                    <a:pos x="T0" y="T1"/>
                  </a:cxn>
                  <a:cxn ang="0">
                    <a:pos x="T2" y="T3"/>
                  </a:cxn>
                  <a:cxn ang="0">
                    <a:pos x="T4" y="T5"/>
                  </a:cxn>
                  <a:cxn ang="0">
                    <a:pos x="T6" y="T7"/>
                  </a:cxn>
                  <a:cxn ang="0">
                    <a:pos x="T8" y="T9"/>
                  </a:cxn>
                  <a:cxn ang="0">
                    <a:pos x="T10" y="T11"/>
                  </a:cxn>
                </a:cxnLst>
                <a:rect l="0" t="0" r="r" b="b"/>
                <a:pathLst>
                  <a:path w="452" h="243">
                    <a:moveTo>
                      <a:pt x="452" y="152"/>
                    </a:moveTo>
                    <a:lnTo>
                      <a:pt x="420" y="66"/>
                    </a:lnTo>
                    <a:cubicBezTo>
                      <a:pt x="420" y="66"/>
                      <a:pt x="343" y="0"/>
                      <a:pt x="249" y="16"/>
                    </a:cubicBezTo>
                    <a:cubicBezTo>
                      <a:pt x="155" y="32"/>
                      <a:pt x="88" y="75"/>
                      <a:pt x="44" y="121"/>
                    </a:cubicBezTo>
                    <a:cubicBezTo>
                      <a:pt x="1" y="168"/>
                      <a:pt x="0" y="226"/>
                      <a:pt x="0" y="226"/>
                    </a:cubicBezTo>
                    <a:cubicBezTo>
                      <a:pt x="0" y="226"/>
                      <a:pt x="216" y="243"/>
                      <a:pt x="452" y="152"/>
                    </a:cubicBezTo>
                    <a:close/>
                  </a:path>
                </a:pathLst>
              </a:custGeom>
              <a:solidFill>
                <a:schemeClr val="tx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Freeform 47">
                <a:extLst>
                  <a:ext uri="{FF2B5EF4-FFF2-40B4-BE49-F238E27FC236}">
                    <a16:creationId xmlns:a16="http://schemas.microsoft.com/office/drawing/2014/main" id="{5EB78F49-CB1A-473C-8245-1F2ACD33867B}"/>
                  </a:ext>
                </a:extLst>
              </p:cNvPr>
              <p:cNvSpPr>
                <a:spLocks/>
              </p:cNvSpPr>
              <p:nvPr/>
            </p:nvSpPr>
            <p:spPr bwMode="auto">
              <a:xfrm>
                <a:off x="4152900" y="2682875"/>
                <a:ext cx="671512" cy="271463"/>
              </a:xfrm>
              <a:custGeom>
                <a:avLst/>
                <a:gdLst>
                  <a:gd name="T0" fmla="*/ 337 w 1843"/>
                  <a:gd name="T1" fmla="*/ 0 h 750"/>
                  <a:gd name="T2" fmla="*/ 1094 w 1843"/>
                  <a:gd name="T3" fmla="*/ 166 h 750"/>
                  <a:gd name="T4" fmla="*/ 1744 w 1843"/>
                  <a:gd name="T5" fmla="*/ 20 h 750"/>
                  <a:gd name="T6" fmla="*/ 946 w 1843"/>
                  <a:gd name="T7" fmla="*/ 717 h 750"/>
                  <a:gd name="T8" fmla="*/ 337 w 1843"/>
                  <a:gd name="T9" fmla="*/ 0 h 750"/>
                </a:gdLst>
                <a:ahLst/>
                <a:cxnLst>
                  <a:cxn ang="0">
                    <a:pos x="T0" y="T1"/>
                  </a:cxn>
                  <a:cxn ang="0">
                    <a:pos x="T2" y="T3"/>
                  </a:cxn>
                  <a:cxn ang="0">
                    <a:pos x="T4" y="T5"/>
                  </a:cxn>
                  <a:cxn ang="0">
                    <a:pos x="T6" y="T7"/>
                  </a:cxn>
                  <a:cxn ang="0">
                    <a:pos x="T8" y="T9"/>
                  </a:cxn>
                </a:cxnLst>
                <a:rect l="0" t="0" r="r" b="b"/>
                <a:pathLst>
                  <a:path w="1843" h="750">
                    <a:moveTo>
                      <a:pt x="337" y="0"/>
                    </a:moveTo>
                    <a:cubicBezTo>
                      <a:pt x="337" y="0"/>
                      <a:pt x="653" y="183"/>
                      <a:pt x="1094" y="166"/>
                    </a:cubicBezTo>
                    <a:cubicBezTo>
                      <a:pt x="1536" y="149"/>
                      <a:pt x="1744" y="20"/>
                      <a:pt x="1744" y="20"/>
                    </a:cubicBezTo>
                    <a:cubicBezTo>
                      <a:pt x="1744" y="20"/>
                      <a:pt x="1843" y="657"/>
                      <a:pt x="946" y="717"/>
                    </a:cubicBezTo>
                    <a:cubicBezTo>
                      <a:pt x="448" y="750"/>
                      <a:pt x="0" y="439"/>
                      <a:pt x="337" y="0"/>
                    </a:cubicBezTo>
                    <a:close/>
                  </a:path>
                </a:pathLst>
              </a:custGeom>
              <a:solidFill>
                <a:srgbClr val="6341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Freeform 48">
                <a:extLst>
                  <a:ext uri="{FF2B5EF4-FFF2-40B4-BE49-F238E27FC236}">
                    <a16:creationId xmlns:a16="http://schemas.microsoft.com/office/drawing/2014/main" id="{063E1011-E185-4F01-9F73-C128D68155F2}"/>
                  </a:ext>
                </a:extLst>
              </p:cNvPr>
              <p:cNvSpPr>
                <a:spLocks/>
              </p:cNvSpPr>
              <p:nvPr/>
            </p:nvSpPr>
            <p:spPr bwMode="auto">
              <a:xfrm>
                <a:off x="4592638" y="3767138"/>
                <a:ext cx="153987" cy="115888"/>
              </a:xfrm>
              <a:custGeom>
                <a:avLst/>
                <a:gdLst>
                  <a:gd name="T0" fmla="*/ 0 w 423"/>
                  <a:gd name="T1" fmla="*/ 109 h 323"/>
                  <a:gd name="T2" fmla="*/ 59 w 423"/>
                  <a:gd name="T3" fmla="*/ 38 h 323"/>
                  <a:gd name="T4" fmla="*/ 236 w 423"/>
                  <a:gd name="T5" fmla="*/ 45 h 323"/>
                  <a:gd name="T6" fmla="*/ 397 w 423"/>
                  <a:gd name="T7" fmla="*/ 210 h 323"/>
                  <a:gd name="T8" fmla="*/ 405 w 423"/>
                  <a:gd name="T9" fmla="*/ 323 h 323"/>
                  <a:gd name="T10" fmla="*/ 0 w 423"/>
                  <a:gd name="T11" fmla="*/ 109 h 323"/>
                </a:gdLst>
                <a:ahLst/>
                <a:cxnLst>
                  <a:cxn ang="0">
                    <a:pos x="T0" y="T1"/>
                  </a:cxn>
                  <a:cxn ang="0">
                    <a:pos x="T2" y="T3"/>
                  </a:cxn>
                  <a:cxn ang="0">
                    <a:pos x="T4" y="T5"/>
                  </a:cxn>
                  <a:cxn ang="0">
                    <a:pos x="T6" y="T7"/>
                  </a:cxn>
                  <a:cxn ang="0">
                    <a:pos x="T8" y="T9"/>
                  </a:cxn>
                  <a:cxn ang="0">
                    <a:pos x="T10" y="T11"/>
                  </a:cxn>
                </a:cxnLst>
                <a:rect l="0" t="0" r="r" b="b"/>
                <a:pathLst>
                  <a:path w="423" h="323">
                    <a:moveTo>
                      <a:pt x="0" y="109"/>
                    </a:moveTo>
                    <a:lnTo>
                      <a:pt x="59" y="38"/>
                    </a:lnTo>
                    <a:cubicBezTo>
                      <a:pt x="59" y="38"/>
                      <a:pt x="152" y="0"/>
                      <a:pt x="236" y="45"/>
                    </a:cubicBezTo>
                    <a:cubicBezTo>
                      <a:pt x="321" y="90"/>
                      <a:pt x="371" y="152"/>
                      <a:pt x="397" y="210"/>
                    </a:cubicBezTo>
                    <a:cubicBezTo>
                      <a:pt x="423" y="268"/>
                      <a:pt x="405" y="323"/>
                      <a:pt x="405" y="323"/>
                    </a:cubicBezTo>
                    <a:cubicBezTo>
                      <a:pt x="405" y="323"/>
                      <a:pt x="195" y="271"/>
                      <a:pt x="0" y="109"/>
                    </a:cubicBezTo>
                    <a:close/>
                  </a:path>
                </a:pathLst>
              </a:custGeom>
              <a:solidFill>
                <a:schemeClr val="tx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Freeform 49">
                <a:extLst>
                  <a:ext uri="{FF2B5EF4-FFF2-40B4-BE49-F238E27FC236}">
                    <a16:creationId xmlns:a16="http://schemas.microsoft.com/office/drawing/2014/main" id="{4165EF76-08CE-4903-B823-7B665A020CEF}"/>
                  </a:ext>
                </a:extLst>
              </p:cNvPr>
              <p:cNvSpPr>
                <a:spLocks/>
              </p:cNvSpPr>
              <p:nvPr/>
            </p:nvSpPr>
            <p:spPr bwMode="auto">
              <a:xfrm>
                <a:off x="4111625" y="3298825"/>
                <a:ext cx="584200" cy="488950"/>
              </a:xfrm>
              <a:custGeom>
                <a:avLst/>
                <a:gdLst>
                  <a:gd name="T0" fmla="*/ 253 w 1605"/>
                  <a:gd name="T1" fmla="*/ 0 h 1352"/>
                  <a:gd name="T2" fmla="*/ 0 w 1605"/>
                  <a:gd name="T3" fmla="*/ 1129 h 1352"/>
                  <a:gd name="T4" fmla="*/ 151 w 1605"/>
                  <a:gd name="T5" fmla="*/ 1181 h 1352"/>
                  <a:gd name="T6" fmla="*/ 244 w 1605"/>
                  <a:gd name="T7" fmla="*/ 1118 h 1352"/>
                  <a:gd name="T8" fmla="*/ 442 w 1605"/>
                  <a:gd name="T9" fmla="*/ 274 h 1352"/>
                  <a:gd name="T10" fmla="*/ 853 w 1605"/>
                  <a:gd name="T11" fmla="*/ 560 h 1352"/>
                  <a:gd name="T12" fmla="*/ 1395 w 1605"/>
                  <a:gd name="T13" fmla="*/ 441 h 1352"/>
                  <a:gd name="T14" fmla="*/ 1341 w 1605"/>
                  <a:gd name="T15" fmla="*/ 1312 h 1352"/>
                  <a:gd name="T16" fmla="*/ 1458 w 1605"/>
                  <a:gd name="T17" fmla="*/ 1351 h 1352"/>
                  <a:gd name="T18" fmla="*/ 1548 w 1605"/>
                  <a:gd name="T19" fmla="*/ 1319 h 1352"/>
                  <a:gd name="T20" fmla="*/ 1605 w 1605"/>
                  <a:gd name="T21" fmla="*/ 200 h 1352"/>
                  <a:gd name="T22" fmla="*/ 253 w 1605"/>
                  <a:gd name="T23" fmla="*/ 0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5" h="1352">
                    <a:moveTo>
                      <a:pt x="253" y="0"/>
                    </a:moveTo>
                    <a:lnTo>
                      <a:pt x="0" y="1129"/>
                    </a:lnTo>
                    <a:cubicBezTo>
                      <a:pt x="0" y="1129"/>
                      <a:pt x="69" y="1172"/>
                      <a:pt x="151" y="1181"/>
                    </a:cubicBezTo>
                    <a:cubicBezTo>
                      <a:pt x="232" y="1191"/>
                      <a:pt x="244" y="1118"/>
                      <a:pt x="244" y="1118"/>
                    </a:cubicBezTo>
                    <a:lnTo>
                      <a:pt x="442" y="274"/>
                    </a:lnTo>
                    <a:cubicBezTo>
                      <a:pt x="442" y="274"/>
                      <a:pt x="553" y="484"/>
                      <a:pt x="853" y="560"/>
                    </a:cubicBezTo>
                    <a:cubicBezTo>
                      <a:pt x="1154" y="636"/>
                      <a:pt x="1395" y="441"/>
                      <a:pt x="1395" y="441"/>
                    </a:cubicBezTo>
                    <a:lnTo>
                      <a:pt x="1341" y="1312"/>
                    </a:lnTo>
                    <a:cubicBezTo>
                      <a:pt x="1341" y="1312"/>
                      <a:pt x="1395" y="1350"/>
                      <a:pt x="1458" y="1351"/>
                    </a:cubicBezTo>
                    <a:cubicBezTo>
                      <a:pt x="1520" y="1352"/>
                      <a:pt x="1548" y="1319"/>
                      <a:pt x="1548" y="1319"/>
                    </a:cubicBezTo>
                    <a:lnTo>
                      <a:pt x="1605" y="200"/>
                    </a:lnTo>
                    <a:cubicBezTo>
                      <a:pt x="1605" y="200"/>
                      <a:pt x="1041" y="254"/>
                      <a:pt x="253" y="0"/>
                    </a:cubicBezTo>
                    <a:close/>
                  </a:path>
                </a:pathLst>
              </a:custGeom>
              <a:solidFill>
                <a:srgbClr val="1935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Freeform 50">
                <a:extLst>
                  <a:ext uri="{FF2B5EF4-FFF2-40B4-BE49-F238E27FC236}">
                    <a16:creationId xmlns:a16="http://schemas.microsoft.com/office/drawing/2014/main" id="{203D9EF9-4CC8-4B47-A7C3-19EB1D64C079}"/>
                  </a:ext>
                </a:extLst>
              </p:cNvPr>
              <p:cNvSpPr>
                <a:spLocks/>
              </p:cNvSpPr>
              <p:nvPr/>
            </p:nvSpPr>
            <p:spPr bwMode="auto">
              <a:xfrm>
                <a:off x="4203700" y="3008313"/>
                <a:ext cx="687387" cy="412750"/>
              </a:xfrm>
              <a:custGeom>
                <a:avLst/>
                <a:gdLst>
                  <a:gd name="T0" fmla="*/ 121 w 1885"/>
                  <a:gd name="T1" fmla="*/ 0 h 1141"/>
                  <a:gd name="T2" fmla="*/ 78 w 1885"/>
                  <a:gd name="T3" fmla="*/ 228 h 1141"/>
                  <a:gd name="T4" fmla="*/ 0 w 1885"/>
                  <a:gd name="T5" fmla="*/ 802 h 1141"/>
                  <a:gd name="T6" fmla="*/ 825 w 1885"/>
                  <a:gd name="T7" fmla="*/ 1008 h 1141"/>
                  <a:gd name="T8" fmla="*/ 1352 w 1885"/>
                  <a:gd name="T9" fmla="*/ 1002 h 1141"/>
                  <a:gd name="T10" fmla="*/ 1428 w 1885"/>
                  <a:gd name="T11" fmla="*/ 527 h 1141"/>
                  <a:gd name="T12" fmla="*/ 1585 w 1885"/>
                  <a:gd name="T13" fmla="*/ 792 h 1141"/>
                  <a:gd name="T14" fmla="*/ 1759 w 1885"/>
                  <a:gd name="T15" fmla="*/ 1141 h 1141"/>
                  <a:gd name="T16" fmla="*/ 1885 w 1885"/>
                  <a:gd name="T17" fmla="*/ 1074 h 1141"/>
                  <a:gd name="T18" fmla="*/ 1619 w 1885"/>
                  <a:gd name="T19" fmla="*/ 706 h 1141"/>
                  <a:gd name="T20" fmla="*/ 1492 w 1885"/>
                  <a:gd name="T21" fmla="*/ 85 h 1141"/>
                  <a:gd name="T22" fmla="*/ 121 w 1885"/>
                  <a:gd name="T23" fmla="*/ 0 h 1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85" h="1141">
                    <a:moveTo>
                      <a:pt x="121" y="0"/>
                    </a:moveTo>
                    <a:lnTo>
                      <a:pt x="78" y="228"/>
                    </a:lnTo>
                    <a:lnTo>
                      <a:pt x="0" y="802"/>
                    </a:lnTo>
                    <a:cubicBezTo>
                      <a:pt x="0" y="802"/>
                      <a:pt x="380" y="971"/>
                      <a:pt x="825" y="1008"/>
                    </a:cubicBezTo>
                    <a:cubicBezTo>
                      <a:pt x="1270" y="1046"/>
                      <a:pt x="1352" y="1002"/>
                      <a:pt x="1352" y="1002"/>
                    </a:cubicBezTo>
                    <a:lnTo>
                      <a:pt x="1428" y="527"/>
                    </a:lnTo>
                    <a:lnTo>
                      <a:pt x="1585" y="792"/>
                    </a:lnTo>
                    <a:lnTo>
                      <a:pt x="1759" y="1141"/>
                    </a:lnTo>
                    <a:lnTo>
                      <a:pt x="1885" y="1074"/>
                    </a:lnTo>
                    <a:lnTo>
                      <a:pt x="1619" y="706"/>
                    </a:lnTo>
                    <a:lnTo>
                      <a:pt x="1492" y="85"/>
                    </a:lnTo>
                    <a:cubicBezTo>
                      <a:pt x="1492" y="85"/>
                      <a:pt x="850" y="189"/>
                      <a:pt x="121" y="0"/>
                    </a:cubicBezTo>
                    <a:close/>
                  </a:path>
                </a:pathLst>
              </a:custGeom>
              <a:solidFill>
                <a:srgbClr val="EB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Freeform 51">
                <a:extLst>
                  <a:ext uri="{FF2B5EF4-FFF2-40B4-BE49-F238E27FC236}">
                    <a16:creationId xmlns:a16="http://schemas.microsoft.com/office/drawing/2014/main" id="{37F61AD3-589F-4F05-A9D1-AF8B153D9A28}"/>
                  </a:ext>
                </a:extLst>
              </p:cNvPr>
              <p:cNvSpPr>
                <a:spLocks/>
              </p:cNvSpPr>
              <p:nvPr/>
            </p:nvSpPr>
            <p:spPr bwMode="auto">
              <a:xfrm>
                <a:off x="4746625" y="3040063"/>
                <a:ext cx="144462" cy="357188"/>
              </a:xfrm>
              <a:custGeom>
                <a:avLst/>
                <a:gdLst>
                  <a:gd name="T0" fmla="*/ 0 w 393"/>
                  <a:gd name="T1" fmla="*/ 0 h 989"/>
                  <a:gd name="T2" fmla="*/ 129 w 393"/>
                  <a:gd name="T3" fmla="*/ 602 h 989"/>
                  <a:gd name="T4" fmla="*/ 393 w 393"/>
                  <a:gd name="T5" fmla="*/ 989 h 989"/>
                  <a:gd name="T6" fmla="*/ 117 w 393"/>
                  <a:gd name="T7" fmla="*/ 627 h 989"/>
                  <a:gd name="T8" fmla="*/ 0 w 393"/>
                  <a:gd name="T9" fmla="*/ 0 h 989"/>
                </a:gdLst>
                <a:ahLst/>
                <a:cxnLst>
                  <a:cxn ang="0">
                    <a:pos x="T0" y="T1"/>
                  </a:cxn>
                  <a:cxn ang="0">
                    <a:pos x="T2" y="T3"/>
                  </a:cxn>
                  <a:cxn ang="0">
                    <a:pos x="T4" y="T5"/>
                  </a:cxn>
                  <a:cxn ang="0">
                    <a:pos x="T6" y="T7"/>
                  </a:cxn>
                  <a:cxn ang="0">
                    <a:pos x="T8" y="T9"/>
                  </a:cxn>
                </a:cxnLst>
                <a:rect l="0" t="0" r="r" b="b"/>
                <a:pathLst>
                  <a:path w="393" h="989">
                    <a:moveTo>
                      <a:pt x="0" y="0"/>
                    </a:moveTo>
                    <a:lnTo>
                      <a:pt x="129" y="602"/>
                    </a:lnTo>
                    <a:lnTo>
                      <a:pt x="393" y="989"/>
                    </a:lnTo>
                    <a:lnTo>
                      <a:pt x="117" y="627"/>
                    </a:lnTo>
                    <a:lnTo>
                      <a:pt x="0" y="0"/>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Freeform 52">
                <a:extLst>
                  <a:ext uri="{FF2B5EF4-FFF2-40B4-BE49-F238E27FC236}">
                    <a16:creationId xmlns:a16="http://schemas.microsoft.com/office/drawing/2014/main" id="{3E5F81E7-D8DC-4C89-80E0-9832851655CE}"/>
                  </a:ext>
                </a:extLst>
              </p:cNvPr>
              <p:cNvSpPr>
                <a:spLocks/>
              </p:cNvSpPr>
              <p:nvPr/>
            </p:nvSpPr>
            <p:spPr bwMode="auto">
              <a:xfrm>
                <a:off x="4203700" y="3008313"/>
                <a:ext cx="122237" cy="298450"/>
              </a:xfrm>
              <a:custGeom>
                <a:avLst/>
                <a:gdLst>
                  <a:gd name="T0" fmla="*/ 0 w 336"/>
                  <a:gd name="T1" fmla="*/ 802 h 825"/>
                  <a:gd name="T2" fmla="*/ 57 w 336"/>
                  <a:gd name="T3" fmla="*/ 825 h 825"/>
                  <a:gd name="T4" fmla="*/ 336 w 336"/>
                  <a:gd name="T5" fmla="*/ 69 h 825"/>
                  <a:gd name="T6" fmla="*/ 121 w 336"/>
                  <a:gd name="T7" fmla="*/ 0 h 825"/>
                  <a:gd name="T8" fmla="*/ 80 w 336"/>
                  <a:gd name="T9" fmla="*/ 218 h 825"/>
                  <a:gd name="T10" fmla="*/ 0 w 336"/>
                  <a:gd name="T11" fmla="*/ 802 h 825"/>
                </a:gdLst>
                <a:ahLst/>
                <a:cxnLst>
                  <a:cxn ang="0">
                    <a:pos x="T0" y="T1"/>
                  </a:cxn>
                  <a:cxn ang="0">
                    <a:pos x="T2" y="T3"/>
                  </a:cxn>
                  <a:cxn ang="0">
                    <a:pos x="T4" y="T5"/>
                  </a:cxn>
                  <a:cxn ang="0">
                    <a:pos x="T6" y="T7"/>
                  </a:cxn>
                  <a:cxn ang="0">
                    <a:pos x="T8" y="T9"/>
                  </a:cxn>
                  <a:cxn ang="0">
                    <a:pos x="T10" y="T11"/>
                  </a:cxn>
                </a:cxnLst>
                <a:rect l="0" t="0" r="r" b="b"/>
                <a:pathLst>
                  <a:path w="336" h="825">
                    <a:moveTo>
                      <a:pt x="0" y="802"/>
                    </a:moveTo>
                    <a:lnTo>
                      <a:pt x="57" y="825"/>
                    </a:lnTo>
                    <a:lnTo>
                      <a:pt x="336" y="69"/>
                    </a:lnTo>
                    <a:lnTo>
                      <a:pt x="121" y="0"/>
                    </a:lnTo>
                    <a:lnTo>
                      <a:pt x="80" y="218"/>
                    </a:lnTo>
                    <a:lnTo>
                      <a:pt x="0" y="802"/>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Freeform 53">
                <a:extLst>
                  <a:ext uri="{FF2B5EF4-FFF2-40B4-BE49-F238E27FC236}">
                    <a16:creationId xmlns:a16="http://schemas.microsoft.com/office/drawing/2014/main" id="{1A994160-B099-478F-AF55-B445CBEC009D}"/>
                  </a:ext>
                </a:extLst>
              </p:cNvPr>
              <p:cNvSpPr>
                <a:spLocks/>
              </p:cNvSpPr>
              <p:nvPr/>
            </p:nvSpPr>
            <p:spPr bwMode="auto">
              <a:xfrm>
                <a:off x="4448175" y="3048000"/>
                <a:ext cx="100012" cy="282575"/>
              </a:xfrm>
              <a:custGeom>
                <a:avLst/>
                <a:gdLst>
                  <a:gd name="T0" fmla="*/ 58 w 274"/>
                  <a:gd name="T1" fmla="*/ 29 h 783"/>
                  <a:gd name="T2" fmla="*/ 160 w 274"/>
                  <a:gd name="T3" fmla="*/ 0 h 783"/>
                  <a:gd name="T4" fmla="*/ 274 w 274"/>
                  <a:gd name="T5" fmla="*/ 39 h 783"/>
                  <a:gd name="T6" fmla="*/ 179 w 274"/>
                  <a:gd name="T7" fmla="*/ 165 h 783"/>
                  <a:gd name="T8" fmla="*/ 250 w 274"/>
                  <a:gd name="T9" fmla="*/ 667 h 783"/>
                  <a:gd name="T10" fmla="*/ 125 w 274"/>
                  <a:gd name="T11" fmla="*/ 783 h 783"/>
                  <a:gd name="T12" fmla="*/ 0 w 274"/>
                  <a:gd name="T13" fmla="*/ 605 h 783"/>
                  <a:gd name="T14" fmla="*/ 142 w 274"/>
                  <a:gd name="T15" fmla="*/ 167 h 783"/>
                  <a:gd name="T16" fmla="*/ 58 w 274"/>
                  <a:gd name="T17" fmla="*/ 29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783">
                    <a:moveTo>
                      <a:pt x="58" y="29"/>
                    </a:moveTo>
                    <a:lnTo>
                      <a:pt x="160" y="0"/>
                    </a:lnTo>
                    <a:lnTo>
                      <a:pt x="274" y="39"/>
                    </a:lnTo>
                    <a:lnTo>
                      <a:pt x="179" y="165"/>
                    </a:lnTo>
                    <a:lnTo>
                      <a:pt x="250" y="667"/>
                    </a:lnTo>
                    <a:lnTo>
                      <a:pt x="125" y="783"/>
                    </a:lnTo>
                    <a:lnTo>
                      <a:pt x="0" y="605"/>
                    </a:lnTo>
                    <a:lnTo>
                      <a:pt x="142" y="167"/>
                    </a:lnTo>
                    <a:lnTo>
                      <a:pt x="58" y="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Freeform 54">
                <a:extLst>
                  <a:ext uri="{FF2B5EF4-FFF2-40B4-BE49-F238E27FC236}">
                    <a16:creationId xmlns:a16="http://schemas.microsoft.com/office/drawing/2014/main" id="{2A1294A8-747A-4198-B5E8-41E9604BC91C}"/>
                  </a:ext>
                </a:extLst>
              </p:cNvPr>
              <p:cNvSpPr>
                <a:spLocks/>
              </p:cNvSpPr>
              <p:nvPr/>
            </p:nvSpPr>
            <p:spPr bwMode="auto">
              <a:xfrm>
                <a:off x="4311650" y="2655888"/>
                <a:ext cx="350837" cy="300038"/>
              </a:xfrm>
              <a:custGeom>
                <a:avLst/>
                <a:gdLst>
                  <a:gd name="T0" fmla="*/ 374 w 962"/>
                  <a:gd name="T1" fmla="*/ 73 h 831"/>
                  <a:gd name="T2" fmla="*/ 903 w 962"/>
                  <a:gd name="T3" fmla="*/ 284 h 831"/>
                  <a:gd name="T4" fmla="*/ 588 w 962"/>
                  <a:gd name="T5" fmla="*/ 759 h 831"/>
                  <a:gd name="T6" fmla="*/ 59 w 962"/>
                  <a:gd name="T7" fmla="*/ 547 h 831"/>
                  <a:gd name="T8" fmla="*/ 374 w 962"/>
                  <a:gd name="T9" fmla="*/ 73 h 831"/>
                </a:gdLst>
                <a:ahLst/>
                <a:cxnLst>
                  <a:cxn ang="0">
                    <a:pos x="T0" y="T1"/>
                  </a:cxn>
                  <a:cxn ang="0">
                    <a:pos x="T2" y="T3"/>
                  </a:cxn>
                  <a:cxn ang="0">
                    <a:pos x="T4" y="T5"/>
                  </a:cxn>
                  <a:cxn ang="0">
                    <a:pos x="T6" y="T7"/>
                  </a:cxn>
                  <a:cxn ang="0">
                    <a:pos x="T8" y="T9"/>
                  </a:cxn>
                </a:cxnLst>
                <a:rect l="0" t="0" r="r" b="b"/>
                <a:pathLst>
                  <a:path w="962" h="831">
                    <a:moveTo>
                      <a:pt x="374" y="73"/>
                    </a:moveTo>
                    <a:cubicBezTo>
                      <a:pt x="607" y="0"/>
                      <a:pt x="844" y="94"/>
                      <a:pt x="903" y="284"/>
                    </a:cubicBezTo>
                    <a:cubicBezTo>
                      <a:pt x="962" y="473"/>
                      <a:pt x="821" y="686"/>
                      <a:pt x="588" y="759"/>
                    </a:cubicBezTo>
                    <a:cubicBezTo>
                      <a:pt x="355" y="831"/>
                      <a:pt x="118" y="737"/>
                      <a:pt x="59" y="547"/>
                    </a:cubicBezTo>
                    <a:cubicBezTo>
                      <a:pt x="0" y="358"/>
                      <a:pt x="141" y="145"/>
                      <a:pt x="374" y="73"/>
                    </a:cubicBezTo>
                    <a:close/>
                  </a:path>
                </a:pathLst>
              </a:custGeom>
              <a:solidFill>
                <a:srgbClr val="4A30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Freeform 55">
                <a:extLst>
                  <a:ext uri="{FF2B5EF4-FFF2-40B4-BE49-F238E27FC236}">
                    <a16:creationId xmlns:a16="http://schemas.microsoft.com/office/drawing/2014/main" id="{D00C0F0B-3638-4AB9-81D4-A9D396F6FAD0}"/>
                  </a:ext>
                </a:extLst>
              </p:cNvPr>
              <p:cNvSpPr>
                <a:spLocks/>
              </p:cNvSpPr>
              <p:nvPr/>
            </p:nvSpPr>
            <p:spPr bwMode="auto">
              <a:xfrm>
                <a:off x="4368800" y="2832100"/>
                <a:ext cx="287337" cy="87313"/>
              </a:xfrm>
              <a:custGeom>
                <a:avLst/>
                <a:gdLst>
                  <a:gd name="T0" fmla="*/ 0 w 788"/>
                  <a:gd name="T1" fmla="*/ 174 h 243"/>
                  <a:gd name="T2" fmla="*/ 445 w 788"/>
                  <a:gd name="T3" fmla="*/ 42 h 243"/>
                  <a:gd name="T4" fmla="*/ 468 w 788"/>
                  <a:gd name="T5" fmla="*/ 223 h 243"/>
                  <a:gd name="T6" fmla="*/ 0 w 788"/>
                  <a:gd name="T7" fmla="*/ 174 h 243"/>
                </a:gdLst>
                <a:ahLst/>
                <a:cxnLst>
                  <a:cxn ang="0">
                    <a:pos x="T0" y="T1"/>
                  </a:cxn>
                  <a:cxn ang="0">
                    <a:pos x="T2" y="T3"/>
                  </a:cxn>
                  <a:cxn ang="0">
                    <a:pos x="T4" y="T5"/>
                  </a:cxn>
                  <a:cxn ang="0">
                    <a:pos x="T6" y="T7"/>
                  </a:cxn>
                </a:cxnLst>
                <a:rect l="0" t="0" r="r" b="b"/>
                <a:pathLst>
                  <a:path w="788" h="243">
                    <a:moveTo>
                      <a:pt x="0" y="174"/>
                    </a:moveTo>
                    <a:cubicBezTo>
                      <a:pt x="32" y="0"/>
                      <a:pt x="302" y="22"/>
                      <a:pt x="445" y="42"/>
                    </a:cubicBezTo>
                    <a:cubicBezTo>
                      <a:pt x="735" y="83"/>
                      <a:pt x="788" y="189"/>
                      <a:pt x="468" y="223"/>
                    </a:cubicBezTo>
                    <a:cubicBezTo>
                      <a:pt x="279" y="243"/>
                      <a:pt x="0" y="174"/>
                      <a:pt x="0" y="174"/>
                    </a:cubicBezTo>
                    <a:close/>
                  </a:path>
                </a:pathLst>
              </a:custGeom>
              <a:solidFill>
                <a:srgbClr val="BE7E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Freeform 56">
                <a:extLst>
                  <a:ext uri="{FF2B5EF4-FFF2-40B4-BE49-F238E27FC236}">
                    <a16:creationId xmlns:a16="http://schemas.microsoft.com/office/drawing/2014/main" id="{ACC001C9-E97A-4DB5-B4E9-509AC730627B}"/>
                  </a:ext>
                </a:extLst>
              </p:cNvPr>
              <p:cNvSpPr>
                <a:spLocks/>
              </p:cNvSpPr>
              <p:nvPr/>
            </p:nvSpPr>
            <p:spPr bwMode="auto">
              <a:xfrm>
                <a:off x="4332288" y="2711450"/>
                <a:ext cx="385762" cy="160338"/>
              </a:xfrm>
              <a:custGeom>
                <a:avLst/>
                <a:gdLst>
                  <a:gd name="T0" fmla="*/ 17 w 1062"/>
                  <a:gd name="T1" fmla="*/ 0 h 447"/>
                  <a:gd name="T2" fmla="*/ 613 w 1062"/>
                  <a:gd name="T3" fmla="*/ 90 h 447"/>
                  <a:gd name="T4" fmla="*/ 1062 w 1062"/>
                  <a:gd name="T5" fmla="*/ 19 h 447"/>
                  <a:gd name="T6" fmla="*/ 17 w 1062"/>
                  <a:gd name="T7" fmla="*/ 0 h 447"/>
                </a:gdLst>
                <a:ahLst/>
                <a:cxnLst>
                  <a:cxn ang="0">
                    <a:pos x="T0" y="T1"/>
                  </a:cxn>
                  <a:cxn ang="0">
                    <a:pos x="T2" y="T3"/>
                  </a:cxn>
                  <a:cxn ang="0">
                    <a:pos x="T4" y="T5"/>
                  </a:cxn>
                  <a:cxn ang="0">
                    <a:pos x="T6" y="T7"/>
                  </a:cxn>
                </a:cxnLst>
                <a:rect l="0" t="0" r="r" b="b"/>
                <a:pathLst>
                  <a:path w="1062" h="447">
                    <a:moveTo>
                      <a:pt x="17" y="0"/>
                    </a:moveTo>
                    <a:cubicBezTo>
                      <a:pt x="148" y="47"/>
                      <a:pt x="359" y="102"/>
                      <a:pt x="613" y="90"/>
                    </a:cubicBezTo>
                    <a:cubicBezTo>
                      <a:pt x="808" y="81"/>
                      <a:pt x="957" y="50"/>
                      <a:pt x="1062" y="19"/>
                    </a:cubicBezTo>
                    <a:cubicBezTo>
                      <a:pt x="899" y="447"/>
                      <a:pt x="0" y="24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Freeform 57">
                <a:extLst>
                  <a:ext uri="{FF2B5EF4-FFF2-40B4-BE49-F238E27FC236}">
                    <a16:creationId xmlns:a16="http://schemas.microsoft.com/office/drawing/2014/main" id="{46D6C5F4-40FC-409F-AEBB-887DACEE1485}"/>
                  </a:ext>
                </a:extLst>
              </p:cNvPr>
              <p:cNvSpPr>
                <a:spLocks/>
              </p:cNvSpPr>
              <p:nvPr/>
            </p:nvSpPr>
            <p:spPr bwMode="auto">
              <a:xfrm>
                <a:off x="4287838" y="2817813"/>
                <a:ext cx="338137" cy="130175"/>
              </a:xfrm>
              <a:custGeom>
                <a:avLst/>
                <a:gdLst>
                  <a:gd name="T0" fmla="*/ 924 w 924"/>
                  <a:gd name="T1" fmla="*/ 284 h 360"/>
                  <a:gd name="T2" fmla="*/ 599 w 924"/>
                  <a:gd name="T3" fmla="*/ 342 h 360"/>
                  <a:gd name="T4" fmla="*/ 0 w 924"/>
                  <a:gd name="T5" fmla="*/ 190 h 360"/>
                  <a:gd name="T6" fmla="*/ 924 w 924"/>
                  <a:gd name="T7" fmla="*/ 284 h 360"/>
                </a:gdLst>
                <a:ahLst/>
                <a:cxnLst>
                  <a:cxn ang="0">
                    <a:pos x="T0" y="T1"/>
                  </a:cxn>
                  <a:cxn ang="0">
                    <a:pos x="T2" y="T3"/>
                  </a:cxn>
                  <a:cxn ang="0">
                    <a:pos x="T4" y="T5"/>
                  </a:cxn>
                  <a:cxn ang="0">
                    <a:pos x="T6" y="T7"/>
                  </a:cxn>
                </a:cxnLst>
                <a:rect l="0" t="0" r="r" b="b"/>
                <a:pathLst>
                  <a:path w="924" h="360">
                    <a:moveTo>
                      <a:pt x="924" y="284"/>
                    </a:moveTo>
                    <a:cubicBezTo>
                      <a:pt x="833" y="312"/>
                      <a:pt x="726" y="333"/>
                      <a:pt x="599" y="342"/>
                    </a:cubicBezTo>
                    <a:cubicBezTo>
                      <a:pt x="362" y="360"/>
                      <a:pt x="136" y="302"/>
                      <a:pt x="0" y="190"/>
                    </a:cubicBezTo>
                    <a:cubicBezTo>
                      <a:pt x="199" y="0"/>
                      <a:pt x="769" y="73"/>
                      <a:pt x="924" y="2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Freeform 58">
                <a:extLst>
                  <a:ext uri="{FF2B5EF4-FFF2-40B4-BE49-F238E27FC236}">
                    <a16:creationId xmlns:a16="http://schemas.microsoft.com/office/drawing/2014/main" id="{EB468B38-7262-4AF4-90AE-15048896BDBC}"/>
                  </a:ext>
                </a:extLst>
              </p:cNvPr>
              <p:cNvSpPr>
                <a:spLocks/>
              </p:cNvSpPr>
              <p:nvPr/>
            </p:nvSpPr>
            <p:spPr bwMode="auto">
              <a:xfrm>
                <a:off x="4206875" y="2179638"/>
                <a:ext cx="668337" cy="360363"/>
              </a:xfrm>
              <a:custGeom>
                <a:avLst/>
                <a:gdLst>
                  <a:gd name="T0" fmla="*/ 28 w 1834"/>
                  <a:gd name="T1" fmla="*/ 1000 h 1000"/>
                  <a:gd name="T2" fmla="*/ 25 w 1834"/>
                  <a:gd name="T3" fmla="*/ 683 h 1000"/>
                  <a:gd name="T4" fmla="*/ 116 w 1834"/>
                  <a:gd name="T5" fmla="*/ 516 h 1000"/>
                  <a:gd name="T6" fmla="*/ 505 w 1834"/>
                  <a:gd name="T7" fmla="*/ 76 h 1000"/>
                  <a:gd name="T8" fmla="*/ 1634 w 1834"/>
                  <a:gd name="T9" fmla="*/ 275 h 1000"/>
                  <a:gd name="T10" fmla="*/ 1834 w 1834"/>
                  <a:gd name="T11" fmla="*/ 233 h 1000"/>
                  <a:gd name="T12" fmla="*/ 1690 w 1834"/>
                  <a:gd name="T13" fmla="*/ 417 h 1000"/>
                  <a:gd name="T14" fmla="*/ 1532 w 1834"/>
                  <a:gd name="T15" fmla="*/ 487 h 1000"/>
                  <a:gd name="T16" fmla="*/ 1629 w 1834"/>
                  <a:gd name="T17" fmla="*/ 584 h 1000"/>
                  <a:gd name="T18" fmla="*/ 1675 w 1834"/>
                  <a:gd name="T19" fmla="*/ 680 h 1000"/>
                  <a:gd name="T20" fmla="*/ 1629 w 1834"/>
                  <a:gd name="T21" fmla="*/ 851 h 1000"/>
                  <a:gd name="T22" fmla="*/ 786 w 1834"/>
                  <a:gd name="T23" fmla="*/ 532 h 1000"/>
                  <a:gd name="T24" fmla="*/ 28 w 1834"/>
                  <a:gd name="T25" fmla="*/ 1000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4" h="1000">
                    <a:moveTo>
                      <a:pt x="28" y="1000"/>
                    </a:moveTo>
                    <a:cubicBezTo>
                      <a:pt x="28" y="1000"/>
                      <a:pt x="0" y="714"/>
                      <a:pt x="25" y="683"/>
                    </a:cubicBezTo>
                    <a:cubicBezTo>
                      <a:pt x="50" y="652"/>
                      <a:pt x="105" y="637"/>
                      <a:pt x="116" y="516"/>
                    </a:cubicBezTo>
                    <a:cubicBezTo>
                      <a:pt x="126" y="395"/>
                      <a:pt x="199" y="102"/>
                      <a:pt x="505" y="76"/>
                    </a:cubicBezTo>
                    <a:cubicBezTo>
                      <a:pt x="1380" y="0"/>
                      <a:pt x="1487" y="291"/>
                      <a:pt x="1634" y="275"/>
                    </a:cubicBezTo>
                    <a:cubicBezTo>
                      <a:pt x="1737" y="263"/>
                      <a:pt x="1834" y="233"/>
                      <a:pt x="1834" y="233"/>
                    </a:cubicBezTo>
                    <a:cubicBezTo>
                      <a:pt x="1834" y="233"/>
                      <a:pt x="1794" y="359"/>
                      <a:pt x="1690" y="417"/>
                    </a:cubicBezTo>
                    <a:cubicBezTo>
                      <a:pt x="1586" y="475"/>
                      <a:pt x="1532" y="487"/>
                      <a:pt x="1532" y="487"/>
                    </a:cubicBezTo>
                    <a:cubicBezTo>
                      <a:pt x="1532" y="487"/>
                      <a:pt x="1598" y="566"/>
                      <a:pt x="1629" y="584"/>
                    </a:cubicBezTo>
                    <a:cubicBezTo>
                      <a:pt x="1660" y="602"/>
                      <a:pt x="1677" y="647"/>
                      <a:pt x="1675" y="680"/>
                    </a:cubicBezTo>
                    <a:cubicBezTo>
                      <a:pt x="1674" y="713"/>
                      <a:pt x="1629" y="851"/>
                      <a:pt x="1629" y="851"/>
                    </a:cubicBezTo>
                    <a:lnTo>
                      <a:pt x="786" y="532"/>
                    </a:lnTo>
                    <a:lnTo>
                      <a:pt x="28" y="1000"/>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Freeform 59">
                <a:extLst>
                  <a:ext uri="{FF2B5EF4-FFF2-40B4-BE49-F238E27FC236}">
                    <a16:creationId xmlns:a16="http://schemas.microsoft.com/office/drawing/2014/main" id="{385DA0D5-B8ED-45E0-B69E-92316CDFAEDD}"/>
                  </a:ext>
                </a:extLst>
              </p:cNvPr>
              <p:cNvSpPr>
                <a:spLocks/>
              </p:cNvSpPr>
              <p:nvPr/>
            </p:nvSpPr>
            <p:spPr bwMode="auto">
              <a:xfrm>
                <a:off x="4203700" y="2163763"/>
                <a:ext cx="533400" cy="376238"/>
              </a:xfrm>
              <a:custGeom>
                <a:avLst/>
                <a:gdLst>
                  <a:gd name="T0" fmla="*/ 36 w 1460"/>
                  <a:gd name="T1" fmla="*/ 1041 h 1041"/>
                  <a:gd name="T2" fmla="*/ 33 w 1460"/>
                  <a:gd name="T3" fmla="*/ 724 h 1041"/>
                  <a:gd name="T4" fmla="*/ 1460 w 1460"/>
                  <a:gd name="T5" fmla="*/ 556 h 1041"/>
                  <a:gd name="T6" fmla="*/ 36 w 1460"/>
                  <a:gd name="T7" fmla="*/ 1041 h 1041"/>
                </a:gdLst>
                <a:ahLst/>
                <a:cxnLst>
                  <a:cxn ang="0">
                    <a:pos x="T0" y="T1"/>
                  </a:cxn>
                  <a:cxn ang="0">
                    <a:pos x="T2" y="T3"/>
                  </a:cxn>
                  <a:cxn ang="0">
                    <a:pos x="T4" y="T5"/>
                  </a:cxn>
                  <a:cxn ang="0">
                    <a:pos x="T6" y="T7"/>
                  </a:cxn>
                </a:cxnLst>
                <a:rect l="0" t="0" r="r" b="b"/>
                <a:pathLst>
                  <a:path w="1460" h="1041">
                    <a:moveTo>
                      <a:pt x="36" y="1041"/>
                    </a:moveTo>
                    <a:cubicBezTo>
                      <a:pt x="36" y="1041"/>
                      <a:pt x="0" y="747"/>
                      <a:pt x="33" y="724"/>
                    </a:cubicBezTo>
                    <a:cubicBezTo>
                      <a:pt x="1035" y="0"/>
                      <a:pt x="860" y="598"/>
                      <a:pt x="1460" y="556"/>
                    </a:cubicBezTo>
                    <a:lnTo>
                      <a:pt x="36" y="1041"/>
                    </a:lnTo>
                    <a:close/>
                  </a:path>
                </a:pathLst>
              </a:custGeom>
              <a:solidFill>
                <a:srgbClr val="6341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Freeform 60">
                <a:extLst>
                  <a:ext uri="{FF2B5EF4-FFF2-40B4-BE49-F238E27FC236}">
                    <a16:creationId xmlns:a16="http://schemas.microsoft.com/office/drawing/2014/main" id="{5F3BDA1F-F907-411A-B46A-CC958398430B}"/>
                  </a:ext>
                </a:extLst>
              </p:cNvPr>
              <p:cNvSpPr>
                <a:spLocks/>
              </p:cNvSpPr>
              <p:nvPr/>
            </p:nvSpPr>
            <p:spPr bwMode="auto">
              <a:xfrm>
                <a:off x="4216400" y="2682875"/>
                <a:ext cx="125412" cy="201613"/>
              </a:xfrm>
              <a:custGeom>
                <a:avLst/>
                <a:gdLst>
                  <a:gd name="T0" fmla="*/ 189 w 345"/>
                  <a:gd name="T1" fmla="*/ 14 h 559"/>
                  <a:gd name="T2" fmla="*/ 345 w 345"/>
                  <a:gd name="T3" fmla="*/ 93 h 559"/>
                  <a:gd name="T4" fmla="*/ 212 w 345"/>
                  <a:gd name="T5" fmla="*/ 559 h 559"/>
                  <a:gd name="T6" fmla="*/ 189 w 345"/>
                  <a:gd name="T7" fmla="*/ 14 h 559"/>
                </a:gdLst>
                <a:ahLst/>
                <a:cxnLst>
                  <a:cxn ang="0">
                    <a:pos x="T0" y="T1"/>
                  </a:cxn>
                  <a:cxn ang="0">
                    <a:pos x="T2" y="T3"/>
                  </a:cxn>
                  <a:cxn ang="0">
                    <a:pos x="T4" y="T5"/>
                  </a:cxn>
                  <a:cxn ang="0">
                    <a:pos x="T6" y="T7"/>
                  </a:cxn>
                </a:cxnLst>
                <a:rect l="0" t="0" r="r" b="b"/>
                <a:pathLst>
                  <a:path w="345" h="559">
                    <a:moveTo>
                      <a:pt x="189" y="14"/>
                    </a:moveTo>
                    <a:cubicBezTo>
                      <a:pt x="189" y="14"/>
                      <a:pt x="272" y="24"/>
                      <a:pt x="345" y="93"/>
                    </a:cubicBezTo>
                    <a:cubicBezTo>
                      <a:pt x="78" y="0"/>
                      <a:pt x="46" y="413"/>
                      <a:pt x="212" y="559"/>
                    </a:cubicBezTo>
                    <a:cubicBezTo>
                      <a:pt x="36" y="442"/>
                      <a:pt x="0" y="251"/>
                      <a:pt x="189" y="14"/>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Freeform 61">
                <a:extLst>
                  <a:ext uri="{FF2B5EF4-FFF2-40B4-BE49-F238E27FC236}">
                    <a16:creationId xmlns:a16="http://schemas.microsoft.com/office/drawing/2014/main" id="{5DC9F768-1D89-4922-B4FD-4FB3D01581AD}"/>
                  </a:ext>
                </a:extLst>
              </p:cNvPr>
              <p:cNvSpPr>
                <a:spLocks noEditPoints="1"/>
              </p:cNvSpPr>
              <p:nvPr/>
            </p:nvSpPr>
            <p:spPr bwMode="auto">
              <a:xfrm>
                <a:off x="4159250" y="2351088"/>
                <a:ext cx="681037" cy="752475"/>
              </a:xfrm>
              <a:custGeom>
                <a:avLst/>
                <a:gdLst>
                  <a:gd name="T0" fmla="*/ 1611 w 1867"/>
                  <a:gd name="T1" fmla="*/ 1904 h 2082"/>
                  <a:gd name="T2" fmla="*/ 1766 w 1867"/>
                  <a:gd name="T3" fmla="*/ 1221 h 2082"/>
                  <a:gd name="T4" fmla="*/ 1795 w 1867"/>
                  <a:gd name="T5" fmla="*/ 766 h 2082"/>
                  <a:gd name="T6" fmla="*/ 1859 w 1867"/>
                  <a:gd name="T7" fmla="*/ 654 h 2082"/>
                  <a:gd name="T8" fmla="*/ 1799 w 1867"/>
                  <a:gd name="T9" fmla="*/ 550 h 2082"/>
                  <a:gd name="T10" fmla="*/ 1703 w 1867"/>
                  <a:gd name="T11" fmla="*/ 206 h 2082"/>
                  <a:gd name="T12" fmla="*/ 1582 w 1867"/>
                  <a:gd name="T13" fmla="*/ 40 h 2082"/>
                  <a:gd name="T14" fmla="*/ 1218 w 1867"/>
                  <a:gd name="T15" fmla="*/ 38 h 2082"/>
                  <a:gd name="T16" fmla="*/ 589 w 1867"/>
                  <a:gd name="T17" fmla="*/ 11 h 2082"/>
                  <a:gd name="T18" fmla="*/ 372 w 1867"/>
                  <a:gd name="T19" fmla="*/ 169 h 2082"/>
                  <a:gd name="T20" fmla="*/ 158 w 1867"/>
                  <a:gd name="T21" fmla="*/ 525 h 2082"/>
                  <a:gd name="T22" fmla="*/ 4 w 1867"/>
                  <a:gd name="T23" fmla="*/ 600 h 2082"/>
                  <a:gd name="T24" fmla="*/ 127 w 1867"/>
                  <a:gd name="T25" fmla="*/ 758 h 2082"/>
                  <a:gd name="T26" fmla="*/ 153 w 1867"/>
                  <a:gd name="T27" fmla="*/ 1310 h 2082"/>
                  <a:gd name="T28" fmla="*/ 240 w 1867"/>
                  <a:gd name="T29" fmla="*/ 1819 h 2082"/>
                  <a:gd name="T30" fmla="*/ 1611 w 1867"/>
                  <a:gd name="T31" fmla="*/ 1904 h 2082"/>
                  <a:gd name="T32" fmla="*/ 1530 w 1867"/>
                  <a:gd name="T33" fmla="*/ 1370 h 2082"/>
                  <a:gd name="T34" fmla="*/ 625 w 1867"/>
                  <a:gd name="T35" fmla="*/ 1595 h 2082"/>
                  <a:gd name="T36" fmla="*/ 250 w 1867"/>
                  <a:gd name="T37" fmla="*/ 1252 h 2082"/>
                  <a:gd name="T38" fmla="*/ 610 w 1867"/>
                  <a:gd name="T39" fmla="*/ 1047 h 2082"/>
                  <a:gd name="T40" fmla="*/ 1370 w 1867"/>
                  <a:gd name="T41" fmla="*/ 1063 h 2082"/>
                  <a:gd name="T42" fmla="*/ 1530 w 1867"/>
                  <a:gd name="T43" fmla="*/ 1370 h 2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7" h="2082">
                    <a:moveTo>
                      <a:pt x="1611" y="1904"/>
                    </a:moveTo>
                    <a:cubicBezTo>
                      <a:pt x="1611" y="1904"/>
                      <a:pt x="1723" y="1528"/>
                      <a:pt x="1766" y="1221"/>
                    </a:cubicBezTo>
                    <a:cubicBezTo>
                      <a:pt x="1809" y="914"/>
                      <a:pt x="1795" y="766"/>
                      <a:pt x="1795" y="766"/>
                    </a:cubicBezTo>
                    <a:cubicBezTo>
                      <a:pt x="1795" y="766"/>
                      <a:pt x="1867" y="718"/>
                      <a:pt x="1859" y="654"/>
                    </a:cubicBezTo>
                    <a:cubicBezTo>
                      <a:pt x="1850" y="589"/>
                      <a:pt x="1799" y="550"/>
                      <a:pt x="1799" y="550"/>
                    </a:cubicBezTo>
                    <a:cubicBezTo>
                      <a:pt x="1799" y="550"/>
                      <a:pt x="1754" y="319"/>
                      <a:pt x="1703" y="206"/>
                    </a:cubicBezTo>
                    <a:cubicBezTo>
                      <a:pt x="1651" y="93"/>
                      <a:pt x="1582" y="40"/>
                      <a:pt x="1582" y="40"/>
                    </a:cubicBezTo>
                    <a:cubicBezTo>
                      <a:pt x="1582" y="40"/>
                      <a:pt x="1430" y="65"/>
                      <a:pt x="1218" y="38"/>
                    </a:cubicBezTo>
                    <a:cubicBezTo>
                      <a:pt x="1007" y="12"/>
                      <a:pt x="742" y="0"/>
                      <a:pt x="589" y="11"/>
                    </a:cubicBezTo>
                    <a:cubicBezTo>
                      <a:pt x="435" y="22"/>
                      <a:pt x="400" y="132"/>
                      <a:pt x="372" y="169"/>
                    </a:cubicBezTo>
                    <a:cubicBezTo>
                      <a:pt x="344" y="205"/>
                      <a:pt x="158" y="525"/>
                      <a:pt x="158" y="525"/>
                    </a:cubicBezTo>
                    <a:cubicBezTo>
                      <a:pt x="158" y="525"/>
                      <a:pt x="7" y="465"/>
                      <a:pt x="4" y="600"/>
                    </a:cubicBezTo>
                    <a:cubicBezTo>
                      <a:pt x="0" y="736"/>
                      <a:pt x="127" y="758"/>
                      <a:pt x="127" y="758"/>
                    </a:cubicBezTo>
                    <a:cubicBezTo>
                      <a:pt x="127" y="758"/>
                      <a:pt x="122" y="1057"/>
                      <a:pt x="153" y="1310"/>
                    </a:cubicBezTo>
                    <a:cubicBezTo>
                      <a:pt x="183" y="1564"/>
                      <a:pt x="240" y="1819"/>
                      <a:pt x="240" y="1819"/>
                    </a:cubicBezTo>
                    <a:cubicBezTo>
                      <a:pt x="240" y="1819"/>
                      <a:pt x="856" y="2082"/>
                      <a:pt x="1611" y="1904"/>
                    </a:cubicBezTo>
                    <a:close/>
                    <a:moveTo>
                      <a:pt x="1530" y="1370"/>
                    </a:moveTo>
                    <a:cubicBezTo>
                      <a:pt x="1416" y="1623"/>
                      <a:pt x="942" y="1650"/>
                      <a:pt x="625" y="1595"/>
                    </a:cubicBezTo>
                    <a:cubicBezTo>
                      <a:pt x="363" y="1529"/>
                      <a:pt x="262" y="1418"/>
                      <a:pt x="250" y="1252"/>
                    </a:cubicBezTo>
                    <a:cubicBezTo>
                      <a:pt x="213" y="777"/>
                      <a:pt x="423" y="993"/>
                      <a:pt x="610" y="1047"/>
                    </a:cubicBezTo>
                    <a:cubicBezTo>
                      <a:pt x="891" y="1128"/>
                      <a:pt x="1153" y="1119"/>
                      <a:pt x="1370" y="1063"/>
                    </a:cubicBezTo>
                    <a:cubicBezTo>
                      <a:pt x="1625" y="997"/>
                      <a:pt x="1742" y="899"/>
                      <a:pt x="1530" y="1370"/>
                    </a:cubicBez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Freeform 62">
                <a:extLst>
                  <a:ext uri="{FF2B5EF4-FFF2-40B4-BE49-F238E27FC236}">
                    <a16:creationId xmlns:a16="http://schemas.microsoft.com/office/drawing/2014/main" id="{9E906326-8EA8-48C3-9E5B-F31F209EF29C}"/>
                  </a:ext>
                </a:extLst>
              </p:cNvPr>
              <p:cNvSpPr>
                <a:spLocks/>
              </p:cNvSpPr>
              <p:nvPr/>
            </p:nvSpPr>
            <p:spPr bwMode="auto">
              <a:xfrm>
                <a:off x="4367213" y="2414588"/>
                <a:ext cx="119062" cy="76200"/>
              </a:xfrm>
              <a:custGeom>
                <a:avLst/>
                <a:gdLst>
                  <a:gd name="T0" fmla="*/ 0 w 330"/>
                  <a:gd name="T1" fmla="*/ 214 h 214"/>
                  <a:gd name="T2" fmla="*/ 312 w 330"/>
                  <a:gd name="T3" fmla="*/ 82 h 214"/>
                  <a:gd name="T4" fmla="*/ 330 w 330"/>
                  <a:gd name="T5" fmla="*/ 0 h 214"/>
                  <a:gd name="T6" fmla="*/ 81 w 330"/>
                  <a:gd name="T7" fmla="*/ 66 h 214"/>
                  <a:gd name="T8" fmla="*/ 0 w 330"/>
                  <a:gd name="T9" fmla="*/ 214 h 214"/>
                </a:gdLst>
                <a:ahLst/>
                <a:cxnLst>
                  <a:cxn ang="0">
                    <a:pos x="T0" y="T1"/>
                  </a:cxn>
                  <a:cxn ang="0">
                    <a:pos x="T2" y="T3"/>
                  </a:cxn>
                  <a:cxn ang="0">
                    <a:pos x="T4" y="T5"/>
                  </a:cxn>
                  <a:cxn ang="0">
                    <a:pos x="T6" y="T7"/>
                  </a:cxn>
                  <a:cxn ang="0">
                    <a:pos x="T8" y="T9"/>
                  </a:cxn>
                </a:cxnLst>
                <a:rect l="0" t="0" r="r" b="b"/>
                <a:pathLst>
                  <a:path w="330" h="214">
                    <a:moveTo>
                      <a:pt x="0" y="214"/>
                    </a:moveTo>
                    <a:lnTo>
                      <a:pt x="312" y="82"/>
                    </a:lnTo>
                    <a:lnTo>
                      <a:pt x="330" y="0"/>
                    </a:lnTo>
                    <a:lnTo>
                      <a:pt x="81" y="66"/>
                    </a:lnTo>
                    <a:lnTo>
                      <a:pt x="0" y="214"/>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Freeform 63">
                <a:extLst>
                  <a:ext uri="{FF2B5EF4-FFF2-40B4-BE49-F238E27FC236}">
                    <a16:creationId xmlns:a16="http://schemas.microsoft.com/office/drawing/2014/main" id="{36C0E3B9-6D50-4225-8EC1-3929290DECEE}"/>
                  </a:ext>
                </a:extLst>
              </p:cNvPr>
              <p:cNvSpPr>
                <a:spLocks/>
              </p:cNvSpPr>
              <p:nvPr/>
            </p:nvSpPr>
            <p:spPr bwMode="auto">
              <a:xfrm>
                <a:off x="4159250" y="2354263"/>
                <a:ext cx="233362" cy="679450"/>
              </a:xfrm>
              <a:custGeom>
                <a:avLst/>
                <a:gdLst>
                  <a:gd name="T0" fmla="*/ 638 w 638"/>
                  <a:gd name="T1" fmla="*/ 0 h 1880"/>
                  <a:gd name="T2" fmla="*/ 589 w 638"/>
                  <a:gd name="T3" fmla="*/ 3 h 1880"/>
                  <a:gd name="T4" fmla="*/ 372 w 638"/>
                  <a:gd name="T5" fmla="*/ 161 h 1880"/>
                  <a:gd name="T6" fmla="*/ 158 w 638"/>
                  <a:gd name="T7" fmla="*/ 517 h 1880"/>
                  <a:gd name="T8" fmla="*/ 4 w 638"/>
                  <a:gd name="T9" fmla="*/ 592 h 1880"/>
                  <a:gd name="T10" fmla="*/ 127 w 638"/>
                  <a:gd name="T11" fmla="*/ 750 h 1880"/>
                  <a:gd name="T12" fmla="*/ 153 w 638"/>
                  <a:gd name="T13" fmla="*/ 1302 h 1880"/>
                  <a:gd name="T14" fmla="*/ 240 w 638"/>
                  <a:gd name="T15" fmla="*/ 1811 h 1880"/>
                  <a:gd name="T16" fmla="*/ 455 w 638"/>
                  <a:gd name="T17" fmla="*/ 1880 h 1880"/>
                  <a:gd name="T18" fmla="*/ 407 w 638"/>
                  <a:gd name="T19" fmla="*/ 1498 h 1880"/>
                  <a:gd name="T20" fmla="*/ 387 w 638"/>
                  <a:gd name="T21" fmla="*/ 955 h 1880"/>
                  <a:gd name="T22" fmla="*/ 638 w 638"/>
                  <a:gd name="T23" fmla="*/ 0 h 1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8" h="1880">
                    <a:moveTo>
                      <a:pt x="638" y="0"/>
                    </a:moveTo>
                    <a:cubicBezTo>
                      <a:pt x="621" y="1"/>
                      <a:pt x="604" y="2"/>
                      <a:pt x="589" y="3"/>
                    </a:cubicBezTo>
                    <a:cubicBezTo>
                      <a:pt x="435" y="14"/>
                      <a:pt x="400" y="124"/>
                      <a:pt x="372" y="161"/>
                    </a:cubicBezTo>
                    <a:cubicBezTo>
                      <a:pt x="344" y="197"/>
                      <a:pt x="158" y="517"/>
                      <a:pt x="158" y="517"/>
                    </a:cubicBezTo>
                    <a:cubicBezTo>
                      <a:pt x="158" y="517"/>
                      <a:pt x="7" y="457"/>
                      <a:pt x="4" y="592"/>
                    </a:cubicBezTo>
                    <a:cubicBezTo>
                      <a:pt x="0" y="728"/>
                      <a:pt x="127" y="750"/>
                      <a:pt x="127" y="750"/>
                    </a:cubicBezTo>
                    <a:cubicBezTo>
                      <a:pt x="127" y="750"/>
                      <a:pt x="122" y="1049"/>
                      <a:pt x="153" y="1302"/>
                    </a:cubicBezTo>
                    <a:cubicBezTo>
                      <a:pt x="183" y="1556"/>
                      <a:pt x="240" y="1811"/>
                      <a:pt x="240" y="1811"/>
                    </a:cubicBezTo>
                    <a:cubicBezTo>
                      <a:pt x="240" y="1811"/>
                      <a:pt x="319" y="1845"/>
                      <a:pt x="455" y="1880"/>
                    </a:cubicBezTo>
                    <a:cubicBezTo>
                      <a:pt x="449" y="1797"/>
                      <a:pt x="425" y="1664"/>
                      <a:pt x="407" y="1498"/>
                    </a:cubicBezTo>
                    <a:cubicBezTo>
                      <a:pt x="157" y="1339"/>
                      <a:pt x="234" y="930"/>
                      <a:pt x="387" y="955"/>
                    </a:cubicBezTo>
                    <a:cubicBezTo>
                      <a:pt x="401" y="654"/>
                      <a:pt x="464" y="331"/>
                      <a:pt x="638" y="0"/>
                    </a:cubicBezTo>
                    <a:close/>
                  </a:path>
                </a:pathLst>
              </a:custGeom>
              <a:solidFill>
                <a:srgbClr val="FDDB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Freeform 64">
                <a:extLst>
                  <a:ext uri="{FF2B5EF4-FFF2-40B4-BE49-F238E27FC236}">
                    <a16:creationId xmlns:a16="http://schemas.microsoft.com/office/drawing/2014/main" id="{DE1AA162-D01E-4E8B-BDCE-FD9706CC3539}"/>
                  </a:ext>
                </a:extLst>
              </p:cNvPr>
              <p:cNvSpPr>
                <a:spLocks/>
              </p:cNvSpPr>
              <p:nvPr/>
            </p:nvSpPr>
            <p:spPr bwMode="auto">
              <a:xfrm>
                <a:off x="4597400" y="2416175"/>
                <a:ext cx="100012" cy="92075"/>
              </a:xfrm>
              <a:custGeom>
                <a:avLst/>
                <a:gdLst>
                  <a:gd name="T0" fmla="*/ 0 w 273"/>
                  <a:gd name="T1" fmla="*/ 0 h 252"/>
                  <a:gd name="T2" fmla="*/ 14 w 273"/>
                  <a:gd name="T3" fmla="*/ 90 h 252"/>
                  <a:gd name="T4" fmla="*/ 273 w 273"/>
                  <a:gd name="T5" fmla="*/ 252 h 252"/>
                  <a:gd name="T6" fmla="*/ 225 w 273"/>
                  <a:gd name="T7" fmla="*/ 98 h 252"/>
                  <a:gd name="T8" fmla="*/ 0 w 273"/>
                  <a:gd name="T9" fmla="*/ 0 h 252"/>
                </a:gdLst>
                <a:ahLst/>
                <a:cxnLst>
                  <a:cxn ang="0">
                    <a:pos x="T0" y="T1"/>
                  </a:cxn>
                  <a:cxn ang="0">
                    <a:pos x="T2" y="T3"/>
                  </a:cxn>
                  <a:cxn ang="0">
                    <a:pos x="T4" y="T5"/>
                  </a:cxn>
                  <a:cxn ang="0">
                    <a:pos x="T6" y="T7"/>
                  </a:cxn>
                  <a:cxn ang="0">
                    <a:pos x="T8" y="T9"/>
                  </a:cxn>
                </a:cxnLst>
                <a:rect l="0" t="0" r="r" b="b"/>
                <a:pathLst>
                  <a:path w="273" h="252">
                    <a:moveTo>
                      <a:pt x="0" y="0"/>
                    </a:moveTo>
                    <a:lnTo>
                      <a:pt x="14" y="90"/>
                    </a:lnTo>
                    <a:lnTo>
                      <a:pt x="273" y="252"/>
                    </a:lnTo>
                    <a:lnTo>
                      <a:pt x="225" y="98"/>
                    </a:lnTo>
                    <a:lnTo>
                      <a:pt x="0" y="0"/>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Freeform 65">
                <a:extLst>
                  <a:ext uri="{FF2B5EF4-FFF2-40B4-BE49-F238E27FC236}">
                    <a16:creationId xmlns:a16="http://schemas.microsoft.com/office/drawing/2014/main" id="{BBD005D8-BE6F-42AB-9F4C-181C4F42BFC8}"/>
                  </a:ext>
                </a:extLst>
              </p:cNvPr>
              <p:cNvSpPr>
                <a:spLocks/>
              </p:cNvSpPr>
              <p:nvPr/>
            </p:nvSpPr>
            <p:spPr bwMode="auto">
              <a:xfrm>
                <a:off x="4811713" y="3365500"/>
                <a:ext cx="169862" cy="166688"/>
              </a:xfrm>
              <a:custGeom>
                <a:avLst/>
                <a:gdLst>
                  <a:gd name="T0" fmla="*/ 409 w 464"/>
                  <a:gd name="T1" fmla="*/ 193 h 458"/>
                  <a:gd name="T2" fmla="*/ 0 w 464"/>
                  <a:gd name="T3" fmla="*/ 458 h 458"/>
                  <a:gd name="T4" fmla="*/ 23 w 464"/>
                  <a:gd name="T5" fmla="*/ 183 h 458"/>
                  <a:gd name="T6" fmla="*/ 216 w 464"/>
                  <a:gd name="T7" fmla="*/ 85 h 458"/>
                  <a:gd name="T8" fmla="*/ 442 w 464"/>
                  <a:gd name="T9" fmla="*/ 0 h 458"/>
                  <a:gd name="T10" fmla="*/ 464 w 464"/>
                  <a:gd name="T11" fmla="*/ 50 h 458"/>
                  <a:gd name="T12" fmla="*/ 355 w 464"/>
                  <a:gd name="T13" fmla="*/ 129 h 458"/>
                  <a:gd name="T14" fmla="*/ 409 w 464"/>
                  <a:gd name="T15" fmla="*/ 193 h 4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4" h="458">
                    <a:moveTo>
                      <a:pt x="409" y="193"/>
                    </a:moveTo>
                    <a:lnTo>
                      <a:pt x="0" y="458"/>
                    </a:lnTo>
                    <a:lnTo>
                      <a:pt x="23" y="183"/>
                    </a:lnTo>
                    <a:lnTo>
                      <a:pt x="216" y="85"/>
                    </a:lnTo>
                    <a:lnTo>
                      <a:pt x="442" y="0"/>
                    </a:lnTo>
                    <a:lnTo>
                      <a:pt x="464" y="50"/>
                    </a:lnTo>
                    <a:lnTo>
                      <a:pt x="355" y="129"/>
                    </a:lnTo>
                    <a:lnTo>
                      <a:pt x="409" y="193"/>
                    </a:ln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Freeform 66">
                <a:extLst>
                  <a:ext uri="{FF2B5EF4-FFF2-40B4-BE49-F238E27FC236}">
                    <a16:creationId xmlns:a16="http://schemas.microsoft.com/office/drawing/2014/main" id="{D0A25EB2-8C63-4326-9E71-A1A168E48021}"/>
                  </a:ext>
                </a:extLst>
              </p:cNvPr>
              <p:cNvSpPr>
                <a:spLocks/>
              </p:cNvSpPr>
              <p:nvPr/>
            </p:nvSpPr>
            <p:spPr bwMode="auto">
              <a:xfrm>
                <a:off x="4811713" y="3397250"/>
                <a:ext cx="79375" cy="134938"/>
              </a:xfrm>
              <a:custGeom>
                <a:avLst/>
                <a:gdLst>
                  <a:gd name="T0" fmla="*/ 0 w 215"/>
                  <a:gd name="T1" fmla="*/ 373 h 373"/>
                  <a:gd name="T2" fmla="*/ 23 w 215"/>
                  <a:gd name="T3" fmla="*/ 98 h 373"/>
                  <a:gd name="T4" fmla="*/ 215 w 215"/>
                  <a:gd name="T5" fmla="*/ 0 h 373"/>
                  <a:gd name="T6" fmla="*/ 64 w 215"/>
                  <a:gd name="T7" fmla="*/ 105 h 373"/>
                  <a:gd name="T8" fmla="*/ 40 w 215"/>
                  <a:gd name="T9" fmla="*/ 346 h 373"/>
                  <a:gd name="T10" fmla="*/ 0 w 215"/>
                  <a:gd name="T11" fmla="*/ 373 h 373"/>
                </a:gdLst>
                <a:ahLst/>
                <a:cxnLst>
                  <a:cxn ang="0">
                    <a:pos x="T0" y="T1"/>
                  </a:cxn>
                  <a:cxn ang="0">
                    <a:pos x="T2" y="T3"/>
                  </a:cxn>
                  <a:cxn ang="0">
                    <a:pos x="T4" y="T5"/>
                  </a:cxn>
                  <a:cxn ang="0">
                    <a:pos x="T6" y="T7"/>
                  </a:cxn>
                  <a:cxn ang="0">
                    <a:pos x="T8" y="T9"/>
                  </a:cxn>
                  <a:cxn ang="0">
                    <a:pos x="T10" y="T11"/>
                  </a:cxn>
                </a:cxnLst>
                <a:rect l="0" t="0" r="r" b="b"/>
                <a:pathLst>
                  <a:path w="215" h="373">
                    <a:moveTo>
                      <a:pt x="0" y="373"/>
                    </a:moveTo>
                    <a:lnTo>
                      <a:pt x="23" y="98"/>
                    </a:lnTo>
                    <a:lnTo>
                      <a:pt x="215" y="0"/>
                    </a:lnTo>
                    <a:lnTo>
                      <a:pt x="64" y="105"/>
                    </a:lnTo>
                    <a:lnTo>
                      <a:pt x="40" y="346"/>
                    </a:lnTo>
                    <a:lnTo>
                      <a:pt x="0" y="373"/>
                    </a:lnTo>
                    <a:close/>
                  </a:path>
                </a:pathLst>
              </a:custGeom>
              <a:solidFill>
                <a:srgbClr val="FDDB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Freeform 67">
                <a:extLst>
                  <a:ext uri="{FF2B5EF4-FFF2-40B4-BE49-F238E27FC236}">
                    <a16:creationId xmlns:a16="http://schemas.microsoft.com/office/drawing/2014/main" id="{EAB3BB63-2451-44EC-88D4-FA8721076263}"/>
                  </a:ext>
                </a:extLst>
              </p:cNvPr>
              <p:cNvSpPr>
                <a:spLocks/>
              </p:cNvSpPr>
              <p:nvPr/>
            </p:nvSpPr>
            <p:spPr bwMode="auto">
              <a:xfrm>
                <a:off x="4165600" y="2549525"/>
                <a:ext cx="47625" cy="68263"/>
              </a:xfrm>
              <a:custGeom>
                <a:avLst/>
                <a:gdLst>
                  <a:gd name="T0" fmla="*/ 114 w 131"/>
                  <a:gd name="T1" fmla="*/ 189 h 189"/>
                  <a:gd name="T2" fmla="*/ 125 w 131"/>
                  <a:gd name="T3" fmla="*/ 72 h 189"/>
                  <a:gd name="T4" fmla="*/ 131 w 131"/>
                  <a:gd name="T5" fmla="*/ 26 h 189"/>
                  <a:gd name="T6" fmla="*/ 31 w 131"/>
                  <a:gd name="T7" fmla="*/ 34 h 189"/>
                  <a:gd name="T8" fmla="*/ 114 w 131"/>
                  <a:gd name="T9" fmla="*/ 189 h 189"/>
                </a:gdLst>
                <a:ahLst/>
                <a:cxnLst>
                  <a:cxn ang="0">
                    <a:pos x="T0" y="T1"/>
                  </a:cxn>
                  <a:cxn ang="0">
                    <a:pos x="T2" y="T3"/>
                  </a:cxn>
                  <a:cxn ang="0">
                    <a:pos x="T4" y="T5"/>
                  </a:cxn>
                  <a:cxn ang="0">
                    <a:pos x="T6" y="T7"/>
                  </a:cxn>
                  <a:cxn ang="0">
                    <a:pos x="T8" y="T9"/>
                  </a:cxn>
                </a:cxnLst>
                <a:rect l="0" t="0" r="r" b="b"/>
                <a:pathLst>
                  <a:path w="131" h="189">
                    <a:moveTo>
                      <a:pt x="114" y="189"/>
                    </a:moveTo>
                    <a:cubicBezTo>
                      <a:pt x="114" y="189"/>
                      <a:pt x="119" y="118"/>
                      <a:pt x="125" y="72"/>
                    </a:cubicBezTo>
                    <a:cubicBezTo>
                      <a:pt x="131" y="26"/>
                      <a:pt x="131" y="26"/>
                      <a:pt x="131" y="26"/>
                    </a:cubicBezTo>
                    <a:cubicBezTo>
                      <a:pt x="131" y="26"/>
                      <a:pt x="62" y="0"/>
                      <a:pt x="31" y="34"/>
                    </a:cubicBezTo>
                    <a:cubicBezTo>
                      <a:pt x="0" y="68"/>
                      <a:pt x="16" y="174"/>
                      <a:pt x="114" y="189"/>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Freeform 68">
                <a:extLst>
                  <a:ext uri="{FF2B5EF4-FFF2-40B4-BE49-F238E27FC236}">
                    <a16:creationId xmlns:a16="http://schemas.microsoft.com/office/drawing/2014/main" id="{C439189D-7DDD-4D57-9CD6-2163E67DBA9A}"/>
                  </a:ext>
                </a:extLst>
              </p:cNvPr>
              <p:cNvSpPr>
                <a:spLocks/>
              </p:cNvSpPr>
              <p:nvPr/>
            </p:nvSpPr>
            <p:spPr bwMode="auto">
              <a:xfrm>
                <a:off x="4814888" y="2563813"/>
                <a:ext cx="31750" cy="55563"/>
              </a:xfrm>
              <a:custGeom>
                <a:avLst/>
                <a:gdLst>
                  <a:gd name="T0" fmla="*/ 0 w 87"/>
                  <a:gd name="T1" fmla="*/ 155 h 155"/>
                  <a:gd name="T2" fmla="*/ 3 w 87"/>
                  <a:gd name="T3" fmla="*/ 69 h 155"/>
                  <a:gd name="T4" fmla="*/ 3 w 87"/>
                  <a:gd name="T5" fmla="*/ 0 h 155"/>
                  <a:gd name="T6" fmla="*/ 0 w 87"/>
                  <a:gd name="T7" fmla="*/ 155 h 155"/>
                </a:gdLst>
                <a:ahLst/>
                <a:cxnLst>
                  <a:cxn ang="0">
                    <a:pos x="T0" y="T1"/>
                  </a:cxn>
                  <a:cxn ang="0">
                    <a:pos x="T2" y="T3"/>
                  </a:cxn>
                  <a:cxn ang="0">
                    <a:pos x="T4" y="T5"/>
                  </a:cxn>
                  <a:cxn ang="0">
                    <a:pos x="T6" y="T7"/>
                  </a:cxn>
                </a:cxnLst>
                <a:rect l="0" t="0" r="r" b="b"/>
                <a:pathLst>
                  <a:path w="87" h="155">
                    <a:moveTo>
                      <a:pt x="0" y="155"/>
                    </a:moveTo>
                    <a:cubicBezTo>
                      <a:pt x="0" y="155"/>
                      <a:pt x="3" y="104"/>
                      <a:pt x="3" y="69"/>
                    </a:cubicBezTo>
                    <a:cubicBezTo>
                      <a:pt x="4" y="34"/>
                      <a:pt x="3" y="0"/>
                      <a:pt x="3" y="0"/>
                    </a:cubicBezTo>
                    <a:cubicBezTo>
                      <a:pt x="3" y="0"/>
                      <a:pt x="87" y="81"/>
                      <a:pt x="0" y="155"/>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Freeform 69">
                <a:extLst>
                  <a:ext uri="{FF2B5EF4-FFF2-40B4-BE49-F238E27FC236}">
                    <a16:creationId xmlns:a16="http://schemas.microsoft.com/office/drawing/2014/main" id="{EAAC2C31-C39E-4DCE-B2B8-874AD102E0EF}"/>
                  </a:ext>
                </a:extLst>
              </p:cNvPr>
              <p:cNvSpPr>
                <a:spLocks/>
              </p:cNvSpPr>
              <p:nvPr/>
            </p:nvSpPr>
            <p:spPr bwMode="auto">
              <a:xfrm>
                <a:off x="4008438" y="2797175"/>
                <a:ext cx="255587" cy="288925"/>
              </a:xfrm>
              <a:custGeom>
                <a:avLst/>
                <a:gdLst>
                  <a:gd name="T0" fmla="*/ 626 w 701"/>
                  <a:gd name="T1" fmla="*/ 799 h 799"/>
                  <a:gd name="T2" fmla="*/ 103 w 701"/>
                  <a:gd name="T3" fmla="*/ 497 h 799"/>
                  <a:gd name="T4" fmla="*/ 0 w 701"/>
                  <a:gd name="T5" fmla="*/ 17 h 799"/>
                  <a:gd name="T6" fmla="*/ 176 w 701"/>
                  <a:gd name="T7" fmla="*/ 0 h 799"/>
                  <a:gd name="T8" fmla="*/ 195 w 701"/>
                  <a:gd name="T9" fmla="*/ 474 h 799"/>
                  <a:gd name="T10" fmla="*/ 695 w 701"/>
                  <a:gd name="T11" fmla="*/ 601 h 799"/>
                  <a:gd name="T12" fmla="*/ 701 w 701"/>
                  <a:gd name="T13" fmla="*/ 779 h 799"/>
                  <a:gd name="T14" fmla="*/ 626 w 701"/>
                  <a:gd name="T15" fmla="*/ 799 h 7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1" h="799">
                    <a:moveTo>
                      <a:pt x="626" y="799"/>
                    </a:moveTo>
                    <a:lnTo>
                      <a:pt x="103" y="497"/>
                    </a:lnTo>
                    <a:lnTo>
                      <a:pt x="0" y="17"/>
                    </a:lnTo>
                    <a:lnTo>
                      <a:pt x="176" y="0"/>
                    </a:lnTo>
                    <a:lnTo>
                      <a:pt x="195" y="474"/>
                    </a:lnTo>
                    <a:lnTo>
                      <a:pt x="695" y="601"/>
                    </a:lnTo>
                    <a:lnTo>
                      <a:pt x="701" y="779"/>
                    </a:lnTo>
                    <a:cubicBezTo>
                      <a:pt x="676" y="786"/>
                      <a:pt x="651" y="792"/>
                      <a:pt x="626" y="799"/>
                    </a:cubicBez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Freeform 70">
                <a:extLst>
                  <a:ext uri="{FF2B5EF4-FFF2-40B4-BE49-F238E27FC236}">
                    <a16:creationId xmlns:a16="http://schemas.microsoft.com/office/drawing/2014/main" id="{9DDF41F4-924C-4575-8D45-B6DA321A48A4}"/>
                  </a:ext>
                </a:extLst>
              </p:cNvPr>
              <p:cNvSpPr>
                <a:spLocks/>
              </p:cNvSpPr>
              <p:nvPr/>
            </p:nvSpPr>
            <p:spPr bwMode="auto">
              <a:xfrm>
                <a:off x="4008438" y="2803525"/>
                <a:ext cx="239712" cy="282575"/>
              </a:xfrm>
              <a:custGeom>
                <a:avLst/>
                <a:gdLst>
                  <a:gd name="T0" fmla="*/ 0 w 660"/>
                  <a:gd name="T1" fmla="*/ 0 h 782"/>
                  <a:gd name="T2" fmla="*/ 131 w 660"/>
                  <a:gd name="T3" fmla="*/ 472 h 782"/>
                  <a:gd name="T4" fmla="*/ 660 w 660"/>
                  <a:gd name="T5" fmla="*/ 769 h 782"/>
                  <a:gd name="T6" fmla="*/ 626 w 660"/>
                  <a:gd name="T7" fmla="*/ 782 h 782"/>
                  <a:gd name="T8" fmla="*/ 103 w 660"/>
                  <a:gd name="T9" fmla="*/ 480 h 782"/>
                  <a:gd name="T10" fmla="*/ 0 w 660"/>
                  <a:gd name="T11" fmla="*/ 0 h 782"/>
                </a:gdLst>
                <a:ahLst/>
                <a:cxnLst>
                  <a:cxn ang="0">
                    <a:pos x="T0" y="T1"/>
                  </a:cxn>
                  <a:cxn ang="0">
                    <a:pos x="T2" y="T3"/>
                  </a:cxn>
                  <a:cxn ang="0">
                    <a:pos x="T4" y="T5"/>
                  </a:cxn>
                  <a:cxn ang="0">
                    <a:pos x="T6" y="T7"/>
                  </a:cxn>
                  <a:cxn ang="0">
                    <a:pos x="T8" y="T9"/>
                  </a:cxn>
                  <a:cxn ang="0">
                    <a:pos x="T10" y="T11"/>
                  </a:cxn>
                </a:cxnLst>
                <a:rect l="0" t="0" r="r" b="b"/>
                <a:pathLst>
                  <a:path w="660" h="782">
                    <a:moveTo>
                      <a:pt x="0" y="0"/>
                    </a:moveTo>
                    <a:lnTo>
                      <a:pt x="131" y="472"/>
                    </a:lnTo>
                    <a:lnTo>
                      <a:pt x="660" y="769"/>
                    </a:lnTo>
                    <a:lnTo>
                      <a:pt x="626" y="782"/>
                    </a:lnTo>
                    <a:lnTo>
                      <a:pt x="103" y="480"/>
                    </a:lnTo>
                    <a:lnTo>
                      <a:pt x="0" y="0"/>
                    </a:lnTo>
                    <a:close/>
                  </a:path>
                </a:pathLst>
              </a:custGeom>
              <a:solidFill>
                <a:srgbClr val="EB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Freeform 75">
                <a:extLst>
                  <a:ext uri="{FF2B5EF4-FFF2-40B4-BE49-F238E27FC236}">
                    <a16:creationId xmlns:a16="http://schemas.microsoft.com/office/drawing/2014/main" id="{B7711721-CBFB-4390-80E4-E1B69E7EC997}"/>
                  </a:ext>
                </a:extLst>
              </p:cNvPr>
              <p:cNvSpPr>
                <a:spLocks/>
              </p:cNvSpPr>
              <p:nvPr/>
            </p:nvSpPr>
            <p:spPr bwMode="auto">
              <a:xfrm>
                <a:off x="3981450" y="2655888"/>
                <a:ext cx="127000" cy="163513"/>
              </a:xfrm>
              <a:custGeom>
                <a:avLst/>
                <a:gdLst>
                  <a:gd name="T0" fmla="*/ 0 w 348"/>
                  <a:gd name="T1" fmla="*/ 453 h 453"/>
                  <a:gd name="T2" fmla="*/ 250 w 348"/>
                  <a:gd name="T3" fmla="*/ 391 h 453"/>
                  <a:gd name="T4" fmla="*/ 316 w 348"/>
                  <a:gd name="T5" fmla="*/ 319 h 453"/>
                  <a:gd name="T6" fmla="*/ 348 w 348"/>
                  <a:gd name="T7" fmla="*/ 85 h 453"/>
                  <a:gd name="T8" fmla="*/ 310 w 348"/>
                  <a:gd name="T9" fmla="*/ 8 h 453"/>
                  <a:gd name="T10" fmla="*/ 280 w 348"/>
                  <a:gd name="T11" fmla="*/ 62 h 453"/>
                  <a:gd name="T12" fmla="*/ 206 w 348"/>
                  <a:gd name="T13" fmla="*/ 0 h 453"/>
                  <a:gd name="T14" fmla="*/ 0 w 348"/>
                  <a:gd name="T15" fmla="*/ 453 h 4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8" h="453">
                    <a:moveTo>
                      <a:pt x="0" y="453"/>
                    </a:moveTo>
                    <a:lnTo>
                      <a:pt x="250" y="391"/>
                    </a:lnTo>
                    <a:lnTo>
                      <a:pt x="316" y="319"/>
                    </a:lnTo>
                    <a:lnTo>
                      <a:pt x="348" y="85"/>
                    </a:lnTo>
                    <a:lnTo>
                      <a:pt x="310" y="8"/>
                    </a:lnTo>
                    <a:lnTo>
                      <a:pt x="280" y="62"/>
                    </a:lnTo>
                    <a:lnTo>
                      <a:pt x="206" y="0"/>
                    </a:lnTo>
                    <a:lnTo>
                      <a:pt x="0" y="453"/>
                    </a:ln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Freeform 76">
                <a:extLst>
                  <a:ext uri="{FF2B5EF4-FFF2-40B4-BE49-F238E27FC236}">
                    <a16:creationId xmlns:a16="http://schemas.microsoft.com/office/drawing/2014/main" id="{EB009649-EEEE-48A9-94B0-E0A75719330F}"/>
                  </a:ext>
                </a:extLst>
              </p:cNvPr>
              <p:cNvSpPr>
                <a:spLocks/>
              </p:cNvSpPr>
              <p:nvPr/>
            </p:nvSpPr>
            <p:spPr bwMode="auto">
              <a:xfrm>
                <a:off x="3981450" y="2727325"/>
                <a:ext cx="111125" cy="92075"/>
              </a:xfrm>
              <a:custGeom>
                <a:avLst/>
                <a:gdLst>
                  <a:gd name="T0" fmla="*/ 0 w 306"/>
                  <a:gd name="T1" fmla="*/ 256 h 256"/>
                  <a:gd name="T2" fmla="*/ 23 w 306"/>
                  <a:gd name="T3" fmla="*/ 204 h 256"/>
                  <a:gd name="T4" fmla="*/ 228 w 306"/>
                  <a:gd name="T5" fmla="*/ 161 h 256"/>
                  <a:gd name="T6" fmla="*/ 306 w 306"/>
                  <a:gd name="T7" fmla="*/ 0 h 256"/>
                  <a:gd name="T8" fmla="*/ 248 w 306"/>
                  <a:gd name="T9" fmla="*/ 167 h 256"/>
                  <a:gd name="T10" fmla="*/ 272 w 306"/>
                  <a:gd name="T11" fmla="*/ 170 h 256"/>
                  <a:gd name="T12" fmla="*/ 250 w 306"/>
                  <a:gd name="T13" fmla="*/ 194 h 256"/>
                  <a:gd name="T14" fmla="*/ 0 w 306"/>
                  <a:gd name="T15" fmla="*/ 256 h 2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6" h="256">
                    <a:moveTo>
                      <a:pt x="0" y="256"/>
                    </a:moveTo>
                    <a:lnTo>
                      <a:pt x="23" y="204"/>
                    </a:lnTo>
                    <a:lnTo>
                      <a:pt x="228" y="161"/>
                    </a:lnTo>
                    <a:lnTo>
                      <a:pt x="306" y="0"/>
                    </a:lnTo>
                    <a:lnTo>
                      <a:pt x="248" y="167"/>
                    </a:lnTo>
                    <a:lnTo>
                      <a:pt x="272" y="170"/>
                    </a:lnTo>
                    <a:lnTo>
                      <a:pt x="250" y="194"/>
                    </a:lnTo>
                    <a:lnTo>
                      <a:pt x="0" y="256"/>
                    </a:ln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Oval 77">
                <a:extLst>
                  <a:ext uri="{FF2B5EF4-FFF2-40B4-BE49-F238E27FC236}">
                    <a16:creationId xmlns:a16="http://schemas.microsoft.com/office/drawing/2014/main" id="{211B4414-A393-420A-818D-D25B3E94E2D2}"/>
                  </a:ext>
                </a:extLst>
              </p:cNvPr>
              <p:cNvSpPr>
                <a:spLocks noChangeArrowheads="1"/>
              </p:cNvSpPr>
              <p:nvPr/>
            </p:nvSpPr>
            <p:spPr bwMode="auto">
              <a:xfrm>
                <a:off x="4603750" y="2608263"/>
                <a:ext cx="30162" cy="3016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Oval 78">
                <a:extLst>
                  <a:ext uri="{FF2B5EF4-FFF2-40B4-BE49-F238E27FC236}">
                    <a16:creationId xmlns:a16="http://schemas.microsoft.com/office/drawing/2014/main" id="{CD576521-A699-4BCB-AABB-1FA516B5AAFB}"/>
                  </a:ext>
                </a:extLst>
              </p:cNvPr>
              <p:cNvSpPr>
                <a:spLocks noChangeArrowheads="1"/>
              </p:cNvSpPr>
              <p:nvPr/>
            </p:nvSpPr>
            <p:spPr bwMode="auto">
              <a:xfrm>
                <a:off x="4403725" y="2573338"/>
                <a:ext cx="65087" cy="619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89" name="Текст 20">
            <a:extLst>
              <a:ext uri="{FF2B5EF4-FFF2-40B4-BE49-F238E27FC236}">
                <a16:creationId xmlns:a16="http://schemas.microsoft.com/office/drawing/2014/main" id="{4149EA27-0B8C-4060-9BA1-E63289414D64}"/>
              </a:ext>
            </a:extLst>
          </p:cNvPr>
          <p:cNvSpPr txBox="1">
            <a:spLocks/>
          </p:cNvSpPr>
          <p:nvPr/>
        </p:nvSpPr>
        <p:spPr>
          <a:xfrm>
            <a:off x="1053429" y="3926034"/>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290" name="Текст 16">
            <a:extLst>
              <a:ext uri="{FF2B5EF4-FFF2-40B4-BE49-F238E27FC236}">
                <a16:creationId xmlns:a16="http://schemas.microsoft.com/office/drawing/2014/main" id="{48528EF2-8F63-438B-8458-A2D1F4CAF5EC}"/>
              </a:ext>
            </a:extLst>
          </p:cNvPr>
          <p:cNvSpPr txBox="1">
            <a:spLocks/>
          </p:cNvSpPr>
          <p:nvPr/>
        </p:nvSpPr>
        <p:spPr>
          <a:xfrm>
            <a:off x="1053429" y="473342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291" name="Текст 20">
            <a:extLst>
              <a:ext uri="{FF2B5EF4-FFF2-40B4-BE49-F238E27FC236}">
                <a16:creationId xmlns:a16="http://schemas.microsoft.com/office/drawing/2014/main" id="{E096EC16-F2C7-45D1-9072-B506E1970432}"/>
              </a:ext>
            </a:extLst>
          </p:cNvPr>
          <p:cNvSpPr txBox="1">
            <a:spLocks/>
          </p:cNvSpPr>
          <p:nvPr/>
        </p:nvSpPr>
        <p:spPr>
          <a:xfrm>
            <a:off x="1053429" y="7436821"/>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292" name="Текст 16">
            <a:extLst>
              <a:ext uri="{FF2B5EF4-FFF2-40B4-BE49-F238E27FC236}">
                <a16:creationId xmlns:a16="http://schemas.microsoft.com/office/drawing/2014/main" id="{312E6874-BF74-4FCA-9346-62B167E9870E}"/>
              </a:ext>
            </a:extLst>
          </p:cNvPr>
          <p:cNvSpPr txBox="1">
            <a:spLocks/>
          </p:cNvSpPr>
          <p:nvPr/>
        </p:nvSpPr>
        <p:spPr>
          <a:xfrm>
            <a:off x="1053429" y="819821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293" name="Текст 20">
            <a:extLst>
              <a:ext uri="{FF2B5EF4-FFF2-40B4-BE49-F238E27FC236}">
                <a16:creationId xmlns:a16="http://schemas.microsoft.com/office/drawing/2014/main" id="{79F4F03F-1F8F-4A65-B754-A36F9F687978}"/>
              </a:ext>
            </a:extLst>
          </p:cNvPr>
          <p:cNvSpPr txBox="1">
            <a:spLocks/>
          </p:cNvSpPr>
          <p:nvPr/>
        </p:nvSpPr>
        <p:spPr>
          <a:xfrm>
            <a:off x="1053429" y="10947609"/>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294" name="Текст 16">
            <a:extLst>
              <a:ext uri="{FF2B5EF4-FFF2-40B4-BE49-F238E27FC236}">
                <a16:creationId xmlns:a16="http://schemas.microsoft.com/office/drawing/2014/main" id="{56165F8D-D2E1-40E4-953F-59181869A92F}"/>
              </a:ext>
            </a:extLst>
          </p:cNvPr>
          <p:cNvSpPr txBox="1">
            <a:spLocks/>
          </p:cNvSpPr>
          <p:nvPr/>
        </p:nvSpPr>
        <p:spPr>
          <a:xfrm>
            <a:off x="1053429" y="1166300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295" name="Rectangle 294">
            <a:extLst>
              <a:ext uri="{FF2B5EF4-FFF2-40B4-BE49-F238E27FC236}">
                <a16:creationId xmlns:a16="http://schemas.microsoft.com/office/drawing/2014/main" id="{B40DC047-7BA2-4799-AB31-6B260F11D445}"/>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1"/>
                </a:solidFill>
              </a:rPr>
              <a:t>BIZZ </a:t>
            </a:r>
            <a:r>
              <a:rPr lang="en-US" sz="10000" b="1" dirty="0">
                <a:solidFill>
                  <a:schemeClr val="accent1"/>
                </a:solidFill>
              </a:rPr>
              <a:t>INFOGRAPHICS</a:t>
            </a:r>
          </a:p>
        </p:txBody>
      </p:sp>
      <p:sp>
        <p:nvSpPr>
          <p:cNvPr id="296" name="Freeform: Shape 295">
            <a:extLst>
              <a:ext uri="{FF2B5EF4-FFF2-40B4-BE49-F238E27FC236}">
                <a16:creationId xmlns:a16="http://schemas.microsoft.com/office/drawing/2014/main" id="{DA0EEEFB-A40D-4FA4-A103-914B85511048}"/>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107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pPr/>
              <a:t>29</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BUSINESS.COM</a:t>
            </a:r>
            <a:endParaRPr lang="en-US" dirty="0"/>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1"/>
                </a:solidFill>
              </a:rPr>
              <a:t>BIZZ </a:t>
            </a:r>
            <a:r>
              <a:rPr lang="en-US" sz="10000" b="1" dirty="0">
                <a:solidFill>
                  <a:schemeClr val="accent1"/>
                </a:solidFill>
              </a:rPr>
              <a:t>INFOGRAPHICS</a:t>
            </a:r>
          </a:p>
        </p:txBody>
      </p:sp>
      <p:grpSp>
        <p:nvGrpSpPr>
          <p:cNvPr id="4" name="Group 3">
            <a:extLst>
              <a:ext uri="{FF2B5EF4-FFF2-40B4-BE49-F238E27FC236}">
                <a16:creationId xmlns:a16="http://schemas.microsoft.com/office/drawing/2014/main" id="{E766BFB3-EF20-4CAB-9E93-96DA510AF6AD}"/>
              </a:ext>
            </a:extLst>
          </p:cNvPr>
          <p:cNvGrpSpPr/>
          <p:nvPr/>
        </p:nvGrpSpPr>
        <p:grpSpPr>
          <a:xfrm>
            <a:off x="15119355" y="1474206"/>
            <a:ext cx="12263459" cy="13510789"/>
            <a:chOff x="5803825" y="626287"/>
            <a:chExt cx="5056968" cy="5571318"/>
          </a:xfrm>
        </p:grpSpPr>
        <p:sp>
          <p:nvSpPr>
            <p:cNvPr id="6" name="Овал 153">
              <a:extLst>
                <a:ext uri="{FF2B5EF4-FFF2-40B4-BE49-F238E27FC236}">
                  <a16:creationId xmlns:a16="http://schemas.microsoft.com/office/drawing/2014/main" id="{A5DBC999-9B4E-4E73-9410-4AD8D1D3DAD3}"/>
                </a:ext>
              </a:extLst>
            </p:cNvPr>
            <p:cNvSpPr/>
            <p:nvPr/>
          </p:nvSpPr>
          <p:spPr>
            <a:xfrm>
              <a:off x="5803825" y="626287"/>
              <a:ext cx="5056968" cy="505696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Овал 183">
              <a:extLst>
                <a:ext uri="{FF2B5EF4-FFF2-40B4-BE49-F238E27FC236}">
                  <a16:creationId xmlns:a16="http://schemas.microsoft.com/office/drawing/2014/main" id="{03E0EFBA-F452-4FFF-9925-93896721A8CF}"/>
                </a:ext>
              </a:extLst>
            </p:cNvPr>
            <p:cNvSpPr/>
            <p:nvPr/>
          </p:nvSpPr>
          <p:spPr>
            <a:xfrm>
              <a:off x="6136861" y="5687122"/>
              <a:ext cx="4402319" cy="510483"/>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Группа 49">
              <a:extLst>
                <a:ext uri="{FF2B5EF4-FFF2-40B4-BE49-F238E27FC236}">
                  <a16:creationId xmlns:a16="http://schemas.microsoft.com/office/drawing/2014/main" id="{13309B05-9B0B-4211-8F8F-D921A3919F9E}"/>
                </a:ext>
              </a:extLst>
            </p:cNvPr>
            <p:cNvGrpSpPr/>
            <p:nvPr/>
          </p:nvGrpSpPr>
          <p:grpSpPr>
            <a:xfrm>
              <a:off x="5803825" y="2453850"/>
              <a:ext cx="4735355" cy="3568238"/>
              <a:chOff x="6680200" y="2182813"/>
              <a:chExt cx="2247901" cy="1693862"/>
            </a:xfrm>
          </p:grpSpPr>
          <p:sp>
            <p:nvSpPr>
              <p:cNvPr id="9" name="Freeform 191">
                <a:extLst>
                  <a:ext uri="{FF2B5EF4-FFF2-40B4-BE49-F238E27FC236}">
                    <a16:creationId xmlns:a16="http://schemas.microsoft.com/office/drawing/2014/main" id="{718B9874-8FB7-4B4D-B191-0B3B462596A0}"/>
                  </a:ext>
                </a:extLst>
              </p:cNvPr>
              <p:cNvSpPr>
                <a:spLocks/>
              </p:cNvSpPr>
              <p:nvPr/>
            </p:nvSpPr>
            <p:spPr bwMode="auto">
              <a:xfrm>
                <a:off x="8605838" y="3752850"/>
                <a:ext cx="322263" cy="123825"/>
              </a:xfrm>
              <a:custGeom>
                <a:avLst/>
                <a:gdLst>
                  <a:gd name="T0" fmla="*/ 446 w 891"/>
                  <a:gd name="T1" fmla="*/ 0 h 340"/>
                  <a:gd name="T2" fmla="*/ 668 w 891"/>
                  <a:gd name="T3" fmla="*/ 70 h 340"/>
                  <a:gd name="T4" fmla="*/ 891 w 891"/>
                  <a:gd name="T5" fmla="*/ 230 h 340"/>
                  <a:gd name="T6" fmla="*/ 446 w 891"/>
                  <a:gd name="T7" fmla="*/ 340 h 340"/>
                  <a:gd name="T8" fmla="*/ 0 w 891"/>
                  <a:gd name="T9" fmla="*/ 230 h 340"/>
                  <a:gd name="T10" fmla="*/ 233 w 891"/>
                  <a:gd name="T11" fmla="*/ 67 h 340"/>
                  <a:gd name="T12" fmla="*/ 446 w 891"/>
                  <a:gd name="T13" fmla="*/ 0 h 340"/>
                </a:gdLst>
                <a:ahLst/>
                <a:cxnLst>
                  <a:cxn ang="0">
                    <a:pos x="T0" y="T1"/>
                  </a:cxn>
                  <a:cxn ang="0">
                    <a:pos x="T2" y="T3"/>
                  </a:cxn>
                  <a:cxn ang="0">
                    <a:pos x="T4" y="T5"/>
                  </a:cxn>
                  <a:cxn ang="0">
                    <a:pos x="T6" y="T7"/>
                  </a:cxn>
                  <a:cxn ang="0">
                    <a:pos x="T8" y="T9"/>
                  </a:cxn>
                  <a:cxn ang="0">
                    <a:pos x="T10" y="T11"/>
                  </a:cxn>
                  <a:cxn ang="0">
                    <a:pos x="T12" y="T13"/>
                  </a:cxn>
                </a:cxnLst>
                <a:rect l="0" t="0" r="r" b="b"/>
                <a:pathLst>
                  <a:path w="891" h="340">
                    <a:moveTo>
                      <a:pt x="446" y="0"/>
                    </a:moveTo>
                    <a:cubicBezTo>
                      <a:pt x="621" y="0"/>
                      <a:pt x="609" y="48"/>
                      <a:pt x="668" y="70"/>
                    </a:cubicBezTo>
                    <a:cubicBezTo>
                      <a:pt x="801" y="120"/>
                      <a:pt x="891" y="189"/>
                      <a:pt x="891" y="230"/>
                    </a:cubicBezTo>
                    <a:cubicBezTo>
                      <a:pt x="891" y="291"/>
                      <a:pt x="692" y="340"/>
                      <a:pt x="446" y="340"/>
                    </a:cubicBezTo>
                    <a:cubicBezTo>
                      <a:pt x="200" y="340"/>
                      <a:pt x="0" y="291"/>
                      <a:pt x="0" y="230"/>
                    </a:cubicBezTo>
                    <a:cubicBezTo>
                      <a:pt x="0" y="188"/>
                      <a:pt x="95" y="117"/>
                      <a:pt x="233" y="67"/>
                    </a:cubicBezTo>
                    <a:cubicBezTo>
                      <a:pt x="286" y="48"/>
                      <a:pt x="274" y="0"/>
                      <a:pt x="446" y="0"/>
                    </a:cubicBez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Oval 192">
                <a:extLst>
                  <a:ext uri="{FF2B5EF4-FFF2-40B4-BE49-F238E27FC236}">
                    <a16:creationId xmlns:a16="http://schemas.microsoft.com/office/drawing/2014/main" id="{7401E238-D298-4A77-A251-9857B4D692CA}"/>
                  </a:ext>
                </a:extLst>
              </p:cNvPr>
              <p:cNvSpPr>
                <a:spLocks noChangeArrowheads="1"/>
              </p:cNvSpPr>
              <p:nvPr/>
            </p:nvSpPr>
            <p:spPr bwMode="auto">
              <a:xfrm>
                <a:off x="8742363" y="3757613"/>
                <a:ext cx="55563" cy="4763"/>
              </a:xfrm>
              <a:prstGeom prst="ellipse">
                <a:avLst/>
              </a:prstGeom>
              <a:solidFill>
                <a:srgbClr val="4A30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93">
                <a:extLst>
                  <a:ext uri="{FF2B5EF4-FFF2-40B4-BE49-F238E27FC236}">
                    <a16:creationId xmlns:a16="http://schemas.microsoft.com/office/drawing/2014/main" id="{314BA14B-87D7-4131-B9CA-3AC3FDE5A2F8}"/>
                  </a:ext>
                </a:extLst>
              </p:cNvPr>
              <p:cNvSpPr>
                <a:spLocks/>
              </p:cNvSpPr>
              <p:nvPr/>
            </p:nvSpPr>
            <p:spPr bwMode="auto">
              <a:xfrm>
                <a:off x="8770938" y="3609975"/>
                <a:ext cx="31750" cy="150813"/>
              </a:xfrm>
              <a:custGeom>
                <a:avLst/>
                <a:gdLst>
                  <a:gd name="T0" fmla="*/ 29 w 91"/>
                  <a:gd name="T1" fmla="*/ 417 h 417"/>
                  <a:gd name="T2" fmla="*/ 67 w 91"/>
                  <a:gd name="T3" fmla="*/ 289 h 417"/>
                  <a:gd name="T4" fmla="*/ 86 w 91"/>
                  <a:gd name="T5" fmla="*/ 163 h 417"/>
                  <a:gd name="T6" fmla="*/ 70 w 91"/>
                  <a:gd name="T7" fmla="*/ 16 h 417"/>
                  <a:gd name="T8" fmla="*/ 62 w 91"/>
                  <a:gd name="T9" fmla="*/ 0 h 417"/>
                  <a:gd name="T10" fmla="*/ 31 w 91"/>
                  <a:gd name="T11" fmla="*/ 158 h 417"/>
                  <a:gd name="T12" fmla="*/ 33 w 91"/>
                  <a:gd name="T13" fmla="*/ 319 h 417"/>
                  <a:gd name="T14" fmla="*/ 0 w 91"/>
                  <a:gd name="T15" fmla="*/ 415 h 417"/>
                  <a:gd name="T16" fmla="*/ 29 w 91"/>
                  <a:gd name="T17" fmla="*/ 41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417">
                    <a:moveTo>
                      <a:pt x="29" y="417"/>
                    </a:moveTo>
                    <a:cubicBezTo>
                      <a:pt x="29" y="417"/>
                      <a:pt x="62" y="351"/>
                      <a:pt x="67" y="289"/>
                    </a:cubicBezTo>
                    <a:cubicBezTo>
                      <a:pt x="72" y="227"/>
                      <a:pt x="82" y="201"/>
                      <a:pt x="86" y="163"/>
                    </a:cubicBezTo>
                    <a:cubicBezTo>
                      <a:pt x="91" y="126"/>
                      <a:pt x="76" y="29"/>
                      <a:pt x="70" y="16"/>
                    </a:cubicBezTo>
                    <a:cubicBezTo>
                      <a:pt x="64" y="3"/>
                      <a:pt x="62" y="0"/>
                      <a:pt x="62" y="0"/>
                    </a:cubicBezTo>
                    <a:cubicBezTo>
                      <a:pt x="62" y="0"/>
                      <a:pt x="25" y="79"/>
                      <a:pt x="31" y="158"/>
                    </a:cubicBezTo>
                    <a:cubicBezTo>
                      <a:pt x="36" y="238"/>
                      <a:pt x="40" y="286"/>
                      <a:pt x="33" y="319"/>
                    </a:cubicBezTo>
                    <a:cubicBezTo>
                      <a:pt x="26" y="352"/>
                      <a:pt x="0" y="415"/>
                      <a:pt x="0" y="415"/>
                    </a:cubicBezTo>
                    <a:lnTo>
                      <a:pt x="29" y="417"/>
                    </a:lnTo>
                    <a:close/>
                  </a:path>
                </a:pathLst>
              </a:custGeom>
              <a:solidFill>
                <a:srgbClr val="99B8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94">
                <a:extLst>
                  <a:ext uri="{FF2B5EF4-FFF2-40B4-BE49-F238E27FC236}">
                    <a16:creationId xmlns:a16="http://schemas.microsoft.com/office/drawing/2014/main" id="{E9D2D5BB-A6E7-45B3-85C5-3E8B9355EC25}"/>
                  </a:ext>
                </a:extLst>
              </p:cNvPr>
              <p:cNvSpPr>
                <a:spLocks/>
              </p:cNvSpPr>
              <p:nvPr/>
            </p:nvSpPr>
            <p:spPr bwMode="auto">
              <a:xfrm>
                <a:off x="8747125" y="3657600"/>
                <a:ext cx="34925" cy="104775"/>
              </a:xfrm>
              <a:custGeom>
                <a:avLst/>
                <a:gdLst>
                  <a:gd name="T0" fmla="*/ 66 w 98"/>
                  <a:gd name="T1" fmla="*/ 288 h 289"/>
                  <a:gd name="T2" fmla="*/ 94 w 98"/>
                  <a:gd name="T3" fmla="*/ 288 h 289"/>
                  <a:gd name="T4" fmla="*/ 90 w 98"/>
                  <a:gd name="T5" fmla="*/ 220 h 289"/>
                  <a:gd name="T6" fmla="*/ 75 w 98"/>
                  <a:gd name="T7" fmla="*/ 102 h 289"/>
                  <a:gd name="T8" fmla="*/ 58 w 98"/>
                  <a:gd name="T9" fmla="*/ 11 h 289"/>
                  <a:gd name="T10" fmla="*/ 48 w 98"/>
                  <a:gd name="T11" fmla="*/ 0 h 289"/>
                  <a:gd name="T12" fmla="*/ 24 w 98"/>
                  <a:gd name="T13" fmla="*/ 156 h 289"/>
                  <a:gd name="T14" fmla="*/ 61 w 98"/>
                  <a:gd name="T15" fmla="*/ 265 h 289"/>
                  <a:gd name="T16" fmla="*/ 66 w 98"/>
                  <a:gd name="T17" fmla="*/ 28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289">
                    <a:moveTo>
                      <a:pt x="66" y="288"/>
                    </a:moveTo>
                    <a:cubicBezTo>
                      <a:pt x="67" y="289"/>
                      <a:pt x="93" y="289"/>
                      <a:pt x="94" y="288"/>
                    </a:cubicBezTo>
                    <a:cubicBezTo>
                      <a:pt x="94" y="288"/>
                      <a:pt x="98" y="255"/>
                      <a:pt x="90" y="220"/>
                    </a:cubicBezTo>
                    <a:cubicBezTo>
                      <a:pt x="82" y="185"/>
                      <a:pt x="74" y="138"/>
                      <a:pt x="75" y="102"/>
                    </a:cubicBezTo>
                    <a:cubicBezTo>
                      <a:pt x="75" y="65"/>
                      <a:pt x="66" y="22"/>
                      <a:pt x="58" y="11"/>
                    </a:cubicBezTo>
                    <a:cubicBezTo>
                      <a:pt x="50" y="1"/>
                      <a:pt x="48" y="0"/>
                      <a:pt x="48" y="0"/>
                    </a:cubicBezTo>
                    <a:cubicBezTo>
                      <a:pt x="48" y="0"/>
                      <a:pt x="0" y="79"/>
                      <a:pt x="24" y="156"/>
                    </a:cubicBezTo>
                    <a:cubicBezTo>
                      <a:pt x="48" y="232"/>
                      <a:pt x="59" y="245"/>
                      <a:pt x="61" y="265"/>
                    </a:cubicBezTo>
                    <a:cubicBezTo>
                      <a:pt x="63" y="284"/>
                      <a:pt x="66" y="288"/>
                      <a:pt x="66" y="288"/>
                    </a:cubicBezTo>
                    <a:close/>
                  </a:path>
                </a:pathLst>
              </a:custGeom>
              <a:solidFill>
                <a:srgbClr val="AAC6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96">
                <a:extLst>
                  <a:ext uri="{FF2B5EF4-FFF2-40B4-BE49-F238E27FC236}">
                    <a16:creationId xmlns:a16="http://schemas.microsoft.com/office/drawing/2014/main" id="{54A71A49-94E6-4651-A84E-EF1EB296BF1E}"/>
                  </a:ext>
                </a:extLst>
              </p:cNvPr>
              <p:cNvSpPr>
                <a:spLocks/>
              </p:cNvSpPr>
              <p:nvPr/>
            </p:nvSpPr>
            <p:spPr bwMode="auto">
              <a:xfrm>
                <a:off x="6900863" y="3762375"/>
                <a:ext cx="160338" cy="96838"/>
              </a:xfrm>
              <a:custGeom>
                <a:avLst/>
                <a:gdLst>
                  <a:gd name="T0" fmla="*/ 445 w 445"/>
                  <a:gd name="T1" fmla="*/ 137 h 269"/>
                  <a:gd name="T2" fmla="*/ 402 w 445"/>
                  <a:gd name="T3" fmla="*/ 56 h 269"/>
                  <a:gd name="T4" fmla="*/ 226 w 445"/>
                  <a:gd name="T5" fmla="*/ 29 h 269"/>
                  <a:gd name="T6" fmla="*/ 37 w 445"/>
                  <a:gd name="T7" fmla="*/ 160 h 269"/>
                  <a:gd name="T8" fmla="*/ 7 w 445"/>
                  <a:gd name="T9" fmla="*/ 269 h 269"/>
                  <a:gd name="T10" fmla="*/ 445 w 445"/>
                  <a:gd name="T11" fmla="*/ 137 h 269"/>
                </a:gdLst>
                <a:ahLst/>
                <a:cxnLst>
                  <a:cxn ang="0">
                    <a:pos x="T0" y="T1"/>
                  </a:cxn>
                  <a:cxn ang="0">
                    <a:pos x="T2" y="T3"/>
                  </a:cxn>
                  <a:cxn ang="0">
                    <a:pos x="T4" y="T5"/>
                  </a:cxn>
                  <a:cxn ang="0">
                    <a:pos x="T6" y="T7"/>
                  </a:cxn>
                  <a:cxn ang="0">
                    <a:pos x="T8" y="T9"/>
                  </a:cxn>
                  <a:cxn ang="0">
                    <a:pos x="T10" y="T11"/>
                  </a:cxn>
                </a:cxnLst>
                <a:rect l="0" t="0" r="r" b="b"/>
                <a:pathLst>
                  <a:path w="445" h="269">
                    <a:moveTo>
                      <a:pt x="445" y="137"/>
                    </a:moveTo>
                    <a:lnTo>
                      <a:pt x="402" y="56"/>
                    </a:lnTo>
                    <a:cubicBezTo>
                      <a:pt x="402" y="56"/>
                      <a:pt x="317" y="0"/>
                      <a:pt x="226" y="29"/>
                    </a:cubicBezTo>
                    <a:cubicBezTo>
                      <a:pt x="135" y="57"/>
                      <a:pt x="74" y="108"/>
                      <a:pt x="37" y="160"/>
                    </a:cubicBezTo>
                    <a:cubicBezTo>
                      <a:pt x="0" y="212"/>
                      <a:pt x="7" y="269"/>
                      <a:pt x="7" y="269"/>
                    </a:cubicBezTo>
                    <a:cubicBezTo>
                      <a:pt x="7" y="269"/>
                      <a:pt x="224" y="258"/>
                      <a:pt x="445" y="137"/>
                    </a:cubicBezTo>
                    <a:close/>
                  </a:path>
                </a:pathLst>
              </a:custGeom>
              <a:solidFill>
                <a:schemeClr val="tx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97">
                <a:extLst>
                  <a:ext uri="{FF2B5EF4-FFF2-40B4-BE49-F238E27FC236}">
                    <a16:creationId xmlns:a16="http://schemas.microsoft.com/office/drawing/2014/main" id="{30DE89AB-815F-4EAB-8F45-EF30D6A3FAC7}"/>
                  </a:ext>
                </a:extLst>
              </p:cNvPr>
              <p:cNvSpPr>
                <a:spLocks/>
              </p:cNvSpPr>
              <p:nvPr/>
            </p:nvSpPr>
            <p:spPr bwMode="auto">
              <a:xfrm>
                <a:off x="6894513" y="2678113"/>
                <a:ext cx="671513" cy="323850"/>
              </a:xfrm>
              <a:custGeom>
                <a:avLst/>
                <a:gdLst>
                  <a:gd name="T0" fmla="*/ 277 w 1856"/>
                  <a:gd name="T1" fmla="*/ 166 h 895"/>
                  <a:gd name="T2" fmla="*/ 1049 w 1856"/>
                  <a:gd name="T3" fmla="*/ 231 h 895"/>
                  <a:gd name="T4" fmla="*/ 1674 w 1856"/>
                  <a:gd name="T5" fmla="*/ 0 h 895"/>
                  <a:gd name="T6" fmla="*/ 975 w 1856"/>
                  <a:gd name="T7" fmla="*/ 796 h 895"/>
                  <a:gd name="T8" fmla="*/ 277 w 1856"/>
                  <a:gd name="T9" fmla="*/ 166 h 895"/>
                </a:gdLst>
                <a:ahLst/>
                <a:cxnLst>
                  <a:cxn ang="0">
                    <a:pos x="T0" y="T1"/>
                  </a:cxn>
                  <a:cxn ang="0">
                    <a:pos x="T2" y="T3"/>
                  </a:cxn>
                  <a:cxn ang="0">
                    <a:pos x="T4" y="T5"/>
                  </a:cxn>
                  <a:cxn ang="0">
                    <a:pos x="T6" y="T7"/>
                  </a:cxn>
                  <a:cxn ang="0">
                    <a:pos x="T8" y="T9"/>
                  </a:cxn>
                </a:cxnLst>
                <a:rect l="0" t="0" r="r" b="b"/>
                <a:pathLst>
                  <a:path w="1856" h="895">
                    <a:moveTo>
                      <a:pt x="277" y="166"/>
                    </a:moveTo>
                    <a:cubicBezTo>
                      <a:pt x="277" y="166"/>
                      <a:pt x="613" y="306"/>
                      <a:pt x="1049" y="231"/>
                    </a:cubicBezTo>
                    <a:cubicBezTo>
                      <a:pt x="1485" y="155"/>
                      <a:pt x="1674" y="0"/>
                      <a:pt x="1674" y="0"/>
                    </a:cubicBezTo>
                    <a:cubicBezTo>
                      <a:pt x="1674" y="0"/>
                      <a:pt x="1856" y="618"/>
                      <a:pt x="975" y="796"/>
                    </a:cubicBezTo>
                    <a:cubicBezTo>
                      <a:pt x="486" y="895"/>
                      <a:pt x="0" y="645"/>
                      <a:pt x="277" y="166"/>
                    </a:cubicBezTo>
                    <a:close/>
                  </a:path>
                </a:pathLst>
              </a:custGeom>
              <a:solidFill>
                <a:srgbClr val="6341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98">
                <a:extLst>
                  <a:ext uri="{FF2B5EF4-FFF2-40B4-BE49-F238E27FC236}">
                    <a16:creationId xmlns:a16="http://schemas.microsoft.com/office/drawing/2014/main" id="{204DF904-4272-480A-B577-5998CA72C1FB}"/>
                  </a:ext>
                </a:extLst>
              </p:cNvPr>
              <p:cNvSpPr>
                <a:spLocks/>
              </p:cNvSpPr>
              <p:nvPr/>
            </p:nvSpPr>
            <p:spPr bwMode="auto">
              <a:xfrm>
                <a:off x="7454900" y="3767138"/>
                <a:ext cx="158750" cy="103188"/>
              </a:xfrm>
              <a:custGeom>
                <a:avLst/>
                <a:gdLst>
                  <a:gd name="T0" fmla="*/ 0 w 440"/>
                  <a:gd name="T1" fmla="*/ 128 h 286"/>
                  <a:gd name="T2" fmla="*/ 48 w 440"/>
                  <a:gd name="T3" fmla="*/ 50 h 286"/>
                  <a:gd name="T4" fmla="*/ 225 w 440"/>
                  <a:gd name="T5" fmla="*/ 33 h 286"/>
                  <a:gd name="T6" fmla="*/ 406 w 440"/>
                  <a:gd name="T7" fmla="*/ 175 h 286"/>
                  <a:gd name="T8" fmla="*/ 429 w 440"/>
                  <a:gd name="T9" fmla="*/ 286 h 286"/>
                  <a:gd name="T10" fmla="*/ 0 w 440"/>
                  <a:gd name="T11" fmla="*/ 128 h 286"/>
                </a:gdLst>
                <a:ahLst/>
                <a:cxnLst>
                  <a:cxn ang="0">
                    <a:pos x="T0" y="T1"/>
                  </a:cxn>
                  <a:cxn ang="0">
                    <a:pos x="T2" y="T3"/>
                  </a:cxn>
                  <a:cxn ang="0">
                    <a:pos x="T4" y="T5"/>
                  </a:cxn>
                  <a:cxn ang="0">
                    <a:pos x="T6" y="T7"/>
                  </a:cxn>
                  <a:cxn ang="0">
                    <a:pos x="T8" y="T9"/>
                  </a:cxn>
                  <a:cxn ang="0">
                    <a:pos x="T10" y="T11"/>
                  </a:cxn>
                </a:cxnLst>
                <a:rect l="0" t="0" r="r" b="b"/>
                <a:pathLst>
                  <a:path w="440" h="286">
                    <a:moveTo>
                      <a:pt x="0" y="128"/>
                    </a:moveTo>
                    <a:lnTo>
                      <a:pt x="48" y="50"/>
                    </a:lnTo>
                    <a:cubicBezTo>
                      <a:pt x="48" y="50"/>
                      <a:pt x="136" y="0"/>
                      <a:pt x="225" y="33"/>
                    </a:cubicBezTo>
                    <a:cubicBezTo>
                      <a:pt x="315" y="67"/>
                      <a:pt x="372" y="121"/>
                      <a:pt x="406" y="175"/>
                    </a:cubicBezTo>
                    <a:cubicBezTo>
                      <a:pt x="440" y="229"/>
                      <a:pt x="429" y="286"/>
                      <a:pt x="429" y="286"/>
                    </a:cubicBezTo>
                    <a:cubicBezTo>
                      <a:pt x="429" y="286"/>
                      <a:pt x="214" y="262"/>
                      <a:pt x="0" y="128"/>
                    </a:cubicBezTo>
                    <a:close/>
                  </a:path>
                </a:pathLst>
              </a:custGeom>
              <a:solidFill>
                <a:schemeClr val="tx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99">
                <a:extLst>
                  <a:ext uri="{FF2B5EF4-FFF2-40B4-BE49-F238E27FC236}">
                    <a16:creationId xmlns:a16="http://schemas.microsoft.com/office/drawing/2014/main" id="{2D71441A-803E-4024-84EB-8861EC8CF989}"/>
                  </a:ext>
                </a:extLst>
              </p:cNvPr>
              <p:cNvSpPr>
                <a:spLocks/>
              </p:cNvSpPr>
              <p:nvPr/>
            </p:nvSpPr>
            <p:spPr bwMode="auto">
              <a:xfrm>
                <a:off x="6967538" y="3359150"/>
                <a:ext cx="565150" cy="430213"/>
              </a:xfrm>
              <a:custGeom>
                <a:avLst/>
                <a:gdLst>
                  <a:gd name="T0" fmla="*/ 101 w 1559"/>
                  <a:gd name="T1" fmla="*/ 0 h 1187"/>
                  <a:gd name="T2" fmla="*/ 0 w 1559"/>
                  <a:gd name="T3" fmla="*/ 1152 h 1187"/>
                  <a:gd name="T4" fmla="*/ 156 w 1559"/>
                  <a:gd name="T5" fmla="*/ 1185 h 1187"/>
                  <a:gd name="T6" fmla="*/ 240 w 1559"/>
                  <a:gd name="T7" fmla="*/ 1109 h 1187"/>
                  <a:gd name="T8" fmla="*/ 325 w 1559"/>
                  <a:gd name="T9" fmla="*/ 247 h 1187"/>
                  <a:gd name="T10" fmla="*/ 770 w 1559"/>
                  <a:gd name="T11" fmla="*/ 476 h 1187"/>
                  <a:gd name="T12" fmla="*/ 1291 w 1559"/>
                  <a:gd name="T13" fmla="*/ 286 h 1187"/>
                  <a:gd name="T14" fmla="*/ 1353 w 1559"/>
                  <a:gd name="T15" fmla="*/ 1157 h 1187"/>
                  <a:gd name="T16" fmla="*/ 1474 w 1559"/>
                  <a:gd name="T17" fmla="*/ 1180 h 1187"/>
                  <a:gd name="T18" fmla="*/ 1559 w 1559"/>
                  <a:gd name="T19" fmla="*/ 1136 h 1187"/>
                  <a:gd name="T20" fmla="*/ 1468 w 1559"/>
                  <a:gd name="T21" fmla="*/ 20 h 1187"/>
                  <a:gd name="T22" fmla="*/ 101 w 1559"/>
                  <a:gd name="T23"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9" h="1187">
                    <a:moveTo>
                      <a:pt x="101" y="0"/>
                    </a:moveTo>
                    <a:lnTo>
                      <a:pt x="0" y="1152"/>
                    </a:lnTo>
                    <a:cubicBezTo>
                      <a:pt x="0" y="1152"/>
                      <a:pt x="74" y="1186"/>
                      <a:pt x="156" y="1185"/>
                    </a:cubicBezTo>
                    <a:cubicBezTo>
                      <a:pt x="238" y="1183"/>
                      <a:pt x="240" y="1109"/>
                      <a:pt x="240" y="1109"/>
                    </a:cubicBezTo>
                    <a:lnTo>
                      <a:pt x="325" y="247"/>
                    </a:lnTo>
                    <a:cubicBezTo>
                      <a:pt x="325" y="247"/>
                      <a:pt x="462" y="441"/>
                      <a:pt x="770" y="476"/>
                    </a:cubicBezTo>
                    <a:cubicBezTo>
                      <a:pt x="1078" y="512"/>
                      <a:pt x="1291" y="286"/>
                      <a:pt x="1291" y="286"/>
                    </a:cubicBezTo>
                    <a:lnTo>
                      <a:pt x="1353" y="1157"/>
                    </a:lnTo>
                    <a:cubicBezTo>
                      <a:pt x="1353" y="1157"/>
                      <a:pt x="1412" y="1187"/>
                      <a:pt x="1474" y="1180"/>
                    </a:cubicBezTo>
                    <a:cubicBezTo>
                      <a:pt x="1536" y="1173"/>
                      <a:pt x="1559" y="1136"/>
                      <a:pt x="1559" y="1136"/>
                    </a:cubicBezTo>
                    <a:lnTo>
                      <a:pt x="1468" y="20"/>
                    </a:lnTo>
                    <a:cubicBezTo>
                      <a:pt x="1468" y="20"/>
                      <a:pt x="915" y="148"/>
                      <a:pt x="101" y="0"/>
                    </a:cubicBezTo>
                    <a:close/>
                  </a:path>
                </a:pathLst>
              </a:custGeom>
              <a:solidFill>
                <a:srgbClr val="1935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00">
                <a:extLst>
                  <a:ext uri="{FF2B5EF4-FFF2-40B4-BE49-F238E27FC236}">
                    <a16:creationId xmlns:a16="http://schemas.microsoft.com/office/drawing/2014/main" id="{8765BA62-09AB-489B-8D76-0257C256653A}"/>
                  </a:ext>
                </a:extLst>
              </p:cNvPr>
              <p:cNvSpPr>
                <a:spLocks/>
              </p:cNvSpPr>
              <p:nvPr/>
            </p:nvSpPr>
            <p:spPr bwMode="auto">
              <a:xfrm>
                <a:off x="6680200" y="3303588"/>
                <a:ext cx="168275" cy="115888"/>
              </a:xfrm>
              <a:custGeom>
                <a:avLst/>
                <a:gdLst>
                  <a:gd name="T0" fmla="*/ 467 w 467"/>
                  <a:gd name="T1" fmla="*/ 320 h 320"/>
                  <a:gd name="T2" fmla="*/ 387 w 467"/>
                  <a:gd name="T3" fmla="*/ 75 h 320"/>
                  <a:gd name="T4" fmla="*/ 310 w 467"/>
                  <a:gd name="T5" fmla="*/ 14 h 320"/>
                  <a:gd name="T6" fmla="*/ 75 w 467"/>
                  <a:gd name="T7" fmla="*/ 0 h 320"/>
                  <a:gd name="T8" fmla="*/ 1 w 467"/>
                  <a:gd name="T9" fmla="*/ 43 h 320"/>
                  <a:gd name="T10" fmla="*/ 57 w 467"/>
                  <a:gd name="T11" fmla="*/ 69 h 320"/>
                  <a:gd name="T12" fmla="*/ 0 w 467"/>
                  <a:gd name="T13" fmla="*/ 147 h 320"/>
                  <a:gd name="T14" fmla="*/ 467 w 467"/>
                  <a:gd name="T15" fmla="*/ 320 h 3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7" h="320">
                    <a:moveTo>
                      <a:pt x="467" y="320"/>
                    </a:moveTo>
                    <a:lnTo>
                      <a:pt x="387" y="75"/>
                    </a:lnTo>
                    <a:lnTo>
                      <a:pt x="310" y="14"/>
                    </a:lnTo>
                    <a:lnTo>
                      <a:pt x="75" y="0"/>
                    </a:lnTo>
                    <a:lnTo>
                      <a:pt x="1" y="43"/>
                    </a:lnTo>
                    <a:lnTo>
                      <a:pt x="57" y="69"/>
                    </a:lnTo>
                    <a:lnTo>
                      <a:pt x="0" y="147"/>
                    </a:lnTo>
                    <a:lnTo>
                      <a:pt x="467" y="320"/>
                    </a:ln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01">
                <a:extLst>
                  <a:ext uri="{FF2B5EF4-FFF2-40B4-BE49-F238E27FC236}">
                    <a16:creationId xmlns:a16="http://schemas.microsoft.com/office/drawing/2014/main" id="{6523D292-8904-48E8-9562-5D6F105FD690}"/>
                  </a:ext>
                </a:extLst>
              </p:cNvPr>
              <p:cNvSpPr>
                <a:spLocks/>
              </p:cNvSpPr>
              <p:nvPr/>
            </p:nvSpPr>
            <p:spPr bwMode="auto">
              <a:xfrm>
                <a:off x="6748463" y="3314700"/>
                <a:ext cx="100013" cy="104775"/>
              </a:xfrm>
              <a:custGeom>
                <a:avLst/>
                <a:gdLst>
                  <a:gd name="T0" fmla="*/ 278 w 278"/>
                  <a:gd name="T1" fmla="*/ 287 h 287"/>
                  <a:gd name="T2" fmla="*/ 225 w 278"/>
                  <a:gd name="T3" fmla="*/ 268 h 287"/>
                  <a:gd name="T4" fmla="*/ 166 w 278"/>
                  <a:gd name="T5" fmla="*/ 67 h 287"/>
                  <a:gd name="T6" fmla="*/ 0 w 278"/>
                  <a:gd name="T7" fmla="*/ 0 h 287"/>
                  <a:gd name="T8" fmla="*/ 171 w 278"/>
                  <a:gd name="T9" fmla="*/ 46 h 287"/>
                  <a:gd name="T10" fmla="*/ 173 w 278"/>
                  <a:gd name="T11" fmla="*/ 22 h 287"/>
                  <a:gd name="T12" fmla="*/ 198 w 278"/>
                  <a:gd name="T13" fmla="*/ 42 h 287"/>
                  <a:gd name="T14" fmla="*/ 278 w 278"/>
                  <a:gd name="T15" fmla="*/ 287 h 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 h="287">
                    <a:moveTo>
                      <a:pt x="278" y="287"/>
                    </a:moveTo>
                    <a:lnTo>
                      <a:pt x="225" y="268"/>
                    </a:lnTo>
                    <a:lnTo>
                      <a:pt x="166" y="67"/>
                    </a:lnTo>
                    <a:lnTo>
                      <a:pt x="0" y="0"/>
                    </a:lnTo>
                    <a:lnTo>
                      <a:pt x="171" y="46"/>
                    </a:lnTo>
                    <a:lnTo>
                      <a:pt x="173" y="22"/>
                    </a:lnTo>
                    <a:lnTo>
                      <a:pt x="198" y="42"/>
                    </a:lnTo>
                    <a:lnTo>
                      <a:pt x="278" y="287"/>
                    </a:ln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03">
                <a:extLst>
                  <a:ext uri="{FF2B5EF4-FFF2-40B4-BE49-F238E27FC236}">
                    <a16:creationId xmlns:a16="http://schemas.microsoft.com/office/drawing/2014/main" id="{4BF5F450-9778-41E5-AD79-04DCCC918118}"/>
                  </a:ext>
                </a:extLst>
              </p:cNvPr>
              <p:cNvSpPr>
                <a:spLocks/>
              </p:cNvSpPr>
              <p:nvPr/>
            </p:nvSpPr>
            <p:spPr bwMode="auto">
              <a:xfrm>
                <a:off x="7004050" y="3030538"/>
                <a:ext cx="738188" cy="371475"/>
              </a:xfrm>
              <a:custGeom>
                <a:avLst/>
                <a:gdLst>
                  <a:gd name="T0" fmla="*/ 15 w 2037"/>
                  <a:gd name="T1" fmla="*/ 97 h 1025"/>
                  <a:gd name="T2" fmla="*/ 2 w 2037"/>
                  <a:gd name="T3" fmla="*/ 328 h 1025"/>
                  <a:gd name="T4" fmla="*/ 0 w 2037"/>
                  <a:gd name="T5" fmla="*/ 908 h 1025"/>
                  <a:gd name="T6" fmla="*/ 845 w 2037"/>
                  <a:gd name="T7" fmla="*/ 1003 h 1025"/>
                  <a:gd name="T8" fmla="*/ 1367 w 2037"/>
                  <a:gd name="T9" fmla="*/ 928 h 1025"/>
                  <a:gd name="T10" fmla="*/ 1380 w 2037"/>
                  <a:gd name="T11" fmla="*/ 447 h 1025"/>
                  <a:gd name="T12" fmla="*/ 1569 w 2037"/>
                  <a:gd name="T13" fmla="*/ 688 h 1025"/>
                  <a:gd name="T14" fmla="*/ 2014 w 2037"/>
                  <a:gd name="T15" fmla="*/ 759 h 1025"/>
                  <a:gd name="T16" fmla="*/ 2037 w 2037"/>
                  <a:gd name="T17" fmla="*/ 582 h 1025"/>
                  <a:gd name="T18" fmla="*/ 1592 w 2037"/>
                  <a:gd name="T19" fmla="*/ 599 h 1025"/>
                  <a:gd name="T20" fmla="*/ 1385 w 2037"/>
                  <a:gd name="T21" fmla="*/ 0 h 1025"/>
                  <a:gd name="T22" fmla="*/ 15 w 2037"/>
                  <a:gd name="T23" fmla="*/ 97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37" h="1025">
                    <a:moveTo>
                      <a:pt x="15" y="97"/>
                    </a:moveTo>
                    <a:lnTo>
                      <a:pt x="2" y="328"/>
                    </a:lnTo>
                    <a:lnTo>
                      <a:pt x="0" y="908"/>
                    </a:lnTo>
                    <a:cubicBezTo>
                      <a:pt x="0" y="908"/>
                      <a:pt x="399" y="1025"/>
                      <a:pt x="845" y="1003"/>
                    </a:cubicBezTo>
                    <a:cubicBezTo>
                      <a:pt x="1291" y="982"/>
                      <a:pt x="1367" y="928"/>
                      <a:pt x="1367" y="928"/>
                    </a:cubicBezTo>
                    <a:lnTo>
                      <a:pt x="1380" y="447"/>
                    </a:lnTo>
                    <a:lnTo>
                      <a:pt x="1569" y="688"/>
                    </a:lnTo>
                    <a:lnTo>
                      <a:pt x="2014" y="759"/>
                    </a:lnTo>
                    <a:lnTo>
                      <a:pt x="2037" y="582"/>
                    </a:lnTo>
                    <a:lnTo>
                      <a:pt x="1592" y="599"/>
                    </a:lnTo>
                    <a:lnTo>
                      <a:pt x="1385" y="0"/>
                    </a:lnTo>
                    <a:cubicBezTo>
                      <a:pt x="1385" y="0"/>
                      <a:pt x="762" y="188"/>
                      <a:pt x="15" y="97"/>
                    </a:cubicBezTo>
                    <a:close/>
                  </a:path>
                </a:pathLst>
              </a:custGeom>
              <a:solidFill>
                <a:srgbClr val="EB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04">
                <a:extLst>
                  <a:ext uri="{FF2B5EF4-FFF2-40B4-BE49-F238E27FC236}">
                    <a16:creationId xmlns:a16="http://schemas.microsoft.com/office/drawing/2014/main" id="{46E635B6-1CF2-4AC3-8FED-6EE3D85AEE6A}"/>
                  </a:ext>
                </a:extLst>
              </p:cNvPr>
              <p:cNvSpPr>
                <a:spLocks/>
              </p:cNvSpPr>
              <p:nvPr/>
            </p:nvSpPr>
            <p:spPr bwMode="auto">
              <a:xfrm>
                <a:off x="6748463" y="3065463"/>
                <a:ext cx="287338" cy="266700"/>
              </a:xfrm>
              <a:custGeom>
                <a:avLst/>
                <a:gdLst>
                  <a:gd name="T0" fmla="*/ 724 w 795"/>
                  <a:gd name="T1" fmla="*/ 0 h 734"/>
                  <a:gd name="T2" fmla="*/ 165 w 795"/>
                  <a:gd name="T3" fmla="*/ 231 h 734"/>
                  <a:gd name="T4" fmla="*/ 0 w 795"/>
                  <a:gd name="T5" fmla="*/ 693 h 734"/>
                  <a:gd name="T6" fmla="*/ 172 w 795"/>
                  <a:gd name="T7" fmla="*/ 734 h 734"/>
                  <a:gd name="T8" fmla="*/ 253 w 795"/>
                  <a:gd name="T9" fmla="*/ 266 h 734"/>
                  <a:gd name="T10" fmla="*/ 766 w 795"/>
                  <a:gd name="T11" fmla="*/ 207 h 734"/>
                  <a:gd name="T12" fmla="*/ 795 w 795"/>
                  <a:gd name="T13" fmla="*/ 30 h 734"/>
                  <a:gd name="T14" fmla="*/ 724 w 795"/>
                  <a:gd name="T15" fmla="*/ 0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5" h="734">
                    <a:moveTo>
                      <a:pt x="724" y="0"/>
                    </a:moveTo>
                    <a:lnTo>
                      <a:pt x="165" y="231"/>
                    </a:lnTo>
                    <a:lnTo>
                      <a:pt x="0" y="693"/>
                    </a:lnTo>
                    <a:lnTo>
                      <a:pt x="172" y="734"/>
                    </a:lnTo>
                    <a:lnTo>
                      <a:pt x="253" y="266"/>
                    </a:lnTo>
                    <a:lnTo>
                      <a:pt x="766" y="207"/>
                    </a:lnTo>
                    <a:lnTo>
                      <a:pt x="795" y="30"/>
                    </a:lnTo>
                    <a:cubicBezTo>
                      <a:pt x="771" y="21"/>
                      <a:pt x="747" y="11"/>
                      <a:pt x="724" y="0"/>
                    </a:cubicBezTo>
                    <a:close/>
                  </a:path>
                </a:pathLst>
              </a:custGeom>
              <a:solidFill>
                <a:srgbClr val="EB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05">
                <a:extLst>
                  <a:ext uri="{FF2B5EF4-FFF2-40B4-BE49-F238E27FC236}">
                    <a16:creationId xmlns:a16="http://schemas.microsoft.com/office/drawing/2014/main" id="{D5FF39B7-A023-4D0B-BD19-DB18BDFEBE89}"/>
                  </a:ext>
                </a:extLst>
              </p:cNvPr>
              <p:cNvSpPr>
                <a:spLocks/>
              </p:cNvSpPr>
              <p:nvPr/>
            </p:nvSpPr>
            <p:spPr bwMode="auto">
              <a:xfrm>
                <a:off x="7505700" y="3030538"/>
                <a:ext cx="236538" cy="220663"/>
              </a:xfrm>
              <a:custGeom>
                <a:avLst/>
                <a:gdLst>
                  <a:gd name="T0" fmla="*/ 0 w 652"/>
                  <a:gd name="T1" fmla="*/ 0 h 607"/>
                  <a:gd name="T2" fmla="*/ 207 w 652"/>
                  <a:gd name="T3" fmla="*/ 580 h 607"/>
                  <a:gd name="T4" fmla="*/ 652 w 652"/>
                  <a:gd name="T5" fmla="*/ 582 h 607"/>
                  <a:gd name="T6" fmla="*/ 198 w 652"/>
                  <a:gd name="T7" fmla="*/ 607 h 607"/>
                  <a:gd name="T8" fmla="*/ 0 w 652"/>
                  <a:gd name="T9" fmla="*/ 0 h 607"/>
                </a:gdLst>
                <a:ahLst/>
                <a:cxnLst>
                  <a:cxn ang="0">
                    <a:pos x="T0" y="T1"/>
                  </a:cxn>
                  <a:cxn ang="0">
                    <a:pos x="T2" y="T3"/>
                  </a:cxn>
                  <a:cxn ang="0">
                    <a:pos x="T4" y="T5"/>
                  </a:cxn>
                  <a:cxn ang="0">
                    <a:pos x="T6" y="T7"/>
                  </a:cxn>
                  <a:cxn ang="0">
                    <a:pos x="T8" y="T9"/>
                  </a:cxn>
                </a:cxnLst>
                <a:rect l="0" t="0" r="r" b="b"/>
                <a:pathLst>
                  <a:path w="652" h="607">
                    <a:moveTo>
                      <a:pt x="0" y="0"/>
                    </a:moveTo>
                    <a:lnTo>
                      <a:pt x="207" y="580"/>
                    </a:lnTo>
                    <a:lnTo>
                      <a:pt x="652" y="582"/>
                    </a:lnTo>
                    <a:lnTo>
                      <a:pt x="198" y="607"/>
                    </a:lnTo>
                    <a:lnTo>
                      <a:pt x="0" y="0"/>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06">
                <a:extLst>
                  <a:ext uri="{FF2B5EF4-FFF2-40B4-BE49-F238E27FC236}">
                    <a16:creationId xmlns:a16="http://schemas.microsoft.com/office/drawing/2014/main" id="{101158DC-D767-46FA-AAD0-ABEA7A4483B9}"/>
                  </a:ext>
                </a:extLst>
              </p:cNvPr>
              <p:cNvSpPr>
                <a:spLocks/>
              </p:cNvSpPr>
              <p:nvPr/>
            </p:nvSpPr>
            <p:spPr bwMode="auto">
              <a:xfrm>
                <a:off x="7004050" y="3065463"/>
                <a:ext cx="85725" cy="300038"/>
              </a:xfrm>
              <a:custGeom>
                <a:avLst/>
                <a:gdLst>
                  <a:gd name="T0" fmla="*/ 0 w 236"/>
                  <a:gd name="T1" fmla="*/ 811 h 827"/>
                  <a:gd name="T2" fmla="*/ 59 w 236"/>
                  <a:gd name="T3" fmla="*/ 827 h 827"/>
                  <a:gd name="T4" fmla="*/ 236 w 236"/>
                  <a:gd name="T5" fmla="*/ 40 h 827"/>
                  <a:gd name="T6" fmla="*/ 15 w 236"/>
                  <a:gd name="T7" fmla="*/ 0 h 827"/>
                  <a:gd name="T8" fmla="*/ 3 w 236"/>
                  <a:gd name="T9" fmla="*/ 222 h 827"/>
                  <a:gd name="T10" fmla="*/ 0 w 236"/>
                  <a:gd name="T11" fmla="*/ 811 h 827"/>
                </a:gdLst>
                <a:ahLst/>
                <a:cxnLst>
                  <a:cxn ang="0">
                    <a:pos x="T0" y="T1"/>
                  </a:cxn>
                  <a:cxn ang="0">
                    <a:pos x="T2" y="T3"/>
                  </a:cxn>
                  <a:cxn ang="0">
                    <a:pos x="T4" y="T5"/>
                  </a:cxn>
                  <a:cxn ang="0">
                    <a:pos x="T6" y="T7"/>
                  </a:cxn>
                  <a:cxn ang="0">
                    <a:pos x="T8" y="T9"/>
                  </a:cxn>
                  <a:cxn ang="0">
                    <a:pos x="T10" y="T11"/>
                  </a:cxn>
                </a:cxnLst>
                <a:rect l="0" t="0" r="r" b="b"/>
                <a:pathLst>
                  <a:path w="236" h="827">
                    <a:moveTo>
                      <a:pt x="0" y="811"/>
                    </a:moveTo>
                    <a:lnTo>
                      <a:pt x="59" y="827"/>
                    </a:lnTo>
                    <a:lnTo>
                      <a:pt x="236" y="40"/>
                    </a:lnTo>
                    <a:lnTo>
                      <a:pt x="15" y="0"/>
                    </a:lnTo>
                    <a:lnTo>
                      <a:pt x="3" y="222"/>
                    </a:lnTo>
                    <a:lnTo>
                      <a:pt x="0" y="811"/>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07">
                <a:extLst>
                  <a:ext uri="{FF2B5EF4-FFF2-40B4-BE49-F238E27FC236}">
                    <a16:creationId xmlns:a16="http://schemas.microsoft.com/office/drawing/2014/main" id="{5CDD5EAB-3059-4F92-B0F3-44DE28B470CB}"/>
                  </a:ext>
                </a:extLst>
              </p:cNvPr>
              <p:cNvSpPr>
                <a:spLocks/>
              </p:cNvSpPr>
              <p:nvPr/>
            </p:nvSpPr>
            <p:spPr bwMode="auto">
              <a:xfrm>
                <a:off x="7234238" y="3070225"/>
                <a:ext cx="100013" cy="282575"/>
              </a:xfrm>
              <a:custGeom>
                <a:avLst/>
                <a:gdLst>
                  <a:gd name="T0" fmla="*/ 0 w 275"/>
                  <a:gd name="T1" fmla="*/ 42 h 781"/>
                  <a:gd name="T2" fmla="*/ 97 w 275"/>
                  <a:gd name="T3" fmla="*/ 0 h 781"/>
                  <a:gd name="T4" fmla="*/ 215 w 275"/>
                  <a:gd name="T5" fmla="*/ 24 h 781"/>
                  <a:gd name="T6" fmla="*/ 138 w 275"/>
                  <a:gd name="T7" fmla="*/ 161 h 781"/>
                  <a:gd name="T8" fmla="*/ 275 w 275"/>
                  <a:gd name="T9" fmla="*/ 650 h 781"/>
                  <a:gd name="T10" fmla="*/ 166 w 275"/>
                  <a:gd name="T11" fmla="*/ 781 h 781"/>
                  <a:gd name="T12" fmla="*/ 18 w 275"/>
                  <a:gd name="T13" fmla="*/ 621 h 781"/>
                  <a:gd name="T14" fmla="*/ 101 w 275"/>
                  <a:gd name="T15" fmla="*/ 168 h 781"/>
                  <a:gd name="T16" fmla="*/ 0 w 275"/>
                  <a:gd name="T17" fmla="*/ 42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781">
                    <a:moveTo>
                      <a:pt x="0" y="42"/>
                    </a:moveTo>
                    <a:lnTo>
                      <a:pt x="97" y="0"/>
                    </a:lnTo>
                    <a:lnTo>
                      <a:pt x="215" y="24"/>
                    </a:lnTo>
                    <a:lnTo>
                      <a:pt x="138" y="161"/>
                    </a:lnTo>
                    <a:lnTo>
                      <a:pt x="275" y="650"/>
                    </a:lnTo>
                    <a:lnTo>
                      <a:pt x="166" y="781"/>
                    </a:lnTo>
                    <a:lnTo>
                      <a:pt x="18" y="621"/>
                    </a:lnTo>
                    <a:lnTo>
                      <a:pt x="101" y="168"/>
                    </a:lnTo>
                    <a:lnTo>
                      <a:pt x="0" y="4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08">
                <a:extLst>
                  <a:ext uri="{FF2B5EF4-FFF2-40B4-BE49-F238E27FC236}">
                    <a16:creationId xmlns:a16="http://schemas.microsoft.com/office/drawing/2014/main" id="{805A3C75-02EB-4E4F-A41B-CA727048C12D}"/>
                  </a:ext>
                </a:extLst>
              </p:cNvPr>
              <p:cNvSpPr>
                <a:spLocks/>
              </p:cNvSpPr>
              <p:nvPr/>
            </p:nvSpPr>
            <p:spPr bwMode="auto">
              <a:xfrm>
                <a:off x="7043738" y="2678113"/>
                <a:ext cx="350838" cy="309563"/>
              </a:xfrm>
              <a:custGeom>
                <a:avLst/>
                <a:gdLst>
                  <a:gd name="T0" fmla="*/ 333 w 969"/>
                  <a:gd name="T1" fmla="*/ 103 h 857"/>
                  <a:gd name="T2" fmla="*/ 885 w 969"/>
                  <a:gd name="T3" fmla="*/ 242 h 857"/>
                  <a:gd name="T4" fmla="*/ 636 w 969"/>
                  <a:gd name="T5" fmla="*/ 754 h 857"/>
                  <a:gd name="T6" fmla="*/ 83 w 969"/>
                  <a:gd name="T7" fmla="*/ 615 h 857"/>
                  <a:gd name="T8" fmla="*/ 333 w 969"/>
                  <a:gd name="T9" fmla="*/ 103 h 857"/>
                </a:gdLst>
                <a:ahLst/>
                <a:cxnLst>
                  <a:cxn ang="0">
                    <a:pos x="T0" y="T1"/>
                  </a:cxn>
                  <a:cxn ang="0">
                    <a:pos x="T2" y="T3"/>
                  </a:cxn>
                  <a:cxn ang="0">
                    <a:pos x="T4" y="T5"/>
                  </a:cxn>
                  <a:cxn ang="0">
                    <a:pos x="T6" y="T7"/>
                  </a:cxn>
                  <a:cxn ang="0">
                    <a:pos x="T8" y="T9"/>
                  </a:cxn>
                </a:cxnLst>
                <a:rect l="0" t="0" r="r" b="b"/>
                <a:pathLst>
                  <a:path w="969" h="857">
                    <a:moveTo>
                      <a:pt x="333" y="103"/>
                    </a:moveTo>
                    <a:cubicBezTo>
                      <a:pt x="554" y="0"/>
                      <a:pt x="801" y="62"/>
                      <a:pt x="885" y="242"/>
                    </a:cubicBezTo>
                    <a:cubicBezTo>
                      <a:pt x="969" y="422"/>
                      <a:pt x="857" y="651"/>
                      <a:pt x="636" y="754"/>
                    </a:cubicBezTo>
                    <a:cubicBezTo>
                      <a:pt x="414" y="857"/>
                      <a:pt x="167" y="795"/>
                      <a:pt x="83" y="615"/>
                    </a:cubicBezTo>
                    <a:cubicBezTo>
                      <a:pt x="0" y="435"/>
                      <a:pt x="111" y="206"/>
                      <a:pt x="333" y="103"/>
                    </a:cubicBezTo>
                    <a:close/>
                  </a:path>
                </a:pathLst>
              </a:custGeom>
              <a:solidFill>
                <a:srgbClr val="4A30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09">
                <a:extLst>
                  <a:ext uri="{FF2B5EF4-FFF2-40B4-BE49-F238E27FC236}">
                    <a16:creationId xmlns:a16="http://schemas.microsoft.com/office/drawing/2014/main" id="{A31AAC30-FC92-49B1-8C3F-7749AC461D93}"/>
                  </a:ext>
                </a:extLst>
              </p:cNvPr>
              <p:cNvSpPr>
                <a:spLocks/>
              </p:cNvSpPr>
              <p:nvPr/>
            </p:nvSpPr>
            <p:spPr bwMode="auto">
              <a:xfrm>
                <a:off x="7113588" y="2867025"/>
                <a:ext cx="284163" cy="80963"/>
              </a:xfrm>
              <a:custGeom>
                <a:avLst/>
                <a:gdLst>
                  <a:gd name="T0" fmla="*/ 0 w 783"/>
                  <a:gd name="T1" fmla="*/ 190 h 222"/>
                  <a:gd name="T2" fmla="*/ 424 w 783"/>
                  <a:gd name="T3" fmla="*/ 1 h 222"/>
                  <a:gd name="T4" fmla="*/ 471 w 783"/>
                  <a:gd name="T5" fmla="*/ 177 h 222"/>
                  <a:gd name="T6" fmla="*/ 0 w 783"/>
                  <a:gd name="T7" fmla="*/ 190 h 222"/>
                </a:gdLst>
                <a:ahLst/>
                <a:cxnLst>
                  <a:cxn ang="0">
                    <a:pos x="T0" y="T1"/>
                  </a:cxn>
                  <a:cxn ang="0">
                    <a:pos x="T2" y="T3"/>
                  </a:cxn>
                  <a:cxn ang="0">
                    <a:pos x="T4" y="T5"/>
                  </a:cxn>
                  <a:cxn ang="0">
                    <a:pos x="T6" y="T7"/>
                  </a:cxn>
                </a:cxnLst>
                <a:rect l="0" t="0" r="r" b="b"/>
                <a:pathLst>
                  <a:path w="783" h="222">
                    <a:moveTo>
                      <a:pt x="0" y="190"/>
                    </a:moveTo>
                    <a:cubicBezTo>
                      <a:pt x="10" y="14"/>
                      <a:pt x="280" y="0"/>
                      <a:pt x="424" y="1"/>
                    </a:cubicBezTo>
                    <a:cubicBezTo>
                      <a:pt x="717" y="4"/>
                      <a:pt x="783" y="101"/>
                      <a:pt x="471" y="177"/>
                    </a:cubicBezTo>
                    <a:cubicBezTo>
                      <a:pt x="286" y="222"/>
                      <a:pt x="0" y="190"/>
                      <a:pt x="0" y="190"/>
                    </a:cubicBezTo>
                    <a:close/>
                  </a:path>
                </a:pathLst>
              </a:custGeom>
              <a:solidFill>
                <a:srgbClr val="BE7E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10">
                <a:extLst>
                  <a:ext uri="{FF2B5EF4-FFF2-40B4-BE49-F238E27FC236}">
                    <a16:creationId xmlns:a16="http://schemas.microsoft.com/office/drawing/2014/main" id="{92D084CC-41AC-49DA-9D22-2E35AB2F951F}"/>
                  </a:ext>
                </a:extLst>
              </p:cNvPr>
              <p:cNvSpPr>
                <a:spLocks/>
              </p:cNvSpPr>
              <p:nvPr/>
            </p:nvSpPr>
            <p:spPr bwMode="auto">
              <a:xfrm>
                <a:off x="7059613" y="2714625"/>
                <a:ext cx="374650" cy="182563"/>
              </a:xfrm>
              <a:custGeom>
                <a:avLst/>
                <a:gdLst>
                  <a:gd name="T0" fmla="*/ 0 w 1038"/>
                  <a:gd name="T1" fmla="*/ 118 h 504"/>
                  <a:gd name="T2" fmla="*/ 602 w 1038"/>
                  <a:gd name="T3" fmla="*/ 129 h 504"/>
                  <a:gd name="T4" fmla="*/ 1038 w 1038"/>
                  <a:gd name="T5" fmla="*/ 0 h 504"/>
                  <a:gd name="T6" fmla="*/ 0 w 1038"/>
                  <a:gd name="T7" fmla="*/ 118 h 504"/>
                </a:gdLst>
                <a:ahLst/>
                <a:cxnLst>
                  <a:cxn ang="0">
                    <a:pos x="T0" y="T1"/>
                  </a:cxn>
                  <a:cxn ang="0">
                    <a:pos x="T2" y="T3"/>
                  </a:cxn>
                  <a:cxn ang="0">
                    <a:pos x="T4" y="T5"/>
                  </a:cxn>
                  <a:cxn ang="0">
                    <a:pos x="T6" y="T7"/>
                  </a:cxn>
                </a:cxnLst>
                <a:rect l="0" t="0" r="r" b="b"/>
                <a:pathLst>
                  <a:path w="1038" h="504">
                    <a:moveTo>
                      <a:pt x="0" y="118"/>
                    </a:moveTo>
                    <a:cubicBezTo>
                      <a:pt x="136" y="147"/>
                      <a:pt x="352" y="174"/>
                      <a:pt x="602" y="129"/>
                    </a:cubicBezTo>
                    <a:cubicBezTo>
                      <a:pt x="794" y="94"/>
                      <a:pt x="938" y="44"/>
                      <a:pt x="1038" y="0"/>
                    </a:cubicBezTo>
                    <a:cubicBezTo>
                      <a:pt x="988" y="504"/>
                      <a:pt x="22" y="458"/>
                      <a:pt x="0"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11">
                <a:extLst>
                  <a:ext uri="{FF2B5EF4-FFF2-40B4-BE49-F238E27FC236}">
                    <a16:creationId xmlns:a16="http://schemas.microsoft.com/office/drawing/2014/main" id="{F120E568-713F-4A5E-8E94-531F22408BEE}"/>
                  </a:ext>
                </a:extLst>
              </p:cNvPr>
              <p:cNvSpPr>
                <a:spLocks/>
              </p:cNvSpPr>
              <p:nvPr/>
            </p:nvSpPr>
            <p:spPr bwMode="auto">
              <a:xfrm>
                <a:off x="7034213" y="2859088"/>
                <a:ext cx="334963" cy="123825"/>
              </a:xfrm>
              <a:custGeom>
                <a:avLst/>
                <a:gdLst>
                  <a:gd name="T0" fmla="*/ 927 w 927"/>
                  <a:gd name="T1" fmla="*/ 189 h 339"/>
                  <a:gd name="T2" fmla="*/ 613 w 927"/>
                  <a:gd name="T3" fmla="*/ 290 h 339"/>
                  <a:gd name="T4" fmla="*/ 0 w 927"/>
                  <a:gd name="T5" fmla="*/ 218 h 339"/>
                  <a:gd name="T6" fmla="*/ 927 w 927"/>
                  <a:gd name="T7" fmla="*/ 189 h 339"/>
                </a:gdLst>
                <a:ahLst/>
                <a:cxnLst>
                  <a:cxn ang="0">
                    <a:pos x="T0" y="T1"/>
                  </a:cxn>
                  <a:cxn ang="0">
                    <a:pos x="T2" y="T3"/>
                  </a:cxn>
                  <a:cxn ang="0">
                    <a:pos x="T4" y="T5"/>
                  </a:cxn>
                  <a:cxn ang="0">
                    <a:pos x="T6" y="T7"/>
                  </a:cxn>
                </a:cxnLst>
                <a:rect l="0" t="0" r="r" b="b"/>
                <a:pathLst>
                  <a:path w="927" h="339">
                    <a:moveTo>
                      <a:pt x="927" y="189"/>
                    </a:moveTo>
                    <a:cubicBezTo>
                      <a:pt x="841" y="229"/>
                      <a:pt x="738" y="264"/>
                      <a:pt x="613" y="290"/>
                    </a:cubicBezTo>
                    <a:cubicBezTo>
                      <a:pt x="380" y="339"/>
                      <a:pt x="149" y="311"/>
                      <a:pt x="0" y="218"/>
                    </a:cubicBezTo>
                    <a:cubicBezTo>
                      <a:pt x="171" y="3"/>
                      <a:pt x="747" y="0"/>
                      <a:pt x="927" y="1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2">
                <a:extLst>
                  <a:ext uri="{FF2B5EF4-FFF2-40B4-BE49-F238E27FC236}">
                    <a16:creationId xmlns:a16="http://schemas.microsoft.com/office/drawing/2014/main" id="{F707542B-1ED9-40BE-8048-60BED5E1BE07}"/>
                  </a:ext>
                </a:extLst>
              </p:cNvPr>
              <p:cNvSpPr>
                <a:spLocks/>
              </p:cNvSpPr>
              <p:nvPr/>
            </p:nvSpPr>
            <p:spPr bwMode="auto">
              <a:xfrm>
                <a:off x="6894513" y="2197100"/>
                <a:ext cx="611188" cy="407988"/>
              </a:xfrm>
              <a:custGeom>
                <a:avLst/>
                <a:gdLst>
                  <a:gd name="T0" fmla="*/ 65 w 1688"/>
                  <a:gd name="T1" fmla="*/ 1125 h 1125"/>
                  <a:gd name="T2" fmla="*/ 20 w 1688"/>
                  <a:gd name="T3" fmla="*/ 812 h 1125"/>
                  <a:gd name="T4" fmla="*/ 89 w 1688"/>
                  <a:gd name="T5" fmla="*/ 634 h 1125"/>
                  <a:gd name="T6" fmla="*/ 416 w 1688"/>
                  <a:gd name="T7" fmla="*/ 146 h 1125"/>
                  <a:gd name="T8" fmla="*/ 1598 w 1688"/>
                  <a:gd name="T9" fmla="*/ 501 h 1125"/>
                  <a:gd name="T10" fmla="*/ 1656 w 1688"/>
                  <a:gd name="T11" fmla="*/ 590 h 1125"/>
                  <a:gd name="T12" fmla="*/ 1646 w 1688"/>
                  <a:gd name="T13" fmla="*/ 800 h 1125"/>
                  <a:gd name="T14" fmla="*/ 755 w 1688"/>
                  <a:gd name="T15" fmla="*/ 561 h 1125"/>
                  <a:gd name="T16" fmla="*/ 65 w 1688"/>
                  <a:gd name="T17" fmla="*/ 1125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8" h="1125">
                    <a:moveTo>
                      <a:pt x="65" y="1125"/>
                    </a:moveTo>
                    <a:cubicBezTo>
                      <a:pt x="65" y="1125"/>
                      <a:pt x="0" y="845"/>
                      <a:pt x="20" y="812"/>
                    </a:cubicBezTo>
                    <a:cubicBezTo>
                      <a:pt x="41" y="778"/>
                      <a:pt x="94" y="755"/>
                      <a:pt x="89" y="634"/>
                    </a:cubicBezTo>
                    <a:cubicBezTo>
                      <a:pt x="83" y="512"/>
                      <a:pt x="116" y="212"/>
                      <a:pt x="416" y="146"/>
                    </a:cubicBezTo>
                    <a:cubicBezTo>
                      <a:pt x="1073" y="0"/>
                      <a:pt x="1207" y="411"/>
                      <a:pt x="1598" y="501"/>
                    </a:cubicBezTo>
                    <a:cubicBezTo>
                      <a:pt x="1633" y="509"/>
                      <a:pt x="1625" y="536"/>
                      <a:pt x="1656" y="590"/>
                    </a:cubicBezTo>
                    <a:cubicBezTo>
                      <a:pt x="1688" y="645"/>
                      <a:pt x="1646" y="800"/>
                      <a:pt x="1646" y="800"/>
                    </a:cubicBezTo>
                    <a:lnTo>
                      <a:pt x="755" y="561"/>
                    </a:lnTo>
                    <a:lnTo>
                      <a:pt x="65" y="1125"/>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13">
                <a:extLst>
                  <a:ext uri="{FF2B5EF4-FFF2-40B4-BE49-F238E27FC236}">
                    <a16:creationId xmlns:a16="http://schemas.microsoft.com/office/drawing/2014/main" id="{3A9F1732-E7BB-4C43-9547-E1E74D05CCB3}"/>
                  </a:ext>
                </a:extLst>
              </p:cNvPr>
              <p:cNvSpPr>
                <a:spLocks/>
              </p:cNvSpPr>
              <p:nvPr/>
            </p:nvSpPr>
            <p:spPr bwMode="auto">
              <a:xfrm>
                <a:off x="6891338" y="2182813"/>
                <a:ext cx="514350" cy="422275"/>
              </a:xfrm>
              <a:custGeom>
                <a:avLst/>
                <a:gdLst>
                  <a:gd name="T0" fmla="*/ 73 w 1421"/>
                  <a:gd name="T1" fmla="*/ 1163 h 1163"/>
                  <a:gd name="T2" fmla="*/ 28 w 1421"/>
                  <a:gd name="T3" fmla="*/ 850 h 1163"/>
                  <a:gd name="T4" fmla="*/ 1421 w 1421"/>
                  <a:gd name="T5" fmla="*/ 495 h 1163"/>
                  <a:gd name="T6" fmla="*/ 73 w 1421"/>
                  <a:gd name="T7" fmla="*/ 1163 h 1163"/>
                </a:gdLst>
                <a:ahLst/>
                <a:cxnLst>
                  <a:cxn ang="0">
                    <a:pos x="T0" y="T1"/>
                  </a:cxn>
                  <a:cxn ang="0">
                    <a:pos x="T2" y="T3"/>
                  </a:cxn>
                  <a:cxn ang="0">
                    <a:pos x="T4" y="T5"/>
                  </a:cxn>
                  <a:cxn ang="0">
                    <a:pos x="T6" y="T7"/>
                  </a:cxn>
                </a:cxnLst>
                <a:rect l="0" t="0" r="r" b="b"/>
                <a:pathLst>
                  <a:path w="1421" h="1163">
                    <a:moveTo>
                      <a:pt x="73" y="1163"/>
                    </a:moveTo>
                    <a:cubicBezTo>
                      <a:pt x="73" y="1163"/>
                      <a:pt x="0" y="877"/>
                      <a:pt x="28" y="850"/>
                    </a:cubicBezTo>
                    <a:cubicBezTo>
                      <a:pt x="926" y="0"/>
                      <a:pt x="832" y="615"/>
                      <a:pt x="1421" y="495"/>
                    </a:cubicBezTo>
                    <a:lnTo>
                      <a:pt x="73" y="1163"/>
                    </a:lnTo>
                    <a:close/>
                  </a:path>
                </a:pathLst>
              </a:custGeom>
              <a:solidFill>
                <a:srgbClr val="6341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4">
                <a:extLst>
                  <a:ext uri="{FF2B5EF4-FFF2-40B4-BE49-F238E27FC236}">
                    <a16:creationId xmlns:a16="http://schemas.microsoft.com/office/drawing/2014/main" id="{0466BB35-0B87-4C78-ACB9-60EEF1E5DCB7}"/>
                  </a:ext>
                </a:extLst>
              </p:cNvPr>
              <p:cNvSpPr>
                <a:spLocks/>
              </p:cNvSpPr>
              <p:nvPr/>
            </p:nvSpPr>
            <p:spPr bwMode="auto">
              <a:xfrm>
                <a:off x="7805738" y="3203575"/>
                <a:ext cx="449263" cy="492125"/>
              </a:xfrm>
              <a:custGeom>
                <a:avLst/>
                <a:gdLst>
                  <a:gd name="T0" fmla="*/ 356 w 1242"/>
                  <a:gd name="T1" fmla="*/ 54 h 1356"/>
                  <a:gd name="T2" fmla="*/ 1242 w 1242"/>
                  <a:gd name="T3" fmla="*/ 410 h 1356"/>
                  <a:gd name="T4" fmla="*/ 886 w 1242"/>
                  <a:gd name="T5" fmla="*/ 1296 h 1356"/>
                  <a:gd name="T6" fmla="*/ 0 w 1242"/>
                  <a:gd name="T7" fmla="*/ 940 h 1356"/>
                  <a:gd name="T8" fmla="*/ 356 w 1242"/>
                  <a:gd name="T9" fmla="*/ 54 h 1356"/>
                </a:gdLst>
                <a:ahLst/>
                <a:cxnLst>
                  <a:cxn ang="0">
                    <a:pos x="T0" y="T1"/>
                  </a:cxn>
                  <a:cxn ang="0">
                    <a:pos x="T2" y="T3"/>
                  </a:cxn>
                  <a:cxn ang="0">
                    <a:pos x="T4" y="T5"/>
                  </a:cxn>
                  <a:cxn ang="0">
                    <a:pos x="T6" y="T7"/>
                  </a:cxn>
                  <a:cxn ang="0">
                    <a:pos x="T8" y="T9"/>
                  </a:cxn>
                </a:cxnLst>
                <a:rect l="0" t="0" r="r" b="b"/>
                <a:pathLst>
                  <a:path w="1242" h="1356">
                    <a:moveTo>
                      <a:pt x="356" y="54"/>
                    </a:moveTo>
                    <a:cubicBezTo>
                      <a:pt x="703" y="0"/>
                      <a:pt x="1109" y="213"/>
                      <a:pt x="1242" y="410"/>
                    </a:cubicBezTo>
                    <a:lnTo>
                      <a:pt x="886" y="1296"/>
                    </a:lnTo>
                    <a:cubicBezTo>
                      <a:pt x="600" y="1356"/>
                      <a:pt x="90" y="1123"/>
                      <a:pt x="0" y="940"/>
                    </a:cubicBezTo>
                    <a:lnTo>
                      <a:pt x="356" y="54"/>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15">
                <a:extLst>
                  <a:ext uri="{FF2B5EF4-FFF2-40B4-BE49-F238E27FC236}">
                    <a16:creationId xmlns:a16="http://schemas.microsoft.com/office/drawing/2014/main" id="{952079A3-F55C-4D21-BEF1-773B9C181FC0}"/>
                  </a:ext>
                </a:extLst>
              </p:cNvPr>
              <p:cNvSpPr>
                <a:spLocks/>
              </p:cNvSpPr>
              <p:nvPr/>
            </p:nvSpPr>
            <p:spPr bwMode="auto">
              <a:xfrm>
                <a:off x="8172450" y="3338513"/>
                <a:ext cx="268288" cy="174625"/>
              </a:xfrm>
              <a:custGeom>
                <a:avLst/>
                <a:gdLst>
                  <a:gd name="T0" fmla="*/ 59 w 741"/>
                  <a:gd name="T1" fmla="*/ 150 h 482"/>
                  <a:gd name="T2" fmla="*/ 620 w 741"/>
                  <a:gd name="T3" fmla="*/ 199 h 482"/>
                  <a:gd name="T4" fmla="*/ 720 w 741"/>
                  <a:gd name="T5" fmla="*/ 0 h 482"/>
                  <a:gd name="T6" fmla="*/ 741 w 741"/>
                  <a:gd name="T7" fmla="*/ 482 h 482"/>
                  <a:gd name="T8" fmla="*/ 620 w 741"/>
                  <a:gd name="T9" fmla="*/ 304 h 482"/>
                  <a:gd name="T10" fmla="*/ 0 w 741"/>
                  <a:gd name="T11" fmla="*/ 370 h 482"/>
                  <a:gd name="T12" fmla="*/ 59 w 741"/>
                  <a:gd name="T13" fmla="*/ 150 h 482"/>
                </a:gdLst>
                <a:ahLst/>
                <a:cxnLst>
                  <a:cxn ang="0">
                    <a:pos x="T0" y="T1"/>
                  </a:cxn>
                  <a:cxn ang="0">
                    <a:pos x="T2" y="T3"/>
                  </a:cxn>
                  <a:cxn ang="0">
                    <a:pos x="T4" y="T5"/>
                  </a:cxn>
                  <a:cxn ang="0">
                    <a:pos x="T6" y="T7"/>
                  </a:cxn>
                  <a:cxn ang="0">
                    <a:pos x="T8" y="T9"/>
                  </a:cxn>
                  <a:cxn ang="0">
                    <a:pos x="T10" y="T11"/>
                  </a:cxn>
                  <a:cxn ang="0">
                    <a:pos x="T12" y="T13"/>
                  </a:cxn>
                </a:cxnLst>
                <a:rect l="0" t="0" r="r" b="b"/>
                <a:pathLst>
                  <a:path w="741" h="482">
                    <a:moveTo>
                      <a:pt x="59" y="150"/>
                    </a:moveTo>
                    <a:lnTo>
                      <a:pt x="620" y="199"/>
                    </a:lnTo>
                    <a:lnTo>
                      <a:pt x="720" y="0"/>
                    </a:lnTo>
                    <a:lnTo>
                      <a:pt x="741" y="482"/>
                    </a:lnTo>
                    <a:lnTo>
                      <a:pt x="620" y="304"/>
                    </a:lnTo>
                    <a:lnTo>
                      <a:pt x="0" y="370"/>
                    </a:lnTo>
                    <a:lnTo>
                      <a:pt x="59" y="15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16">
                <a:extLst>
                  <a:ext uri="{FF2B5EF4-FFF2-40B4-BE49-F238E27FC236}">
                    <a16:creationId xmlns:a16="http://schemas.microsoft.com/office/drawing/2014/main" id="{BDE83EC1-5C3E-4B19-835A-E89AEEA869D0}"/>
                  </a:ext>
                </a:extLst>
              </p:cNvPr>
              <p:cNvSpPr>
                <a:spLocks/>
              </p:cNvSpPr>
              <p:nvPr/>
            </p:nvSpPr>
            <p:spPr bwMode="auto">
              <a:xfrm>
                <a:off x="8415338" y="3319463"/>
                <a:ext cx="90488" cy="211138"/>
              </a:xfrm>
              <a:custGeom>
                <a:avLst/>
                <a:gdLst>
                  <a:gd name="T0" fmla="*/ 111 w 247"/>
                  <a:gd name="T1" fmla="*/ 3 h 580"/>
                  <a:gd name="T2" fmla="*/ 240 w 247"/>
                  <a:gd name="T3" fmla="*/ 285 h 580"/>
                  <a:gd name="T4" fmla="*/ 135 w 247"/>
                  <a:gd name="T5" fmla="*/ 577 h 580"/>
                  <a:gd name="T6" fmla="*/ 6 w 247"/>
                  <a:gd name="T7" fmla="*/ 295 h 580"/>
                  <a:gd name="T8" fmla="*/ 111 w 247"/>
                  <a:gd name="T9" fmla="*/ 3 h 580"/>
                </a:gdLst>
                <a:ahLst/>
                <a:cxnLst>
                  <a:cxn ang="0">
                    <a:pos x="T0" y="T1"/>
                  </a:cxn>
                  <a:cxn ang="0">
                    <a:pos x="T2" y="T3"/>
                  </a:cxn>
                  <a:cxn ang="0">
                    <a:pos x="T4" y="T5"/>
                  </a:cxn>
                  <a:cxn ang="0">
                    <a:pos x="T6" y="T7"/>
                  </a:cxn>
                  <a:cxn ang="0">
                    <a:pos x="T8" y="T9"/>
                  </a:cxn>
                </a:cxnLst>
                <a:rect l="0" t="0" r="r" b="b"/>
                <a:pathLst>
                  <a:path w="247" h="580">
                    <a:moveTo>
                      <a:pt x="111" y="3"/>
                    </a:moveTo>
                    <a:cubicBezTo>
                      <a:pt x="176" y="0"/>
                      <a:pt x="233" y="126"/>
                      <a:pt x="240" y="285"/>
                    </a:cubicBezTo>
                    <a:cubicBezTo>
                      <a:pt x="247" y="444"/>
                      <a:pt x="200" y="575"/>
                      <a:pt x="135" y="577"/>
                    </a:cubicBezTo>
                    <a:cubicBezTo>
                      <a:pt x="71" y="580"/>
                      <a:pt x="13" y="454"/>
                      <a:pt x="6" y="295"/>
                    </a:cubicBezTo>
                    <a:cubicBezTo>
                      <a:pt x="0" y="136"/>
                      <a:pt x="47" y="5"/>
                      <a:pt x="111" y="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17">
                <a:extLst>
                  <a:ext uri="{FF2B5EF4-FFF2-40B4-BE49-F238E27FC236}">
                    <a16:creationId xmlns:a16="http://schemas.microsoft.com/office/drawing/2014/main" id="{72D48C59-BD32-45A7-A192-06401B1F5237}"/>
                  </a:ext>
                </a:extLst>
              </p:cNvPr>
              <p:cNvSpPr>
                <a:spLocks/>
              </p:cNvSpPr>
              <p:nvPr/>
            </p:nvSpPr>
            <p:spPr bwMode="auto">
              <a:xfrm>
                <a:off x="8432800" y="3425825"/>
                <a:ext cx="9525" cy="22225"/>
              </a:xfrm>
              <a:custGeom>
                <a:avLst/>
                <a:gdLst>
                  <a:gd name="T0" fmla="*/ 12 w 26"/>
                  <a:gd name="T1" fmla="*/ 0 h 60"/>
                  <a:gd name="T2" fmla="*/ 25 w 26"/>
                  <a:gd name="T3" fmla="*/ 30 h 60"/>
                  <a:gd name="T4" fmla="*/ 14 w 26"/>
                  <a:gd name="T5" fmla="*/ 60 h 60"/>
                  <a:gd name="T6" fmla="*/ 1 w 26"/>
                  <a:gd name="T7" fmla="*/ 31 h 60"/>
                  <a:gd name="T8" fmla="*/ 12 w 26"/>
                  <a:gd name="T9" fmla="*/ 0 h 60"/>
                </a:gdLst>
                <a:ahLst/>
                <a:cxnLst>
                  <a:cxn ang="0">
                    <a:pos x="T0" y="T1"/>
                  </a:cxn>
                  <a:cxn ang="0">
                    <a:pos x="T2" y="T3"/>
                  </a:cxn>
                  <a:cxn ang="0">
                    <a:pos x="T4" y="T5"/>
                  </a:cxn>
                  <a:cxn ang="0">
                    <a:pos x="T6" y="T7"/>
                  </a:cxn>
                  <a:cxn ang="0">
                    <a:pos x="T8" y="T9"/>
                  </a:cxn>
                </a:cxnLst>
                <a:rect l="0" t="0" r="r" b="b"/>
                <a:pathLst>
                  <a:path w="26" h="60">
                    <a:moveTo>
                      <a:pt x="12" y="0"/>
                    </a:moveTo>
                    <a:cubicBezTo>
                      <a:pt x="19" y="0"/>
                      <a:pt x="25" y="13"/>
                      <a:pt x="25" y="30"/>
                    </a:cubicBezTo>
                    <a:cubicBezTo>
                      <a:pt x="26" y="46"/>
                      <a:pt x="21" y="60"/>
                      <a:pt x="14" y="60"/>
                    </a:cubicBezTo>
                    <a:cubicBezTo>
                      <a:pt x="8" y="60"/>
                      <a:pt x="2" y="47"/>
                      <a:pt x="1" y="31"/>
                    </a:cubicBezTo>
                    <a:cubicBezTo>
                      <a:pt x="0" y="14"/>
                      <a:pt x="5" y="0"/>
                      <a:pt x="12" y="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18">
                <a:extLst>
                  <a:ext uri="{FF2B5EF4-FFF2-40B4-BE49-F238E27FC236}">
                    <a16:creationId xmlns:a16="http://schemas.microsoft.com/office/drawing/2014/main" id="{3E328E41-FD0C-45BA-97F2-D15A6B1CFADE}"/>
                  </a:ext>
                </a:extLst>
              </p:cNvPr>
              <p:cNvSpPr>
                <a:spLocks/>
              </p:cNvSpPr>
              <p:nvPr/>
            </p:nvSpPr>
            <p:spPr bwMode="auto">
              <a:xfrm>
                <a:off x="8455025" y="3438525"/>
                <a:ext cx="9525" cy="22225"/>
              </a:xfrm>
              <a:custGeom>
                <a:avLst/>
                <a:gdLst>
                  <a:gd name="T0" fmla="*/ 12 w 26"/>
                  <a:gd name="T1" fmla="*/ 0 h 61"/>
                  <a:gd name="T2" fmla="*/ 25 w 26"/>
                  <a:gd name="T3" fmla="*/ 30 h 61"/>
                  <a:gd name="T4" fmla="*/ 14 w 26"/>
                  <a:gd name="T5" fmla="*/ 60 h 61"/>
                  <a:gd name="T6" fmla="*/ 1 w 26"/>
                  <a:gd name="T7" fmla="*/ 31 h 61"/>
                  <a:gd name="T8" fmla="*/ 12 w 26"/>
                  <a:gd name="T9" fmla="*/ 0 h 61"/>
                </a:gdLst>
                <a:ahLst/>
                <a:cxnLst>
                  <a:cxn ang="0">
                    <a:pos x="T0" y="T1"/>
                  </a:cxn>
                  <a:cxn ang="0">
                    <a:pos x="T2" y="T3"/>
                  </a:cxn>
                  <a:cxn ang="0">
                    <a:pos x="T4" y="T5"/>
                  </a:cxn>
                  <a:cxn ang="0">
                    <a:pos x="T6" y="T7"/>
                  </a:cxn>
                  <a:cxn ang="0">
                    <a:pos x="T8" y="T9"/>
                  </a:cxn>
                </a:cxnLst>
                <a:rect l="0" t="0" r="r" b="b"/>
                <a:pathLst>
                  <a:path w="26" h="61">
                    <a:moveTo>
                      <a:pt x="12" y="0"/>
                    </a:moveTo>
                    <a:cubicBezTo>
                      <a:pt x="19" y="0"/>
                      <a:pt x="25" y="13"/>
                      <a:pt x="25" y="30"/>
                    </a:cubicBezTo>
                    <a:cubicBezTo>
                      <a:pt x="26" y="46"/>
                      <a:pt x="21" y="60"/>
                      <a:pt x="14" y="60"/>
                    </a:cubicBezTo>
                    <a:cubicBezTo>
                      <a:pt x="8" y="61"/>
                      <a:pt x="2" y="47"/>
                      <a:pt x="1" y="31"/>
                    </a:cubicBezTo>
                    <a:cubicBezTo>
                      <a:pt x="0" y="14"/>
                      <a:pt x="5" y="1"/>
                      <a:pt x="12" y="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19">
                <a:extLst>
                  <a:ext uri="{FF2B5EF4-FFF2-40B4-BE49-F238E27FC236}">
                    <a16:creationId xmlns:a16="http://schemas.microsoft.com/office/drawing/2014/main" id="{0427A3FF-89B4-4783-8220-7EED56721A91}"/>
                  </a:ext>
                </a:extLst>
              </p:cNvPr>
              <p:cNvSpPr>
                <a:spLocks/>
              </p:cNvSpPr>
              <p:nvPr/>
            </p:nvSpPr>
            <p:spPr bwMode="auto">
              <a:xfrm>
                <a:off x="8478838" y="3375025"/>
                <a:ext cx="9525" cy="22225"/>
              </a:xfrm>
              <a:custGeom>
                <a:avLst/>
                <a:gdLst>
                  <a:gd name="T0" fmla="*/ 12 w 26"/>
                  <a:gd name="T1" fmla="*/ 0 h 60"/>
                  <a:gd name="T2" fmla="*/ 25 w 26"/>
                  <a:gd name="T3" fmla="*/ 29 h 60"/>
                  <a:gd name="T4" fmla="*/ 14 w 26"/>
                  <a:gd name="T5" fmla="*/ 60 h 60"/>
                  <a:gd name="T6" fmla="*/ 1 w 26"/>
                  <a:gd name="T7" fmla="*/ 30 h 60"/>
                  <a:gd name="T8" fmla="*/ 12 w 26"/>
                  <a:gd name="T9" fmla="*/ 0 h 60"/>
                </a:gdLst>
                <a:ahLst/>
                <a:cxnLst>
                  <a:cxn ang="0">
                    <a:pos x="T0" y="T1"/>
                  </a:cxn>
                  <a:cxn ang="0">
                    <a:pos x="T2" y="T3"/>
                  </a:cxn>
                  <a:cxn ang="0">
                    <a:pos x="T4" y="T5"/>
                  </a:cxn>
                  <a:cxn ang="0">
                    <a:pos x="T6" y="T7"/>
                  </a:cxn>
                  <a:cxn ang="0">
                    <a:pos x="T8" y="T9"/>
                  </a:cxn>
                </a:cxnLst>
                <a:rect l="0" t="0" r="r" b="b"/>
                <a:pathLst>
                  <a:path w="26" h="60">
                    <a:moveTo>
                      <a:pt x="12" y="0"/>
                    </a:moveTo>
                    <a:cubicBezTo>
                      <a:pt x="18" y="0"/>
                      <a:pt x="24" y="13"/>
                      <a:pt x="25" y="29"/>
                    </a:cubicBezTo>
                    <a:cubicBezTo>
                      <a:pt x="26" y="46"/>
                      <a:pt x="21" y="60"/>
                      <a:pt x="14" y="60"/>
                    </a:cubicBezTo>
                    <a:cubicBezTo>
                      <a:pt x="7" y="60"/>
                      <a:pt x="1" y="47"/>
                      <a:pt x="1" y="30"/>
                    </a:cubicBezTo>
                    <a:cubicBezTo>
                      <a:pt x="0" y="14"/>
                      <a:pt x="5" y="0"/>
                      <a:pt x="12" y="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20">
                <a:extLst>
                  <a:ext uri="{FF2B5EF4-FFF2-40B4-BE49-F238E27FC236}">
                    <a16:creationId xmlns:a16="http://schemas.microsoft.com/office/drawing/2014/main" id="{960604BD-352E-477A-8250-2675634A9EBA}"/>
                  </a:ext>
                </a:extLst>
              </p:cNvPr>
              <p:cNvSpPr>
                <a:spLocks/>
              </p:cNvSpPr>
              <p:nvPr/>
            </p:nvSpPr>
            <p:spPr bwMode="auto">
              <a:xfrm>
                <a:off x="8485188" y="3411538"/>
                <a:ext cx="9525" cy="22225"/>
              </a:xfrm>
              <a:custGeom>
                <a:avLst/>
                <a:gdLst>
                  <a:gd name="T0" fmla="*/ 12 w 26"/>
                  <a:gd name="T1" fmla="*/ 0 h 60"/>
                  <a:gd name="T2" fmla="*/ 25 w 26"/>
                  <a:gd name="T3" fmla="*/ 29 h 60"/>
                  <a:gd name="T4" fmla="*/ 15 w 26"/>
                  <a:gd name="T5" fmla="*/ 60 h 60"/>
                  <a:gd name="T6" fmla="*/ 1 w 26"/>
                  <a:gd name="T7" fmla="*/ 30 h 60"/>
                  <a:gd name="T8" fmla="*/ 12 w 26"/>
                  <a:gd name="T9" fmla="*/ 0 h 60"/>
                </a:gdLst>
                <a:ahLst/>
                <a:cxnLst>
                  <a:cxn ang="0">
                    <a:pos x="T0" y="T1"/>
                  </a:cxn>
                  <a:cxn ang="0">
                    <a:pos x="T2" y="T3"/>
                  </a:cxn>
                  <a:cxn ang="0">
                    <a:pos x="T4" y="T5"/>
                  </a:cxn>
                  <a:cxn ang="0">
                    <a:pos x="T6" y="T7"/>
                  </a:cxn>
                  <a:cxn ang="0">
                    <a:pos x="T8" y="T9"/>
                  </a:cxn>
                </a:cxnLst>
                <a:rect l="0" t="0" r="r" b="b"/>
                <a:pathLst>
                  <a:path w="26" h="60">
                    <a:moveTo>
                      <a:pt x="12" y="0"/>
                    </a:moveTo>
                    <a:cubicBezTo>
                      <a:pt x="19" y="0"/>
                      <a:pt x="25" y="13"/>
                      <a:pt x="25" y="29"/>
                    </a:cubicBezTo>
                    <a:cubicBezTo>
                      <a:pt x="26" y="46"/>
                      <a:pt x="21" y="60"/>
                      <a:pt x="15" y="60"/>
                    </a:cubicBezTo>
                    <a:cubicBezTo>
                      <a:pt x="8" y="60"/>
                      <a:pt x="2" y="47"/>
                      <a:pt x="1" y="30"/>
                    </a:cubicBezTo>
                    <a:cubicBezTo>
                      <a:pt x="0" y="14"/>
                      <a:pt x="5" y="0"/>
                      <a:pt x="12" y="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21">
                <a:extLst>
                  <a:ext uri="{FF2B5EF4-FFF2-40B4-BE49-F238E27FC236}">
                    <a16:creationId xmlns:a16="http://schemas.microsoft.com/office/drawing/2014/main" id="{AF787296-91FF-4498-A0D9-F611BE5B820C}"/>
                  </a:ext>
                </a:extLst>
              </p:cNvPr>
              <p:cNvSpPr>
                <a:spLocks/>
              </p:cNvSpPr>
              <p:nvPr/>
            </p:nvSpPr>
            <p:spPr bwMode="auto">
              <a:xfrm>
                <a:off x="8469313" y="3421063"/>
                <a:ext cx="9525" cy="22225"/>
              </a:xfrm>
              <a:custGeom>
                <a:avLst/>
                <a:gdLst>
                  <a:gd name="T0" fmla="*/ 12 w 26"/>
                  <a:gd name="T1" fmla="*/ 0 h 61"/>
                  <a:gd name="T2" fmla="*/ 25 w 26"/>
                  <a:gd name="T3" fmla="*/ 30 h 61"/>
                  <a:gd name="T4" fmla="*/ 14 w 26"/>
                  <a:gd name="T5" fmla="*/ 60 h 61"/>
                  <a:gd name="T6" fmla="*/ 1 w 26"/>
                  <a:gd name="T7" fmla="*/ 31 h 61"/>
                  <a:gd name="T8" fmla="*/ 12 w 26"/>
                  <a:gd name="T9" fmla="*/ 0 h 61"/>
                </a:gdLst>
                <a:ahLst/>
                <a:cxnLst>
                  <a:cxn ang="0">
                    <a:pos x="T0" y="T1"/>
                  </a:cxn>
                  <a:cxn ang="0">
                    <a:pos x="T2" y="T3"/>
                  </a:cxn>
                  <a:cxn ang="0">
                    <a:pos x="T4" y="T5"/>
                  </a:cxn>
                  <a:cxn ang="0">
                    <a:pos x="T6" y="T7"/>
                  </a:cxn>
                  <a:cxn ang="0">
                    <a:pos x="T8" y="T9"/>
                  </a:cxn>
                </a:cxnLst>
                <a:rect l="0" t="0" r="r" b="b"/>
                <a:pathLst>
                  <a:path w="26" h="61">
                    <a:moveTo>
                      <a:pt x="12" y="0"/>
                    </a:moveTo>
                    <a:cubicBezTo>
                      <a:pt x="19" y="0"/>
                      <a:pt x="25" y="13"/>
                      <a:pt x="25" y="30"/>
                    </a:cubicBezTo>
                    <a:cubicBezTo>
                      <a:pt x="26" y="46"/>
                      <a:pt x="21" y="60"/>
                      <a:pt x="14" y="60"/>
                    </a:cubicBezTo>
                    <a:cubicBezTo>
                      <a:pt x="8" y="61"/>
                      <a:pt x="2" y="47"/>
                      <a:pt x="1" y="31"/>
                    </a:cubicBezTo>
                    <a:cubicBezTo>
                      <a:pt x="0" y="14"/>
                      <a:pt x="5" y="1"/>
                      <a:pt x="12" y="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22">
                <a:extLst>
                  <a:ext uri="{FF2B5EF4-FFF2-40B4-BE49-F238E27FC236}">
                    <a16:creationId xmlns:a16="http://schemas.microsoft.com/office/drawing/2014/main" id="{68A76F5B-B3E2-485B-9BB9-359E3EF3CE25}"/>
                  </a:ext>
                </a:extLst>
              </p:cNvPr>
              <p:cNvSpPr>
                <a:spLocks/>
              </p:cNvSpPr>
              <p:nvPr/>
            </p:nvSpPr>
            <p:spPr bwMode="auto">
              <a:xfrm>
                <a:off x="8480425" y="3449638"/>
                <a:ext cx="9525" cy="20638"/>
              </a:xfrm>
              <a:custGeom>
                <a:avLst/>
                <a:gdLst>
                  <a:gd name="T0" fmla="*/ 11 w 25"/>
                  <a:gd name="T1" fmla="*/ 1 h 61"/>
                  <a:gd name="T2" fmla="*/ 25 w 25"/>
                  <a:gd name="T3" fmla="*/ 30 h 61"/>
                  <a:gd name="T4" fmla="*/ 14 w 25"/>
                  <a:gd name="T5" fmla="*/ 61 h 61"/>
                  <a:gd name="T6" fmla="*/ 0 w 25"/>
                  <a:gd name="T7" fmla="*/ 31 h 61"/>
                  <a:gd name="T8" fmla="*/ 11 w 25"/>
                  <a:gd name="T9" fmla="*/ 1 h 61"/>
                </a:gdLst>
                <a:ahLst/>
                <a:cxnLst>
                  <a:cxn ang="0">
                    <a:pos x="T0" y="T1"/>
                  </a:cxn>
                  <a:cxn ang="0">
                    <a:pos x="T2" y="T3"/>
                  </a:cxn>
                  <a:cxn ang="0">
                    <a:pos x="T4" y="T5"/>
                  </a:cxn>
                  <a:cxn ang="0">
                    <a:pos x="T6" y="T7"/>
                  </a:cxn>
                  <a:cxn ang="0">
                    <a:pos x="T8" y="T9"/>
                  </a:cxn>
                </a:cxnLst>
                <a:rect l="0" t="0" r="r" b="b"/>
                <a:pathLst>
                  <a:path w="25" h="61">
                    <a:moveTo>
                      <a:pt x="11" y="1"/>
                    </a:moveTo>
                    <a:cubicBezTo>
                      <a:pt x="18" y="0"/>
                      <a:pt x="24" y="14"/>
                      <a:pt x="25" y="30"/>
                    </a:cubicBezTo>
                    <a:cubicBezTo>
                      <a:pt x="25" y="47"/>
                      <a:pt x="20" y="60"/>
                      <a:pt x="14" y="61"/>
                    </a:cubicBezTo>
                    <a:cubicBezTo>
                      <a:pt x="7" y="61"/>
                      <a:pt x="1" y="48"/>
                      <a:pt x="0" y="31"/>
                    </a:cubicBezTo>
                    <a:cubicBezTo>
                      <a:pt x="0" y="15"/>
                      <a:pt x="4" y="1"/>
                      <a:pt x="11" y="1"/>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23">
                <a:extLst>
                  <a:ext uri="{FF2B5EF4-FFF2-40B4-BE49-F238E27FC236}">
                    <a16:creationId xmlns:a16="http://schemas.microsoft.com/office/drawing/2014/main" id="{9B363E37-CA90-4F39-B8AE-379A302DB3C0}"/>
                  </a:ext>
                </a:extLst>
              </p:cNvPr>
              <p:cNvSpPr>
                <a:spLocks/>
              </p:cNvSpPr>
              <p:nvPr/>
            </p:nvSpPr>
            <p:spPr bwMode="auto">
              <a:xfrm>
                <a:off x="8434388" y="3376613"/>
                <a:ext cx="9525" cy="22225"/>
              </a:xfrm>
              <a:custGeom>
                <a:avLst/>
                <a:gdLst>
                  <a:gd name="T0" fmla="*/ 11 w 26"/>
                  <a:gd name="T1" fmla="*/ 0 h 61"/>
                  <a:gd name="T2" fmla="*/ 25 w 26"/>
                  <a:gd name="T3" fmla="*/ 30 h 61"/>
                  <a:gd name="T4" fmla="*/ 14 w 26"/>
                  <a:gd name="T5" fmla="*/ 60 h 61"/>
                  <a:gd name="T6" fmla="*/ 0 w 26"/>
                  <a:gd name="T7" fmla="*/ 31 h 61"/>
                  <a:gd name="T8" fmla="*/ 11 w 26"/>
                  <a:gd name="T9" fmla="*/ 0 h 61"/>
                </a:gdLst>
                <a:ahLst/>
                <a:cxnLst>
                  <a:cxn ang="0">
                    <a:pos x="T0" y="T1"/>
                  </a:cxn>
                  <a:cxn ang="0">
                    <a:pos x="T2" y="T3"/>
                  </a:cxn>
                  <a:cxn ang="0">
                    <a:pos x="T4" y="T5"/>
                  </a:cxn>
                  <a:cxn ang="0">
                    <a:pos x="T6" y="T7"/>
                  </a:cxn>
                  <a:cxn ang="0">
                    <a:pos x="T8" y="T9"/>
                  </a:cxn>
                </a:cxnLst>
                <a:rect l="0" t="0" r="r" b="b"/>
                <a:pathLst>
                  <a:path w="26" h="61">
                    <a:moveTo>
                      <a:pt x="11" y="0"/>
                    </a:moveTo>
                    <a:cubicBezTo>
                      <a:pt x="18" y="0"/>
                      <a:pt x="24" y="13"/>
                      <a:pt x="25" y="30"/>
                    </a:cubicBezTo>
                    <a:cubicBezTo>
                      <a:pt x="26" y="46"/>
                      <a:pt x="21" y="60"/>
                      <a:pt x="14" y="60"/>
                    </a:cubicBezTo>
                    <a:cubicBezTo>
                      <a:pt x="7" y="61"/>
                      <a:pt x="1" y="47"/>
                      <a:pt x="0" y="31"/>
                    </a:cubicBezTo>
                    <a:cubicBezTo>
                      <a:pt x="0" y="14"/>
                      <a:pt x="5" y="1"/>
                      <a:pt x="11" y="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24">
                <a:extLst>
                  <a:ext uri="{FF2B5EF4-FFF2-40B4-BE49-F238E27FC236}">
                    <a16:creationId xmlns:a16="http://schemas.microsoft.com/office/drawing/2014/main" id="{1C32CF93-69EB-42D9-B87D-4644471A310E}"/>
                  </a:ext>
                </a:extLst>
              </p:cNvPr>
              <p:cNvSpPr>
                <a:spLocks/>
              </p:cNvSpPr>
              <p:nvPr/>
            </p:nvSpPr>
            <p:spPr bwMode="auto">
              <a:xfrm>
                <a:off x="8443913" y="3349625"/>
                <a:ext cx="9525" cy="22225"/>
              </a:xfrm>
              <a:custGeom>
                <a:avLst/>
                <a:gdLst>
                  <a:gd name="T0" fmla="*/ 12 w 26"/>
                  <a:gd name="T1" fmla="*/ 0 h 61"/>
                  <a:gd name="T2" fmla="*/ 25 w 26"/>
                  <a:gd name="T3" fmla="*/ 30 h 61"/>
                  <a:gd name="T4" fmla="*/ 14 w 26"/>
                  <a:gd name="T5" fmla="*/ 60 h 61"/>
                  <a:gd name="T6" fmla="*/ 1 w 26"/>
                  <a:gd name="T7" fmla="*/ 31 h 61"/>
                  <a:gd name="T8" fmla="*/ 12 w 26"/>
                  <a:gd name="T9" fmla="*/ 0 h 61"/>
                </a:gdLst>
                <a:ahLst/>
                <a:cxnLst>
                  <a:cxn ang="0">
                    <a:pos x="T0" y="T1"/>
                  </a:cxn>
                  <a:cxn ang="0">
                    <a:pos x="T2" y="T3"/>
                  </a:cxn>
                  <a:cxn ang="0">
                    <a:pos x="T4" y="T5"/>
                  </a:cxn>
                  <a:cxn ang="0">
                    <a:pos x="T6" y="T7"/>
                  </a:cxn>
                  <a:cxn ang="0">
                    <a:pos x="T8" y="T9"/>
                  </a:cxn>
                </a:cxnLst>
                <a:rect l="0" t="0" r="r" b="b"/>
                <a:pathLst>
                  <a:path w="26" h="61">
                    <a:moveTo>
                      <a:pt x="12" y="0"/>
                    </a:moveTo>
                    <a:cubicBezTo>
                      <a:pt x="19" y="0"/>
                      <a:pt x="25" y="13"/>
                      <a:pt x="25" y="30"/>
                    </a:cubicBezTo>
                    <a:cubicBezTo>
                      <a:pt x="26" y="46"/>
                      <a:pt x="21" y="60"/>
                      <a:pt x="14" y="60"/>
                    </a:cubicBezTo>
                    <a:cubicBezTo>
                      <a:pt x="8" y="61"/>
                      <a:pt x="2" y="47"/>
                      <a:pt x="1" y="31"/>
                    </a:cubicBezTo>
                    <a:cubicBezTo>
                      <a:pt x="0" y="14"/>
                      <a:pt x="5" y="1"/>
                      <a:pt x="12" y="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25">
                <a:extLst>
                  <a:ext uri="{FF2B5EF4-FFF2-40B4-BE49-F238E27FC236}">
                    <a16:creationId xmlns:a16="http://schemas.microsoft.com/office/drawing/2014/main" id="{DC0C9E70-5468-41D7-964B-7412D890324E}"/>
                  </a:ext>
                </a:extLst>
              </p:cNvPr>
              <p:cNvSpPr>
                <a:spLocks/>
              </p:cNvSpPr>
              <p:nvPr/>
            </p:nvSpPr>
            <p:spPr bwMode="auto">
              <a:xfrm>
                <a:off x="8464550" y="3346450"/>
                <a:ext cx="9525" cy="22225"/>
              </a:xfrm>
              <a:custGeom>
                <a:avLst/>
                <a:gdLst>
                  <a:gd name="T0" fmla="*/ 11 w 25"/>
                  <a:gd name="T1" fmla="*/ 1 h 61"/>
                  <a:gd name="T2" fmla="*/ 25 w 25"/>
                  <a:gd name="T3" fmla="*/ 30 h 61"/>
                  <a:gd name="T4" fmla="*/ 14 w 25"/>
                  <a:gd name="T5" fmla="*/ 61 h 61"/>
                  <a:gd name="T6" fmla="*/ 0 w 25"/>
                  <a:gd name="T7" fmla="*/ 31 h 61"/>
                  <a:gd name="T8" fmla="*/ 11 w 25"/>
                  <a:gd name="T9" fmla="*/ 1 h 61"/>
                </a:gdLst>
                <a:ahLst/>
                <a:cxnLst>
                  <a:cxn ang="0">
                    <a:pos x="T0" y="T1"/>
                  </a:cxn>
                  <a:cxn ang="0">
                    <a:pos x="T2" y="T3"/>
                  </a:cxn>
                  <a:cxn ang="0">
                    <a:pos x="T4" y="T5"/>
                  </a:cxn>
                  <a:cxn ang="0">
                    <a:pos x="T6" y="T7"/>
                  </a:cxn>
                  <a:cxn ang="0">
                    <a:pos x="T8" y="T9"/>
                  </a:cxn>
                </a:cxnLst>
                <a:rect l="0" t="0" r="r" b="b"/>
                <a:pathLst>
                  <a:path w="25" h="61">
                    <a:moveTo>
                      <a:pt x="11" y="1"/>
                    </a:moveTo>
                    <a:cubicBezTo>
                      <a:pt x="18" y="0"/>
                      <a:pt x="24" y="14"/>
                      <a:pt x="25" y="30"/>
                    </a:cubicBezTo>
                    <a:cubicBezTo>
                      <a:pt x="25" y="47"/>
                      <a:pt x="21" y="60"/>
                      <a:pt x="14" y="61"/>
                    </a:cubicBezTo>
                    <a:cubicBezTo>
                      <a:pt x="7" y="61"/>
                      <a:pt x="1" y="48"/>
                      <a:pt x="0" y="31"/>
                    </a:cubicBezTo>
                    <a:cubicBezTo>
                      <a:pt x="0" y="15"/>
                      <a:pt x="5" y="1"/>
                      <a:pt x="11" y="1"/>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226">
                <a:extLst>
                  <a:ext uri="{FF2B5EF4-FFF2-40B4-BE49-F238E27FC236}">
                    <a16:creationId xmlns:a16="http://schemas.microsoft.com/office/drawing/2014/main" id="{FAE30AF4-6B22-4CAD-A509-5FF0C36FD8FD}"/>
                  </a:ext>
                </a:extLst>
              </p:cNvPr>
              <p:cNvSpPr>
                <a:spLocks/>
              </p:cNvSpPr>
              <p:nvPr/>
            </p:nvSpPr>
            <p:spPr bwMode="auto">
              <a:xfrm>
                <a:off x="8448675" y="3473450"/>
                <a:ext cx="9525" cy="22225"/>
              </a:xfrm>
              <a:custGeom>
                <a:avLst/>
                <a:gdLst>
                  <a:gd name="T0" fmla="*/ 12 w 26"/>
                  <a:gd name="T1" fmla="*/ 1 h 61"/>
                  <a:gd name="T2" fmla="*/ 25 w 26"/>
                  <a:gd name="T3" fmla="*/ 30 h 61"/>
                  <a:gd name="T4" fmla="*/ 14 w 26"/>
                  <a:gd name="T5" fmla="*/ 61 h 61"/>
                  <a:gd name="T6" fmla="*/ 1 w 26"/>
                  <a:gd name="T7" fmla="*/ 31 h 61"/>
                  <a:gd name="T8" fmla="*/ 12 w 26"/>
                  <a:gd name="T9" fmla="*/ 1 h 61"/>
                </a:gdLst>
                <a:ahLst/>
                <a:cxnLst>
                  <a:cxn ang="0">
                    <a:pos x="T0" y="T1"/>
                  </a:cxn>
                  <a:cxn ang="0">
                    <a:pos x="T2" y="T3"/>
                  </a:cxn>
                  <a:cxn ang="0">
                    <a:pos x="T4" y="T5"/>
                  </a:cxn>
                  <a:cxn ang="0">
                    <a:pos x="T6" y="T7"/>
                  </a:cxn>
                  <a:cxn ang="0">
                    <a:pos x="T8" y="T9"/>
                  </a:cxn>
                </a:cxnLst>
                <a:rect l="0" t="0" r="r" b="b"/>
                <a:pathLst>
                  <a:path w="26" h="61">
                    <a:moveTo>
                      <a:pt x="12" y="1"/>
                    </a:moveTo>
                    <a:cubicBezTo>
                      <a:pt x="18" y="0"/>
                      <a:pt x="24" y="14"/>
                      <a:pt x="25" y="30"/>
                    </a:cubicBezTo>
                    <a:cubicBezTo>
                      <a:pt x="26" y="47"/>
                      <a:pt x="21" y="61"/>
                      <a:pt x="14" y="61"/>
                    </a:cubicBezTo>
                    <a:cubicBezTo>
                      <a:pt x="7" y="61"/>
                      <a:pt x="1" y="48"/>
                      <a:pt x="1" y="31"/>
                    </a:cubicBezTo>
                    <a:cubicBezTo>
                      <a:pt x="0" y="15"/>
                      <a:pt x="5" y="1"/>
                      <a:pt x="12" y="1"/>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227">
                <a:extLst>
                  <a:ext uri="{FF2B5EF4-FFF2-40B4-BE49-F238E27FC236}">
                    <a16:creationId xmlns:a16="http://schemas.microsoft.com/office/drawing/2014/main" id="{54717D70-FBA0-4FB6-A870-66174CF747E1}"/>
                  </a:ext>
                </a:extLst>
              </p:cNvPr>
              <p:cNvSpPr>
                <a:spLocks/>
              </p:cNvSpPr>
              <p:nvPr/>
            </p:nvSpPr>
            <p:spPr bwMode="auto">
              <a:xfrm>
                <a:off x="8470900" y="3481388"/>
                <a:ext cx="9525" cy="22225"/>
              </a:xfrm>
              <a:custGeom>
                <a:avLst/>
                <a:gdLst>
                  <a:gd name="T0" fmla="*/ 12 w 26"/>
                  <a:gd name="T1" fmla="*/ 0 h 60"/>
                  <a:gd name="T2" fmla="*/ 25 w 26"/>
                  <a:gd name="T3" fmla="*/ 29 h 60"/>
                  <a:gd name="T4" fmla="*/ 14 w 26"/>
                  <a:gd name="T5" fmla="*/ 60 h 60"/>
                  <a:gd name="T6" fmla="*/ 1 w 26"/>
                  <a:gd name="T7" fmla="*/ 30 h 60"/>
                  <a:gd name="T8" fmla="*/ 12 w 26"/>
                  <a:gd name="T9" fmla="*/ 0 h 60"/>
                </a:gdLst>
                <a:ahLst/>
                <a:cxnLst>
                  <a:cxn ang="0">
                    <a:pos x="T0" y="T1"/>
                  </a:cxn>
                  <a:cxn ang="0">
                    <a:pos x="T2" y="T3"/>
                  </a:cxn>
                  <a:cxn ang="0">
                    <a:pos x="T4" y="T5"/>
                  </a:cxn>
                  <a:cxn ang="0">
                    <a:pos x="T6" y="T7"/>
                  </a:cxn>
                  <a:cxn ang="0">
                    <a:pos x="T8" y="T9"/>
                  </a:cxn>
                </a:cxnLst>
                <a:rect l="0" t="0" r="r" b="b"/>
                <a:pathLst>
                  <a:path w="26" h="60">
                    <a:moveTo>
                      <a:pt x="12" y="0"/>
                    </a:moveTo>
                    <a:cubicBezTo>
                      <a:pt x="18" y="0"/>
                      <a:pt x="24" y="13"/>
                      <a:pt x="25" y="29"/>
                    </a:cubicBezTo>
                    <a:cubicBezTo>
                      <a:pt x="26" y="46"/>
                      <a:pt x="21" y="60"/>
                      <a:pt x="14" y="60"/>
                    </a:cubicBezTo>
                    <a:cubicBezTo>
                      <a:pt x="7" y="60"/>
                      <a:pt x="1" y="47"/>
                      <a:pt x="1" y="30"/>
                    </a:cubicBezTo>
                    <a:cubicBezTo>
                      <a:pt x="0" y="14"/>
                      <a:pt x="5" y="0"/>
                      <a:pt x="12" y="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28">
                <a:extLst>
                  <a:ext uri="{FF2B5EF4-FFF2-40B4-BE49-F238E27FC236}">
                    <a16:creationId xmlns:a16="http://schemas.microsoft.com/office/drawing/2014/main" id="{0FF55285-E25F-4B17-9A5C-5C97C64CEED2}"/>
                  </a:ext>
                </a:extLst>
              </p:cNvPr>
              <p:cNvSpPr>
                <a:spLocks/>
              </p:cNvSpPr>
              <p:nvPr/>
            </p:nvSpPr>
            <p:spPr bwMode="auto">
              <a:xfrm>
                <a:off x="8462963" y="3382963"/>
                <a:ext cx="9525" cy="22225"/>
              </a:xfrm>
              <a:custGeom>
                <a:avLst/>
                <a:gdLst>
                  <a:gd name="T0" fmla="*/ 11 w 25"/>
                  <a:gd name="T1" fmla="*/ 1 h 61"/>
                  <a:gd name="T2" fmla="*/ 25 w 25"/>
                  <a:gd name="T3" fmla="*/ 30 h 61"/>
                  <a:gd name="T4" fmla="*/ 14 w 25"/>
                  <a:gd name="T5" fmla="*/ 61 h 61"/>
                  <a:gd name="T6" fmla="*/ 0 w 25"/>
                  <a:gd name="T7" fmla="*/ 31 h 61"/>
                  <a:gd name="T8" fmla="*/ 11 w 25"/>
                  <a:gd name="T9" fmla="*/ 1 h 61"/>
                </a:gdLst>
                <a:ahLst/>
                <a:cxnLst>
                  <a:cxn ang="0">
                    <a:pos x="T0" y="T1"/>
                  </a:cxn>
                  <a:cxn ang="0">
                    <a:pos x="T2" y="T3"/>
                  </a:cxn>
                  <a:cxn ang="0">
                    <a:pos x="T4" y="T5"/>
                  </a:cxn>
                  <a:cxn ang="0">
                    <a:pos x="T6" y="T7"/>
                  </a:cxn>
                  <a:cxn ang="0">
                    <a:pos x="T8" y="T9"/>
                  </a:cxn>
                </a:cxnLst>
                <a:rect l="0" t="0" r="r" b="b"/>
                <a:pathLst>
                  <a:path w="25" h="61">
                    <a:moveTo>
                      <a:pt x="11" y="1"/>
                    </a:moveTo>
                    <a:cubicBezTo>
                      <a:pt x="18" y="0"/>
                      <a:pt x="24" y="13"/>
                      <a:pt x="25" y="30"/>
                    </a:cubicBezTo>
                    <a:cubicBezTo>
                      <a:pt x="25" y="47"/>
                      <a:pt x="21" y="60"/>
                      <a:pt x="14" y="61"/>
                    </a:cubicBezTo>
                    <a:cubicBezTo>
                      <a:pt x="7" y="61"/>
                      <a:pt x="1" y="48"/>
                      <a:pt x="0" y="31"/>
                    </a:cubicBezTo>
                    <a:cubicBezTo>
                      <a:pt x="0" y="14"/>
                      <a:pt x="5" y="1"/>
                      <a:pt x="11" y="1"/>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29">
                <a:extLst>
                  <a:ext uri="{FF2B5EF4-FFF2-40B4-BE49-F238E27FC236}">
                    <a16:creationId xmlns:a16="http://schemas.microsoft.com/office/drawing/2014/main" id="{0A8E5C13-DA48-45EE-9944-023C4D5132DB}"/>
                  </a:ext>
                </a:extLst>
              </p:cNvPr>
              <p:cNvSpPr>
                <a:spLocks/>
              </p:cNvSpPr>
              <p:nvPr/>
            </p:nvSpPr>
            <p:spPr bwMode="auto">
              <a:xfrm>
                <a:off x="8448675" y="3400425"/>
                <a:ext cx="9525" cy="22225"/>
              </a:xfrm>
              <a:custGeom>
                <a:avLst/>
                <a:gdLst>
                  <a:gd name="T0" fmla="*/ 12 w 26"/>
                  <a:gd name="T1" fmla="*/ 0 h 60"/>
                  <a:gd name="T2" fmla="*/ 25 w 26"/>
                  <a:gd name="T3" fmla="*/ 29 h 60"/>
                  <a:gd name="T4" fmla="*/ 14 w 26"/>
                  <a:gd name="T5" fmla="*/ 60 h 60"/>
                  <a:gd name="T6" fmla="*/ 1 w 26"/>
                  <a:gd name="T7" fmla="*/ 30 h 60"/>
                  <a:gd name="T8" fmla="*/ 12 w 26"/>
                  <a:gd name="T9" fmla="*/ 0 h 60"/>
                </a:gdLst>
                <a:ahLst/>
                <a:cxnLst>
                  <a:cxn ang="0">
                    <a:pos x="T0" y="T1"/>
                  </a:cxn>
                  <a:cxn ang="0">
                    <a:pos x="T2" y="T3"/>
                  </a:cxn>
                  <a:cxn ang="0">
                    <a:pos x="T4" y="T5"/>
                  </a:cxn>
                  <a:cxn ang="0">
                    <a:pos x="T6" y="T7"/>
                  </a:cxn>
                  <a:cxn ang="0">
                    <a:pos x="T8" y="T9"/>
                  </a:cxn>
                </a:cxnLst>
                <a:rect l="0" t="0" r="r" b="b"/>
                <a:pathLst>
                  <a:path w="26" h="60">
                    <a:moveTo>
                      <a:pt x="12" y="0"/>
                    </a:moveTo>
                    <a:cubicBezTo>
                      <a:pt x="19" y="0"/>
                      <a:pt x="25" y="13"/>
                      <a:pt x="25" y="29"/>
                    </a:cubicBezTo>
                    <a:cubicBezTo>
                      <a:pt x="26" y="46"/>
                      <a:pt x="21" y="60"/>
                      <a:pt x="14" y="60"/>
                    </a:cubicBezTo>
                    <a:cubicBezTo>
                      <a:pt x="8" y="60"/>
                      <a:pt x="2" y="47"/>
                      <a:pt x="1" y="30"/>
                    </a:cubicBezTo>
                    <a:cubicBezTo>
                      <a:pt x="0" y="14"/>
                      <a:pt x="5" y="0"/>
                      <a:pt x="12" y="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30">
                <a:extLst>
                  <a:ext uri="{FF2B5EF4-FFF2-40B4-BE49-F238E27FC236}">
                    <a16:creationId xmlns:a16="http://schemas.microsoft.com/office/drawing/2014/main" id="{F2C649ED-4541-4493-8BB9-65DDDD292DC9}"/>
                  </a:ext>
                </a:extLst>
              </p:cNvPr>
              <p:cNvSpPr>
                <a:spLocks/>
              </p:cNvSpPr>
              <p:nvPr/>
            </p:nvSpPr>
            <p:spPr bwMode="auto">
              <a:xfrm>
                <a:off x="6946900" y="2741613"/>
                <a:ext cx="114300" cy="195263"/>
              </a:xfrm>
              <a:custGeom>
                <a:avLst/>
                <a:gdLst>
                  <a:gd name="T0" fmla="*/ 156 w 314"/>
                  <a:gd name="T1" fmla="*/ 0 h 538"/>
                  <a:gd name="T2" fmla="*/ 314 w 314"/>
                  <a:gd name="T3" fmla="*/ 141 h 538"/>
                  <a:gd name="T4" fmla="*/ 251 w 314"/>
                  <a:gd name="T5" fmla="*/ 538 h 538"/>
                  <a:gd name="T6" fmla="*/ 156 w 314"/>
                  <a:gd name="T7" fmla="*/ 0 h 538"/>
                </a:gdLst>
                <a:ahLst/>
                <a:cxnLst>
                  <a:cxn ang="0">
                    <a:pos x="T0" y="T1"/>
                  </a:cxn>
                  <a:cxn ang="0">
                    <a:pos x="T2" y="T3"/>
                  </a:cxn>
                  <a:cxn ang="0">
                    <a:pos x="T4" y="T5"/>
                  </a:cxn>
                  <a:cxn ang="0">
                    <a:pos x="T6" y="T7"/>
                  </a:cxn>
                </a:cxnLst>
                <a:rect l="0" t="0" r="r" b="b"/>
                <a:pathLst>
                  <a:path w="314" h="538">
                    <a:moveTo>
                      <a:pt x="156" y="0"/>
                    </a:moveTo>
                    <a:cubicBezTo>
                      <a:pt x="156" y="0"/>
                      <a:pt x="233" y="83"/>
                      <a:pt x="314" y="141"/>
                    </a:cubicBezTo>
                    <a:cubicBezTo>
                      <a:pt x="30" y="36"/>
                      <a:pt x="67" y="415"/>
                      <a:pt x="251" y="538"/>
                    </a:cubicBezTo>
                    <a:cubicBezTo>
                      <a:pt x="60" y="445"/>
                      <a:pt x="0" y="261"/>
                      <a:pt x="156" y="0"/>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231">
                <a:extLst>
                  <a:ext uri="{FF2B5EF4-FFF2-40B4-BE49-F238E27FC236}">
                    <a16:creationId xmlns:a16="http://schemas.microsoft.com/office/drawing/2014/main" id="{D9002499-FE99-4A7D-9466-50AC509C7CA6}"/>
                  </a:ext>
                </a:extLst>
              </p:cNvPr>
              <p:cNvSpPr>
                <a:spLocks noEditPoints="1"/>
              </p:cNvSpPr>
              <p:nvPr/>
            </p:nvSpPr>
            <p:spPr bwMode="auto">
              <a:xfrm>
                <a:off x="6861175" y="2362200"/>
                <a:ext cx="693738" cy="768350"/>
              </a:xfrm>
              <a:custGeom>
                <a:avLst/>
                <a:gdLst>
                  <a:gd name="T0" fmla="*/ 1780 w 1918"/>
                  <a:gd name="T1" fmla="*/ 1843 h 2119"/>
                  <a:gd name="T2" fmla="*/ 1842 w 1918"/>
                  <a:gd name="T3" fmla="*/ 1146 h 2119"/>
                  <a:gd name="T4" fmla="*/ 1811 w 1918"/>
                  <a:gd name="T5" fmla="*/ 691 h 2119"/>
                  <a:gd name="T6" fmla="*/ 1860 w 1918"/>
                  <a:gd name="T7" fmla="*/ 571 h 2119"/>
                  <a:gd name="T8" fmla="*/ 1786 w 1918"/>
                  <a:gd name="T9" fmla="*/ 476 h 2119"/>
                  <a:gd name="T10" fmla="*/ 1646 w 1918"/>
                  <a:gd name="T11" fmla="*/ 148 h 2119"/>
                  <a:gd name="T12" fmla="*/ 1504 w 1918"/>
                  <a:gd name="T13" fmla="*/ 0 h 2119"/>
                  <a:gd name="T14" fmla="*/ 1144 w 1918"/>
                  <a:gd name="T15" fmla="*/ 46 h 2119"/>
                  <a:gd name="T16" fmla="*/ 516 w 1918"/>
                  <a:gd name="T17" fmla="*/ 102 h 2119"/>
                  <a:gd name="T18" fmla="*/ 322 w 1918"/>
                  <a:gd name="T19" fmla="*/ 287 h 2119"/>
                  <a:gd name="T20" fmla="*/ 156 w 1918"/>
                  <a:gd name="T21" fmla="*/ 668 h 2119"/>
                  <a:gd name="T22" fmla="*/ 14 w 1918"/>
                  <a:gd name="T23" fmla="*/ 764 h 2119"/>
                  <a:gd name="T24" fmla="*/ 157 w 1918"/>
                  <a:gd name="T25" fmla="*/ 904 h 2119"/>
                  <a:gd name="T26" fmla="*/ 255 w 1918"/>
                  <a:gd name="T27" fmla="*/ 1448 h 2119"/>
                  <a:gd name="T28" fmla="*/ 410 w 1918"/>
                  <a:gd name="T29" fmla="*/ 1940 h 2119"/>
                  <a:gd name="T30" fmla="*/ 1780 w 1918"/>
                  <a:gd name="T31" fmla="*/ 1843 h 2119"/>
                  <a:gd name="T32" fmla="*/ 1616 w 1918"/>
                  <a:gd name="T33" fmla="*/ 1366 h 2119"/>
                  <a:gd name="T34" fmla="*/ 761 w 1918"/>
                  <a:gd name="T35" fmla="*/ 1667 h 2119"/>
                  <a:gd name="T36" fmla="*/ 324 w 1918"/>
                  <a:gd name="T37" fmla="*/ 1351 h 2119"/>
                  <a:gd name="T38" fmla="*/ 744 w 1918"/>
                  <a:gd name="T39" fmla="*/ 1251 h 2119"/>
                  <a:gd name="T40" fmla="*/ 1435 w 1918"/>
                  <a:gd name="T41" fmla="*/ 1180 h 2119"/>
                  <a:gd name="T42" fmla="*/ 1616 w 1918"/>
                  <a:gd name="T43" fmla="*/ 1366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18" h="2119">
                    <a:moveTo>
                      <a:pt x="1780" y="1843"/>
                    </a:moveTo>
                    <a:cubicBezTo>
                      <a:pt x="1780" y="1843"/>
                      <a:pt x="1841" y="1455"/>
                      <a:pt x="1842" y="1146"/>
                    </a:cubicBezTo>
                    <a:cubicBezTo>
                      <a:pt x="1844" y="836"/>
                      <a:pt x="1811" y="691"/>
                      <a:pt x="1811" y="691"/>
                    </a:cubicBezTo>
                    <a:cubicBezTo>
                      <a:pt x="1811" y="691"/>
                      <a:pt x="1877" y="634"/>
                      <a:pt x="1860" y="571"/>
                    </a:cubicBezTo>
                    <a:cubicBezTo>
                      <a:pt x="1843" y="508"/>
                      <a:pt x="1786" y="476"/>
                      <a:pt x="1786" y="476"/>
                    </a:cubicBezTo>
                    <a:cubicBezTo>
                      <a:pt x="1786" y="476"/>
                      <a:pt x="1712" y="253"/>
                      <a:pt x="1646" y="148"/>
                    </a:cubicBezTo>
                    <a:cubicBezTo>
                      <a:pt x="1580" y="42"/>
                      <a:pt x="1504" y="0"/>
                      <a:pt x="1504" y="0"/>
                    </a:cubicBezTo>
                    <a:cubicBezTo>
                      <a:pt x="1504" y="0"/>
                      <a:pt x="1357" y="44"/>
                      <a:pt x="1144" y="46"/>
                    </a:cubicBezTo>
                    <a:cubicBezTo>
                      <a:pt x="930" y="48"/>
                      <a:pt x="666" y="71"/>
                      <a:pt x="516" y="102"/>
                    </a:cubicBezTo>
                    <a:cubicBezTo>
                      <a:pt x="365" y="133"/>
                      <a:pt x="345" y="247"/>
                      <a:pt x="322" y="287"/>
                    </a:cubicBezTo>
                    <a:cubicBezTo>
                      <a:pt x="299" y="327"/>
                      <a:pt x="156" y="668"/>
                      <a:pt x="156" y="668"/>
                    </a:cubicBezTo>
                    <a:cubicBezTo>
                      <a:pt x="156" y="668"/>
                      <a:pt x="0" y="629"/>
                      <a:pt x="14" y="764"/>
                    </a:cubicBezTo>
                    <a:cubicBezTo>
                      <a:pt x="28" y="898"/>
                      <a:pt x="157" y="904"/>
                      <a:pt x="157" y="904"/>
                    </a:cubicBezTo>
                    <a:cubicBezTo>
                      <a:pt x="157" y="904"/>
                      <a:pt x="191" y="1200"/>
                      <a:pt x="255" y="1448"/>
                    </a:cubicBezTo>
                    <a:cubicBezTo>
                      <a:pt x="319" y="1695"/>
                      <a:pt x="410" y="1940"/>
                      <a:pt x="410" y="1940"/>
                    </a:cubicBezTo>
                    <a:cubicBezTo>
                      <a:pt x="410" y="1940"/>
                      <a:pt x="1054" y="2119"/>
                      <a:pt x="1780" y="1843"/>
                    </a:cubicBezTo>
                    <a:close/>
                    <a:moveTo>
                      <a:pt x="1616" y="1366"/>
                    </a:moveTo>
                    <a:cubicBezTo>
                      <a:pt x="1429" y="1571"/>
                      <a:pt x="1083" y="1679"/>
                      <a:pt x="761" y="1667"/>
                    </a:cubicBezTo>
                    <a:cubicBezTo>
                      <a:pt x="492" y="1637"/>
                      <a:pt x="344" y="1516"/>
                      <a:pt x="324" y="1351"/>
                    </a:cubicBezTo>
                    <a:cubicBezTo>
                      <a:pt x="278" y="985"/>
                      <a:pt x="551" y="1222"/>
                      <a:pt x="744" y="1251"/>
                    </a:cubicBezTo>
                    <a:cubicBezTo>
                      <a:pt x="1032" y="1294"/>
                      <a:pt x="1227" y="1264"/>
                      <a:pt x="1435" y="1180"/>
                    </a:cubicBezTo>
                    <a:cubicBezTo>
                      <a:pt x="1678" y="1081"/>
                      <a:pt x="1918" y="1036"/>
                      <a:pt x="1616" y="1366"/>
                    </a:cubicBez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32">
                <a:extLst>
                  <a:ext uri="{FF2B5EF4-FFF2-40B4-BE49-F238E27FC236}">
                    <a16:creationId xmlns:a16="http://schemas.microsoft.com/office/drawing/2014/main" id="{4C877161-821E-4AA4-9E52-9D829EC085DF}"/>
                  </a:ext>
                </a:extLst>
              </p:cNvPr>
              <p:cNvSpPr>
                <a:spLocks/>
              </p:cNvSpPr>
              <p:nvPr/>
            </p:nvSpPr>
            <p:spPr bwMode="auto">
              <a:xfrm>
                <a:off x="7045325" y="2473325"/>
                <a:ext cx="136525" cy="44450"/>
              </a:xfrm>
              <a:custGeom>
                <a:avLst/>
                <a:gdLst>
                  <a:gd name="T0" fmla="*/ 0 w 377"/>
                  <a:gd name="T1" fmla="*/ 120 h 120"/>
                  <a:gd name="T2" fmla="*/ 337 w 377"/>
                  <a:gd name="T3" fmla="*/ 79 h 120"/>
                  <a:gd name="T4" fmla="*/ 377 w 377"/>
                  <a:gd name="T5" fmla="*/ 5 h 120"/>
                  <a:gd name="T6" fmla="*/ 119 w 377"/>
                  <a:gd name="T7" fmla="*/ 0 h 120"/>
                  <a:gd name="T8" fmla="*/ 0 w 377"/>
                  <a:gd name="T9" fmla="*/ 120 h 120"/>
                </a:gdLst>
                <a:ahLst/>
                <a:cxnLst>
                  <a:cxn ang="0">
                    <a:pos x="T0" y="T1"/>
                  </a:cxn>
                  <a:cxn ang="0">
                    <a:pos x="T2" y="T3"/>
                  </a:cxn>
                  <a:cxn ang="0">
                    <a:pos x="T4" y="T5"/>
                  </a:cxn>
                  <a:cxn ang="0">
                    <a:pos x="T6" y="T7"/>
                  </a:cxn>
                  <a:cxn ang="0">
                    <a:pos x="T8" y="T9"/>
                  </a:cxn>
                </a:cxnLst>
                <a:rect l="0" t="0" r="r" b="b"/>
                <a:pathLst>
                  <a:path w="377" h="120">
                    <a:moveTo>
                      <a:pt x="0" y="120"/>
                    </a:moveTo>
                    <a:lnTo>
                      <a:pt x="337" y="79"/>
                    </a:lnTo>
                    <a:lnTo>
                      <a:pt x="377" y="5"/>
                    </a:lnTo>
                    <a:lnTo>
                      <a:pt x="119" y="0"/>
                    </a:lnTo>
                    <a:lnTo>
                      <a:pt x="0" y="120"/>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33">
                <a:extLst>
                  <a:ext uri="{FF2B5EF4-FFF2-40B4-BE49-F238E27FC236}">
                    <a16:creationId xmlns:a16="http://schemas.microsoft.com/office/drawing/2014/main" id="{97AFE24A-FBA7-4EB2-AC85-265E1A0FE6C8}"/>
                  </a:ext>
                </a:extLst>
              </p:cNvPr>
              <p:cNvSpPr>
                <a:spLocks/>
              </p:cNvSpPr>
              <p:nvPr/>
            </p:nvSpPr>
            <p:spPr bwMode="auto">
              <a:xfrm>
                <a:off x="6861175" y="2395538"/>
                <a:ext cx="228600" cy="684213"/>
              </a:xfrm>
              <a:custGeom>
                <a:avLst/>
                <a:gdLst>
                  <a:gd name="T0" fmla="*/ 565 w 631"/>
                  <a:gd name="T1" fmla="*/ 0 h 1887"/>
                  <a:gd name="T2" fmla="*/ 516 w 631"/>
                  <a:gd name="T3" fmla="*/ 9 h 1887"/>
                  <a:gd name="T4" fmla="*/ 322 w 631"/>
                  <a:gd name="T5" fmla="*/ 194 h 1887"/>
                  <a:gd name="T6" fmla="*/ 156 w 631"/>
                  <a:gd name="T7" fmla="*/ 575 h 1887"/>
                  <a:gd name="T8" fmla="*/ 14 w 631"/>
                  <a:gd name="T9" fmla="*/ 671 h 1887"/>
                  <a:gd name="T10" fmla="*/ 157 w 631"/>
                  <a:gd name="T11" fmla="*/ 811 h 1887"/>
                  <a:gd name="T12" fmla="*/ 255 w 631"/>
                  <a:gd name="T13" fmla="*/ 1355 h 1887"/>
                  <a:gd name="T14" fmla="*/ 410 w 631"/>
                  <a:gd name="T15" fmla="*/ 1847 h 1887"/>
                  <a:gd name="T16" fmla="*/ 631 w 631"/>
                  <a:gd name="T17" fmla="*/ 1887 h 1887"/>
                  <a:gd name="T18" fmla="*/ 534 w 631"/>
                  <a:gd name="T19" fmla="*/ 1515 h 1887"/>
                  <a:gd name="T20" fmla="*/ 439 w 631"/>
                  <a:gd name="T21" fmla="*/ 1059 h 1887"/>
                  <a:gd name="T22" fmla="*/ 565 w 631"/>
                  <a:gd name="T23"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1" h="1887">
                    <a:moveTo>
                      <a:pt x="565" y="0"/>
                    </a:moveTo>
                    <a:cubicBezTo>
                      <a:pt x="547" y="3"/>
                      <a:pt x="531" y="6"/>
                      <a:pt x="516" y="9"/>
                    </a:cubicBezTo>
                    <a:cubicBezTo>
                      <a:pt x="365" y="40"/>
                      <a:pt x="345" y="154"/>
                      <a:pt x="322" y="194"/>
                    </a:cubicBezTo>
                    <a:cubicBezTo>
                      <a:pt x="299" y="234"/>
                      <a:pt x="156" y="575"/>
                      <a:pt x="156" y="575"/>
                    </a:cubicBezTo>
                    <a:cubicBezTo>
                      <a:pt x="156" y="575"/>
                      <a:pt x="0" y="536"/>
                      <a:pt x="14" y="671"/>
                    </a:cubicBezTo>
                    <a:cubicBezTo>
                      <a:pt x="28" y="805"/>
                      <a:pt x="157" y="811"/>
                      <a:pt x="157" y="811"/>
                    </a:cubicBezTo>
                    <a:cubicBezTo>
                      <a:pt x="157" y="811"/>
                      <a:pt x="191" y="1107"/>
                      <a:pt x="255" y="1355"/>
                    </a:cubicBezTo>
                    <a:cubicBezTo>
                      <a:pt x="319" y="1602"/>
                      <a:pt x="410" y="1847"/>
                      <a:pt x="410" y="1847"/>
                    </a:cubicBezTo>
                    <a:cubicBezTo>
                      <a:pt x="410" y="1847"/>
                      <a:pt x="492" y="1870"/>
                      <a:pt x="631" y="1887"/>
                    </a:cubicBezTo>
                    <a:cubicBezTo>
                      <a:pt x="614" y="1805"/>
                      <a:pt x="573" y="1677"/>
                      <a:pt x="534" y="1515"/>
                    </a:cubicBezTo>
                    <a:cubicBezTo>
                      <a:pt x="233" y="1382"/>
                      <a:pt x="297" y="1004"/>
                      <a:pt x="439" y="1059"/>
                    </a:cubicBezTo>
                    <a:cubicBezTo>
                      <a:pt x="413" y="758"/>
                      <a:pt x="435" y="350"/>
                      <a:pt x="565" y="0"/>
                    </a:cubicBezTo>
                    <a:close/>
                  </a:path>
                </a:pathLst>
              </a:custGeom>
              <a:solidFill>
                <a:srgbClr val="FDDB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4">
                <a:extLst>
                  <a:ext uri="{FF2B5EF4-FFF2-40B4-BE49-F238E27FC236}">
                    <a16:creationId xmlns:a16="http://schemas.microsoft.com/office/drawing/2014/main" id="{3C6DFFDB-6E4C-4212-9E0A-8DA808958504}"/>
                  </a:ext>
                </a:extLst>
              </p:cNvPr>
              <p:cNvSpPr>
                <a:spLocks/>
              </p:cNvSpPr>
              <p:nvPr/>
            </p:nvSpPr>
            <p:spPr bwMode="auto">
              <a:xfrm>
                <a:off x="7264400" y="2449513"/>
                <a:ext cx="134938" cy="44450"/>
              </a:xfrm>
              <a:custGeom>
                <a:avLst/>
                <a:gdLst>
                  <a:gd name="T0" fmla="*/ 0 w 370"/>
                  <a:gd name="T1" fmla="*/ 60 h 123"/>
                  <a:gd name="T2" fmla="*/ 66 w 370"/>
                  <a:gd name="T3" fmla="*/ 123 h 123"/>
                  <a:gd name="T4" fmla="*/ 370 w 370"/>
                  <a:gd name="T5" fmla="*/ 93 h 123"/>
                  <a:gd name="T6" fmla="*/ 238 w 370"/>
                  <a:gd name="T7" fmla="*/ 0 h 123"/>
                  <a:gd name="T8" fmla="*/ 0 w 370"/>
                  <a:gd name="T9" fmla="*/ 60 h 123"/>
                </a:gdLst>
                <a:ahLst/>
                <a:cxnLst>
                  <a:cxn ang="0">
                    <a:pos x="T0" y="T1"/>
                  </a:cxn>
                  <a:cxn ang="0">
                    <a:pos x="T2" y="T3"/>
                  </a:cxn>
                  <a:cxn ang="0">
                    <a:pos x="T4" y="T5"/>
                  </a:cxn>
                  <a:cxn ang="0">
                    <a:pos x="T6" y="T7"/>
                  </a:cxn>
                  <a:cxn ang="0">
                    <a:pos x="T8" y="T9"/>
                  </a:cxn>
                </a:cxnLst>
                <a:rect l="0" t="0" r="r" b="b"/>
                <a:pathLst>
                  <a:path w="370" h="123">
                    <a:moveTo>
                      <a:pt x="0" y="60"/>
                    </a:moveTo>
                    <a:lnTo>
                      <a:pt x="66" y="123"/>
                    </a:lnTo>
                    <a:lnTo>
                      <a:pt x="370" y="93"/>
                    </a:lnTo>
                    <a:lnTo>
                      <a:pt x="238" y="0"/>
                    </a:lnTo>
                    <a:lnTo>
                      <a:pt x="0" y="60"/>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35">
                <a:extLst>
                  <a:ext uri="{FF2B5EF4-FFF2-40B4-BE49-F238E27FC236}">
                    <a16:creationId xmlns:a16="http://schemas.microsoft.com/office/drawing/2014/main" id="{F8DD95CA-7C6C-42F0-9709-E098C85CCF43}"/>
                  </a:ext>
                </a:extLst>
              </p:cNvPr>
              <p:cNvSpPr>
                <a:spLocks/>
              </p:cNvSpPr>
              <p:nvPr/>
            </p:nvSpPr>
            <p:spPr bwMode="auto">
              <a:xfrm>
                <a:off x="7739063" y="3189288"/>
                <a:ext cx="233363" cy="358775"/>
              </a:xfrm>
              <a:custGeom>
                <a:avLst/>
                <a:gdLst>
                  <a:gd name="T0" fmla="*/ 204 w 647"/>
                  <a:gd name="T1" fmla="*/ 988 h 988"/>
                  <a:gd name="T2" fmla="*/ 59 w 647"/>
                  <a:gd name="T3" fmla="*/ 217 h 988"/>
                  <a:gd name="T4" fmla="*/ 430 w 647"/>
                  <a:gd name="T5" fmla="*/ 58 h 988"/>
                  <a:gd name="T6" fmla="*/ 588 w 647"/>
                  <a:gd name="T7" fmla="*/ 429 h 988"/>
                  <a:gd name="T8" fmla="*/ 395 w 647"/>
                  <a:gd name="T9" fmla="*/ 599 h 988"/>
                </a:gdLst>
                <a:ahLst/>
                <a:cxnLst>
                  <a:cxn ang="0">
                    <a:pos x="T0" y="T1"/>
                  </a:cxn>
                  <a:cxn ang="0">
                    <a:pos x="T2" y="T3"/>
                  </a:cxn>
                  <a:cxn ang="0">
                    <a:pos x="T4" y="T5"/>
                  </a:cxn>
                  <a:cxn ang="0">
                    <a:pos x="T6" y="T7"/>
                  </a:cxn>
                  <a:cxn ang="0">
                    <a:pos x="T8" y="T9"/>
                  </a:cxn>
                </a:cxnLst>
                <a:rect l="0" t="0" r="r" b="b"/>
                <a:pathLst>
                  <a:path w="647" h="988">
                    <a:moveTo>
                      <a:pt x="204" y="988"/>
                    </a:moveTo>
                    <a:cubicBezTo>
                      <a:pt x="274" y="814"/>
                      <a:pt x="0" y="363"/>
                      <a:pt x="59" y="217"/>
                    </a:cubicBezTo>
                    <a:cubicBezTo>
                      <a:pt x="117" y="71"/>
                      <a:pt x="283" y="0"/>
                      <a:pt x="430" y="58"/>
                    </a:cubicBezTo>
                    <a:cubicBezTo>
                      <a:pt x="576" y="117"/>
                      <a:pt x="647" y="283"/>
                      <a:pt x="588" y="429"/>
                    </a:cubicBezTo>
                    <a:cubicBezTo>
                      <a:pt x="553" y="516"/>
                      <a:pt x="480" y="577"/>
                      <a:pt x="395" y="599"/>
                    </a:cubicBezTo>
                  </a:path>
                </a:pathLst>
              </a:custGeom>
              <a:noFill/>
              <a:ln w="17463"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236">
                <a:extLst>
                  <a:ext uri="{FF2B5EF4-FFF2-40B4-BE49-F238E27FC236}">
                    <a16:creationId xmlns:a16="http://schemas.microsoft.com/office/drawing/2014/main" id="{35363F82-4213-4E88-B21D-E13450F051EC}"/>
                  </a:ext>
                </a:extLst>
              </p:cNvPr>
              <p:cNvSpPr>
                <a:spLocks/>
              </p:cNvSpPr>
              <p:nvPr/>
            </p:nvSpPr>
            <p:spPr bwMode="auto">
              <a:xfrm>
                <a:off x="7731125" y="3198813"/>
                <a:ext cx="114300" cy="184150"/>
              </a:xfrm>
              <a:custGeom>
                <a:avLst/>
                <a:gdLst>
                  <a:gd name="T0" fmla="*/ 317 w 317"/>
                  <a:gd name="T1" fmla="*/ 50 h 507"/>
                  <a:gd name="T2" fmla="*/ 213 w 317"/>
                  <a:gd name="T3" fmla="*/ 507 h 507"/>
                  <a:gd name="T4" fmla="*/ 0 w 317"/>
                  <a:gd name="T5" fmla="*/ 333 h 507"/>
                  <a:gd name="T6" fmla="*/ 28 w 317"/>
                  <a:gd name="T7" fmla="*/ 118 h 507"/>
                  <a:gd name="T8" fmla="*/ 58 w 317"/>
                  <a:gd name="T9" fmla="*/ 1 h 507"/>
                  <a:gd name="T10" fmla="*/ 143 w 317"/>
                  <a:gd name="T11" fmla="*/ 0 h 507"/>
                  <a:gd name="T12" fmla="*/ 143 w 317"/>
                  <a:gd name="T13" fmla="*/ 29 h 507"/>
                  <a:gd name="T14" fmla="*/ 317 w 317"/>
                  <a:gd name="T15" fmla="*/ 50 h 5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7" h="507">
                    <a:moveTo>
                      <a:pt x="317" y="50"/>
                    </a:moveTo>
                    <a:lnTo>
                      <a:pt x="213" y="507"/>
                    </a:lnTo>
                    <a:lnTo>
                      <a:pt x="0" y="333"/>
                    </a:lnTo>
                    <a:lnTo>
                      <a:pt x="28" y="118"/>
                    </a:lnTo>
                    <a:lnTo>
                      <a:pt x="58" y="1"/>
                    </a:lnTo>
                    <a:lnTo>
                      <a:pt x="143" y="0"/>
                    </a:lnTo>
                    <a:lnTo>
                      <a:pt x="143" y="29"/>
                    </a:lnTo>
                    <a:lnTo>
                      <a:pt x="317" y="50"/>
                    </a:ln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37">
                <a:extLst>
                  <a:ext uri="{FF2B5EF4-FFF2-40B4-BE49-F238E27FC236}">
                    <a16:creationId xmlns:a16="http://schemas.microsoft.com/office/drawing/2014/main" id="{AB88E0B2-9C1A-4777-B975-B873CF843BBF}"/>
                  </a:ext>
                </a:extLst>
              </p:cNvPr>
              <p:cNvSpPr>
                <a:spLocks/>
              </p:cNvSpPr>
              <p:nvPr/>
            </p:nvSpPr>
            <p:spPr bwMode="auto">
              <a:xfrm>
                <a:off x="7731125" y="3241675"/>
                <a:ext cx="79375" cy="141288"/>
              </a:xfrm>
              <a:custGeom>
                <a:avLst/>
                <a:gdLst>
                  <a:gd name="T0" fmla="*/ 213 w 219"/>
                  <a:gd name="T1" fmla="*/ 389 h 389"/>
                  <a:gd name="T2" fmla="*/ 0 w 219"/>
                  <a:gd name="T3" fmla="*/ 215 h 389"/>
                  <a:gd name="T4" fmla="*/ 28 w 219"/>
                  <a:gd name="T5" fmla="*/ 0 h 389"/>
                  <a:gd name="T6" fmla="*/ 29 w 219"/>
                  <a:gd name="T7" fmla="*/ 184 h 389"/>
                  <a:gd name="T8" fmla="*/ 219 w 219"/>
                  <a:gd name="T9" fmla="*/ 347 h 389"/>
                  <a:gd name="T10" fmla="*/ 213 w 219"/>
                  <a:gd name="T11" fmla="*/ 389 h 389"/>
                </a:gdLst>
                <a:ahLst/>
                <a:cxnLst>
                  <a:cxn ang="0">
                    <a:pos x="T0" y="T1"/>
                  </a:cxn>
                  <a:cxn ang="0">
                    <a:pos x="T2" y="T3"/>
                  </a:cxn>
                  <a:cxn ang="0">
                    <a:pos x="T4" y="T5"/>
                  </a:cxn>
                  <a:cxn ang="0">
                    <a:pos x="T6" y="T7"/>
                  </a:cxn>
                  <a:cxn ang="0">
                    <a:pos x="T8" y="T9"/>
                  </a:cxn>
                  <a:cxn ang="0">
                    <a:pos x="T10" y="T11"/>
                  </a:cxn>
                </a:cxnLst>
                <a:rect l="0" t="0" r="r" b="b"/>
                <a:pathLst>
                  <a:path w="219" h="389">
                    <a:moveTo>
                      <a:pt x="213" y="389"/>
                    </a:moveTo>
                    <a:lnTo>
                      <a:pt x="0" y="215"/>
                    </a:lnTo>
                    <a:lnTo>
                      <a:pt x="28" y="0"/>
                    </a:lnTo>
                    <a:lnTo>
                      <a:pt x="29" y="184"/>
                    </a:lnTo>
                    <a:lnTo>
                      <a:pt x="219" y="347"/>
                    </a:lnTo>
                    <a:lnTo>
                      <a:pt x="213" y="389"/>
                    </a:lnTo>
                    <a:close/>
                  </a:path>
                </a:pathLst>
              </a:custGeom>
              <a:solidFill>
                <a:srgbClr val="FDDB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238">
                <a:extLst>
                  <a:ext uri="{FF2B5EF4-FFF2-40B4-BE49-F238E27FC236}">
                    <a16:creationId xmlns:a16="http://schemas.microsoft.com/office/drawing/2014/main" id="{E8313D4B-798F-41D5-AA11-CA9AC506BA1D}"/>
                  </a:ext>
                </a:extLst>
              </p:cNvPr>
              <p:cNvSpPr>
                <a:spLocks/>
              </p:cNvSpPr>
              <p:nvPr/>
            </p:nvSpPr>
            <p:spPr bwMode="auto">
              <a:xfrm>
                <a:off x="6870700" y="2617788"/>
                <a:ext cx="47625" cy="65088"/>
              </a:xfrm>
              <a:custGeom>
                <a:avLst/>
                <a:gdLst>
                  <a:gd name="T0" fmla="*/ 129 w 129"/>
                  <a:gd name="T1" fmla="*/ 180 h 180"/>
                  <a:gd name="T2" fmla="*/ 125 w 129"/>
                  <a:gd name="T3" fmla="*/ 63 h 180"/>
                  <a:gd name="T4" fmla="*/ 125 w 129"/>
                  <a:gd name="T5" fmla="*/ 17 h 180"/>
                  <a:gd name="T6" fmla="*/ 27 w 129"/>
                  <a:gd name="T7" fmla="*/ 38 h 180"/>
                  <a:gd name="T8" fmla="*/ 129 w 129"/>
                  <a:gd name="T9" fmla="*/ 180 h 180"/>
                </a:gdLst>
                <a:ahLst/>
                <a:cxnLst>
                  <a:cxn ang="0">
                    <a:pos x="T0" y="T1"/>
                  </a:cxn>
                  <a:cxn ang="0">
                    <a:pos x="T2" y="T3"/>
                  </a:cxn>
                  <a:cxn ang="0">
                    <a:pos x="T4" y="T5"/>
                  </a:cxn>
                  <a:cxn ang="0">
                    <a:pos x="T6" y="T7"/>
                  </a:cxn>
                  <a:cxn ang="0">
                    <a:pos x="T8" y="T9"/>
                  </a:cxn>
                </a:cxnLst>
                <a:rect l="0" t="0" r="r" b="b"/>
                <a:pathLst>
                  <a:path w="129" h="180">
                    <a:moveTo>
                      <a:pt x="129" y="180"/>
                    </a:moveTo>
                    <a:cubicBezTo>
                      <a:pt x="129" y="180"/>
                      <a:pt x="124" y="109"/>
                      <a:pt x="125" y="63"/>
                    </a:cubicBezTo>
                    <a:cubicBezTo>
                      <a:pt x="125" y="17"/>
                      <a:pt x="125" y="17"/>
                      <a:pt x="125" y="17"/>
                    </a:cubicBezTo>
                    <a:cubicBezTo>
                      <a:pt x="125" y="17"/>
                      <a:pt x="53" y="0"/>
                      <a:pt x="27" y="38"/>
                    </a:cubicBezTo>
                    <a:cubicBezTo>
                      <a:pt x="0" y="76"/>
                      <a:pt x="30" y="179"/>
                      <a:pt x="129" y="180"/>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239">
                <a:extLst>
                  <a:ext uri="{FF2B5EF4-FFF2-40B4-BE49-F238E27FC236}">
                    <a16:creationId xmlns:a16="http://schemas.microsoft.com/office/drawing/2014/main" id="{60787F83-069C-408F-BF48-4CDB9AE0FD9A}"/>
                  </a:ext>
                </a:extLst>
              </p:cNvPr>
              <p:cNvSpPr>
                <a:spLocks/>
              </p:cNvSpPr>
              <p:nvPr/>
            </p:nvSpPr>
            <p:spPr bwMode="auto">
              <a:xfrm>
                <a:off x="7510463" y="2547938"/>
                <a:ext cx="33338" cy="57150"/>
              </a:xfrm>
              <a:custGeom>
                <a:avLst/>
                <a:gdLst>
                  <a:gd name="T0" fmla="*/ 19 w 94"/>
                  <a:gd name="T1" fmla="*/ 154 h 154"/>
                  <a:gd name="T2" fmla="*/ 10 w 94"/>
                  <a:gd name="T3" fmla="*/ 68 h 154"/>
                  <a:gd name="T4" fmla="*/ 0 w 94"/>
                  <a:gd name="T5" fmla="*/ 0 h 154"/>
                  <a:gd name="T6" fmla="*/ 19 w 94"/>
                  <a:gd name="T7" fmla="*/ 154 h 154"/>
                </a:gdLst>
                <a:ahLst/>
                <a:cxnLst>
                  <a:cxn ang="0">
                    <a:pos x="T0" y="T1"/>
                  </a:cxn>
                  <a:cxn ang="0">
                    <a:pos x="T2" y="T3"/>
                  </a:cxn>
                  <a:cxn ang="0">
                    <a:pos x="T4" y="T5"/>
                  </a:cxn>
                  <a:cxn ang="0">
                    <a:pos x="T6" y="T7"/>
                  </a:cxn>
                </a:cxnLst>
                <a:rect l="0" t="0" r="r" b="b"/>
                <a:pathLst>
                  <a:path w="94" h="154">
                    <a:moveTo>
                      <a:pt x="19" y="154"/>
                    </a:moveTo>
                    <a:cubicBezTo>
                      <a:pt x="19" y="154"/>
                      <a:pt x="14" y="103"/>
                      <a:pt x="10" y="68"/>
                    </a:cubicBezTo>
                    <a:cubicBezTo>
                      <a:pt x="6" y="33"/>
                      <a:pt x="0" y="0"/>
                      <a:pt x="0" y="0"/>
                    </a:cubicBezTo>
                    <a:cubicBezTo>
                      <a:pt x="0" y="0"/>
                      <a:pt x="94" y="69"/>
                      <a:pt x="19" y="154"/>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240">
                <a:extLst>
                  <a:ext uri="{FF2B5EF4-FFF2-40B4-BE49-F238E27FC236}">
                    <a16:creationId xmlns:a16="http://schemas.microsoft.com/office/drawing/2014/main" id="{BDAB95AF-0F3E-4BF9-8762-F00FE9B156A6}"/>
                  </a:ext>
                </a:extLst>
              </p:cNvPr>
              <p:cNvSpPr>
                <a:spLocks/>
              </p:cNvSpPr>
              <p:nvPr/>
            </p:nvSpPr>
            <p:spPr bwMode="auto">
              <a:xfrm>
                <a:off x="6748463" y="3065463"/>
                <a:ext cx="273050" cy="250825"/>
              </a:xfrm>
              <a:custGeom>
                <a:avLst/>
                <a:gdLst>
                  <a:gd name="T0" fmla="*/ 0 w 755"/>
                  <a:gd name="T1" fmla="*/ 693 h 693"/>
                  <a:gd name="T2" fmla="*/ 192 w 755"/>
                  <a:gd name="T3" fmla="*/ 243 h 693"/>
                  <a:gd name="T4" fmla="*/ 755 w 755"/>
                  <a:gd name="T5" fmla="*/ 19 h 693"/>
                  <a:gd name="T6" fmla="*/ 724 w 755"/>
                  <a:gd name="T7" fmla="*/ 0 h 693"/>
                  <a:gd name="T8" fmla="*/ 165 w 755"/>
                  <a:gd name="T9" fmla="*/ 231 h 693"/>
                  <a:gd name="T10" fmla="*/ 0 w 755"/>
                  <a:gd name="T11" fmla="*/ 693 h 693"/>
                </a:gdLst>
                <a:ahLst/>
                <a:cxnLst>
                  <a:cxn ang="0">
                    <a:pos x="T0" y="T1"/>
                  </a:cxn>
                  <a:cxn ang="0">
                    <a:pos x="T2" y="T3"/>
                  </a:cxn>
                  <a:cxn ang="0">
                    <a:pos x="T4" y="T5"/>
                  </a:cxn>
                  <a:cxn ang="0">
                    <a:pos x="T6" y="T7"/>
                  </a:cxn>
                  <a:cxn ang="0">
                    <a:pos x="T8" y="T9"/>
                  </a:cxn>
                  <a:cxn ang="0">
                    <a:pos x="T10" y="T11"/>
                  </a:cxn>
                </a:cxnLst>
                <a:rect l="0" t="0" r="r" b="b"/>
                <a:pathLst>
                  <a:path w="755" h="693">
                    <a:moveTo>
                      <a:pt x="0" y="693"/>
                    </a:moveTo>
                    <a:lnTo>
                      <a:pt x="192" y="243"/>
                    </a:lnTo>
                    <a:lnTo>
                      <a:pt x="755" y="19"/>
                    </a:lnTo>
                    <a:lnTo>
                      <a:pt x="724" y="0"/>
                    </a:lnTo>
                    <a:lnTo>
                      <a:pt x="165" y="231"/>
                    </a:lnTo>
                    <a:lnTo>
                      <a:pt x="0" y="693"/>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241">
                <a:extLst>
                  <a:ext uri="{FF2B5EF4-FFF2-40B4-BE49-F238E27FC236}">
                    <a16:creationId xmlns:a16="http://schemas.microsoft.com/office/drawing/2014/main" id="{02A361E2-D3C1-43D5-89B7-06E9188E4CFF}"/>
                  </a:ext>
                </a:extLst>
              </p:cNvPr>
              <p:cNvSpPr>
                <a:spLocks/>
              </p:cNvSpPr>
              <p:nvPr/>
            </p:nvSpPr>
            <p:spPr bwMode="auto">
              <a:xfrm>
                <a:off x="7934325" y="3203575"/>
                <a:ext cx="320675" cy="188913"/>
              </a:xfrm>
              <a:custGeom>
                <a:avLst/>
                <a:gdLst>
                  <a:gd name="T0" fmla="*/ 0 w 886"/>
                  <a:gd name="T1" fmla="*/ 54 h 522"/>
                  <a:gd name="T2" fmla="*/ 886 w 886"/>
                  <a:gd name="T3" fmla="*/ 410 h 522"/>
                  <a:gd name="T4" fmla="*/ 0 w 886"/>
                  <a:gd name="T5" fmla="*/ 54 h 522"/>
                </a:gdLst>
                <a:ahLst/>
                <a:cxnLst>
                  <a:cxn ang="0">
                    <a:pos x="T0" y="T1"/>
                  </a:cxn>
                  <a:cxn ang="0">
                    <a:pos x="T2" y="T3"/>
                  </a:cxn>
                  <a:cxn ang="0">
                    <a:pos x="T4" y="T5"/>
                  </a:cxn>
                </a:cxnLst>
                <a:rect l="0" t="0" r="r" b="b"/>
                <a:pathLst>
                  <a:path w="886" h="522">
                    <a:moveTo>
                      <a:pt x="0" y="54"/>
                    </a:moveTo>
                    <a:cubicBezTo>
                      <a:pt x="347" y="0"/>
                      <a:pt x="753" y="213"/>
                      <a:pt x="886" y="410"/>
                    </a:cubicBezTo>
                    <a:cubicBezTo>
                      <a:pt x="604" y="522"/>
                      <a:pt x="75" y="281"/>
                      <a:pt x="0" y="54"/>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242">
                <a:extLst>
                  <a:ext uri="{FF2B5EF4-FFF2-40B4-BE49-F238E27FC236}">
                    <a16:creationId xmlns:a16="http://schemas.microsoft.com/office/drawing/2014/main" id="{BAC49356-5E45-4FC0-A53F-FCC428B7215B}"/>
                  </a:ext>
                </a:extLst>
              </p:cNvPr>
              <p:cNvSpPr>
                <a:spLocks/>
              </p:cNvSpPr>
              <p:nvPr/>
            </p:nvSpPr>
            <p:spPr bwMode="auto">
              <a:xfrm>
                <a:off x="8086725" y="3441700"/>
                <a:ext cx="311150" cy="234950"/>
              </a:xfrm>
              <a:custGeom>
                <a:avLst/>
                <a:gdLst>
                  <a:gd name="T0" fmla="*/ 249 w 861"/>
                  <a:gd name="T1" fmla="*/ 55 h 648"/>
                  <a:gd name="T2" fmla="*/ 0 w 861"/>
                  <a:gd name="T3" fmla="*/ 647 h 648"/>
                  <a:gd name="T4" fmla="*/ 110 w 861"/>
                  <a:gd name="T5" fmla="*/ 638 h 648"/>
                  <a:gd name="T6" fmla="*/ 336 w 861"/>
                  <a:gd name="T7" fmla="*/ 75 h 648"/>
                  <a:gd name="T8" fmla="*/ 861 w 861"/>
                  <a:gd name="T9" fmla="*/ 19 h 648"/>
                  <a:gd name="T10" fmla="*/ 855 w 861"/>
                  <a:gd name="T11" fmla="*/ 0 h 648"/>
                  <a:gd name="T12" fmla="*/ 249 w 861"/>
                  <a:gd name="T13" fmla="*/ 55 h 648"/>
                </a:gdLst>
                <a:ahLst/>
                <a:cxnLst>
                  <a:cxn ang="0">
                    <a:pos x="T0" y="T1"/>
                  </a:cxn>
                  <a:cxn ang="0">
                    <a:pos x="T2" y="T3"/>
                  </a:cxn>
                  <a:cxn ang="0">
                    <a:pos x="T4" y="T5"/>
                  </a:cxn>
                  <a:cxn ang="0">
                    <a:pos x="T6" y="T7"/>
                  </a:cxn>
                  <a:cxn ang="0">
                    <a:pos x="T8" y="T9"/>
                  </a:cxn>
                  <a:cxn ang="0">
                    <a:pos x="T10" y="T11"/>
                  </a:cxn>
                  <a:cxn ang="0">
                    <a:pos x="T12" y="T13"/>
                  </a:cxn>
                </a:cxnLst>
                <a:rect l="0" t="0" r="r" b="b"/>
                <a:pathLst>
                  <a:path w="861" h="648">
                    <a:moveTo>
                      <a:pt x="249" y="55"/>
                    </a:moveTo>
                    <a:lnTo>
                      <a:pt x="0" y="647"/>
                    </a:lnTo>
                    <a:cubicBezTo>
                      <a:pt x="44" y="648"/>
                      <a:pt x="78" y="644"/>
                      <a:pt x="110" y="638"/>
                    </a:cubicBezTo>
                    <a:lnTo>
                      <a:pt x="336" y="75"/>
                    </a:lnTo>
                    <a:lnTo>
                      <a:pt x="861" y="19"/>
                    </a:lnTo>
                    <a:lnTo>
                      <a:pt x="855" y="0"/>
                    </a:lnTo>
                    <a:lnTo>
                      <a:pt x="249" y="55"/>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243">
                <a:extLst>
                  <a:ext uri="{FF2B5EF4-FFF2-40B4-BE49-F238E27FC236}">
                    <a16:creationId xmlns:a16="http://schemas.microsoft.com/office/drawing/2014/main" id="{6F7ECBED-DD9B-4E05-A382-8993526AB8A6}"/>
                  </a:ext>
                </a:extLst>
              </p:cNvPr>
              <p:cNvSpPr>
                <a:spLocks/>
              </p:cNvSpPr>
              <p:nvPr/>
            </p:nvSpPr>
            <p:spPr bwMode="auto">
              <a:xfrm>
                <a:off x="8526463" y="3382963"/>
                <a:ext cx="50800" cy="69850"/>
              </a:xfrm>
              <a:custGeom>
                <a:avLst/>
                <a:gdLst>
                  <a:gd name="T0" fmla="*/ 0 w 142"/>
                  <a:gd name="T1" fmla="*/ 94 h 195"/>
                  <a:gd name="T2" fmla="*/ 0 w 142"/>
                  <a:gd name="T3" fmla="*/ 94 h 195"/>
                </a:gdLst>
                <a:ahLst/>
                <a:cxnLst>
                  <a:cxn ang="0">
                    <a:pos x="T0" y="T1"/>
                  </a:cxn>
                  <a:cxn ang="0">
                    <a:pos x="T2" y="T3"/>
                  </a:cxn>
                </a:cxnLst>
                <a:rect l="0" t="0" r="r" b="b"/>
                <a:pathLst>
                  <a:path w="142" h="195">
                    <a:moveTo>
                      <a:pt x="0" y="94"/>
                    </a:moveTo>
                    <a:cubicBezTo>
                      <a:pt x="139" y="195"/>
                      <a:pt x="142" y="0"/>
                      <a:pt x="0" y="94"/>
                    </a:cubicBez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244">
                <a:extLst>
                  <a:ext uri="{FF2B5EF4-FFF2-40B4-BE49-F238E27FC236}">
                    <a16:creationId xmlns:a16="http://schemas.microsoft.com/office/drawing/2014/main" id="{856EBED9-D20A-483E-91BD-FCBAF3D772A0}"/>
                  </a:ext>
                </a:extLst>
              </p:cNvPr>
              <p:cNvSpPr>
                <a:spLocks/>
              </p:cNvSpPr>
              <p:nvPr/>
            </p:nvSpPr>
            <p:spPr bwMode="auto">
              <a:xfrm>
                <a:off x="8594725" y="3402013"/>
                <a:ext cx="58738" cy="68263"/>
              </a:xfrm>
              <a:custGeom>
                <a:avLst/>
                <a:gdLst>
                  <a:gd name="T0" fmla="*/ 0 w 159"/>
                  <a:gd name="T1" fmla="*/ 61 h 190"/>
                  <a:gd name="T2" fmla="*/ 0 w 159"/>
                  <a:gd name="T3" fmla="*/ 61 h 190"/>
                </a:gdLst>
                <a:ahLst/>
                <a:cxnLst>
                  <a:cxn ang="0">
                    <a:pos x="T0" y="T1"/>
                  </a:cxn>
                  <a:cxn ang="0">
                    <a:pos x="T2" y="T3"/>
                  </a:cxn>
                </a:cxnLst>
                <a:rect l="0" t="0" r="r" b="b"/>
                <a:pathLst>
                  <a:path w="159" h="190">
                    <a:moveTo>
                      <a:pt x="0" y="61"/>
                    </a:moveTo>
                    <a:cubicBezTo>
                      <a:pt x="113" y="190"/>
                      <a:pt x="159" y="0"/>
                      <a:pt x="0" y="61"/>
                    </a:cubicBez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245">
                <a:extLst>
                  <a:ext uri="{FF2B5EF4-FFF2-40B4-BE49-F238E27FC236}">
                    <a16:creationId xmlns:a16="http://schemas.microsoft.com/office/drawing/2014/main" id="{8DD0DA12-4A29-4544-A1EB-E5B354A9780E}"/>
                  </a:ext>
                </a:extLst>
              </p:cNvPr>
              <p:cNvSpPr>
                <a:spLocks/>
              </p:cNvSpPr>
              <p:nvPr/>
            </p:nvSpPr>
            <p:spPr bwMode="auto">
              <a:xfrm>
                <a:off x="8658225" y="3444875"/>
                <a:ext cx="61913" cy="60325"/>
              </a:xfrm>
              <a:custGeom>
                <a:avLst/>
                <a:gdLst>
                  <a:gd name="T0" fmla="*/ 0 w 169"/>
                  <a:gd name="T1" fmla="*/ 10 h 167"/>
                  <a:gd name="T2" fmla="*/ 0 w 169"/>
                  <a:gd name="T3" fmla="*/ 10 h 167"/>
                </a:gdLst>
                <a:ahLst/>
                <a:cxnLst>
                  <a:cxn ang="0">
                    <a:pos x="T0" y="T1"/>
                  </a:cxn>
                  <a:cxn ang="0">
                    <a:pos x="T2" y="T3"/>
                  </a:cxn>
                </a:cxnLst>
                <a:rect l="0" t="0" r="r" b="b"/>
                <a:pathLst>
                  <a:path w="169" h="167">
                    <a:moveTo>
                      <a:pt x="0" y="10"/>
                    </a:moveTo>
                    <a:cubicBezTo>
                      <a:pt x="69" y="167"/>
                      <a:pt x="169" y="0"/>
                      <a:pt x="0" y="10"/>
                    </a:cubicBez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246">
                <a:extLst>
                  <a:ext uri="{FF2B5EF4-FFF2-40B4-BE49-F238E27FC236}">
                    <a16:creationId xmlns:a16="http://schemas.microsoft.com/office/drawing/2014/main" id="{4E6284B9-7702-427B-B1CC-6DB2FA7F7458}"/>
                  </a:ext>
                </a:extLst>
              </p:cNvPr>
              <p:cNvSpPr>
                <a:spLocks/>
              </p:cNvSpPr>
              <p:nvPr/>
            </p:nvSpPr>
            <p:spPr bwMode="auto">
              <a:xfrm>
                <a:off x="8710613" y="3490913"/>
                <a:ext cx="58738" cy="63500"/>
              </a:xfrm>
              <a:custGeom>
                <a:avLst/>
                <a:gdLst>
                  <a:gd name="T0" fmla="*/ 0 w 162"/>
                  <a:gd name="T1" fmla="*/ 0 h 171"/>
                  <a:gd name="T2" fmla="*/ 0 w 162"/>
                  <a:gd name="T3" fmla="*/ 0 h 171"/>
                </a:gdLst>
                <a:ahLst/>
                <a:cxnLst>
                  <a:cxn ang="0">
                    <a:pos x="T0" y="T1"/>
                  </a:cxn>
                  <a:cxn ang="0">
                    <a:pos x="T2" y="T3"/>
                  </a:cxn>
                </a:cxnLst>
                <a:rect l="0" t="0" r="r" b="b"/>
                <a:pathLst>
                  <a:path w="162" h="171">
                    <a:moveTo>
                      <a:pt x="0" y="0"/>
                    </a:moveTo>
                    <a:cubicBezTo>
                      <a:pt x="11" y="171"/>
                      <a:pt x="162" y="49"/>
                      <a:pt x="0" y="0"/>
                    </a:cubicBez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247">
                <a:extLst>
                  <a:ext uri="{FF2B5EF4-FFF2-40B4-BE49-F238E27FC236}">
                    <a16:creationId xmlns:a16="http://schemas.microsoft.com/office/drawing/2014/main" id="{D76A8365-D228-4F29-9BEB-0087CCC22C13}"/>
                  </a:ext>
                </a:extLst>
              </p:cNvPr>
              <p:cNvSpPr>
                <a:spLocks/>
              </p:cNvSpPr>
              <p:nvPr/>
            </p:nvSpPr>
            <p:spPr bwMode="auto">
              <a:xfrm>
                <a:off x="8728075" y="3544888"/>
                <a:ext cx="66675" cy="60325"/>
              </a:xfrm>
              <a:custGeom>
                <a:avLst/>
                <a:gdLst>
                  <a:gd name="T0" fmla="*/ 44 w 182"/>
                  <a:gd name="T1" fmla="*/ 0 h 166"/>
                  <a:gd name="T2" fmla="*/ 44 w 182"/>
                  <a:gd name="T3" fmla="*/ 0 h 166"/>
                </a:gdLst>
                <a:ahLst/>
                <a:cxnLst>
                  <a:cxn ang="0">
                    <a:pos x="T0" y="T1"/>
                  </a:cxn>
                  <a:cxn ang="0">
                    <a:pos x="T2" y="T3"/>
                  </a:cxn>
                </a:cxnLst>
                <a:rect l="0" t="0" r="r" b="b"/>
                <a:pathLst>
                  <a:path w="182" h="166">
                    <a:moveTo>
                      <a:pt x="44" y="0"/>
                    </a:moveTo>
                    <a:cubicBezTo>
                      <a:pt x="0" y="166"/>
                      <a:pt x="182" y="98"/>
                      <a:pt x="44" y="0"/>
                    </a:cubicBez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248">
                <a:extLst>
                  <a:ext uri="{FF2B5EF4-FFF2-40B4-BE49-F238E27FC236}">
                    <a16:creationId xmlns:a16="http://schemas.microsoft.com/office/drawing/2014/main" id="{E1B4FD98-209C-493B-89DF-9C72ECD4DF23}"/>
                  </a:ext>
                </a:extLst>
              </p:cNvPr>
              <p:cNvSpPr>
                <a:spLocks/>
              </p:cNvSpPr>
              <p:nvPr/>
            </p:nvSpPr>
            <p:spPr bwMode="auto">
              <a:xfrm>
                <a:off x="8054975" y="3328988"/>
                <a:ext cx="157163" cy="36513"/>
              </a:xfrm>
              <a:custGeom>
                <a:avLst/>
                <a:gdLst>
                  <a:gd name="T0" fmla="*/ 434 w 434"/>
                  <a:gd name="T1" fmla="*/ 91 h 103"/>
                  <a:gd name="T2" fmla="*/ 0 w 434"/>
                  <a:gd name="T3" fmla="*/ 1 h 103"/>
                  <a:gd name="T4" fmla="*/ 434 w 434"/>
                  <a:gd name="T5" fmla="*/ 91 h 103"/>
                </a:gdLst>
                <a:ahLst/>
                <a:cxnLst>
                  <a:cxn ang="0">
                    <a:pos x="T0" y="T1"/>
                  </a:cxn>
                  <a:cxn ang="0">
                    <a:pos x="T2" y="T3"/>
                  </a:cxn>
                  <a:cxn ang="0">
                    <a:pos x="T4" y="T5"/>
                  </a:cxn>
                </a:cxnLst>
                <a:rect l="0" t="0" r="r" b="b"/>
                <a:pathLst>
                  <a:path w="434" h="103">
                    <a:moveTo>
                      <a:pt x="434" y="91"/>
                    </a:moveTo>
                    <a:cubicBezTo>
                      <a:pt x="300" y="103"/>
                      <a:pt x="140" y="65"/>
                      <a:pt x="0" y="1"/>
                    </a:cubicBezTo>
                    <a:cubicBezTo>
                      <a:pt x="83" y="0"/>
                      <a:pt x="352" y="54"/>
                      <a:pt x="434" y="91"/>
                    </a:cubicBezTo>
                    <a:close/>
                  </a:path>
                </a:pathLst>
              </a:custGeom>
              <a:solidFill>
                <a:schemeClr val="tx1">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256">
                <a:extLst>
                  <a:ext uri="{FF2B5EF4-FFF2-40B4-BE49-F238E27FC236}">
                    <a16:creationId xmlns:a16="http://schemas.microsoft.com/office/drawing/2014/main" id="{285506CD-854C-4274-8ED3-EAD678E4023B}"/>
                  </a:ext>
                </a:extLst>
              </p:cNvPr>
              <p:cNvSpPr>
                <a:spLocks noChangeArrowheads="1"/>
              </p:cNvSpPr>
              <p:nvPr/>
            </p:nvSpPr>
            <p:spPr bwMode="auto">
              <a:xfrm>
                <a:off x="7135813" y="2693988"/>
                <a:ext cx="65088" cy="619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257">
                <a:extLst>
                  <a:ext uri="{FF2B5EF4-FFF2-40B4-BE49-F238E27FC236}">
                    <a16:creationId xmlns:a16="http://schemas.microsoft.com/office/drawing/2014/main" id="{C9544C7B-FB45-4AE2-97B7-3DCCB1ED0DB3}"/>
                  </a:ext>
                </a:extLst>
              </p:cNvPr>
              <p:cNvSpPr>
                <a:spLocks noChangeArrowheads="1"/>
              </p:cNvSpPr>
              <p:nvPr/>
            </p:nvSpPr>
            <p:spPr bwMode="auto">
              <a:xfrm>
                <a:off x="7313613" y="2711450"/>
                <a:ext cx="28575" cy="3016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67" name="Текст 20">
            <a:extLst>
              <a:ext uri="{FF2B5EF4-FFF2-40B4-BE49-F238E27FC236}">
                <a16:creationId xmlns:a16="http://schemas.microsoft.com/office/drawing/2014/main" id="{6AC5F5B2-D435-4D46-A332-E1DBC84657B8}"/>
              </a:ext>
            </a:extLst>
          </p:cNvPr>
          <p:cNvSpPr txBox="1">
            <a:spLocks/>
          </p:cNvSpPr>
          <p:nvPr/>
        </p:nvSpPr>
        <p:spPr>
          <a:xfrm>
            <a:off x="1053429" y="3926034"/>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68" name="Текст 16">
            <a:extLst>
              <a:ext uri="{FF2B5EF4-FFF2-40B4-BE49-F238E27FC236}">
                <a16:creationId xmlns:a16="http://schemas.microsoft.com/office/drawing/2014/main" id="{96F6421C-71B5-4F60-BF2B-265D8CD85188}"/>
              </a:ext>
            </a:extLst>
          </p:cNvPr>
          <p:cNvSpPr txBox="1">
            <a:spLocks/>
          </p:cNvSpPr>
          <p:nvPr/>
        </p:nvSpPr>
        <p:spPr>
          <a:xfrm>
            <a:off x="1053429" y="473342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69" name="Текст 20">
            <a:extLst>
              <a:ext uri="{FF2B5EF4-FFF2-40B4-BE49-F238E27FC236}">
                <a16:creationId xmlns:a16="http://schemas.microsoft.com/office/drawing/2014/main" id="{EFC4AB01-D861-4B4E-A10A-651AE5D7E76F}"/>
              </a:ext>
            </a:extLst>
          </p:cNvPr>
          <p:cNvSpPr txBox="1">
            <a:spLocks/>
          </p:cNvSpPr>
          <p:nvPr/>
        </p:nvSpPr>
        <p:spPr>
          <a:xfrm>
            <a:off x="1053429" y="7436821"/>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70" name="Текст 16">
            <a:extLst>
              <a:ext uri="{FF2B5EF4-FFF2-40B4-BE49-F238E27FC236}">
                <a16:creationId xmlns:a16="http://schemas.microsoft.com/office/drawing/2014/main" id="{F411B35E-0AD4-48E1-9E6E-61BE7B874936}"/>
              </a:ext>
            </a:extLst>
          </p:cNvPr>
          <p:cNvSpPr txBox="1">
            <a:spLocks/>
          </p:cNvSpPr>
          <p:nvPr/>
        </p:nvSpPr>
        <p:spPr>
          <a:xfrm>
            <a:off x="1053429" y="819821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71" name="Текст 20">
            <a:extLst>
              <a:ext uri="{FF2B5EF4-FFF2-40B4-BE49-F238E27FC236}">
                <a16:creationId xmlns:a16="http://schemas.microsoft.com/office/drawing/2014/main" id="{8CAE9EE6-5700-4A54-BBB3-A21645B0791F}"/>
              </a:ext>
            </a:extLst>
          </p:cNvPr>
          <p:cNvSpPr txBox="1">
            <a:spLocks/>
          </p:cNvSpPr>
          <p:nvPr/>
        </p:nvSpPr>
        <p:spPr>
          <a:xfrm>
            <a:off x="1053429" y="10947609"/>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72" name="Текст 16">
            <a:extLst>
              <a:ext uri="{FF2B5EF4-FFF2-40B4-BE49-F238E27FC236}">
                <a16:creationId xmlns:a16="http://schemas.microsoft.com/office/drawing/2014/main" id="{815B011E-A899-41D3-8545-32398D8B1779}"/>
              </a:ext>
            </a:extLst>
          </p:cNvPr>
          <p:cNvSpPr txBox="1">
            <a:spLocks/>
          </p:cNvSpPr>
          <p:nvPr/>
        </p:nvSpPr>
        <p:spPr>
          <a:xfrm>
            <a:off x="1053429" y="1166300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73" name="Freeform: Shape 72">
            <a:extLst>
              <a:ext uri="{FF2B5EF4-FFF2-40B4-BE49-F238E27FC236}">
                <a16:creationId xmlns:a16="http://schemas.microsoft.com/office/drawing/2014/main" id="{9CF849FA-0B0B-47D0-9BC2-A1E6934BEC31}"/>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896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9DF030-CCFA-49C1-BE8B-E4D5590C2D5D}"/>
              </a:ext>
            </a:extLst>
          </p:cNvPr>
          <p:cNvSpPr>
            <a:spLocks noGrp="1"/>
          </p:cNvSpPr>
          <p:nvPr>
            <p:ph type="sldNum" sz="quarter" idx="4"/>
          </p:nvPr>
        </p:nvSpPr>
        <p:spPr/>
        <p:txBody>
          <a:bodyPr/>
          <a:lstStyle/>
          <a:p>
            <a:r>
              <a:rPr lang="en-US" dirty="0"/>
              <a:t>0</a:t>
            </a:r>
            <a:fld id="{92B485D1-D61A-494D-A8A9-04DC541B8AAB}" type="slidenum">
              <a:rPr lang="en-US" smtClean="0"/>
              <a:pPr/>
              <a:t>3</a:t>
            </a:fld>
            <a:endParaRPr lang="en-US" dirty="0"/>
          </a:p>
        </p:txBody>
      </p:sp>
      <p:sp>
        <p:nvSpPr>
          <p:cNvPr id="3" name="Footer Placeholder 2">
            <a:extLst>
              <a:ext uri="{FF2B5EF4-FFF2-40B4-BE49-F238E27FC236}">
                <a16:creationId xmlns:a16="http://schemas.microsoft.com/office/drawing/2014/main" id="{E60D7D7D-9479-4391-B85A-05949D3C0899}"/>
              </a:ext>
            </a:extLst>
          </p:cNvPr>
          <p:cNvSpPr>
            <a:spLocks noGrp="1"/>
          </p:cNvSpPr>
          <p:nvPr>
            <p:ph type="ftr" sz="quarter" idx="3"/>
          </p:nvPr>
        </p:nvSpPr>
        <p:spPr/>
        <p:txBody>
          <a:bodyPr/>
          <a:lstStyle/>
          <a:p>
            <a:r>
              <a:rPr lang="en-US"/>
              <a:t>BUSINESS.COM</a:t>
            </a:r>
            <a:endParaRPr lang="en-US" dirty="0"/>
          </a:p>
        </p:txBody>
      </p:sp>
      <p:pic>
        <p:nvPicPr>
          <p:cNvPr id="17" name="Picture Placeholder 16">
            <a:extLst>
              <a:ext uri="{FF2B5EF4-FFF2-40B4-BE49-F238E27FC236}">
                <a16:creationId xmlns:a16="http://schemas.microsoft.com/office/drawing/2014/main" id="{9E9D9999-4824-44B8-91E4-70B7C4FE1B9F}"/>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0" y="2171700"/>
            <a:ext cx="29260800" cy="7429500"/>
          </a:xfrm>
        </p:spPr>
      </p:pic>
      <p:sp>
        <p:nvSpPr>
          <p:cNvPr id="5" name="TextBox 4">
            <a:extLst>
              <a:ext uri="{FF2B5EF4-FFF2-40B4-BE49-F238E27FC236}">
                <a16:creationId xmlns:a16="http://schemas.microsoft.com/office/drawing/2014/main" id="{10735361-0FC2-47CD-B258-F722CF22001D}"/>
              </a:ext>
            </a:extLst>
          </p:cNvPr>
          <p:cNvSpPr txBox="1"/>
          <p:nvPr/>
        </p:nvSpPr>
        <p:spPr>
          <a:xfrm>
            <a:off x="955621" y="10674392"/>
            <a:ext cx="22879050" cy="2934329"/>
          </a:xfrm>
          <a:prstGeom prst="rect">
            <a:avLst/>
          </a:prstGeom>
          <a:noFill/>
        </p:spPr>
        <p:txBody>
          <a:bodyPr wrap="square" rtlCol="0">
            <a:spAutoFit/>
          </a:bodyPr>
          <a:lstStyle/>
          <a:p>
            <a:pPr>
              <a:lnSpc>
                <a:spcPct val="80000"/>
              </a:lnSpc>
            </a:pPr>
            <a:r>
              <a:rPr lang="en-US" sz="11500" b="1" dirty="0">
                <a:solidFill>
                  <a:schemeClr val="accent1"/>
                </a:solidFill>
                <a:latin typeface="Montserrat" panose="00000500000000000000" pitchFamily="2" charset="0"/>
              </a:rPr>
              <a:t>CORPORATE</a:t>
            </a:r>
            <a:br>
              <a:rPr lang="en-US" sz="11500" b="1" dirty="0">
                <a:solidFill>
                  <a:schemeClr val="accent1"/>
                </a:solidFill>
                <a:latin typeface="Montserrat" panose="00000500000000000000" pitchFamily="2" charset="0"/>
              </a:rPr>
            </a:br>
            <a:r>
              <a:rPr lang="en-US" sz="11500" dirty="0">
                <a:solidFill>
                  <a:schemeClr val="accent1"/>
                </a:solidFill>
                <a:latin typeface="Montserrat" panose="00000500000000000000" pitchFamily="2" charset="0"/>
              </a:rPr>
              <a:t>POWERPOINT TEMPLATE</a:t>
            </a:r>
          </a:p>
        </p:txBody>
      </p:sp>
      <p:sp>
        <p:nvSpPr>
          <p:cNvPr id="19" name="TextBox 18">
            <a:extLst>
              <a:ext uri="{FF2B5EF4-FFF2-40B4-BE49-F238E27FC236}">
                <a16:creationId xmlns:a16="http://schemas.microsoft.com/office/drawing/2014/main" id="{10915CA8-F42C-40D2-B6A8-5BDCE9E3E350}"/>
              </a:ext>
            </a:extLst>
          </p:cNvPr>
          <p:cNvSpPr txBox="1"/>
          <p:nvPr/>
        </p:nvSpPr>
        <p:spPr>
          <a:xfrm>
            <a:off x="1031821" y="13698557"/>
            <a:ext cx="27349558" cy="588431"/>
          </a:xfrm>
          <a:prstGeom prst="rect">
            <a:avLst/>
          </a:prstGeom>
          <a:noFill/>
        </p:spPr>
        <p:txBody>
          <a:bodyPr wrap="square" rtlCol="0">
            <a:spAutoFit/>
          </a:bodyPr>
          <a:lstStyle/>
          <a:p>
            <a:pPr>
              <a:lnSpc>
                <a:spcPct val="80000"/>
              </a:lnSpc>
            </a:pPr>
            <a:r>
              <a:rPr lang="en-US" sz="4000" b="1" dirty="0">
                <a:latin typeface="Montserrat" panose="00000500000000000000" pitchFamily="2" charset="0"/>
              </a:rPr>
              <a:t>WHO ARE CRAZY ENOUGH TO THINK THEY CAN CHANGE THE WORLD, ARE THE ONES THAT DO.</a:t>
            </a:r>
            <a:endParaRPr lang="en-US" sz="4000" dirty="0">
              <a:latin typeface="Montserrat" panose="00000500000000000000" pitchFamily="2" charset="0"/>
            </a:endParaRPr>
          </a:p>
        </p:txBody>
      </p:sp>
      <p:sp>
        <p:nvSpPr>
          <p:cNvPr id="12" name="Freeform: Shape 11">
            <a:extLst>
              <a:ext uri="{FF2B5EF4-FFF2-40B4-BE49-F238E27FC236}">
                <a16:creationId xmlns:a16="http://schemas.microsoft.com/office/drawing/2014/main" id="{478A2EAB-F98B-4817-83AB-48FA9755F2D0}"/>
              </a:ext>
            </a:extLst>
          </p:cNvPr>
          <p:cNvSpPr/>
          <p:nvPr/>
        </p:nvSpPr>
        <p:spPr>
          <a:xfrm>
            <a:off x="1133422"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F3986F89-3804-4311-8423-E11F2726E622}"/>
              </a:ext>
            </a:extLst>
          </p:cNvPr>
          <p:cNvGrpSpPr/>
          <p:nvPr/>
        </p:nvGrpSpPr>
        <p:grpSpPr>
          <a:xfrm>
            <a:off x="20993099" y="5108027"/>
            <a:ext cx="7235879" cy="6098786"/>
            <a:chOff x="20993099" y="4729655"/>
            <a:chExt cx="7235879" cy="6098786"/>
          </a:xfrm>
        </p:grpSpPr>
        <p:sp>
          <p:nvSpPr>
            <p:cNvPr id="20" name="Rectangle 70">
              <a:extLst>
                <a:ext uri="{FF2B5EF4-FFF2-40B4-BE49-F238E27FC236}">
                  <a16:creationId xmlns:a16="http://schemas.microsoft.com/office/drawing/2014/main" id="{0C339AD5-0306-45F9-8061-EE6A245C544B}"/>
                </a:ext>
              </a:extLst>
            </p:cNvPr>
            <p:cNvSpPr/>
            <p:nvPr/>
          </p:nvSpPr>
          <p:spPr>
            <a:xfrm>
              <a:off x="20993099" y="4729655"/>
              <a:ext cx="7235879" cy="5854901"/>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70">
              <a:extLst>
                <a:ext uri="{FF2B5EF4-FFF2-40B4-BE49-F238E27FC236}">
                  <a16:creationId xmlns:a16="http://schemas.microsoft.com/office/drawing/2014/main" id="{E248A45F-D9FA-4612-B7B3-76A5EAF3E79E}"/>
                </a:ext>
              </a:extLst>
            </p:cNvPr>
            <p:cNvSpPr/>
            <p:nvPr/>
          </p:nvSpPr>
          <p:spPr>
            <a:xfrm>
              <a:off x="20993099" y="10584557"/>
              <a:ext cx="7235879" cy="2438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Shape 3980">
            <a:extLst>
              <a:ext uri="{FF2B5EF4-FFF2-40B4-BE49-F238E27FC236}">
                <a16:creationId xmlns:a16="http://schemas.microsoft.com/office/drawing/2014/main" id="{B4DA2B50-3FBF-4CAC-9FC2-4993EE5AEED1}"/>
              </a:ext>
            </a:extLst>
          </p:cNvPr>
          <p:cNvSpPr/>
          <p:nvPr/>
        </p:nvSpPr>
        <p:spPr>
          <a:xfrm>
            <a:off x="23060945" y="6690256"/>
            <a:ext cx="3100187" cy="2934329"/>
          </a:xfrm>
          <a:custGeom>
            <a:avLst/>
            <a:gdLst/>
            <a:ahLst/>
            <a:cxnLst>
              <a:cxn ang="0">
                <a:pos x="wd2" y="hd2"/>
              </a:cxn>
              <a:cxn ang="5400000">
                <a:pos x="wd2" y="hd2"/>
              </a:cxn>
              <a:cxn ang="10800000">
                <a:pos x="wd2" y="hd2"/>
              </a:cxn>
              <a:cxn ang="16200000">
                <a:pos x="wd2" y="hd2"/>
              </a:cxn>
            </a:cxnLst>
            <a:rect l="0" t="0" r="r" b="b"/>
            <a:pathLst>
              <a:path w="21600" h="21600" extrusionOk="0">
                <a:moveTo>
                  <a:pt x="19664" y="9972"/>
                </a:moveTo>
                <a:cubicBezTo>
                  <a:pt x="19902" y="9972"/>
                  <a:pt x="20140" y="10044"/>
                  <a:pt x="20377" y="10152"/>
                </a:cubicBezTo>
                <a:cubicBezTo>
                  <a:pt x="20615" y="10260"/>
                  <a:pt x="20785" y="10404"/>
                  <a:pt x="20955" y="10548"/>
                </a:cubicBezTo>
                <a:cubicBezTo>
                  <a:pt x="21125" y="10728"/>
                  <a:pt x="21260" y="10944"/>
                  <a:pt x="21396" y="11196"/>
                </a:cubicBezTo>
                <a:cubicBezTo>
                  <a:pt x="21498" y="11412"/>
                  <a:pt x="21566" y="11664"/>
                  <a:pt x="21600" y="11952"/>
                </a:cubicBezTo>
                <a:cubicBezTo>
                  <a:pt x="21600" y="13212"/>
                  <a:pt x="21600" y="13212"/>
                  <a:pt x="21600" y="13212"/>
                </a:cubicBezTo>
                <a:cubicBezTo>
                  <a:pt x="21600" y="13500"/>
                  <a:pt x="21566" y="13752"/>
                  <a:pt x="21464" y="14004"/>
                </a:cubicBezTo>
                <a:cubicBezTo>
                  <a:pt x="21362" y="14220"/>
                  <a:pt x="21226" y="14436"/>
                  <a:pt x="21091" y="14616"/>
                </a:cubicBezTo>
                <a:cubicBezTo>
                  <a:pt x="20887" y="14796"/>
                  <a:pt x="20717" y="14904"/>
                  <a:pt x="20479" y="15012"/>
                </a:cubicBezTo>
                <a:cubicBezTo>
                  <a:pt x="20275" y="15120"/>
                  <a:pt x="20004" y="15192"/>
                  <a:pt x="19766" y="15192"/>
                </a:cubicBezTo>
                <a:cubicBezTo>
                  <a:pt x="19019" y="15192"/>
                  <a:pt x="19019" y="15192"/>
                  <a:pt x="19019" y="15192"/>
                </a:cubicBezTo>
                <a:cubicBezTo>
                  <a:pt x="18849" y="15480"/>
                  <a:pt x="18713" y="15732"/>
                  <a:pt x="18543" y="15948"/>
                </a:cubicBezTo>
                <a:cubicBezTo>
                  <a:pt x="18374" y="16200"/>
                  <a:pt x="18204" y="16452"/>
                  <a:pt x="18000" y="16704"/>
                </a:cubicBezTo>
                <a:cubicBezTo>
                  <a:pt x="17762" y="16920"/>
                  <a:pt x="17558" y="17136"/>
                  <a:pt x="17355" y="17316"/>
                </a:cubicBezTo>
                <a:cubicBezTo>
                  <a:pt x="17117" y="17532"/>
                  <a:pt x="16879" y="17712"/>
                  <a:pt x="16608" y="17892"/>
                </a:cubicBezTo>
                <a:cubicBezTo>
                  <a:pt x="16879" y="18504"/>
                  <a:pt x="16879" y="18504"/>
                  <a:pt x="16879" y="18504"/>
                </a:cubicBezTo>
                <a:cubicBezTo>
                  <a:pt x="16981" y="18720"/>
                  <a:pt x="17049" y="18972"/>
                  <a:pt x="17049" y="19188"/>
                </a:cubicBezTo>
                <a:cubicBezTo>
                  <a:pt x="17049" y="19440"/>
                  <a:pt x="17015" y="19656"/>
                  <a:pt x="16981" y="19872"/>
                </a:cubicBezTo>
                <a:cubicBezTo>
                  <a:pt x="16879" y="20088"/>
                  <a:pt x="16777" y="20304"/>
                  <a:pt x="16608" y="20448"/>
                </a:cubicBezTo>
                <a:cubicBezTo>
                  <a:pt x="16472" y="20628"/>
                  <a:pt x="16302" y="20772"/>
                  <a:pt x="16098" y="20916"/>
                </a:cubicBezTo>
                <a:cubicBezTo>
                  <a:pt x="15113" y="21420"/>
                  <a:pt x="15113" y="21420"/>
                  <a:pt x="15113" y="21420"/>
                </a:cubicBezTo>
                <a:cubicBezTo>
                  <a:pt x="14977" y="21528"/>
                  <a:pt x="14875" y="21564"/>
                  <a:pt x="14774" y="21600"/>
                </a:cubicBezTo>
                <a:cubicBezTo>
                  <a:pt x="14638" y="21600"/>
                  <a:pt x="14502" y="21600"/>
                  <a:pt x="14366" y="21600"/>
                </a:cubicBezTo>
                <a:cubicBezTo>
                  <a:pt x="14196" y="21600"/>
                  <a:pt x="14060" y="21600"/>
                  <a:pt x="13891" y="21528"/>
                </a:cubicBezTo>
                <a:cubicBezTo>
                  <a:pt x="13721" y="21492"/>
                  <a:pt x="13585" y="21456"/>
                  <a:pt x="13483" y="21384"/>
                </a:cubicBezTo>
                <a:cubicBezTo>
                  <a:pt x="13313" y="21276"/>
                  <a:pt x="13211" y="21168"/>
                  <a:pt x="13109" y="21060"/>
                </a:cubicBezTo>
                <a:cubicBezTo>
                  <a:pt x="13008" y="20916"/>
                  <a:pt x="12906" y="20772"/>
                  <a:pt x="12804" y="20628"/>
                </a:cubicBezTo>
                <a:cubicBezTo>
                  <a:pt x="12362" y="19656"/>
                  <a:pt x="12362" y="19656"/>
                  <a:pt x="12362" y="19656"/>
                </a:cubicBezTo>
                <a:cubicBezTo>
                  <a:pt x="12260" y="19656"/>
                  <a:pt x="12125" y="19656"/>
                  <a:pt x="11989" y="19656"/>
                </a:cubicBezTo>
                <a:cubicBezTo>
                  <a:pt x="11853" y="19692"/>
                  <a:pt x="11751" y="19692"/>
                  <a:pt x="11615" y="19728"/>
                </a:cubicBezTo>
                <a:cubicBezTo>
                  <a:pt x="11479" y="19728"/>
                  <a:pt x="11343" y="19728"/>
                  <a:pt x="11208" y="19728"/>
                </a:cubicBezTo>
                <a:cubicBezTo>
                  <a:pt x="11072" y="19728"/>
                  <a:pt x="10936" y="19728"/>
                  <a:pt x="10834" y="19728"/>
                </a:cubicBezTo>
                <a:cubicBezTo>
                  <a:pt x="10630" y="19728"/>
                  <a:pt x="10392" y="19728"/>
                  <a:pt x="10189" y="19728"/>
                </a:cubicBezTo>
                <a:cubicBezTo>
                  <a:pt x="9985" y="19692"/>
                  <a:pt x="9815" y="19692"/>
                  <a:pt x="9611" y="19656"/>
                </a:cubicBezTo>
                <a:cubicBezTo>
                  <a:pt x="9408" y="19656"/>
                  <a:pt x="9238" y="19620"/>
                  <a:pt x="9034" y="19584"/>
                </a:cubicBezTo>
                <a:cubicBezTo>
                  <a:pt x="8830" y="19512"/>
                  <a:pt x="8660" y="19476"/>
                  <a:pt x="8491" y="19440"/>
                </a:cubicBezTo>
                <a:cubicBezTo>
                  <a:pt x="8151" y="20376"/>
                  <a:pt x="8151" y="20376"/>
                  <a:pt x="8151" y="20376"/>
                </a:cubicBezTo>
                <a:cubicBezTo>
                  <a:pt x="8117" y="20592"/>
                  <a:pt x="8015" y="20736"/>
                  <a:pt x="7913" y="20880"/>
                </a:cubicBezTo>
                <a:cubicBezTo>
                  <a:pt x="7777" y="21024"/>
                  <a:pt x="7675" y="21132"/>
                  <a:pt x="7540" y="21240"/>
                </a:cubicBezTo>
                <a:cubicBezTo>
                  <a:pt x="7404" y="21348"/>
                  <a:pt x="7234" y="21456"/>
                  <a:pt x="7098" y="21492"/>
                </a:cubicBezTo>
                <a:cubicBezTo>
                  <a:pt x="6928" y="21528"/>
                  <a:pt x="6725" y="21564"/>
                  <a:pt x="6521" y="21564"/>
                </a:cubicBezTo>
                <a:cubicBezTo>
                  <a:pt x="6453" y="21564"/>
                  <a:pt x="6351" y="21564"/>
                  <a:pt x="6283" y="21528"/>
                </a:cubicBezTo>
                <a:cubicBezTo>
                  <a:pt x="6181" y="21528"/>
                  <a:pt x="6079" y="21492"/>
                  <a:pt x="6011" y="21456"/>
                </a:cubicBezTo>
                <a:cubicBezTo>
                  <a:pt x="4925" y="21060"/>
                  <a:pt x="4925" y="21060"/>
                  <a:pt x="4925" y="21060"/>
                </a:cubicBezTo>
                <a:cubicBezTo>
                  <a:pt x="4687" y="20988"/>
                  <a:pt x="4517" y="20880"/>
                  <a:pt x="4347" y="20736"/>
                </a:cubicBezTo>
                <a:cubicBezTo>
                  <a:pt x="4177" y="20556"/>
                  <a:pt x="4042" y="20376"/>
                  <a:pt x="3974" y="20160"/>
                </a:cubicBezTo>
                <a:cubicBezTo>
                  <a:pt x="3838" y="19980"/>
                  <a:pt x="3770" y="19764"/>
                  <a:pt x="3770" y="19512"/>
                </a:cubicBezTo>
                <a:cubicBezTo>
                  <a:pt x="3736" y="19260"/>
                  <a:pt x="3804" y="19008"/>
                  <a:pt x="3872" y="18792"/>
                </a:cubicBezTo>
                <a:cubicBezTo>
                  <a:pt x="4313" y="17388"/>
                  <a:pt x="4313" y="17388"/>
                  <a:pt x="4313" y="17388"/>
                </a:cubicBezTo>
                <a:cubicBezTo>
                  <a:pt x="3940" y="17064"/>
                  <a:pt x="3600" y="16668"/>
                  <a:pt x="3294" y="16308"/>
                </a:cubicBezTo>
                <a:cubicBezTo>
                  <a:pt x="3023" y="15912"/>
                  <a:pt x="2751" y="15480"/>
                  <a:pt x="2547" y="15012"/>
                </a:cubicBezTo>
                <a:cubicBezTo>
                  <a:pt x="2309" y="14580"/>
                  <a:pt x="2140" y="14112"/>
                  <a:pt x="2038" y="13644"/>
                </a:cubicBezTo>
                <a:cubicBezTo>
                  <a:pt x="1936" y="13176"/>
                  <a:pt x="1902" y="12708"/>
                  <a:pt x="1902" y="12204"/>
                </a:cubicBezTo>
                <a:cubicBezTo>
                  <a:pt x="1902" y="12024"/>
                  <a:pt x="1902" y="11880"/>
                  <a:pt x="1902" y="11772"/>
                </a:cubicBezTo>
                <a:cubicBezTo>
                  <a:pt x="1902" y="11628"/>
                  <a:pt x="1902" y="11520"/>
                  <a:pt x="1936" y="11340"/>
                </a:cubicBezTo>
                <a:cubicBezTo>
                  <a:pt x="1936" y="11232"/>
                  <a:pt x="1936" y="11088"/>
                  <a:pt x="1970" y="10980"/>
                </a:cubicBezTo>
                <a:cubicBezTo>
                  <a:pt x="2004" y="10836"/>
                  <a:pt x="2038" y="10728"/>
                  <a:pt x="2072" y="10584"/>
                </a:cubicBezTo>
                <a:cubicBezTo>
                  <a:pt x="1630" y="10404"/>
                  <a:pt x="1257" y="10188"/>
                  <a:pt x="985" y="9972"/>
                </a:cubicBezTo>
                <a:cubicBezTo>
                  <a:pt x="713" y="9720"/>
                  <a:pt x="475" y="9504"/>
                  <a:pt x="340" y="9288"/>
                </a:cubicBezTo>
                <a:cubicBezTo>
                  <a:pt x="204" y="9036"/>
                  <a:pt x="102" y="8784"/>
                  <a:pt x="68" y="8568"/>
                </a:cubicBezTo>
                <a:cubicBezTo>
                  <a:pt x="0" y="8352"/>
                  <a:pt x="0" y="8172"/>
                  <a:pt x="0" y="8028"/>
                </a:cubicBezTo>
                <a:cubicBezTo>
                  <a:pt x="0" y="7740"/>
                  <a:pt x="34" y="7452"/>
                  <a:pt x="136" y="7200"/>
                </a:cubicBezTo>
                <a:cubicBezTo>
                  <a:pt x="204" y="6948"/>
                  <a:pt x="340" y="6696"/>
                  <a:pt x="509" y="6480"/>
                </a:cubicBezTo>
                <a:cubicBezTo>
                  <a:pt x="679" y="6264"/>
                  <a:pt x="849" y="6048"/>
                  <a:pt x="1053" y="5868"/>
                </a:cubicBezTo>
                <a:cubicBezTo>
                  <a:pt x="1257" y="5724"/>
                  <a:pt x="1460" y="5580"/>
                  <a:pt x="1698" y="5544"/>
                </a:cubicBezTo>
                <a:cubicBezTo>
                  <a:pt x="1936" y="6300"/>
                  <a:pt x="1936" y="6300"/>
                  <a:pt x="1936" y="6300"/>
                </a:cubicBezTo>
                <a:cubicBezTo>
                  <a:pt x="1800" y="6336"/>
                  <a:pt x="1698" y="6444"/>
                  <a:pt x="1528" y="6552"/>
                </a:cubicBezTo>
                <a:cubicBezTo>
                  <a:pt x="1392" y="6660"/>
                  <a:pt x="1257" y="6804"/>
                  <a:pt x="1121" y="6984"/>
                </a:cubicBezTo>
                <a:cubicBezTo>
                  <a:pt x="1019" y="7128"/>
                  <a:pt x="917" y="7308"/>
                  <a:pt x="849" y="7488"/>
                </a:cubicBezTo>
                <a:cubicBezTo>
                  <a:pt x="781" y="7704"/>
                  <a:pt x="747" y="7884"/>
                  <a:pt x="747" y="8100"/>
                </a:cubicBezTo>
                <a:cubicBezTo>
                  <a:pt x="747" y="8316"/>
                  <a:pt x="781" y="8496"/>
                  <a:pt x="849" y="8640"/>
                </a:cubicBezTo>
                <a:cubicBezTo>
                  <a:pt x="917" y="8820"/>
                  <a:pt x="1019" y="8964"/>
                  <a:pt x="1121" y="9108"/>
                </a:cubicBezTo>
                <a:cubicBezTo>
                  <a:pt x="1291" y="9252"/>
                  <a:pt x="1460" y="9396"/>
                  <a:pt x="1630" y="9504"/>
                </a:cubicBezTo>
                <a:cubicBezTo>
                  <a:pt x="1834" y="9648"/>
                  <a:pt x="2072" y="9756"/>
                  <a:pt x="2343" y="9864"/>
                </a:cubicBezTo>
                <a:cubicBezTo>
                  <a:pt x="2479" y="9468"/>
                  <a:pt x="2649" y="9108"/>
                  <a:pt x="2887" y="8784"/>
                </a:cubicBezTo>
                <a:cubicBezTo>
                  <a:pt x="3091" y="8424"/>
                  <a:pt x="3362" y="8100"/>
                  <a:pt x="3600" y="7776"/>
                </a:cubicBezTo>
                <a:cubicBezTo>
                  <a:pt x="3872" y="7488"/>
                  <a:pt x="4177" y="7164"/>
                  <a:pt x="4483" y="6876"/>
                </a:cubicBezTo>
                <a:cubicBezTo>
                  <a:pt x="4823" y="6624"/>
                  <a:pt x="5162" y="6372"/>
                  <a:pt x="5502" y="6156"/>
                </a:cubicBezTo>
                <a:cubicBezTo>
                  <a:pt x="5366" y="5976"/>
                  <a:pt x="5230" y="5796"/>
                  <a:pt x="5094" y="5616"/>
                </a:cubicBezTo>
                <a:cubicBezTo>
                  <a:pt x="4958" y="5400"/>
                  <a:pt x="4857" y="5184"/>
                  <a:pt x="4755" y="4968"/>
                </a:cubicBezTo>
                <a:cubicBezTo>
                  <a:pt x="4687" y="4752"/>
                  <a:pt x="4653" y="4536"/>
                  <a:pt x="4585" y="4284"/>
                </a:cubicBezTo>
                <a:cubicBezTo>
                  <a:pt x="4517" y="4068"/>
                  <a:pt x="4483" y="3816"/>
                  <a:pt x="4483" y="3564"/>
                </a:cubicBezTo>
                <a:cubicBezTo>
                  <a:pt x="4483" y="3060"/>
                  <a:pt x="4585" y="2592"/>
                  <a:pt x="4755" y="2160"/>
                </a:cubicBezTo>
                <a:cubicBezTo>
                  <a:pt x="4925" y="1728"/>
                  <a:pt x="5196" y="1332"/>
                  <a:pt x="5502" y="1044"/>
                </a:cubicBezTo>
                <a:cubicBezTo>
                  <a:pt x="5808" y="720"/>
                  <a:pt x="6147" y="468"/>
                  <a:pt x="6589" y="288"/>
                </a:cubicBezTo>
                <a:cubicBezTo>
                  <a:pt x="6996" y="108"/>
                  <a:pt x="7438" y="0"/>
                  <a:pt x="7913" y="0"/>
                </a:cubicBezTo>
                <a:cubicBezTo>
                  <a:pt x="8389" y="0"/>
                  <a:pt x="8830" y="108"/>
                  <a:pt x="9238" y="288"/>
                </a:cubicBezTo>
                <a:cubicBezTo>
                  <a:pt x="9645" y="468"/>
                  <a:pt x="10019" y="720"/>
                  <a:pt x="10325" y="1044"/>
                </a:cubicBezTo>
                <a:cubicBezTo>
                  <a:pt x="10630" y="1332"/>
                  <a:pt x="10868" y="1728"/>
                  <a:pt x="11038" y="2160"/>
                </a:cubicBezTo>
                <a:cubicBezTo>
                  <a:pt x="11208" y="2592"/>
                  <a:pt x="11309" y="3060"/>
                  <a:pt x="11309" y="3564"/>
                </a:cubicBezTo>
                <a:cubicBezTo>
                  <a:pt x="11309" y="3780"/>
                  <a:pt x="11275" y="3996"/>
                  <a:pt x="11275" y="4140"/>
                </a:cubicBezTo>
                <a:cubicBezTo>
                  <a:pt x="11242" y="4320"/>
                  <a:pt x="11208" y="4500"/>
                  <a:pt x="11174" y="4644"/>
                </a:cubicBezTo>
                <a:cubicBezTo>
                  <a:pt x="11275" y="4680"/>
                  <a:pt x="11411" y="4680"/>
                  <a:pt x="11547" y="4680"/>
                </a:cubicBezTo>
                <a:cubicBezTo>
                  <a:pt x="11683" y="4680"/>
                  <a:pt x="11819" y="4716"/>
                  <a:pt x="11955" y="4752"/>
                </a:cubicBezTo>
                <a:cubicBezTo>
                  <a:pt x="12091" y="4752"/>
                  <a:pt x="12226" y="4752"/>
                  <a:pt x="12362" y="4788"/>
                </a:cubicBezTo>
                <a:cubicBezTo>
                  <a:pt x="12464" y="4824"/>
                  <a:pt x="12600" y="4860"/>
                  <a:pt x="12736" y="4860"/>
                </a:cubicBezTo>
                <a:cubicBezTo>
                  <a:pt x="12940" y="4500"/>
                  <a:pt x="13177" y="4176"/>
                  <a:pt x="13449" y="3852"/>
                </a:cubicBezTo>
                <a:cubicBezTo>
                  <a:pt x="13721" y="3564"/>
                  <a:pt x="14060" y="3312"/>
                  <a:pt x="14400" y="3096"/>
                </a:cubicBezTo>
                <a:cubicBezTo>
                  <a:pt x="14740" y="2844"/>
                  <a:pt x="15079" y="2628"/>
                  <a:pt x="15453" y="2484"/>
                </a:cubicBezTo>
                <a:cubicBezTo>
                  <a:pt x="15860" y="2340"/>
                  <a:pt x="16234" y="2232"/>
                  <a:pt x="16608" y="2196"/>
                </a:cubicBezTo>
                <a:cubicBezTo>
                  <a:pt x="16540" y="2520"/>
                  <a:pt x="16438" y="2808"/>
                  <a:pt x="16370" y="3060"/>
                </a:cubicBezTo>
                <a:cubicBezTo>
                  <a:pt x="16302" y="3348"/>
                  <a:pt x="16234" y="3600"/>
                  <a:pt x="16166" y="3888"/>
                </a:cubicBezTo>
                <a:cubicBezTo>
                  <a:pt x="16098" y="4176"/>
                  <a:pt x="16064" y="4500"/>
                  <a:pt x="16064" y="4824"/>
                </a:cubicBezTo>
                <a:cubicBezTo>
                  <a:pt x="16030" y="5184"/>
                  <a:pt x="16030" y="5616"/>
                  <a:pt x="16030" y="6156"/>
                </a:cubicBezTo>
                <a:cubicBezTo>
                  <a:pt x="16404" y="6408"/>
                  <a:pt x="16743" y="6660"/>
                  <a:pt x="17083" y="6948"/>
                </a:cubicBezTo>
                <a:cubicBezTo>
                  <a:pt x="17423" y="7236"/>
                  <a:pt x="17728" y="7524"/>
                  <a:pt x="18000" y="7848"/>
                </a:cubicBezTo>
                <a:cubicBezTo>
                  <a:pt x="18238" y="8136"/>
                  <a:pt x="18475" y="8496"/>
                  <a:pt x="18679" y="8856"/>
                </a:cubicBezTo>
                <a:cubicBezTo>
                  <a:pt x="18883" y="9216"/>
                  <a:pt x="19087" y="9576"/>
                  <a:pt x="19223" y="9972"/>
                </a:cubicBezTo>
                <a:lnTo>
                  <a:pt x="19664" y="9972"/>
                </a:lnTo>
                <a:close/>
                <a:moveTo>
                  <a:pt x="20717" y="13212"/>
                </a:moveTo>
                <a:cubicBezTo>
                  <a:pt x="20717" y="11952"/>
                  <a:pt x="20717" y="11952"/>
                  <a:pt x="20717" y="11952"/>
                </a:cubicBezTo>
                <a:cubicBezTo>
                  <a:pt x="20717" y="11808"/>
                  <a:pt x="20683" y="11664"/>
                  <a:pt x="20649" y="11520"/>
                </a:cubicBezTo>
                <a:cubicBezTo>
                  <a:pt x="20581" y="11376"/>
                  <a:pt x="20513" y="11232"/>
                  <a:pt x="20411" y="11124"/>
                </a:cubicBezTo>
                <a:cubicBezTo>
                  <a:pt x="20343" y="11016"/>
                  <a:pt x="20208" y="10944"/>
                  <a:pt x="20072" y="10872"/>
                </a:cubicBezTo>
                <a:cubicBezTo>
                  <a:pt x="19970" y="10800"/>
                  <a:pt x="19800" y="10800"/>
                  <a:pt x="19664" y="10800"/>
                </a:cubicBezTo>
                <a:cubicBezTo>
                  <a:pt x="18679" y="10800"/>
                  <a:pt x="18679" y="10800"/>
                  <a:pt x="18679" y="10800"/>
                </a:cubicBezTo>
                <a:cubicBezTo>
                  <a:pt x="18509" y="10260"/>
                  <a:pt x="18509" y="10260"/>
                  <a:pt x="18509" y="10260"/>
                </a:cubicBezTo>
                <a:cubicBezTo>
                  <a:pt x="18408" y="9936"/>
                  <a:pt x="18238" y="9612"/>
                  <a:pt x="18068" y="9288"/>
                </a:cubicBezTo>
                <a:cubicBezTo>
                  <a:pt x="17864" y="8964"/>
                  <a:pt x="17626" y="8676"/>
                  <a:pt x="17355" y="8352"/>
                </a:cubicBezTo>
                <a:cubicBezTo>
                  <a:pt x="17117" y="8064"/>
                  <a:pt x="16879" y="7812"/>
                  <a:pt x="16574" y="7560"/>
                </a:cubicBezTo>
                <a:cubicBezTo>
                  <a:pt x="16268" y="7308"/>
                  <a:pt x="15962" y="7056"/>
                  <a:pt x="15589" y="6840"/>
                </a:cubicBezTo>
                <a:cubicBezTo>
                  <a:pt x="15249" y="6552"/>
                  <a:pt x="15249" y="6552"/>
                  <a:pt x="15249" y="6552"/>
                </a:cubicBezTo>
                <a:cubicBezTo>
                  <a:pt x="15249" y="6156"/>
                  <a:pt x="15249" y="6156"/>
                  <a:pt x="15249" y="6156"/>
                </a:cubicBezTo>
                <a:cubicBezTo>
                  <a:pt x="15249" y="5796"/>
                  <a:pt x="15249" y="5508"/>
                  <a:pt x="15249" y="5220"/>
                </a:cubicBezTo>
                <a:cubicBezTo>
                  <a:pt x="15283" y="4968"/>
                  <a:pt x="15317" y="4716"/>
                  <a:pt x="15317" y="4500"/>
                </a:cubicBezTo>
                <a:cubicBezTo>
                  <a:pt x="15317" y="4284"/>
                  <a:pt x="15351" y="4068"/>
                  <a:pt x="15385" y="3888"/>
                </a:cubicBezTo>
                <a:cubicBezTo>
                  <a:pt x="15419" y="3708"/>
                  <a:pt x="15453" y="3528"/>
                  <a:pt x="15521" y="3348"/>
                </a:cubicBezTo>
                <a:cubicBezTo>
                  <a:pt x="15283" y="3420"/>
                  <a:pt x="15045" y="3528"/>
                  <a:pt x="14842" y="3672"/>
                </a:cubicBezTo>
                <a:cubicBezTo>
                  <a:pt x="14638" y="3816"/>
                  <a:pt x="14434" y="3960"/>
                  <a:pt x="14264" y="4140"/>
                </a:cubicBezTo>
                <a:cubicBezTo>
                  <a:pt x="14094" y="4284"/>
                  <a:pt x="13925" y="4464"/>
                  <a:pt x="13789" y="4680"/>
                </a:cubicBezTo>
                <a:cubicBezTo>
                  <a:pt x="13653" y="4860"/>
                  <a:pt x="13517" y="5076"/>
                  <a:pt x="13381" y="5256"/>
                </a:cubicBezTo>
                <a:cubicBezTo>
                  <a:pt x="13109" y="5724"/>
                  <a:pt x="13109" y="5724"/>
                  <a:pt x="13109" y="5724"/>
                </a:cubicBezTo>
                <a:cubicBezTo>
                  <a:pt x="12600" y="5616"/>
                  <a:pt x="12600" y="5616"/>
                  <a:pt x="12600" y="5616"/>
                </a:cubicBezTo>
                <a:cubicBezTo>
                  <a:pt x="12430" y="5580"/>
                  <a:pt x="12294" y="5580"/>
                  <a:pt x="12125" y="5544"/>
                </a:cubicBezTo>
                <a:cubicBezTo>
                  <a:pt x="11955" y="5544"/>
                  <a:pt x="11819" y="5544"/>
                  <a:pt x="11649" y="5544"/>
                </a:cubicBezTo>
                <a:cubicBezTo>
                  <a:pt x="11513" y="5508"/>
                  <a:pt x="11343" y="5472"/>
                  <a:pt x="11208" y="5472"/>
                </a:cubicBezTo>
                <a:cubicBezTo>
                  <a:pt x="11038" y="5472"/>
                  <a:pt x="10868" y="5472"/>
                  <a:pt x="10732" y="5472"/>
                </a:cubicBezTo>
                <a:cubicBezTo>
                  <a:pt x="9611" y="5472"/>
                  <a:pt x="8558" y="5652"/>
                  <a:pt x="7608" y="6012"/>
                </a:cubicBezTo>
                <a:cubicBezTo>
                  <a:pt x="6623" y="6336"/>
                  <a:pt x="5774" y="6840"/>
                  <a:pt x="5026" y="7452"/>
                </a:cubicBezTo>
                <a:cubicBezTo>
                  <a:pt x="4279" y="8064"/>
                  <a:pt x="3702" y="8748"/>
                  <a:pt x="3294" y="9576"/>
                </a:cubicBezTo>
                <a:cubicBezTo>
                  <a:pt x="2853" y="10368"/>
                  <a:pt x="2649" y="11268"/>
                  <a:pt x="2649" y="12204"/>
                </a:cubicBezTo>
                <a:cubicBezTo>
                  <a:pt x="2649" y="12636"/>
                  <a:pt x="2683" y="13032"/>
                  <a:pt x="2785" y="13464"/>
                </a:cubicBezTo>
                <a:cubicBezTo>
                  <a:pt x="2853" y="13860"/>
                  <a:pt x="2989" y="14256"/>
                  <a:pt x="3158" y="14616"/>
                </a:cubicBezTo>
                <a:cubicBezTo>
                  <a:pt x="3362" y="15048"/>
                  <a:pt x="3600" y="15408"/>
                  <a:pt x="3872" y="15768"/>
                </a:cubicBezTo>
                <a:cubicBezTo>
                  <a:pt x="4143" y="16092"/>
                  <a:pt x="4449" y="16416"/>
                  <a:pt x="4823" y="16740"/>
                </a:cubicBezTo>
                <a:cubicBezTo>
                  <a:pt x="5264" y="17100"/>
                  <a:pt x="5264" y="17100"/>
                  <a:pt x="5264" y="17100"/>
                </a:cubicBezTo>
                <a:cubicBezTo>
                  <a:pt x="5026" y="17640"/>
                  <a:pt x="5026" y="17640"/>
                  <a:pt x="5026" y="17640"/>
                </a:cubicBezTo>
                <a:cubicBezTo>
                  <a:pt x="4585" y="19080"/>
                  <a:pt x="4585" y="19080"/>
                  <a:pt x="4585" y="19080"/>
                </a:cubicBezTo>
                <a:cubicBezTo>
                  <a:pt x="4551" y="19188"/>
                  <a:pt x="4551" y="19332"/>
                  <a:pt x="4551" y="19440"/>
                </a:cubicBezTo>
                <a:cubicBezTo>
                  <a:pt x="4551" y="19584"/>
                  <a:pt x="4585" y="19692"/>
                  <a:pt x="4619" y="19836"/>
                </a:cubicBezTo>
                <a:cubicBezTo>
                  <a:pt x="4687" y="19944"/>
                  <a:pt x="4755" y="20052"/>
                  <a:pt x="4857" y="20124"/>
                </a:cubicBezTo>
                <a:cubicBezTo>
                  <a:pt x="4925" y="20196"/>
                  <a:pt x="5026" y="20268"/>
                  <a:pt x="5162" y="20340"/>
                </a:cubicBezTo>
                <a:cubicBezTo>
                  <a:pt x="6215" y="20736"/>
                  <a:pt x="6215" y="20736"/>
                  <a:pt x="6215" y="20736"/>
                </a:cubicBezTo>
                <a:cubicBezTo>
                  <a:pt x="6249" y="20736"/>
                  <a:pt x="6283" y="20772"/>
                  <a:pt x="6351" y="20772"/>
                </a:cubicBezTo>
                <a:cubicBezTo>
                  <a:pt x="6419" y="20772"/>
                  <a:pt x="6487" y="20772"/>
                  <a:pt x="6521" y="20772"/>
                </a:cubicBezTo>
                <a:cubicBezTo>
                  <a:pt x="6725" y="20772"/>
                  <a:pt x="6928" y="20700"/>
                  <a:pt x="7098" y="20592"/>
                </a:cubicBezTo>
                <a:cubicBezTo>
                  <a:pt x="7234" y="20448"/>
                  <a:pt x="7370" y="20304"/>
                  <a:pt x="7404" y="20124"/>
                </a:cubicBezTo>
                <a:cubicBezTo>
                  <a:pt x="7709" y="19188"/>
                  <a:pt x="7709" y="19188"/>
                  <a:pt x="7709" y="19188"/>
                </a:cubicBezTo>
                <a:cubicBezTo>
                  <a:pt x="7913" y="18504"/>
                  <a:pt x="7913" y="18504"/>
                  <a:pt x="7913" y="18504"/>
                </a:cubicBezTo>
                <a:cubicBezTo>
                  <a:pt x="8558" y="18648"/>
                  <a:pt x="8558" y="18648"/>
                  <a:pt x="8558" y="18648"/>
                </a:cubicBezTo>
                <a:cubicBezTo>
                  <a:pt x="8728" y="18684"/>
                  <a:pt x="8932" y="18720"/>
                  <a:pt x="9102" y="18756"/>
                </a:cubicBezTo>
                <a:cubicBezTo>
                  <a:pt x="9272" y="18792"/>
                  <a:pt x="9442" y="18828"/>
                  <a:pt x="9611" y="18864"/>
                </a:cubicBezTo>
                <a:cubicBezTo>
                  <a:pt x="9849" y="18864"/>
                  <a:pt x="10019" y="18900"/>
                  <a:pt x="10189" y="18900"/>
                </a:cubicBezTo>
                <a:cubicBezTo>
                  <a:pt x="10392" y="18900"/>
                  <a:pt x="10562" y="18900"/>
                  <a:pt x="10732" y="18900"/>
                </a:cubicBezTo>
                <a:cubicBezTo>
                  <a:pt x="10970" y="18900"/>
                  <a:pt x="11208" y="18900"/>
                  <a:pt x="11445" y="18864"/>
                </a:cubicBezTo>
                <a:cubicBezTo>
                  <a:pt x="11683" y="18864"/>
                  <a:pt x="11921" y="18828"/>
                  <a:pt x="12192" y="18792"/>
                </a:cubicBezTo>
                <a:cubicBezTo>
                  <a:pt x="12736" y="18720"/>
                  <a:pt x="12736" y="18720"/>
                  <a:pt x="12736" y="18720"/>
                </a:cubicBezTo>
                <a:cubicBezTo>
                  <a:pt x="12974" y="19224"/>
                  <a:pt x="12974" y="19224"/>
                  <a:pt x="12974" y="19224"/>
                </a:cubicBezTo>
                <a:cubicBezTo>
                  <a:pt x="13415" y="20196"/>
                  <a:pt x="13415" y="20196"/>
                  <a:pt x="13415" y="20196"/>
                </a:cubicBezTo>
                <a:cubicBezTo>
                  <a:pt x="13517" y="20376"/>
                  <a:pt x="13653" y="20520"/>
                  <a:pt x="13789" y="20628"/>
                </a:cubicBezTo>
                <a:cubicBezTo>
                  <a:pt x="13925" y="20736"/>
                  <a:pt x="14094" y="20772"/>
                  <a:pt x="14264" y="20772"/>
                </a:cubicBezTo>
                <a:cubicBezTo>
                  <a:pt x="14366" y="20772"/>
                  <a:pt x="14434" y="20772"/>
                  <a:pt x="14502" y="20736"/>
                </a:cubicBezTo>
                <a:cubicBezTo>
                  <a:pt x="14604" y="20736"/>
                  <a:pt x="14638" y="20700"/>
                  <a:pt x="14706" y="20664"/>
                </a:cubicBezTo>
                <a:cubicBezTo>
                  <a:pt x="15691" y="20196"/>
                  <a:pt x="15691" y="20196"/>
                  <a:pt x="15691" y="20196"/>
                </a:cubicBezTo>
                <a:cubicBezTo>
                  <a:pt x="15792" y="20160"/>
                  <a:pt x="15894" y="20052"/>
                  <a:pt x="15996" y="19944"/>
                </a:cubicBezTo>
                <a:cubicBezTo>
                  <a:pt x="16098" y="19836"/>
                  <a:pt x="16132" y="19728"/>
                  <a:pt x="16166" y="19584"/>
                </a:cubicBezTo>
                <a:cubicBezTo>
                  <a:pt x="16234" y="19476"/>
                  <a:pt x="16268" y="19332"/>
                  <a:pt x="16234" y="19188"/>
                </a:cubicBezTo>
                <a:cubicBezTo>
                  <a:pt x="16234" y="19044"/>
                  <a:pt x="16200" y="18936"/>
                  <a:pt x="16132" y="18864"/>
                </a:cubicBezTo>
                <a:cubicBezTo>
                  <a:pt x="15860" y="18252"/>
                  <a:pt x="15860" y="18252"/>
                  <a:pt x="15860" y="18252"/>
                </a:cubicBezTo>
                <a:cubicBezTo>
                  <a:pt x="15555" y="17640"/>
                  <a:pt x="15555" y="17640"/>
                  <a:pt x="15555" y="17640"/>
                </a:cubicBezTo>
                <a:cubicBezTo>
                  <a:pt x="16098" y="17208"/>
                  <a:pt x="16098" y="17208"/>
                  <a:pt x="16098" y="17208"/>
                </a:cubicBezTo>
                <a:cubicBezTo>
                  <a:pt x="16336" y="17064"/>
                  <a:pt x="16540" y="16884"/>
                  <a:pt x="16743" y="16704"/>
                </a:cubicBezTo>
                <a:cubicBezTo>
                  <a:pt x="16947" y="16488"/>
                  <a:pt x="17151" y="16308"/>
                  <a:pt x="17321" y="16092"/>
                </a:cubicBezTo>
                <a:cubicBezTo>
                  <a:pt x="17491" y="15876"/>
                  <a:pt x="17660" y="15696"/>
                  <a:pt x="17796" y="15480"/>
                </a:cubicBezTo>
                <a:cubicBezTo>
                  <a:pt x="17966" y="15264"/>
                  <a:pt x="18102" y="15012"/>
                  <a:pt x="18204" y="14760"/>
                </a:cubicBezTo>
                <a:cubicBezTo>
                  <a:pt x="18442" y="14400"/>
                  <a:pt x="18442" y="14400"/>
                  <a:pt x="18442" y="14400"/>
                </a:cubicBezTo>
                <a:cubicBezTo>
                  <a:pt x="19664" y="14400"/>
                  <a:pt x="19664" y="14400"/>
                  <a:pt x="19664" y="14400"/>
                </a:cubicBezTo>
                <a:cubicBezTo>
                  <a:pt x="19800" y="14400"/>
                  <a:pt x="19970" y="14364"/>
                  <a:pt x="20072" y="14292"/>
                </a:cubicBezTo>
                <a:cubicBezTo>
                  <a:pt x="20208" y="14220"/>
                  <a:pt x="20343" y="14148"/>
                  <a:pt x="20411" y="14076"/>
                </a:cubicBezTo>
                <a:cubicBezTo>
                  <a:pt x="20513" y="13932"/>
                  <a:pt x="20581" y="13824"/>
                  <a:pt x="20649" y="13680"/>
                </a:cubicBezTo>
                <a:cubicBezTo>
                  <a:pt x="20683" y="13536"/>
                  <a:pt x="20717" y="13392"/>
                  <a:pt x="20717" y="13212"/>
                </a:cubicBezTo>
                <a:close/>
                <a:moveTo>
                  <a:pt x="5264" y="3564"/>
                </a:moveTo>
                <a:cubicBezTo>
                  <a:pt x="5264" y="3780"/>
                  <a:pt x="5264" y="3996"/>
                  <a:pt x="5332" y="4212"/>
                </a:cubicBezTo>
                <a:cubicBezTo>
                  <a:pt x="5400" y="4392"/>
                  <a:pt x="5468" y="4608"/>
                  <a:pt x="5502" y="4788"/>
                </a:cubicBezTo>
                <a:cubicBezTo>
                  <a:pt x="5604" y="4968"/>
                  <a:pt x="5706" y="5148"/>
                  <a:pt x="5808" y="5292"/>
                </a:cubicBezTo>
                <a:cubicBezTo>
                  <a:pt x="5943" y="5472"/>
                  <a:pt x="6079" y="5580"/>
                  <a:pt x="6215" y="5724"/>
                </a:cubicBezTo>
                <a:cubicBezTo>
                  <a:pt x="6521" y="5580"/>
                  <a:pt x="6826" y="5472"/>
                  <a:pt x="7166" y="5364"/>
                </a:cubicBezTo>
                <a:cubicBezTo>
                  <a:pt x="7472" y="5220"/>
                  <a:pt x="7811" y="5112"/>
                  <a:pt x="8151" y="5004"/>
                </a:cubicBezTo>
                <a:cubicBezTo>
                  <a:pt x="8491" y="4932"/>
                  <a:pt x="8830" y="4860"/>
                  <a:pt x="9204" y="4824"/>
                </a:cubicBezTo>
                <a:cubicBezTo>
                  <a:pt x="9577" y="4752"/>
                  <a:pt x="9951" y="4716"/>
                  <a:pt x="10325" y="4680"/>
                </a:cubicBezTo>
                <a:cubicBezTo>
                  <a:pt x="10392" y="4536"/>
                  <a:pt x="10460" y="4356"/>
                  <a:pt x="10494" y="4176"/>
                </a:cubicBezTo>
                <a:cubicBezTo>
                  <a:pt x="10528" y="3996"/>
                  <a:pt x="10562" y="3780"/>
                  <a:pt x="10562" y="3564"/>
                </a:cubicBezTo>
                <a:cubicBezTo>
                  <a:pt x="10562" y="3204"/>
                  <a:pt x="10494" y="2844"/>
                  <a:pt x="10358" y="2484"/>
                </a:cubicBezTo>
                <a:cubicBezTo>
                  <a:pt x="10223" y="2160"/>
                  <a:pt x="10053" y="1836"/>
                  <a:pt x="9815" y="1584"/>
                </a:cubicBezTo>
                <a:cubicBezTo>
                  <a:pt x="9543" y="1332"/>
                  <a:pt x="9238" y="1152"/>
                  <a:pt x="8932" y="1008"/>
                </a:cubicBezTo>
                <a:cubicBezTo>
                  <a:pt x="8626" y="864"/>
                  <a:pt x="8287" y="792"/>
                  <a:pt x="7913" y="792"/>
                </a:cubicBezTo>
                <a:cubicBezTo>
                  <a:pt x="7540" y="792"/>
                  <a:pt x="7200" y="864"/>
                  <a:pt x="6894" y="1008"/>
                </a:cubicBezTo>
                <a:cubicBezTo>
                  <a:pt x="6555" y="1152"/>
                  <a:pt x="6283" y="1332"/>
                  <a:pt x="6045" y="1584"/>
                </a:cubicBezTo>
                <a:cubicBezTo>
                  <a:pt x="5808" y="1836"/>
                  <a:pt x="5604" y="2160"/>
                  <a:pt x="5468" y="2484"/>
                </a:cubicBezTo>
                <a:cubicBezTo>
                  <a:pt x="5332" y="2844"/>
                  <a:pt x="5264" y="3204"/>
                  <a:pt x="5264" y="3564"/>
                </a:cubicBezTo>
                <a:close/>
                <a:moveTo>
                  <a:pt x="16574" y="10584"/>
                </a:moveTo>
                <a:cubicBezTo>
                  <a:pt x="16574" y="10440"/>
                  <a:pt x="16540" y="10296"/>
                  <a:pt x="16506" y="10188"/>
                </a:cubicBezTo>
                <a:cubicBezTo>
                  <a:pt x="16472" y="10080"/>
                  <a:pt x="16404" y="9972"/>
                  <a:pt x="16302" y="9900"/>
                </a:cubicBezTo>
                <a:cubicBezTo>
                  <a:pt x="16200" y="9792"/>
                  <a:pt x="16132" y="9720"/>
                  <a:pt x="16030" y="9648"/>
                </a:cubicBezTo>
                <a:cubicBezTo>
                  <a:pt x="15928" y="9612"/>
                  <a:pt x="15792" y="9576"/>
                  <a:pt x="15657" y="9576"/>
                </a:cubicBezTo>
                <a:cubicBezTo>
                  <a:pt x="15521" y="9576"/>
                  <a:pt x="15419" y="9612"/>
                  <a:pt x="15283" y="9648"/>
                </a:cubicBezTo>
                <a:cubicBezTo>
                  <a:pt x="15181" y="9720"/>
                  <a:pt x="15079" y="9792"/>
                  <a:pt x="14977" y="9900"/>
                </a:cubicBezTo>
                <a:cubicBezTo>
                  <a:pt x="14875" y="9972"/>
                  <a:pt x="14808" y="10080"/>
                  <a:pt x="14774" y="10188"/>
                </a:cubicBezTo>
                <a:cubicBezTo>
                  <a:pt x="14740" y="10296"/>
                  <a:pt x="14706" y="10440"/>
                  <a:pt x="14706" y="10584"/>
                </a:cubicBezTo>
                <a:cubicBezTo>
                  <a:pt x="14706" y="10728"/>
                  <a:pt x="14740" y="10836"/>
                  <a:pt x="14774" y="10980"/>
                </a:cubicBezTo>
                <a:cubicBezTo>
                  <a:pt x="14808" y="11088"/>
                  <a:pt x="14875" y="11196"/>
                  <a:pt x="14977" y="11304"/>
                </a:cubicBezTo>
                <a:cubicBezTo>
                  <a:pt x="15079" y="11376"/>
                  <a:pt x="15181" y="11448"/>
                  <a:pt x="15283" y="11520"/>
                </a:cubicBezTo>
                <a:cubicBezTo>
                  <a:pt x="15419" y="11556"/>
                  <a:pt x="15521" y="11592"/>
                  <a:pt x="15657" y="11592"/>
                </a:cubicBezTo>
                <a:cubicBezTo>
                  <a:pt x="15792" y="11592"/>
                  <a:pt x="15928" y="11556"/>
                  <a:pt x="16030" y="11520"/>
                </a:cubicBezTo>
                <a:cubicBezTo>
                  <a:pt x="16132" y="11448"/>
                  <a:pt x="16200" y="11376"/>
                  <a:pt x="16302" y="11304"/>
                </a:cubicBezTo>
                <a:cubicBezTo>
                  <a:pt x="16404" y="11196"/>
                  <a:pt x="16472" y="11088"/>
                  <a:pt x="16506" y="10980"/>
                </a:cubicBezTo>
                <a:cubicBezTo>
                  <a:pt x="16540" y="10836"/>
                  <a:pt x="16574" y="10728"/>
                  <a:pt x="16574" y="10584"/>
                </a:cubicBezTo>
                <a:close/>
              </a:path>
            </a:pathLst>
          </a:custGeom>
          <a:solidFill>
            <a:schemeClr val="bg1"/>
          </a:solidFill>
          <a:ln w="12700">
            <a:miter lim="400000"/>
          </a:ln>
        </p:spPr>
        <p:txBody>
          <a:bodyPr lIns="22860" rIns="22860" anchor="ctr"/>
          <a:lstStyle/>
          <a:p>
            <a:pPr>
              <a:lnSpc>
                <a:spcPct val="100000"/>
              </a:lnSpc>
              <a:defRPr sz="3000">
                <a:solidFill>
                  <a:srgbClr val="FFFFFF"/>
                </a:solidFill>
              </a:defRPr>
            </a:pPr>
            <a:endParaRPr sz="1500" dirty="0"/>
          </a:p>
        </p:txBody>
      </p:sp>
    </p:spTree>
    <p:extLst>
      <p:ext uri="{BB962C8B-B14F-4D97-AF65-F5344CB8AC3E}">
        <p14:creationId xmlns:p14="http://schemas.microsoft.com/office/powerpoint/2010/main" val="2461760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pPr/>
              <a:t>30</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BUSINESS.COM</a:t>
            </a:r>
            <a:endParaRPr lang="en-US" dirty="0"/>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1"/>
                </a:solidFill>
              </a:rPr>
              <a:t>BIZZ </a:t>
            </a:r>
            <a:r>
              <a:rPr lang="en-US" sz="10000" b="1" dirty="0">
                <a:solidFill>
                  <a:schemeClr val="accent1"/>
                </a:solidFill>
              </a:rPr>
              <a:t>INFOGRAPHICS</a:t>
            </a:r>
          </a:p>
        </p:txBody>
      </p:sp>
      <p:grpSp>
        <p:nvGrpSpPr>
          <p:cNvPr id="4" name="Group 3">
            <a:extLst>
              <a:ext uri="{FF2B5EF4-FFF2-40B4-BE49-F238E27FC236}">
                <a16:creationId xmlns:a16="http://schemas.microsoft.com/office/drawing/2014/main" id="{F05E2224-1995-48A0-B28A-C9C9E108106D}"/>
              </a:ext>
            </a:extLst>
          </p:cNvPr>
          <p:cNvGrpSpPr/>
          <p:nvPr/>
        </p:nvGrpSpPr>
        <p:grpSpPr>
          <a:xfrm>
            <a:off x="15402771" y="1543127"/>
            <a:ext cx="12510898" cy="13783396"/>
            <a:chOff x="5803825" y="626287"/>
            <a:chExt cx="5056968" cy="5571318"/>
          </a:xfrm>
        </p:grpSpPr>
        <p:sp>
          <p:nvSpPr>
            <p:cNvPr id="6" name="Овал 153">
              <a:extLst>
                <a:ext uri="{FF2B5EF4-FFF2-40B4-BE49-F238E27FC236}">
                  <a16:creationId xmlns:a16="http://schemas.microsoft.com/office/drawing/2014/main" id="{B50E49F2-BDE4-4D09-8B6A-8AD53ACF8FD0}"/>
                </a:ext>
              </a:extLst>
            </p:cNvPr>
            <p:cNvSpPr/>
            <p:nvPr/>
          </p:nvSpPr>
          <p:spPr>
            <a:xfrm>
              <a:off x="5803825" y="626287"/>
              <a:ext cx="5056968" cy="5056968"/>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Группа 150">
              <a:extLst>
                <a:ext uri="{FF2B5EF4-FFF2-40B4-BE49-F238E27FC236}">
                  <a16:creationId xmlns:a16="http://schemas.microsoft.com/office/drawing/2014/main" id="{DCFCF38A-8983-4A47-9B7C-4C8D9FCE6CB0}"/>
                </a:ext>
              </a:extLst>
            </p:cNvPr>
            <p:cNvGrpSpPr/>
            <p:nvPr/>
          </p:nvGrpSpPr>
          <p:grpSpPr>
            <a:xfrm>
              <a:off x="8550143" y="1816590"/>
              <a:ext cx="1847370" cy="3957464"/>
              <a:chOff x="17056100" y="627335"/>
              <a:chExt cx="422275" cy="904603"/>
            </a:xfrm>
          </p:grpSpPr>
          <p:sp>
            <p:nvSpPr>
              <p:cNvPr id="8" name="Oval 7">
                <a:extLst>
                  <a:ext uri="{FF2B5EF4-FFF2-40B4-BE49-F238E27FC236}">
                    <a16:creationId xmlns:a16="http://schemas.microsoft.com/office/drawing/2014/main" id="{B0D1685B-323B-4F0C-B7D8-530AC9793333}"/>
                  </a:ext>
                </a:extLst>
              </p:cNvPr>
              <p:cNvSpPr>
                <a:spLocks noChangeArrowheads="1"/>
              </p:cNvSpPr>
              <p:nvPr/>
            </p:nvSpPr>
            <p:spPr bwMode="auto">
              <a:xfrm>
                <a:off x="17056100" y="627335"/>
                <a:ext cx="422275" cy="768350"/>
              </a:xfrm>
              <a:prstGeom prst="ellipse">
                <a:avLst/>
              </a:prstGeom>
              <a:solidFill>
                <a:srgbClr val="C8DA3E">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a:extLst>
                  <a:ext uri="{FF2B5EF4-FFF2-40B4-BE49-F238E27FC236}">
                    <a16:creationId xmlns:a16="http://schemas.microsoft.com/office/drawing/2014/main" id="{7AFDDBEE-0C46-4EA0-886D-629C5E985017}"/>
                  </a:ext>
                </a:extLst>
              </p:cNvPr>
              <p:cNvSpPr>
                <a:spLocks/>
              </p:cNvSpPr>
              <p:nvPr/>
            </p:nvSpPr>
            <p:spPr bwMode="auto">
              <a:xfrm>
                <a:off x="17124363" y="1044575"/>
                <a:ext cx="176213" cy="487363"/>
              </a:xfrm>
              <a:custGeom>
                <a:avLst/>
                <a:gdLst>
                  <a:gd name="T0" fmla="*/ 492 w 492"/>
                  <a:gd name="T1" fmla="*/ 267 h 1349"/>
                  <a:gd name="T2" fmla="*/ 492 w 492"/>
                  <a:gd name="T3" fmla="*/ 41 h 1349"/>
                  <a:gd name="T4" fmla="*/ 480 w 492"/>
                  <a:gd name="T5" fmla="*/ 12 h 1349"/>
                  <a:gd name="T6" fmla="*/ 451 w 492"/>
                  <a:gd name="T7" fmla="*/ 0 h 1349"/>
                  <a:gd name="T8" fmla="*/ 436 w 492"/>
                  <a:gd name="T9" fmla="*/ 0 h 1349"/>
                  <a:gd name="T10" fmla="*/ 407 w 492"/>
                  <a:gd name="T11" fmla="*/ 12 h 1349"/>
                  <a:gd name="T12" fmla="*/ 395 w 492"/>
                  <a:gd name="T13" fmla="*/ 41 h 1349"/>
                  <a:gd name="T14" fmla="*/ 395 w 492"/>
                  <a:gd name="T15" fmla="*/ 587 h 1349"/>
                  <a:gd name="T16" fmla="*/ 76 w 492"/>
                  <a:gd name="T17" fmla="*/ 330 h 1349"/>
                  <a:gd name="T18" fmla="*/ 46 w 492"/>
                  <a:gd name="T19" fmla="*/ 322 h 1349"/>
                  <a:gd name="T20" fmla="*/ 19 w 492"/>
                  <a:gd name="T21" fmla="*/ 338 h 1349"/>
                  <a:gd name="T22" fmla="*/ 10 w 492"/>
                  <a:gd name="T23" fmla="*/ 350 h 1349"/>
                  <a:gd name="T24" fmla="*/ 2 w 492"/>
                  <a:gd name="T25" fmla="*/ 380 h 1349"/>
                  <a:gd name="T26" fmla="*/ 17 w 492"/>
                  <a:gd name="T27" fmla="*/ 407 h 1349"/>
                  <a:gd name="T28" fmla="*/ 395 w 492"/>
                  <a:gd name="T29" fmla="*/ 709 h 1349"/>
                  <a:gd name="T30" fmla="*/ 395 w 492"/>
                  <a:gd name="T31" fmla="*/ 1349 h 1349"/>
                  <a:gd name="T32" fmla="*/ 492 w 492"/>
                  <a:gd name="T33" fmla="*/ 1349 h 1349"/>
                  <a:gd name="T34" fmla="*/ 492 w 492"/>
                  <a:gd name="T35" fmla="*/ 388 h 1349"/>
                  <a:gd name="T36" fmla="*/ 492 w 492"/>
                  <a:gd name="T37" fmla="*/ 267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2" h="1349">
                    <a:moveTo>
                      <a:pt x="492" y="267"/>
                    </a:moveTo>
                    <a:lnTo>
                      <a:pt x="492" y="41"/>
                    </a:lnTo>
                    <a:cubicBezTo>
                      <a:pt x="492" y="31"/>
                      <a:pt x="488" y="20"/>
                      <a:pt x="480" y="12"/>
                    </a:cubicBezTo>
                    <a:cubicBezTo>
                      <a:pt x="472" y="4"/>
                      <a:pt x="462" y="0"/>
                      <a:pt x="451" y="0"/>
                    </a:cubicBezTo>
                    <a:lnTo>
                      <a:pt x="436" y="0"/>
                    </a:lnTo>
                    <a:cubicBezTo>
                      <a:pt x="426" y="0"/>
                      <a:pt x="415" y="4"/>
                      <a:pt x="407" y="12"/>
                    </a:cubicBezTo>
                    <a:cubicBezTo>
                      <a:pt x="399" y="20"/>
                      <a:pt x="395" y="31"/>
                      <a:pt x="395" y="41"/>
                    </a:cubicBezTo>
                    <a:lnTo>
                      <a:pt x="395" y="587"/>
                    </a:lnTo>
                    <a:lnTo>
                      <a:pt x="76" y="330"/>
                    </a:lnTo>
                    <a:cubicBezTo>
                      <a:pt x="68" y="324"/>
                      <a:pt x="57" y="321"/>
                      <a:pt x="46" y="322"/>
                    </a:cubicBezTo>
                    <a:cubicBezTo>
                      <a:pt x="35" y="324"/>
                      <a:pt x="25" y="329"/>
                      <a:pt x="19" y="338"/>
                    </a:cubicBezTo>
                    <a:lnTo>
                      <a:pt x="10" y="350"/>
                    </a:lnTo>
                    <a:cubicBezTo>
                      <a:pt x="3" y="358"/>
                      <a:pt x="0" y="369"/>
                      <a:pt x="2" y="380"/>
                    </a:cubicBezTo>
                    <a:cubicBezTo>
                      <a:pt x="3" y="391"/>
                      <a:pt x="9" y="401"/>
                      <a:pt x="17" y="407"/>
                    </a:cubicBezTo>
                    <a:lnTo>
                      <a:pt x="395" y="709"/>
                    </a:lnTo>
                    <a:lnTo>
                      <a:pt x="395" y="1349"/>
                    </a:lnTo>
                    <a:lnTo>
                      <a:pt x="492" y="1349"/>
                    </a:lnTo>
                    <a:lnTo>
                      <a:pt x="492" y="388"/>
                    </a:lnTo>
                    <a:lnTo>
                      <a:pt x="492" y="267"/>
                    </a:lnTo>
                    <a:close/>
                  </a:path>
                </a:pathLst>
              </a:custGeom>
              <a:solidFill>
                <a:srgbClr val="514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Овал 183">
              <a:extLst>
                <a:ext uri="{FF2B5EF4-FFF2-40B4-BE49-F238E27FC236}">
                  <a16:creationId xmlns:a16="http://schemas.microsoft.com/office/drawing/2014/main" id="{2F397B6B-A372-4EF2-BE63-5BB2F695624E}"/>
                </a:ext>
              </a:extLst>
            </p:cNvPr>
            <p:cNvSpPr/>
            <p:nvPr/>
          </p:nvSpPr>
          <p:spPr>
            <a:xfrm>
              <a:off x="6136861" y="5687122"/>
              <a:ext cx="4402319" cy="510483"/>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91">
              <a:extLst>
                <a:ext uri="{FF2B5EF4-FFF2-40B4-BE49-F238E27FC236}">
                  <a16:creationId xmlns:a16="http://schemas.microsoft.com/office/drawing/2014/main" id="{918E197B-3164-4409-9D4E-7732DC99AFC5}"/>
                </a:ext>
              </a:extLst>
            </p:cNvPr>
            <p:cNvSpPr>
              <a:spLocks/>
            </p:cNvSpPr>
            <p:nvPr/>
          </p:nvSpPr>
          <p:spPr bwMode="auto">
            <a:xfrm>
              <a:off x="9203677" y="5761242"/>
              <a:ext cx="678869" cy="260846"/>
            </a:xfrm>
            <a:custGeom>
              <a:avLst/>
              <a:gdLst>
                <a:gd name="T0" fmla="*/ 446 w 891"/>
                <a:gd name="T1" fmla="*/ 0 h 340"/>
                <a:gd name="T2" fmla="*/ 668 w 891"/>
                <a:gd name="T3" fmla="*/ 70 h 340"/>
                <a:gd name="T4" fmla="*/ 891 w 891"/>
                <a:gd name="T5" fmla="*/ 230 h 340"/>
                <a:gd name="T6" fmla="*/ 446 w 891"/>
                <a:gd name="T7" fmla="*/ 340 h 340"/>
                <a:gd name="T8" fmla="*/ 0 w 891"/>
                <a:gd name="T9" fmla="*/ 230 h 340"/>
                <a:gd name="T10" fmla="*/ 233 w 891"/>
                <a:gd name="T11" fmla="*/ 67 h 340"/>
                <a:gd name="T12" fmla="*/ 446 w 891"/>
                <a:gd name="T13" fmla="*/ 0 h 340"/>
              </a:gdLst>
              <a:ahLst/>
              <a:cxnLst>
                <a:cxn ang="0">
                  <a:pos x="T0" y="T1"/>
                </a:cxn>
                <a:cxn ang="0">
                  <a:pos x="T2" y="T3"/>
                </a:cxn>
                <a:cxn ang="0">
                  <a:pos x="T4" y="T5"/>
                </a:cxn>
                <a:cxn ang="0">
                  <a:pos x="T6" y="T7"/>
                </a:cxn>
                <a:cxn ang="0">
                  <a:pos x="T8" y="T9"/>
                </a:cxn>
                <a:cxn ang="0">
                  <a:pos x="T10" y="T11"/>
                </a:cxn>
                <a:cxn ang="0">
                  <a:pos x="T12" y="T13"/>
                </a:cxn>
              </a:cxnLst>
              <a:rect l="0" t="0" r="r" b="b"/>
              <a:pathLst>
                <a:path w="891" h="340">
                  <a:moveTo>
                    <a:pt x="446" y="0"/>
                  </a:moveTo>
                  <a:cubicBezTo>
                    <a:pt x="621" y="0"/>
                    <a:pt x="609" y="48"/>
                    <a:pt x="668" y="70"/>
                  </a:cubicBezTo>
                  <a:cubicBezTo>
                    <a:pt x="801" y="120"/>
                    <a:pt x="891" y="189"/>
                    <a:pt x="891" y="230"/>
                  </a:cubicBezTo>
                  <a:cubicBezTo>
                    <a:pt x="891" y="291"/>
                    <a:pt x="692" y="340"/>
                    <a:pt x="446" y="340"/>
                  </a:cubicBezTo>
                  <a:cubicBezTo>
                    <a:pt x="200" y="340"/>
                    <a:pt x="0" y="291"/>
                    <a:pt x="0" y="230"/>
                  </a:cubicBezTo>
                  <a:cubicBezTo>
                    <a:pt x="0" y="188"/>
                    <a:pt x="95" y="117"/>
                    <a:pt x="233" y="67"/>
                  </a:cubicBezTo>
                  <a:cubicBezTo>
                    <a:pt x="286" y="48"/>
                    <a:pt x="274" y="0"/>
                    <a:pt x="446" y="0"/>
                  </a:cubicBez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45">
              <a:extLst>
                <a:ext uri="{FF2B5EF4-FFF2-40B4-BE49-F238E27FC236}">
                  <a16:creationId xmlns:a16="http://schemas.microsoft.com/office/drawing/2014/main" id="{78738E7A-EA70-43C9-8D40-ADEEEAE724DA}"/>
                </a:ext>
              </a:extLst>
            </p:cNvPr>
            <p:cNvSpPr>
              <a:spLocks/>
            </p:cNvSpPr>
            <p:nvPr/>
          </p:nvSpPr>
          <p:spPr bwMode="auto">
            <a:xfrm>
              <a:off x="9970668" y="5112471"/>
              <a:ext cx="130424" cy="127079"/>
            </a:xfrm>
            <a:custGeom>
              <a:avLst/>
              <a:gdLst>
                <a:gd name="T0" fmla="*/ 0 w 169"/>
                <a:gd name="T1" fmla="*/ 10 h 167"/>
                <a:gd name="T2" fmla="*/ 0 w 169"/>
                <a:gd name="T3" fmla="*/ 10 h 167"/>
              </a:gdLst>
              <a:ahLst/>
              <a:cxnLst>
                <a:cxn ang="0">
                  <a:pos x="T0" y="T1"/>
                </a:cxn>
                <a:cxn ang="0">
                  <a:pos x="T2" y="T3"/>
                </a:cxn>
              </a:cxnLst>
              <a:rect l="0" t="0" r="r" b="b"/>
              <a:pathLst>
                <a:path w="169" h="167">
                  <a:moveTo>
                    <a:pt x="0" y="10"/>
                  </a:moveTo>
                  <a:cubicBezTo>
                    <a:pt x="69" y="167"/>
                    <a:pt x="169" y="0"/>
                    <a:pt x="0" y="10"/>
                  </a:cubicBez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246">
              <a:extLst>
                <a:ext uri="{FF2B5EF4-FFF2-40B4-BE49-F238E27FC236}">
                  <a16:creationId xmlns:a16="http://schemas.microsoft.com/office/drawing/2014/main" id="{8FE145A4-9F46-43DF-8D51-AD51B85717F9}"/>
                </a:ext>
              </a:extLst>
            </p:cNvPr>
            <p:cNvSpPr>
              <a:spLocks/>
            </p:cNvSpPr>
            <p:nvPr/>
          </p:nvSpPr>
          <p:spPr bwMode="auto">
            <a:xfrm>
              <a:off x="10081027" y="5209454"/>
              <a:ext cx="123736" cy="133767"/>
            </a:xfrm>
            <a:custGeom>
              <a:avLst/>
              <a:gdLst>
                <a:gd name="T0" fmla="*/ 0 w 162"/>
                <a:gd name="T1" fmla="*/ 0 h 171"/>
                <a:gd name="T2" fmla="*/ 0 w 162"/>
                <a:gd name="T3" fmla="*/ 0 h 171"/>
              </a:gdLst>
              <a:ahLst/>
              <a:cxnLst>
                <a:cxn ang="0">
                  <a:pos x="T0" y="T1"/>
                </a:cxn>
                <a:cxn ang="0">
                  <a:pos x="T2" y="T3"/>
                </a:cxn>
              </a:cxnLst>
              <a:rect l="0" t="0" r="r" b="b"/>
              <a:pathLst>
                <a:path w="162" h="171">
                  <a:moveTo>
                    <a:pt x="0" y="0"/>
                  </a:moveTo>
                  <a:cubicBezTo>
                    <a:pt x="11" y="171"/>
                    <a:pt x="162" y="49"/>
                    <a:pt x="0" y="0"/>
                  </a:cubicBez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247">
              <a:extLst>
                <a:ext uri="{FF2B5EF4-FFF2-40B4-BE49-F238E27FC236}">
                  <a16:creationId xmlns:a16="http://schemas.microsoft.com/office/drawing/2014/main" id="{AC7CF56F-ED1C-42E7-A464-4FF8F6FDCC15}"/>
                </a:ext>
              </a:extLst>
            </p:cNvPr>
            <p:cNvSpPr>
              <a:spLocks/>
            </p:cNvSpPr>
            <p:nvPr/>
          </p:nvSpPr>
          <p:spPr bwMode="auto">
            <a:xfrm>
              <a:off x="10117812" y="5323156"/>
              <a:ext cx="140455" cy="127079"/>
            </a:xfrm>
            <a:custGeom>
              <a:avLst/>
              <a:gdLst>
                <a:gd name="T0" fmla="*/ 44 w 182"/>
                <a:gd name="T1" fmla="*/ 0 h 166"/>
                <a:gd name="T2" fmla="*/ 44 w 182"/>
                <a:gd name="T3" fmla="*/ 0 h 166"/>
              </a:gdLst>
              <a:ahLst/>
              <a:cxnLst>
                <a:cxn ang="0">
                  <a:pos x="T0" y="T1"/>
                </a:cxn>
                <a:cxn ang="0">
                  <a:pos x="T2" y="T3"/>
                </a:cxn>
              </a:cxnLst>
              <a:rect l="0" t="0" r="r" b="b"/>
              <a:pathLst>
                <a:path w="182" h="166">
                  <a:moveTo>
                    <a:pt x="44" y="0"/>
                  </a:moveTo>
                  <a:cubicBezTo>
                    <a:pt x="0" y="166"/>
                    <a:pt x="182" y="98"/>
                    <a:pt x="44" y="0"/>
                  </a:cubicBez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6" name="Группа 74">
              <a:extLst>
                <a:ext uri="{FF2B5EF4-FFF2-40B4-BE49-F238E27FC236}">
                  <a16:creationId xmlns:a16="http://schemas.microsoft.com/office/drawing/2014/main" id="{9C85FA5E-779D-4492-B54C-0F8EEEBCC672}"/>
                </a:ext>
              </a:extLst>
            </p:cNvPr>
            <p:cNvGrpSpPr/>
            <p:nvPr/>
          </p:nvGrpSpPr>
          <p:grpSpPr>
            <a:xfrm>
              <a:off x="6007665" y="2537762"/>
              <a:ext cx="2607275" cy="3495084"/>
              <a:chOff x="1657350" y="2090738"/>
              <a:chExt cx="1179513" cy="1581151"/>
            </a:xfrm>
          </p:grpSpPr>
          <p:sp>
            <p:nvSpPr>
              <p:cNvPr id="17" name="Freeform 123">
                <a:extLst>
                  <a:ext uri="{FF2B5EF4-FFF2-40B4-BE49-F238E27FC236}">
                    <a16:creationId xmlns:a16="http://schemas.microsoft.com/office/drawing/2014/main" id="{CCC0805D-3480-4152-A079-FF51A9D9E34F}"/>
                  </a:ext>
                </a:extLst>
              </p:cNvPr>
              <p:cNvSpPr>
                <a:spLocks/>
              </p:cNvSpPr>
              <p:nvPr/>
            </p:nvSpPr>
            <p:spPr bwMode="auto">
              <a:xfrm>
                <a:off x="1971675" y="2535238"/>
                <a:ext cx="652463" cy="388938"/>
              </a:xfrm>
              <a:custGeom>
                <a:avLst/>
                <a:gdLst>
                  <a:gd name="T0" fmla="*/ 453 w 1790"/>
                  <a:gd name="T1" fmla="*/ 0 h 1076"/>
                  <a:gd name="T2" fmla="*/ 1126 w 1790"/>
                  <a:gd name="T3" fmla="*/ 385 h 1076"/>
                  <a:gd name="T4" fmla="*/ 1790 w 1790"/>
                  <a:gd name="T5" fmla="*/ 439 h 1076"/>
                  <a:gd name="T6" fmla="*/ 820 w 1790"/>
                  <a:gd name="T7" fmla="*/ 866 h 1076"/>
                  <a:gd name="T8" fmla="*/ 453 w 1790"/>
                  <a:gd name="T9" fmla="*/ 0 h 1076"/>
                </a:gdLst>
                <a:ahLst/>
                <a:cxnLst>
                  <a:cxn ang="0">
                    <a:pos x="T0" y="T1"/>
                  </a:cxn>
                  <a:cxn ang="0">
                    <a:pos x="T2" y="T3"/>
                  </a:cxn>
                  <a:cxn ang="0">
                    <a:pos x="T4" y="T5"/>
                  </a:cxn>
                  <a:cxn ang="0">
                    <a:pos x="T6" y="T7"/>
                  </a:cxn>
                  <a:cxn ang="0">
                    <a:pos x="T8" y="T9"/>
                  </a:cxn>
                </a:cxnLst>
                <a:rect l="0" t="0" r="r" b="b"/>
                <a:pathLst>
                  <a:path w="1790" h="1076">
                    <a:moveTo>
                      <a:pt x="453" y="0"/>
                    </a:moveTo>
                    <a:cubicBezTo>
                      <a:pt x="453" y="0"/>
                      <a:pt x="699" y="269"/>
                      <a:pt x="1126" y="385"/>
                    </a:cubicBezTo>
                    <a:cubicBezTo>
                      <a:pt x="1552" y="501"/>
                      <a:pt x="1790" y="439"/>
                      <a:pt x="1790" y="439"/>
                    </a:cubicBezTo>
                    <a:cubicBezTo>
                      <a:pt x="1790" y="439"/>
                      <a:pt x="1694" y="1076"/>
                      <a:pt x="820" y="866"/>
                    </a:cubicBezTo>
                    <a:cubicBezTo>
                      <a:pt x="335" y="750"/>
                      <a:pt x="0" y="318"/>
                      <a:pt x="453" y="0"/>
                    </a:cubicBezTo>
                    <a:close/>
                  </a:path>
                </a:pathLst>
              </a:custGeom>
              <a:solidFill>
                <a:srgbClr val="6341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24">
                <a:extLst>
                  <a:ext uri="{FF2B5EF4-FFF2-40B4-BE49-F238E27FC236}">
                    <a16:creationId xmlns:a16="http://schemas.microsoft.com/office/drawing/2014/main" id="{9FE75394-86E4-4C7D-8100-14F1F99E10AB}"/>
                  </a:ext>
                </a:extLst>
              </p:cNvPr>
              <p:cNvSpPr>
                <a:spLocks/>
              </p:cNvSpPr>
              <p:nvPr/>
            </p:nvSpPr>
            <p:spPr bwMode="auto">
              <a:xfrm>
                <a:off x="1657350" y="3065463"/>
                <a:ext cx="198438" cy="98425"/>
              </a:xfrm>
              <a:custGeom>
                <a:avLst/>
                <a:gdLst>
                  <a:gd name="T0" fmla="*/ 0 w 542"/>
                  <a:gd name="T1" fmla="*/ 183 h 273"/>
                  <a:gd name="T2" fmla="*/ 194 w 542"/>
                  <a:gd name="T3" fmla="*/ 13 h 273"/>
                  <a:gd name="T4" fmla="*/ 291 w 542"/>
                  <a:gd name="T5" fmla="*/ 0 h 273"/>
                  <a:gd name="T6" fmla="*/ 501 w 542"/>
                  <a:gd name="T7" fmla="*/ 108 h 273"/>
                  <a:gd name="T8" fmla="*/ 542 w 542"/>
                  <a:gd name="T9" fmla="*/ 183 h 273"/>
                  <a:gd name="T10" fmla="*/ 481 w 542"/>
                  <a:gd name="T11" fmla="*/ 176 h 273"/>
                  <a:gd name="T12" fmla="*/ 489 w 542"/>
                  <a:gd name="T13" fmla="*/ 273 h 273"/>
                  <a:gd name="T14" fmla="*/ 0 w 542"/>
                  <a:gd name="T15" fmla="*/ 183 h 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2" h="273">
                    <a:moveTo>
                      <a:pt x="0" y="183"/>
                    </a:moveTo>
                    <a:lnTo>
                      <a:pt x="194" y="13"/>
                    </a:lnTo>
                    <a:lnTo>
                      <a:pt x="291" y="0"/>
                    </a:lnTo>
                    <a:lnTo>
                      <a:pt x="501" y="108"/>
                    </a:lnTo>
                    <a:lnTo>
                      <a:pt x="542" y="183"/>
                    </a:lnTo>
                    <a:lnTo>
                      <a:pt x="481" y="176"/>
                    </a:lnTo>
                    <a:lnTo>
                      <a:pt x="489" y="273"/>
                    </a:lnTo>
                    <a:lnTo>
                      <a:pt x="0" y="183"/>
                    </a:ln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5">
                <a:extLst>
                  <a:ext uri="{FF2B5EF4-FFF2-40B4-BE49-F238E27FC236}">
                    <a16:creationId xmlns:a16="http://schemas.microsoft.com/office/drawing/2014/main" id="{D346483B-707A-4B10-8670-93E17C351574}"/>
                  </a:ext>
                </a:extLst>
              </p:cNvPr>
              <p:cNvSpPr>
                <a:spLocks/>
              </p:cNvSpPr>
              <p:nvPr/>
            </p:nvSpPr>
            <p:spPr bwMode="auto">
              <a:xfrm>
                <a:off x="1912938" y="3568701"/>
                <a:ext cx="171450" cy="103188"/>
              </a:xfrm>
              <a:custGeom>
                <a:avLst/>
                <a:gdLst>
                  <a:gd name="T0" fmla="*/ 408 w 468"/>
                  <a:gd name="T1" fmla="*/ 288 h 288"/>
                  <a:gd name="T2" fmla="*/ 133 w 468"/>
                  <a:gd name="T3" fmla="*/ 164 h 288"/>
                  <a:gd name="T4" fmla="*/ 11 w 468"/>
                  <a:gd name="T5" fmla="*/ 56 h 288"/>
                  <a:gd name="T6" fmla="*/ 50 w 468"/>
                  <a:gd name="T7" fmla="*/ 18 h 288"/>
                  <a:gd name="T8" fmla="*/ 150 w 468"/>
                  <a:gd name="T9" fmla="*/ 3 h 288"/>
                  <a:gd name="T10" fmla="*/ 259 w 468"/>
                  <a:gd name="T11" fmla="*/ 22 h 288"/>
                  <a:gd name="T12" fmla="*/ 408 w 468"/>
                  <a:gd name="T13" fmla="*/ 288 h 288"/>
                </a:gdLst>
                <a:ahLst/>
                <a:cxnLst>
                  <a:cxn ang="0">
                    <a:pos x="T0" y="T1"/>
                  </a:cxn>
                  <a:cxn ang="0">
                    <a:pos x="T2" y="T3"/>
                  </a:cxn>
                  <a:cxn ang="0">
                    <a:pos x="T4" y="T5"/>
                  </a:cxn>
                  <a:cxn ang="0">
                    <a:pos x="T6" y="T7"/>
                  </a:cxn>
                  <a:cxn ang="0">
                    <a:pos x="T8" y="T9"/>
                  </a:cxn>
                  <a:cxn ang="0">
                    <a:pos x="T10" y="T11"/>
                  </a:cxn>
                  <a:cxn ang="0">
                    <a:pos x="T12" y="T13"/>
                  </a:cxn>
                </a:cxnLst>
                <a:rect l="0" t="0" r="r" b="b"/>
                <a:pathLst>
                  <a:path w="468" h="288">
                    <a:moveTo>
                      <a:pt x="408" y="288"/>
                    </a:moveTo>
                    <a:cubicBezTo>
                      <a:pt x="408" y="288"/>
                      <a:pt x="247" y="244"/>
                      <a:pt x="133" y="164"/>
                    </a:cubicBezTo>
                    <a:cubicBezTo>
                      <a:pt x="18" y="85"/>
                      <a:pt x="0" y="76"/>
                      <a:pt x="11" y="56"/>
                    </a:cubicBezTo>
                    <a:cubicBezTo>
                      <a:pt x="22" y="36"/>
                      <a:pt x="50" y="18"/>
                      <a:pt x="50" y="18"/>
                    </a:cubicBezTo>
                    <a:cubicBezTo>
                      <a:pt x="50" y="18"/>
                      <a:pt x="102" y="6"/>
                      <a:pt x="150" y="3"/>
                    </a:cubicBezTo>
                    <a:cubicBezTo>
                      <a:pt x="198" y="0"/>
                      <a:pt x="259" y="22"/>
                      <a:pt x="259" y="22"/>
                    </a:cubicBezTo>
                    <a:cubicBezTo>
                      <a:pt x="259" y="22"/>
                      <a:pt x="468" y="152"/>
                      <a:pt x="408" y="288"/>
                    </a:cubicBezTo>
                    <a:close/>
                  </a:path>
                </a:pathLst>
              </a:custGeom>
              <a:solidFill>
                <a:schemeClr val="tx1">
                  <a:alpha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26">
                <a:extLst>
                  <a:ext uri="{FF2B5EF4-FFF2-40B4-BE49-F238E27FC236}">
                    <a16:creationId xmlns:a16="http://schemas.microsoft.com/office/drawing/2014/main" id="{ABB7F73C-6E9C-4BFF-AAAF-6B48E142637E}"/>
                  </a:ext>
                </a:extLst>
              </p:cNvPr>
              <p:cNvSpPr>
                <a:spLocks/>
              </p:cNvSpPr>
              <p:nvPr/>
            </p:nvSpPr>
            <p:spPr bwMode="auto">
              <a:xfrm>
                <a:off x="2347913" y="3552826"/>
                <a:ext cx="161925" cy="101600"/>
              </a:xfrm>
              <a:custGeom>
                <a:avLst/>
                <a:gdLst>
                  <a:gd name="T0" fmla="*/ 0 w 443"/>
                  <a:gd name="T1" fmla="*/ 132 h 278"/>
                  <a:gd name="T2" fmla="*/ 46 w 443"/>
                  <a:gd name="T3" fmla="*/ 53 h 278"/>
                  <a:gd name="T4" fmla="*/ 223 w 443"/>
                  <a:gd name="T5" fmla="*/ 31 h 278"/>
                  <a:gd name="T6" fmla="*/ 408 w 443"/>
                  <a:gd name="T7" fmla="*/ 168 h 278"/>
                  <a:gd name="T8" fmla="*/ 434 w 443"/>
                  <a:gd name="T9" fmla="*/ 278 h 278"/>
                  <a:gd name="T10" fmla="*/ 0 w 443"/>
                  <a:gd name="T11" fmla="*/ 132 h 278"/>
                </a:gdLst>
                <a:ahLst/>
                <a:cxnLst>
                  <a:cxn ang="0">
                    <a:pos x="T0" y="T1"/>
                  </a:cxn>
                  <a:cxn ang="0">
                    <a:pos x="T2" y="T3"/>
                  </a:cxn>
                  <a:cxn ang="0">
                    <a:pos x="T4" y="T5"/>
                  </a:cxn>
                  <a:cxn ang="0">
                    <a:pos x="T6" y="T7"/>
                  </a:cxn>
                  <a:cxn ang="0">
                    <a:pos x="T8" y="T9"/>
                  </a:cxn>
                  <a:cxn ang="0">
                    <a:pos x="T10" y="T11"/>
                  </a:cxn>
                </a:cxnLst>
                <a:rect l="0" t="0" r="r" b="b"/>
                <a:pathLst>
                  <a:path w="443" h="278">
                    <a:moveTo>
                      <a:pt x="0" y="132"/>
                    </a:moveTo>
                    <a:lnTo>
                      <a:pt x="46" y="53"/>
                    </a:lnTo>
                    <a:cubicBezTo>
                      <a:pt x="46" y="53"/>
                      <a:pt x="132" y="0"/>
                      <a:pt x="223" y="31"/>
                    </a:cubicBezTo>
                    <a:cubicBezTo>
                      <a:pt x="313" y="62"/>
                      <a:pt x="373" y="115"/>
                      <a:pt x="408" y="168"/>
                    </a:cubicBezTo>
                    <a:cubicBezTo>
                      <a:pt x="443" y="221"/>
                      <a:pt x="434" y="278"/>
                      <a:pt x="434" y="278"/>
                    </a:cubicBezTo>
                    <a:cubicBezTo>
                      <a:pt x="434" y="278"/>
                      <a:pt x="218" y="260"/>
                      <a:pt x="0" y="132"/>
                    </a:cubicBezTo>
                    <a:close/>
                  </a:path>
                </a:pathLst>
              </a:custGeom>
              <a:solidFill>
                <a:schemeClr val="tx1">
                  <a:alpha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27">
                <a:extLst>
                  <a:ext uri="{FF2B5EF4-FFF2-40B4-BE49-F238E27FC236}">
                    <a16:creationId xmlns:a16="http://schemas.microsoft.com/office/drawing/2014/main" id="{F3A07A51-86EB-4EB7-9417-7B83BE63821E}"/>
                  </a:ext>
                </a:extLst>
              </p:cNvPr>
              <p:cNvSpPr>
                <a:spLocks/>
              </p:cNvSpPr>
              <p:nvPr/>
            </p:nvSpPr>
            <p:spPr bwMode="auto">
              <a:xfrm>
                <a:off x="2611438" y="3186113"/>
                <a:ext cx="201613" cy="193675"/>
              </a:xfrm>
              <a:custGeom>
                <a:avLst/>
                <a:gdLst>
                  <a:gd name="T0" fmla="*/ 555 w 555"/>
                  <a:gd name="T1" fmla="*/ 143 h 536"/>
                  <a:gd name="T2" fmla="*/ 508 w 555"/>
                  <a:gd name="T3" fmla="*/ 212 h 536"/>
                  <a:gd name="T4" fmla="*/ 273 w 555"/>
                  <a:gd name="T5" fmla="*/ 190 h 536"/>
                  <a:gd name="T6" fmla="*/ 142 w 555"/>
                  <a:gd name="T7" fmla="*/ 536 h 536"/>
                  <a:gd name="T8" fmla="*/ 0 w 555"/>
                  <a:gd name="T9" fmla="*/ 300 h 536"/>
                  <a:gd name="T10" fmla="*/ 98 w 555"/>
                  <a:gd name="T11" fmla="*/ 108 h 536"/>
                  <a:gd name="T12" fmla="*/ 162 w 555"/>
                  <a:gd name="T13" fmla="*/ 36 h 536"/>
                  <a:gd name="T14" fmla="*/ 254 w 555"/>
                  <a:gd name="T15" fmla="*/ 0 h 536"/>
                  <a:gd name="T16" fmla="*/ 237 w 555"/>
                  <a:gd name="T17" fmla="*/ 62 h 536"/>
                  <a:gd name="T18" fmla="*/ 555 w 555"/>
                  <a:gd name="T19" fmla="*/ 143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5" h="536">
                    <a:moveTo>
                      <a:pt x="555" y="143"/>
                    </a:moveTo>
                    <a:lnTo>
                      <a:pt x="508" y="212"/>
                    </a:lnTo>
                    <a:lnTo>
                      <a:pt x="273" y="190"/>
                    </a:lnTo>
                    <a:lnTo>
                      <a:pt x="142" y="536"/>
                    </a:lnTo>
                    <a:lnTo>
                      <a:pt x="0" y="300"/>
                    </a:lnTo>
                    <a:lnTo>
                      <a:pt x="98" y="108"/>
                    </a:lnTo>
                    <a:lnTo>
                      <a:pt x="162" y="36"/>
                    </a:lnTo>
                    <a:lnTo>
                      <a:pt x="254" y="0"/>
                    </a:lnTo>
                    <a:lnTo>
                      <a:pt x="237" y="62"/>
                    </a:lnTo>
                    <a:lnTo>
                      <a:pt x="555" y="143"/>
                    </a:ln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28">
                <a:extLst>
                  <a:ext uri="{FF2B5EF4-FFF2-40B4-BE49-F238E27FC236}">
                    <a16:creationId xmlns:a16="http://schemas.microsoft.com/office/drawing/2014/main" id="{1A9D718B-C1AC-4B40-AABE-965C61F44E51}"/>
                  </a:ext>
                </a:extLst>
              </p:cNvPr>
              <p:cNvSpPr>
                <a:spLocks/>
              </p:cNvSpPr>
              <p:nvPr/>
            </p:nvSpPr>
            <p:spPr bwMode="auto">
              <a:xfrm>
                <a:off x="1911350" y="3111501"/>
                <a:ext cx="604838" cy="473075"/>
              </a:xfrm>
              <a:custGeom>
                <a:avLst/>
                <a:gdLst>
                  <a:gd name="T0" fmla="*/ 0 w 1658"/>
                  <a:gd name="T1" fmla="*/ 0 h 1307"/>
                  <a:gd name="T2" fmla="*/ 326 w 1658"/>
                  <a:gd name="T3" fmla="*/ 802 h 1307"/>
                  <a:gd name="T4" fmla="*/ 13 w 1658"/>
                  <a:gd name="T5" fmla="*/ 1265 h 1307"/>
                  <a:gd name="T6" fmla="*/ 203 w 1658"/>
                  <a:gd name="T7" fmla="*/ 1298 h 1307"/>
                  <a:gd name="T8" fmla="*/ 291 w 1658"/>
                  <a:gd name="T9" fmla="*/ 1254 h 1307"/>
                  <a:gd name="T10" fmla="*/ 529 w 1658"/>
                  <a:gd name="T11" fmla="*/ 791 h 1307"/>
                  <a:gd name="T12" fmla="*/ 330 w 1658"/>
                  <a:gd name="T13" fmla="*/ 423 h 1307"/>
                  <a:gd name="T14" fmla="*/ 796 w 1658"/>
                  <a:gd name="T15" fmla="*/ 652 h 1307"/>
                  <a:gd name="T16" fmla="*/ 1148 w 1658"/>
                  <a:gd name="T17" fmla="*/ 599 h 1307"/>
                  <a:gd name="T18" fmla="*/ 1435 w 1658"/>
                  <a:gd name="T19" fmla="*/ 857 h 1307"/>
                  <a:gd name="T20" fmla="*/ 1188 w 1658"/>
                  <a:gd name="T21" fmla="*/ 1256 h 1307"/>
                  <a:gd name="T22" fmla="*/ 1309 w 1658"/>
                  <a:gd name="T23" fmla="*/ 1276 h 1307"/>
                  <a:gd name="T24" fmla="*/ 1393 w 1658"/>
                  <a:gd name="T25" fmla="*/ 1230 h 1307"/>
                  <a:gd name="T26" fmla="*/ 1658 w 1658"/>
                  <a:gd name="T27" fmla="*/ 833 h 1307"/>
                  <a:gd name="T28" fmla="*/ 1283 w 1658"/>
                  <a:gd name="T29" fmla="*/ 469 h 1307"/>
                  <a:gd name="T30" fmla="*/ 0 w 1658"/>
                  <a:gd name="T31" fmla="*/ 0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58" h="1307">
                    <a:moveTo>
                      <a:pt x="0" y="0"/>
                    </a:moveTo>
                    <a:lnTo>
                      <a:pt x="326" y="802"/>
                    </a:lnTo>
                    <a:lnTo>
                      <a:pt x="13" y="1265"/>
                    </a:lnTo>
                    <a:cubicBezTo>
                      <a:pt x="13" y="1265"/>
                      <a:pt x="110" y="1307"/>
                      <a:pt x="203" y="1298"/>
                    </a:cubicBezTo>
                    <a:cubicBezTo>
                      <a:pt x="295" y="1290"/>
                      <a:pt x="291" y="1254"/>
                      <a:pt x="291" y="1254"/>
                    </a:cubicBezTo>
                    <a:lnTo>
                      <a:pt x="529" y="791"/>
                    </a:lnTo>
                    <a:lnTo>
                      <a:pt x="330" y="423"/>
                    </a:lnTo>
                    <a:cubicBezTo>
                      <a:pt x="330" y="423"/>
                      <a:pt x="498" y="613"/>
                      <a:pt x="796" y="652"/>
                    </a:cubicBezTo>
                    <a:cubicBezTo>
                      <a:pt x="1093" y="692"/>
                      <a:pt x="1148" y="599"/>
                      <a:pt x="1148" y="599"/>
                    </a:cubicBezTo>
                    <a:lnTo>
                      <a:pt x="1435" y="857"/>
                    </a:lnTo>
                    <a:lnTo>
                      <a:pt x="1188" y="1256"/>
                    </a:lnTo>
                    <a:cubicBezTo>
                      <a:pt x="1188" y="1256"/>
                      <a:pt x="1248" y="1285"/>
                      <a:pt x="1309" y="1276"/>
                    </a:cubicBezTo>
                    <a:cubicBezTo>
                      <a:pt x="1371" y="1267"/>
                      <a:pt x="1393" y="1230"/>
                      <a:pt x="1393" y="1230"/>
                    </a:cubicBezTo>
                    <a:lnTo>
                      <a:pt x="1658" y="833"/>
                    </a:lnTo>
                    <a:lnTo>
                      <a:pt x="1283" y="469"/>
                    </a:lnTo>
                    <a:cubicBezTo>
                      <a:pt x="1283" y="469"/>
                      <a:pt x="818" y="123"/>
                      <a:pt x="0" y="0"/>
                    </a:cubicBezTo>
                    <a:close/>
                  </a:path>
                </a:pathLst>
              </a:custGeom>
              <a:solidFill>
                <a:srgbClr val="1935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9">
                <a:extLst>
                  <a:ext uri="{FF2B5EF4-FFF2-40B4-BE49-F238E27FC236}">
                    <a16:creationId xmlns:a16="http://schemas.microsoft.com/office/drawing/2014/main" id="{EA9C45AC-C043-465B-A3CA-695DDAA0B43B}"/>
                  </a:ext>
                </a:extLst>
              </p:cNvPr>
              <p:cNvSpPr>
                <a:spLocks/>
              </p:cNvSpPr>
              <p:nvPr/>
            </p:nvSpPr>
            <p:spPr bwMode="auto">
              <a:xfrm>
                <a:off x="1735138" y="2838451"/>
                <a:ext cx="911225" cy="455613"/>
              </a:xfrm>
              <a:custGeom>
                <a:avLst/>
                <a:gdLst>
                  <a:gd name="T0" fmla="*/ 757 w 2496"/>
                  <a:gd name="T1" fmla="*/ 0 h 1257"/>
                  <a:gd name="T2" fmla="*/ 188 w 2496"/>
                  <a:gd name="T3" fmla="*/ 203 h 1257"/>
                  <a:gd name="T4" fmla="*/ 0 w 2496"/>
                  <a:gd name="T5" fmla="*/ 657 h 1257"/>
                  <a:gd name="T6" fmla="*/ 170 w 2496"/>
                  <a:gd name="T7" fmla="*/ 705 h 1257"/>
                  <a:gd name="T8" fmla="*/ 274 w 2496"/>
                  <a:gd name="T9" fmla="*/ 242 h 1257"/>
                  <a:gd name="T10" fmla="*/ 668 w 2496"/>
                  <a:gd name="T11" fmla="*/ 214 h 1257"/>
                  <a:gd name="T12" fmla="*/ 475 w 2496"/>
                  <a:gd name="T13" fmla="*/ 761 h 1257"/>
                  <a:gd name="T14" fmla="*/ 1241 w 2496"/>
                  <a:gd name="T15" fmla="*/ 1130 h 1257"/>
                  <a:gd name="T16" fmla="*/ 1759 w 2496"/>
                  <a:gd name="T17" fmla="*/ 1230 h 1257"/>
                  <a:gd name="T18" fmla="*/ 1930 w 2496"/>
                  <a:gd name="T19" fmla="*/ 780 h 1257"/>
                  <a:gd name="T20" fmla="*/ 2029 w 2496"/>
                  <a:gd name="T21" fmla="*/ 1071 h 1257"/>
                  <a:gd name="T22" fmla="*/ 2408 w 2496"/>
                  <a:gd name="T23" fmla="*/ 1239 h 1257"/>
                  <a:gd name="T24" fmla="*/ 2496 w 2496"/>
                  <a:gd name="T25" fmla="*/ 1067 h 1257"/>
                  <a:gd name="T26" fmla="*/ 2079 w 2496"/>
                  <a:gd name="T27" fmla="*/ 994 h 1257"/>
                  <a:gd name="T28" fmla="*/ 2040 w 2496"/>
                  <a:gd name="T29" fmla="*/ 489 h 1257"/>
                  <a:gd name="T30" fmla="*/ 757 w 2496"/>
                  <a:gd name="T31" fmla="*/ 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96" h="1257">
                    <a:moveTo>
                      <a:pt x="757" y="0"/>
                    </a:moveTo>
                    <a:lnTo>
                      <a:pt x="188" y="203"/>
                    </a:lnTo>
                    <a:lnTo>
                      <a:pt x="0" y="657"/>
                    </a:lnTo>
                    <a:lnTo>
                      <a:pt x="170" y="705"/>
                    </a:lnTo>
                    <a:lnTo>
                      <a:pt x="274" y="242"/>
                    </a:lnTo>
                    <a:lnTo>
                      <a:pt x="668" y="214"/>
                    </a:lnTo>
                    <a:lnTo>
                      <a:pt x="475" y="761"/>
                    </a:lnTo>
                    <a:cubicBezTo>
                      <a:pt x="475" y="761"/>
                      <a:pt x="813" y="1002"/>
                      <a:pt x="1241" y="1130"/>
                    </a:cubicBezTo>
                    <a:cubicBezTo>
                      <a:pt x="1669" y="1257"/>
                      <a:pt x="1759" y="1230"/>
                      <a:pt x="1759" y="1230"/>
                    </a:cubicBezTo>
                    <a:lnTo>
                      <a:pt x="1930" y="780"/>
                    </a:lnTo>
                    <a:lnTo>
                      <a:pt x="2029" y="1071"/>
                    </a:lnTo>
                    <a:lnTo>
                      <a:pt x="2408" y="1239"/>
                    </a:lnTo>
                    <a:lnTo>
                      <a:pt x="2496" y="1067"/>
                    </a:lnTo>
                    <a:lnTo>
                      <a:pt x="2079" y="994"/>
                    </a:lnTo>
                    <a:lnTo>
                      <a:pt x="2040" y="489"/>
                    </a:lnTo>
                    <a:cubicBezTo>
                      <a:pt x="2040" y="489"/>
                      <a:pt x="1378" y="465"/>
                      <a:pt x="757" y="0"/>
                    </a:cubicBezTo>
                    <a:close/>
                  </a:path>
                </a:pathLst>
              </a:custGeom>
              <a:solidFill>
                <a:srgbClr val="EB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30">
                <a:extLst>
                  <a:ext uri="{FF2B5EF4-FFF2-40B4-BE49-F238E27FC236}">
                    <a16:creationId xmlns:a16="http://schemas.microsoft.com/office/drawing/2014/main" id="{1BC8E516-08E7-44ED-93DF-3E9091748C78}"/>
                  </a:ext>
                </a:extLst>
              </p:cNvPr>
              <p:cNvSpPr>
                <a:spLocks/>
              </p:cNvSpPr>
              <p:nvPr/>
            </p:nvSpPr>
            <p:spPr bwMode="auto">
              <a:xfrm>
                <a:off x="1735138" y="2838451"/>
                <a:ext cx="287338" cy="238125"/>
              </a:xfrm>
              <a:custGeom>
                <a:avLst/>
                <a:gdLst>
                  <a:gd name="T0" fmla="*/ 0 w 787"/>
                  <a:gd name="T1" fmla="*/ 657 h 657"/>
                  <a:gd name="T2" fmla="*/ 214 w 787"/>
                  <a:gd name="T3" fmla="*/ 216 h 657"/>
                  <a:gd name="T4" fmla="*/ 787 w 787"/>
                  <a:gd name="T5" fmla="*/ 20 h 657"/>
                  <a:gd name="T6" fmla="*/ 757 w 787"/>
                  <a:gd name="T7" fmla="*/ 0 h 657"/>
                  <a:gd name="T8" fmla="*/ 188 w 787"/>
                  <a:gd name="T9" fmla="*/ 203 h 657"/>
                  <a:gd name="T10" fmla="*/ 0 w 787"/>
                  <a:gd name="T11" fmla="*/ 657 h 657"/>
                </a:gdLst>
                <a:ahLst/>
                <a:cxnLst>
                  <a:cxn ang="0">
                    <a:pos x="T0" y="T1"/>
                  </a:cxn>
                  <a:cxn ang="0">
                    <a:pos x="T2" y="T3"/>
                  </a:cxn>
                  <a:cxn ang="0">
                    <a:pos x="T4" y="T5"/>
                  </a:cxn>
                  <a:cxn ang="0">
                    <a:pos x="T6" y="T7"/>
                  </a:cxn>
                  <a:cxn ang="0">
                    <a:pos x="T8" y="T9"/>
                  </a:cxn>
                  <a:cxn ang="0">
                    <a:pos x="T10" y="T11"/>
                  </a:cxn>
                </a:cxnLst>
                <a:rect l="0" t="0" r="r" b="b"/>
                <a:pathLst>
                  <a:path w="787" h="657">
                    <a:moveTo>
                      <a:pt x="0" y="657"/>
                    </a:moveTo>
                    <a:lnTo>
                      <a:pt x="214" y="216"/>
                    </a:lnTo>
                    <a:lnTo>
                      <a:pt x="787" y="20"/>
                    </a:lnTo>
                    <a:lnTo>
                      <a:pt x="757" y="0"/>
                    </a:lnTo>
                    <a:lnTo>
                      <a:pt x="188" y="203"/>
                    </a:lnTo>
                    <a:lnTo>
                      <a:pt x="0" y="657"/>
                    </a:lnTo>
                    <a:close/>
                  </a:path>
                </a:pathLst>
              </a:custGeom>
              <a:solidFill>
                <a:srgbClr val="EB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31">
                <a:extLst>
                  <a:ext uri="{FF2B5EF4-FFF2-40B4-BE49-F238E27FC236}">
                    <a16:creationId xmlns:a16="http://schemas.microsoft.com/office/drawing/2014/main" id="{986D9B42-CF69-4478-880B-36F4036E5934}"/>
                  </a:ext>
                </a:extLst>
              </p:cNvPr>
              <p:cNvSpPr>
                <a:spLocks/>
              </p:cNvSpPr>
              <p:nvPr/>
            </p:nvSpPr>
            <p:spPr bwMode="auto">
              <a:xfrm>
                <a:off x="2479675" y="3014663"/>
                <a:ext cx="166688" cy="209550"/>
              </a:xfrm>
              <a:custGeom>
                <a:avLst/>
                <a:gdLst>
                  <a:gd name="T0" fmla="*/ 0 w 456"/>
                  <a:gd name="T1" fmla="*/ 0 h 578"/>
                  <a:gd name="T2" fmla="*/ 46 w 456"/>
                  <a:gd name="T3" fmla="*/ 488 h 578"/>
                  <a:gd name="T4" fmla="*/ 456 w 456"/>
                  <a:gd name="T5" fmla="*/ 578 h 578"/>
                  <a:gd name="T6" fmla="*/ 28 w 456"/>
                  <a:gd name="T7" fmla="*/ 510 h 578"/>
                  <a:gd name="T8" fmla="*/ 0 w 456"/>
                  <a:gd name="T9" fmla="*/ 0 h 578"/>
                </a:gdLst>
                <a:ahLst/>
                <a:cxnLst>
                  <a:cxn ang="0">
                    <a:pos x="T0" y="T1"/>
                  </a:cxn>
                  <a:cxn ang="0">
                    <a:pos x="T2" y="T3"/>
                  </a:cxn>
                  <a:cxn ang="0">
                    <a:pos x="T4" y="T5"/>
                  </a:cxn>
                  <a:cxn ang="0">
                    <a:pos x="T6" y="T7"/>
                  </a:cxn>
                  <a:cxn ang="0">
                    <a:pos x="T8" y="T9"/>
                  </a:cxn>
                </a:cxnLst>
                <a:rect l="0" t="0" r="r" b="b"/>
                <a:pathLst>
                  <a:path w="456" h="578">
                    <a:moveTo>
                      <a:pt x="0" y="0"/>
                    </a:moveTo>
                    <a:lnTo>
                      <a:pt x="46" y="488"/>
                    </a:lnTo>
                    <a:lnTo>
                      <a:pt x="456" y="578"/>
                    </a:lnTo>
                    <a:lnTo>
                      <a:pt x="28" y="510"/>
                    </a:lnTo>
                    <a:lnTo>
                      <a:pt x="0" y="0"/>
                    </a:lnTo>
                    <a:close/>
                  </a:path>
                </a:pathLst>
              </a:custGeom>
              <a:solidFill>
                <a:srgbClr val="EB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32">
                <a:extLst>
                  <a:ext uri="{FF2B5EF4-FFF2-40B4-BE49-F238E27FC236}">
                    <a16:creationId xmlns:a16="http://schemas.microsoft.com/office/drawing/2014/main" id="{9E01017A-9EBB-4E30-AE43-209B6B9C7A53}"/>
                  </a:ext>
                </a:extLst>
              </p:cNvPr>
              <p:cNvSpPr>
                <a:spLocks/>
              </p:cNvSpPr>
              <p:nvPr/>
            </p:nvSpPr>
            <p:spPr bwMode="auto">
              <a:xfrm>
                <a:off x="1909763" y="2844801"/>
                <a:ext cx="168275" cy="280988"/>
              </a:xfrm>
              <a:custGeom>
                <a:avLst/>
                <a:gdLst>
                  <a:gd name="T0" fmla="*/ 0 w 465"/>
                  <a:gd name="T1" fmla="*/ 741 h 774"/>
                  <a:gd name="T2" fmla="*/ 51 w 465"/>
                  <a:gd name="T3" fmla="*/ 774 h 774"/>
                  <a:gd name="T4" fmla="*/ 465 w 465"/>
                  <a:gd name="T5" fmla="*/ 101 h 774"/>
                  <a:gd name="T6" fmla="*/ 312 w 465"/>
                  <a:gd name="T7" fmla="*/ 0 h 774"/>
                  <a:gd name="T8" fmla="*/ 200 w 465"/>
                  <a:gd name="T9" fmla="*/ 181 h 774"/>
                  <a:gd name="T10" fmla="*/ 0 w 465"/>
                  <a:gd name="T11" fmla="*/ 741 h 774"/>
                </a:gdLst>
                <a:ahLst/>
                <a:cxnLst>
                  <a:cxn ang="0">
                    <a:pos x="T0" y="T1"/>
                  </a:cxn>
                  <a:cxn ang="0">
                    <a:pos x="T2" y="T3"/>
                  </a:cxn>
                  <a:cxn ang="0">
                    <a:pos x="T4" y="T5"/>
                  </a:cxn>
                  <a:cxn ang="0">
                    <a:pos x="T6" y="T7"/>
                  </a:cxn>
                  <a:cxn ang="0">
                    <a:pos x="T8" y="T9"/>
                  </a:cxn>
                  <a:cxn ang="0">
                    <a:pos x="T10" y="T11"/>
                  </a:cxn>
                </a:cxnLst>
                <a:rect l="0" t="0" r="r" b="b"/>
                <a:pathLst>
                  <a:path w="465" h="774">
                    <a:moveTo>
                      <a:pt x="0" y="741"/>
                    </a:moveTo>
                    <a:lnTo>
                      <a:pt x="51" y="774"/>
                    </a:lnTo>
                    <a:lnTo>
                      <a:pt x="465" y="101"/>
                    </a:lnTo>
                    <a:lnTo>
                      <a:pt x="312" y="0"/>
                    </a:lnTo>
                    <a:lnTo>
                      <a:pt x="200" y="181"/>
                    </a:lnTo>
                    <a:lnTo>
                      <a:pt x="0" y="741"/>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33">
                <a:extLst>
                  <a:ext uri="{FF2B5EF4-FFF2-40B4-BE49-F238E27FC236}">
                    <a16:creationId xmlns:a16="http://schemas.microsoft.com/office/drawing/2014/main" id="{4BADBBE5-6E8C-4C6C-AEDB-5FACCF82FE6C}"/>
                  </a:ext>
                </a:extLst>
              </p:cNvPr>
              <p:cNvSpPr>
                <a:spLocks/>
              </p:cNvSpPr>
              <p:nvPr/>
            </p:nvSpPr>
            <p:spPr bwMode="auto">
              <a:xfrm>
                <a:off x="2154238" y="2946401"/>
                <a:ext cx="119063" cy="277813"/>
              </a:xfrm>
              <a:custGeom>
                <a:avLst/>
                <a:gdLst>
                  <a:gd name="T0" fmla="*/ 161 w 326"/>
                  <a:gd name="T1" fmla="*/ 0 h 769"/>
                  <a:gd name="T2" fmla="*/ 326 w 326"/>
                  <a:gd name="T3" fmla="*/ 66 h 769"/>
                  <a:gd name="T4" fmla="*/ 225 w 326"/>
                  <a:gd name="T5" fmla="*/ 161 h 769"/>
                  <a:gd name="T6" fmla="*/ 242 w 326"/>
                  <a:gd name="T7" fmla="*/ 668 h 769"/>
                  <a:gd name="T8" fmla="*/ 106 w 326"/>
                  <a:gd name="T9" fmla="*/ 769 h 769"/>
                  <a:gd name="T10" fmla="*/ 0 w 326"/>
                  <a:gd name="T11" fmla="*/ 579 h 769"/>
                  <a:gd name="T12" fmla="*/ 187 w 326"/>
                  <a:gd name="T13" fmla="*/ 158 h 769"/>
                  <a:gd name="T14" fmla="*/ 161 w 326"/>
                  <a:gd name="T15" fmla="*/ 0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769">
                    <a:moveTo>
                      <a:pt x="161" y="0"/>
                    </a:moveTo>
                    <a:lnTo>
                      <a:pt x="326" y="66"/>
                    </a:lnTo>
                    <a:lnTo>
                      <a:pt x="225" y="161"/>
                    </a:lnTo>
                    <a:lnTo>
                      <a:pt x="242" y="668"/>
                    </a:lnTo>
                    <a:lnTo>
                      <a:pt x="106" y="769"/>
                    </a:lnTo>
                    <a:lnTo>
                      <a:pt x="0" y="579"/>
                    </a:lnTo>
                    <a:lnTo>
                      <a:pt x="187" y="158"/>
                    </a:lnTo>
                    <a:lnTo>
                      <a:pt x="161"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Oval 134">
                <a:extLst>
                  <a:ext uri="{FF2B5EF4-FFF2-40B4-BE49-F238E27FC236}">
                    <a16:creationId xmlns:a16="http://schemas.microsoft.com/office/drawing/2014/main" id="{8606B9CB-2F79-45B9-B397-EA47B96085B4}"/>
                  </a:ext>
                </a:extLst>
              </p:cNvPr>
              <p:cNvSpPr>
                <a:spLocks noChangeArrowheads="1"/>
              </p:cNvSpPr>
              <p:nvPr/>
            </p:nvSpPr>
            <p:spPr bwMode="auto">
              <a:xfrm>
                <a:off x="2141538" y="2586038"/>
                <a:ext cx="322263" cy="258763"/>
              </a:xfrm>
              <a:prstGeom prst="ellipse">
                <a:avLst/>
              </a:prstGeom>
              <a:solidFill>
                <a:srgbClr val="4A30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35">
                <a:extLst>
                  <a:ext uri="{FF2B5EF4-FFF2-40B4-BE49-F238E27FC236}">
                    <a16:creationId xmlns:a16="http://schemas.microsoft.com/office/drawing/2014/main" id="{B5B56C7E-F135-49B5-A488-726428D32DB6}"/>
                  </a:ext>
                </a:extLst>
              </p:cNvPr>
              <p:cNvSpPr>
                <a:spLocks/>
              </p:cNvSpPr>
              <p:nvPr/>
            </p:nvSpPr>
            <p:spPr bwMode="auto">
              <a:xfrm>
                <a:off x="2162175" y="2708276"/>
                <a:ext cx="273050" cy="147638"/>
              </a:xfrm>
              <a:custGeom>
                <a:avLst/>
                <a:gdLst>
                  <a:gd name="T0" fmla="*/ 0 w 748"/>
                  <a:gd name="T1" fmla="*/ 156 h 405"/>
                  <a:gd name="T2" fmla="*/ 464 w 748"/>
                  <a:gd name="T3" fmla="*/ 163 h 405"/>
                  <a:gd name="T4" fmla="*/ 433 w 748"/>
                  <a:gd name="T5" fmla="*/ 342 h 405"/>
                  <a:gd name="T6" fmla="*/ 0 w 748"/>
                  <a:gd name="T7" fmla="*/ 156 h 405"/>
                </a:gdLst>
                <a:ahLst/>
                <a:cxnLst>
                  <a:cxn ang="0">
                    <a:pos x="T0" y="T1"/>
                  </a:cxn>
                  <a:cxn ang="0">
                    <a:pos x="T2" y="T3"/>
                  </a:cxn>
                  <a:cxn ang="0">
                    <a:pos x="T4" y="T5"/>
                  </a:cxn>
                  <a:cxn ang="0">
                    <a:pos x="T6" y="T7"/>
                  </a:cxn>
                </a:cxnLst>
                <a:rect l="0" t="0" r="r" b="b"/>
                <a:pathLst>
                  <a:path w="748" h="405">
                    <a:moveTo>
                      <a:pt x="0" y="156"/>
                    </a:moveTo>
                    <a:cubicBezTo>
                      <a:pt x="83" y="0"/>
                      <a:pt x="334" y="101"/>
                      <a:pt x="464" y="163"/>
                    </a:cubicBezTo>
                    <a:cubicBezTo>
                      <a:pt x="729" y="289"/>
                      <a:pt x="748" y="405"/>
                      <a:pt x="433" y="342"/>
                    </a:cubicBezTo>
                    <a:cubicBezTo>
                      <a:pt x="246" y="305"/>
                      <a:pt x="0" y="156"/>
                      <a:pt x="0" y="156"/>
                    </a:cubicBezTo>
                    <a:close/>
                  </a:path>
                </a:pathLst>
              </a:custGeom>
              <a:solidFill>
                <a:srgbClr val="BE7E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36">
                <a:extLst>
                  <a:ext uri="{FF2B5EF4-FFF2-40B4-BE49-F238E27FC236}">
                    <a16:creationId xmlns:a16="http://schemas.microsoft.com/office/drawing/2014/main" id="{FE400421-A877-42B4-8F3A-4DE8E08B5EB4}"/>
                  </a:ext>
                </a:extLst>
              </p:cNvPr>
              <p:cNvSpPr>
                <a:spLocks/>
              </p:cNvSpPr>
              <p:nvPr/>
            </p:nvSpPr>
            <p:spPr bwMode="auto">
              <a:xfrm>
                <a:off x="2187575" y="2579688"/>
                <a:ext cx="361950" cy="173038"/>
              </a:xfrm>
              <a:custGeom>
                <a:avLst/>
                <a:gdLst>
                  <a:gd name="T0" fmla="*/ 0 w 991"/>
                  <a:gd name="T1" fmla="*/ 0 h 477"/>
                  <a:gd name="T2" fmla="*/ 541 w 991"/>
                  <a:gd name="T3" fmla="*/ 263 h 477"/>
                  <a:gd name="T4" fmla="*/ 991 w 991"/>
                  <a:gd name="T5" fmla="*/ 330 h 477"/>
                  <a:gd name="T6" fmla="*/ 0 w 991"/>
                  <a:gd name="T7" fmla="*/ 0 h 477"/>
                </a:gdLst>
                <a:ahLst/>
                <a:cxnLst>
                  <a:cxn ang="0">
                    <a:pos x="T0" y="T1"/>
                  </a:cxn>
                  <a:cxn ang="0">
                    <a:pos x="T2" y="T3"/>
                  </a:cxn>
                  <a:cxn ang="0">
                    <a:pos x="T4" y="T5"/>
                  </a:cxn>
                  <a:cxn ang="0">
                    <a:pos x="T6" y="T7"/>
                  </a:cxn>
                </a:cxnLst>
                <a:rect l="0" t="0" r="r" b="b"/>
                <a:pathLst>
                  <a:path w="991" h="477">
                    <a:moveTo>
                      <a:pt x="0" y="0"/>
                    </a:moveTo>
                    <a:cubicBezTo>
                      <a:pt x="111" y="84"/>
                      <a:pt x="296" y="199"/>
                      <a:pt x="541" y="263"/>
                    </a:cubicBezTo>
                    <a:cubicBezTo>
                      <a:pt x="730" y="313"/>
                      <a:pt x="882" y="328"/>
                      <a:pt x="991" y="330"/>
                    </a:cubicBezTo>
                    <a:cubicBezTo>
                      <a:pt x="356" y="477"/>
                      <a:pt x="22" y="12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37">
                <a:extLst>
                  <a:ext uri="{FF2B5EF4-FFF2-40B4-BE49-F238E27FC236}">
                    <a16:creationId xmlns:a16="http://schemas.microsoft.com/office/drawing/2014/main" id="{93E53AC8-1734-4CBE-B44F-6F44D783187E}"/>
                  </a:ext>
                </a:extLst>
              </p:cNvPr>
              <p:cNvSpPr>
                <a:spLocks/>
              </p:cNvSpPr>
              <p:nvPr/>
            </p:nvSpPr>
            <p:spPr bwMode="auto">
              <a:xfrm>
                <a:off x="2087563" y="2719388"/>
                <a:ext cx="311150" cy="146050"/>
              </a:xfrm>
              <a:custGeom>
                <a:avLst/>
                <a:gdLst>
                  <a:gd name="T0" fmla="*/ 854 w 854"/>
                  <a:gd name="T1" fmla="*/ 403 h 403"/>
                  <a:gd name="T2" fmla="*/ 526 w 854"/>
                  <a:gd name="T3" fmla="*/ 361 h 403"/>
                  <a:gd name="T4" fmla="*/ 0 w 854"/>
                  <a:gd name="T5" fmla="*/ 38 h 403"/>
                  <a:gd name="T6" fmla="*/ 854 w 854"/>
                  <a:gd name="T7" fmla="*/ 403 h 403"/>
                </a:gdLst>
                <a:ahLst/>
                <a:cxnLst>
                  <a:cxn ang="0">
                    <a:pos x="T0" y="T1"/>
                  </a:cxn>
                  <a:cxn ang="0">
                    <a:pos x="T2" y="T3"/>
                  </a:cxn>
                  <a:cxn ang="0">
                    <a:pos x="T4" y="T5"/>
                  </a:cxn>
                  <a:cxn ang="0">
                    <a:pos x="T6" y="T7"/>
                  </a:cxn>
                </a:cxnLst>
                <a:rect l="0" t="0" r="r" b="b"/>
                <a:pathLst>
                  <a:path w="854" h="403">
                    <a:moveTo>
                      <a:pt x="854" y="403"/>
                    </a:moveTo>
                    <a:cubicBezTo>
                      <a:pt x="759" y="403"/>
                      <a:pt x="650" y="390"/>
                      <a:pt x="526" y="361"/>
                    </a:cubicBezTo>
                    <a:cubicBezTo>
                      <a:pt x="294" y="307"/>
                      <a:pt x="96" y="185"/>
                      <a:pt x="0" y="38"/>
                    </a:cubicBezTo>
                    <a:cubicBezTo>
                      <a:pt x="337" y="0"/>
                      <a:pt x="805" y="242"/>
                      <a:pt x="854" y="4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38">
                <a:extLst>
                  <a:ext uri="{FF2B5EF4-FFF2-40B4-BE49-F238E27FC236}">
                    <a16:creationId xmlns:a16="http://schemas.microsoft.com/office/drawing/2014/main" id="{0B5EDF6A-44D0-4890-88C5-5C1E22C724A5}"/>
                  </a:ext>
                </a:extLst>
              </p:cNvPr>
              <p:cNvSpPr>
                <a:spLocks/>
              </p:cNvSpPr>
              <p:nvPr/>
            </p:nvSpPr>
            <p:spPr bwMode="auto">
              <a:xfrm>
                <a:off x="2124075" y="2090738"/>
                <a:ext cx="712788" cy="412750"/>
              </a:xfrm>
              <a:custGeom>
                <a:avLst/>
                <a:gdLst>
                  <a:gd name="T0" fmla="*/ 0 w 1952"/>
                  <a:gd name="T1" fmla="*/ 805 h 1141"/>
                  <a:gd name="T2" fmla="*/ 91 w 1952"/>
                  <a:gd name="T3" fmla="*/ 502 h 1141"/>
                  <a:gd name="T4" fmla="*/ 228 w 1952"/>
                  <a:gd name="T5" fmla="*/ 370 h 1141"/>
                  <a:gd name="T6" fmla="*/ 731 w 1952"/>
                  <a:gd name="T7" fmla="*/ 66 h 1141"/>
                  <a:gd name="T8" fmla="*/ 1418 w 1952"/>
                  <a:gd name="T9" fmla="*/ 328 h 1141"/>
                  <a:gd name="T10" fmla="*/ 1721 w 1952"/>
                  <a:gd name="T11" fmla="*/ 321 h 1141"/>
                  <a:gd name="T12" fmla="*/ 1665 w 1952"/>
                  <a:gd name="T13" fmla="*/ 465 h 1141"/>
                  <a:gd name="T14" fmla="*/ 1604 w 1952"/>
                  <a:gd name="T15" fmla="*/ 538 h 1141"/>
                  <a:gd name="T16" fmla="*/ 1749 w 1952"/>
                  <a:gd name="T17" fmla="*/ 593 h 1141"/>
                  <a:gd name="T18" fmla="*/ 1952 w 1952"/>
                  <a:gd name="T19" fmla="*/ 613 h 1141"/>
                  <a:gd name="T20" fmla="*/ 1760 w 1952"/>
                  <a:gd name="T21" fmla="*/ 745 h 1141"/>
                  <a:gd name="T22" fmla="*/ 1588 w 1952"/>
                  <a:gd name="T23" fmla="*/ 765 h 1141"/>
                  <a:gd name="T24" fmla="*/ 1652 w 1952"/>
                  <a:gd name="T25" fmla="*/ 886 h 1141"/>
                  <a:gd name="T26" fmla="*/ 1668 w 1952"/>
                  <a:gd name="T27" fmla="*/ 992 h 1141"/>
                  <a:gd name="T28" fmla="*/ 1572 w 1952"/>
                  <a:gd name="T29" fmla="*/ 1141 h 1141"/>
                  <a:gd name="T30" fmla="*/ 863 w 1952"/>
                  <a:gd name="T31" fmla="*/ 585 h 1141"/>
                  <a:gd name="T32" fmla="*/ 0 w 1952"/>
                  <a:gd name="T33" fmla="*/ 805 h 1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2" h="1141">
                    <a:moveTo>
                      <a:pt x="0" y="805"/>
                    </a:moveTo>
                    <a:cubicBezTo>
                      <a:pt x="0" y="805"/>
                      <a:pt x="58" y="524"/>
                      <a:pt x="91" y="502"/>
                    </a:cubicBezTo>
                    <a:cubicBezTo>
                      <a:pt x="124" y="480"/>
                      <a:pt x="182" y="482"/>
                      <a:pt x="228" y="370"/>
                    </a:cubicBezTo>
                    <a:cubicBezTo>
                      <a:pt x="274" y="258"/>
                      <a:pt x="431" y="0"/>
                      <a:pt x="731" y="66"/>
                    </a:cubicBezTo>
                    <a:cubicBezTo>
                      <a:pt x="1030" y="132"/>
                      <a:pt x="1207" y="302"/>
                      <a:pt x="1418" y="328"/>
                    </a:cubicBezTo>
                    <a:cubicBezTo>
                      <a:pt x="1630" y="355"/>
                      <a:pt x="1721" y="321"/>
                      <a:pt x="1721" y="321"/>
                    </a:cubicBezTo>
                    <a:cubicBezTo>
                      <a:pt x="1721" y="321"/>
                      <a:pt x="1696" y="414"/>
                      <a:pt x="1665" y="465"/>
                    </a:cubicBezTo>
                    <a:cubicBezTo>
                      <a:pt x="1635" y="515"/>
                      <a:pt x="1604" y="538"/>
                      <a:pt x="1604" y="538"/>
                    </a:cubicBezTo>
                    <a:cubicBezTo>
                      <a:pt x="1604" y="538"/>
                      <a:pt x="1648" y="573"/>
                      <a:pt x="1749" y="593"/>
                    </a:cubicBezTo>
                    <a:cubicBezTo>
                      <a:pt x="1851" y="613"/>
                      <a:pt x="1952" y="613"/>
                      <a:pt x="1952" y="613"/>
                    </a:cubicBezTo>
                    <a:cubicBezTo>
                      <a:pt x="1952" y="613"/>
                      <a:pt x="1877" y="721"/>
                      <a:pt x="1760" y="745"/>
                    </a:cubicBezTo>
                    <a:cubicBezTo>
                      <a:pt x="1643" y="769"/>
                      <a:pt x="1588" y="765"/>
                      <a:pt x="1588" y="765"/>
                    </a:cubicBezTo>
                    <a:cubicBezTo>
                      <a:pt x="1588" y="765"/>
                      <a:pt x="1628" y="859"/>
                      <a:pt x="1652" y="886"/>
                    </a:cubicBezTo>
                    <a:cubicBezTo>
                      <a:pt x="1676" y="912"/>
                      <a:pt x="1679" y="961"/>
                      <a:pt x="1668" y="992"/>
                    </a:cubicBezTo>
                    <a:cubicBezTo>
                      <a:pt x="1657" y="1023"/>
                      <a:pt x="1572" y="1141"/>
                      <a:pt x="1572" y="1141"/>
                    </a:cubicBezTo>
                    <a:lnTo>
                      <a:pt x="863" y="585"/>
                    </a:lnTo>
                    <a:lnTo>
                      <a:pt x="0" y="805"/>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39">
                <a:extLst>
                  <a:ext uri="{FF2B5EF4-FFF2-40B4-BE49-F238E27FC236}">
                    <a16:creationId xmlns:a16="http://schemas.microsoft.com/office/drawing/2014/main" id="{C98475B7-6495-447A-95D0-6607A7DE74F4}"/>
                  </a:ext>
                </a:extLst>
              </p:cNvPr>
              <p:cNvSpPr>
                <a:spLocks/>
              </p:cNvSpPr>
              <p:nvPr/>
            </p:nvSpPr>
            <p:spPr bwMode="auto">
              <a:xfrm>
                <a:off x="2124075" y="2130426"/>
                <a:ext cx="547688" cy="250825"/>
              </a:xfrm>
              <a:custGeom>
                <a:avLst/>
                <a:gdLst>
                  <a:gd name="T0" fmla="*/ 0 w 1503"/>
                  <a:gd name="T1" fmla="*/ 695 h 695"/>
                  <a:gd name="T2" fmla="*/ 91 w 1503"/>
                  <a:gd name="T3" fmla="*/ 392 h 695"/>
                  <a:gd name="T4" fmla="*/ 1503 w 1503"/>
                  <a:gd name="T5" fmla="*/ 658 h 695"/>
                  <a:gd name="T6" fmla="*/ 0 w 1503"/>
                  <a:gd name="T7" fmla="*/ 695 h 695"/>
                </a:gdLst>
                <a:ahLst/>
                <a:cxnLst>
                  <a:cxn ang="0">
                    <a:pos x="T0" y="T1"/>
                  </a:cxn>
                  <a:cxn ang="0">
                    <a:pos x="T2" y="T3"/>
                  </a:cxn>
                  <a:cxn ang="0">
                    <a:pos x="T4" y="T5"/>
                  </a:cxn>
                  <a:cxn ang="0">
                    <a:pos x="T6" y="T7"/>
                  </a:cxn>
                </a:cxnLst>
                <a:rect l="0" t="0" r="r" b="b"/>
                <a:pathLst>
                  <a:path w="1503" h="695">
                    <a:moveTo>
                      <a:pt x="0" y="695"/>
                    </a:moveTo>
                    <a:cubicBezTo>
                      <a:pt x="0" y="695"/>
                      <a:pt x="53" y="405"/>
                      <a:pt x="91" y="392"/>
                    </a:cubicBezTo>
                    <a:cubicBezTo>
                      <a:pt x="1264" y="0"/>
                      <a:pt x="918" y="519"/>
                      <a:pt x="1503" y="658"/>
                    </a:cubicBezTo>
                    <a:lnTo>
                      <a:pt x="0" y="695"/>
                    </a:lnTo>
                    <a:close/>
                  </a:path>
                </a:pathLst>
              </a:custGeom>
              <a:solidFill>
                <a:srgbClr val="6341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40">
                <a:extLst>
                  <a:ext uri="{FF2B5EF4-FFF2-40B4-BE49-F238E27FC236}">
                    <a16:creationId xmlns:a16="http://schemas.microsoft.com/office/drawing/2014/main" id="{639B1F8C-1D75-45EE-934F-F349A6F41006}"/>
                  </a:ext>
                </a:extLst>
              </p:cNvPr>
              <p:cNvSpPr>
                <a:spLocks/>
              </p:cNvSpPr>
              <p:nvPr/>
            </p:nvSpPr>
            <p:spPr bwMode="auto">
              <a:xfrm>
                <a:off x="2033588" y="2541588"/>
                <a:ext cx="155575" cy="192088"/>
              </a:xfrm>
              <a:custGeom>
                <a:avLst/>
                <a:gdLst>
                  <a:gd name="T0" fmla="*/ 303 w 429"/>
                  <a:gd name="T1" fmla="*/ 0 h 528"/>
                  <a:gd name="T2" fmla="*/ 429 w 429"/>
                  <a:gd name="T3" fmla="*/ 122 h 528"/>
                  <a:gd name="T4" fmla="*/ 309 w 429"/>
                  <a:gd name="T5" fmla="*/ 59 h 528"/>
                  <a:gd name="T6" fmla="*/ 163 w 429"/>
                  <a:gd name="T7" fmla="*/ 528 h 528"/>
                  <a:gd name="T8" fmla="*/ 303 w 429"/>
                  <a:gd name="T9" fmla="*/ 0 h 528"/>
                </a:gdLst>
                <a:ahLst/>
                <a:cxnLst>
                  <a:cxn ang="0">
                    <a:pos x="T0" y="T1"/>
                  </a:cxn>
                  <a:cxn ang="0">
                    <a:pos x="T2" y="T3"/>
                  </a:cxn>
                  <a:cxn ang="0">
                    <a:pos x="T4" y="T5"/>
                  </a:cxn>
                  <a:cxn ang="0">
                    <a:pos x="T6" y="T7"/>
                  </a:cxn>
                  <a:cxn ang="0">
                    <a:pos x="T8" y="T9"/>
                  </a:cxn>
                </a:cxnLst>
                <a:rect l="0" t="0" r="r" b="b"/>
                <a:pathLst>
                  <a:path w="429" h="528">
                    <a:moveTo>
                      <a:pt x="303" y="0"/>
                    </a:moveTo>
                    <a:cubicBezTo>
                      <a:pt x="303" y="0"/>
                      <a:pt x="380" y="35"/>
                      <a:pt x="429" y="122"/>
                    </a:cubicBezTo>
                    <a:cubicBezTo>
                      <a:pt x="418" y="114"/>
                      <a:pt x="363" y="94"/>
                      <a:pt x="309" y="59"/>
                    </a:cubicBezTo>
                    <a:cubicBezTo>
                      <a:pt x="0" y="258"/>
                      <a:pt x="163" y="528"/>
                      <a:pt x="163" y="528"/>
                    </a:cubicBezTo>
                    <a:cubicBezTo>
                      <a:pt x="29" y="363"/>
                      <a:pt x="52" y="170"/>
                      <a:pt x="303" y="0"/>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41">
                <a:extLst>
                  <a:ext uri="{FF2B5EF4-FFF2-40B4-BE49-F238E27FC236}">
                    <a16:creationId xmlns:a16="http://schemas.microsoft.com/office/drawing/2014/main" id="{2A2BAFF1-3C0A-47B9-8269-26C6DE07698C}"/>
                  </a:ext>
                </a:extLst>
              </p:cNvPr>
              <p:cNvSpPr>
                <a:spLocks noEditPoints="1"/>
              </p:cNvSpPr>
              <p:nvPr/>
            </p:nvSpPr>
            <p:spPr bwMode="auto">
              <a:xfrm>
                <a:off x="2011363" y="2238376"/>
                <a:ext cx="695325" cy="776288"/>
              </a:xfrm>
              <a:custGeom>
                <a:avLst/>
                <a:gdLst>
                  <a:gd name="T0" fmla="*/ 1283 w 1903"/>
                  <a:gd name="T1" fmla="*/ 2147 h 2147"/>
                  <a:gd name="T2" fmla="*/ 1634 w 1903"/>
                  <a:gd name="T3" fmla="*/ 1542 h 2147"/>
                  <a:gd name="T4" fmla="*/ 1797 w 1903"/>
                  <a:gd name="T5" fmla="*/ 1116 h 2147"/>
                  <a:gd name="T6" fmla="*/ 1892 w 1903"/>
                  <a:gd name="T7" fmla="*/ 1028 h 2147"/>
                  <a:gd name="T8" fmla="*/ 1865 w 1903"/>
                  <a:gd name="T9" fmla="*/ 911 h 2147"/>
                  <a:gd name="T10" fmla="*/ 1876 w 1903"/>
                  <a:gd name="T11" fmla="*/ 554 h 2147"/>
                  <a:gd name="T12" fmla="*/ 1810 w 1903"/>
                  <a:gd name="T13" fmla="*/ 360 h 2147"/>
                  <a:gd name="T14" fmla="*/ 1464 w 1903"/>
                  <a:gd name="T15" fmla="*/ 250 h 2147"/>
                  <a:gd name="T16" fmla="*/ 871 w 1903"/>
                  <a:gd name="T17" fmla="*/ 36 h 2147"/>
                  <a:gd name="T18" fmla="*/ 618 w 1903"/>
                  <a:gd name="T19" fmla="*/ 122 h 2147"/>
                  <a:gd name="T20" fmla="*/ 307 w 1903"/>
                  <a:gd name="T21" fmla="*/ 397 h 2147"/>
                  <a:gd name="T22" fmla="*/ 137 w 1903"/>
                  <a:gd name="T23" fmla="*/ 424 h 2147"/>
                  <a:gd name="T24" fmla="*/ 207 w 1903"/>
                  <a:gd name="T25" fmla="*/ 611 h 2147"/>
                  <a:gd name="T26" fmla="*/ 67 w 1903"/>
                  <a:gd name="T27" fmla="*/ 1146 h 2147"/>
                  <a:gd name="T28" fmla="*/ 0 w 1903"/>
                  <a:gd name="T29" fmla="*/ 1658 h 2147"/>
                  <a:gd name="T30" fmla="*/ 1283 w 1903"/>
                  <a:gd name="T31" fmla="*/ 2147 h 2147"/>
                  <a:gd name="T32" fmla="*/ 1650 w 1903"/>
                  <a:gd name="T33" fmla="*/ 1268 h 2147"/>
                  <a:gd name="T34" fmla="*/ 433 w 1903"/>
                  <a:gd name="T35" fmla="*/ 1558 h 2147"/>
                  <a:gd name="T36" fmla="*/ 361 w 1903"/>
                  <a:gd name="T37" fmla="*/ 855 h 2147"/>
                  <a:gd name="T38" fmla="*/ 1650 w 1903"/>
                  <a:gd name="T39" fmla="*/ 1268 h 2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03" h="2147">
                    <a:moveTo>
                      <a:pt x="1283" y="2147"/>
                    </a:moveTo>
                    <a:cubicBezTo>
                      <a:pt x="1283" y="2147"/>
                      <a:pt x="1502" y="1822"/>
                      <a:pt x="1634" y="1542"/>
                    </a:cubicBezTo>
                    <a:cubicBezTo>
                      <a:pt x="1766" y="1262"/>
                      <a:pt x="1797" y="1116"/>
                      <a:pt x="1797" y="1116"/>
                    </a:cubicBezTo>
                    <a:cubicBezTo>
                      <a:pt x="1797" y="1116"/>
                      <a:pt x="1881" y="1092"/>
                      <a:pt x="1892" y="1028"/>
                    </a:cubicBezTo>
                    <a:cubicBezTo>
                      <a:pt x="1903" y="964"/>
                      <a:pt x="1865" y="911"/>
                      <a:pt x="1865" y="911"/>
                    </a:cubicBezTo>
                    <a:cubicBezTo>
                      <a:pt x="1865" y="911"/>
                      <a:pt x="1892" y="677"/>
                      <a:pt x="1876" y="554"/>
                    </a:cubicBezTo>
                    <a:cubicBezTo>
                      <a:pt x="1861" y="430"/>
                      <a:pt x="1810" y="360"/>
                      <a:pt x="1810" y="360"/>
                    </a:cubicBezTo>
                    <a:cubicBezTo>
                      <a:pt x="1810" y="360"/>
                      <a:pt x="1658" y="338"/>
                      <a:pt x="1464" y="250"/>
                    </a:cubicBezTo>
                    <a:cubicBezTo>
                      <a:pt x="1270" y="161"/>
                      <a:pt x="1021" y="71"/>
                      <a:pt x="871" y="36"/>
                    </a:cubicBezTo>
                    <a:cubicBezTo>
                      <a:pt x="721" y="0"/>
                      <a:pt x="655" y="95"/>
                      <a:pt x="618" y="122"/>
                    </a:cubicBezTo>
                    <a:cubicBezTo>
                      <a:pt x="580" y="148"/>
                      <a:pt x="307" y="397"/>
                      <a:pt x="307" y="397"/>
                    </a:cubicBezTo>
                    <a:cubicBezTo>
                      <a:pt x="307" y="397"/>
                      <a:pt x="181" y="296"/>
                      <a:pt x="137" y="424"/>
                    </a:cubicBezTo>
                    <a:cubicBezTo>
                      <a:pt x="93" y="552"/>
                      <a:pt x="207" y="611"/>
                      <a:pt x="207" y="611"/>
                    </a:cubicBezTo>
                    <a:cubicBezTo>
                      <a:pt x="207" y="611"/>
                      <a:pt x="114" y="895"/>
                      <a:pt x="67" y="1146"/>
                    </a:cubicBezTo>
                    <a:cubicBezTo>
                      <a:pt x="21" y="1397"/>
                      <a:pt x="0" y="1658"/>
                      <a:pt x="0" y="1658"/>
                    </a:cubicBezTo>
                    <a:cubicBezTo>
                      <a:pt x="0" y="1658"/>
                      <a:pt x="508" y="2092"/>
                      <a:pt x="1283" y="2147"/>
                    </a:cubicBezTo>
                    <a:close/>
                    <a:moveTo>
                      <a:pt x="1650" y="1268"/>
                    </a:moveTo>
                    <a:cubicBezTo>
                      <a:pt x="1542" y="1774"/>
                      <a:pt x="894" y="1794"/>
                      <a:pt x="433" y="1558"/>
                    </a:cubicBezTo>
                    <a:cubicBezTo>
                      <a:pt x="81" y="1343"/>
                      <a:pt x="73" y="1056"/>
                      <a:pt x="361" y="855"/>
                    </a:cubicBezTo>
                    <a:cubicBezTo>
                      <a:pt x="801" y="1269"/>
                      <a:pt x="1319" y="1304"/>
                      <a:pt x="1650" y="1268"/>
                    </a:cubicBez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42">
                <a:extLst>
                  <a:ext uri="{FF2B5EF4-FFF2-40B4-BE49-F238E27FC236}">
                    <a16:creationId xmlns:a16="http://schemas.microsoft.com/office/drawing/2014/main" id="{92AB3E49-AE7B-4DCC-B848-81445B496A46}"/>
                  </a:ext>
                </a:extLst>
              </p:cNvPr>
              <p:cNvSpPr>
                <a:spLocks/>
              </p:cNvSpPr>
              <p:nvPr/>
            </p:nvSpPr>
            <p:spPr bwMode="auto">
              <a:xfrm>
                <a:off x="2281238" y="2336801"/>
                <a:ext cx="138113" cy="42863"/>
              </a:xfrm>
              <a:custGeom>
                <a:avLst/>
                <a:gdLst>
                  <a:gd name="T0" fmla="*/ 0 w 379"/>
                  <a:gd name="T1" fmla="*/ 117 h 117"/>
                  <a:gd name="T2" fmla="*/ 337 w 379"/>
                  <a:gd name="T3" fmla="*/ 84 h 117"/>
                  <a:gd name="T4" fmla="*/ 379 w 379"/>
                  <a:gd name="T5" fmla="*/ 11 h 117"/>
                  <a:gd name="T6" fmla="*/ 121 w 379"/>
                  <a:gd name="T7" fmla="*/ 0 h 117"/>
                  <a:gd name="T8" fmla="*/ 0 w 379"/>
                  <a:gd name="T9" fmla="*/ 117 h 117"/>
                </a:gdLst>
                <a:ahLst/>
                <a:cxnLst>
                  <a:cxn ang="0">
                    <a:pos x="T0" y="T1"/>
                  </a:cxn>
                  <a:cxn ang="0">
                    <a:pos x="T2" y="T3"/>
                  </a:cxn>
                  <a:cxn ang="0">
                    <a:pos x="T4" y="T5"/>
                  </a:cxn>
                  <a:cxn ang="0">
                    <a:pos x="T6" y="T7"/>
                  </a:cxn>
                  <a:cxn ang="0">
                    <a:pos x="T8" y="T9"/>
                  </a:cxn>
                </a:cxnLst>
                <a:rect l="0" t="0" r="r" b="b"/>
                <a:pathLst>
                  <a:path w="379" h="117">
                    <a:moveTo>
                      <a:pt x="0" y="117"/>
                    </a:moveTo>
                    <a:lnTo>
                      <a:pt x="337" y="84"/>
                    </a:lnTo>
                    <a:lnTo>
                      <a:pt x="379" y="11"/>
                    </a:lnTo>
                    <a:lnTo>
                      <a:pt x="121" y="0"/>
                    </a:lnTo>
                    <a:lnTo>
                      <a:pt x="0" y="117"/>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43">
                <a:extLst>
                  <a:ext uri="{FF2B5EF4-FFF2-40B4-BE49-F238E27FC236}">
                    <a16:creationId xmlns:a16="http://schemas.microsoft.com/office/drawing/2014/main" id="{44D5ADD1-E64A-4BB2-B5A8-F203212921CE}"/>
                  </a:ext>
                </a:extLst>
              </p:cNvPr>
              <p:cNvSpPr>
                <a:spLocks/>
              </p:cNvSpPr>
              <p:nvPr/>
            </p:nvSpPr>
            <p:spPr bwMode="auto">
              <a:xfrm>
                <a:off x="2011363" y="2238376"/>
                <a:ext cx="336550" cy="646113"/>
              </a:xfrm>
              <a:custGeom>
                <a:avLst/>
                <a:gdLst>
                  <a:gd name="T0" fmla="*/ 919 w 919"/>
                  <a:gd name="T1" fmla="*/ 48 h 1787"/>
                  <a:gd name="T2" fmla="*/ 871 w 919"/>
                  <a:gd name="T3" fmla="*/ 36 h 1787"/>
                  <a:gd name="T4" fmla="*/ 618 w 919"/>
                  <a:gd name="T5" fmla="*/ 122 h 1787"/>
                  <a:gd name="T6" fmla="*/ 307 w 919"/>
                  <a:gd name="T7" fmla="*/ 397 h 1787"/>
                  <a:gd name="T8" fmla="*/ 137 w 919"/>
                  <a:gd name="T9" fmla="*/ 424 h 1787"/>
                  <a:gd name="T10" fmla="*/ 207 w 919"/>
                  <a:gd name="T11" fmla="*/ 611 h 1787"/>
                  <a:gd name="T12" fmla="*/ 67 w 919"/>
                  <a:gd name="T13" fmla="*/ 1146 h 1787"/>
                  <a:gd name="T14" fmla="*/ 0 w 919"/>
                  <a:gd name="T15" fmla="*/ 1658 h 1787"/>
                  <a:gd name="T16" fmla="*/ 184 w 919"/>
                  <a:gd name="T17" fmla="*/ 1787 h 1787"/>
                  <a:gd name="T18" fmla="*/ 252 w 919"/>
                  <a:gd name="T19" fmla="*/ 1409 h 1787"/>
                  <a:gd name="T20" fmla="*/ 361 w 919"/>
                  <a:gd name="T21" fmla="*/ 855 h 1787"/>
                  <a:gd name="T22" fmla="*/ 395 w 919"/>
                  <a:gd name="T23" fmla="*/ 886 h 1787"/>
                  <a:gd name="T24" fmla="*/ 919 w 919"/>
                  <a:gd name="T25" fmla="*/ 48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9" h="1787">
                    <a:moveTo>
                      <a:pt x="919" y="48"/>
                    </a:moveTo>
                    <a:cubicBezTo>
                      <a:pt x="902" y="43"/>
                      <a:pt x="886" y="39"/>
                      <a:pt x="871" y="36"/>
                    </a:cubicBezTo>
                    <a:cubicBezTo>
                      <a:pt x="721" y="0"/>
                      <a:pt x="655" y="95"/>
                      <a:pt x="618" y="122"/>
                    </a:cubicBezTo>
                    <a:cubicBezTo>
                      <a:pt x="580" y="148"/>
                      <a:pt x="307" y="397"/>
                      <a:pt x="307" y="397"/>
                    </a:cubicBezTo>
                    <a:cubicBezTo>
                      <a:pt x="307" y="397"/>
                      <a:pt x="181" y="296"/>
                      <a:pt x="137" y="424"/>
                    </a:cubicBezTo>
                    <a:cubicBezTo>
                      <a:pt x="93" y="552"/>
                      <a:pt x="207" y="611"/>
                      <a:pt x="207" y="611"/>
                    </a:cubicBezTo>
                    <a:cubicBezTo>
                      <a:pt x="207" y="611"/>
                      <a:pt x="114" y="895"/>
                      <a:pt x="67" y="1146"/>
                    </a:cubicBezTo>
                    <a:cubicBezTo>
                      <a:pt x="21" y="1397"/>
                      <a:pt x="0" y="1658"/>
                      <a:pt x="0" y="1658"/>
                    </a:cubicBezTo>
                    <a:cubicBezTo>
                      <a:pt x="0" y="1658"/>
                      <a:pt x="65" y="1713"/>
                      <a:pt x="184" y="1787"/>
                    </a:cubicBezTo>
                    <a:cubicBezTo>
                      <a:pt x="203" y="1706"/>
                      <a:pt x="220" y="1573"/>
                      <a:pt x="252" y="1409"/>
                    </a:cubicBezTo>
                    <a:cubicBezTo>
                      <a:pt x="207" y="1358"/>
                      <a:pt x="13" y="1105"/>
                      <a:pt x="361" y="855"/>
                    </a:cubicBezTo>
                    <a:lnTo>
                      <a:pt x="395" y="886"/>
                    </a:lnTo>
                    <a:cubicBezTo>
                      <a:pt x="498" y="603"/>
                      <a:pt x="654" y="311"/>
                      <a:pt x="919" y="48"/>
                    </a:cubicBezTo>
                    <a:close/>
                  </a:path>
                </a:pathLst>
              </a:custGeom>
              <a:solidFill>
                <a:srgbClr val="FDDB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44">
                <a:extLst>
                  <a:ext uri="{FF2B5EF4-FFF2-40B4-BE49-F238E27FC236}">
                    <a16:creationId xmlns:a16="http://schemas.microsoft.com/office/drawing/2014/main" id="{A83FBFE2-0A79-4EE3-9644-2B11F1223AB9}"/>
                  </a:ext>
                </a:extLst>
              </p:cNvPr>
              <p:cNvSpPr>
                <a:spLocks/>
              </p:cNvSpPr>
              <p:nvPr/>
            </p:nvSpPr>
            <p:spPr bwMode="auto">
              <a:xfrm>
                <a:off x="2519363" y="2374901"/>
                <a:ext cx="73025" cy="117475"/>
              </a:xfrm>
              <a:custGeom>
                <a:avLst/>
                <a:gdLst>
                  <a:gd name="T0" fmla="*/ 14 w 199"/>
                  <a:gd name="T1" fmla="*/ 0 h 322"/>
                  <a:gd name="T2" fmla="*/ 0 w 199"/>
                  <a:gd name="T3" fmla="*/ 90 h 322"/>
                  <a:gd name="T4" fmla="*/ 199 w 199"/>
                  <a:gd name="T5" fmla="*/ 322 h 322"/>
                  <a:gd name="T6" fmla="*/ 199 w 199"/>
                  <a:gd name="T7" fmla="*/ 161 h 322"/>
                  <a:gd name="T8" fmla="*/ 14 w 199"/>
                  <a:gd name="T9" fmla="*/ 0 h 322"/>
                </a:gdLst>
                <a:ahLst/>
                <a:cxnLst>
                  <a:cxn ang="0">
                    <a:pos x="T0" y="T1"/>
                  </a:cxn>
                  <a:cxn ang="0">
                    <a:pos x="T2" y="T3"/>
                  </a:cxn>
                  <a:cxn ang="0">
                    <a:pos x="T4" y="T5"/>
                  </a:cxn>
                  <a:cxn ang="0">
                    <a:pos x="T6" y="T7"/>
                  </a:cxn>
                  <a:cxn ang="0">
                    <a:pos x="T8" y="T9"/>
                  </a:cxn>
                </a:cxnLst>
                <a:rect l="0" t="0" r="r" b="b"/>
                <a:pathLst>
                  <a:path w="199" h="322">
                    <a:moveTo>
                      <a:pt x="14" y="0"/>
                    </a:moveTo>
                    <a:lnTo>
                      <a:pt x="0" y="90"/>
                    </a:lnTo>
                    <a:lnTo>
                      <a:pt x="199" y="322"/>
                    </a:lnTo>
                    <a:lnTo>
                      <a:pt x="199" y="161"/>
                    </a:lnTo>
                    <a:lnTo>
                      <a:pt x="14" y="0"/>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45">
                <a:extLst>
                  <a:ext uri="{FF2B5EF4-FFF2-40B4-BE49-F238E27FC236}">
                    <a16:creationId xmlns:a16="http://schemas.microsoft.com/office/drawing/2014/main" id="{0FBCD212-5C4E-4ABC-B366-80F44E8063A6}"/>
                  </a:ext>
                </a:extLst>
              </p:cNvPr>
              <p:cNvSpPr>
                <a:spLocks/>
              </p:cNvSpPr>
              <p:nvPr/>
            </p:nvSpPr>
            <p:spPr bwMode="auto">
              <a:xfrm>
                <a:off x="1657350" y="3068638"/>
                <a:ext cx="139700" cy="66675"/>
              </a:xfrm>
              <a:custGeom>
                <a:avLst/>
                <a:gdLst>
                  <a:gd name="T0" fmla="*/ 0 w 385"/>
                  <a:gd name="T1" fmla="*/ 174 h 184"/>
                  <a:gd name="T2" fmla="*/ 56 w 385"/>
                  <a:gd name="T3" fmla="*/ 184 h 184"/>
                  <a:gd name="T4" fmla="*/ 208 w 385"/>
                  <a:gd name="T5" fmla="*/ 42 h 184"/>
                  <a:gd name="T6" fmla="*/ 385 w 385"/>
                  <a:gd name="T7" fmla="*/ 69 h 184"/>
                  <a:gd name="T8" fmla="*/ 215 w 385"/>
                  <a:gd name="T9" fmla="*/ 21 h 184"/>
                  <a:gd name="T10" fmla="*/ 226 w 385"/>
                  <a:gd name="T11" fmla="*/ 0 h 184"/>
                  <a:gd name="T12" fmla="*/ 194 w 385"/>
                  <a:gd name="T13" fmla="*/ 4 h 184"/>
                  <a:gd name="T14" fmla="*/ 0 w 385"/>
                  <a:gd name="T15" fmla="*/ 174 h 1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5" h="184">
                    <a:moveTo>
                      <a:pt x="0" y="174"/>
                    </a:moveTo>
                    <a:lnTo>
                      <a:pt x="56" y="184"/>
                    </a:lnTo>
                    <a:lnTo>
                      <a:pt x="208" y="42"/>
                    </a:lnTo>
                    <a:lnTo>
                      <a:pt x="385" y="69"/>
                    </a:lnTo>
                    <a:lnTo>
                      <a:pt x="215" y="21"/>
                    </a:lnTo>
                    <a:lnTo>
                      <a:pt x="226" y="0"/>
                    </a:lnTo>
                    <a:lnTo>
                      <a:pt x="194" y="4"/>
                    </a:lnTo>
                    <a:lnTo>
                      <a:pt x="0" y="174"/>
                    </a:lnTo>
                    <a:close/>
                  </a:path>
                </a:pathLst>
              </a:custGeom>
              <a:solidFill>
                <a:srgbClr val="FDDB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46">
                <a:extLst>
                  <a:ext uri="{FF2B5EF4-FFF2-40B4-BE49-F238E27FC236}">
                    <a16:creationId xmlns:a16="http://schemas.microsoft.com/office/drawing/2014/main" id="{658FCB4F-72CA-4C1B-8F3A-CAEDA49DA22A}"/>
                  </a:ext>
                </a:extLst>
              </p:cNvPr>
              <p:cNvSpPr>
                <a:spLocks/>
              </p:cNvSpPr>
              <p:nvPr/>
            </p:nvSpPr>
            <p:spPr bwMode="auto">
              <a:xfrm>
                <a:off x="2611438" y="3224213"/>
                <a:ext cx="57150" cy="155575"/>
              </a:xfrm>
              <a:custGeom>
                <a:avLst/>
                <a:gdLst>
                  <a:gd name="T0" fmla="*/ 142 w 159"/>
                  <a:gd name="T1" fmla="*/ 428 h 428"/>
                  <a:gd name="T2" fmla="*/ 0 w 159"/>
                  <a:gd name="T3" fmla="*/ 192 h 428"/>
                  <a:gd name="T4" fmla="*/ 98 w 159"/>
                  <a:gd name="T5" fmla="*/ 0 h 428"/>
                  <a:gd name="T6" fmla="*/ 37 w 159"/>
                  <a:gd name="T7" fmla="*/ 173 h 428"/>
                  <a:gd name="T8" fmla="*/ 159 w 159"/>
                  <a:gd name="T9" fmla="*/ 384 h 428"/>
                  <a:gd name="T10" fmla="*/ 142 w 159"/>
                  <a:gd name="T11" fmla="*/ 428 h 428"/>
                </a:gdLst>
                <a:ahLst/>
                <a:cxnLst>
                  <a:cxn ang="0">
                    <a:pos x="T0" y="T1"/>
                  </a:cxn>
                  <a:cxn ang="0">
                    <a:pos x="T2" y="T3"/>
                  </a:cxn>
                  <a:cxn ang="0">
                    <a:pos x="T4" y="T5"/>
                  </a:cxn>
                  <a:cxn ang="0">
                    <a:pos x="T6" y="T7"/>
                  </a:cxn>
                  <a:cxn ang="0">
                    <a:pos x="T8" y="T9"/>
                  </a:cxn>
                  <a:cxn ang="0">
                    <a:pos x="T10" y="T11"/>
                  </a:cxn>
                </a:cxnLst>
                <a:rect l="0" t="0" r="r" b="b"/>
                <a:pathLst>
                  <a:path w="159" h="428">
                    <a:moveTo>
                      <a:pt x="142" y="428"/>
                    </a:moveTo>
                    <a:lnTo>
                      <a:pt x="0" y="192"/>
                    </a:lnTo>
                    <a:lnTo>
                      <a:pt x="98" y="0"/>
                    </a:lnTo>
                    <a:lnTo>
                      <a:pt x="37" y="173"/>
                    </a:lnTo>
                    <a:lnTo>
                      <a:pt x="159" y="384"/>
                    </a:lnTo>
                    <a:lnTo>
                      <a:pt x="142" y="428"/>
                    </a:lnTo>
                    <a:close/>
                  </a:path>
                </a:pathLst>
              </a:custGeom>
              <a:solidFill>
                <a:srgbClr val="FDDB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47">
                <a:extLst>
                  <a:ext uri="{FF2B5EF4-FFF2-40B4-BE49-F238E27FC236}">
                    <a16:creationId xmlns:a16="http://schemas.microsoft.com/office/drawing/2014/main" id="{DD981323-A7C8-4249-8B77-2BABF051550B}"/>
                  </a:ext>
                </a:extLst>
              </p:cNvPr>
              <p:cNvSpPr>
                <a:spLocks/>
              </p:cNvSpPr>
              <p:nvPr/>
            </p:nvSpPr>
            <p:spPr bwMode="auto">
              <a:xfrm>
                <a:off x="2057400" y="2381251"/>
                <a:ext cx="57150" cy="71438"/>
              </a:xfrm>
              <a:custGeom>
                <a:avLst/>
                <a:gdLst>
                  <a:gd name="T0" fmla="*/ 90 w 155"/>
                  <a:gd name="T1" fmla="*/ 195 h 195"/>
                  <a:gd name="T2" fmla="*/ 135 w 155"/>
                  <a:gd name="T3" fmla="*/ 87 h 195"/>
                  <a:gd name="T4" fmla="*/ 155 w 155"/>
                  <a:gd name="T5" fmla="*/ 45 h 195"/>
                  <a:gd name="T6" fmla="*/ 57 w 155"/>
                  <a:gd name="T7" fmla="*/ 23 h 195"/>
                  <a:gd name="T8" fmla="*/ 90 w 155"/>
                  <a:gd name="T9" fmla="*/ 195 h 195"/>
                </a:gdLst>
                <a:ahLst/>
                <a:cxnLst>
                  <a:cxn ang="0">
                    <a:pos x="T0" y="T1"/>
                  </a:cxn>
                  <a:cxn ang="0">
                    <a:pos x="T2" y="T3"/>
                  </a:cxn>
                  <a:cxn ang="0">
                    <a:pos x="T4" y="T5"/>
                  </a:cxn>
                  <a:cxn ang="0">
                    <a:pos x="T6" y="T7"/>
                  </a:cxn>
                  <a:cxn ang="0">
                    <a:pos x="T8" y="T9"/>
                  </a:cxn>
                </a:cxnLst>
                <a:rect l="0" t="0" r="r" b="b"/>
                <a:pathLst>
                  <a:path w="155" h="195">
                    <a:moveTo>
                      <a:pt x="90" y="195"/>
                    </a:moveTo>
                    <a:cubicBezTo>
                      <a:pt x="90" y="195"/>
                      <a:pt x="115" y="129"/>
                      <a:pt x="135" y="87"/>
                    </a:cubicBezTo>
                    <a:cubicBezTo>
                      <a:pt x="155" y="45"/>
                      <a:pt x="155" y="45"/>
                      <a:pt x="155" y="45"/>
                    </a:cubicBezTo>
                    <a:cubicBezTo>
                      <a:pt x="155" y="45"/>
                      <a:pt x="96" y="0"/>
                      <a:pt x="57" y="23"/>
                    </a:cubicBezTo>
                    <a:cubicBezTo>
                      <a:pt x="17" y="46"/>
                      <a:pt x="0" y="152"/>
                      <a:pt x="90" y="195"/>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48">
                <a:extLst>
                  <a:ext uri="{FF2B5EF4-FFF2-40B4-BE49-F238E27FC236}">
                    <a16:creationId xmlns:a16="http://schemas.microsoft.com/office/drawing/2014/main" id="{CEE2A0D9-46D2-4257-AC46-779ED39C70BF}"/>
                  </a:ext>
                </a:extLst>
              </p:cNvPr>
              <p:cNvSpPr>
                <a:spLocks/>
              </p:cNvSpPr>
              <p:nvPr/>
            </p:nvSpPr>
            <p:spPr bwMode="auto">
              <a:xfrm>
                <a:off x="2670175" y="2581276"/>
                <a:ext cx="38100" cy="52388"/>
              </a:xfrm>
              <a:custGeom>
                <a:avLst/>
                <a:gdLst>
                  <a:gd name="T0" fmla="*/ 0 w 105"/>
                  <a:gd name="T1" fmla="*/ 148 h 148"/>
                  <a:gd name="T2" fmla="*/ 29 w 105"/>
                  <a:gd name="T3" fmla="*/ 66 h 148"/>
                  <a:gd name="T4" fmla="*/ 49 w 105"/>
                  <a:gd name="T5" fmla="*/ 0 h 148"/>
                  <a:gd name="T6" fmla="*/ 0 w 105"/>
                  <a:gd name="T7" fmla="*/ 148 h 148"/>
                </a:gdLst>
                <a:ahLst/>
                <a:cxnLst>
                  <a:cxn ang="0">
                    <a:pos x="T0" y="T1"/>
                  </a:cxn>
                  <a:cxn ang="0">
                    <a:pos x="T2" y="T3"/>
                  </a:cxn>
                  <a:cxn ang="0">
                    <a:pos x="T4" y="T5"/>
                  </a:cxn>
                  <a:cxn ang="0">
                    <a:pos x="T6" y="T7"/>
                  </a:cxn>
                </a:cxnLst>
                <a:rect l="0" t="0" r="r" b="b"/>
                <a:pathLst>
                  <a:path w="105" h="148">
                    <a:moveTo>
                      <a:pt x="0" y="148"/>
                    </a:moveTo>
                    <a:cubicBezTo>
                      <a:pt x="0" y="148"/>
                      <a:pt x="18" y="99"/>
                      <a:pt x="29" y="66"/>
                    </a:cubicBezTo>
                    <a:cubicBezTo>
                      <a:pt x="40" y="33"/>
                      <a:pt x="49" y="0"/>
                      <a:pt x="49" y="0"/>
                    </a:cubicBezTo>
                    <a:cubicBezTo>
                      <a:pt x="49" y="0"/>
                      <a:pt x="105" y="103"/>
                      <a:pt x="0" y="148"/>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153">
                <a:extLst>
                  <a:ext uri="{FF2B5EF4-FFF2-40B4-BE49-F238E27FC236}">
                    <a16:creationId xmlns:a16="http://schemas.microsoft.com/office/drawing/2014/main" id="{11F88412-67FB-42B3-A6C3-7D8D16E56A17}"/>
                  </a:ext>
                </a:extLst>
              </p:cNvPr>
              <p:cNvSpPr>
                <a:spLocks noChangeArrowheads="1"/>
              </p:cNvSpPr>
              <p:nvPr/>
            </p:nvSpPr>
            <p:spPr bwMode="auto">
              <a:xfrm>
                <a:off x="2287588" y="2482851"/>
                <a:ext cx="65088" cy="619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154">
                <a:extLst>
                  <a:ext uri="{FF2B5EF4-FFF2-40B4-BE49-F238E27FC236}">
                    <a16:creationId xmlns:a16="http://schemas.microsoft.com/office/drawing/2014/main" id="{4CE2BF2E-2758-47C7-89B3-A8694A8FFADB}"/>
                  </a:ext>
                </a:extLst>
              </p:cNvPr>
              <p:cNvSpPr>
                <a:spLocks noChangeArrowheads="1"/>
              </p:cNvSpPr>
              <p:nvPr/>
            </p:nvSpPr>
            <p:spPr bwMode="auto">
              <a:xfrm>
                <a:off x="2500313" y="2566988"/>
                <a:ext cx="30163" cy="285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5" name="Текст 20">
            <a:extLst>
              <a:ext uri="{FF2B5EF4-FFF2-40B4-BE49-F238E27FC236}">
                <a16:creationId xmlns:a16="http://schemas.microsoft.com/office/drawing/2014/main" id="{FB22596B-B7B6-40B9-AD25-2922BAE63CFD}"/>
              </a:ext>
            </a:extLst>
          </p:cNvPr>
          <p:cNvSpPr txBox="1">
            <a:spLocks/>
          </p:cNvSpPr>
          <p:nvPr/>
        </p:nvSpPr>
        <p:spPr>
          <a:xfrm>
            <a:off x="1053429" y="3926034"/>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46" name="Текст 16">
            <a:extLst>
              <a:ext uri="{FF2B5EF4-FFF2-40B4-BE49-F238E27FC236}">
                <a16:creationId xmlns:a16="http://schemas.microsoft.com/office/drawing/2014/main" id="{649137EB-FD7C-42FD-A0CC-2658633F588A}"/>
              </a:ext>
            </a:extLst>
          </p:cNvPr>
          <p:cNvSpPr txBox="1">
            <a:spLocks/>
          </p:cNvSpPr>
          <p:nvPr/>
        </p:nvSpPr>
        <p:spPr>
          <a:xfrm>
            <a:off x="1053429" y="473342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47" name="Текст 20">
            <a:extLst>
              <a:ext uri="{FF2B5EF4-FFF2-40B4-BE49-F238E27FC236}">
                <a16:creationId xmlns:a16="http://schemas.microsoft.com/office/drawing/2014/main" id="{41E688B9-7A97-4273-BC28-33129CA5A563}"/>
              </a:ext>
            </a:extLst>
          </p:cNvPr>
          <p:cNvSpPr txBox="1">
            <a:spLocks/>
          </p:cNvSpPr>
          <p:nvPr/>
        </p:nvSpPr>
        <p:spPr>
          <a:xfrm>
            <a:off x="1053429" y="7436821"/>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48" name="Текст 16">
            <a:extLst>
              <a:ext uri="{FF2B5EF4-FFF2-40B4-BE49-F238E27FC236}">
                <a16:creationId xmlns:a16="http://schemas.microsoft.com/office/drawing/2014/main" id="{9058A2FC-ACA5-4347-BB19-6873020D1B8F}"/>
              </a:ext>
            </a:extLst>
          </p:cNvPr>
          <p:cNvSpPr txBox="1">
            <a:spLocks/>
          </p:cNvSpPr>
          <p:nvPr/>
        </p:nvSpPr>
        <p:spPr>
          <a:xfrm>
            <a:off x="1053429" y="819821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49" name="Текст 20">
            <a:extLst>
              <a:ext uri="{FF2B5EF4-FFF2-40B4-BE49-F238E27FC236}">
                <a16:creationId xmlns:a16="http://schemas.microsoft.com/office/drawing/2014/main" id="{3F23C972-6E47-4338-83E3-E053EF0F9B50}"/>
              </a:ext>
            </a:extLst>
          </p:cNvPr>
          <p:cNvSpPr txBox="1">
            <a:spLocks/>
          </p:cNvSpPr>
          <p:nvPr/>
        </p:nvSpPr>
        <p:spPr>
          <a:xfrm>
            <a:off x="1053429" y="10947609"/>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50" name="Текст 16">
            <a:extLst>
              <a:ext uri="{FF2B5EF4-FFF2-40B4-BE49-F238E27FC236}">
                <a16:creationId xmlns:a16="http://schemas.microsoft.com/office/drawing/2014/main" id="{37C31A5A-AC49-445B-B03C-06C9D0A8AAE2}"/>
              </a:ext>
            </a:extLst>
          </p:cNvPr>
          <p:cNvSpPr txBox="1">
            <a:spLocks/>
          </p:cNvSpPr>
          <p:nvPr/>
        </p:nvSpPr>
        <p:spPr>
          <a:xfrm>
            <a:off x="1053429" y="1166300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51" name="Freeform: Shape 50">
            <a:extLst>
              <a:ext uri="{FF2B5EF4-FFF2-40B4-BE49-F238E27FC236}">
                <a16:creationId xmlns:a16="http://schemas.microsoft.com/office/drawing/2014/main" id="{8672FFB2-4AA4-4B18-B3F9-714CBF33811E}"/>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742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pPr/>
              <a:t>31</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BUSINESS.COM</a:t>
            </a:r>
            <a:endParaRPr lang="en-US" dirty="0"/>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1"/>
                </a:solidFill>
              </a:rPr>
              <a:t>BIZZ </a:t>
            </a:r>
            <a:r>
              <a:rPr lang="en-US" sz="10000" b="1" dirty="0">
                <a:solidFill>
                  <a:schemeClr val="accent1"/>
                </a:solidFill>
              </a:rPr>
              <a:t>INFOGRAPHICS</a:t>
            </a:r>
          </a:p>
        </p:txBody>
      </p:sp>
      <p:grpSp>
        <p:nvGrpSpPr>
          <p:cNvPr id="4" name="Group 3">
            <a:extLst>
              <a:ext uri="{FF2B5EF4-FFF2-40B4-BE49-F238E27FC236}">
                <a16:creationId xmlns:a16="http://schemas.microsoft.com/office/drawing/2014/main" id="{9E538FE5-BB22-4986-8193-7A1A4D3D249F}"/>
              </a:ext>
            </a:extLst>
          </p:cNvPr>
          <p:cNvGrpSpPr/>
          <p:nvPr/>
        </p:nvGrpSpPr>
        <p:grpSpPr>
          <a:xfrm>
            <a:off x="12365010" y="1716473"/>
            <a:ext cx="15710900" cy="12629280"/>
            <a:chOff x="4080217" y="592738"/>
            <a:chExt cx="6972488" cy="5604867"/>
          </a:xfrm>
        </p:grpSpPr>
        <p:sp>
          <p:nvSpPr>
            <p:cNvPr id="6" name="Полилиния 186">
              <a:extLst>
                <a:ext uri="{FF2B5EF4-FFF2-40B4-BE49-F238E27FC236}">
                  <a16:creationId xmlns:a16="http://schemas.microsoft.com/office/drawing/2014/main" id="{F8917FF3-0952-4A1E-A20B-E262FE76D2DE}"/>
                </a:ext>
              </a:extLst>
            </p:cNvPr>
            <p:cNvSpPr/>
            <p:nvPr/>
          </p:nvSpPr>
          <p:spPr>
            <a:xfrm>
              <a:off x="4080217" y="592738"/>
              <a:ext cx="6972488" cy="5200966"/>
            </a:xfrm>
            <a:custGeom>
              <a:avLst/>
              <a:gdLst>
                <a:gd name="connsiteX0" fmla="*/ 4252092 w 6972488"/>
                <a:gd name="connsiteY0" fmla="*/ 0 h 5200966"/>
                <a:gd name="connsiteX1" fmla="*/ 6348751 w 6972488"/>
                <a:gd name="connsiteY1" fmla="*/ 1114785 h 5200966"/>
                <a:gd name="connsiteX2" fmla="*/ 6389452 w 6972488"/>
                <a:gd name="connsiteY2" fmla="*/ 1181781 h 5200966"/>
                <a:gd name="connsiteX3" fmla="*/ 6397214 w 6972488"/>
                <a:gd name="connsiteY3" fmla="*/ 1156774 h 5200966"/>
                <a:gd name="connsiteX4" fmla="*/ 6673087 w 6972488"/>
                <a:gd name="connsiteY4" fmla="*/ 973913 h 5200966"/>
                <a:gd name="connsiteX5" fmla="*/ 6972488 w 6972488"/>
                <a:gd name="connsiteY5" fmla="*/ 1273314 h 5200966"/>
                <a:gd name="connsiteX6" fmla="*/ 6673087 w 6972488"/>
                <a:gd name="connsiteY6" fmla="*/ 1572715 h 5200966"/>
                <a:gd name="connsiteX7" fmla="*/ 6612747 w 6972488"/>
                <a:gd name="connsiteY7" fmla="*/ 1566632 h 5200966"/>
                <a:gd name="connsiteX8" fmla="*/ 6587146 w 6972488"/>
                <a:gd name="connsiteY8" fmla="*/ 1558685 h 5200966"/>
                <a:gd name="connsiteX9" fmla="*/ 6666900 w 6972488"/>
                <a:gd name="connsiteY9" fmla="*/ 1776590 h 5200966"/>
                <a:gd name="connsiteX10" fmla="*/ 6780576 w 6972488"/>
                <a:gd name="connsiteY10" fmla="*/ 2528484 h 5200966"/>
                <a:gd name="connsiteX11" fmla="*/ 4252092 w 6972488"/>
                <a:gd name="connsiteY11" fmla="*/ 5056968 h 5200966"/>
                <a:gd name="connsiteX12" fmla="*/ 2464184 w 6972488"/>
                <a:gd name="connsiteY12" fmla="*/ 4316392 h 5200966"/>
                <a:gd name="connsiteX13" fmla="*/ 2358777 w 6972488"/>
                <a:gd name="connsiteY13" fmla="*/ 4200415 h 5200966"/>
                <a:gd name="connsiteX14" fmla="*/ 2350778 w 6972488"/>
                <a:gd name="connsiteY14" fmla="*/ 4252828 h 5200966"/>
                <a:gd name="connsiteX15" fmla="*/ 1187451 w 6972488"/>
                <a:gd name="connsiteY15" fmla="*/ 5200966 h 5200966"/>
                <a:gd name="connsiteX16" fmla="*/ 0 w 6972488"/>
                <a:gd name="connsiteY16" fmla="*/ 4013515 h 5200966"/>
                <a:gd name="connsiteX17" fmla="*/ 1187451 w 6972488"/>
                <a:gd name="connsiteY17" fmla="*/ 2826064 h 5200966"/>
                <a:gd name="connsiteX18" fmla="*/ 1753461 w 6972488"/>
                <a:gd name="connsiteY18" fmla="*/ 2969383 h 5200966"/>
                <a:gd name="connsiteX19" fmla="*/ 1765624 w 6972488"/>
                <a:gd name="connsiteY19" fmla="*/ 2976772 h 5200966"/>
                <a:gd name="connsiteX20" fmla="*/ 1736663 w 6972488"/>
                <a:gd name="connsiteY20" fmla="*/ 2787007 h 5200966"/>
                <a:gd name="connsiteX21" fmla="*/ 1723608 w 6972488"/>
                <a:gd name="connsiteY21" fmla="*/ 2528484 h 5200966"/>
                <a:gd name="connsiteX22" fmla="*/ 1837284 w 6972488"/>
                <a:gd name="connsiteY22" fmla="*/ 1776590 h 5200966"/>
                <a:gd name="connsiteX23" fmla="*/ 1849438 w 6972488"/>
                <a:gd name="connsiteY23" fmla="*/ 1743383 h 5200966"/>
                <a:gd name="connsiteX24" fmla="*/ 1805514 w 6972488"/>
                <a:gd name="connsiteY24" fmla="*/ 1757018 h 5200966"/>
                <a:gd name="connsiteX25" fmla="*/ 1676388 w 6972488"/>
                <a:gd name="connsiteY25" fmla="*/ 1770035 h 5200966"/>
                <a:gd name="connsiteX26" fmla="*/ 1035679 w 6972488"/>
                <a:gd name="connsiteY26" fmla="*/ 1129326 h 5200966"/>
                <a:gd name="connsiteX27" fmla="*/ 1676388 w 6972488"/>
                <a:gd name="connsiteY27" fmla="*/ 488617 h 5200966"/>
                <a:gd name="connsiteX28" fmla="*/ 2266747 w 6972488"/>
                <a:gd name="connsiteY28" fmla="*/ 879933 h 5200966"/>
                <a:gd name="connsiteX29" fmla="*/ 2285611 w 6972488"/>
                <a:gd name="connsiteY29" fmla="*/ 940702 h 5200966"/>
                <a:gd name="connsiteX30" fmla="*/ 2300991 w 6972488"/>
                <a:gd name="connsiteY30" fmla="*/ 920134 h 5200966"/>
                <a:gd name="connsiteX31" fmla="*/ 4252092 w 6972488"/>
                <a:gd name="connsiteY31" fmla="*/ 0 h 520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72488" h="5200966">
                  <a:moveTo>
                    <a:pt x="4252092" y="0"/>
                  </a:moveTo>
                  <a:cubicBezTo>
                    <a:pt x="5124869" y="0"/>
                    <a:pt x="5894364" y="442204"/>
                    <a:pt x="6348751" y="1114785"/>
                  </a:cubicBezTo>
                  <a:lnTo>
                    <a:pt x="6389452" y="1181781"/>
                  </a:lnTo>
                  <a:lnTo>
                    <a:pt x="6397214" y="1156774"/>
                  </a:lnTo>
                  <a:cubicBezTo>
                    <a:pt x="6442666" y="1049314"/>
                    <a:pt x="6549071" y="973913"/>
                    <a:pt x="6673087" y="973913"/>
                  </a:cubicBezTo>
                  <a:cubicBezTo>
                    <a:pt x="6838442" y="973913"/>
                    <a:pt x="6972488" y="1107959"/>
                    <a:pt x="6972488" y="1273314"/>
                  </a:cubicBezTo>
                  <a:cubicBezTo>
                    <a:pt x="6972488" y="1438669"/>
                    <a:pt x="6838442" y="1572715"/>
                    <a:pt x="6673087" y="1572715"/>
                  </a:cubicBezTo>
                  <a:cubicBezTo>
                    <a:pt x="6652418" y="1572715"/>
                    <a:pt x="6632237" y="1570621"/>
                    <a:pt x="6612747" y="1566632"/>
                  </a:cubicBezTo>
                  <a:lnTo>
                    <a:pt x="6587146" y="1558685"/>
                  </a:lnTo>
                  <a:lnTo>
                    <a:pt x="6666900" y="1776590"/>
                  </a:lnTo>
                  <a:cubicBezTo>
                    <a:pt x="6740778" y="2014113"/>
                    <a:pt x="6780576" y="2266651"/>
                    <a:pt x="6780576" y="2528484"/>
                  </a:cubicBezTo>
                  <a:cubicBezTo>
                    <a:pt x="6780576" y="3924927"/>
                    <a:pt x="5648535" y="5056968"/>
                    <a:pt x="4252092" y="5056968"/>
                  </a:cubicBezTo>
                  <a:cubicBezTo>
                    <a:pt x="3553871" y="5056968"/>
                    <a:pt x="2921750" y="4773958"/>
                    <a:pt x="2464184" y="4316392"/>
                  </a:cubicBezTo>
                  <a:lnTo>
                    <a:pt x="2358777" y="4200415"/>
                  </a:lnTo>
                  <a:lnTo>
                    <a:pt x="2350778" y="4252828"/>
                  </a:lnTo>
                  <a:cubicBezTo>
                    <a:pt x="2240052" y="4793929"/>
                    <a:pt x="1761286" y="5200966"/>
                    <a:pt x="1187451" y="5200966"/>
                  </a:cubicBezTo>
                  <a:cubicBezTo>
                    <a:pt x="531640" y="5200966"/>
                    <a:pt x="0" y="4669326"/>
                    <a:pt x="0" y="4013515"/>
                  </a:cubicBezTo>
                  <a:cubicBezTo>
                    <a:pt x="0" y="3357704"/>
                    <a:pt x="531640" y="2826064"/>
                    <a:pt x="1187451" y="2826064"/>
                  </a:cubicBezTo>
                  <a:cubicBezTo>
                    <a:pt x="1392392" y="2826064"/>
                    <a:pt x="1585207" y="2877982"/>
                    <a:pt x="1753461" y="2969383"/>
                  </a:cubicBezTo>
                  <a:lnTo>
                    <a:pt x="1765624" y="2976772"/>
                  </a:lnTo>
                  <a:lnTo>
                    <a:pt x="1736663" y="2787007"/>
                  </a:lnTo>
                  <a:cubicBezTo>
                    <a:pt x="1728030" y="2702007"/>
                    <a:pt x="1723608" y="2615762"/>
                    <a:pt x="1723608" y="2528484"/>
                  </a:cubicBezTo>
                  <a:cubicBezTo>
                    <a:pt x="1723608" y="2266651"/>
                    <a:pt x="1763407" y="2014113"/>
                    <a:pt x="1837284" y="1776590"/>
                  </a:cubicBezTo>
                  <a:lnTo>
                    <a:pt x="1849438" y="1743383"/>
                  </a:lnTo>
                  <a:lnTo>
                    <a:pt x="1805514" y="1757018"/>
                  </a:lnTo>
                  <a:cubicBezTo>
                    <a:pt x="1763805" y="1765553"/>
                    <a:pt x="1720620" y="1770035"/>
                    <a:pt x="1676388" y="1770035"/>
                  </a:cubicBezTo>
                  <a:cubicBezTo>
                    <a:pt x="1322534" y="1770035"/>
                    <a:pt x="1035679" y="1483180"/>
                    <a:pt x="1035679" y="1129326"/>
                  </a:cubicBezTo>
                  <a:cubicBezTo>
                    <a:pt x="1035679" y="775472"/>
                    <a:pt x="1322534" y="488617"/>
                    <a:pt x="1676388" y="488617"/>
                  </a:cubicBezTo>
                  <a:cubicBezTo>
                    <a:pt x="1941779" y="488617"/>
                    <a:pt x="2169482" y="649973"/>
                    <a:pt x="2266747" y="879933"/>
                  </a:cubicBezTo>
                  <a:lnTo>
                    <a:pt x="2285611" y="940702"/>
                  </a:lnTo>
                  <a:lnTo>
                    <a:pt x="2300991" y="920134"/>
                  </a:lnTo>
                  <a:cubicBezTo>
                    <a:pt x="2764752" y="358185"/>
                    <a:pt x="3466593" y="0"/>
                    <a:pt x="4252092" y="0"/>
                  </a:cubicBezTo>
                  <a:close/>
                </a:path>
              </a:pathLst>
            </a:cu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Овал 183">
              <a:extLst>
                <a:ext uri="{FF2B5EF4-FFF2-40B4-BE49-F238E27FC236}">
                  <a16:creationId xmlns:a16="http://schemas.microsoft.com/office/drawing/2014/main" id="{C0FBF59D-D13C-483C-B11F-EE41E73AAEF4}"/>
                </a:ext>
              </a:extLst>
            </p:cNvPr>
            <p:cNvSpPr/>
            <p:nvPr/>
          </p:nvSpPr>
          <p:spPr>
            <a:xfrm>
              <a:off x="6136861" y="5687122"/>
              <a:ext cx="4402319" cy="510483"/>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Группа 74">
              <a:extLst>
                <a:ext uri="{FF2B5EF4-FFF2-40B4-BE49-F238E27FC236}">
                  <a16:creationId xmlns:a16="http://schemas.microsoft.com/office/drawing/2014/main" id="{49B0AE84-5156-4590-920C-4FB87D110AA1}"/>
                </a:ext>
              </a:extLst>
            </p:cNvPr>
            <p:cNvGrpSpPr/>
            <p:nvPr/>
          </p:nvGrpSpPr>
          <p:grpSpPr>
            <a:xfrm>
              <a:off x="5803825" y="2252102"/>
              <a:ext cx="3002464" cy="3725396"/>
              <a:chOff x="5086350" y="4310063"/>
              <a:chExt cx="1463676" cy="1816101"/>
            </a:xfrm>
          </p:grpSpPr>
          <p:sp>
            <p:nvSpPr>
              <p:cNvPr id="9" name="Freeform 431">
                <a:extLst>
                  <a:ext uri="{FF2B5EF4-FFF2-40B4-BE49-F238E27FC236}">
                    <a16:creationId xmlns:a16="http://schemas.microsoft.com/office/drawing/2014/main" id="{D1845670-1C7B-4B09-A01D-0A3A4CCCD58A}"/>
                  </a:ext>
                </a:extLst>
              </p:cNvPr>
              <p:cNvSpPr>
                <a:spLocks/>
              </p:cNvSpPr>
              <p:nvPr/>
            </p:nvSpPr>
            <p:spPr bwMode="auto">
              <a:xfrm>
                <a:off x="5357813" y="6018213"/>
                <a:ext cx="163513" cy="96838"/>
              </a:xfrm>
              <a:custGeom>
                <a:avLst/>
                <a:gdLst>
                  <a:gd name="T0" fmla="*/ 445 w 445"/>
                  <a:gd name="T1" fmla="*/ 136 h 269"/>
                  <a:gd name="T2" fmla="*/ 402 w 445"/>
                  <a:gd name="T3" fmla="*/ 55 h 269"/>
                  <a:gd name="T4" fmla="*/ 226 w 445"/>
                  <a:gd name="T5" fmla="*/ 28 h 269"/>
                  <a:gd name="T6" fmla="*/ 37 w 445"/>
                  <a:gd name="T7" fmla="*/ 159 h 269"/>
                  <a:gd name="T8" fmla="*/ 7 w 445"/>
                  <a:gd name="T9" fmla="*/ 269 h 269"/>
                  <a:gd name="T10" fmla="*/ 445 w 445"/>
                  <a:gd name="T11" fmla="*/ 136 h 269"/>
                </a:gdLst>
                <a:ahLst/>
                <a:cxnLst>
                  <a:cxn ang="0">
                    <a:pos x="T0" y="T1"/>
                  </a:cxn>
                  <a:cxn ang="0">
                    <a:pos x="T2" y="T3"/>
                  </a:cxn>
                  <a:cxn ang="0">
                    <a:pos x="T4" y="T5"/>
                  </a:cxn>
                  <a:cxn ang="0">
                    <a:pos x="T6" y="T7"/>
                  </a:cxn>
                  <a:cxn ang="0">
                    <a:pos x="T8" y="T9"/>
                  </a:cxn>
                  <a:cxn ang="0">
                    <a:pos x="T10" y="T11"/>
                  </a:cxn>
                </a:cxnLst>
                <a:rect l="0" t="0" r="r" b="b"/>
                <a:pathLst>
                  <a:path w="445" h="269">
                    <a:moveTo>
                      <a:pt x="445" y="136"/>
                    </a:moveTo>
                    <a:lnTo>
                      <a:pt x="402" y="55"/>
                    </a:lnTo>
                    <a:cubicBezTo>
                      <a:pt x="402" y="55"/>
                      <a:pt x="317" y="0"/>
                      <a:pt x="226" y="28"/>
                    </a:cubicBezTo>
                    <a:cubicBezTo>
                      <a:pt x="135" y="56"/>
                      <a:pt x="73" y="107"/>
                      <a:pt x="37" y="159"/>
                    </a:cubicBezTo>
                    <a:cubicBezTo>
                      <a:pt x="0" y="211"/>
                      <a:pt x="7" y="269"/>
                      <a:pt x="7" y="269"/>
                    </a:cubicBezTo>
                    <a:cubicBezTo>
                      <a:pt x="7" y="269"/>
                      <a:pt x="223" y="257"/>
                      <a:pt x="445" y="136"/>
                    </a:cubicBezTo>
                    <a:close/>
                  </a:path>
                </a:pathLst>
              </a:custGeom>
              <a:solidFill>
                <a:schemeClr val="tx1">
                  <a:alpha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432">
                <a:extLst>
                  <a:ext uri="{FF2B5EF4-FFF2-40B4-BE49-F238E27FC236}">
                    <a16:creationId xmlns:a16="http://schemas.microsoft.com/office/drawing/2014/main" id="{B25CB6DA-BD21-4037-9272-7A99A4F54B1C}"/>
                  </a:ext>
                </a:extLst>
              </p:cNvPr>
              <p:cNvSpPr>
                <a:spLocks/>
              </p:cNvSpPr>
              <p:nvPr/>
            </p:nvSpPr>
            <p:spPr bwMode="auto">
              <a:xfrm>
                <a:off x="5086350" y="5367338"/>
                <a:ext cx="142875" cy="153988"/>
              </a:xfrm>
              <a:custGeom>
                <a:avLst/>
                <a:gdLst>
                  <a:gd name="T0" fmla="*/ 0 w 390"/>
                  <a:gd name="T1" fmla="*/ 425 h 425"/>
                  <a:gd name="T2" fmla="*/ 256 w 390"/>
                  <a:gd name="T3" fmla="*/ 394 h 425"/>
                  <a:gd name="T4" fmla="*/ 331 w 390"/>
                  <a:gd name="T5" fmla="*/ 330 h 425"/>
                  <a:gd name="T6" fmla="*/ 390 w 390"/>
                  <a:gd name="T7" fmla="*/ 102 h 425"/>
                  <a:gd name="T8" fmla="*/ 362 w 390"/>
                  <a:gd name="T9" fmla="*/ 21 h 425"/>
                  <a:gd name="T10" fmla="*/ 326 w 390"/>
                  <a:gd name="T11" fmla="*/ 71 h 425"/>
                  <a:gd name="T12" fmla="*/ 259 w 390"/>
                  <a:gd name="T13" fmla="*/ 0 h 425"/>
                  <a:gd name="T14" fmla="*/ 0 w 390"/>
                  <a:gd name="T15" fmla="*/ 425 h 4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0" h="425">
                    <a:moveTo>
                      <a:pt x="0" y="425"/>
                    </a:moveTo>
                    <a:lnTo>
                      <a:pt x="256" y="394"/>
                    </a:lnTo>
                    <a:lnTo>
                      <a:pt x="331" y="330"/>
                    </a:lnTo>
                    <a:lnTo>
                      <a:pt x="390" y="102"/>
                    </a:lnTo>
                    <a:lnTo>
                      <a:pt x="362" y="21"/>
                    </a:lnTo>
                    <a:lnTo>
                      <a:pt x="326" y="71"/>
                    </a:lnTo>
                    <a:lnTo>
                      <a:pt x="259" y="0"/>
                    </a:lnTo>
                    <a:lnTo>
                      <a:pt x="0" y="425"/>
                    </a:ln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33">
                <a:extLst>
                  <a:ext uri="{FF2B5EF4-FFF2-40B4-BE49-F238E27FC236}">
                    <a16:creationId xmlns:a16="http://schemas.microsoft.com/office/drawing/2014/main" id="{D42A83C3-8F51-4522-AAB0-D0A8DE884096}"/>
                  </a:ext>
                </a:extLst>
              </p:cNvPr>
              <p:cNvSpPr>
                <a:spLocks/>
              </p:cNvSpPr>
              <p:nvPr/>
            </p:nvSpPr>
            <p:spPr bwMode="auto">
              <a:xfrm>
                <a:off x="5086350" y="5441951"/>
                <a:ext cx="122238" cy="79375"/>
              </a:xfrm>
              <a:custGeom>
                <a:avLst/>
                <a:gdLst>
                  <a:gd name="T0" fmla="*/ 0 w 335"/>
                  <a:gd name="T1" fmla="*/ 217 h 217"/>
                  <a:gd name="T2" fmla="*/ 30 w 335"/>
                  <a:gd name="T3" fmla="*/ 168 h 217"/>
                  <a:gd name="T4" fmla="*/ 238 w 335"/>
                  <a:gd name="T5" fmla="*/ 150 h 217"/>
                  <a:gd name="T6" fmla="*/ 335 w 335"/>
                  <a:gd name="T7" fmla="*/ 0 h 217"/>
                  <a:gd name="T8" fmla="*/ 258 w 335"/>
                  <a:gd name="T9" fmla="*/ 159 h 217"/>
                  <a:gd name="T10" fmla="*/ 280 w 335"/>
                  <a:gd name="T11" fmla="*/ 165 h 217"/>
                  <a:gd name="T12" fmla="*/ 256 w 335"/>
                  <a:gd name="T13" fmla="*/ 186 h 217"/>
                  <a:gd name="T14" fmla="*/ 0 w 335"/>
                  <a:gd name="T15" fmla="*/ 217 h 2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5" h="217">
                    <a:moveTo>
                      <a:pt x="0" y="217"/>
                    </a:moveTo>
                    <a:lnTo>
                      <a:pt x="30" y="168"/>
                    </a:lnTo>
                    <a:lnTo>
                      <a:pt x="238" y="150"/>
                    </a:lnTo>
                    <a:lnTo>
                      <a:pt x="335" y="0"/>
                    </a:lnTo>
                    <a:lnTo>
                      <a:pt x="258" y="159"/>
                    </a:lnTo>
                    <a:lnTo>
                      <a:pt x="280" y="165"/>
                    </a:lnTo>
                    <a:lnTo>
                      <a:pt x="256" y="186"/>
                    </a:lnTo>
                    <a:lnTo>
                      <a:pt x="0" y="217"/>
                    </a:ln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34">
                <a:extLst>
                  <a:ext uri="{FF2B5EF4-FFF2-40B4-BE49-F238E27FC236}">
                    <a16:creationId xmlns:a16="http://schemas.microsoft.com/office/drawing/2014/main" id="{3364A58C-2CA9-44E9-B3BF-C8C703360489}"/>
                  </a:ext>
                </a:extLst>
              </p:cNvPr>
              <p:cNvSpPr>
                <a:spLocks/>
              </p:cNvSpPr>
              <p:nvPr/>
            </p:nvSpPr>
            <p:spPr bwMode="auto">
              <a:xfrm>
                <a:off x="5353050" y="4937126"/>
                <a:ext cx="676275" cy="323850"/>
              </a:xfrm>
              <a:custGeom>
                <a:avLst/>
                <a:gdLst>
                  <a:gd name="T0" fmla="*/ 277 w 1856"/>
                  <a:gd name="T1" fmla="*/ 166 h 895"/>
                  <a:gd name="T2" fmla="*/ 1049 w 1856"/>
                  <a:gd name="T3" fmla="*/ 231 h 895"/>
                  <a:gd name="T4" fmla="*/ 1674 w 1856"/>
                  <a:gd name="T5" fmla="*/ 0 h 895"/>
                  <a:gd name="T6" fmla="*/ 975 w 1856"/>
                  <a:gd name="T7" fmla="*/ 796 h 895"/>
                  <a:gd name="T8" fmla="*/ 277 w 1856"/>
                  <a:gd name="T9" fmla="*/ 166 h 895"/>
                </a:gdLst>
                <a:ahLst/>
                <a:cxnLst>
                  <a:cxn ang="0">
                    <a:pos x="T0" y="T1"/>
                  </a:cxn>
                  <a:cxn ang="0">
                    <a:pos x="T2" y="T3"/>
                  </a:cxn>
                  <a:cxn ang="0">
                    <a:pos x="T4" y="T5"/>
                  </a:cxn>
                  <a:cxn ang="0">
                    <a:pos x="T6" y="T7"/>
                  </a:cxn>
                  <a:cxn ang="0">
                    <a:pos x="T8" y="T9"/>
                  </a:cxn>
                </a:cxnLst>
                <a:rect l="0" t="0" r="r" b="b"/>
                <a:pathLst>
                  <a:path w="1856" h="895">
                    <a:moveTo>
                      <a:pt x="277" y="166"/>
                    </a:moveTo>
                    <a:cubicBezTo>
                      <a:pt x="277" y="166"/>
                      <a:pt x="613" y="306"/>
                      <a:pt x="1049" y="231"/>
                    </a:cubicBezTo>
                    <a:cubicBezTo>
                      <a:pt x="1484" y="156"/>
                      <a:pt x="1674" y="0"/>
                      <a:pt x="1674" y="0"/>
                    </a:cubicBezTo>
                    <a:cubicBezTo>
                      <a:pt x="1674" y="0"/>
                      <a:pt x="1856" y="618"/>
                      <a:pt x="975" y="796"/>
                    </a:cubicBezTo>
                    <a:cubicBezTo>
                      <a:pt x="486" y="895"/>
                      <a:pt x="0" y="646"/>
                      <a:pt x="277" y="166"/>
                    </a:cubicBezTo>
                    <a:close/>
                  </a:path>
                </a:pathLst>
              </a:custGeom>
              <a:solidFill>
                <a:srgbClr val="6341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35">
                <a:extLst>
                  <a:ext uri="{FF2B5EF4-FFF2-40B4-BE49-F238E27FC236}">
                    <a16:creationId xmlns:a16="http://schemas.microsoft.com/office/drawing/2014/main" id="{9BADFA25-2A2D-4722-A169-BAD4FF3E9994}"/>
                  </a:ext>
                </a:extLst>
              </p:cNvPr>
              <p:cNvSpPr>
                <a:spLocks/>
              </p:cNvSpPr>
              <p:nvPr/>
            </p:nvSpPr>
            <p:spPr bwMode="auto">
              <a:xfrm>
                <a:off x="5916613" y="6022976"/>
                <a:ext cx="160338" cy="103188"/>
              </a:xfrm>
              <a:custGeom>
                <a:avLst/>
                <a:gdLst>
                  <a:gd name="T0" fmla="*/ 0 w 441"/>
                  <a:gd name="T1" fmla="*/ 128 h 287"/>
                  <a:gd name="T2" fmla="*/ 49 w 441"/>
                  <a:gd name="T3" fmla="*/ 50 h 287"/>
                  <a:gd name="T4" fmla="*/ 226 w 441"/>
                  <a:gd name="T5" fmla="*/ 34 h 287"/>
                  <a:gd name="T6" fmla="*/ 407 w 441"/>
                  <a:gd name="T7" fmla="*/ 176 h 287"/>
                  <a:gd name="T8" fmla="*/ 430 w 441"/>
                  <a:gd name="T9" fmla="*/ 287 h 287"/>
                  <a:gd name="T10" fmla="*/ 0 w 441"/>
                  <a:gd name="T11" fmla="*/ 128 h 287"/>
                </a:gdLst>
                <a:ahLst/>
                <a:cxnLst>
                  <a:cxn ang="0">
                    <a:pos x="T0" y="T1"/>
                  </a:cxn>
                  <a:cxn ang="0">
                    <a:pos x="T2" y="T3"/>
                  </a:cxn>
                  <a:cxn ang="0">
                    <a:pos x="T4" y="T5"/>
                  </a:cxn>
                  <a:cxn ang="0">
                    <a:pos x="T6" y="T7"/>
                  </a:cxn>
                  <a:cxn ang="0">
                    <a:pos x="T8" y="T9"/>
                  </a:cxn>
                  <a:cxn ang="0">
                    <a:pos x="T10" y="T11"/>
                  </a:cxn>
                </a:cxnLst>
                <a:rect l="0" t="0" r="r" b="b"/>
                <a:pathLst>
                  <a:path w="441" h="287">
                    <a:moveTo>
                      <a:pt x="0" y="128"/>
                    </a:moveTo>
                    <a:lnTo>
                      <a:pt x="49" y="50"/>
                    </a:lnTo>
                    <a:cubicBezTo>
                      <a:pt x="49" y="50"/>
                      <a:pt x="137" y="0"/>
                      <a:pt x="226" y="34"/>
                    </a:cubicBezTo>
                    <a:cubicBezTo>
                      <a:pt x="315" y="67"/>
                      <a:pt x="373" y="122"/>
                      <a:pt x="407" y="176"/>
                    </a:cubicBezTo>
                    <a:cubicBezTo>
                      <a:pt x="441" y="230"/>
                      <a:pt x="430" y="287"/>
                      <a:pt x="430" y="287"/>
                    </a:cubicBezTo>
                    <a:cubicBezTo>
                      <a:pt x="430" y="287"/>
                      <a:pt x="215" y="263"/>
                      <a:pt x="0" y="128"/>
                    </a:cubicBezTo>
                    <a:close/>
                  </a:path>
                </a:pathLst>
              </a:custGeom>
              <a:solidFill>
                <a:schemeClr val="tx1">
                  <a:alpha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36">
                <a:extLst>
                  <a:ext uri="{FF2B5EF4-FFF2-40B4-BE49-F238E27FC236}">
                    <a16:creationId xmlns:a16="http://schemas.microsoft.com/office/drawing/2014/main" id="{2606D252-E098-40EA-809F-F49FADCB8245}"/>
                  </a:ext>
                </a:extLst>
              </p:cNvPr>
              <p:cNvSpPr>
                <a:spLocks/>
              </p:cNvSpPr>
              <p:nvPr/>
            </p:nvSpPr>
            <p:spPr bwMode="auto">
              <a:xfrm>
                <a:off x="5426075" y="5616576"/>
                <a:ext cx="568325" cy="430213"/>
              </a:xfrm>
              <a:custGeom>
                <a:avLst/>
                <a:gdLst>
                  <a:gd name="T0" fmla="*/ 102 w 1560"/>
                  <a:gd name="T1" fmla="*/ 0 h 1187"/>
                  <a:gd name="T2" fmla="*/ 0 w 1560"/>
                  <a:gd name="T3" fmla="*/ 1152 h 1187"/>
                  <a:gd name="T4" fmla="*/ 157 w 1560"/>
                  <a:gd name="T5" fmla="*/ 1184 h 1187"/>
                  <a:gd name="T6" fmla="*/ 241 w 1560"/>
                  <a:gd name="T7" fmla="*/ 1108 h 1187"/>
                  <a:gd name="T8" fmla="*/ 326 w 1560"/>
                  <a:gd name="T9" fmla="*/ 246 h 1187"/>
                  <a:gd name="T10" fmla="*/ 771 w 1560"/>
                  <a:gd name="T11" fmla="*/ 476 h 1187"/>
                  <a:gd name="T12" fmla="*/ 1292 w 1560"/>
                  <a:gd name="T13" fmla="*/ 286 h 1187"/>
                  <a:gd name="T14" fmla="*/ 1354 w 1560"/>
                  <a:gd name="T15" fmla="*/ 1156 h 1187"/>
                  <a:gd name="T16" fmla="*/ 1475 w 1560"/>
                  <a:gd name="T17" fmla="*/ 1180 h 1187"/>
                  <a:gd name="T18" fmla="*/ 1560 w 1560"/>
                  <a:gd name="T19" fmla="*/ 1136 h 1187"/>
                  <a:gd name="T20" fmla="*/ 1469 w 1560"/>
                  <a:gd name="T21" fmla="*/ 19 h 1187"/>
                  <a:gd name="T22" fmla="*/ 102 w 1560"/>
                  <a:gd name="T23"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0" h="1187">
                    <a:moveTo>
                      <a:pt x="102" y="0"/>
                    </a:moveTo>
                    <a:lnTo>
                      <a:pt x="0" y="1152"/>
                    </a:lnTo>
                    <a:cubicBezTo>
                      <a:pt x="0" y="1152"/>
                      <a:pt x="75" y="1185"/>
                      <a:pt x="157" y="1184"/>
                    </a:cubicBezTo>
                    <a:cubicBezTo>
                      <a:pt x="239" y="1183"/>
                      <a:pt x="241" y="1108"/>
                      <a:pt x="241" y="1108"/>
                    </a:cubicBezTo>
                    <a:lnTo>
                      <a:pt x="326" y="246"/>
                    </a:lnTo>
                    <a:cubicBezTo>
                      <a:pt x="326" y="246"/>
                      <a:pt x="463" y="440"/>
                      <a:pt x="771" y="476"/>
                    </a:cubicBezTo>
                    <a:cubicBezTo>
                      <a:pt x="1079" y="511"/>
                      <a:pt x="1292" y="286"/>
                      <a:pt x="1292" y="286"/>
                    </a:cubicBezTo>
                    <a:lnTo>
                      <a:pt x="1354" y="1156"/>
                    </a:lnTo>
                    <a:cubicBezTo>
                      <a:pt x="1354" y="1156"/>
                      <a:pt x="1413" y="1187"/>
                      <a:pt x="1475" y="1180"/>
                    </a:cubicBezTo>
                    <a:cubicBezTo>
                      <a:pt x="1537" y="1173"/>
                      <a:pt x="1560" y="1136"/>
                      <a:pt x="1560" y="1136"/>
                    </a:cubicBezTo>
                    <a:lnTo>
                      <a:pt x="1469" y="19"/>
                    </a:lnTo>
                    <a:cubicBezTo>
                      <a:pt x="1469" y="19"/>
                      <a:pt x="916" y="147"/>
                      <a:pt x="102" y="0"/>
                    </a:cubicBezTo>
                    <a:close/>
                  </a:path>
                </a:pathLst>
              </a:custGeom>
              <a:solidFill>
                <a:srgbClr val="1935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437">
                <a:extLst>
                  <a:ext uri="{FF2B5EF4-FFF2-40B4-BE49-F238E27FC236}">
                    <a16:creationId xmlns:a16="http://schemas.microsoft.com/office/drawing/2014/main" id="{0D9A95BA-48BC-4CE3-9A45-7023CCCA5639}"/>
                  </a:ext>
                </a:extLst>
              </p:cNvPr>
              <p:cNvSpPr>
                <a:spLocks/>
              </p:cNvSpPr>
              <p:nvPr/>
            </p:nvSpPr>
            <p:spPr bwMode="auto">
              <a:xfrm>
                <a:off x="5464175" y="5287963"/>
                <a:ext cx="741363" cy="371475"/>
              </a:xfrm>
              <a:custGeom>
                <a:avLst/>
                <a:gdLst>
                  <a:gd name="T0" fmla="*/ 14 w 2037"/>
                  <a:gd name="T1" fmla="*/ 98 h 1025"/>
                  <a:gd name="T2" fmla="*/ 2 w 2037"/>
                  <a:gd name="T3" fmla="*/ 329 h 1025"/>
                  <a:gd name="T4" fmla="*/ 0 w 2037"/>
                  <a:gd name="T5" fmla="*/ 909 h 1025"/>
                  <a:gd name="T6" fmla="*/ 845 w 2037"/>
                  <a:gd name="T7" fmla="*/ 1004 h 1025"/>
                  <a:gd name="T8" fmla="*/ 1367 w 2037"/>
                  <a:gd name="T9" fmla="*/ 928 h 1025"/>
                  <a:gd name="T10" fmla="*/ 1379 w 2037"/>
                  <a:gd name="T11" fmla="*/ 447 h 1025"/>
                  <a:gd name="T12" fmla="*/ 1569 w 2037"/>
                  <a:gd name="T13" fmla="*/ 689 h 1025"/>
                  <a:gd name="T14" fmla="*/ 2014 w 2037"/>
                  <a:gd name="T15" fmla="*/ 759 h 1025"/>
                  <a:gd name="T16" fmla="*/ 2037 w 2037"/>
                  <a:gd name="T17" fmla="*/ 583 h 1025"/>
                  <a:gd name="T18" fmla="*/ 1592 w 2037"/>
                  <a:gd name="T19" fmla="*/ 599 h 1025"/>
                  <a:gd name="T20" fmla="*/ 1384 w 2037"/>
                  <a:gd name="T21" fmla="*/ 0 h 1025"/>
                  <a:gd name="T22" fmla="*/ 14 w 2037"/>
                  <a:gd name="T23" fmla="*/ 98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37" h="1025">
                    <a:moveTo>
                      <a:pt x="14" y="98"/>
                    </a:moveTo>
                    <a:lnTo>
                      <a:pt x="2" y="329"/>
                    </a:lnTo>
                    <a:lnTo>
                      <a:pt x="0" y="909"/>
                    </a:lnTo>
                    <a:cubicBezTo>
                      <a:pt x="0" y="909"/>
                      <a:pt x="399" y="1025"/>
                      <a:pt x="845" y="1004"/>
                    </a:cubicBezTo>
                    <a:cubicBezTo>
                      <a:pt x="1291" y="982"/>
                      <a:pt x="1367" y="928"/>
                      <a:pt x="1367" y="928"/>
                    </a:cubicBezTo>
                    <a:lnTo>
                      <a:pt x="1379" y="447"/>
                    </a:lnTo>
                    <a:lnTo>
                      <a:pt x="1569" y="689"/>
                    </a:lnTo>
                    <a:lnTo>
                      <a:pt x="2014" y="759"/>
                    </a:lnTo>
                    <a:lnTo>
                      <a:pt x="2037" y="583"/>
                    </a:lnTo>
                    <a:lnTo>
                      <a:pt x="1592" y="599"/>
                    </a:lnTo>
                    <a:lnTo>
                      <a:pt x="1384" y="0"/>
                    </a:lnTo>
                    <a:cubicBezTo>
                      <a:pt x="1384" y="0"/>
                      <a:pt x="761" y="188"/>
                      <a:pt x="14" y="98"/>
                    </a:cubicBezTo>
                    <a:close/>
                  </a:path>
                </a:pathLst>
              </a:custGeom>
              <a:solidFill>
                <a:srgbClr val="EB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438">
                <a:extLst>
                  <a:ext uri="{FF2B5EF4-FFF2-40B4-BE49-F238E27FC236}">
                    <a16:creationId xmlns:a16="http://schemas.microsoft.com/office/drawing/2014/main" id="{CADC3A84-DB1A-41CE-B777-96BAB1E9FEF7}"/>
                  </a:ext>
                </a:extLst>
              </p:cNvPr>
              <p:cNvSpPr>
                <a:spLocks/>
              </p:cNvSpPr>
              <p:nvPr/>
            </p:nvSpPr>
            <p:spPr bwMode="auto">
              <a:xfrm>
                <a:off x="5178425" y="5324476"/>
                <a:ext cx="346075" cy="179388"/>
              </a:xfrm>
              <a:custGeom>
                <a:avLst/>
                <a:gdLst>
                  <a:gd name="T0" fmla="*/ 661 w 952"/>
                  <a:gd name="T1" fmla="*/ 484 h 496"/>
                  <a:gd name="T2" fmla="*/ 952 w 952"/>
                  <a:gd name="T3" fmla="*/ 88 h 496"/>
                  <a:gd name="T4" fmla="*/ 798 w 952"/>
                  <a:gd name="T5" fmla="*/ 0 h 496"/>
                  <a:gd name="T6" fmla="*/ 583 w 952"/>
                  <a:gd name="T7" fmla="*/ 395 h 496"/>
                  <a:gd name="T8" fmla="*/ 79 w 952"/>
                  <a:gd name="T9" fmla="*/ 335 h 496"/>
                  <a:gd name="T10" fmla="*/ 0 w 952"/>
                  <a:gd name="T11" fmla="*/ 496 h 496"/>
                  <a:gd name="T12" fmla="*/ 661 w 952"/>
                  <a:gd name="T13" fmla="*/ 484 h 496"/>
                </a:gdLst>
                <a:ahLst/>
                <a:cxnLst>
                  <a:cxn ang="0">
                    <a:pos x="T0" y="T1"/>
                  </a:cxn>
                  <a:cxn ang="0">
                    <a:pos x="T2" y="T3"/>
                  </a:cxn>
                  <a:cxn ang="0">
                    <a:pos x="T4" y="T5"/>
                  </a:cxn>
                  <a:cxn ang="0">
                    <a:pos x="T6" y="T7"/>
                  </a:cxn>
                  <a:cxn ang="0">
                    <a:pos x="T8" y="T9"/>
                  </a:cxn>
                  <a:cxn ang="0">
                    <a:pos x="T10" y="T11"/>
                  </a:cxn>
                  <a:cxn ang="0">
                    <a:pos x="T12" y="T13"/>
                  </a:cxn>
                </a:cxnLst>
                <a:rect l="0" t="0" r="r" b="b"/>
                <a:pathLst>
                  <a:path w="952" h="496">
                    <a:moveTo>
                      <a:pt x="661" y="484"/>
                    </a:moveTo>
                    <a:lnTo>
                      <a:pt x="952" y="88"/>
                    </a:lnTo>
                    <a:lnTo>
                      <a:pt x="798" y="0"/>
                    </a:lnTo>
                    <a:lnTo>
                      <a:pt x="583" y="395"/>
                    </a:lnTo>
                    <a:lnTo>
                      <a:pt x="79" y="335"/>
                    </a:lnTo>
                    <a:lnTo>
                      <a:pt x="0" y="496"/>
                    </a:lnTo>
                    <a:lnTo>
                      <a:pt x="661" y="484"/>
                    </a:lnTo>
                    <a:close/>
                  </a:path>
                </a:pathLst>
              </a:custGeom>
              <a:solidFill>
                <a:srgbClr val="EB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439">
                <a:extLst>
                  <a:ext uri="{FF2B5EF4-FFF2-40B4-BE49-F238E27FC236}">
                    <a16:creationId xmlns:a16="http://schemas.microsoft.com/office/drawing/2014/main" id="{AD697282-8C9C-451E-B24C-A2709B3484B4}"/>
                  </a:ext>
                </a:extLst>
              </p:cNvPr>
              <p:cNvSpPr>
                <a:spLocks/>
              </p:cNvSpPr>
              <p:nvPr/>
            </p:nvSpPr>
            <p:spPr bwMode="auto">
              <a:xfrm>
                <a:off x="5967413" y="5287963"/>
                <a:ext cx="238125" cy="220663"/>
              </a:xfrm>
              <a:custGeom>
                <a:avLst/>
                <a:gdLst>
                  <a:gd name="T0" fmla="*/ 0 w 653"/>
                  <a:gd name="T1" fmla="*/ 0 h 607"/>
                  <a:gd name="T2" fmla="*/ 208 w 653"/>
                  <a:gd name="T3" fmla="*/ 580 h 607"/>
                  <a:gd name="T4" fmla="*/ 653 w 653"/>
                  <a:gd name="T5" fmla="*/ 583 h 607"/>
                  <a:gd name="T6" fmla="*/ 199 w 653"/>
                  <a:gd name="T7" fmla="*/ 607 h 607"/>
                  <a:gd name="T8" fmla="*/ 0 w 653"/>
                  <a:gd name="T9" fmla="*/ 0 h 607"/>
                </a:gdLst>
                <a:ahLst/>
                <a:cxnLst>
                  <a:cxn ang="0">
                    <a:pos x="T0" y="T1"/>
                  </a:cxn>
                  <a:cxn ang="0">
                    <a:pos x="T2" y="T3"/>
                  </a:cxn>
                  <a:cxn ang="0">
                    <a:pos x="T4" y="T5"/>
                  </a:cxn>
                  <a:cxn ang="0">
                    <a:pos x="T6" y="T7"/>
                  </a:cxn>
                  <a:cxn ang="0">
                    <a:pos x="T8" y="T9"/>
                  </a:cxn>
                </a:cxnLst>
                <a:rect l="0" t="0" r="r" b="b"/>
                <a:pathLst>
                  <a:path w="653" h="607">
                    <a:moveTo>
                      <a:pt x="0" y="0"/>
                    </a:moveTo>
                    <a:lnTo>
                      <a:pt x="208" y="580"/>
                    </a:lnTo>
                    <a:lnTo>
                      <a:pt x="653" y="583"/>
                    </a:lnTo>
                    <a:lnTo>
                      <a:pt x="199" y="607"/>
                    </a:lnTo>
                    <a:lnTo>
                      <a:pt x="0" y="0"/>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440">
                <a:extLst>
                  <a:ext uri="{FF2B5EF4-FFF2-40B4-BE49-F238E27FC236}">
                    <a16:creationId xmlns:a16="http://schemas.microsoft.com/office/drawing/2014/main" id="{FEF3A3F7-19DD-40E3-A5EE-59D1CB61FFDE}"/>
                  </a:ext>
                </a:extLst>
              </p:cNvPr>
              <p:cNvSpPr>
                <a:spLocks/>
              </p:cNvSpPr>
              <p:nvPr/>
            </p:nvSpPr>
            <p:spPr bwMode="auto">
              <a:xfrm>
                <a:off x="5464175" y="5324476"/>
                <a:ext cx="85725" cy="298450"/>
              </a:xfrm>
              <a:custGeom>
                <a:avLst/>
                <a:gdLst>
                  <a:gd name="T0" fmla="*/ 0 w 236"/>
                  <a:gd name="T1" fmla="*/ 811 h 826"/>
                  <a:gd name="T2" fmla="*/ 59 w 236"/>
                  <a:gd name="T3" fmla="*/ 826 h 826"/>
                  <a:gd name="T4" fmla="*/ 236 w 236"/>
                  <a:gd name="T5" fmla="*/ 40 h 826"/>
                  <a:gd name="T6" fmla="*/ 14 w 236"/>
                  <a:gd name="T7" fmla="*/ 0 h 826"/>
                  <a:gd name="T8" fmla="*/ 2 w 236"/>
                  <a:gd name="T9" fmla="*/ 221 h 826"/>
                  <a:gd name="T10" fmla="*/ 0 w 236"/>
                  <a:gd name="T11" fmla="*/ 811 h 826"/>
                </a:gdLst>
                <a:ahLst/>
                <a:cxnLst>
                  <a:cxn ang="0">
                    <a:pos x="T0" y="T1"/>
                  </a:cxn>
                  <a:cxn ang="0">
                    <a:pos x="T2" y="T3"/>
                  </a:cxn>
                  <a:cxn ang="0">
                    <a:pos x="T4" y="T5"/>
                  </a:cxn>
                  <a:cxn ang="0">
                    <a:pos x="T6" y="T7"/>
                  </a:cxn>
                  <a:cxn ang="0">
                    <a:pos x="T8" y="T9"/>
                  </a:cxn>
                  <a:cxn ang="0">
                    <a:pos x="T10" y="T11"/>
                  </a:cxn>
                </a:cxnLst>
                <a:rect l="0" t="0" r="r" b="b"/>
                <a:pathLst>
                  <a:path w="236" h="826">
                    <a:moveTo>
                      <a:pt x="0" y="811"/>
                    </a:moveTo>
                    <a:lnTo>
                      <a:pt x="59" y="826"/>
                    </a:lnTo>
                    <a:lnTo>
                      <a:pt x="236" y="40"/>
                    </a:lnTo>
                    <a:lnTo>
                      <a:pt x="14" y="0"/>
                    </a:lnTo>
                    <a:lnTo>
                      <a:pt x="2" y="221"/>
                    </a:lnTo>
                    <a:lnTo>
                      <a:pt x="0" y="811"/>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441">
                <a:extLst>
                  <a:ext uri="{FF2B5EF4-FFF2-40B4-BE49-F238E27FC236}">
                    <a16:creationId xmlns:a16="http://schemas.microsoft.com/office/drawing/2014/main" id="{D06ABC63-3467-4D34-A2B7-8646D678290D}"/>
                  </a:ext>
                </a:extLst>
              </p:cNvPr>
              <p:cNvSpPr>
                <a:spLocks/>
              </p:cNvSpPr>
              <p:nvPr/>
            </p:nvSpPr>
            <p:spPr bwMode="auto">
              <a:xfrm>
                <a:off x="5343525" y="4673601"/>
                <a:ext cx="647700" cy="209550"/>
              </a:xfrm>
              <a:custGeom>
                <a:avLst/>
                <a:gdLst>
                  <a:gd name="T0" fmla="*/ 214 w 1775"/>
                  <a:gd name="T1" fmla="*/ 169 h 580"/>
                  <a:gd name="T2" fmla="*/ 1269 w 1775"/>
                  <a:gd name="T3" fmla="*/ 0 h 580"/>
                  <a:gd name="T4" fmla="*/ 1727 w 1775"/>
                  <a:gd name="T5" fmla="*/ 104 h 580"/>
                  <a:gd name="T6" fmla="*/ 1775 w 1775"/>
                  <a:gd name="T7" fmla="*/ 217 h 580"/>
                  <a:gd name="T8" fmla="*/ 1137 w 1775"/>
                  <a:gd name="T9" fmla="*/ 580 h 580"/>
                  <a:gd name="T10" fmla="*/ 0 w 1775"/>
                  <a:gd name="T11" fmla="*/ 456 h 580"/>
                  <a:gd name="T12" fmla="*/ 20 w 1775"/>
                  <a:gd name="T13" fmla="*/ 335 h 580"/>
                  <a:gd name="T14" fmla="*/ 214 w 1775"/>
                  <a:gd name="T15" fmla="*/ 169 h 5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5" h="580">
                    <a:moveTo>
                      <a:pt x="214" y="169"/>
                    </a:moveTo>
                    <a:lnTo>
                      <a:pt x="1269" y="0"/>
                    </a:lnTo>
                    <a:lnTo>
                      <a:pt x="1727" y="104"/>
                    </a:lnTo>
                    <a:lnTo>
                      <a:pt x="1775" y="217"/>
                    </a:lnTo>
                    <a:lnTo>
                      <a:pt x="1137" y="580"/>
                    </a:lnTo>
                    <a:lnTo>
                      <a:pt x="0" y="456"/>
                    </a:lnTo>
                    <a:lnTo>
                      <a:pt x="20" y="335"/>
                    </a:lnTo>
                    <a:lnTo>
                      <a:pt x="214" y="169"/>
                    </a:lnTo>
                    <a:close/>
                  </a:path>
                </a:pathLst>
              </a:custGeom>
              <a:solidFill>
                <a:srgbClr val="CF9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442">
                <a:extLst>
                  <a:ext uri="{FF2B5EF4-FFF2-40B4-BE49-F238E27FC236}">
                    <a16:creationId xmlns:a16="http://schemas.microsoft.com/office/drawing/2014/main" id="{A7D1DBEA-BE6E-442E-A112-60AB687FB3CD}"/>
                  </a:ext>
                </a:extLst>
              </p:cNvPr>
              <p:cNvSpPr>
                <a:spLocks/>
              </p:cNvSpPr>
              <p:nvPr/>
            </p:nvSpPr>
            <p:spPr bwMode="auto">
              <a:xfrm>
                <a:off x="5695950" y="5329238"/>
                <a:ext cx="100013" cy="280988"/>
              </a:xfrm>
              <a:custGeom>
                <a:avLst/>
                <a:gdLst>
                  <a:gd name="T0" fmla="*/ 0 w 275"/>
                  <a:gd name="T1" fmla="*/ 42 h 780"/>
                  <a:gd name="T2" fmla="*/ 97 w 275"/>
                  <a:gd name="T3" fmla="*/ 0 h 780"/>
                  <a:gd name="T4" fmla="*/ 215 w 275"/>
                  <a:gd name="T5" fmla="*/ 23 h 780"/>
                  <a:gd name="T6" fmla="*/ 138 w 275"/>
                  <a:gd name="T7" fmla="*/ 161 h 780"/>
                  <a:gd name="T8" fmla="*/ 275 w 275"/>
                  <a:gd name="T9" fmla="*/ 649 h 780"/>
                  <a:gd name="T10" fmla="*/ 166 w 275"/>
                  <a:gd name="T11" fmla="*/ 780 h 780"/>
                  <a:gd name="T12" fmla="*/ 18 w 275"/>
                  <a:gd name="T13" fmla="*/ 621 h 780"/>
                  <a:gd name="T14" fmla="*/ 101 w 275"/>
                  <a:gd name="T15" fmla="*/ 167 h 780"/>
                  <a:gd name="T16" fmla="*/ 0 w 275"/>
                  <a:gd name="T17" fmla="*/ 42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780">
                    <a:moveTo>
                      <a:pt x="0" y="42"/>
                    </a:moveTo>
                    <a:lnTo>
                      <a:pt x="97" y="0"/>
                    </a:lnTo>
                    <a:lnTo>
                      <a:pt x="215" y="23"/>
                    </a:lnTo>
                    <a:lnTo>
                      <a:pt x="138" y="161"/>
                    </a:lnTo>
                    <a:lnTo>
                      <a:pt x="275" y="649"/>
                    </a:lnTo>
                    <a:lnTo>
                      <a:pt x="166" y="780"/>
                    </a:lnTo>
                    <a:lnTo>
                      <a:pt x="18" y="621"/>
                    </a:lnTo>
                    <a:lnTo>
                      <a:pt x="101" y="167"/>
                    </a:lnTo>
                    <a:lnTo>
                      <a:pt x="0" y="4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43">
                <a:extLst>
                  <a:ext uri="{FF2B5EF4-FFF2-40B4-BE49-F238E27FC236}">
                    <a16:creationId xmlns:a16="http://schemas.microsoft.com/office/drawing/2014/main" id="{78E75669-81D0-4EA5-8A8F-5C17F2D349D3}"/>
                  </a:ext>
                </a:extLst>
              </p:cNvPr>
              <p:cNvSpPr>
                <a:spLocks/>
              </p:cNvSpPr>
              <p:nvPr/>
            </p:nvSpPr>
            <p:spPr bwMode="auto">
              <a:xfrm>
                <a:off x="5503863" y="4937126"/>
                <a:ext cx="352425" cy="309563"/>
              </a:xfrm>
              <a:custGeom>
                <a:avLst/>
                <a:gdLst>
                  <a:gd name="T0" fmla="*/ 333 w 970"/>
                  <a:gd name="T1" fmla="*/ 103 h 858"/>
                  <a:gd name="T2" fmla="*/ 886 w 970"/>
                  <a:gd name="T3" fmla="*/ 243 h 858"/>
                  <a:gd name="T4" fmla="*/ 637 w 970"/>
                  <a:gd name="T5" fmla="*/ 755 h 858"/>
                  <a:gd name="T6" fmla="*/ 84 w 970"/>
                  <a:gd name="T7" fmla="*/ 615 h 858"/>
                  <a:gd name="T8" fmla="*/ 333 w 970"/>
                  <a:gd name="T9" fmla="*/ 103 h 858"/>
                </a:gdLst>
                <a:ahLst/>
                <a:cxnLst>
                  <a:cxn ang="0">
                    <a:pos x="T0" y="T1"/>
                  </a:cxn>
                  <a:cxn ang="0">
                    <a:pos x="T2" y="T3"/>
                  </a:cxn>
                  <a:cxn ang="0">
                    <a:pos x="T4" y="T5"/>
                  </a:cxn>
                  <a:cxn ang="0">
                    <a:pos x="T6" y="T7"/>
                  </a:cxn>
                  <a:cxn ang="0">
                    <a:pos x="T8" y="T9"/>
                  </a:cxn>
                </a:cxnLst>
                <a:rect l="0" t="0" r="r" b="b"/>
                <a:pathLst>
                  <a:path w="970" h="858">
                    <a:moveTo>
                      <a:pt x="333" y="103"/>
                    </a:moveTo>
                    <a:cubicBezTo>
                      <a:pt x="555" y="0"/>
                      <a:pt x="802" y="63"/>
                      <a:pt x="886" y="243"/>
                    </a:cubicBezTo>
                    <a:cubicBezTo>
                      <a:pt x="970" y="423"/>
                      <a:pt x="858" y="652"/>
                      <a:pt x="637" y="755"/>
                    </a:cubicBezTo>
                    <a:cubicBezTo>
                      <a:pt x="415" y="858"/>
                      <a:pt x="168" y="795"/>
                      <a:pt x="84" y="615"/>
                    </a:cubicBezTo>
                    <a:cubicBezTo>
                      <a:pt x="0" y="436"/>
                      <a:pt x="112" y="206"/>
                      <a:pt x="333" y="103"/>
                    </a:cubicBezTo>
                    <a:close/>
                  </a:path>
                </a:pathLst>
              </a:custGeom>
              <a:solidFill>
                <a:srgbClr val="4A30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44">
                <a:extLst>
                  <a:ext uri="{FF2B5EF4-FFF2-40B4-BE49-F238E27FC236}">
                    <a16:creationId xmlns:a16="http://schemas.microsoft.com/office/drawing/2014/main" id="{8EC6C1BF-3605-4B49-AB9E-0E7E13388CE2}"/>
                  </a:ext>
                </a:extLst>
              </p:cNvPr>
              <p:cNvSpPr>
                <a:spLocks/>
              </p:cNvSpPr>
              <p:nvPr/>
            </p:nvSpPr>
            <p:spPr bwMode="auto">
              <a:xfrm>
                <a:off x="5573713" y="5111751"/>
                <a:ext cx="285750" cy="79375"/>
              </a:xfrm>
              <a:custGeom>
                <a:avLst/>
                <a:gdLst>
                  <a:gd name="T0" fmla="*/ 0 w 783"/>
                  <a:gd name="T1" fmla="*/ 190 h 221"/>
                  <a:gd name="T2" fmla="*/ 424 w 783"/>
                  <a:gd name="T3" fmla="*/ 1 h 221"/>
                  <a:gd name="T4" fmla="*/ 471 w 783"/>
                  <a:gd name="T5" fmla="*/ 177 h 221"/>
                  <a:gd name="T6" fmla="*/ 0 w 783"/>
                  <a:gd name="T7" fmla="*/ 190 h 221"/>
                </a:gdLst>
                <a:ahLst/>
                <a:cxnLst>
                  <a:cxn ang="0">
                    <a:pos x="T0" y="T1"/>
                  </a:cxn>
                  <a:cxn ang="0">
                    <a:pos x="T2" y="T3"/>
                  </a:cxn>
                  <a:cxn ang="0">
                    <a:pos x="T4" y="T5"/>
                  </a:cxn>
                  <a:cxn ang="0">
                    <a:pos x="T6" y="T7"/>
                  </a:cxn>
                </a:cxnLst>
                <a:rect l="0" t="0" r="r" b="b"/>
                <a:pathLst>
                  <a:path w="783" h="221">
                    <a:moveTo>
                      <a:pt x="0" y="190"/>
                    </a:moveTo>
                    <a:cubicBezTo>
                      <a:pt x="10" y="14"/>
                      <a:pt x="280" y="0"/>
                      <a:pt x="424" y="1"/>
                    </a:cubicBezTo>
                    <a:cubicBezTo>
                      <a:pt x="717" y="3"/>
                      <a:pt x="783" y="101"/>
                      <a:pt x="471" y="177"/>
                    </a:cubicBezTo>
                    <a:cubicBezTo>
                      <a:pt x="286" y="221"/>
                      <a:pt x="0" y="190"/>
                      <a:pt x="0" y="190"/>
                    </a:cubicBezTo>
                    <a:close/>
                  </a:path>
                </a:pathLst>
              </a:custGeom>
              <a:solidFill>
                <a:srgbClr val="BE7E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445">
                <a:extLst>
                  <a:ext uri="{FF2B5EF4-FFF2-40B4-BE49-F238E27FC236}">
                    <a16:creationId xmlns:a16="http://schemas.microsoft.com/office/drawing/2014/main" id="{A8A58BBF-CFFC-4808-9F22-5D1BC6441E93}"/>
                  </a:ext>
                </a:extLst>
              </p:cNvPr>
              <p:cNvSpPr>
                <a:spLocks/>
              </p:cNvSpPr>
              <p:nvPr/>
            </p:nvSpPr>
            <p:spPr bwMode="auto">
              <a:xfrm>
                <a:off x="5518150" y="4956176"/>
                <a:ext cx="379413" cy="160338"/>
              </a:xfrm>
              <a:custGeom>
                <a:avLst/>
                <a:gdLst>
                  <a:gd name="T0" fmla="*/ 0 w 1038"/>
                  <a:gd name="T1" fmla="*/ 119 h 445"/>
                  <a:gd name="T2" fmla="*/ 602 w 1038"/>
                  <a:gd name="T3" fmla="*/ 129 h 445"/>
                  <a:gd name="T4" fmla="*/ 1038 w 1038"/>
                  <a:gd name="T5" fmla="*/ 0 h 445"/>
                  <a:gd name="T6" fmla="*/ 0 w 1038"/>
                  <a:gd name="T7" fmla="*/ 119 h 445"/>
                </a:gdLst>
                <a:ahLst/>
                <a:cxnLst>
                  <a:cxn ang="0">
                    <a:pos x="T0" y="T1"/>
                  </a:cxn>
                  <a:cxn ang="0">
                    <a:pos x="T2" y="T3"/>
                  </a:cxn>
                  <a:cxn ang="0">
                    <a:pos x="T4" y="T5"/>
                  </a:cxn>
                  <a:cxn ang="0">
                    <a:pos x="T6" y="T7"/>
                  </a:cxn>
                </a:cxnLst>
                <a:rect l="0" t="0" r="r" b="b"/>
                <a:pathLst>
                  <a:path w="1038" h="445">
                    <a:moveTo>
                      <a:pt x="0" y="119"/>
                    </a:moveTo>
                    <a:cubicBezTo>
                      <a:pt x="136" y="148"/>
                      <a:pt x="352" y="174"/>
                      <a:pt x="602" y="129"/>
                    </a:cubicBezTo>
                    <a:cubicBezTo>
                      <a:pt x="794" y="95"/>
                      <a:pt x="938" y="45"/>
                      <a:pt x="1038" y="0"/>
                    </a:cubicBezTo>
                    <a:cubicBezTo>
                      <a:pt x="933" y="445"/>
                      <a:pt x="14" y="359"/>
                      <a:pt x="0" y="1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446">
                <a:extLst>
                  <a:ext uri="{FF2B5EF4-FFF2-40B4-BE49-F238E27FC236}">
                    <a16:creationId xmlns:a16="http://schemas.microsoft.com/office/drawing/2014/main" id="{830DA221-CD2D-4522-B56D-C30698B5669B}"/>
                  </a:ext>
                </a:extLst>
              </p:cNvPr>
              <p:cNvSpPr>
                <a:spLocks/>
              </p:cNvSpPr>
              <p:nvPr/>
            </p:nvSpPr>
            <p:spPr bwMode="auto">
              <a:xfrm>
                <a:off x="5494338" y="5118101"/>
                <a:ext cx="336550" cy="122238"/>
              </a:xfrm>
              <a:custGeom>
                <a:avLst/>
                <a:gdLst>
                  <a:gd name="T0" fmla="*/ 927 w 927"/>
                  <a:gd name="T1" fmla="*/ 189 h 338"/>
                  <a:gd name="T2" fmla="*/ 613 w 927"/>
                  <a:gd name="T3" fmla="*/ 289 h 338"/>
                  <a:gd name="T4" fmla="*/ 0 w 927"/>
                  <a:gd name="T5" fmla="*/ 218 h 338"/>
                  <a:gd name="T6" fmla="*/ 927 w 927"/>
                  <a:gd name="T7" fmla="*/ 189 h 338"/>
                </a:gdLst>
                <a:ahLst/>
                <a:cxnLst>
                  <a:cxn ang="0">
                    <a:pos x="T0" y="T1"/>
                  </a:cxn>
                  <a:cxn ang="0">
                    <a:pos x="T2" y="T3"/>
                  </a:cxn>
                  <a:cxn ang="0">
                    <a:pos x="T4" y="T5"/>
                  </a:cxn>
                  <a:cxn ang="0">
                    <a:pos x="T6" y="T7"/>
                  </a:cxn>
                </a:cxnLst>
                <a:rect l="0" t="0" r="r" b="b"/>
                <a:pathLst>
                  <a:path w="927" h="338">
                    <a:moveTo>
                      <a:pt x="927" y="189"/>
                    </a:moveTo>
                    <a:cubicBezTo>
                      <a:pt x="841" y="229"/>
                      <a:pt x="737" y="263"/>
                      <a:pt x="613" y="289"/>
                    </a:cubicBezTo>
                    <a:cubicBezTo>
                      <a:pt x="380" y="338"/>
                      <a:pt x="149" y="311"/>
                      <a:pt x="0" y="218"/>
                    </a:cubicBezTo>
                    <a:cubicBezTo>
                      <a:pt x="171" y="3"/>
                      <a:pt x="746" y="0"/>
                      <a:pt x="927" y="1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47">
                <a:extLst>
                  <a:ext uri="{FF2B5EF4-FFF2-40B4-BE49-F238E27FC236}">
                    <a16:creationId xmlns:a16="http://schemas.microsoft.com/office/drawing/2014/main" id="{F0AD08CB-7248-4F55-9E47-C3126DDDBCF1}"/>
                  </a:ext>
                </a:extLst>
              </p:cNvPr>
              <p:cNvSpPr>
                <a:spLocks/>
              </p:cNvSpPr>
              <p:nvPr/>
            </p:nvSpPr>
            <p:spPr bwMode="auto">
              <a:xfrm>
                <a:off x="5353050" y="4443413"/>
                <a:ext cx="614363" cy="420688"/>
              </a:xfrm>
              <a:custGeom>
                <a:avLst/>
                <a:gdLst>
                  <a:gd name="T0" fmla="*/ 65 w 1688"/>
                  <a:gd name="T1" fmla="*/ 1164 h 1164"/>
                  <a:gd name="T2" fmla="*/ 20 w 1688"/>
                  <a:gd name="T3" fmla="*/ 851 h 1164"/>
                  <a:gd name="T4" fmla="*/ 88 w 1688"/>
                  <a:gd name="T5" fmla="*/ 673 h 1164"/>
                  <a:gd name="T6" fmla="*/ 416 w 1688"/>
                  <a:gd name="T7" fmla="*/ 185 h 1164"/>
                  <a:gd name="T8" fmla="*/ 1150 w 1688"/>
                  <a:gd name="T9" fmla="*/ 133 h 1164"/>
                  <a:gd name="T10" fmla="*/ 1421 w 1688"/>
                  <a:gd name="T11" fmla="*/ 0 h 1164"/>
                  <a:gd name="T12" fmla="*/ 1432 w 1688"/>
                  <a:gd name="T13" fmla="*/ 153 h 1164"/>
                  <a:gd name="T14" fmla="*/ 1407 w 1688"/>
                  <a:gd name="T15" fmla="*/ 245 h 1164"/>
                  <a:gd name="T16" fmla="*/ 1509 w 1688"/>
                  <a:gd name="T17" fmla="*/ 273 h 1164"/>
                  <a:gd name="T18" fmla="*/ 1593 w 1688"/>
                  <a:gd name="T19" fmla="*/ 287 h 1164"/>
                  <a:gd name="T20" fmla="*/ 1554 w 1688"/>
                  <a:gd name="T21" fmla="*/ 378 h 1164"/>
                  <a:gd name="T22" fmla="*/ 1488 w 1688"/>
                  <a:gd name="T23" fmla="*/ 457 h 1164"/>
                  <a:gd name="T24" fmla="*/ 1598 w 1688"/>
                  <a:gd name="T25" fmla="*/ 540 h 1164"/>
                  <a:gd name="T26" fmla="*/ 1656 w 1688"/>
                  <a:gd name="T27" fmla="*/ 630 h 1164"/>
                  <a:gd name="T28" fmla="*/ 1646 w 1688"/>
                  <a:gd name="T29" fmla="*/ 839 h 1164"/>
                  <a:gd name="T30" fmla="*/ 755 w 1688"/>
                  <a:gd name="T31" fmla="*/ 601 h 1164"/>
                  <a:gd name="T32" fmla="*/ 65 w 1688"/>
                  <a:gd name="T33" fmla="*/ 1164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88" h="1164">
                    <a:moveTo>
                      <a:pt x="65" y="1164"/>
                    </a:moveTo>
                    <a:cubicBezTo>
                      <a:pt x="65" y="1164"/>
                      <a:pt x="0" y="885"/>
                      <a:pt x="20" y="851"/>
                    </a:cubicBezTo>
                    <a:cubicBezTo>
                      <a:pt x="41" y="817"/>
                      <a:pt x="94" y="795"/>
                      <a:pt x="88" y="673"/>
                    </a:cubicBezTo>
                    <a:cubicBezTo>
                      <a:pt x="83" y="552"/>
                      <a:pt x="116" y="252"/>
                      <a:pt x="416" y="185"/>
                    </a:cubicBezTo>
                    <a:cubicBezTo>
                      <a:pt x="716" y="119"/>
                      <a:pt x="947" y="199"/>
                      <a:pt x="1150" y="133"/>
                    </a:cubicBezTo>
                    <a:cubicBezTo>
                      <a:pt x="1353" y="68"/>
                      <a:pt x="1421" y="0"/>
                      <a:pt x="1421" y="0"/>
                    </a:cubicBezTo>
                    <a:cubicBezTo>
                      <a:pt x="1421" y="0"/>
                      <a:pt x="1439" y="94"/>
                      <a:pt x="1432" y="153"/>
                    </a:cubicBezTo>
                    <a:cubicBezTo>
                      <a:pt x="1425" y="212"/>
                      <a:pt x="1407" y="245"/>
                      <a:pt x="1407" y="245"/>
                    </a:cubicBezTo>
                    <a:cubicBezTo>
                      <a:pt x="1407" y="245"/>
                      <a:pt x="1409" y="298"/>
                      <a:pt x="1509" y="273"/>
                    </a:cubicBezTo>
                    <a:cubicBezTo>
                      <a:pt x="1609" y="249"/>
                      <a:pt x="1593" y="287"/>
                      <a:pt x="1593" y="287"/>
                    </a:cubicBezTo>
                    <a:cubicBezTo>
                      <a:pt x="1593" y="287"/>
                      <a:pt x="1650" y="307"/>
                      <a:pt x="1554" y="378"/>
                    </a:cubicBezTo>
                    <a:cubicBezTo>
                      <a:pt x="1459" y="449"/>
                      <a:pt x="1488" y="457"/>
                      <a:pt x="1488" y="457"/>
                    </a:cubicBezTo>
                    <a:cubicBezTo>
                      <a:pt x="1488" y="457"/>
                      <a:pt x="1564" y="527"/>
                      <a:pt x="1598" y="540"/>
                    </a:cubicBezTo>
                    <a:cubicBezTo>
                      <a:pt x="1631" y="554"/>
                      <a:pt x="1625" y="575"/>
                      <a:pt x="1656" y="630"/>
                    </a:cubicBezTo>
                    <a:cubicBezTo>
                      <a:pt x="1688" y="685"/>
                      <a:pt x="1646" y="839"/>
                      <a:pt x="1646" y="839"/>
                    </a:cubicBezTo>
                    <a:lnTo>
                      <a:pt x="755" y="601"/>
                    </a:lnTo>
                    <a:lnTo>
                      <a:pt x="65" y="1164"/>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48">
                <a:extLst>
                  <a:ext uri="{FF2B5EF4-FFF2-40B4-BE49-F238E27FC236}">
                    <a16:creationId xmlns:a16="http://schemas.microsoft.com/office/drawing/2014/main" id="{A799BB2F-AD3C-43C9-B13A-94654D8A6D50}"/>
                  </a:ext>
                </a:extLst>
              </p:cNvPr>
              <p:cNvSpPr>
                <a:spLocks/>
              </p:cNvSpPr>
              <p:nvPr/>
            </p:nvSpPr>
            <p:spPr bwMode="auto">
              <a:xfrm>
                <a:off x="5349875" y="4443413"/>
                <a:ext cx="517525" cy="420688"/>
              </a:xfrm>
              <a:custGeom>
                <a:avLst/>
                <a:gdLst>
                  <a:gd name="T0" fmla="*/ 74 w 1422"/>
                  <a:gd name="T1" fmla="*/ 1163 h 1163"/>
                  <a:gd name="T2" fmla="*/ 29 w 1422"/>
                  <a:gd name="T3" fmla="*/ 850 h 1163"/>
                  <a:gd name="T4" fmla="*/ 1422 w 1422"/>
                  <a:gd name="T5" fmla="*/ 495 h 1163"/>
                  <a:gd name="T6" fmla="*/ 74 w 1422"/>
                  <a:gd name="T7" fmla="*/ 1163 h 1163"/>
                </a:gdLst>
                <a:ahLst/>
                <a:cxnLst>
                  <a:cxn ang="0">
                    <a:pos x="T0" y="T1"/>
                  </a:cxn>
                  <a:cxn ang="0">
                    <a:pos x="T2" y="T3"/>
                  </a:cxn>
                  <a:cxn ang="0">
                    <a:pos x="T4" y="T5"/>
                  </a:cxn>
                  <a:cxn ang="0">
                    <a:pos x="T6" y="T7"/>
                  </a:cxn>
                </a:cxnLst>
                <a:rect l="0" t="0" r="r" b="b"/>
                <a:pathLst>
                  <a:path w="1422" h="1163">
                    <a:moveTo>
                      <a:pt x="74" y="1163"/>
                    </a:moveTo>
                    <a:cubicBezTo>
                      <a:pt x="74" y="1163"/>
                      <a:pt x="0" y="877"/>
                      <a:pt x="29" y="850"/>
                    </a:cubicBezTo>
                    <a:cubicBezTo>
                      <a:pt x="927" y="0"/>
                      <a:pt x="833" y="616"/>
                      <a:pt x="1422" y="495"/>
                    </a:cubicBezTo>
                    <a:lnTo>
                      <a:pt x="74" y="1163"/>
                    </a:lnTo>
                    <a:close/>
                  </a:path>
                </a:pathLst>
              </a:custGeom>
              <a:solidFill>
                <a:srgbClr val="6341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49">
                <a:extLst>
                  <a:ext uri="{FF2B5EF4-FFF2-40B4-BE49-F238E27FC236}">
                    <a16:creationId xmlns:a16="http://schemas.microsoft.com/office/drawing/2014/main" id="{8991EC27-4618-4C1E-9DCD-FF9AFD86A618}"/>
                  </a:ext>
                </a:extLst>
              </p:cNvPr>
              <p:cNvSpPr>
                <a:spLocks/>
              </p:cNvSpPr>
              <p:nvPr/>
            </p:nvSpPr>
            <p:spPr bwMode="auto">
              <a:xfrm>
                <a:off x="5405438" y="4995863"/>
                <a:ext cx="171450" cy="203200"/>
              </a:xfrm>
              <a:custGeom>
                <a:avLst/>
                <a:gdLst>
                  <a:gd name="T0" fmla="*/ 155 w 470"/>
                  <a:gd name="T1" fmla="*/ 15 h 563"/>
                  <a:gd name="T2" fmla="*/ 470 w 470"/>
                  <a:gd name="T3" fmla="*/ 58 h 563"/>
                  <a:gd name="T4" fmla="*/ 244 w 470"/>
                  <a:gd name="T5" fmla="*/ 453 h 563"/>
                  <a:gd name="T6" fmla="*/ 155 w 470"/>
                  <a:gd name="T7" fmla="*/ 15 h 563"/>
                </a:gdLst>
                <a:ahLst/>
                <a:cxnLst>
                  <a:cxn ang="0">
                    <a:pos x="T0" y="T1"/>
                  </a:cxn>
                  <a:cxn ang="0">
                    <a:pos x="T2" y="T3"/>
                  </a:cxn>
                  <a:cxn ang="0">
                    <a:pos x="T4" y="T5"/>
                  </a:cxn>
                  <a:cxn ang="0">
                    <a:pos x="T6" y="T7"/>
                  </a:cxn>
                </a:cxnLst>
                <a:rect l="0" t="0" r="r" b="b"/>
                <a:pathLst>
                  <a:path w="470" h="563">
                    <a:moveTo>
                      <a:pt x="155" y="15"/>
                    </a:moveTo>
                    <a:cubicBezTo>
                      <a:pt x="155" y="15"/>
                      <a:pt x="389" y="0"/>
                      <a:pt x="470" y="58"/>
                    </a:cubicBezTo>
                    <a:cubicBezTo>
                      <a:pt x="129" y="93"/>
                      <a:pt x="95" y="529"/>
                      <a:pt x="244" y="453"/>
                    </a:cubicBezTo>
                    <a:cubicBezTo>
                      <a:pt x="39" y="563"/>
                      <a:pt x="0" y="275"/>
                      <a:pt x="155" y="15"/>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450">
                <a:extLst>
                  <a:ext uri="{FF2B5EF4-FFF2-40B4-BE49-F238E27FC236}">
                    <a16:creationId xmlns:a16="http://schemas.microsoft.com/office/drawing/2014/main" id="{A4672113-0E14-4DC8-B392-A2C25B613EEC}"/>
                  </a:ext>
                </a:extLst>
              </p:cNvPr>
              <p:cNvSpPr>
                <a:spLocks noEditPoints="1"/>
              </p:cNvSpPr>
              <p:nvPr/>
            </p:nvSpPr>
            <p:spPr bwMode="auto">
              <a:xfrm>
                <a:off x="5319713" y="4622801"/>
                <a:ext cx="684213" cy="766763"/>
              </a:xfrm>
              <a:custGeom>
                <a:avLst/>
                <a:gdLst>
                  <a:gd name="T0" fmla="*/ 1780 w 1878"/>
                  <a:gd name="T1" fmla="*/ 1843 h 2120"/>
                  <a:gd name="T2" fmla="*/ 1843 w 1878"/>
                  <a:gd name="T3" fmla="*/ 1146 h 2120"/>
                  <a:gd name="T4" fmla="*/ 1812 w 1878"/>
                  <a:gd name="T5" fmla="*/ 691 h 2120"/>
                  <a:gd name="T6" fmla="*/ 1861 w 1878"/>
                  <a:gd name="T7" fmla="*/ 572 h 2120"/>
                  <a:gd name="T8" fmla="*/ 1787 w 1878"/>
                  <a:gd name="T9" fmla="*/ 477 h 2120"/>
                  <a:gd name="T10" fmla="*/ 1647 w 1878"/>
                  <a:gd name="T11" fmla="*/ 148 h 2120"/>
                  <a:gd name="T12" fmla="*/ 1505 w 1878"/>
                  <a:gd name="T13" fmla="*/ 0 h 2120"/>
                  <a:gd name="T14" fmla="*/ 1144 w 1878"/>
                  <a:gd name="T15" fmla="*/ 46 h 2120"/>
                  <a:gd name="T16" fmla="*/ 516 w 1878"/>
                  <a:gd name="T17" fmla="*/ 102 h 2120"/>
                  <a:gd name="T18" fmla="*/ 323 w 1878"/>
                  <a:gd name="T19" fmla="*/ 287 h 2120"/>
                  <a:gd name="T20" fmla="*/ 157 w 1878"/>
                  <a:gd name="T21" fmla="*/ 668 h 2120"/>
                  <a:gd name="T22" fmla="*/ 14 w 1878"/>
                  <a:gd name="T23" fmla="*/ 764 h 2120"/>
                  <a:gd name="T24" fmla="*/ 157 w 1878"/>
                  <a:gd name="T25" fmla="*/ 904 h 2120"/>
                  <a:gd name="T26" fmla="*/ 256 w 1878"/>
                  <a:gd name="T27" fmla="*/ 1448 h 2120"/>
                  <a:gd name="T28" fmla="*/ 410 w 1878"/>
                  <a:gd name="T29" fmla="*/ 1941 h 2120"/>
                  <a:gd name="T30" fmla="*/ 1780 w 1878"/>
                  <a:gd name="T31" fmla="*/ 1843 h 2120"/>
                  <a:gd name="T32" fmla="*/ 1617 w 1878"/>
                  <a:gd name="T33" fmla="*/ 1367 h 2120"/>
                  <a:gd name="T34" fmla="*/ 942 w 1878"/>
                  <a:gd name="T35" fmla="*/ 1346 h 2120"/>
                  <a:gd name="T36" fmla="*/ 362 w 1878"/>
                  <a:gd name="T37" fmla="*/ 1454 h 2120"/>
                  <a:gd name="T38" fmla="*/ 1617 w 1878"/>
                  <a:gd name="T39" fmla="*/ 1367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78" h="2120">
                    <a:moveTo>
                      <a:pt x="1780" y="1843"/>
                    </a:moveTo>
                    <a:cubicBezTo>
                      <a:pt x="1780" y="1843"/>
                      <a:pt x="1842" y="1456"/>
                      <a:pt x="1843" y="1146"/>
                    </a:cubicBezTo>
                    <a:cubicBezTo>
                      <a:pt x="1845" y="836"/>
                      <a:pt x="1812" y="691"/>
                      <a:pt x="1812" y="691"/>
                    </a:cubicBezTo>
                    <a:cubicBezTo>
                      <a:pt x="1812" y="691"/>
                      <a:pt x="1878" y="634"/>
                      <a:pt x="1861" y="572"/>
                    </a:cubicBezTo>
                    <a:cubicBezTo>
                      <a:pt x="1844" y="509"/>
                      <a:pt x="1787" y="477"/>
                      <a:pt x="1787" y="477"/>
                    </a:cubicBezTo>
                    <a:cubicBezTo>
                      <a:pt x="1787" y="477"/>
                      <a:pt x="1713" y="254"/>
                      <a:pt x="1647" y="148"/>
                    </a:cubicBezTo>
                    <a:cubicBezTo>
                      <a:pt x="1581" y="43"/>
                      <a:pt x="1505" y="0"/>
                      <a:pt x="1505" y="0"/>
                    </a:cubicBezTo>
                    <a:cubicBezTo>
                      <a:pt x="1505" y="0"/>
                      <a:pt x="1358" y="44"/>
                      <a:pt x="1144" y="46"/>
                    </a:cubicBezTo>
                    <a:cubicBezTo>
                      <a:pt x="931" y="48"/>
                      <a:pt x="667" y="71"/>
                      <a:pt x="516" y="102"/>
                    </a:cubicBezTo>
                    <a:cubicBezTo>
                      <a:pt x="366" y="134"/>
                      <a:pt x="346" y="248"/>
                      <a:pt x="323" y="287"/>
                    </a:cubicBezTo>
                    <a:cubicBezTo>
                      <a:pt x="300" y="327"/>
                      <a:pt x="157" y="668"/>
                      <a:pt x="157" y="668"/>
                    </a:cubicBezTo>
                    <a:cubicBezTo>
                      <a:pt x="157" y="668"/>
                      <a:pt x="0" y="629"/>
                      <a:pt x="14" y="764"/>
                    </a:cubicBezTo>
                    <a:cubicBezTo>
                      <a:pt x="28" y="899"/>
                      <a:pt x="157" y="904"/>
                      <a:pt x="157" y="904"/>
                    </a:cubicBezTo>
                    <a:cubicBezTo>
                      <a:pt x="157" y="904"/>
                      <a:pt x="192" y="1201"/>
                      <a:pt x="256" y="1448"/>
                    </a:cubicBezTo>
                    <a:cubicBezTo>
                      <a:pt x="320" y="1695"/>
                      <a:pt x="410" y="1941"/>
                      <a:pt x="410" y="1941"/>
                    </a:cubicBezTo>
                    <a:cubicBezTo>
                      <a:pt x="410" y="1941"/>
                      <a:pt x="1055" y="2120"/>
                      <a:pt x="1780" y="1843"/>
                    </a:cubicBezTo>
                    <a:close/>
                    <a:moveTo>
                      <a:pt x="1617" y="1367"/>
                    </a:moveTo>
                    <a:cubicBezTo>
                      <a:pt x="1472" y="1604"/>
                      <a:pt x="1264" y="1358"/>
                      <a:pt x="942" y="1346"/>
                    </a:cubicBezTo>
                    <a:cubicBezTo>
                      <a:pt x="674" y="1315"/>
                      <a:pt x="383" y="1619"/>
                      <a:pt x="362" y="1454"/>
                    </a:cubicBezTo>
                    <a:cubicBezTo>
                      <a:pt x="277" y="776"/>
                      <a:pt x="1713" y="1209"/>
                      <a:pt x="1617" y="1367"/>
                    </a:cubicBez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451">
                <a:extLst>
                  <a:ext uri="{FF2B5EF4-FFF2-40B4-BE49-F238E27FC236}">
                    <a16:creationId xmlns:a16="http://schemas.microsoft.com/office/drawing/2014/main" id="{69975C2D-1F51-4278-A536-00D0DD3980C7}"/>
                  </a:ext>
                </a:extLst>
              </p:cNvPr>
              <p:cNvSpPr>
                <a:spLocks/>
              </p:cNvSpPr>
              <p:nvPr/>
            </p:nvSpPr>
            <p:spPr bwMode="auto">
              <a:xfrm>
                <a:off x="5507038" y="4729163"/>
                <a:ext cx="133350" cy="53975"/>
              </a:xfrm>
              <a:custGeom>
                <a:avLst/>
                <a:gdLst>
                  <a:gd name="T0" fmla="*/ 0 w 365"/>
                  <a:gd name="T1" fmla="*/ 148 h 148"/>
                  <a:gd name="T2" fmla="*/ 331 w 365"/>
                  <a:gd name="T3" fmla="*/ 77 h 148"/>
                  <a:gd name="T4" fmla="*/ 365 w 365"/>
                  <a:gd name="T5" fmla="*/ 0 h 148"/>
                  <a:gd name="T6" fmla="*/ 107 w 365"/>
                  <a:gd name="T7" fmla="*/ 18 h 148"/>
                  <a:gd name="T8" fmla="*/ 0 w 365"/>
                  <a:gd name="T9" fmla="*/ 148 h 148"/>
                </a:gdLst>
                <a:ahLst/>
                <a:cxnLst>
                  <a:cxn ang="0">
                    <a:pos x="T0" y="T1"/>
                  </a:cxn>
                  <a:cxn ang="0">
                    <a:pos x="T2" y="T3"/>
                  </a:cxn>
                  <a:cxn ang="0">
                    <a:pos x="T4" y="T5"/>
                  </a:cxn>
                  <a:cxn ang="0">
                    <a:pos x="T6" y="T7"/>
                  </a:cxn>
                  <a:cxn ang="0">
                    <a:pos x="T8" y="T9"/>
                  </a:cxn>
                </a:cxnLst>
                <a:rect l="0" t="0" r="r" b="b"/>
                <a:pathLst>
                  <a:path w="365" h="148">
                    <a:moveTo>
                      <a:pt x="0" y="148"/>
                    </a:moveTo>
                    <a:lnTo>
                      <a:pt x="331" y="77"/>
                    </a:lnTo>
                    <a:lnTo>
                      <a:pt x="365" y="0"/>
                    </a:lnTo>
                    <a:lnTo>
                      <a:pt x="107" y="18"/>
                    </a:lnTo>
                    <a:lnTo>
                      <a:pt x="0" y="148"/>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452">
                <a:extLst>
                  <a:ext uri="{FF2B5EF4-FFF2-40B4-BE49-F238E27FC236}">
                    <a16:creationId xmlns:a16="http://schemas.microsoft.com/office/drawing/2014/main" id="{35D8814D-7D92-4B50-91EF-54BB679C8699}"/>
                  </a:ext>
                </a:extLst>
              </p:cNvPr>
              <p:cNvSpPr>
                <a:spLocks/>
              </p:cNvSpPr>
              <p:nvPr/>
            </p:nvSpPr>
            <p:spPr bwMode="auto">
              <a:xfrm>
                <a:off x="5319713" y="4656138"/>
                <a:ext cx="230188" cy="682625"/>
              </a:xfrm>
              <a:custGeom>
                <a:avLst/>
                <a:gdLst>
                  <a:gd name="T0" fmla="*/ 566 w 632"/>
                  <a:gd name="T1" fmla="*/ 0 h 1887"/>
                  <a:gd name="T2" fmla="*/ 516 w 632"/>
                  <a:gd name="T3" fmla="*/ 9 h 1887"/>
                  <a:gd name="T4" fmla="*/ 323 w 632"/>
                  <a:gd name="T5" fmla="*/ 194 h 1887"/>
                  <a:gd name="T6" fmla="*/ 157 w 632"/>
                  <a:gd name="T7" fmla="*/ 575 h 1887"/>
                  <a:gd name="T8" fmla="*/ 14 w 632"/>
                  <a:gd name="T9" fmla="*/ 671 h 1887"/>
                  <a:gd name="T10" fmla="*/ 157 w 632"/>
                  <a:gd name="T11" fmla="*/ 811 h 1887"/>
                  <a:gd name="T12" fmla="*/ 256 w 632"/>
                  <a:gd name="T13" fmla="*/ 1355 h 1887"/>
                  <a:gd name="T14" fmla="*/ 410 w 632"/>
                  <a:gd name="T15" fmla="*/ 1848 h 1887"/>
                  <a:gd name="T16" fmla="*/ 632 w 632"/>
                  <a:gd name="T17" fmla="*/ 1887 h 1887"/>
                  <a:gd name="T18" fmla="*/ 482 w 632"/>
                  <a:gd name="T19" fmla="*/ 1392 h 1887"/>
                  <a:gd name="T20" fmla="*/ 448 w 632"/>
                  <a:gd name="T21" fmla="*/ 1094 h 1887"/>
                  <a:gd name="T22" fmla="*/ 566 w 632"/>
                  <a:gd name="T23"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2" h="1887">
                    <a:moveTo>
                      <a:pt x="566" y="0"/>
                    </a:moveTo>
                    <a:cubicBezTo>
                      <a:pt x="548" y="3"/>
                      <a:pt x="532" y="6"/>
                      <a:pt x="516" y="9"/>
                    </a:cubicBezTo>
                    <a:cubicBezTo>
                      <a:pt x="366" y="41"/>
                      <a:pt x="346" y="155"/>
                      <a:pt x="323" y="194"/>
                    </a:cubicBezTo>
                    <a:cubicBezTo>
                      <a:pt x="300" y="234"/>
                      <a:pt x="157" y="575"/>
                      <a:pt x="157" y="575"/>
                    </a:cubicBezTo>
                    <a:cubicBezTo>
                      <a:pt x="157" y="575"/>
                      <a:pt x="0" y="536"/>
                      <a:pt x="14" y="671"/>
                    </a:cubicBezTo>
                    <a:cubicBezTo>
                      <a:pt x="28" y="806"/>
                      <a:pt x="157" y="811"/>
                      <a:pt x="157" y="811"/>
                    </a:cubicBezTo>
                    <a:cubicBezTo>
                      <a:pt x="157" y="811"/>
                      <a:pt x="192" y="1108"/>
                      <a:pt x="256" y="1355"/>
                    </a:cubicBezTo>
                    <a:cubicBezTo>
                      <a:pt x="320" y="1602"/>
                      <a:pt x="410" y="1848"/>
                      <a:pt x="410" y="1848"/>
                    </a:cubicBezTo>
                    <a:cubicBezTo>
                      <a:pt x="410" y="1848"/>
                      <a:pt x="493" y="1871"/>
                      <a:pt x="632" y="1887"/>
                    </a:cubicBezTo>
                    <a:cubicBezTo>
                      <a:pt x="615" y="1806"/>
                      <a:pt x="522" y="1554"/>
                      <a:pt x="482" y="1392"/>
                    </a:cubicBezTo>
                    <a:cubicBezTo>
                      <a:pt x="282" y="1483"/>
                      <a:pt x="379" y="1140"/>
                      <a:pt x="448" y="1094"/>
                    </a:cubicBezTo>
                    <a:cubicBezTo>
                      <a:pt x="421" y="793"/>
                      <a:pt x="436" y="351"/>
                      <a:pt x="566" y="0"/>
                    </a:cubicBezTo>
                    <a:close/>
                  </a:path>
                </a:pathLst>
              </a:custGeom>
              <a:solidFill>
                <a:srgbClr val="FDDB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453">
                <a:extLst>
                  <a:ext uri="{FF2B5EF4-FFF2-40B4-BE49-F238E27FC236}">
                    <a16:creationId xmlns:a16="http://schemas.microsoft.com/office/drawing/2014/main" id="{52977984-AAC5-4F9C-9C5B-5BAFF3DA1D96}"/>
                  </a:ext>
                </a:extLst>
              </p:cNvPr>
              <p:cNvSpPr>
                <a:spLocks/>
              </p:cNvSpPr>
              <p:nvPr/>
            </p:nvSpPr>
            <p:spPr bwMode="auto">
              <a:xfrm>
                <a:off x="5740400" y="4724401"/>
                <a:ext cx="127000" cy="44450"/>
              </a:xfrm>
              <a:custGeom>
                <a:avLst/>
                <a:gdLst>
                  <a:gd name="T0" fmla="*/ 0 w 351"/>
                  <a:gd name="T1" fmla="*/ 0 h 122"/>
                  <a:gd name="T2" fmla="*/ 49 w 351"/>
                  <a:gd name="T3" fmla="*/ 77 h 122"/>
                  <a:gd name="T4" fmla="*/ 351 w 351"/>
                  <a:gd name="T5" fmla="*/ 122 h 122"/>
                  <a:gd name="T6" fmla="*/ 245 w 351"/>
                  <a:gd name="T7" fmla="*/ 0 h 122"/>
                  <a:gd name="T8" fmla="*/ 0 w 351"/>
                  <a:gd name="T9" fmla="*/ 0 h 122"/>
                </a:gdLst>
                <a:ahLst/>
                <a:cxnLst>
                  <a:cxn ang="0">
                    <a:pos x="T0" y="T1"/>
                  </a:cxn>
                  <a:cxn ang="0">
                    <a:pos x="T2" y="T3"/>
                  </a:cxn>
                  <a:cxn ang="0">
                    <a:pos x="T4" y="T5"/>
                  </a:cxn>
                  <a:cxn ang="0">
                    <a:pos x="T6" y="T7"/>
                  </a:cxn>
                  <a:cxn ang="0">
                    <a:pos x="T8" y="T9"/>
                  </a:cxn>
                </a:cxnLst>
                <a:rect l="0" t="0" r="r" b="b"/>
                <a:pathLst>
                  <a:path w="351" h="122">
                    <a:moveTo>
                      <a:pt x="0" y="0"/>
                    </a:moveTo>
                    <a:lnTo>
                      <a:pt x="49" y="77"/>
                    </a:lnTo>
                    <a:lnTo>
                      <a:pt x="351" y="122"/>
                    </a:lnTo>
                    <a:lnTo>
                      <a:pt x="245" y="0"/>
                    </a:lnTo>
                    <a:lnTo>
                      <a:pt x="0" y="0"/>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454">
                <a:extLst>
                  <a:ext uri="{FF2B5EF4-FFF2-40B4-BE49-F238E27FC236}">
                    <a16:creationId xmlns:a16="http://schemas.microsoft.com/office/drawing/2014/main" id="{C91DDC2E-7308-40C4-8E78-4F6D25E4BB57}"/>
                  </a:ext>
                </a:extLst>
              </p:cNvPr>
              <p:cNvSpPr>
                <a:spLocks/>
              </p:cNvSpPr>
              <p:nvPr/>
            </p:nvSpPr>
            <p:spPr bwMode="auto">
              <a:xfrm>
                <a:off x="6088063" y="5108576"/>
                <a:ext cx="461963" cy="720725"/>
              </a:xfrm>
              <a:custGeom>
                <a:avLst/>
                <a:gdLst>
                  <a:gd name="T0" fmla="*/ 391 w 1265"/>
                  <a:gd name="T1" fmla="*/ 1204 h 1992"/>
                  <a:gd name="T2" fmla="*/ 207 w 1265"/>
                  <a:gd name="T3" fmla="*/ 1480 h 1992"/>
                  <a:gd name="T4" fmla="*/ 48 w 1265"/>
                  <a:gd name="T5" fmla="*/ 1692 h 1992"/>
                  <a:gd name="T6" fmla="*/ 79 w 1265"/>
                  <a:gd name="T7" fmla="*/ 1837 h 1992"/>
                  <a:gd name="T8" fmla="*/ 370 w 1265"/>
                  <a:gd name="T9" fmla="*/ 1983 h 1992"/>
                  <a:gd name="T10" fmla="*/ 458 w 1265"/>
                  <a:gd name="T11" fmla="*/ 1745 h 1992"/>
                  <a:gd name="T12" fmla="*/ 472 w 1265"/>
                  <a:gd name="T13" fmla="*/ 1193 h 1992"/>
                  <a:gd name="T14" fmla="*/ 586 w 1265"/>
                  <a:gd name="T15" fmla="*/ 1026 h 1992"/>
                  <a:gd name="T16" fmla="*/ 974 w 1265"/>
                  <a:gd name="T17" fmla="*/ 667 h 1992"/>
                  <a:gd name="T18" fmla="*/ 1137 w 1265"/>
                  <a:gd name="T19" fmla="*/ 486 h 1992"/>
                  <a:gd name="T20" fmla="*/ 418 w 1265"/>
                  <a:gd name="T21" fmla="*/ 283 h 1992"/>
                  <a:gd name="T22" fmla="*/ 412 w 1265"/>
                  <a:gd name="T23" fmla="*/ 1017 h 1992"/>
                  <a:gd name="T24" fmla="*/ 391 w 1265"/>
                  <a:gd name="T25" fmla="*/ 1204 h 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5" h="1992">
                    <a:moveTo>
                      <a:pt x="391" y="1204"/>
                    </a:moveTo>
                    <a:cubicBezTo>
                      <a:pt x="391" y="1204"/>
                      <a:pt x="282" y="1396"/>
                      <a:pt x="207" y="1480"/>
                    </a:cubicBezTo>
                    <a:cubicBezTo>
                      <a:pt x="132" y="1564"/>
                      <a:pt x="48" y="1692"/>
                      <a:pt x="48" y="1692"/>
                    </a:cubicBezTo>
                    <a:cubicBezTo>
                      <a:pt x="48" y="1692"/>
                      <a:pt x="0" y="1758"/>
                      <a:pt x="79" y="1837"/>
                    </a:cubicBezTo>
                    <a:cubicBezTo>
                      <a:pt x="158" y="1917"/>
                      <a:pt x="251" y="1974"/>
                      <a:pt x="370" y="1983"/>
                    </a:cubicBezTo>
                    <a:cubicBezTo>
                      <a:pt x="489" y="1992"/>
                      <a:pt x="458" y="1745"/>
                      <a:pt x="458" y="1745"/>
                    </a:cubicBezTo>
                    <a:lnTo>
                      <a:pt x="472" y="1193"/>
                    </a:lnTo>
                    <a:cubicBezTo>
                      <a:pt x="472" y="1193"/>
                      <a:pt x="521" y="1120"/>
                      <a:pt x="586" y="1026"/>
                    </a:cubicBezTo>
                    <a:cubicBezTo>
                      <a:pt x="679" y="890"/>
                      <a:pt x="917" y="729"/>
                      <a:pt x="974" y="667"/>
                    </a:cubicBezTo>
                    <a:cubicBezTo>
                      <a:pt x="1071" y="561"/>
                      <a:pt x="1137" y="486"/>
                      <a:pt x="1137" y="486"/>
                    </a:cubicBezTo>
                    <a:cubicBezTo>
                      <a:pt x="1265" y="287"/>
                      <a:pt x="348" y="0"/>
                      <a:pt x="418" y="283"/>
                    </a:cubicBezTo>
                    <a:cubicBezTo>
                      <a:pt x="426" y="313"/>
                      <a:pt x="418" y="707"/>
                      <a:pt x="412" y="1017"/>
                    </a:cubicBezTo>
                    <a:cubicBezTo>
                      <a:pt x="411" y="1069"/>
                      <a:pt x="397" y="1159"/>
                      <a:pt x="391" y="1204"/>
                    </a:cubicBezTo>
                    <a:close/>
                  </a:path>
                </a:pathLst>
              </a:custGeom>
              <a:solidFill>
                <a:srgbClr val="EB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455">
                <a:extLst>
                  <a:ext uri="{FF2B5EF4-FFF2-40B4-BE49-F238E27FC236}">
                    <a16:creationId xmlns:a16="http://schemas.microsoft.com/office/drawing/2014/main" id="{D79D5A8F-9482-4A6E-9050-FBF313C4C0D5}"/>
                  </a:ext>
                </a:extLst>
              </p:cNvPr>
              <p:cNvSpPr>
                <a:spLocks/>
              </p:cNvSpPr>
              <p:nvPr/>
            </p:nvSpPr>
            <p:spPr bwMode="auto">
              <a:xfrm>
                <a:off x="6208713" y="5413376"/>
                <a:ext cx="46038" cy="209550"/>
              </a:xfrm>
              <a:custGeom>
                <a:avLst/>
                <a:gdLst>
                  <a:gd name="T0" fmla="*/ 123 w 123"/>
                  <a:gd name="T1" fmla="*/ 0 h 580"/>
                  <a:gd name="T2" fmla="*/ 103 w 123"/>
                  <a:gd name="T3" fmla="*/ 179 h 580"/>
                  <a:gd name="T4" fmla="*/ 64 w 123"/>
                  <a:gd name="T5" fmla="*/ 412 h 580"/>
                  <a:gd name="T6" fmla="*/ 0 w 123"/>
                  <a:gd name="T7" fmla="*/ 580 h 580"/>
                  <a:gd name="T8" fmla="*/ 88 w 123"/>
                  <a:gd name="T9" fmla="*/ 399 h 580"/>
                  <a:gd name="T10" fmla="*/ 121 w 123"/>
                  <a:gd name="T11" fmla="*/ 205 h 580"/>
                  <a:gd name="T12" fmla="*/ 123 w 123"/>
                  <a:gd name="T13" fmla="*/ 0 h 580"/>
                </a:gdLst>
                <a:ahLst/>
                <a:cxnLst>
                  <a:cxn ang="0">
                    <a:pos x="T0" y="T1"/>
                  </a:cxn>
                  <a:cxn ang="0">
                    <a:pos x="T2" y="T3"/>
                  </a:cxn>
                  <a:cxn ang="0">
                    <a:pos x="T4" y="T5"/>
                  </a:cxn>
                  <a:cxn ang="0">
                    <a:pos x="T6" y="T7"/>
                  </a:cxn>
                  <a:cxn ang="0">
                    <a:pos x="T8" y="T9"/>
                  </a:cxn>
                  <a:cxn ang="0">
                    <a:pos x="T10" y="T11"/>
                  </a:cxn>
                  <a:cxn ang="0">
                    <a:pos x="T12" y="T13"/>
                  </a:cxn>
                </a:cxnLst>
                <a:rect l="0" t="0" r="r" b="b"/>
                <a:pathLst>
                  <a:path w="123" h="580">
                    <a:moveTo>
                      <a:pt x="123" y="0"/>
                    </a:moveTo>
                    <a:lnTo>
                      <a:pt x="103" y="179"/>
                    </a:lnTo>
                    <a:lnTo>
                      <a:pt x="64" y="412"/>
                    </a:lnTo>
                    <a:lnTo>
                      <a:pt x="0" y="580"/>
                    </a:lnTo>
                    <a:lnTo>
                      <a:pt x="88" y="399"/>
                    </a:lnTo>
                    <a:lnTo>
                      <a:pt x="121" y="205"/>
                    </a:lnTo>
                    <a:lnTo>
                      <a:pt x="123" y="0"/>
                    </a:lnTo>
                    <a:close/>
                  </a:path>
                </a:pathLst>
              </a:custGeom>
              <a:solidFill>
                <a:srgbClr val="DDE2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456">
                <a:extLst>
                  <a:ext uri="{FF2B5EF4-FFF2-40B4-BE49-F238E27FC236}">
                    <a16:creationId xmlns:a16="http://schemas.microsoft.com/office/drawing/2014/main" id="{633EFEE0-37FB-42DF-9366-A296CC1BC658}"/>
                  </a:ext>
                </a:extLst>
              </p:cNvPr>
              <p:cNvSpPr>
                <a:spLocks/>
              </p:cNvSpPr>
              <p:nvPr/>
            </p:nvSpPr>
            <p:spPr bwMode="auto">
              <a:xfrm>
                <a:off x="6243638" y="5410201"/>
                <a:ext cx="69850" cy="239713"/>
              </a:xfrm>
              <a:custGeom>
                <a:avLst/>
                <a:gdLst>
                  <a:gd name="T0" fmla="*/ 191 w 191"/>
                  <a:gd name="T1" fmla="*/ 0 h 664"/>
                  <a:gd name="T2" fmla="*/ 114 w 191"/>
                  <a:gd name="T3" fmla="*/ 195 h 664"/>
                  <a:gd name="T4" fmla="*/ 26 w 191"/>
                  <a:gd name="T5" fmla="*/ 457 h 664"/>
                  <a:gd name="T6" fmla="*/ 0 w 191"/>
                  <a:gd name="T7" fmla="*/ 664 h 664"/>
                  <a:gd name="T8" fmla="*/ 8 w 191"/>
                  <a:gd name="T9" fmla="*/ 430 h 664"/>
                  <a:gd name="T10" fmla="*/ 81 w 191"/>
                  <a:gd name="T11" fmla="*/ 212 h 664"/>
                  <a:gd name="T12" fmla="*/ 191 w 191"/>
                  <a:gd name="T13" fmla="*/ 0 h 664"/>
                </a:gdLst>
                <a:ahLst/>
                <a:cxnLst>
                  <a:cxn ang="0">
                    <a:pos x="T0" y="T1"/>
                  </a:cxn>
                  <a:cxn ang="0">
                    <a:pos x="T2" y="T3"/>
                  </a:cxn>
                  <a:cxn ang="0">
                    <a:pos x="T4" y="T5"/>
                  </a:cxn>
                  <a:cxn ang="0">
                    <a:pos x="T6" y="T7"/>
                  </a:cxn>
                  <a:cxn ang="0">
                    <a:pos x="T8" y="T9"/>
                  </a:cxn>
                  <a:cxn ang="0">
                    <a:pos x="T10" y="T11"/>
                  </a:cxn>
                  <a:cxn ang="0">
                    <a:pos x="T12" y="T13"/>
                  </a:cxn>
                </a:cxnLst>
                <a:rect l="0" t="0" r="r" b="b"/>
                <a:pathLst>
                  <a:path w="191" h="664">
                    <a:moveTo>
                      <a:pt x="191" y="0"/>
                    </a:moveTo>
                    <a:lnTo>
                      <a:pt x="114" y="195"/>
                    </a:lnTo>
                    <a:lnTo>
                      <a:pt x="26" y="457"/>
                    </a:lnTo>
                    <a:lnTo>
                      <a:pt x="0" y="664"/>
                    </a:lnTo>
                    <a:lnTo>
                      <a:pt x="8" y="430"/>
                    </a:lnTo>
                    <a:lnTo>
                      <a:pt x="81" y="212"/>
                    </a:lnTo>
                    <a:lnTo>
                      <a:pt x="191" y="0"/>
                    </a:lnTo>
                    <a:close/>
                  </a:path>
                </a:pathLst>
              </a:custGeom>
              <a:solidFill>
                <a:srgbClr val="DDE2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457">
                <a:extLst>
                  <a:ext uri="{FF2B5EF4-FFF2-40B4-BE49-F238E27FC236}">
                    <a16:creationId xmlns:a16="http://schemas.microsoft.com/office/drawing/2014/main" id="{3363D51D-8977-4AB3-B489-6FD259F9C0A7}"/>
                  </a:ext>
                </a:extLst>
              </p:cNvPr>
              <p:cNvSpPr>
                <a:spLocks/>
              </p:cNvSpPr>
              <p:nvPr/>
            </p:nvSpPr>
            <p:spPr bwMode="auto">
              <a:xfrm>
                <a:off x="6196013" y="5456238"/>
                <a:ext cx="115888" cy="184150"/>
              </a:xfrm>
              <a:custGeom>
                <a:avLst/>
                <a:gdLst>
                  <a:gd name="T0" fmla="*/ 317 w 317"/>
                  <a:gd name="T1" fmla="*/ 50 h 508"/>
                  <a:gd name="T2" fmla="*/ 213 w 317"/>
                  <a:gd name="T3" fmla="*/ 508 h 508"/>
                  <a:gd name="T4" fmla="*/ 0 w 317"/>
                  <a:gd name="T5" fmla="*/ 333 h 508"/>
                  <a:gd name="T6" fmla="*/ 28 w 317"/>
                  <a:gd name="T7" fmla="*/ 119 h 508"/>
                  <a:gd name="T8" fmla="*/ 58 w 317"/>
                  <a:gd name="T9" fmla="*/ 2 h 508"/>
                  <a:gd name="T10" fmla="*/ 143 w 317"/>
                  <a:gd name="T11" fmla="*/ 0 h 508"/>
                  <a:gd name="T12" fmla="*/ 143 w 317"/>
                  <a:gd name="T13" fmla="*/ 29 h 508"/>
                  <a:gd name="T14" fmla="*/ 317 w 317"/>
                  <a:gd name="T15" fmla="*/ 50 h 5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7" h="508">
                    <a:moveTo>
                      <a:pt x="317" y="50"/>
                    </a:moveTo>
                    <a:lnTo>
                      <a:pt x="213" y="508"/>
                    </a:lnTo>
                    <a:lnTo>
                      <a:pt x="0" y="333"/>
                    </a:lnTo>
                    <a:lnTo>
                      <a:pt x="28" y="119"/>
                    </a:lnTo>
                    <a:lnTo>
                      <a:pt x="58" y="2"/>
                    </a:lnTo>
                    <a:lnTo>
                      <a:pt x="143" y="0"/>
                    </a:lnTo>
                    <a:lnTo>
                      <a:pt x="143" y="29"/>
                    </a:lnTo>
                    <a:lnTo>
                      <a:pt x="317" y="50"/>
                    </a:ln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458">
                <a:extLst>
                  <a:ext uri="{FF2B5EF4-FFF2-40B4-BE49-F238E27FC236}">
                    <a16:creationId xmlns:a16="http://schemas.microsoft.com/office/drawing/2014/main" id="{70F6B247-0EF1-47F9-A3A6-1534863EB75A}"/>
                  </a:ext>
                </a:extLst>
              </p:cNvPr>
              <p:cNvSpPr>
                <a:spLocks/>
              </p:cNvSpPr>
              <p:nvPr/>
            </p:nvSpPr>
            <p:spPr bwMode="auto">
              <a:xfrm>
                <a:off x="6196013" y="5499101"/>
                <a:ext cx="79375" cy="141288"/>
              </a:xfrm>
              <a:custGeom>
                <a:avLst/>
                <a:gdLst>
                  <a:gd name="T0" fmla="*/ 213 w 219"/>
                  <a:gd name="T1" fmla="*/ 389 h 389"/>
                  <a:gd name="T2" fmla="*/ 0 w 219"/>
                  <a:gd name="T3" fmla="*/ 214 h 389"/>
                  <a:gd name="T4" fmla="*/ 28 w 219"/>
                  <a:gd name="T5" fmla="*/ 0 h 389"/>
                  <a:gd name="T6" fmla="*/ 29 w 219"/>
                  <a:gd name="T7" fmla="*/ 184 h 389"/>
                  <a:gd name="T8" fmla="*/ 219 w 219"/>
                  <a:gd name="T9" fmla="*/ 346 h 389"/>
                  <a:gd name="T10" fmla="*/ 213 w 219"/>
                  <a:gd name="T11" fmla="*/ 389 h 389"/>
                </a:gdLst>
                <a:ahLst/>
                <a:cxnLst>
                  <a:cxn ang="0">
                    <a:pos x="T0" y="T1"/>
                  </a:cxn>
                  <a:cxn ang="0">
                    <a:pos x="T2" y="T3"/>
                  </a:cxn>
                  <a:cxn ang="0">
                    <a:pos x="T4" y="T5"/>
                  </a:cxn>
                  <a:cxn ang="0">
                    <a:pos x="T6" y="T7"/>
                  </a:cxn>
                  <a:cxn ang="0">
                    <a:pos x="T8" y="T9"/>
                  </a:cxn>
                  <a:cxn ang="0">
                    <a:pos x="T10" y="T11"/>
                  </a:cxn>
                </a:cxnLst>
                <a:rect l="0" t="0" r="r" b="b"/>
                <a:pathLst>
                  <a:path w="219" h="389">
                    <a:moveTo>
                      <a:pt x="213" y="389"/>
                    </a:moveTo>
                    <a:lnTo>
                      <a:pt x="0" y="214"/>
                    </a:lnTo>
                    <a:lnTo>
                      <a:pt x="28" y="0"/>
                    </a:lnTo>
                    <a:lnTo>
                      <a:pt x="29" y="184"/>
                    </a:lnTo>
                    <a:lnTo>
                      <a:pt x="219" y="346"/>
                    </a:lnTo>
                    <a:lnTo>
                      <a:pt x="213" y="389"/>
                    </a:lnTo>
                    <a:close/>
                  </a:path>
                </a:pathLst>
              </a:custGeom>
              <a:solidFill>
                <a:srgbClr val="FDDB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59">
                <a:extLst>
                  <a:ext uri="{FF2B5EF4-FFF2-40B4-BE49-F238E27FC236}">
                    <a16:creationId xmlns:a16="http://schemas.microsoft.com/office/drawing/2014/main" id="{4C66DBAF-435A-42E1-A95D-56C5E2E2F758}"/>
                  </a:ext>
                </a:extLst>
              </p:cNvPr>
              <p:cNvSpPr>
                <a:spLocks/>
              </p:cNvSpPr>
              <p:nvPr/>
            </p:nvSpPr>
            <p:spPr bwMode="auto">
              <a:xfrm>
                <a:off x="5329238" y="4876801"/>
                <a:ext cx="47625" cy="65088"/>
              </a:xfrm>
              <a:custGeom>
                <a:avLst/>
                <a:gdLst>
                  <a:gd name="T0" fmla="*/ 129 w 129"/>
                  <a:gd name="T1" fmla="*/ 179 h 179"/>
                  <a:gd name="T2" fmla="*/ 124 w 129"/>
                  <a:gd name="T3" fmla="*/ 62 h 179"/>
                  <a:gd name="T4" fmla="*/ 125 w 129"/>
                  <a:gd name="T5" fmla="*/ 16 h 179"/>
                  <a:gd name="T6" fmla="*/ 27 w 129"/>
                  <a:gd name="T7" fmla="*/ 37 h 179"/>
                  <a:gd name="T8" fmla="*/ 129 w 129"/>
                  <a:gd name="T9" fmla="*/ 179 h 179"/>
                </a:gdLst>
                <a:ahLst/>
                <a:cxnLst>
                  <a:cxn ang="0">
                    <a:pos x="T0" y="T1"/>
                  </a:cxn>
                  <a:cxn ang="0">
                    <a:pos x="T2" y="T3"/>
                  </a:cxn>
                  <a:cxn ang="0">
                    <a:pos x="T4" y="T5"/>
                  </a:cxn>
                  <a:cxn ang="0">
                    <a:pos x="T6" y="T7"/>
                  </a:cxn>
                  <a:cxn ang="0">
                    <a:pos x="T8" y="T9"/>
                  </a:cxn>
                </a:cxnLst>
                <a:rect l="0" t="0" r="r" b="b"/>
                <a:pathLst>
                  <a:path w="129" h="179">
                    <a:moveTo>
                      <a:pt x="129" y="179"/>
                    </a:moveTo>
                    <a:cubicBezTo>
                      <a:pt x="129" y="179"/>
                      <a:pt x="124" y="109"/>
                      <a:pt x="124" y="62"/>
                    </a:cubicBezTo>
                    <a:cubicBezTo>
                      <a:pt x="125" y="16"/>
                      <a:pt x="125" y="16"/>
                      <a:pt x="125" y="16"/>
                    </a:cubicBezTo>
                    <a:cubicBezTo>
                      <a:pt x="125" y="16"/>
                      <a:pt x="53" y="0"/>
                      <a:pt x="27" y="37"/>
                    </a:cubicBezTo>
                    <a:cubicBezTo>
                      <a:pt x="0" y="75"/>
                      <a:pt x="30" y="178"/>
                      <a:pt x="129" y="179"/>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60">
                <a:extLst>
                  <a:ext uri="{FF2B5EF4-FFF2-40B4-BE49-F238E27FC236}">
                    <a16:creationId xmlns:a16="http://schemas.microsoft.com/office/drawing/2014/main" id="{44E9BD0F-69F2-4B27-9458-4EE4DE9BF783}"/>
                  </a:ext>
                </a:extLst>
              </p:cNvPr>
              <p:cNvSpPr>
                <a:spLocks/>
              </p:cNvSpPr>
              <p:nvPr/>
            </p:nvSpPr>
            <p:spPr bwMode="auto">
              <a:xfrm>
                <a:off x="5972175" y="4808538"/>
                <a:ext cx="34925" cy="55563"/>
              </a:xfrm>
              <a:custGeom>
                <a:avLst/>
                <a:gdLst>
                  <a:gd name="T0" fmla="*/ 18 w 94"/>
                  <a:gd name="T1" fmla="*/ 155 h 155"/>
                  <a:gd name="T2" fmla="*/ 10 w 94"/>
                  <a:gd name="T3" fmla="*/ 69 h 155"/>
                  <a:gd name="T4" fmla="*/ 0 w 94"/>
                  <a:gd name="T5" fmla="*/ 0 h 155"/>
                  <a:gd name="T6" fmla="*/ 18 w 94"/>
                  <a:gd name="T7" fmla="*/ 155 h 155"/>
                </a:gdLst>
                <a:ahLst/>
                <a:cxnLst>
                  <a:cxn ang="0">
                    <a:pos x="T0" y="T1"/>
                  </a:cxn>
                  <a:cxn ang="0">
                    <a:pos x="T2" y="T3"/>
                  </a:cxn>
                  <a:cxn ang="0">
                    <a:pos x="T4" y="T5"/>
                  </a:cxn>
                  <a:cxn ang="0">
                    <a:pos x="T6" y="T7"/>
                  </a:cxn>
                </a:cxnLst>
                <a:rect l="0" t="0" r="r" b="b"/>
                <a:pathLst>
                  <a:path w="94" h="155">
                    <a:moveTo>
                      <a:pt x="18" y="155"/>
                    </a:moveTo>
                    <a:cubicBezTo>
                      <a:pt x="18" y="155"/>
                      <a:pt x="14" y="103"/>
                      <a:pt x="10" y="69"/>
                    </a:cubicBezTo>
                    <a:cubicBezTo>
                      <a:pt x="6" y="34"/>
                      <a:pt x="0" y="0"/>
                      <a:pt x="0" y="0"/>
                    </a:cubicBezTo>
                    <a:cubicBezTo>
                      <a:pt x="0" y="0"/>
                      <a:pt x="94" y="70"/>
                      <a:pt x="18" y="155"/>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61">
                <a:extLst>
                  <a:ext uri="{FF2B5EF4-FFF2-40B4-BE49-F238E27FC236}">
                    <a16:creationId xmlns:a16="http://schemas.microsoft.com/office/drawing/2014/main" id="{F997A03E-7E86-4786-9527-1ACFE8769249}"/>
                  </a:ext>
                </a:extLst>
              </p:cNvPr>
              <p:cNvSpPr>
                <a:spLocks/>
              </p:cNvSpPr>
              <p:nvPr/>
            </p:nvSpPr>
            <p:spPr bwMode="auto">
              <a:xfrm>
                <a:off x="5207000" y="5324476"/>
                <a:ext cx="261938" cy="150813"/>
              </a:xfrm>
              <a:custGeom>
                <a:avLst/>
                <a:gdLst>
                  <a:gd name="T0" fmla="*/ 719 w 719"/>
                  <a:gd name="T1" fmla="*/ 0 h 419"/>
                  <a:gd name="T2" fmla="*/ 504 w 719"/>
                  <a:gd name="T3" fmla="*/ 395 h 419"/>
                  <a:gd name="T4" fmla="*/ 0 w 719"/>
                  <a:gd name="T5" fmla="*/ 335 h 419"/>
                  <a:gd name="T6" fmla="*/ 512 w 719"/>
                  <a:gd name="T7" fmla="*/ 419 h 419"/>
                  <a:gd name="T8" fmla="*/ 719 w 719"/>
                  <a:gd name="T9" fmla="*/ 0 h 419"/>
                </a:gdLst>
                <a:ahLst/>
                <a:cxnLst>
                  <a:cxn ang="0">
                    <a:pos x="T0" y="T1"/>
                  </a:cxn>
                  <a:cxn ang="0">
                    <a:pos x="T2" y="T3"/>
                  </a:cxn>
                  <a:cxn ang="0">
                    <a:pos x="T4" y="T5"/>
                  </a:cxn>
                  <a:cxn ang="0">
                    <a:pos x="T6" y="T7"/>
                  </a:cxn>
                  <a:cxn ang="0">
                    <a:pos x="T8" y="T9"/>
                  </a:cxn>
                </a:cxnLst>
                <a:rect l="0" t="0" r="r" b="b"/>
                <a:pathLst>
                  <a:path w="719" h="419">
                    <a:moveTo>
                      <a:pt x="719" y="0"/>
                    </a:moveTo>
                    <a:lnTo>
                      <a:pt x="504" y="395"/>
                    </a:lnTo>
                    <a:lnTo>
                      <a:pt x="0" y="335"/>
                    </a:lnTo>
                    <a:lnTo>
                      <a:pt x="512" y="419"/>
                    </a:lnTo>
                    <a:lnTo>
                      <a:pt x="719" y="0"/>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62">
                <a:extLst>
                  <a:ext uri="{FF2B5EF4-FFF2-40B4-BE49-F238E27FC236}">
                    <a16:creationId xmlns:a16="http://schemas.microsoft.com/office/drawing/2014/main" id="{9D660131-2FAF-41CE-8CFC-4C0AC7B342AF}"/>
                  </a:ext>
                </a:extLst>
              </p:cNvPr>
              <p:cNvSpPr>
                <a:spLocks/>
              </p:cNvSpPr>
              <p:nvPr/>
            </p:nvSpPr>
            <p:spPr bwMode="auto">
              <a:xfrm>
                <a:off x="6254750" y="5172076"/>
                <a:ext cx="244475" cy="112713"/>
              </a:xfrm>
              <a:custGeom>
                <a:avLst/>
                <a:gdLst>
                  <a:gd name="T0" fmla="*/ 368 w 673"/>
                  <a:gd name="T1" fmla="*/ 61 h 313"/>
                  <a:gd name="T2" fmla="*/ 656 w 673"/>
                  <a:gd name="T3" fmla="*/ 260 h 313"/>
                  <a:gd name="T4" fmla="*/ 306 w 673"/>
                  <a:gd name="T5" fmla="*/ 252 h 313"/>
                  <a:gd name="T6" fmla="*/ 17 w 673"/>
                  <a:gd name="T7" fmla="*/ 52 h 313"/>
                  <a:gd name="T8" fmla="*/ 368 w 673"/>
                  <a:gd name="T9" fmla="*/ 61 h 313"/>
                </a:gdLst>
                <a:ahLst/>
                <a:cxnLst>
                  <a:cxn ang="0">
                    <a:pos x="T0" y="T1"/>
                  </a:cxn>
                  <a:cxn ang="0">
                    <a:pos x="T2" y="T3"/>
                  </a:cxn>
                  <a:cxn ang="0">
                    <a:pos x="T4" y="T5"/>
                  </a:cxn>
                  <a:cxn ang="0">
                    <a:pos x="T6" y="T7"/>
                  </a:cxn>
                  <a:cxn ang="0">
                    <a:pos x="T8" y="T9"/>
                  </a:cxn>
                </a:cxnLst>
                <a:rect l="0" t="0" r="r" b="b"/>
                <a:pathLst>
                  <a:path w="673" h="313">
                    <a:moveTo>
                      <a:pt x="368" y="61"/>
                    </a:moveTo>
                    <a:cubicBezTo>
                      <a:pt x="544" y="118"/>
                      <a:pt x="673" y="207"/>
                      <a:pt x="656" y="260"/>
                    </a:cubicBezTo>
                    <a:cubicBezTo>
                      <a:pt x="639" y="313"/>
                      <a:pt x="482" y="309"/>
                      <a:pt x="306" y="252"/>
                    </a:cubicBezTo>
                    <a:cubicBezTo>
                      <a:pt x="129" y="194"/>
                      <a:pt x="0" y="105"/>
                      <a:pt x="17" y="52"/>
                    </a:cubicBezTo>
                    <a:cubicBezTo>
                      <a:pt x="34" y="0"/>
                      <a:pt x="191" y="3"/>
                      <a:pt x="368" y="61"/>
                    </a:cubicBezTo>
                    <a:close/>
                  </a:path>
                </a:pathLst>
              </a:custGeom>
              <a:solidFill>
                <a:srgbClr val="DDE2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63">
                <a:extLst>
                  <a:ext uri="{FF2B5EF4-FFF2-40B4-BE49-F238E27FC236}">
                    <a16:creationId xmlns:a16="http://schemas.microsoft.com/office/drawing/2014/main" id="{069F12F9-2DAE-4903-A5A6-9BC749C1AD83}"/>
                  </a:ext>
                </a:extLst>
              </p:cNvPr>
              <p:cNvSpPr>
                <a:spLocks/>
              </p:cNvSpPr>
              <p:nvPr/>
            </p:nvSpPr>
            <p:spPr bwMode="auto">
              <a:xfrm>
                <a:off x="5311775" y="4310063"/>
                <a:ext cx="698500" cy="523875"/>
              </a:xfrm>
              <a:custGeom>
                <a:avLst/>
                <a:gdLst>
                  <a:gd name="T0" fmla="*/ 80 w 1921"/>
                  <a:gd name="T1" fmla="*/ 1409 h 1447"/>
                  <a:gd name="T2" fmla="*/ 19 w 1921"/>
                  <a:gd name="T3" fmla="*/ 1016 h 1447"/>
                  <a:gd name="T4" fmla="*/ 245 w 1921"/>
                  <a:gd name="T5" fmla="*/ 172 h 1447"/>
                  <a:gd name="T6" fmla="*/ 433 w 1921"/>
                  <a:gd name="T7" fmla="*/ 78 h 1447"/>
                  <a:gd name="T8" fmla="*/ 603 w 1921"/>
                  <a:gd name="T9" fmla="*/ 398 h 1447"/>
                  <a:gd name="T10" fmla="*/ 669 w 1921"/>
                  <a:gd name="T11" fmla="*/ 29 h 1447"/>
                  <a:gd name="T12" fmla="*/ 751 w 1921"/>
                  <a:gd name="T13" fmla="*/ 17 h 1447"/>
                  <a:gd name="T14" fmla="*/ 809 w 1921"/>
                  <a:gd name="T15" fmla="*/ 183 h 1447"/>
                  <a:gd name="T16" fmla="*/ 946 w 1921"/>
                  <a:gd name="T17" fmla="*/ 150 h 1447"/>
                  <a:gd name="T18" fmla="*/ 991 w 1921"/>
                  <a:gd name="T19" fmla="*/ 0 h 1447"/>
                  <a:gd name="T20" fmla="*/ 1067 w 1921"/>
                  <a:gd name="T21" fmla="*/ 0 h 1447"/>
                  <a:gd name="T22" fmla="*/ 1122 w 1921"/>
                  <a:gd name="T23" fmla="*/ 141 h 1447"/>
                  <a:gd name="T24" fmla="*/ 1263 w 1921"/>
                  <a:gd name="T25" fmla="*/ 142 h 1447"/>
                  <a:gd name="T26" fmla="*/ 1312 w 1921"/>
                  <a:gd name="T27" fmla="*/ 20 h 1447"/>
                  <a:gd name="T28" fmla="*/ 1544 w 1921"/>
                  <a:gd name="T29" fmla="*/ 112 h 1447"/>
                  <a:gd name="T30" fmla="*/ 1863 w 1921"/>
                  <a:gd name="T31" fmla="*/ 1235 h 1447"/>
                  <a:gd name="T32" fmla="*/ 1828 w 1921"/>
                  <a:gd name="T33" fmla="*/ 1262 h 1447"/>
                  <a:gd name="T34" fmla="*/ 1823 w 1921"/>
                  <a:gd name="T35" fmla="*/ 1250 h 1447"/>
                  <a:gd name="T36" fmla="*/ 1861 w 1921"/>
                  <a:gd name="T37" fmla="*/ 1184 h 1447"/>
                  <a:gd name="T38" fmla="*/ 93 w 1921"/>
                  <a:gd name="T39" fmla="*/ 1447 h 1447"/>
                  <a:gd name="T40" fmla="*/ 80 w 1921"/>
                  <a:gd name="T41" fmla="*/ 1409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1" h="1447">
                    <a:moveTo>
                      <a:pt x="80" y="1409"/>
                    </a:moveTo>
                    <a:cubicBezTo>
                      <a:pt x="80" y="1409"/>
                      <a:pt x="37" y="1243"/>
                      <a:pt x="19" y="1016"/>
                    </a:cubicBezTo>
                    <a:cubicBezTo>
                      <a:pt x="0" y="763"/>
                      <a:pt x="16" y="434"/>
                      <a:pt x="245" y="172"/>
                    </a:cubicBezTo>
                    <a:cubicBezTo>
                      <a:pt x="277" y="135"/>
                      <a:pt x="339" y="105"/>
                      <a:pt x="433" y="78"/>
                    </a:cubicBezTo>
                    <a:cubicBezTo>
                      <a:pt x="468" y="68"/>
                      <a:pt x="558" y="407"/>
                      <a:pt x="603" y="398"/>
                    </a:cubicBezTo>
                    <a:cubicBezTo>
                      <a:pt x="641" y="391"/>
                      <a:pt x="632" y="34"/>
                      <a:pt x="669" y="29"/>
                    </a:cubicBezTo>
                    <a:cubicBezTo>
                      <a:pt x="698" y="24"/>
                      <a:pt x="722" y="21"/>
                      <a:pt x="751" y="17"/>
                    </a:cubicBezTo>
                    <a:cubicBezTo>
                      <a:pt x="771" y="15"/>
                      <a:pt x="778" y="155"/>
                      <a:pt x="809" y="183"/>
                    </a:cubicBezTo>
                    <a:cubicBezTo>
                      <a:pt x="850" y="222"/>
                      <a:pt x="918" y="152"/>
                      <a:pt x="946" y="150"/>
                    </a:cubicBezTo>
                    <a:cubicBezTo>
                      <a:pt x="978" y="148"/>
                      <a:pt x="959" y="1"/>
                      <a:pt x="991" y="0"/>
                    </a:cubicBezTo>
                    <a:cubicBezTo>
                      <a:pt x="1018" y="0"/>
                      <a:pt x="1041" y="0"/>
                      <a:pt x="1067" y="0"/>
                    </a:cubicBezTo>
                    <a:cubicBezTo>
                      <a:pt x="1085" y="0"/>
                      <a:pt x="1097" y="118"/>
                      <a:pt x="1122" y="141"/>
                    </a:cubicBezTo>
                    <a:cubicBezTo>
                      <a:pt x="1169" y="182"/>
                      <a:pt x="1233" y="140"/>
                      <a:pt x="1263" y="142"/>
                    </a:cubicBezTo>
                    <a:cubicBezTo>
                      <a:pt x="1298" y="146"/>
                      <a:pt x="1282" y="15"/>
                      <a:pt x="1312" y="20"/>
                    </a:cubicBezTo>
                    <a:cubicBezTo>
                      <a:pt x="1418" y="38"/>
                      <a:pt x="1499" y="67"/>
                      <a:pt x="1544" y="112"/>
                    </a:cubicBezTo>
                    <a:cubicBezTo>
                      <a:pt x="1798" y="362"/>
                      <a:pt x="1921" y="766"/>
                      <a:pt x="1863" y="1235"/>
                    </a:cubicBezTo>
                    <a:lnTo>
                      <a:pt x="1828" y="1262"/>
                    </a:lnTo>
                    <a:lnTo>
                      <a:pt x="1823" y="1250"/>
                    </a:lnTo>
                    <a:lnTo>
                      <a:pt x="1861" y="1184"/>
                    </a:lnTo>
                    <a:cubicBezTo>
                      <a:pt x="1506" y="967"/>
                      <a:pt x="192" y="982"/>
                      <a:pt x="93" y="1447"/>
                    </a:cubicBezTo>
                    <a:lnTo>
                      <a:pt x="80" y="1409"/>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64">
                <a:extLst>
                  <a:ext uri="{FF2B5EF4-FFF2-40B4-BE49-F238E27FC236}">
                    <a16:creationId xmlns:a16="http://schemas.microsoft.com/office/drawing/2014/main" id="{1D6A8F0A-38AA-4C5D-A812-A79F322FB940}"/>
                  </a:ext>
                </a:extLst>
              </p:cNvPr>
              <p:cNvSpPr>
                <a:spLocks/>
              </p:cNvSpPr>
              <p:nvPr/>
            </p:nvSpPr>
            <p:spPr bwMode="auto">
              <a:xfrm>
                <a:off x="5248275" y="4371976"/>
                <a:ext cx="188913" cy="466725"/>
              </a:xfrm>
              <a:custGeom>
                <a:avLst/>
                <a:gdLst>
                  <a:gd name="T0" fmla="*/ 253 w 518"/>
                  <a:gd name="T1" fmla="*/ 1246 h 1289"/>
                  <a:gd name="T2" fmla="*/ 417 w 518"/>
                  <a:gd name="T3" fmla="*/ 0 h 1289"/>
                  <a:gd name="T4" fmla="*/ 518 w 518"/>
                  <a:gd name="T5" fmla="*/ 1040 h 1289"/>
                  <a:gd name="T6" fmla="*/ 262 w 518"/>
                  <a:gd name="T7" fmla="*/ 1289 h 1289"/>
                  <a:gd name="T8" fmla="*/ 253 w 518"/>
                  <a:gd name="T9" fmla="*/ 1246 h 1289"/>
                </a:gdLst>
                <a:ahLst/>
                <a:cxnLst>
                  <a:cxn ang="0">
                    <a:pos x="T0" y="T1"/>
                  </a:cxn>
                  <a:cxn ang="0">
                    <a:pos x="T2" y="T3"/>
                  </a:cxn>
                  <a:cxn ang="0">
                    <a:pos x="T4" y="T5"/>
                  </a:cxn>
                  <a:cxn ang="0">
                    <a:pos x="T6" y="T7"/>
                  </a:cxn>
                  <a:cxn ang="0">
                    <a:pos x="T8" y="T9"/>
                  </a:cxn>
                </a:cxnLst>
                <a:rect l="0" t="0" r="r" b="b"/>
                <a:pathLst>
                  <a:path w="518" h="1289">
                    <a:moveTo>
                      <a:pt x="253" y="1246"/>
                    </a:moveTo>
                    <a:cubicBezTo>
                      <a:pt x="253" y="1246"/>
                      <a:pt x="0" y="447"/>
                      <a:pt x="417" y="0"/>
                    </a:cubicBezTo>
                    <a:cubicBezTo>
                      <a:pt x="372" y="232"/>
                      <a:pt x="340" y="706"/>
                      <a:pt x="518" y="1040"/>
                    </a:cubicBezTo>
                    <a:cubicBezTo>
                      <a:pt x="384" y="1104"/>
                      <a:pt x="286" y="1174"/>
                      <a:pt x="262" y="1289"/>
                    </a:cubicBezTo>
                    <a:lnTo>
                      <a:pt x="253" y="1246"/>
                    </a:lnTo>
                    <a:close/>
                  </a:path>
                </a:pathLst>
              </a:custGeom>
              <a:solidFill>
                <a:srgbClr val="FCDB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65">
                <a:extLst>
                  <a:ext uri="{FF2B5EF4-FFF2-40B4-BE49-F238E27FC236}">
                    <a16:creationId xmlns:a16="http://schemas.microsoft.com/office/drawing/2014/main" id="{B24573D4-B1EE-4E17-823B-3329D34C6F1C}"/>
                  </a:ext>
                </a:extLst>
              </p:cNvPr>
              <p:cNvSpPr>
                <a:spLocks/>
              </p:cNvSpPr>
              <p:nvPr/>
            </p:nvSpPr>
            <p:spPr bwMode="auto">
              <a:xfrm>
                <a:off x="5308600" y="4635501"/>
                <a:ext cx="733425" cy="215900"/>
              </a:xfrm>
              <a:custGeom>
                <a:avLst/>
                <a:gdLst>
                  <a:gd name="T0" fmla="*/ 572 w 2014"/>
                  <a:gd name="T1" fmla="*/ 69 h 599"/>
                  <a:gd name="T2" fmla="*/ 1619 w 2014"/>
                  <a:gd name="T3" fmla="*/ 33 h 599"/>
                  <a:gd name="T4" fmla="*/ 1866 w 2014"/>
                  <a:gd name="T5" fmla="*/ 349 h 599"/>
                  <a:gd name="T6" fmla="*/ 1797 w 2014"/>
                  <a:gd name="T7" fmla="*/ 383 h 599"/>
                  <a:gd name="T8" fmla="*/ 1789 w 2014"/>
                  <a:gd name="T9" fmla="*/ 363 h 599"/>
                  <a:gd name="T10" fmla="*/ 1835 w 2014"/>
                  <a:gd name="T11" fmla="*/ 317 h 599"/>
                  <a:gd name="T12" fmla="*/ 1109 w 2014"/>
                  <a:gd name="T13" fmla="*/ 216 h 599"/>
                  <a:gd name="T14" fmla="*/ 156 w 2014"/>
                  <a:gd name="T15" fmla="*/ 461 h 599"/>
                  <a:gd name="T16" fmla="*/ 171 w 2014"/>
                  <a:gd name="T17" fmla="*/ 564 h 599"/>
                  <a:gd name="T18" fmla="*/ 176 w 2014"/>
                  <a:gd name="T19" fmla="*/ 583 h 599"/>
                  <a:gd name="T20" fmla="*/ 67 w 2014"/>
                  <a:gd name="T21" fmla="*/ 480 h 599"/>
                  <a:gd name="T22" fmla="*/ 572 w 2014"/>
                  <a:gd name="T23" fmla="*/ 6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4" h="599">
                    <a:moveTo>
                      <a:pt x="572" y="69"/>
                    </a:moveTo>
                    <a:cubicBezTo>
                      <a:pt x="764" y="0"/>
                      <a:pt x="1498" y="17"/>
                      <a:pt x="1619" y="33"/>
                    </a:cubicBezTo>
                    <a:cubicBezTo>
                      <a:pt x="1655" y="37"/>
                      <a:pt x="2014" y="253"/>
                      <a:pt x="1866" y="349"/>
                    </a:cubicBezTo>
                    <a:cubicBezTo>
                      <a:pt x="1847" y="361"/>
                      <a:pt x="1818" y="372"/>
                      <a:pt x="1797" y="383"/>
                    </a:cubicBezTo>
                    <a:lnTo>
                      <a:pt x="1789" y="363"/>
                    </a:lnTo>
                    <a:cubicBezTo>
                      <a:pt x="1810" y="349"/>
                      <a:pt x="1829" y="343"/>
                      <a:pt x="1835" y="317"/>
                    </a:cubicBezTo>
                    <a:cubicBezTo>
                      <a:pt x="1866" y="176"/>
                      <a:pt x="1221" y="209"/>
                      <a:pt x="1109" y="216"/>
                    </a:cubicBezTo>
                    <a:cubicBezTo>
                      <a:pt x="902" y="227"/>
                      <a:pt x="346" y="251"/>
                      <a:pt x="156" y="461"/>
                    </a:cubicBezTo>
                    <a:cubicBezTo>
                      <a:pt x="82" y="542"/>
                      <a:pt x="145" y="563"/>
                      <a:pt x="171" y="564"/>
                    </a:cubicBezTo>
                    <a:lnTo>
                      <a:pt x="176" y="583"/>
                    </a:lnTo>
                    <a:cubicBezTo>
                      <a:pt x="176" y="584"/>
                      <a:pt x="0" y="599"/>
                      <a:pt x="67" y="480"/>
                    </a:cubicBezTo>
                    <a:cubicBezTo>
                      <a:pt x="167" y="302"/>
                      <a:pt x="380" y="138"/>
                      <a:pt x="572" y="69"/>
                    </a:cubicBezTo>
                    <a:close/>
                  </a:path>
                </a:pathLst>
              </a:custGeom>
              <a:solidFill>
                <a:srgbClr val="EAB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66">
                <a:extLst>
                  <a:ext uri="{FF2B5EF4-FFF2-40B4-BE49-F238E27FC236}">
                    <a16:creationId xmlns:a16="http://schemas.microsoft.com/office/drawing/2014/main" id="{8BCA3D3F-D246-4E7F-B2A6-F253A30F95BE}"/>
                  </a:ext>
                </a:extLst>
              </p:cNvPr>
              <p:cNvSpPr>
                <a:spLocks/>
              </p:cNvSpPr>
              <p:nvPr/>
            </p:nvSpPr>
            <p:spPr bwMode="auto">
              <a:xfrm>
                <a:off x="5335588" y="4616451"/>
                <a:ext cx="660400" cy="187325"/>
              </a:xfrm>
              <a:custGeom>
                <a:avLst/>
                <a:gdLst>
                  <a:gd name="T0" fmla="*/ 0 w 1814"/>
                  <a:gd name="T1" fmla="*/ 519 h 519"/>
                  <a:gd name="T2" fmla="*/ 508 w 1814"/>
                  <a:gd name="T3" fmla="*/ 101 h 519"/>
                  <a:gd name="T4" fmla="*/ 1525 w 1814"/>
                  <a:gd name="T5" fmla="*/ 58 h 519"/>
                  <a:gd name="T6" fmla="*/ 1814 w 1814"/>
                  <a:gd name="T7" fmla="*/ 294 h 519"/>
                  <a:gd name="T8" fmla="*/ 1502 w 1814"/>
                  <a:gd name="T9" fmla="*/ 91 h 519"/>
                  <a:gd name="T10" fmla="*/ 581 w 1814"/>
                  <a:gd name="T11" fmla="*/ 112 h 519"/>
                  <a:gd name="T12" fmla="*/ 0 w 1814"/>
                  <a:gd name="T13" fmla="*/ 519 h 519"/>
                </a:gdLst>
                <a:ahLst/>
                <a:cxnLst>
                  <a:cxn ang="0">
                    <a:pos x="T0" y="T1"/>
                  </a:cxn>
                  <a:cxn ang="0">
                    <a:pos x="T2" y="T3"/>
                  </a:cxn>
                  <a:cxn ang="0">
                    <a:pos x="T4" y="T5"/>
                  </a:cxn>
                  <a:cxn ang="0">
                    <a:pos x="T6" y="T7"/>
                  </a:cxn>
                  <a:cxn ang="0">
                    <a:pos x="T8" y="T9"/>
                  </a:cxn>
                  <a:cxn ang="0">
                    <a:pos x="T10" y="T11"/>
                  </a:cxn>
                  <a:cxn ang="0">
                    <a:pos x="T12" y="T13"/>
                  </a:cxn>
                </a:cxnLst>
                <a:rect l="0" t="0" r="r" b="b"/>
                <a:pathLst>
                  <a:path w="1814" h="519">
                    <a:moveTo>
                      <a:pt x="0" y="519"/>
                    </a:moveTo>
                    <a:cubicBezTo>
                      <a:pt x="0" y="519"/>
                      <a:pt x="167" y="201"/>
                      <a:pt x="508" y="101"/>
                    </a:cubicBezTo>
                    <a:cubicBezTo>
                      <a:pt x="850" y="0"/>
                      <a:pt x="1412" y="33"/>
                      <a:pt x="1525" y="58"/>
                    </a:cubicBezTo>
                    <a:cubicBezTo>
                      <a:pt x="1637" y="83"/>
                      <a:pt x="1809" y="270"/>
                      <a:pt x="1814" y="294"/>
                    </a:cubicBezTo>
                    <a:cubicBezTo>
                      <a:pt x="1805" y="278"/>
                      <a:pt x="1641" y="103"/>
                      <a:pt x="1502" y="91"/>
                    </a:cubicBezTo>
                    <a:cubicBezTo>
                      <a:pt x="1364" y="79"/>
                      <a:pt x="938" y="42"/>
                      <a:pt x="581" y="112"/>
                    </a:cubicBezTo>
                    <a:cubicBezTo>
                      <a:pt x="225" y="182"/>
                      <a:pt x="0" y="519"/>
                      <a:pt x="0" y="519"/>
                    </a:cubicBezTo>
                    <a:close/>
                  </a:path>
                </a:pathLst>
              </a:custGeom>
              <a:solidFill>
                <a:srgbClr val="FFE6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67">
                <a:extLst>
                  <a:ext uri="{FF2B5EF4-FFF2-40B4-BE49-F238E27FC236}">
                    <a16:creationId xmlns:a16="http://schemas.microsoft.com/office/drawing/2014/main" id="{B6F6A703-0314-4675-851D-1F31E394B230}"/>
                  </a:ext>
                </a:extLst>
              </p:cNvPr>
              <p:cNvSpPr>
                <a:spLocks/>
              </p:cNvSpPr>
              <p:nvPr/>
            </p:nvSpPr>
            <p:spPr bwMode="auto">
              <a:xfrm>
                <a:off x="5584825" y="4310063"/>
                <a:ext cx="104775" cy="209550"/>
              </a:xfrm>
              <a:custGeom>
                <a:avLst/>
                <a:gdLst>
                  <a:gd name="T0" fmla="*/ 209 w 291"/>
                  <a:gd name="T1" fmla="*/ 15 h 577"/>
                  <a:gd name="T2" fmla="*/ 241 w 291"/>
                  <a:gd name="T3" fmla="*/ 0 h 577"/>
                  <a:gd name="T4" fmla="*/ 285 w 291"/>
                  <a:gd name="T5" fmla="*/ 452 h 577"/>
                  <a:gd name="T6" fmla="*/ 188 w 291"/>
                  <a:gd name="T7" fmla="*/ 569 h 577"/>
                  <a:gd name="T8" fmla="*/ 162 w 291"/>
                  <a:gd name="T9" fmla="*/ 572 h 577"/>
                  <a:gd name="T10" fmla="*/ 44 w 291"/>
                  <a:gd name="T11" fmla="*/ 475 h 577"/>
                  <a:gd name="T12" fmla="*/ 0 w 291"/>
                  <a:gd name="T13" fmla="*/ 16 h 577"/>
                  <a:gd name="T14" fmla="*/ 34 w 291"/>
                  <a:gd name="T15" fmla="*/ 29 h 577"/>
                  <a:gd name="T16" fmla="*/ 209 w 291"/>
                  <a:gd name="T17" fmla="*/ 15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577">
                    <a:moveTo>
                      <a:pt x="209" y="15"/>
                    </a:moveTo>
                    <a:lnTo>
                      <a:pt x="241" y="0"/>
                    </a:lnTo>
                    <a:lnTo>
                      <a:pt x="285" y="452"/>
                    </a:lnTo>
                    <a:cubicBezTo>
                      <a:pt x="291" y="510"/>
                      <a:pt x="247" y="563"/>
                      <a:pt x="188" y="569"/>
                    </a:cubicBezTo>
                    <a:lnTo>
                      <a:pt x="162" y="572"/>
                    </a:lnTo>
                    <a:cubicBezTo>
                      <a:pt x="103" y="577"/>
                      <a:pt x="50" y="534"/>
                      <a:pt x="44" y="475"/>
                    </a:cubicBezTo>
                    <a:lnTo>
                      <a:pt x="0" y="16"/>
                    </a:lnTo>
                    <a:lnTo>
                      <a:pt x="34" y="29"/>
                    </a:lnTo>
                    <a:cubicBezTo>
                      <a:pt x="88" y="50"/>
                      <a:pt x="144" y="45"/>
                      <a:pt x="209" y="15"/>
                    </a:cubicBezTo>
                    <a:close/>
                  </a:path>
                </a:pathLst>
              </a:custGeom>
              <a:solidFill>
                <a:srgbClr val="F4B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68">
                <a:extLst>
                  <a:ext uri="{FF2B5EF4-FFF2-40B4-BE49-F238E27FC236}">
                    <a16:creationId xmlns:a16="http://schemas.microsoft.com/office/drawing/2014/main" id="{1CFBE45F-EE76-4D07-AFE3-F48ADF2B7295}"/>
                  </a:ext>
                </a:extLst>
              </p:cNvPr>
              <p:cNvSpPr>
                <a:spLocks/>
              </p:cNvSpPr>
              <p:nvPr/>
            </p:nvSpPr>
            <p:spPr bwMode="auto">
              <a:xfrm>
                <a:off x="5468938" y="4319588"/>
                <a:ext cx="103188" cy="196850"/>
              </a:xfrm>
              <a:custGeom>
                <a:avLst/>
                <a:gdLst>
                  <a:gd name="T0" fmla="*/ 206 w 284"/>
                  <a:gd name="T1" fmla="*/ 23 h 542"/>
                  <a:gd name="T2" fmla="*/ 238 w 284"/>
                  <a:gd name="T3" fmla="*/ 0 h 542"/>
                  <a:gd name="T4" fmla="*/ 278 w 284"/>
                  <a:gd name="T5" fmla="*/ 416 h 542"/>
                  <a:gd name="T6" fmla="*/ 181 w 284"/>
                  <a:gd name="T7" fmla="*/ 534 h 542"/>
                  <a:gd name="T8" fmla="*/ 155 w 284"/>
                  <a:gd name="T9" fmla="*/ 536 h 542"/>
                  <a:gd name="T10" fmla="*/ 37 w 284"/>
                  <a:gd name="T11" fmla="*/ 439 h 542"/>
                  <a:gd name="T12" fmla="*/ 0 w 284"/>
                  <a:gd name="T13" fmla="*/ 51 h 542"/>
                  <a:gd name="T14" fmla="*/ 49 w 284"/>
                  <a:gd name="T15" fmla="*/ 58 h 542"/>
                  <a:gd name="T16" fmla="*/ 206 w 284"/>
                  <a:gd name="T17" fmla="*/ 23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 h="542">
                    <a:moveTo>
                      <a:pt x="206" y="23"/>
                    </a:moveTo>
                    <a:lnTo>
                      <a:pt x="238" y="0"/>
                    </a:lnTo>
                    <a:lnTo>
                      <a:pt x="278" y="416"/>
                    </a:lnTo>
                    <a:cubicBezTo>
                      <a:pt x="284" y="475"/>
                      <a:pt x="240" y="528"/>
                      <a:pt x="181" y="534"/>
                    </a:cubicBezTo>
                    <a:lnTo>
                      <a:pt x="155" y="536"/>
                    </a:lnTo>
                    <a:cubicBezTo>
                      <a:pt x="96" y="542"/>
                      <a:pt x="43" y="498"/>
                      <a:pt x="37" y="439"/>
                    </a:cubicBezTo>
                    <a:lnTo>
                      <a:pt x="0" y="51"/>
                    </a:lnTo>
                    <a:lnTo>
                      <a:pt x="49" y="58"/>
                    </a:lnTo>
                    <a:cubicBezTo>
                      <a:pt x="102" y="65"/>
                      <a:pt x="152" y="63"/>
                      <a:pt x="206" y="23"/>
                    </a:cubicBezTo>
                    <a:close/>
                  </a:path>
                </a:pathLst>
              </a:custGeom>
              <a:solidFill>
                <a:srgbClr val="F4B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69">
                <a:extLst>
                  <a:ext uri="{FF2B5EF4-FFF2-40B4-BE49-F238E27FC236}">
                    <a16:creationId xmlns:a16="http://schemas.microsoft.com/office/drawing/2014/main" id="{A1E86698-B84A-41BF-A43B-83C3A3625FBC}"/>
                  </a:ext>
                </a:extLst>
              </p:cNvPr>
              <p:cNvSpPr>
                <a:spLocks/>
              </p:cNvSpPr>
              <p:nvPr/>
            </p:nvSpPr>
            <p:spPr bwMode="auto">
              <a:xfrm>
                <a:off x="5699125" y="4310063"/>
                <a:ext cx="104775" cy="180975"/>
              </a:xfrm>
              <a:custGeom>
                <a:avLst/>
                <a:gdLst>
                  <a:gd name="T0" fmla="*/ 227 w 286"/>
                  <a:gd name="T1" fmla="*/ 27 h 502"/>
                  <a:gd name="T2" fmla="*/ 245 w 286"/>
                  <a:gd name="T3" fmla="*/ 20 h 502"/>
                  <a:gd name="T4" fmla="*/ 280 w 286"/>
                  <a:gd name="T5" fmla="*/ 377 h 502"/>
                  <a:gd name="T6" fmla="*/ 183 w 286"/>
                  <a:gd name="T7" fmla="*/ 494 h 502"/>
                  <a:gd name="T8" fmla="*/ 156 w 286"/>
                  <a:gd name="T9" fmla="*/ 497 h 502"/>
                  <a:gd name="T10" fmla="*/ 39 w 286"/>
                  <a:gd name="T11" fmla="*/ 400 h 502"/>
                  <a:gd name="T12" fmla="*/ 0 w 286"/>
                  <a:gd name="T13" fmla="*/ 0 h 502"/>
                  <a:gd name="T14" fmla="*/ 33 w 286"/>
                  <a:gd name="T15" fmla="*/ 17 h 502"/>
                  <a:gd name="T16" fmla="*/ 227 w 286"/>
                  <a:gd name="T17" fmla="*/ 27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 h="502">
                    <a:moveTo>
                      <a:pt x="227" y="27"/>
                    </a:moveTo>
                    <a:lnTo>
                      <a:pt x="245" y="20"/>
                    </a:lnTo>
                    <a:lnTo>
                      <a:pt x="280" y="377"/>
                    </a:lnTo>
                    <a:cubicBezTo>
                      <a:pt x="286" y="436"/>
                      <a:pt x="242" y="488"/>
                      <a:pt x="183" y="494"/>
                    </a:cubicBezTo>
                    <a:lnTo>
                      <a:pt x="156" y="497"/>
                    </a:lnTo>
                    <a:cubicBezTo>
                      <a:pt x="98" y="502"/>
                      <a:pt x="45" y="459"/>
                      <a:pt x="39" y="400"/>
                    </a:cubicBezTo>
                    <a:lnTo>
                      <a:pt x="0" y="0"/>
                    </a:lnTo>
                    <a:lnTo>
                      <a:pt x="33" y="17"/>
                    </a:lnTo>
                    <a:cubicBezTo>
                      <a:pt x="81" y="42"/>
                      <a:pt x="159" y="53"/>
                      <a:pt x="227" y="27"/>
                    </a:cubicBezTo>
                    <a:close/>
                  </a:path>
                </a:pathLst>
              </a:custGeom>
              <a:solidFill>
                <a:srgbClr val="F4B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470">
                <a:extLst>
                  <a:ext uri="{FF2B5EF4-FFF2-40B4-BE49-F238E27FC236}">
                    <a16:creationId xmlns:a16="http://schemas.microsoft.com/office/drawing/2014/main" id="{6AB236CF-8470-45D9-AD72-06E5F176C94D}"/>
                  </a:ext>
                </a:extLst>
              </p:cNvPr>
              <p:cNvSpPr>
                <a:spLocks noChangeArrowheads="1"/>
              </p:cNvSpPr>
              <p:nvPr/>
            </p:nvSpPr>
            <p:spPr bwMode="auto">
              <a:xfrm>
                <a:off x="5599113" y="4887913"/>
                <a:ext cx="65088" cy="619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471">
                <a:extLst>
                  <a:ext uri="{FF2B5EF4-FFF2-40B4-BE49-F238E27FC236}">
                    <a16:creationId xmlns:a16="http://schemas.microsoft.com/office/drawing/2014/main" id="{8E34E094-5AA2-42EF-89D4-7ED7C7B03751}"/>
                  </a:ext>
                </a:extLst>
              </p:cNvPr>
              <p:cNvSpPr>
                <a:spLocks noChangeArrowheads="1"/>
              </p:cNvSpPr>
              <p:nvPr/>
            </p:nvSpPr>
            <p:spPr bwMode="auto">
              <a:xfrm>
                <a:off x="5776913" y="4905376"/>
                <a:ext cx="30163" cy="3016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50" name="Текст 20">
            <a:extLst>
              <a:ext uri="{FF2B5EF4-FFF2-40B4-BE49-F238E27FC236}">
                <a16:creationId xmlns:a16="http://schemas.microsoft.com/office/drawing/2014/main" id="{0D443589-DA6F-4E0C-B461-E799685A3D6E}"/>
              </a:ext>
            </a:extLst>
          </p:cNvPr>
          <p:cNvSpPr txBox="1">
            <a:spLocks/>
          </p:cNvSpPr>
          <p:nvPr/>
        </p:nvSpPr>
        <p:spPr>
          <a:xfrm>
            <a:off x="1053429" y="3926034"/>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51" name="Текст 16">
            <a:extLst>
              <a:ext uri="{FF2B5EF4-FFF2-40B4-BE49-F238E27FC236}">
                <a16:creationId xmlns:a16="http://schemas.microsoft.com/office/drawing/2014/main" id="{9C2D5C06-8B7E-478F-8053-8AD88A7ADB30}"/>
              </a:ext>
            </a:extLst>
          </p:cNvPr>
          <p:cNvSpPr txBox="1">
            <a:spLocks/>
          </p:cNvSpPr>
          <p:nvPr/>
        </p:nvSpPr>
        <p:spPr>
          <a:xfrm>
            <a:off x="1053429" y="473342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52" name="Текст 20">
            <a:extLst>
              <a:ext uri="{FF2B5EF4-FFF2-40B4-BE49-F238E27FC236}">
                <a16:creationId xmlns:a16="http://schemas.microsoft.com/office/drawing/2014/main" id="{DF4473B3-1482-480C-8438-4DD01FA8C6BD}"/>
              </a:ext>
            </a:extLst>
          </p:cNvPr>
          <p:cNvSpPr txBox="1">
            <a:spLocks/>
          </p:cNvSpPr>
          <p:nvPr/>
        </p:nvSpPr>
        <p:spPr>
          <a:xfrm>
            <a:off x="1053429" y="7436821"/>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53" name="Текст 16">
            <a:extLst>
              <a:ext uri="{FF2B5EF4-FFF2-40B4-BE49-F238E27FC236}">
                <a16:creationId xmlns:a16="http://schemas.microsoft.com/office/drawing/2014/main" id="{606473E8-B142-4E72-9F51-55799079D655}"/>
              </a:ext>
            </a:extLst>
          </p:cNvPr>
          <p:cNvSpPr txBox="1">
            <a:spLocks/>
          </p:cNvSpPr>
          <p:nvPr/>
        </p:nvSpPr>
        <p:spPr>
          <a:xfrm>
            <a:off x="1053429" y="819821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54" name="Текст 20">
            <a:extLst>
              <a:ext uri="{FF2B5EF4-FFF2-40B4-BE49-F238E27FC236}">
                <a16:creationId xmlns:a16="http://schemas.microsoft.com/office/drawing/2014/main" id="{A977EC0D-1B11-4137-82A0-72AE5D201275}"/>
              </a:ext>
            </a:extLst>
          </p:cNvPr>
          <p:cNvSpPr txBox="1">
            <a:spLocks/>
          </p:cNvSpPr>
          <p:nvPr/>
        </p:nvSpPr>
        <p:spPr>
          <a:xfrm>
            <a:off x="1053429" y="10947609"/>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55" name="Текст 16">
            <a:extLst>
              <a:ext uri="{FF2B5EF4-FFF2-40B4-BE49-F238E27FC236}">
                <a16:creationId xmlns:a16="http://schemas.microsoft.com/office/drawing/2014/main" id="{3B4B94BE-B9D9-46F6-83FC-EF841F153DCC}"/>
              </a:ext>
            </a:extLst>
          </p:cNvPr>
          <p:cNvSpPr txBox="1">
            <a:spLocks/>
          </p:cNvSpPr>
          <p:nvPr/>
        </p:nvSpPr>
        <p:spPr>
          <a:xfrm>
            <a:off x="1053429" y="1166300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56" name="Freeform: Shape 55">
            <a:extLst>
              <a:ext uri="{FF2B5EF4-FFF2-40B4-BE49-F238E27FC236}">
                <a16:creationId xmlns:a16="http://schemas.microsoft.com/office/drawing/2014/main" id="{45F831F5-A10C-44D5-AEC8-77D6EADA72BB}"/>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2924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pPr/>
              <a:t>32</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BUSINESS.COM</a:t>
            </a:r>
            <a:endParaRPr lang="en-US" dirty="0"/>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1"/>
                </a:solidFill>
              </a:rPr>
              <a:t>BIZZ </a:t>
            </a:r>
            <a:r>
              <a:rPr lang="en-US" sz="10000" b="1" dirty="0">
                <a:solidFill>
                  <a:schemeClr val="accent1"/>
                </a:solidFill>
              </a:rPr>
              <a:t>INFOGRAPHICS</a:t>
            </a:r>
          </a:p>
        </p:txBody>
      </p:sp>
      <p:grpSp>
        <p:nvGrpSpPr>
          <p:cNvPr id="4" name="Group 3">
            <a:extLst>
              <a:ext uri="{FF2B5EF4-FFF2-40B4-BE49-F238E27FC236}">
                <a16:creationId xmlns:a16="http://schemas.microsoft.com/office/drawing/2014/main" id="{B99207D8-7BFA-4174-8718-CAB9E4167E69}"/>
              </a:ext>
            </a:extLst>
          </p:cNvPr>
          <p:cNvGrpSpPr/>
          <p:nvPr/>
        </p:nvGrpSpPr>
        <p:grpSpPr>
          <a:xfrm>
            <a:off x="15986406" y="2251944"/>
            <a:ext cx="11833823" cy="12733758"/>
            <a:chOff x="1029628" y="1460500"/>
            <a:chExt cx="4402319" cy="4737105"/>
          </a:xfrm>
        </p:grpSpPr>
        <p:sp>
          <p:nvSpPr>
            <p:cNvPr id="6" name="Овал 101">
              <a:extLst>
                <a:ext uri="{FF2B5EF4-FFF2-40B4-BE49-F238E27FC236}">
                  <a16:creationId xmlns:a16="http://schemas.microsoft.com/office/drawing/2014/main" id="{39CBF941-01A4-4BBB-817B-BBCD464CD78C}"/>
                </a:ext>
              </a:extLst>
            </p:cNvPr>
            <p:cNvSpPr/>
            <p:nvPr/>
          </p:nvSpPr>
          <p:spPr>
            <a:xfrm>
              <a:off x="1029628" y="5687122"/>
              <a:ext cx="4402319" cy="510483"/>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Группа 52">
              <a:extLst>
                <a:ext uri="{FF2B5EF4-FFF2-40B4-BE49-F238E27FC236}">
                  <a16:creationId xmlns:a16="http://schemas.microsoft.com/office/drawing/2014/main" id="{89CA22BE-95CC-45AD-8C3A-52DD220AA90D}"/>
                </a:ext>
              </a:extLst>
            </p:cNvPr>
            <p:cNvGrpSpPr/>
            <p:nvPr/>
          </p:nvGrpSpPr>
          <p:grpSpPr>
            <a:xfrm>
              <a:off x="1826249" y="1460500"/>
              <a:ext cx="3420606" cy="4513463"/>
              <a:chOff x="3122613" y="4146550"/>
              <a:chExt cx="1376363" cy="1816101"/>
            </a:xfrm>
          </p:grpSpPr>
          <p:sp>
            <p:nvSpPr>
              <p:cNvPr id="8" name="Freeform 387">
                <a:extLst>
                  <a:ext uri="{FF2B5EF4-FFF2-40B4-BE49-F238E27FC236}">
                    <a16:creationId xmlns:a16="http://schemas.microsoft.com/office/drawing/2014/main" id="{FE6BF705-D383-4012-BFA8-6E70506F4D9C}"/>
                  </a:ext>
                </a:extLst>
              </p:cNvPr>
              <p:cNvSpPr>
                <a:spLocks/>
              </p:cNvSpPr>
              <p:nvPr/>
            </p:nvSpPr>
            <p:spPr bwMode="auto">
              <a:xfrm>
                <a:off x="3344863" y="5854700"/>
                <a:ext cx="161925" cy="96838"/>
              </a:xfrm>
              <a:custGeom>
                <a:avLst/>
                <a:gdLst>
                  <a:gd name="T0" fmla="*/ 445 w 445"/>
                  <a:gd name="T1" fmla="*/ 136 h 269"/>
                  <a:gd name="T2" fmla="*/ 402 w 445"/>
                  <a:gd name="T3" fmla="*/ 55 h 269"/>
                  <a:gd name="T4" fmla="*/ 226 w 445"/>
                  <a:gd name="T5" fmla="*/ 28 h 269"/>
                  <a:gd name="T6" fmla="*/ 37 w 445"/>
                  <a:gd name="T7" fmla="*/ 159 h 269"/>
                  <a:gd name="T8" fmla="*/ 7 w 445"/>
                  <a:gd name="T9" fmla="*/ 269 h 269"/>
                  <a:gd name="T10" fmla="*/ 445 w 445"/>
                  <a:gd name="T11" fmla="*/ 136 h 269"/>
                </a:gdLst>
                <a:ahLst/>
                <a:cxnLst>
                  <a:cxn ang="0">
                    <a:pos x="T0" y="T1"/>
                  </a:cxn>
                  <a:cxn ang="0">
                    <a:pos x="T2" y="T3"/>
                  </a:cxn>
                  <a:cxn ang="0">
                    <a:pos x="T4" y="T5"/>
                  </a:cxn>
                  <a:cxn ang="0">
                    <a:pos x="T6" y="T7"/>
                  </a:cxn>
                  <a:cxn ang="0">
                    <a:pos x="T8" y="T9"/>
                  </a:cxn>
                  <a:cxn ang="0">
                    <a:pos x="T10" y="T11"/>
                  </a:cxn>
                </a:cxnLst>
                <a:rect l="0" t="0" r="r" b="b"/>
                <a:pathLst>
                  <a:path w="445" h="269">
                    <a:moveTo>
                      <a:pt x="445" y="136"/>
                    </a:moveTo>
                    <a:lnTo>
                      <a:pt x="402" y="55"/>
                    </a:lnTo>
                    <a:cubicBezTo>
                      <a:pt x="402" y="55"/>
                      <a:pt x="317" y="0"/>
                      <a:pt x="226" y="28"/>
                    </a:cubicBezTo>
                    <a:cubicBezTo>
                      <a:pt x="135" y="56"/>
                      <a:pt x="74" y="107"/>
                      <a:pt x="37" y="159"/>
                    </a:cubicBezTo>
                    <a:cubicBezTo>
                      <a:pt x="0" y="211"/>
                      <a:pt x="7" y="269"/>
                      <a:pt x="7" y="269"/>
                    </a:cubicBezTo>
                    <a:cubicBezTo>
                      <a:pt x="7" y="269"/>
                      <a:pt x="224" y="257"/>
                      <a:pt x="445" y="136"/>
                    </a:cubicBezTo>
                    <a:close/>
                  </a:path>
                </a:pathLst>
              </a:custGeom>
              <a:solidFill>
                <a:schemeClr val="tx1">
                  <a:alpha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388">
                <a:extLst>
                  <a:ext uri="{FF2B5EF4-FFF2-40B4-BE49-F238E27FC236}">
                    <a16:creationId xmlns:a16="http://schemas.microsoft.com/office/drawing/2014/main" id="{DE4D0FBD-54F2-405B-A9C5-6933421373F6}"/>
                  </a:ext>
                </a:extLst>
              </p:cNvPr>
              <p:cNvSpPr>
                <a:spLocks/>
              </p:cNvSpPr>
              <p:nvPr/>
            </p:nvSpPr>
            <p:spPr bwMode="auto">
              <a:xfrm>
                <a:off x="3338513" y="4773613"/>
                <a:ext cx="677863" cy="323850"/>
              </a:xfrm>
              <a:custGeom>
                <a:avLst/>
                <a:gdLst>
                  <a:gd name="T0" fmla="*/ 277 w 1856"/>
                  <a:gd name="T1" fmla="*/ 166 h 895"/>
                  <a:gd name="T2" fmla="*/ 1049 w 1856"/>
                  <a:gd name="T3" fmla="*/ 231 h 895"/>
                  <a:gd name="T4" fmla="*/ 1674 w 1856"/>
                  <a:gd name="T5" fmla="*/ 0 h 895"/>
                  <a:gd name="T6" fmla="*/ 975 w 1856"/>
                  <a:gd name="T7" fmla="*/ 796 h 895"/>
                  <a:gd name="T8" fmla="*/ 277 w 1856"/>
                  <a:gd name="T9" fmla="*/ 166 h 895"/>
                </a:gdLst>
                <a:ahLst/>
                <a:cxnLst>
                  <a:cxn ang="0">
                    <a:pos x="T0" y="T1"/>
                  </a:cxn>
                  <a:cxn ang="0">
                    <a:pos x="T2" y="T3"/>
                  </a:cxn>
                  <a:cxn ang="0">
                    <a:pos x="T4" y="T5"/>
                  </a:cxn>
                  <a:cxn ang="0">
                    <a:pos x="T6" y="T7"/>
                  </a:cxn>
                  <a:cxn ang="0">
                    <a:pos x="T8" y="T9"/>
                  </a:cxn>
                </a:cxnLst>
                <a:rect l="0" t="0" r="r" b="b"/>
                <a:pathLst>
                  <a:path w="1856" h="895">
                    <a:moveTo>
                      <a:pt x="277" y="166"/>
                    </a:moveTo>
                    <a:cubicBezTo>
                      <a:pt x="277" y="166"/>
                      <a:pt x="613" y="306"/>
                      <a:pt x="1049" y="231"/>
                    </a:cubicBezTo>
                    <a:cubicBezTo>
                      <a:pt x="1485" y="156"/>
                      <a:pt x="1674" y="0"/>
                      <a:pt x="1674" y="0"/>
                    </a:cubicBezTo>
                    <a:cubicBezTo>
                      <a:pt x="1674" y="0"/>
                      <a:pt x="1856" y="618"/>
                      <a:pt x="975" y="796"/>
                    </a:cubicBezTo>
                    <a:cubicBezTo>
                      <a:pt x="486" y="895"/>
                      <a:pt x="0" y="646"/>
                      <a:pt x="277" y="166"/>
                    </a:cubicBezTo>
                    <a:close/>
                  </a:path>
                </a:pathLst>
              </a:custGeom>
              <a:solidFill>
                <a:srgbClr val="6341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389">
                <a:extLst>
                  <a:ext uri="{FF2B5EF4-FFF2-40B4-BE49-F238E27FC236}">
                    <a16:creationId xmlns:a16="http://schemas.microsoft.com/office/drawing/2014/main" id="{CDFBF083-B835-4B65-8F0D-6C5C614C7B23}"/>
                  </a:ext>
                </a:extLst>
              </p:cNvPr>
              <p:cNvSpPr>
                <a:spLocks/>
              </p:cNvSpPr>
              <p:nvPr/>
            </p:nvSpPr>
            <p:spPr bwMode="auto">
              <a:xfrm>
                <a:off x="3903663" y="5859463"/>
                <a:ext cx="161925" cy="103188"/>
              </a:xfrm>
              <a:custGeom>
                <a:avLst/>
                <a:gdLst>
                  <a:gd name="T0" fmla="*/ 0 w 440"/>
                  <a:gd name="T1" fmla="*/ 128 h 287"/>
                  <a:gd name="T2" fmla="*/ 48 w 440"/>
                  <a:gd name="T3" fmla="*/ 50 h 287"/>
                  <a:gd name="T4" fmla="*/ 225 w 440"/>
                  <a:gd name="T5" fmla="*/ 34 h 287"/>
                  <a:gd name="T6" fmla="*/ 406 w 440"/>
                  <a:gd name="T7" fmla="*/ 176 h 287"/>
                  <a:gd name="T8" fmla="*/ 429 w 440"/>
                  <a:gd name="T9" fmla="*/ 287 h 287"/>
                  <a:gd name="T10" fmla="*/ 0 w 440"/>
                  <a:gd name="T11" fmla="*/ 128 h 287"/>
                </a:gdLst>
                <a:ahLst/>
                <a:cxnLst>
                  <a:cxn ang="0">
                    <a:pos x="T0" y="T1"/>
                  </a:cxn>
                  <a:cxn ang="0">
                    <a:pos x="T2" y="T3"/>
                  </a:cxn>
                  <a:cxn ang="0">
                    <a:pos x="T4" y="T5"/>
                  </a:cxn>
                  <a:cxn ang="0">
                    <a:pos x="T6" y="T7"/>
                  </a:cxn>
                  <a:cxn ang="0">
                    <a:pos x="T8" y="T9"/>
                  </a:cxn>
                  <a:cxn ang="0">
                    <a:pos x="T10" y="T11"/>
                  </a:cxn>
                </a:cxnLst>
                <a:rect l="0" t="0" r="r" b="b"/>
                <a:pathLst>
                  <a:path w="440" h="287">
                    <a:moveTo>
                      <a:pt x="0" y="128"/>
                    </a:moveTo>
                    <a:lnTo>
                      <a:pt x="48" y="50"/>
                    </a:lnTo>
                    <a:cubicBezTo>
                      <a:pt x="48" y="50"/>
                      <a:pt x="136" y="0"/>
                      <a:pt x="225" y="34"/>
                    </a:cubicBezTo>
                    <a:cubicBezTo>
                      <a:pt x="315" y="67"/>
                      <a:pt x="372" y="122"/>
                      <a:pt x="406" y="176"/>
                    </a:cubicBezTo>
                    <a:cubicBezTo>
                      <a:pt x="440" y="230"/>
                      <a:pt x="429" y="287"/>
                      <a:pt x="429" y="287"/>
                    </a:cubicBezTo>
                    <a:cubicBezTo>
                      <a:pt x="429" y="287"/>
                      <a:pt x="214" y="263"/>
                      <a:pt x="0" y="128"/>
                    </a:cubicBezTo>
                    <a:close/>
                  </a:path>
                </a:pathLst>
              </a:custGeom>
              <a:solidFill>
                <a:schemeClr val="tx1">
                  <a:alpha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390">
                <a:extLst>
                  <a:ext uri="{FF2B5EF4-FFF2-40B4-BE49-F238E27FC236}">
                    <a16:creationId xmlns:a16="http://schemas.microsoft.com/office/drawing/2014/main" id="{99B8609D-89E2-4809-A119-E96C403E1E96}"/>
                  </a:ext>
                </a:extLst>
              </p:cNvPr>
              <p:cNvSpPr>
                <a:spLocks/>
              </p:cNvSpPr>
              <p:nvPr/>
            </p:nvSpPr>
            <p:spPr bwMode="auto">
              <a:xfrm>
                <a:off x="3413126" y="5453063"/>
                <a:ext cx="569913" cy="430213"/>
              </a:xfrm>
              <a:custGeom>
                <a:avLst/>
                <a:gdLst>
                  <a:gd name="T0" fmla="*/ 101 w 1559"/>
                  <a:gd name="T1" fmla="*/ 0 h 1187"/>
                  <a:gd name="T2" fmla="*/ 0 w 1559"/>
                  <a:gd name="T3" fmla="*/ 1152 h 1187"/>
                  <a:gd name="T4" fmla="*/ 156 w 1559"/>
                  <a:gd name="T5" fmla="*/ 1184 h 1187"/>
                  <a:gd name="T6" fmla="*/ 240 w 1559"/>
                  <a:gd name="T7" fmla="*/ 1108 h 1187"/>
                  <a:gd name="T8" fmla="*/ 325 w 1559"/>
                  <a:gd name="T9" fmla="*/ 246 h 1187"/>
                  <a:gd name="T10" fmla="*/ 770 w 1559"/>
                  <a:gd name="T11" fmla="*/ 476 h 1187"/>
                  <a:gd name="T12" fmla="*/ 1291 w 1559"/>
                  <a:gd name="T13" fmla="*/ 286 h 1187"/>
                  <a:gd name="T14" fmla="*/ 1353 w 1559"/>
                  <a:gd name="T15" fmla="*/ 1156 h 1187"/>
                  <a:gd name="T16" fmla="*/ 1474 w 1559"/>
                  <a:gd name="T17" fmla="*/ 1180 h 1187"/>
                  <a:gd name="T18" fmla="*/ 1559 w 1559"/>
                  <a:gd name="T19" fmla="*/ 1136 h 1187"/>
                  <a:gd name="T20" fmla="*/ 1468 w 1559"/>
                  <a:gd name="T21" fmla="*/ 19 h 1187"/>
                  <a:gd name="T22" fmla="*/ 101 w 1559"/>
                  <a:gd name="T23"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9" h="1187">
                    <a:moveTo>
                      <a:pt x="101" y="0"/>
                    </a:moveTo>
                    <a:lnTo>
                      <a:pt x="0" y="1152"/>
                    </a:lnTo>
                    <a:cubicBezTo>
                      <a:pt x="0" y="1152"/>
                      <a:pt x="74" y="1185"/>
                      <a:pt x="156" y="1184"/>
                    </a:cubicBezTo>
                    <a:cubicBezTo>
                      <a:pt x="238" y="1183"/>
                      <a:pt x="240" y="1108"/>
                      <a:pt x="240" y="1108"/>
                    </a:cubicBezTo>
                    <a:lnTo>
                      <a:pt x="325" y="246"/>
                    </a:lnTo>
                    <a:cubicBezTo>
                      <a:pt x="325" y="246"/>
                      <a:pt x="462" y="440"/>
                      <a:pt x="770" y="476"/>
                    </a:cubicBezTo>
                    <a:cubicBezTo>
                      <a:pt x="1078" y="511"/>
                      <a:pt x="1291" y="286"/>
                      <a:pt x="1291" y="286"/>
                    </a:cubicBezTo>
                    <a:lnTo>
                      <a:pt x="1353" y="1156"/>
                    </a:lnTo>
                    <a:cubicBezTo>
                      <a:pt x="1353" y="1156"/>
                      <a:pt x="1412" y="1187"/>
                      <a:pt x="1474" y="1180"/>
                    </a:cubicBezTo>
                    <a:cubicBezTo>
                      <a:pt x="1536" y="1173"/>
                      <a:pt x="1559" y="1136"/>
                      <a:pt x="1559" y="1136"/>
                    </a:cubicBezTo>
                    <a:lnTo>
                      <a:pt x="1468" y="19"/>
                    </a:lnTo>
                    <a:cubicBezTo>
                      <a:pt x="1468" y="19"/>
                      <a:pt x="915" y="147"/>
                      <a:pt x="101" y="0"/>
                    </a:cubicBezTo>
                    <a:close/>
                  </a:path>
                </a:pathLst>
              </a:custGeom>
              <a:solidFill>
                <a:srgbClr val="1935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91">
                <a:extLst>
                  <a:ext uri="{FF2B5EF4-FFF2-40B4-BE49-F238E27FC236}">
                    <a16:creationId xmlns:a16="http://schemas.microsoft.com/office/drawing/2014/main" id="{E5C570FD-5D86-41DE-A132-2BE7874CA2BA}"/>
                  </a:ext>
                </a:extLst>
              </p:cNvPr>
              <p:cNvSpPr>
                <a:spLocks/>
              </p:cNvSpPr>
              <p:nvPr/>
            </p:nvSpPr>
            <p:spPr bwMode="auto">
              <a:xfrm>
                <a:off x="3122613" y="5397500"/>
                <a:ext cx="169863" cy="115888"/>
              </a:xfrm>
              <a:custGeom>
                <a:avLst/>
                <a:gdLst>
                  <a:gd name="T0" fmla="*/ 467 w 467"/>
                  <a:gd name="T1" fmla="*/ 321 h 321"/>
                  <a:gd name="T2" fmla="*/ 387 w 467"/>
                  <a:gd name="T3" fmla="*/ 76 h 321"/>
                  <a:gd name="T4" fmla="*/ 310 w 467"/>
                  <a:gd name="T5" fmla="*/ 14 h 321"/>
                  <a:gd name="T6" fmla="*/ 75 w 467"/>
                  <a:gd name="T7" fmla="*/ 0 h 321"/>
                  <a:gd name="T8" fmla="*/ 1 w 467"/>
                  <a:gd name="T9" fmla="*/ 43 h 321"/>
                  <a:gd name="T10" fmla="*/ 57 w 467"/>
                  <a:gd name="T11" fmla="*/ 69 h 321"/>
                  <a:gd name="T12" fmla="*/ 0 w 467"/>
                  <a:gd name="T13" fmla="*/ 148 h 321"/>
                  <a:gd name="T14" fmla="*/ 467 w 467"/>
                  <a:gd name="T15" fmla="*/ 321 h 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7" h="321">
                    <a:moveTo>
                      <a:pt x="467" y="321"/>
                    </a:moveTo>
                    <a:lnTo>
                      <a:pt x="387" y="76"/>
                    </a:lnTo>
                    <a:lnTo>
                      <a:pt x="310" y="14"/>
                    </a:lnTo>
                    <a:lnTo>
                      <a:pt x="75" y="0"/>
                    </a:lnTo>
                    <a:lnTo>
                      <a:pt x="1" y="43"/>
                    </a:lnTo>
                    <a:lnTo>
                      <a:pt x="57" y="69"/>
                    </a:lnTo>
                    <a:lnTo>
                      <a:pt x="0" y="148"/>
                    </a:lnTo>
                    <a:lnTo>
                      <a:pt x="467" y="321"/>
                    </a:ln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392">
                <a:extLst>
                  <a:ext uri="{FF2B5EF4-FFF2-40B4-BE49-F238E27FC236}">
                    <a16:creationId xmlns:a16="http://schemas.microsoft.com/office/drawing/2014/main" id="{1CB5A96B-A080-4801-A13E-B3015C91E1AD}"/>
                  </a:ext>
                </a:extLst>
              </p:cNvPr>
              <p:cNvSpPr>
                <a:spLocks/>
              </p:cNvSpPr>
              <p:nvPr/>
            </p:nvSpPr>
            <p:spPr bwMode="auto">
              <a:xfrm>
                <a:off x="3190876" y="5408613"/>
                <a:ext cx="101600" cy="104775"/>
              </a:xfrm>
              <a:custGeom>
                <a:avLst/>
                <a:gdLst>
                  <a:gd name="T0" fmla="*/ 278 w 278"/>
                  <a:gd name="T1" fmla="*/ 287 h 287"/>
                  <a:gd name="T2" fmla="*/ 225 w 278"/>
                  <a:gd name="T3" fmla="*/ 267 h 287"/>
                  <a:gd name="T4" fmla="*/ 166 w 278"/>
                  <a:gd name="T5" fmla="*/ 66 h 287"/>
                  <a:gd name="T6" fmla="*/ 0 w 278"/>
                  <a:gd name="T7" fmla="*/ 0 h 287"/>
                  <a:gd name="T8" fmla="*/ 171 w 278"/>
                  <a:gd name="T9" fmla="*/ 45 h 287"/>
                  <a:gd name="T10" fmla="*/ 173 w 278"/>
                  <a:gd name="T11" fmla="*/ 22 h 287"/>
                  <a:gd name="T12" fmla="*/ 198 w 278"/>
                  <a:gd name="T13" fmla="*/ 42 h 287"/>
                  <a:gd name="T14" fmla="*/ 278 w 278"/>
                  <a:gd name="T15" fmla="*/ 287 h 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 h="287">
                    <a:moveTo>
                      <a:pt x="278" y="287"/>
                    </a:moveTo>
                    <a:lnTo>
                      <a:pt x="225" y="267"/>
                    </a:lnTo>
                    <a:lnTo>
                      <a:pt x="166" y="66"/>
                    </a:lnTo>
                    <a:lnTo>
                      <a:pt x="0" y="0"/>
                    </a:lnTo>
                    <a:lnTo>
                      <a:pt x="171" y="45"/>
                    </a:lnTo>
                    <a:lnTo>
                      <a:pt x="173" y="22"/>
                    </a:lnTo>
                    <a:lnTo>
                      <a:pt x="198" y="42"/>
                    </a:lnTo>
                    <a:lnTo>
                      <a:pt x="278" y="287"/>
                    </a:ln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93">
                <a:extLst>
                  <a:ext uri="{FF2B5EF4-FFF2-40B4-BE49-F238E27FC236}">
                    <a16:creationId xmlns:a16="http://schemas.microsoft.com/office/drawing/2014/main" id="{2D846336-E131-4F28-8676-7D907C35C5D1}"/>
                  </a:ext>
                </a:extLst>
              </p:cNvPr>
              <p:cNvSpPr>
                <a:spLocks/>
              </p:cNvSpPr>
              <p:nvPr/>
            </p:nvSpPr>
            <p:spPr bwMode="auto">
              <a:xfrm>
                <a:off x="3449638" y="5124450"/>
                <a:ext cx="744538" cy="371475"/>
              </a:xfrm>
              <a:custGeom>
                <a:avLst/>
                <a:gdLst>
                  <a:gd name="T0" fmla="*/ 15 w 2037"/>
                  <a:gd name="T1" fmla="*/ 98 h 1025"/>
                  <a:gd name="T2" fmla="*/ 2 w 2037"/>
                  <a:gd name="T3" fmla="*/ 329 h 1025"/>
                  <a:gd name="T4" fmla="*/ 0 w 2037"/>
                  <a:gd name="T5" fmla="*/ 909 h 1025"/>
                  <a:gd name="T6" fmla="*/ 845 w 2037"/>
                  <a:gd name="T7" fmla="*/ 1004 h 1025"/>
                  <a:gd name="T8" fmla="*/ 1367 w 2037"/>
                  <a:gd name="T9" fmla="*/ 928 h 1025"/>
                  <a:gd name="T10" fmla="*/ 1380 w 2037"/>
                  <a:gd name="T11" fmla="*/ 447 h 1025"/>
                  <a:gd name="T12" fmla="*/ 1569 w 2037"/>
                  <a:gd name="T13" fmla="*/ 689 h 1025"/>
                  <a:gd name="T14" fmla="*/ 2014 w 2037"/>
                  <a:gd name="T15" fmla="*/ 759 h 1025"/>
                  <a:gd name="T16" fmla="*/ 2037 w 2037"/>
                  <a:gd name="T17" fmla="*/ 583 h 1025"/>
                  <a:gd name="T18" fmla="*/ 1592 w 2037"/>
                  <a:gd name="T19" fmla="*/ 599 h 1025"/>
                  <a:gd name="T20" fmla="*/ 1385 w 2037"/>
                  <a:gd name="T21" fmla="*/ 0 h 1025"/>
                  <a:gd name="T22" fmla="*/ 15 w 2037"/>
                  <a:gd name="T23" fmla="*/ 98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37" h="1025">
                    <a:moveTo>
                      <a:pt x="15" y="98"/>
                    </a:moveTo>
                    <a:lnTo>
                      <a:pt x="2" y="329"/>
                    </a:lnTo>
                    <a:lnTo>
                      <a:pt x="0" y="909"/>
                    </a:lnTo>
                    <a:cubicBezTo>
                      <a:pt x="0" y="909"/>
                      <a:pt x="399" y="1025"/>
                      <a:pt x="845" y="1004"/>
                    </a:cubicBezTo>
                    <a:cubicBezTo>
                      <a:pt x="1291" y="982"/>
                      <a:pt x="1367" y="928"/>
                      <a:pt x="1367" y="928"/>
                    </a:cubicBezTo>
                    <a:lnTo>
                      <a:pt x="1380" y="447"/>
                    </a:lnTo>
                    <a:lnTo>
                      <a:pt x="1569" y="689"/>
                    </a:lnTo>
                    <a:lnTo>
                      <a:pt x="2014" y="759"/>
                    </a:lnTo>
                    <a:lnTo>
                      <a:pt x="2037" y="583"/>
                    </a:lnTo>
                    <a:lnTo>
                      <a:pt x="1592" y="599"/>
                    </a:lnTo>
                    <a:lnTo>
                      <a:pt x="1385" y="0"/>
                    </a:lnTo>
                    <a:cubicBezTo>
                      <a:pt x="1385" y="0"/>
                      <a:pt x="762" y="188"/>
                      <a:pt x="15" y="98"/>
                    </a:cubicBezTo>
                    <a:close/>
                  </a:path>
                </a:pathLst>
              </a:custGeom>
              <a:solidFill>
                <a:srgbClr val="EB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94">
                <a:extLst>
                  <a:ext uri="{FF2B5EF4-FFF2-40B4-BE49-F238E27FC236}">
                    <a16:creationId xmlns:a16="http://schemas.microsoft.com/office/drawing/2014/main" id="{DB170D7D-0C7C-4199-9C50-58EC46064E39}"/>
                  </a:ext>
                </a:extLst>
              </p:cNvPr>
              <p:cNvSpPr>
                <a:spLocks/>
              </p:cNvSpPr>
              <p:nvPr/>
            </p:nvSpPr>
            <p:spPr bwMode="auto">
              <a:xfrm>
                <a:off x="3190876" y="5160963"/>
                <a:ext cx="290513" cy="265113"/>
              </a:xfrm>
              <a:custGeom>
                <a:avLst/>
                <a:gdLst>
                  <a:gd name="T0" fmla="*/ 724 w 795"/>
                  <a:gd name="T1" fmla="*/ 0 h 733"/>
                  <a:gd name="T2" fmla="*/ 165 w 795"/>
                  <a:gd name="T3" fmla="*/ 230 h 733"/>
                  <a:gd name="T4" fmla="*/ 0 w 795"/>
                  <a:gd name="T5" fmla="*/ 693 h 733"/>
                  <a:gd name="T6" fmla="*/ 172 w 795"/>
                  <a:gd name="T7" fmla="*/ 733 h 733"/>
                  <a:gd name="T8" fmla="*/ 253 w 795"/>
                  <a:gd name="T9" fmla="*/ 266 h 733"/>
                  <a:gd name="T10" fmla="*/ 766 w 795"/>
                  <a:gd name="T11" fmla="*/ 206 h 733"/>
                  <a:gd name="T12" fmla="*/ 795 w 795"/>
                  <a:gd name="T13" fmla="*/ 30 h 733"/>
                  <a:gd name="T14" fmla="*/ 724 w 795"/>
                  <a:gd name="T15" fmla="*/ 0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5" h="733">
                    <a:moveTo>
                      <a:pt x="724" y="0"/>
                    </a:moveTo>
                    <a:lnTo>
                      <a:pt x="165" y="230"/>
                    </a:lnTo>
                    <a:lnTo>
                      <a:pt x="0" y="693"/>
                    </a:lnTo>
                    <a:lnTo>
                      <a:pt x="172" y="733"/>
                    </a:lnTo>
                    <a:lnTo>
                      <a:pt x="253" y="266"/>
                    </a:lnTo>
                    <a:lnTo>
                      <a:pt x="766" y="206"/>
                    </a:lnTo>
                    <a:lnTo>
                      <a:pt x="795" y="30"/>
                    </a:lnTo>
                    <a:cubicBezTo>
                      <a:pt x="771" y="20"/>
                      <a:pt x="747" y="10"/>
                      <a:pt x="724" y="0"/>
                    </a:cubicBezTo>
                    <a:close/>
                  </a:path>
                </a:pathLst>
              </a:custGeom>
              <a:solidFill>
                <a:srgbClr val="EB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95">
                <a:extLst>
                  <a:ext uri="{FF2B5EF4-FFF2-40B4-BE49-F238E27FC236}">
                    <a16:creationId xmlns:a16="http://schemas.microsoft.com/office/drawing/2014/main" id="{75AD88CE-2295-4442-850A-8B2B5285E36C}"/>
                  </a:ext>
                </a:extLst>
              </p:cNvPr>
              <p:cNvSpPr>
                <a:spLocks/>
              </p:cNvSpPr>
              <p:nvPr/>
            </p:nvSpPr>
            <p:spPr bwMode="auto">
              <a:xfrm>
                <a:off x="3956051" y="5124450"/>
                <a:ext cx="238125" cy="220663"/>
              </a:xfrm>
              <a:custGeom>
                <a:avLst/>
                <a:gdLst>
                  <a:gd name="T0" fmla="*/ 0 w 652"/>
                  <a:gd name="T1" fmla="*/ 0 h 607"/>
                  <a:gd name="T2" fmla="*/ 207 w 652"/>
                  <a:gd name="T3" fmla="*/ 580 h 607"/>
                  <a:gd name="T4" fmla="*/ 652 w 652"/>
                  <a:gd name="T5" fmla="*/ 583 h 607"/>
                  <a:gd name="T6" fmla="*/ 198 w 652"/>
                  <a:gd name="T7" fmla="*/ 607 h 607"/>
                  <a:gd name="T8" fmla="*/ 0 w 652"/>
                  <a:gd name="T9" fmla="*/ 0 h 607"/>
                </a:gdLst>
                <a:ahLst/>
                <a:cxnLst>
                  <a:cxn ang="0">
                    <a:pos x="T0" y="T1"/>
                  </a:cxn>
                  <a:cxn ang="0">
                    <a:pos x="T2" y="T3"/>
                  </a:cxn>
                  <a:cxn ang="0">
                    <a:pos x="T4" y="T5"/>
                  </a:cxn>
                  <a:cxn ang="0">
                    <a:pos x="T6" y="T7"/>
                  </a:cxn>
                  <a:cxn ang="0">
                    <a:pos x="T8" y="T9"/>
                  </a:cxn>
                </a:cxnLst>
                <a:rect l="0" t="0" r="r" b="b"/>
                <a:pathLst>
                  <a:path w="652" h="607">
                    <a:moveTo>
                      <a:pt x="0" y="0"/>
                    </a:moveTo>
                    <a:lnTo>
                      <a:pt x="207" y="580"/>
                    </a:lnTo>
                    <a:lnTo>
                      <a:pt x="652" y="583"/>
                    </a:lnTo>
                    <a:lnTo>
                      <a:pt x="198" y="607"/>
                    </a:lnTo>
                    <a:lnTo>
                      <a:pt x="0" y="0"/>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96">
                <a:extLst>
                  <a:ext uri="{FF2B5EF4-FFF2-40B4-BE49-F238E27FC236}">
                    <a16:creationId xmlns:a16="http://schemas.microsoft.com/office/drawing/2014/main" id="{E0F0494F-7870-4CE8-8A84-7C245CCD58CB}"/>
                  </a:ext>
                </a:extLst>
              </p:cNvPr>
              <p:cNvSpPr>
                <a:spLocks/>
              </p:cNvSpPr>
              <p:nvPr/>
            </p:nvSpPr>
            <p:spPr bwMode="auto">
              <a:xfrm>
                <a:off x="3449638" y="5160963"/>
                <a:ext cx="87313" cy="298450"/>
              </a:xfrm>
              <a:custGeom>
                <a:avLst/>
                <a:gdLst>
                  <a:gd name="T0" fmla="*/ 0 w 236"/>
                  <a:gd name="T1" fmla="*/ 811 h 826"/>
                  <a:gd name="T2" fmla="*/ 59 w 236"/>
                  <a:gd name="T3" fmla="*/ 826 h 826"/>
                  <a:gd name="T4" fmla="*/ 236 w 236"/>
                  <a:gd name="T5" fmla="*/ 40 h 826"/>
                  <a:gd name="T6" fmla="*/ 15 w 236"/>
                  <a:gd name="T7" fmla="*/ 0 h 826"/>
                  <a:gd name="T8" fmla="*/ 3 w 236"/>
                  <a:gd name="T9" fmla="*/ 221 h 826"/>
                  <a:gd name="T10" fmla="*/ 0 w 236"/>
                  <a:gd name="T11" fmla="*/ 811 h 826"/>
                </a:gdLst>
                <a:ahLst/>
                <a:cxnLst>
                  <a:cxn ang="0">
                    <a:pos x="T0" y="T1"/>
                  </a:cxn>
                  <a:cxn ang="0">
                    <a:pos x="T2" y="T3"/>
                  </a:cxn>
                  <a:cxn ang="0">
                    <a:pos x="T4" y="T5"/>
                  </a:cxn>
                  <a:cxn ang="0">
                    <a:pos x="T6" y="T7"/>
                  </a:cxn>
                  <a:cxn ang="0">
                    <a:pos x="T8" y="T9"/>
                  </a:cxn>
                  <a:cxn ang="0">
                    <a:pos x="T10" y="T11"/>
                  </a:cxn>
                </a:cxnLst>
                <a:rect l="0" t="0" r="r" b="b"/>
                <a:pathLst>
                  <a:path w="236" h="826">
                    <a:moveTo>
                      <a:pt x="0" y="811"/>
                    </a:moveTo>
                    <a:lnTo>
                      <a:pt x="59" y="826"/>
                    </a:lnTo>
                    <a:lnTo>
                      <a:pt x="236" y="40"/>
                    </a:lnTo>
                    <a:lnTo>
                      <a:pt x="15" y="0"/>
                    </a:lnTo>
                    <a:lnTo>
                      <a:pt x="3" y="221"/>
                    </a:lnTo>
                    <a:lnTo>
                      <a:pt x="0" y="811"/>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97">
                <a:extLst>
                  <a:ext uri="{FF2B5EF4-FFF2-40B4-BE49-F238E27FC236}">
                    <a16:creationId xmlns:a16="http://schemas.microsoft.com/office/drawing/2014/main" id="{200DB323-6693-4E92-A6FB-DD83B48D5277}"/>
                  </a:ext>
                </a:extLst>
              </p:cNvPr>
              <p:cNvSpPr>
                <a:spLocks/>
              </p:cNvSpPr>
              <p:nvPr/>
            </p:nvSpPr>
            <p:spPr bwMode="auto">
              <a:xfrm>
                <a:off x="3330576" y="4510088"/>
                <a:ext cx="647700" cy="209550"/>
              </a:xfrm>
              <a:custGeom>
                <a:avLst/>
                <a:gdLst>
                  <a:gd name="T0" fmla="*/ 215 w 1775"/>
                  <a:gd name="T1" fmla="*/ 169 h 580"/>
                  <a:gd name="T2" fmla="*/ 1270 w 1775"/>
                  <a:gd name="T3" fmla="*/ 0 h 580"/>
                  <a:gd name="T4" fmla="*/ 1727 w 1775"/>
                  <a:gd name="T5" fmla="*/ 104 h 580"/>
                  <a:gd name="T6" fmla="*/ 1775 w 1775"/>
                  <a:gd name="T7" fmla="*/ 217 h 580"/>
                  <a:gd name="T8" fmla="*/ 1137 w 1775"/>
                  <a:gd name="T9" fmla="*/ 580 h 580"/>
                  <a:gd name="T10" fmla="*/ 0 w 1775"/>
                  <a:gd name="T11" fmla="*/ 456 h 580"/>
                  <a:gd name="T12" fmla="*/ 20 w 1775"/>
                  <a:gd name="T13" fmla="*/ 335 h 580"/>
                  <a:gd name="T14" fmla="*/ 215 w 1775"/>
                  <a:gd name="T15" fmla="*/ 169 h 5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5" h="580">
                    <a:moveTo>
                      <a:pt x="215" y="169"/>
                    </a:moveTo>
                    <a:lnTo>
                      <a:pt x="1270" y="0"/>
                    </a:lnTo>
                    <a:lnTo>
                      <a:pt x="1727" y="104"/>
                    </a:lnTo>
                    <a:lnTo>
                      <a:pt x="1775" y="217"/>
                    </a:lnTo>
                    <a:lnTo>
                      <a:pt x="1137" y="580"/>
                    </a:lnTo>
                    <a:lnTo>
                      <a:pt x="0" y="456"/>
                    </a:lnTo>
                    <a:lnTo>
                      <a:pt x="20" y="335"/>
                    </a:lnTo>
                    <a:lnTo>
                      <a:pt x="215" y="169"/>
                    </a:lnTo>
                    <a:close/>
                  </a:path>
                </a:pathLst>
              </a:custGeom>
              <a:solidFill>
                <a:srgbClr val="CF9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98">
                <a:extLst>
                  <a:ext uri="{FF2B5EF4-FFF2-40B4-BE49-F238E27FC236}">
                    <a16:creationId xmlns:a16="http://schemas.microsoft.com/office/drawing/2014/main" id="{C3D212DB-776E-404A-BF0A-EA0CAB36CB50}"/>
                  </a:ext>
                </a:extLst>
              </p:cNvPr>
              <p:cNvSpPr>
                <a:spLocks/>
              </p:cNvSpPr>
              <p:nvPr/>
            </p:nvSpPr>
            <p:spPr bwMode="auto">
              <a:xfrm>
                <a:off x="3683001" y="5165725"/>
                <a:ext cx="100013" cy="280988"/>
              </a:xfrm>
              <a:custGeom>
                <a:avLst/>
                <a:gdLst>
                  <a:gd name="T0" fmla="*/ 0 w 275"/>
                  <a:gd name="T1" fmla="*/ 42 h 780"/>
                  <a:gd name="T2" fmla="*/ 97 w 275"/>
                  <a:gd name="T3" fmla="*/ 0 h 780"/>
                  <a:gd name="T4" fmla="*/ 215 w 275"/>
                  <a:gd name="T5" fmla="*/ 23 h 780"/>
                  <a:gd name="T6" fmla="*/ 138 w 275"/>
                  <a:gd name="T7" fmla="*/ 161 h 780"/>
                  <a:gd name="T8" fmla="*/ 275 w 275"/>
                  <a:gd name="T9" fmla="*/ 649 h 780"/>
                  <a:gd name="T10" fmla="*/ 166 w 275"/>
                  <a:gd name="T11" fmla="*/ 780 h 780"/>
                  <a:gd name="T12" fmla="*/ 18 w 275"/>
                  <a:gd name="T13" fmla="*/ 621 h 780"/>
                  <a:gd name="T14" fmla="*/ 101 w 275"/>
                  <a:gd name="T15" fmla="*/ 167 h 780"/>
                  <a:gd name="T16" fmla="*/ 0 w 275"/>
                  <a:gd name="T17" fmla="*/ 42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780">
                    <a:moveTo>
                      <a:pt x="0" y="42"/>
                    </a:moveTo>
                    <a:lnTo>
                      <a:pt x="97" y="0"/>
                    </a:lnTo>
                    <a:lnTo>
                      <a:pt x="215" y="23"/>
                    </a:lnTo>
                    <a:lnTo>
                      <a:pt x="138" y="161"/>
                    </a:lnTo>
                    <a:lnTo>
                      <a:pt x="275" y="649"/>
                    </a:lnTo>
                    <a:lnTo>
                      <a:pt x="166" y="780"/>
                    </a:lnTo>
                    <a:lnTo>
                      <a:pt x="18" y="621"/>
                    </a:lnTo>
                    <a:lnTo>
                      <a:pt x="101" y="167"/>
                    </a:lnTo>
                    <a:lnTo>
                      <a:pt x="0" y="4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399">
                <a:extLst>
                  <a:ext uri="{FF2B5EF4-FFF2-40B4-BE49-F238E27FC236}">
                    <a16:creationId xmlns:a16="http://schemas.microsoft.com/office/drawing/2014/main" id="{3EAC3BC6-4B3C-40EA-9ED5-C491F4630018}"/>
                  </a:ext>
                </a:extLst>
              </p:cNvPr>
              <p:cNvSpPr>
                <a:spLocks/>
              </p:cNvSpPr>
              <p:nvPr/>
            </p:nvSpPr>
            <p:spPr bwMode="auto">
              <a:xfrm>
                <a:off x="3489326" y="4773613"/>
                <a:ext cx="354013" cy="309563"/>
              </a:xfrm>
              <a:custGeom>
                <a:avLst/>
                <a:gdLst>
                  <a:gd name="T0" fmla="*/ 333 w 969"/>
                  <a:gd name="T1" fmla="*/ 103 h 858"/>
                  <a:gd name="T2" fmla="*/ 885 w 969"/>
                  <a:gd name="T3" fmla="*/ 243 h 858"/>
                  <a:gd name="T4" fmla="*/ 636 w 969"/>
                  <a:gd name="T5" fmla="*/ 755 h 858"/>
                  <a:gd name="T6" fmla="*/ 83 w 969"/>
                  <a:gd name="T7" fmla="*/ 615 h 858"/>
                  <a:gd name="T8" fmla="*/ 333 w 969"/>
                  <a:gd name="T9" fmla="*/ 103 h 858"/>
                </a:gdLst>
                <a:ahLst/>
                <a:cxnLst>
                  <a:cxn ang="0">
                    <a:pos x="T0" y="T1"/>
                  </a:cxn>
                  <a:cxn ang="0">
                    <a:pos x="T2" y="T3"/>
                  </a:cxn>
                  <a:cxn ang="0">
                    <a:pos x="T4" y="T5"/>
                  </a:cxn>
                  <a:cxn ang="0">
                    <a:pos x="T6" y="T7"/>
                  </a:cxn>
                  <a:cxn ang="0">
                    <a:pos x="T8" y="T9"/>
                  </a:cxn>
                </a:cxnLst>
                <a:rect l="0" t="0" r="r" b="b"/>
                <a:pathLst>
                  <a:path w="969" h="858">
                    <a:moveTo>
                      <a:pt x="333" y="103"/>
                    </a:moveTo>
                    <a:cubicBezTo>
                      <a:pt x="554" y="0"/>
                      <a:pt x="801" y="63"/>
                      <a:pt x="885" y="243"/>
                    </a:cubicBezTo>
                    <a:cubicBezTo>
                      <a:pt x="969" y="423"/>
                      <a:pt x="857" y="652"/>
                      <a:pt x="636" y="755"/>
                    </a:cubicBezTo>
                    <a:cubicBezTo>
                      <a:pt x="414" y="858"/>
                      <a:pt x="167" y="795"/>
                      <a:pt x="83" y="615"/>
                    </a:cubicBezTo>
                    <a:cubicBezTo>
                      <a:pt x="0" y="436"/>
                      <a:pt x="111" y="206"/>
                      <a:pt x="333" y="103"/>
                    </a:cubicBezTo>
                    <a:close/>
                  </a:path>
                </a:pathLst>
              </a:custGeom>
              <a:solidFill>
                <a:srgbClr val="4A30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400">
                <a:extLst>
                  <a:ext uri="{FF2B5EF4-FFF2-40B4-BE49-F238E27FC236}">
                    <a16:creationId xmlns:a16="http://schemas.microsoft.com/office/drawing/2014/main" id="{7087678C-6972-48A2-9E51-6C717D843FA6}"/>
                  </a:ext>
                </a:extLst>
              </p:cNvPr>
              <p:cNvSpPr>
                <a:spLocks/>
              </p:cNvSpPr>
              <p:nvPr/>
            </p:nvSpPr>
            <p:spPr bwMode="auto">
              <a:xfrm>
                <a:off x="3560763" y="4962525"/>
                <a:ext cx="285750" cy="79375"/>
              </a:xfrm>
              <a:custGeom>
                <a:avLst/>
                <a:gdLst>
                  <a:gd name="T0" fmla="*/ 0 w 783"/>
                  <a:gd name="T1" fmla="*/ 190 h 221"/>
                  <a:gd name="T2" fmla="*/ 424 w 783"/>
                  <a:gd name="T3" fmla="*/ 1 h 221"/>
                  <a:gd name="T4" fmla="*/ 471 w 783"/>
                  <a:gd name="T5" fmla="*/ 177 h 221"/>
                  <a:gd name="T6" fmla="*/ 0 w 783"/>
                  <a:gd name="T7" fmla="*/ 190 h 221"/>
                </a:gdLst>
                <a:ahLst/>
                <a:cxnLst>
                  <a:cxn ang="0">
                    <a:pos x="T0" y="T1"/>
                  </a:cxn>
                  <a:cxn ang="0">
                    <a:pos x="T2" y="T3"/>
                  </a:cxn>
                  <a:cxn ang="0">
                    <a:pos x="T4" y="T5"/>
                  </a:cxn>
                  <a:cxn ang="0">
                    <a:pos x="T6" y="T7"/>
                  </a:cxn>
                </a:cxnLst>
                <a:rect l="0" t="0" r="r" b="b"/>
                <a:pathLst>
                  <a:path w="783" h="221">
                    <a:moveTo>
                      <a:pt x="0" y="190"/>
                    </a:moveTo>
                    <a:cubicBezTo>
                      <a:pt x="10" y="14"/>
                      <a:pt x="280" y="0"/>
                      <a:pt x="424" y="1"/>
                    </a:cubicBezTo>
                    <a:cubicBezTo>
                      <a:pt x="717" y="3"/>
                      <a:pt x="783" y="101"/>
                      <a:pt x="471" y="177"/>
                    </a:cubicBezTo>
                    <a:cubicBezTo>
                      <a:pt x="286" y="221"/>
                      <a:pt x="0" y="190"/>
                      <a:pt x="0" y="190"/>
                    </a:cubicBezTo>
                    <a:close/>
                  </a:path>
                </a:pathLst>
              </a:custGeom>
              <a:solidFill>
                <a:srgbClr val="BE7E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01">
                <a:extLst>
                  <a:ext uri="{FF2B5EF4-FFF2-40B4-BE49-F238E27FC236}">
                    <a16:creationId xmlns:a16="http://schemas.microsoft.com/office/drawing/2014/main" id="{4F5E6294-2A25-4D47-91ED-2D1711AC18FD}"/>
                  </a:ext>
                </a:extLst>
              </p:cNvPr>
              <p:cNvSpPr>
                <a:spLocks/>
              </p:cNvSpPr>
              <p:nvPr/>
            </p:nvSpPr>
            <p:spPr bwMode="auto">
              <a:xfrm>
                <a:off x="3505201" y="4810125"/>
                <a:ext cx="379413" cy="160338"/>
              </a:xfrm>
              <a:custGeom>
                <a:avLst/>
                <a:gdLst>
                  <a:gd name="T0" fmla="*/ 0 w 1038"/>
                  <a:gd name="T1" fmla="*/ 119 h 445"/>
                  <a:gd name="T2" fmla="*/ 602 w 1038"/>
                  <a:gd name="T3" fmla="*/ 129 h 445"/>
                  <a:gd name="T4" fmla="*/ 1038 w 1038"/>
                  <a:gd name="T5" fmla="*/ 0 h 445"/>
                  <a:gd name="T6" fmla="*/ 0 w 1038"/>
                  <a:gd name="T7" fmla="*/ 119 h 445"/>
                </a:gdLst>
                <a:ahLst/>
                <a:cxnLst>
                  <a:cxn ang="0">
                    <a:pos x="T0" y="T1"/>
                  </a:cxn>
                  <a:cxn ang="0">
                    <a:pos x="T2" y="T3"/>
                  </a:cxn>
                  <a:cxn ang="0">
                    <a:pos x="T4" y="T5"/>
                  </a:cxn>
                  <a:cxn ang="0">
                    <a:pos x="T6" y="T7"/>
                  </a:cxn>
                </a:cxnLst>
                <a:rect l="0" t="0" r="r" b="b"/>
                <a:pathLst>
                  <a:path w="1038" h="445">
                    <a:moveTo>
                      <a:pt x="0" y="119"/>
                    </a:moveTo>
                    <a:cubicBezTo>
                      <a:pt x="136" y="148"/>
                      <a:pt x="352" y="174"/>
                      <a:pt x="602" y="129"/>
                    </a:cubicBezTo>
                    <a:cubicBezTo>
                      <a:pt x="794" y="95"/>
                      <a:pt x="938" y="45"/>
                      <a:pt x="1038" y="0"/>
                    </a:cubicBezTo>
                    <a:cubicBezTo>
                      <a:pt x="934" y="445"/>
                      <a:pt x="15" y="359"/>
                      <a:pt x="0" y="1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402">
                <a:extLst>
                  <a:ext uri="{FF2B5EF4-FFF2-40B4-BE49-F238E27FC236}">
                    <a16:creationId xmlns:a16="http://schemas.microsoft.com/office/drawing/2014/main" id="{A6AFBD6A-2287-4258-9521-1EADDEB1DD73}"/>
                  </a:ext>
                </a:extLst>
              </p:cNvPr>
              <p:cNvSpPr>
                <a:spLocks/>
              </p:cNvSpPr>
              <p:nvPr/>
            </p:nvSpPr>
            <p:spPr bwMode="auto">
              <a:xfrm>
                <a:off x="3479801" y="4954588"/>
                <a:ext cx="339725" cy="122238"/>
              </a:xfrm>
              <a:custGeom>
                <a:avLst/>
                <a:gdLst>
                  <a:gd name="T0" fmla="*/ 927 w 927"/>
                  <a:gd name="T1" fmla="*/ 189 h 338"/>
                  <a:gd name="T2" fmla="*/ 613 w 927"/>
                  <a:gd name="T3" fmla="*/ 289 h 338"/>
                  <a:gd name="T4" fmla="*/ 0 w 927"/>
                  <a:gd name="T5" fmla="*/ 218 h 338"/>
                  <a:gd name="T6" fmla="*/ 927 w 927"/>
                  <a:gd name="T7" fmla="*/ 189 h 338"/>
                </a:gdLst>
                <a:ahLst/>
                <a:cxnLst>
                  <a:cxn ang="0">
                    <a:pos x="T0" y="T1"/>
                  </a:cxn>
                  <a:cxn ang="0">
                    <a:pos x="T2" y="T3"/>
                  </a:cxn>
                  <a:cxn ang="0">
                    <a:pos x="T4" y="T5"/>
                  </a:cxn>
                  <a:cxn ang="0">
                    <a:pos x="T6" y="T7"/>
                  </a:cxn>
                </a:cxnLst>
                <a:rect l="0" t="0" r="r" b="b"/>
                <a:pathLst>
                  <a:path w="927" h="338">
                    <a:moveTo>
                      <a:pt x="927" y="189"/>
                    </a:moveTo>
                    <a:cubicBezTo>
                      <a:pt x="841" y="229"/>
                      <a:pt x="738" y="263"/>
                      <a:pt x="613" y="289"/>
                    </a:cubicBezTo>
                    <a:cubicBezTo>
                      <a:pt x="380" y="338"/>
                      <a:pt x="149" y="311"/>
                      <a:pt x="0" y="218"/>
                    </a:cubicBezTo>
                    <a:cubicBezTo>
                      <a:pt x="171" y="3"/>
                      <a:pt x="747" y="0"/>
                      <a:pt x="927" y="1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403">
                <a:extLst>
                  <a:ext uri="{FF2B5EF4-FFF2-40B4-BE49-F238E27FC236}">
                    <a16:creationId xmlns:a16="http://schemas.microsoft.com/office/drawing/2014/main" id="{F37BE10C-1608-45D2-AA80-3AAF6091C8EE}"/>
                  </a:ext>
                </a:extLst>
              </p:cNvPr>
              <p:cNvSpPr>
                <a:spLocks/>
              </p:cNvSpPr>
              <p:nvPr/>
            </p:nvSpPr>
            <p:spPr bwMode="auto">
              <a:xfrm>
                <a:off x="3338513" y="4279900"/>
                <a:ext cx="617538" cy="420688"/>
              </a:xfrm>
              <a:custGeom>
                <a:avLst/>
                <a:gdLst>
                  <a:gd name="T0" fmla="*/ 65 w 1688"/>
                  <a:gd name="T1" fmla="*/ 1164 h 1164"/>
                  <a:gd name="T2" fmla="*/ 20 w 1688"/>
                  <a:gd name="T3" fmla="*/ 851 h 1164"/>
                  <a:gd name="T4" fmla="*/ 89 w 1688"/>
                  <a:gd name="T5" fmla="*/ 673 h 1164"/>
                  <a:gd name="T6" fmla="*/ 416 w 1688"/>
                  <a:gd name="T7" fmla="*/ 185 h 1164"/>
                  <a:gd name="T8" fmla="*/ 1150 w 1688"/>
                  <a:gd name="T9" fmla="*/ 133 h 1164"/>
                  <a:gd name="T10" fmla="*/ 1422 w 1688"/>
                  <a:gd name="T11" fmla="*/ 0 h 1164"/>
                  <a:gd name="T12" fmla="*/ 1432 w 1688"/>
                  <a:gd name="T13" fmla="*/ 153 h 1164"/>
                  <a:gd name="T14" fmla="*/ 1407 w 1688"/>
                  <a:gd name="T15" fmla="*/ 245 h 1164"/>
                  <a:gd name="T16" fmla="*/ 1509 w 1688"/>
                  <a:gd name="T17" fmla="*/ 273 h 1164"/>
                  <a:gd name="T18" fmla="*/ 1593 w 1688"/>
                  <a:gd name="T19" fmla="*/ 287 h 1164"/>
                  <a:gd name="T20" fmla="*/ 1555 w 1688"/>
                  <a:gd name="T21" fmla="*/ 378 h 1164"/>
                  <a:gd name="T22" fmla="*/ 1489 w 1688"/>
                  <a:gd name="T23" fmla="*/ 457 h 1164"/>
                  <a:gd name="T24" fmla="*/ 1598 w 1688"/>
                  <a:gd name="T25" fmla="*/ 540 h 1164"/>
                  <a:gd name="T26" fmla="*/ 1656 w 1688"/>
                  <a:gd name="T27" fmla="*/ 630 h 1164"/>
                  <a:gd name="T28" fmla="*/ 1646 w 1688"/>
                  <a:gd name="T29" fmla="*/ 839 h 1164"/>
                  <a:gd name="T30" fmla="*/ 755 w 1688"/>
                  <a:gd name="T31" fmla="*/ 601 h 1164"/>
                  <a:gd name="T32" fmla="*/ 65 w 1688"/>
                  <a:gd name="T33" fmla="*/ 1164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88" h="1164">
                    <a:moveTo>
                      <a:pt x="65" y="1164"/>
                    </a:moveTo>
                    <a:cubicBezTo>
                      <a:pt x="65" y="1164"/>
                      <a:pt x="0" y="885"/>
                      <a:pt x="20" y="851"/>
                    </a:cubicBezTo>
                    <a:cubicBezTo>
                      <a:pt x="41" y="817"/>
                      <a:pt x="94" y="795"/>
                      <a:pt x="89" y="673"/>
                    </a:cubicBezTo>
                    <a:cubicBezTo>
                      <a:pt x="83" y="552"/>
                      <a:pt x="116" y="252"/>
                      <a:pt x="416" y="185"/>
                    </a:cubicBezTo>
                    <a:cubicBezTo>
                      <a:pt x="716" y="119"/>
                      <a:pt x="947" y="199"/>
                      <a:pt x="1150" y="133"/>
                    </a:cubicBezTo>
                    <a:cubicBezTo>
                      <a:pt x="1354" y="68"/>
                      <a:pt x="1422" y="0"/>
                      <a:pt x="1422" y="0"/>
                    </a:cubicBezTo>
                    <a:cubicBezTo>
                      <a:pt x="1422" y="0"/>
                      <a:pt x="1439" y="94"/>
                      <a:pt x="1432" y="153"/>
                    </a:cubicBezTo>
                    <a:cubicBezTo>
                      <a:pt x="1425" y="212"/>
                      <a:pt x="1407" y="245"/>
                      <a:pt x="1407" y="245"/>
                    </a:cubicBezTo>
                    <a:cubicBezTo>
                      <a:pt x="1407" y="245"/>
                      <a:pt x="1409" y="298"/>
                      <a:pt x="1509" y="273"/>
                    </a:cubicBezTo>
                    <a:cubicBezTo>
                      <a:pt x="1609" y="249"/>
                      <a:pt x="1593" y="287"/>
                      <a:pt x="1593" y="287"/>
                    </a:cubicBezTo>
                    <a:cubicBezTo>
                      <a:pt x="1593" y="287"/>
                      <a:pt x="1650" y="307"/>
                      <a:pt x="1555" y="378"/>
                    </a:cubicBezTo>
                    <a:cubicBezTo>
                      <a:pt x="1459" y="449"/>
                      <a:pt x="1489" y="457"/>
                      <a:pt x="1489" y="457"/>
                    </a:cubicBezTo>
                    <a:cubicBezTo>
                      <a:pt x="1489" y="457"/>
                      <a:pt x="1565" y="527"/>
                      <a:pt x="1598" y="540"/>
                    </a:cubicBezTo>
                    <a:cubicBezTo>
                      <a:pt x="1631" y="554"/>
                      <a:pt x="1625" y="575"/>
                      <a:pt x="1656" y="630"/>
                    </a:cubicBezTo>
                    <a:cubicBezTo>
                      <a:pt x="1688" y="685"/>
                      <a:pt x="1646" y="839"/>
                      <a:pt x="1646" y="839"/>
                    </a:cubicBezTo>
                    <a:lnTo>
                      <a:pt x="755" y="601"/>
                    </a:lnTo>
                    <a:lnTo>
                      <a:pt x="65" y="1164"/>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04">
                <a:extLst>
                  <a:ext uri="{FF2B5EF4-FFF2-40B4-BE49-F238E27FC236}">
                    <a16:creationId xmlns:a16="http://schemas.microsoft.com/office/drawing/2014/main" id="{155650EA-781D-42D4-A5B4-F1F6D6614B5B}"/>
                  </a:ext>
                </a:extLst>
              </p:cNvPr>
              <p:cNvSpPr>
                <a:spLocks/>
              </p:cNvSpPr>
              <p:nvPr/>
            </p:nvSpPr>
            <p:spPr bwMode="auto">
              <a:xfrm>
                <a:off x="3336926" y="4279900"/>
                <a:ext cx="519113" cy="420688"/>
              </a:xfrm>
              <a:custGeom>
                <a:avLst/>
                <a:gdLst>
                  <a:gd name="T0" fmla="*/ 73 w 1421"/>
                  <a:gd name="T1" fmla="*/ 1163 h 1163"/>
                  <a:gd name="T2" fmla="*/ 28 w 1421"/>
                  <a:gd name="T3" fmla="*/ 850 h 1163"/>
                  <a:gd name="T4" fmla="*/ 1421 w 1421"/>
                  <a:gd name="T5" fmla="*/ 495 h 1163"/>
                  <a:gd name="T6" fmla="*/ 73 w 1421"/>
                  <a:gd name="T7" fmla="*/ 1163 h 1163"/>
                </a:gdLst>
                <a:ahLst/>
                <a:cxnLst>
                  <a:cxn ang="0">
                    <a:pos x="T0" y="T1"/>
                  </a:cxn>
                  <a:cxn ang="0">
                    <a:pos x="T2" y="T3"/>
                  </a:cxn>
                  <a:cxn ang="0">
                    <a:pos x="T4" y="T5"/>
                  </a:cxn>
                  <a:cxn ang="0">
                    <a:pos x="T6" y="T7"/>
                  </a:cxn>
                </a:cxnLst>
                <a:rect l="0" t="0" r="r" b="b"/>
                <a:pathLst>
                  <a:path w="1421" h="1163">
                    <a:moveTo>
                      <a:pt x="73" y="1163"/>
                    </a:moveTo>
                    <a:cubicBezTo>
                      <a:pt x="73" y="1163"/>
                      <a:pt x="0" y="877"/>
                      <a:pt x="28" y="850"/>
                    </a:cubicBezTo>
                    <a:cubicBezTo>
                      <a:pt x="926" y="0"/>
                      <a:pt x="832" y="616"/>
                      <a:pt x="1421" y="495"/>
                    </a:cubicBezTo>
                    <a:lnTo>
                      <a:pt x="73" y="1163"/>
                    </a:lnTo>
                    <a:close/>
                  </a:path>
                </a:pathLst>
              </a:custGeom>
              <a:solidFill>
                <a:srgbClr val="6341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05">
                <a:extLst>
                  <a:ext uri="{FF2B5EF4-FFF2-40B4-BE49-F238E27FC236}">
                    <a16:creationId xmlns:a16="http://schemas.microsoft.com/office/drawing/2014/main" id="{0A09FBD7-68D1-47CB-B8DC-4D249E69780D}"/>
                  </a:ext>
                </a:extLst>
              </p:cNvPr>
              <p:cNvSpPr>
                <a:spLocks/>
              </p:cNvSpPr>
              <p:nvPr/>
            </p:nvSpPr>
            <p:spPr bwMode="auto">
              <a:xfrm>
                <a:off x="3392488" y="4837113"/>
                <a:ext cx="117475" cy="193675"/>
              </a:xfrm>
              <a:custGeom>
                <a:avLst/>
                <a:gdLst>
                  <a:gd name="T0" fmla="*/ 156 w 321"/>
                  <a:gd name="T1" fmla="*/ 1 h 538"/>
                  <a:gd name="T2" fmla="*/ 321 w 321"/>
                  <a:gd name="T3" fmla="*/ 58 h 538"/>
                  <a:gd name="T4" fmla="*/ 251 w 321"/>
                  <a:gd name="T5" fmla="*/ 538 h 538"/>
                  <a:gd name="T6" fmla="*/ 156 w 321"/>
                  <a:gd name="T7" fmla="*/ 1 h 538"/>
                </a:gdLst>
                <a:ahLst/>
                <a:cxnLst>
                  <a:cxn ang="0">
                    <a:pos x="T0" y="T1"/>
                  </a:cxn>
                  <a:cxn ang="0">
                    <a:pos x="T2" y="T3"/>
                  </a:cxn>
                  <a:cxn ang="0">
                    <a:pos x="T4" y="T5"/>
                  </a:cxn>
                  <a:cxn ang="0">
                    <a:pos x="T6" y="T7"/>
                  </a:cxn>
                </a:cxnLst>
                <a:rect l="0" t="0" r="r" b="b"/>
                <a:pathLst>
                  <a:path w="321" h="538">
                    <a:moveTo>
                      <a:pt x="156" y="1"/>
                    </a:moveTo>
                    <a:cubicBezTo>
                      <a:pt x="156" y="1"/>
                      <a:pt x="240" y="0"/>
                      <a:pt x="321" y="58"/>
                    </a:cubicBezTo>
                    <a:cubicBezTo>
                      <a:pt x="43" y="2"/>
                      <a:pt x="67" y="415"/>
                      <a:pt x="251" y="538"/>
                    </a:cubicBezTo>
                    <a:cubicBezTo>
                      <a:pt x="60" y="445"/>
                      <a:pt x="0" y="261"/>
                      <a:pt x="156" y="1"/>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06">
                <a:extLst>
                  <a:ext uri="{FF2B5EF4-FFF2-40B4-BE49-F238E27FC236}">
                    <a16:creationId xmlns:a16="http://schemas.microsoft.com/office/drawing/2014/main" id="{357632C2-2134-4F23-A9FC-AF93521695D3}"/>
                  </a:ext>
                </a:extLst>
              </p:cNvPr>
              <p:cNvSpPr>
                <a:spLocks noEditPoints="1"/>
              </p:cNvSpPr>
              <p:nvPr/>
            </p:nvSpPr>
            <p:spPr bwMode="auto">
              <a:xfrm>
                <a:off x="3305176" y="4459288"/>
                <a:ext cx="701675" cy="766763"/>
              </a:xfrm>
              <a:custGeom>
                <a:avLst/>
                <a:gdLst>
                  <a:gd name="T0" fmla="*/ 1780 w 1918"/>
                  <a:gd name="T1" fmla="*/ 1843 h 2120"/>
                  <a:gd name="T2" fmla="*/ 1842 w 1918"/>
                  <a:gd name="T3" fmla="*/ 1146 h 2120"/>
                  <a:gd name="T4" fmla="*/ 1811 w 1918"/>
                  <a:gd name="T5" fmla="*/ 691 h 2120"/>
                  <a:gd name="T6" fmla="*/ 1860 w 1918"/>
                  <a:gd name="T7" fmla="*/ 572 h 2120"/>
                  <a:gd name="T8" fmla="*/ 1786 w 1918"/>
                  <a:gd name="T9" fmla="*/ 477 h 2120"/>
                  <a:gd name="T10" fmla="*/ 1646 w 1918"/>
                  <a:gd name="T11" fmla="*/ 148 h 2120"/>
                  <a:gd name="T12" fmla="*/ 1504 w 1918"/>
                  <a:gd name="T13" fmla="*/ 0 h 2120"/>
                  <a:gd name="T14" fmla="*/ 1144 w 1918"/>
                  <a:gd name="T15" fmla="*/ 46 h 2120"/>
                  <a:gd name="T16" fmla="*/ 516 w 1918"/>
                  <a:gd name="T17" fmla="*/ 102 h 2120"/>
                  <a:gd name="T18" fmla="*/ 322 w 1918"/>
                  <a:gd name="T19" fmla="*/ 287 h 2120"/>
                  <a:gd name="T20" fmla="*/ 156 w 1918"/>
                  <a:gd name="T21" fmla="*/ 668 h 2120"/>
                  <a:gd name="T22" fmla="*/ 14 w 1918"/>
                  <a:gd name="T23" fmla="*/ 764 h 2120"/>
                  <a:gd name="T24" fmla="*/ 157 w 1918"/>
                  <a:gd name="T25" fmla="*/ 904 h 2120"/>
                  <a:gd name="T26" fmla="*/ 255 w 1918"/>
                  <a:gd name="T27" fmla="*/ 1448 h 2120"/>
                  <a:gd name="T28" fmla="*/ 410 w 1918"/>
                  <a:gd name="T29" fmla="*/ 1941 h 2120"/>
                  <a:gd name="T30" fmla="*/ 1780 w 1918"/>
                  <a:gd name="T31" fmla="*/ 1843 h 2120"/>
                  <a:gd name="T32" fmla="*/ 1616 w 1918"/>
                  <a:gd name="T33" fmla="*/ 1367 h 2120"/>
                  <a:gd name="T34" fmla="*/ 761 w 1918"/>
                  <a:gd name="T35" fmla="*/ 1668 h 2120"/>
                  <a:gd name="T36" fmla="*/ 324 w 1918"/>
                  <a:gd name="T37" fmla="*/ 1352 h 2120"/>
                  <a:gd name="T38" fmla="*/ 674 w 1918"/>
                  <a:gd name="T39" fmla="*/ 1127 h 2120"/>
                  <a:gd name="T40" fmla="*/ 1429 w 1918"/>
                  <a:gd name="T41" fmla="*/ 1042 h 2120"/>
                  <a:gd name="T42" fmla="*/ 1616 w 1918"/>
                  <a:gd name="T43" fmla="*/ 1367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18" h="2120">
                    <a:moveTo>
                      <a:pt x="1780" y="1843"/>
                    </a:moveTo>
                    <a:cubicBezTo>
                      <a:pt x="1780" y="1843"/>
                      <a:pt x="1841" y="1456"/>
                      <a:pt x="1842" y="1146"/>
                    </a:cubicBezTo>
                    <a:cubicBezTo>
                      <a:pt x="1844" y="836"/>
                      <a:pt x="1811" y="691"/>
                      <a:pt x="1811" y="691"/>
                    </a:cubicBezTo>
                    <a:cubicBezTo>
                      <a:pt x="1811" y="691"/>
                      <a:pt x="1877" y="634"/>
                      <a:pt x="1860" y="572"/>
                    </a:cubicBezTo>
                    <a:cubicBezTo>
                      <a:pt x="1843" y="509"/>
                      <a:pt x="1786" y="477"/>
                      <a:pt x="1786" y="477"/>
                    </a:cubicBezTo>
                    <a:cubicBezTo>
                      <a:pt x="1786" y="477"/>
                      <a:pt x="1712" y="254"/>
                      <a:pt x="1646" y="148"/>
                    </a:cubicBezTo>
                    <a:cubicBezTo>
                      <a:pt x="1580" y="43"/>
                      <a:pt x="1504" y="0"/>
                      <a:pt x="1504" y="0"/>
                    </a:cubicBezTo>
                    <a:cubicBezTo>
                      <a:pt x="1504" y="0"/>
                      <a:pt x="1357" y="44"/>
                      <a:pt x="1144" y="46"/>
                    </a:cubicBezTo>
                    <a:cubicBezTo>
                      <a:pt x="930" y="48"/>
                      <a:pt x="666" y="71"/>
                      <a:pt x="516" y="102"/>
                    </a:cubicBezTo>
                    <a:cubicBezTo>
                      <a:pt x="365" y="134"/>
                      <a:pt x="345" y="248"/>
                      <a:pt x="322" y="287"/>
                    </a:cubicBezTo>
                    <a:cubicBezTo>
                      <a:pt x="299" y="327"/>
                      <a:pt x="156" y="668"/>
                      <a:pt x="156" y="668"/>
                    </a:cubicBezTo>
                    <a:cubicBezTo>
                      <a:pt x="156" y="668"/>
                      <a:pt x="0" y="629"/>
                      <a:pt x="14" y="764"/>
                    </a:cubicBezTo>
                    <a:cubicBezTo>
                      <a:pt x="28" y="899"/>
                      <a:pt x="157" y="904"/>
                      <a:pt x="157" y="904"/>
                    </a:cubicBezTo>
                    <a:cubicBezTo>
                      <a:pt x="157" y="904"/>
                      <a:pt x="191" y="1201"/>
                      <a:pt x="255" y="1448"/>
                    </a:cubicBezTo>
                    <a:cubicBezTo>
                      <a:pt x="319" y="1695"/>
                      <a:pt x="410" y="1941"/>
                      <a:pt x="410" y="1941"/>
                    </a:cubicBezTo>
                    <a:cubicBezTo>
                      <a:pt x="410" y="1941"/>
                      <a:pt x="1054" y="2120"/>
                      <a:pt x="1780" y="1843"/>
                    </a:cubicBezTo>
                    <a:close/>
                    <a:moveTo>
                      <a:pt x="1616" y="1367"/>
                    </a:moveTo>
                    <a:cubicBezTo>
                      <a:pt x="1429" y="1572"/>
                      <a:pt x="1083" y="1680"/>
                      <a:pt x="761" y="1668"/>
                    </a:cubicBezTo>
                    <a:cubicBezTo>
                      <a:pt x="492" y="1637"/>
                      <a:pt x="344" y="1517"/>
                      <a:pt x="324" y="1352"/>
                    </a:cubicBezTo>
                    <a:cubicBezTo>
                      <a:pt x="278" y="985"/>
                      <a:pt x="482" y="1098"/>
                      <a:pt x="674" y="1127"/>
                    </a:cubicBezTo>
                    <a:cubicBezTo>
                      <a:pt x="963" y="1170"/>
                      <a:pt x="1222" y="1126"/>
                      <a:pt x="1429" y="1042"/>
                    </a:cubicBezTo>
                    <a:cubicBezTo>
                      <a:pt x="1673" y="943"/>
                      <a:pt x="1918" y="1037"/>
                      <a:pt x="1616" y="1367"/>
                    </a:cubicBez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407">
                <a:extLst>
                  <a:ext uri="{FF2B5EF4-FFF2-40B4-BE49-F238E27FC236}">
                    <a16:creationId xmlns:a16="http://schemas.microsoft.com/office/drawing/2014/main" id="{F01966FC-B307-4960-B2FE-970419A8C68B}"/>
                  </a:ext>
                </a:extLst>
              </p:cNvPr>
              <p:cNvSpPr>
                <a:spLocks/>
              </p:cNvSpPr>
              <p:nvPr/>
            </p:nvSpPr>
            <p:spPr bwMode="auto">
              <a:xfrm>
                <a:off x="3487738" y="4562475"/>
                <a:ext cx="142875" cy="58738"/>
              </a:xfrm>
              <a:custGeom>
                <a:avLst/>
                <a:gdLst>
                  <a:gd name="T0" fmla="*/ 0 w 390"/>
                  <a:gd name="T1" fmla="*/ 59 h 162"/>
                  <a:gd name="T2" fmla="*/ 323 w 390"/>
                  <a:gd name="T3" fmla="*/ 162 h 162"/>
                  <a:gd name="T4" fmla="*/ 390 w 390"/>
                  <a:gd name="T5" fmla="*/ 112 h 162"/>
                  <a:gd name="T6" fmla="*/ 157 w 390"/>
                  <a:gd name="T7" fmla="*/ 0 h 162"/>
                  <a:gd name="T8" fmla="*/ 0 w 390"/>
                  <a:gd name="T9" fmla="*/ 59 h 162"/>
                </a:gdLst>
                <a:ahLst/>
                <a:cxnLst>
                  <a:cxn ang="0">
                    <a:pos x="T0" y="T1"/>
                  </a:cxn>
                  <a:cxn ang="0">
                    <a:pos x="T2" y="T3"/>
                  </a:cxn>
                  <a:cxn ang="0">
                    <a:pos x="T4" y="T5"/>
                  </a:cxn>
                  <a:cxn ang="0">
                    <a:pos x="T6" y="T7"/>
                  </a:cxn>
                  <a:cxn ang="0">
                    <a:pos x="T8" y="T9"/>
                  </a:cxn>
                </a:cxnLst>
                <a:rect l="0" t="0" r="r" b="b"/>
                <a:pathLst>
                  <a:path w="390" h="162">
                    <a:moveTo>
                      <a:pt x="0" y="59"/>
                    </a:moveTo>
                    <a:lnTo>
                      <a:pt x="323" y="162"/>
                    </a:lnTo>
                    <a:lnTo>
                      <a:pt x="390" y="112"/>
                    </a:lnTo>
                    <a:lnTo>
                      <a:pt x="157" y="0"/>
                    </a:lnTo>
                    <a:lnTo>
                      <a:pt x="0" y="59"/>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408">
                <a:extLst>
                  <a:ext uri="{FF2B5EF4-FFF2-40B4-BE49-F238E27FC236}">
                    <a16:creationId xmlns:a16="http://schemas.microsoft.com/office/drawing/2014/main" id="{1005CC3C-C576-46E6-8189-945766B44B87}"/>
                  </a:ext>
                </a:extLst>
              </p:cNvPr>
              <p:cNvSpPr>
                <a:spLocks/>
              </p:cNvSpPr>
              <p:nvPr/>
            </p:nvSpPr>
            <p:spPr bwMode="auto">
              <a:xfrm>
                <a:off x="3305176" y="4492625"/>
                <a:ext cx="231775" cy="682625"/>
              </a:xfrm>
              <a:custGeom>
                <a:avLst/>
                <a:gdLst>
                  <a:gd name="T0" fmla="*/ 565 w 631"/>
                  <a:gd name="T1" fmla="*/ 0 h 1887"/>
                  <a:gd name="T2" fmla="*/ 516 w 631"/>
                  <a:gd name="T3" fmla="*/ 9 h 1887"/>
                  <a:gd name="T4" fmla="*/ 322 w 631"/>
                  <a:gd name="T5" fmla="*/ 194 h 1887"/>
                  <a:gd name="T6" fmla="*/ 156 w 631"/>
                  <a:gd name="T7" fmla="*/ 575 h 1887"/>
                  <a:gd name="T8" fmla="*/ 14 w 631"/>
                  <a:gd name="T9" fmla="*/ 671 h 1887"/>
                  <a:gd name="T10" fmla="*/ 157 w 631"/>
                  <a:gd name="T11" fmla="*/ 811 h 1887"/>
                  <a:gd name="T12" fmla="*/ 255 w 631"/>
                  <a:gd name="T13" fmla="*/ 1355 h 1887"/>
                  <a:gd name="T14" fmla="*/ 410 w 631"/>
                  <a:gd name="T15" fmla="*/ 1848 h 1887"/>
                  <a:gd name="T16" fmla="*/ 631 w 631"/>
                  <a:gd name="T17" fmla="*/ 1887 h 1887"/>
                  <a:gd name="T18" fmla="*/ 534 w 631"/>
                  <a:gd name="T19" fmla="*/ 1516 h 1887"/>
                  <a:gd name="T20" fmla="*/ 443 w 631"/>
                  <a:gd name="T21" fmla="*/ 995 h 1887"/>
                  <a:gd name="T22" fmla="*/ 565 w 631"/>
                  <a:gd name="T23"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1" h="1887">
                    <a:moveTo>
                      <a:pt x="565" y="0"/>
                    </a:moveTo>
                    <a:cubicBezTo>
                      <a:pt x="547" y="3"/>
                      <a:pt x="531" y="6"/>
                      <a:pt x="516" y="9"/>
                    </a:cubicBezTo>
                    <a:cubicBezTo>
                      <a:pt x="365" y="41"/>
                      <a:pt x="345" y="155"/>
                      <a:pt x="322" y="194"/>
                    </a:cubicBezTo>
                    <a:cubicBezTo>
                      <a:pt x="299" y="234"/>
                      <a:pt x="156" y="575"/>
                      <a:pt x="156" y="575"/>
                    </a:cubicBezTo>
                    <a:cubicBezTo>
                      <a:pt x="156" y="575"/>
                      <a:pt x="0" y="536"/>
                      <a:pt x="14" y="671"/>
                    </a:cubicBezTo>
                    <a:cubicBezTo>
                      <a:pt x="28" y="806"/>
                      <a:pt x="157" y="811"/>
                      <a:pt x="157" y="811"/>
                    </a:cubicBezTo>
                    <a:cubicBezTo>
                      <a:pt x="157" y="811"/>
                      <a:pt x="191" y="1108"/>
                      <a:pt x="255" y="1355"/>
                    </a:cubicBezTo>
                    <a:cubicBezTo>
                      <a:pt x="319" y="1602"/>
                      <a:pt x="410" y="1848"/>
                      <a:pt x="410" y="1848"/>
                    </a:cubicBezTo>
                    <a:cubicBezTo>
                      <a:pt x="410" y="1848"/>
                      <a:pt x="492" y="1871"/>
                      <a:pt x="631" y="1887"/>
                    </a:cubicBezTo>
                    <a:cubicBezTo>
                      <a:pt x="614" y="1806"/>
                      <a:pt x="573" y="1678"/>
                      <a:pt x="534" y="1516"/>
                    </a:cubicBezTo>
                    <a:cubicBezTo>
                      <a:pt x="233" y="1383"/>
                      <a:pt x="288" y="990"/>
                      <a:pt x="443" y="995"/>
                    </a:cubicBezTo>
                    <a:cubicBezTo>
                      <a:pt x="417" y="694"/>
                      <a:pt x="435" y="351"/>
                      <a:pt x="565" y="0"/>
                    </a:cubicBezTo>
                    <a:close/>
                  </a:path>
                </a:pathLst>
              </a:custGeom>
              <a:solidFill>
                <a:srgbClr val="FDDB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409">
                <a:extLst>
                  <a:ext uri="{FF2B5EF4-FFF2-40B4-BE49-F238E27FC236}">
                    <a16:creationId xmlns:a16="http://schemas.microsoft.com/office/drawing/2014/main" id="{E6CAADFA-A1B7-4C72-9D7E-555CA900FBA8}"/>
                  </a:ext>
                </a:extLst>
              </p:cNvPr>
              <p:cNvSpPr>
                <a:spLocks/>
              </p:cNvSpPr>
              <p:nvPr/>
            </p:nvSpPr>
            <p:spPr bwMode="auto">
              <a:xfrm>
                <a:off x="3714751" y="4541838"/>
                <a:ext cx="131763" cy="60325"/>
              </a:xfrm>
              <a:custGeom>
                <a:avLst/>
                <a:gdLst>
                  <a:gd name="T0" fmla="*/ 0 w 363"/>
                  <a:gd name="T1" fmla="*/ 127 h 168"/>
                  <a:gd name="T2" fmla="*/ 83 w 363"/>
                  <a:gd name="T3" fmla="*/ 168 h 168"/>
                  <a:gd name="T4" fmla="*/ 363 w 363"/>
                  <a:gd name="T5" fmla="*/ 49 h 168"/>
                  <a:gd name="T6" fmla="*/ 210 w 363"/>
                  <a:gd name="T7" fmla="*/ 0 h 168"/>
                  <a:gd name="T8" fmla="*/ 0 w 363"/>
                  <a:gd name="T9" fmla="*/ 127 h 168"/>
                </a:gdLst>
                <a:ahLst/>
                <a:cxnLst>
                  <a:cxn ang="0">
                    <a:pos x="T0" y="T1"/>
                  </a:cxn>
                  <a:cxn ang="0">
                    <a:pos x="T2" y="T3"/>
                  </a:cxn>
                  <a:cxn ang="0">
                    <a:pos x="T4" y="T5"/>
                  </a:cxn>
                  <a:cxn ang="0">
                    <a:pos x="T6" y="T7"/>
                  </a:cxn>
                  <a:cxn ang="0">
                    <a:pos x="T8" y="T9"/>
                  </a:cxn>
                </a:cxnLst>
                <a:rect l="0" t="0" r="r" b="b"/>
                <a:pathLst>
                  <a:path w="363" h="168">
                    <a:moveTo>
                      <a:pt x="0" y="127"/>
                    </a:moveTo>
                    <a:lnTo>
                      <a:pt x="83" y="168"/>
                    </a:lnTo>
                    <a:lnTo>
                      <a:pt x="363" y="49"/>
                    </a:lnTo>
                    <a:lnTo>
                      <a:pt x="210" y="0"/>
                    </a:lnTo>
                    <a:lnTo>
                      <a:pt x="0" y="127"/>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410">
                <a:extLst>
                  <a:ext uri="{FF2B5EF4-FFF2-40B4-BE49-F238E27FC236}">
                    <a16:creationId xmlns:a16="http://schemas.microsoft.com/office/drawing/2014/main" id="{806E5110-B6C0-4899-8818-ADA47C491423}"/>
                  </a:ext>
                </a:extLst>
              </p:cNvPr>
              <p:cNvSpPr>
                <a:spLocks/>
              </p:cNvSpPr>
              <p:nvPr/>
            </p:nvSpPr>
            <p:spPr bwMode="auto">
              <a:xfrm>
                <a:off x="4076701" y="4937125"/>
                <a:ext cx="422275" cy="728663"/>
              </a:xfrm>
              <a:custGeom>
                <a:avLst/>
                <a:gdLst>
                  <a:gd name="T0" fmla="*/ 391 w 1155"/>
                  <a:gd name="T1" fmla="*/ 1224 h 2012"/>
                  <a:gd name="T2" fmla="*/ 207 w 1155"/>
                  <a:gd name="T3" fmla="*/ 1500 h 2012"/>
                  <a:gd name="T4" fmla="*/ 48 w 1155"/>
                  <a:gd name="T5" fmla="*/ 1712 h 2012"/>
                  <a:gd name="T6" fmla="*/ 79 w 1155"/>
                  <a:gd name="T7" fmla="*/ 1857 h 2012"/>
                  <a:gd name="T8" fmla="*/ 370 w 1155"/>
                  <a:gd name="T9" fmla="*/ 2003 h 2012"/>
                  <a:gd name="T10" fmla="*/ 458 w 1155"/>
                  <a:gd name="T11" fmla="*/ 1765 h 2012"/>
                  <a:gd name="T12" fmla="*/ 472 w 1155"/>
                  <a:gd name="T13" fmla="*/ 1213 h 2012"/>
                  <a:gd name="T14" fmla="*/ 864 w 1155"/>
                  <a:gd name="T15" fmla="*/ 667 h 2012"/>
                  <a:gd name="T16" fmla="*/ 1027 w 1155"/>
                  <a:gd name="T17" fmla="*/ 486 h 2012"/>
                  <a:gd name="T18" fmla="*/ 309 w 1155"/>
                  <a:gd name="T19" fmla="*/ 283 h 2012"/>
                  <a:gd name="T20" fmla="*/ 412 w 1155"/>
                  <a:gd name="T21" fmla="*/ 1037 h 2012"/>
                  <a:gd name="T22" fmla="*/ 391 w 1155"/>
                  <a:gd name="T23" fmla="*/ 1224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5" h="2012">
                    <a:moveTo>
                      <a:pt x="391" y="1224"/>
                    </a:moveTo>
                    <a:cubicBezTo>
                      <a:pt x="391" y="1224"/>
                      <a:pt x="282" y="1416"/>
                      <a:pt x="207" y="1500"/>
                    </a:cubicBezTo>
                    <a:cubicBezTo>
                      <a:pt x="132" y="1584"/>
                      <a:pt x="48" y="1712"/>
                      <a:pt x="48" y="1712"/>
                    </a:cubicBezTo>
                    <a:cubicBezTo>
                      <a:pt x="48" y="1712"/>
                      <a:pt x="0" y="1778"/>
                      <a:pt x="79" y="1857"/>
                    </a:cubicBezTo>
                    <a:cubicBezTo>
                      <a:pt x="159" y="1937"/>
                      <a:pt x="251" y="1994"/>
                      <a:pt x="370" y="2003"/>
                    </a:cubicBezTo>
                    <a:cubicBezTo>
                      <a:pt x="489" y="2012"/>
                      <a:pt x="458" y="1765"/>
                      <a:pt x="458" y="1765"/>
                    </a:cubicBezTo>
                    <a:lnTo>
                      <a:pt x="472" y="1213"/>
                    </a:lnTo>
                    <a:cubicBezTo>
                      <a:pt x="472" y="1213"/>
                      <a:pt x="767" y="772"/>
                      <a:pt x="864" y="667"/>
                    </a:cubicBezTo>
                    <a:cubicBezTo>
                      <a:pt x="961" y="561"/>
                      <a:pt x="1027" y="486"/>
                      <a:pt x="1027" y="486"/>
                    </a:cubicBezTo>
                    <a:cubicBezTo>
                      <a:pt x="1155" y="287"/>
                      <a:pt x="238" y="0"/>
                      <a:pt x="309" y="283"/>
                    </a:cubicBezTo>
                    <a:cubicBezTo>
                      <a:pt x="316" y="313"/>
                      <a:pt x="418" y="727"/>
                      <a:pt x="412" y="1037"/>
                    </a:cubicBezTo>
                    <a:cubicBezTo>
                      <a:pt x="411" y="1090"/>
                      <a:pt x="397" y="1179"/>
                      <a:pt x="391" y="1224"/>
                    </a:cubicBezTo>
                    <a:close/>
                  </a:path>
                </a:pathLst>
              </a:custGeom>
              <a:solidFill>
                <a:srgbClr val="EB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411">
                <a:extLst>
                  <a:ext uri="{FF2B5EF4-FFF2-40B4-BE49-F238E27FC236}">
                    <a16:creationId xmlns:a16="http://schemas.microsoft.com/office/drawing/2014/main" id="{08400761-59E8-4756-BB2D-554DCA2FF6FB}"/>
                  </a:ext>
                </a:extLst>
              </p:cNvPr>
              <p:cNvSpPr>
                <a:spLocks/>
              </p:cNvSpPr>
              <p:nvPr/>
            </p:nvSpPr>
            <p:spPr bwMode="auto">
              <a:xfrm>
                <a:off x="4197351" y="5249863"/>
                <a:ext cx="44450" cy="209550"/>
              </a:xfrm>
              <a:custGeom>
                <a:avLst/>
                <a:gdLst>
                  <a:gd name="T0" fmla="*/ 123 w 123"/>
                  <a:gd name="T1" fmla="*/ 0 h 580"/>
                  <a:gd name="T2" fmla="*/ 103 w 123"/>
                  <a:gd name="T3" fmla="*/ 179 h 580"/>
                  <a:gd name="T4" fmla="*/ 64 w 123"/>
                  <a:gd name="T5" fmla="*/ 412 h 580"/>
                  <a:gd name="T6" fmla="*/ 0 w 123"/>
                  <a:gd name="T7" fmla="*/ 580 h 580"/>
                  <a:gd name="T8" fmla="*/ 88 w 123"/>
                  <a:gd name="T9" fmla="*/ 399 h 580"/>
                  <a:gd name="T10" fmla="*/ 121 w 123"/>
                  <a:gd name="T11" fmla="*/ 205 h 580"/>
                  <a:gd name="T12" fmla="*/ 123 w 123"/>
                  <a:gd name="T13" fmla="*/ 0 h 580"/>
                </a:gdLst>
                <a:ahLst/>
                <a:cxnLst>
                  <a:cxn ang="0">
                    <a:pos x="T0" y="T1"/>
                  </a:cxn>
                  <a:cxn ang="0">
                    <a:pos x="T2" y="T3"/>
                  </a:cxn>
                  <a:cxn ang="0">
                    <a:pos x="T4" y="T5"/>
                  </a:cxn>
                  <a:cxn ang="0">
                    <a:pos x="T6" y="T7"/>
                  </a:cxn>
                  <a:cxn ang="0">
                    <a:pos x="T8" y="T9"/>
                  </a:cxn>
                  <a:cxn ang="0">
                    <a:pos x="T10" y="T11"/>
                  </a:cxn>
                  <a:cxn ang="0">
                    <a:pos x="T12" y="T13"/>
                  </a:cxn>
                </a:cxnLst>
                <a:rect l="0" t="0" r="r" b="b"/>
                <a:pathLst>
                  <a:path w="123" h="580">
                    <a:moveTo>
                      <a:pt x="123" y="0"/>
                    </a:moveTo>
                    <a:lnTo>
                      <a:pt x="103" y="179"/>
                    </a:lnTo>
                    <a:lnTo>
                      <a:pt x="64" y="412"/>
                    </a:lnTo>
                    <a:lnTo>
                      <a:pt x="0" y="580"/>
                    </a:lnTo>
                    <a:lnTo>
                      <a:pt x="88" y="399"/>
                    </a:lnTo>
                    <a:lnTo>
                      <a:pt x="121" y="205"/>
                    </a:lnTo>
                    <a:lnTo>
                      <a:pt x="123" y="0"/>
                    </a:lnTo>
                    <a:close/>
                  </a:path>
                </a:pathLst>
              </a:custGeom>
              <a:solidFill>
                <a:srgbClr val="DDE2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412">
                <a:extLst>
                  <a:ext uri="{FF2B5EF4-FFF2-40B4-BE49-F238E27FC236}">
                    <a16:creationId xmlns:a16="http://schemas.microsoft.com/office/drawing/2014/main" id="{2FC6F4C8-D27A-475B-863D-370B581CB27D}"/>
                  </a:ext>
                </a:extLst>
              </p:cNvPr>
              <p:cNvSpPr>
                <a:spLocks/>
              </p:cNvSpPr>
              <p:nvPr/>
            </p:nvSpPr>
            <p:spPr bwMode="auto">
              <a:xfrm>
                <a:off x="4232276" y="5246688"/>
                <a:ext cx="69850" cy="239713"/>
              </a:xfrm>
              <a:custGeom>
                <a:avLst/>
                <a:gdLst>
                  <a:gd name="T0" fmla="*/ 191 w 191"/>
                  <a:gd name="T1" fmla="*/ 0 h 664"/>
                  <a:gd name="T2" fmla="*/ 114 w 191"/>
                  <a:gd name="T3" fmla="*/ 195 h 664"/>
                  <a:gd name="T4" fmla="*/ 26 w 191"/>
                  <a:gd name="T5" fmla="*/ 457 h 664"/>
                  <a:gd name="T6" fmla="*/ 0 w 191"/>
                  <a:gd name="T7" fmla="*/ 664 h 664"/>
                  <a:gd name="T8" fmla="*/ 9 w 191"/>
                  <a:gd name="T9" fmla="*/ 430 h 664"/>
                  <a:gd name="T10" fmla="*/ 81 w 191"/>
                  <a:gd name="T11" fmla="*/ 212 h 664"/>
                  <a:gd name="T12" fmla="*/ 191 w 191"/>
                  <a:gd name="T13" fmla="*/ 0 h 664"/>
                </a:gdLst>
                <a:ahLst/>
                <a:cxnLst>
                  <a:cxn ang="0">
                    <a:pos x="T0" y="T1"/>
                  </a:cxn>
                  <a:cxn ang="0">
                    <a:pos x="T2" y="T3"/>
                  </a:cxn>
                  <a:cxn ang="0">
                    <a:pos x="T4" y="T5"/>
                  </a:cxn>
                  <a:cxn ang="0">
                    <a:pos x="T6" y="T7"/>
                  </a:cxn>
                  <a:cxn ang="0">
                    <a:pos x="T8" y="T9"/>
                  </a:cxn>
                  <a:cxn ang="0">
                    <a:pos x="T10" y="T11"/>
                  </a:cxn>
                  <a:cxn ang="0">
                    <a:pos x="T12" y="T13"/>
                  </a:cxn>
                </a:cxnLst>
                <a:rect l="0" t="0" r="r" b="b"/>
                <a:pathLst>
                  <a:path w="191" h="664">
                    <a:moveTo>
                      <a:pt x="191" y="0"/>
                    </a:moveTo>
                    <a:lnTo>
                      <a:pt x="114" y="195"/>
                    </a:lnTo>
                    <a:lnTo>
                      <a:pt x="26" y="457"/>
                    </a:lnTo>
                    <a:lnTo>
                      <a:pt x="0" y="664"/>
                    </a:lnTo>
                    <a:lnTo>
                      <a:pt x="9" y="430"/>
                    </a:lnTo>
                    <a:lnTo>
                      <a:pt x="81" y="212"/>
                    </a:lnTo>
                    <a:lnTo>
                      <a:pt x="191" y="0"/>
                    </a:lnTo>
                    <a:close/>
                  </a:path>
                </a:pathLst>
              </a:custGeom>
              <a:solidFill>
                <a:srgbClr val="DDE2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413">
                <a:extLst>
                  <a:ext uri="{FF2B5EF4-FFF2-40B4-BE49-F238E27FC236}">
                    <a16:creationId xmlns:a16="http://schemas.microsoft.com/office/drawing/2014/main" id="{C1609CB7-91CB-47D5-960C-750D03529B28}"/>
                  </a:ext>
                </a:extLst>
              </p:cNvPr>
              <p:cNvSpPr>
                <a:spLocks/>
              </p:cNvSpPr>
              <p:nvPr/>
            </p:nvSpPr>
            <p:spPr bwMode="auto">
              <a:xfrm>
                <a:off x="4184651" y="5292725"/>
                <a:ext cx="115888" cy="184150"/>
              </a:xfrm>
              <a:custGeom>
                <a:avLst/>
                <a:gdLst>
                  <a:gd name="T0" fmla="*/ 317 w 317"/>
                  <a:gd name="T1" fmla="*/ 50 h 508"/>
                  <a:gd name="T2" fmla="*/ 213 w 317"/>
                  <a:gd name="T3" fmla="*/ 508 h 508"/>
                  <a:gd name="T4" fmla="*/ 0 w 317"/>
                  <a:gd name="T5" fmla="*/ 333 h 508"/>
                  <a:gd name="T6" fmla="*/ 28 w 317"/>
                  <a:gd name="T7" fmla="*/ 119 h 508"/>
                  <a:gd name="T8" fmla="*/ 58 w 317"/>
                  <a:gd name="T9" fmla="*/ 2 h 508"/>
                  <a:gd name="T10" fmla="*/ 143 w 317"/>
                  <a:gd name="T11" fmla="*/ 0 h 508"/>
                  <a:gd name="T12" fmla="*/ 143 w 317"/>
                  <a:gd name="T13" fmla="*/ 29 h 508"/>
                  <a:gd name="T14" fmla="*/ 317 w 317"/>
                  <a:gd name="T15" fmla="*/ 50 h 5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7" h="508">
                    <a:moveTo>
                      <a:pt x="317" y="50"/>
                    </a:moveTo>
                    <a:lnTo>
                      <a:pt x="213" y="508"/>
                    </a:lnTo>
                    <a:lnTo>
                      <a:pt x="0" y="333"/>
                    </a:lnTo>
                    <a:lnTo>
                      <a:pt x="28" y="119"/>
                    </a:lnTo>
                    <a:lnTo>
                      <a:pt x="58" y="2"/>
                    </a:lnTo>
                    <a:lnTo>
                      <a:pt x="143" y="0"/>
                    </a:lnTo>
                    <a:lnTo>
                      <a:pt x="143" y="29"/>
                    </a:lnTo>
                    <a:lnTo>
                      <a:pt x="317" y="50"/>
                    </a:ln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414">
                <a:extLst>
                  <a:ext uri="{FF2B5EF4-FFF2-40B4-BE49-F238E27FC236}">
                    <a16:creationId xmlns:a16="http://schemas.microsoft.com/office/drawing/2014/main" id="{F5426FB6-D41D-4299-9BFA-1DC28B36873A}"/>
                  </a:ext>
                </a:extLst>
              </p:cNvPr>
              <p:cNvSpPr>
                <a:spLocks/>
              </p:cNvSpPr>
              <p:nvPr/>
            </p:nvSpPr>
            <p:spPr bwMode="auto">
              <a:xfrm>
                <a:off x="4184651" y="5335588"/>
                <a:ext cx="79375" cy="141288"/>
              </a:xfrm>
              <a:custGeom>
                <a:avLst/>
                <a:gdLst>
                  <a:gd name="T0" fmla="*/ 213 w 219"/>
                  <a:gd name="T1" fmla="*/ 389 h 389"/>
                  <a:gd name="T2" fmla="*/ 0 w 219"/>
                  <a:gd name="T3" fmla="*/ 214 h 389"/>
                  <a:gd name="T4" fmla="*/ 28 w 219"/>
                  <a:gd name="T5" fmla="*/ 0 h 389"/>
                  <a:gd name="T6" fmla="*/ 29 w 219"/>
                  <a:gd name="T7" fmla="*/ 184 h 389"/>
                  <a:gd name="T8" fmla="*/ 219 w 219"/>
                  <a:gd name="T9" fmla="*/ 346 h 389"/>
                  <a:gd name="T10" fmla="*/ 213 w 219"/>
                  <a:gd name="T11" fmla="*/ 389 h 389"/>
                </a:gdLst>
                <a:ahLst/>
                <a:cxnLst>
                  <a:cxn ang="0">
                    <a:pos x="T0" y="T1"/>
                  </a:cxn>
                  <a:cxn ang="0">
                    <a:pos x="T2" y="T3"/>
                  </a:cxn>
                  <a:cxn ang="0">
                    <a:pos x="T4" y="T5"/>
                  </a:cxn>
                  <a:cxn ang="0">
                    <a:pos x="T6" y="T7"/>
                  </a:cxn>
                  <a:cxn ang="0">
                    <a:pos x="T8" y="T9"/>
                  </a:cxn>
                  <a:cxn ang="0">
                    <a:pos x="T10" y="T11"/>
                  </a:cxn>
                </a:cxnLst>
                <a:rect l="0" t="0" r="r" b="b"/>
                <a:pathLst>
                  <a:path w="219" h="389">
                    <a:moveTo>
                      <a:pt x="213" y="389"/>
                    </a:moveTo>
                    <a:lnTo>
                      <a:pt x="0" y="214"/>
                    </a:lnTo>
                    <a:lnTo>
                      <a:pt x="28" y="0"/>
                    </a:lnTo>
                    <a:lnTo>
                      <a:pt x="29" y="184"/>
                    </a:lnTo>
                    <a:lnTo>
                      <a:pt x="219" y="346"/>
                    </a:lnTo>
                    <a:lnTo>
                      <a:pt x="213" y="389"/>
                    </a:lnTo>
                    <a:close/>
                  </a:path>
                </a:pathLst>
              </a:custGeom>
              <a:solidFill>
                <a:srgbClr val="FDDB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415">
                <a:extLst>
                  <a:ext uri="{FF2B5EF4-FFF2-40B4-BE49-F238E27FC236}">
                    <a16:creationId xmlns:a16="http://schemas.microsoft.com/office/drawing/2014/main" id="{13694C8B-7B7E-4E59-8D7D-836424BBBF93}"/>
                  </a:ext>
                </a:extLst>
              </p:cNvPr>
              <p:cNvSpPr>
                <a:spLocks/>
              </p:cNvSpPr>
              <p:nvPr/>
            </p:nvSpPr>
            <p:spPr bwMode="auto">
              <a:xfrm>
                <a:off x="3314701" y="4713288"/>
                <a:ext cx="47625" cy="65088"/>
              </a:xfrm>
              <a:custGeom>
                <a:avLst/>
                <a:gdLst>
                  <a:gd name="T0" fmla="*/ 129 w 129"/>
                  <a:gd name="T1" fmla="*/ 179 h 179"/>
                  <a:gd name="T2" fmla="*/ 125 w 129"/>
                  <a:gd name="T3" fmla="*/ 62 h 179"/>
                  <a:gd name="T4" fmla="*/ 125 w 129"/>
                  <a:gd name="T5" fmla="*/ 16 h 179"/>
                  <a:gd name="T6" fmla="*/ 27 w 129"/>
                  <a:gd name="T7" fmla="*/ 37 h 179"/>
                  <a:gd name="T8" fmla="*/ 129 w 129"/>
                  <a:gd name="T9" fmla="*/ 179 h 179"/>
                </a:gdLst>
                <a:ahLst/>
                <a:cxnLst>
                  <a:cxn ang="0">
                    <a:pos x="T0" y="T1"/>
                  </a:cxn>
                  <a:cxn ang="0">
                    <a:pos x="T2" y="T3"/>
                  </a:cxn>
                  <a:cxn ang="0">
                    <a:pos x="T4" y="T5"/>
                  </a:cxn>
                  <a:cxn ang="0">
                    <a:pos x="T6" y="T7"/>
                  </a:cxn>
                  <a:cxn ang="0">
                    <a:pos x="T8" y="T9"/>
                  </a:cxn>
                </a:cxnLst>
                <a:rect l="0" t="0" r="r" b="b"/>
                <a:pathLst>
                  <a:path w="129" h="179">
                    <a:moveTo>
                      <a:pt x="129" y="179"/>
                    </a:moveTo>
                    <a:cubicBezTo>
                      <a:pt x="129" y="179"/>
                      <a:pt x="124" y="109"/>
                      <a:pt x="125" y="62"/>
                    </a:cubicBezTo>
                    <a:cubicBezTo>
                      <a:pt x="125" y="16"/>
                      <a:pt x="125" y="16"/>
                      <a:pt x="125" y="16"/>
                    </a:cubicBezTo>
                    <a:cubicBezTo>
                      <a:pt x="125" y="16"/>
                      <a:pt x="53" y="0"/>
                      <a:pt x="27" y="37"/>
                    </a:cubicBezTo>
                    <a:cubicBezTo>
                      <a:pt x="0" y="75"/>
                      <a:pt x="30" y="178"/>
                      <a:pt x="129" y="179"/>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16">
                <a:extLst>
                  <a:ext uri="{FF2B5EF4-FFF2-40B4-BE49-F238E27FC236}">
                    <a16:creationId xmlns:a16="http://schemas.microsoft.com/office/drawing/2014/main" id="{01CB5EB9-258C-4D99-A593-50B663C59F68}"/>
                  </a:ext>
                </a:extLst>
              </p:cNvPr>
              <p:cNvSpPr>
                <a:spLocks/>
              </p:cNvSpPr>
              <p:nvPr/>
            </p:nvSpPr>
            <p:spPr bwMode="auto">
              <a:xfrm>
                <a:off x="3960813" y="4645025"/>
                <a:ext cx="33338" cy="55563"/>
              </a:xfrm>
              <a:custGeom>
                <a:avLst/>
                <a:gdLst>
                  <a:gd name="T0" fmla="*/ 19 w 94"/>
                  <a:gd name="T1" fmla="*/ 155 h 155"/>
                  <a:gd name="T2" fmla="*/ 10 w 94"/>
                  <a:gd name="T3" fmla="*/ 69 h 155"/>
                  <a:gd name="T4" fmla="*/ 0 w 94"/>
                  <a:gd name="T5" fmla="*/ 0 h 155"/>
                  <a:gd name="T6" fmla="*/ 19 w 94"/>
                  <a:gd name="T7" fmla="*/ 155 h 155"/>
                </a:gdLst>
                <a:ahLst/>
                <a:cxnLst>
                  <a:cxn ang="0">
                    <a:pos x="T0" y="T1"/>
                  </a:cxn>
                  <a:cxn ang="0">
                    <a:pos x="T2" y="T3"/>
                  </a:cxn>
                  <a:cxn ang="0">
                    <a:pos x="T4" y="T5"/>
                  </a:cxn>
                  <a:cxn ang="0">
                    <a:pos x="T6" y="T7"/>
                  </a:cxn>
                </a:cxnLst>
                <a:rect l="0" t="0" r="r" b="b"/>
                <a:pathLst>
                  <a:path w="94" h="155">
                    <a:moveTo>
                      <a:pt x="19" y="155"/>
                    </a:moveTo>
                    <a:cubicBezTo>
                      <a:pt x="19" y="155"/>
                      <a:pt x="14" y="103"/>
                      <a:pt x="10" y="69"/>
                    </a:cubicBezTo>
                    <a:cubicBezTo>
                      <a:pt x="6" y="34"/>
                      <a:pt x="0" y="0"/>
                      <a:pt x="0" y="0"/>
                    </a:cubicBezTo>
                    <a:cubicBezTo>
                      <a:pt x="0" y="0"/>
                      <a:pt x="94" y="70"/>
                      <a:pt x="19" y="155"/>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17">
                <a:extLst>
                  <a:ext uri="{FF2B5EF4-FFF2-40B4-BE49-F238E27FC236}">
                    <a16:creationId xmlns:a16="http://schemas.microsoft.com/office/drawing/2014/main" id="{3ABE7396-4ED3-4F37-9A94-20E7F8D087FF}"/>
                  </a:ext>
                </a:extLst>
              </p:cNvPr>
              <p:cNvSpPr>
                <a:spLocks/>
              </p:cNvSpPr>
              <p:nvPr/>
            </p:nvSpPr>
            <p:spPr bwMode="auto">
              <a:xfrm>
                <a:off x="3190876" y="5160963"/>
                <a:ext cx="276225" cy="250825"/>
              </a:xfrm>
              <a:custGeom>
                <a:avLst/>
                <a:gdLst>
                  <a:gd name="T0" fmla="*/ 0 w 755"/>
                  <a:gd name="T1" fmla="*/ 693 h 693"/>
                  <a:gd name="T2" fmla="*/ 192 w 755"/>
                  <a:gd name="T3" fmla="*/ 242 h 693"/>
                  <a:gd name="T4" fmla="*/ 755 w 755"/>
                  <a:gd name="T5" fmla="*/ 18 h 693"/>
                  <a:gd name="T6" fmla="*/ 724 w 755"/>
                  <a:gd name="T7" fmla="*/ 0 h 693"/>
                  <a:gd name="T8" fmla="*/ 165 w 755"/>
                  <a:gd name="T9" fmla="*/ 230 h 693"/>
                  <a:gd name="T10" fmla="*/ 0 w 755"/>
                  <a:gd name="T11" fmla="*/ 693 h 693"/>
                </a:gdLst>
                <a:ahLst/>
                <a:cxnLst>
                  <a:cxn ang="0">
                    <a:pos x="T0" y="T1"/>
                  </a:cxn>
                  <a:cxn ang="0">
                    <a:pos x="T2" y="T3"/>
                  </a:cxn>
                  <a:cxn ang="0">
                    <a:pos x="T4" y="T5"/>
                  </a:cxn>
                  <a:cxn ang="0">
                    <a:pos x="T6" y="T7"/>
                  </a:cxn>
                  <a:cxn ang="0">
                    <a:pos x="T8" y="T9"/>
                  </a:cxn>
                  <a:cxn ang="0">
                    <a:pos x="T10" y="T11"/>
                  </a:cxn>
                </a:cxnLst>
                <a:rect l="0" t="0" r="r" b="b"/>
                <a:pathLst>
                  <a:path w="755" h="693">
                    <a:moveTo>
                      <a:pt x="0" y="693"/>
                    </a:moveTo>
                    <a:lnTo>
                      <a:pt x="192" y="242"/>
                    </a:lnTo>
                    <a:lnTo>
                      <a:pt x="755" y="18"/>
                    </a:lnTo>
                    <a:lnTo>
                      <a:pt x="724" y="0"/>
                    </a:lnTo>
                    <a:lnTo>
                      <a:pt x="165" y="230"/>
                    </a:lnTo>
                    <a:lnTo>
                      <a:pt x="0" y="693"/>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18">
                <a:extLst>
                  <a:ext uri="{FF2B5EF4-FFF2-40B4-BE49-F238E27FC236}">
                    <a16:creationId xmlns:a16="http://schemas.microsoft.com/office/drawing/2014/main" id="{576FDF0B-8E32-4A25-A22F-CCFE0A3386F4}"/>
                  </a:ext>
                </a:extLst>
              </p:cNvPr>
              <p:cNvSpPr>
                <a:spLocks/>
              </p:cNvSpPr>
              <p:nvPr/>
            </p:nvSpPr>
            <p:spPr bwMode="auto">
              <a:xfrm>
                <a:off x="4203701" y="4994275"/>
                <a:ext cx="244475" cy="117475"/>
              </a:xfrm>
              <a:custGeom>
                <a:avLst/>
                <a:gdLst>
                  <a:gd name="T0" fmla="*/ 368 w 671"/>
                  <a:gd name="T1" fmla="*/ 66 h 323"/>
                  <a:gd name="T2" fmla="*/ 653 w 671"/>
                  <a:gd name="T3" fmla="*/ 271 h 323"/>
                  <a:gd name="T4" fmla="*/ 303 w 671"/>
                  <a:gd name="T5" fmla="*/ 257 h 323"/>
                  <a:gd name="T6" fmla="*/ 18 w 671"/>
                  <a:gd name="T7" fmla="*/ 52 h 323"/>
                  <a:gd name="T8" fmla="*/ 368 w 671"/>
                  <a:gd name="T9" fmla="*/ 66 h 323"/>
                </a:gdLst>
                <a:ahLst/>
                <a:cxnLst>
                  <a:cxn ang="0">
                    <a:pos x="T0" y="T1"/>
                  </a:cxn>
                  <a:cxn ang="0">
                    <a:pos x="T2" y="T3"/>
                  </a:cxn>
                  <a:cxn ang="0">
                    <a:pos x="T4" y="T5"/>
                  </a:cxn>
                  <a:cxn ang="0">
                    <a:pos x="T6" y="T7"/>
                  </a:cxn>
                  <a:cxn ang="0">
                    <a:pos x="T8" y="T9"/>
                  </a:cxn>
                </a:cxnLst>
                <a:rect l="0" t="0" r="r" b="b"/>
                <a:pathLst>
                  <a:path w="671" h="323">
                    <a:moveTo>
                      <a:pt x="368" y="66"/>
                    </a:moveTo>
                    <a:cubicBezTo>
                      <a:pt x="544" y="127"/>
                      <a:pt x="671" y="218"/>
                      <a:pt x="653" y="271"/>
                    </a:cubicBezTo>
                    <a:cubicBezTo>
                      <a:pt x="635" y="323"/>
                      <a:pt x="478" y="317"/>
                      <a:pt x="303" y="257"/>
                    </a:cubicBezTo>
                    <a:cubicBezTo>
                      <a:pt x="127" y="196"/>
                      <a:pt x="0" y="105"/>
                      <a:pt x="18" y="52"/>
                    </a:cubicBezTo>
                    <a:cubicBezTo>
                      <a:pt x="36" y="0"/>
                      <a:pt x="193" y="6"/>
                      <a:pt x="368" y="66"/>
                    </a:cubicBezTo>
                    <a:close/>
                  </a:path>
                </a:pathLst>
              </a:custGeom>
              <a:solidFill>
                <a:srgbClr val="DDE2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19">
                <a:extLst>
                  <a:ext uri="{FF2B5EF4-FFF2-40B4-BE49-F238E27FC236}">
                    <a16:creationId xmlns:a16="http://schemas.microsoft.com/office/drawing/2014/main" id="{8A865AA2-6052-4920-88D0-6E2334E42BA9}"/>
                  </a:ext>
                </a:extLst>
              </p:cNvPr>
              <p:cNvSpPr>
                <a:spLocks/>
              </p:cNvSpPr>
              <p:nvPr/>
            </p:nvSpPr>
            <p:spPr bwMode="auto">
              <a:xfrm>
                <a:off x="3297238" y="4146550"/>
                <a:ext cx="701675" cy="523875"/>
              </a:xfrm>
              <a:custGeom>
                <a:avLst/>
                <a:gdLst>
                  <a:gd name="T0" fmla="*/ 80 w 1921"/>
                  <a:gd name="T1" fmla="*/ 1409 h 1447"/>
                  <a:gd name="T2" fmla="*/ 20 w 1921"/>
                  <a:gd name="T3" fmla="*/ 1016 h 1447"/>
                  <a:gd name="T4" fmla="*/ 245 w 1921"/>
                  <a:gd name="T5" fmla="*/ 172 h 1447"/>
                  <a:gd name="T6" fmla="*/ 433 w 1921"/>
                  <a:gd name="T7" fmla="*/ 78 h 1447"/>
                  <a:gd name="T8" fmla="*/ 603 w 1921"/>
                  <a:gd name="T9" fmla="*/ 398 h 1447"/>
                  <a:gd name="T10" fmla="*/ 669 w 1921"/>
                  <a:gd name="T11" fmla="*/ 29 h 1447"/>
                  <a:gd name="T12" fmla="*/ 752 w 1921"/>
                  <a:gd name="T13" fmla="*/ 17 h 1447"/>
                  <a:gd name="T14" fmla="*/ 809 w 1921"/>
                  <a:gd name="T15" fmla="*/ 183 h 1447"/>
                  <a:gd name="T16" fmla="*/ 946 w 1921"/>
                  <a:gd name="T17" fmla="*/ 150 h 1447"/>
                  <a:gd name="T18" fmla="*/ 992 w 1921"/>
                  <a:gd name="T19" fmla="*/ 0 h 1447"/>
                  <a:gd name="T20" fmla="*/ 1068 w 1921"/>
                  <a:gd name="T21" fmla="*/ 0 h 1447"/>
                  <a:gd name="T22" fmla="*/ 1122 w 1921"/>
                  <a:gd name="T23" fmla="*/ 141 h 1447"/>
                  <a:gd name="T24" fmla="*/ 1263 w 1921"/>
                  <a:gd name="T25" fmla="*/ 142 h 1447"/>
                  <a:gd name="T26" fmla="*/ 1313 w 1921"/>
                  <a:gd name="T27" fmla="*/ 20 h 1447"/>
                  <a:gd name="T28" fmla="*/ 1544 w 1921"/>
                  <a:gd name="T29" fmla="*/ 112 h 1447"/>
                  <a:gd name="T30" fmla="*/ 1864 w 1921"/>
                  <a:gd name="T31" fmla="*/ 1235 h 1447"/>
                  <a:gd name="T32" fmla="*/ 1828 w 1921"/>
                  <a:gd name="T33" fmla="*/ 1262 h 1447"/>
                  <a:gd name="T34" fmla="*/ 1823 w 1921"/>
                  <a:gd name="T35" fmla="*/ 1250 h 1447"/>
                  <a:gd name="T36" fmla="*/ 1861 w 1921"/>
                  <a:gd name="T37" fmla="*/ 1184 h 1447"/>
                  <a:gd name="T38" fmla="*/ 93 w 1921"/>
                  <a:gd name="T39" fmla="*/ 1447 h 1447"/>
                  <a:gd name="T40" fmla="*/ 80 w 1921"/>
                  <a:gd name="T41" fmla="*/ 1409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1" h="1447">
                    <a:moveTo>
                      <a:pt x="80" y="1409"/>
                    </a:moveTo>
                    <a:cubicBezTo>
                      <a:pt x="80" y="1409"/>
                      <a:pt x="37" y="1243"/>
                      <a:pt x="20" y="1016"/>
                    </a:cubicBezTo>
                    <a:cubicBezTo>
                      <a:pt x="0" y="763"/>
                      <a:pt x="16" y="434"/>
                      <a:pt x="245" y="172"/>
                    </a:cubicBezTo>
                    <a:cubicBezTo>
                      <a:pt x="277" y="135"/>
                      <a:pt x="340" y="105"/>
                      <a:pt x="433" y="78"/>
                    </a:cubicBezTo>
                    <a:cubicBezTo>
                      <a:pt x="468" y="68"/>
                      <a:pt x="558" y="407"/>
                      <a:pt x="603" y="398"/>
                    </a:cubicBezTo>
                    <a:cubicBezTo>
                      <a:pt x="641" y="391"/>
                      <a:pt x="632" y="34"/>
                      <a:pt x="669" y="29"/>
                    </a:cubicBezTo>
                    <a:cubicBezTo>
                      <a:pt x="698" y="24"/>
                      <a:pt x="722" y="21"/>
                      <a:pt x="752" y="17"/>
                    </a:cubicBezTo>
                    <a:cubicBezTo>
                      <a:pt x="771" y="15"/>
                      <a:pt x="778" y="155"/>
                      <a:pt x="809" y="183"/>
                    </a:cubicBezTo>
                    <a:cubicBezTo>
                      <a:pt x="851" y="222"/>
                      <a:pt x="918" y="152"/>
                      <a:pt x="946" y="150"/>
                    </a:cubicBezTo>
                    <a:cubicBezTo>
                      <a:pt x="978" y="148"/>
                      <a:pt x="959" y="1"/>
                      <a:pt x="992" y="0"/>
                    </a:cubicBezTo>
                    <a:cubicBezTo>
                      <a:pt x="1018" y="0"/>
                      <a:pt x="1041" y="0"/>
                      <a:pt x="1068" y="0"/>
                    </a:cubicBezTo>
                    <a:cubicBezTo>
                      <a:pt x="1085" y="0"/>
                      <a:pt x="1097" y="118"/>
                      <a:pt x="1122" y="141"/>
                    </a:cubicBezTo>
                    <a:cubicBezTo>
                      <a:pt x="1169" y="182"/>
                      <a:pt x="1233" y="140"/>
                      <a:pt x="1263" y="142"/>
                    </a:cubicBezTo>
                    <a:cubicBezTo>
                      <a:pt x="1298" y="146"/>
                      <a:pt x="1282" y="15"/>
                      <a:pt x="1313" y="20"/>
                    </a:cubicBezTo>
                    <a:cubicBezTo>
                      <a:pt x="1419" y="38"/>
                      <a:pt x="1499" y="67"/>
                      <a:pt x="1544" y="112"/>
                    </a:cubicBezTo>
                    <a:cubicBezTo>
                      <a:pt x="1799" y="362"/>
                      <a:pt x="1921" y="766"/>
                      <a:pt x="1864" y="1235"/>
                    </a:cubicBezTo>
                    <a:lnTo>
                      <a:pt x="1828" y="1262"/>
                    </a:lnTo>
                    <a:lnTo>
                      <a:pt x="1823" y="1250"/>
                    </a:lnTo>
                    <a:lnTo>
                      <a:pt x="1861" y="1184"/>
                    </a:lnTo>
                    <a:cubicBezTo>
                      <a:pt x="1506" y="967"/>
                      <a:pt x="192" y="982"/>
                      <a:pt x="93" y="1447"/>
                    </a:cubicBezTo>
                    <a:lnTo>
                      <a:pt x="80" y="1409"/>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20">
                <a:extLst>
                  <a:ext uri="{FF2B5EF4-FFF2-40B4-BE49-F238E27FC236}">
                    <a16:creationId xmlns:a16="http://schemas.microsoft.com/office/drawing/2014/main" id="{82CFBA9F-D80E-41C6-BE72-CD4B69F5A170}"/>
                  </a:ext>
                </a:extLst>
              </p:cNvPr>
              <p:cNvSpPr>
                <a:spLocks/>
              </p:cNvSpPr>
              <p:nvPr/>
            </p:nvSpPr>
            <p:spPr bwMode="auto">
              <a:xfrm>
                <a:off x="3233738" y="4208463"/>
                <a:ext cx="190500" cy="466725"/>
              </a:xfrm>
              <a:custGeom>
                <a:avLst/>
                <a:gdLst>
                  <a:gd name="T0" fmla="*/ 253 w 518"/>
                  <a:gd name="T1" fmla="*/ 1246 h 1289"/>
                  <a:gd name="T2" fmla="*/ 417 w 518"/>
                  <a:gd name="T3" fmla="*/ 0 h 1289"/>
                  <a:gd name="T4" fmla="*/ 518 w 518"/>
                  <a:gd name="T5" fmla="*/ 1040 h 1289"/>
                  <a:gd name="T6" fmla="*/ 262 w 518"/>
                  <a:gd name="T7" fmla="*/ 1289 h 1289"/>
                  <a:gd name="T8" fmla="*/ 253 w 518"/>
                  <a:gd name="T9" fmla="*/ 1246 h 1289"/>
                </a:gdLst>
                <a:ahLst/>
                <a:cxnLst>
                  <a:cxn ang="0">
                    <a:pos x="T0" y="T1"/>
                  </a:cxn>
                  <a:cxn ang="0">
                    <a:pos x="T2" y="T3"/>
                  </a:cxn>
                  <a:cxn ang="0">
                    <a:pos x="T4" y="T5"/>
                  </a:cxn>
                  <a:cxn ang="0">
                    <a:pos x="T6" y="T7"/>
                  </a:cxn>
                  <a:cxn ang="0">
                    <a:pos x="T8" y="T9"/>
                  </a:cxn>
                </a:cxnLst>
                <a:rect l="0" t="0" r="r" b="b"/>
                <a:pathLst>
                  <a:path w="518" h="1289">
                    <a:moveTo>
                      <a:pt x="253" y="1246"/>
                    </a:moveTo>
                    <a:cubicBezTo>
                      <a:pt x="253" y="1246"/>
                      <a:pt x="0" y="447"/>
                      <a:pt x="417" y="0"/>
                    </a:cubicBezTo>
                    <a:cubicBezTo>
                      <a:pt x="372" y="232"/>
                      <a:pt x="340" y="706"/>
                      <a:pt x="518" y="1040"/>
                    </a:cubicBezTo>
                    <a:cubicBezTo>
                      <a:pt x="385" y="1104"/>
                      <a:pt x="286" y="1174"/>
                      <a:pt x="262" y="1289"/>
                    </a:cubicBezTo>
                    <a:lnTo>
                      <a:pt x="253" y="1246"/>
                    </a:lnTo>
                    <a:close/>
                  </a:path>
                </a:pathLst>
              </a:custGeom>
              <a:solidFill>
                <a:srgbClr val="FCDB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21">
                <a:extLst>
                  <a:ext uri="{FF2B5EF4-FFF2-40B4-BE49-F238E27FC236}">
                    <a16:creationId xmlns:a16="http://schemas.microsoft.com/office/drawing/2014/main" id="{808E2827-7F2B-4686-849D-1B2C04504A41}"/>
                  </a:ext>
                </a:extLst>
              </p:cNvPr>
              <p:cNvSpPr>
                <a:spLocks/>
              </p:cNvSpPr>
              <p:nvPr/>
            </p:nvSpPr>
            <p:spPr bwMode="auto">
              <a:xfrm>
                <a:off x="3294063" y="4471988"/>
                <a:ext cx="736600" cy="215900"/>
              </a:xfrm>
              <a:custGeom>
                <a:avLst/>
                <a:gdLst>
                  <a:gd name="T0" fmla="*/ 572 w 2014"/>
                  <a:gd name="T1" fmla="*/ 69 h 599"/>
                  <a:gd name="T2" fmla="*/ 1619 w 2014"/>
                  <a:gd name="T3" fmla="*/ 33 h 599"/>
                  <a:gd name="T4" fmla="*/ 1866 w 2014"/>
                  <a:gd name="T5" fmla="*/ 349 h 599"/>
                  <a:gd name="T6" fmla="*/ 1797 w 2014"/>
                  <a:gd name="T7" fmla="*/ 383 h 599"/>
                  <a:gd name="T8" fmla="*/ 1789 w 2014"/>
                  <a:gd name="T9" fmla="*/ 363 h 599"/>
                  <a:gd name="T10" fmla="*/ 1835 w 2014"/>
                  <a:gd name="T11" fmla="*/ 317 h 599"/>
                  <a:gd name="T12" fmla="*/ 1109 w 2014"/>
                  <a:gd name="T13" fmla="*/ 216 h 599"/>
                  <a:gd name="T14" fmla="*/ 156 w 2014"/>
                  <a:gd name="T15" fmla="*/ 461 h 599"/>
                  <a:gd name="T16" fmla="*/ 171 w 2014"/>
                  <a:gd name="T17" fmla="*/ 564 h 599"/>
                  <a:gd name="T18" fmla="*/ 176 w 2014"/>
                  <a:gd name="T19" fmla="*/ 583 h 599"/>
                  <a:gd name="T20" fmla="*/ 67 w 2014"/>
                  <a:gd name="T21" fmla="*/ 480 h 599"/>
                  <a:gd name="T22" fmla="*/ 572 w 2014"/>
                  <a:gd name="T23" fmla="*/ 6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4" h="599">
                    <a:moveTo>
                      <a:pt x="572" y="69"/>
                    </a:moveTo>
                    <a:cubicBezTo>
                      <a:pt x="764" y="0"/>
                      <a:pt x="1498" y="17"/>
                      <a:pt x="1619" y="33"/>
                    </a:cubicBezTo>
                    <a:cubicBezTo>
                      <a:pt x="1655" y="37"/>
                      <a:pt x="2014" y="253"/>
                      <a:pt x="1866" y="349"/>
                    </a:cubicBezTo>
                    <a:cubicBezTo>
                      <a:pt x="1847" y="361"/>
                      <a:pt x="1818" y="372"/>
                      <a:pt x="1797" y="383"/>
                    </a:cubicBezTo>
                    <a:lnTo>
                      <a:pt x="1789" y="363"/>
                    </a:lnTo>
                    <a:cubicBezTo>
                      <a:pt x="1810" y="349"/>
                      <a:pt x="1829" y="343"/>
                      <a:pt x="1835" y="317"/>
                    </a:cubicBezTo>
                    <a:cubicBezTo>
                      <a:pt x="1866" y="176"/>
                      <a:pt x="1221" y="209"/>
                      <a:pt x="1109" y="216"/>
                    </a:cubicBezTo>
                    <a:cubicBezTo>
                      <a:pt x="902" y="227"/>
                      <a:pt x="346" y="251"/>
                      <a:pt x="156" y="461"/>
                    </a:cubicBezTo>
                    <a:cubicBezTo>
                      <a:pt x="82" y="542"/>
                      <a:pt x="145" y="563"/>
                      <a:pt x="171" y="564"/>
                    </a:cubicBezTo>
                    <a:lnTo>
                      <a:pt x="176" y="583"/>
                    </a:lnTo>
                    <a:cubicBezTo>
                      <a:pt x="176" y="584"/>
                      <a:pt x="0" y="599"/>
                      <a:pt x="67" y="480"/>
                    </a:cubicBezTo>
                    <a:cubicBezTo>
                      <a:pt x="167" y="302"/>
                      <a:pt x="380" y="138"/>
                      <a:pt x="572" y="69"/>
                    </a:cubicBezTo>
                    <a:close/>
                  </a:path>
                </a:pathLst>
              </a:custGeom>
              <a:solidFill>
                <a:srgbClr val="EAB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22">
                <a:extLst>
                  <a:ext uri="{FF2B5EF4-FFF2-40B4-BE49-F238E27FC236}">
                    <a16:creationId xmlns:a16="http://schemas.microsoft.com/office/drawing/2014/main" id="{53B9369A-0E9D-4556-901E-A90A2F34CBF6}"/>
                  </a:ext>
                </a:extLst>
              </p:cNvPr>
              <p:cNvSpPr>
                <a:spLocks/>
              </p:cNvSpPr>
              <p:nvPr/>
            </p:nvSpPr>
            <p:spPr bwMode="auto">
              <a:xfrm>
                <a:off x="3321051" y="4452938"/>
                <a:ext cx="663575" cy="187325"/>
              </a:xfrm>
              <a:custGeom>
                <a:avLst/>
                <a:gdLst>
                  <a:gd name="T0" fmla="*/ 0 w 1814"/>
                  <a:gd name="T1" fmla="*/ 519 h 519"/>
                  <a:gd name="T2" fmla="*/ 508 w 1814"/>
                  <a:gd name="T3" fmla="*/ 101 h 519"/>
                  <a:gd name="T4" fmla="*/ 1525 w 1814"/>
                  <a:gd name="T5" fmla="*/ 58 h 519"/>
                  <a:gd name="T6" fmla="*/ 1814 w 1814"/>
                  <a:gd name="T7" fmla="*/ 294 h 519"/>
                  <a:gd name="T8" fmla="*/ 1503 w 1814"/>
                  <a:gd name="T9" fmla="*/ 91 h 519"/>
                  <a:gd name="T10" fmla="*/ 581 w 1814"/>
                  <a:gd name="T11" fmla="*/ 112 h 519"/>
                  <a:gd name="T12" fmla="*/ 0 w 1814"/>
                  <a:gd name="T13" fmla="*/ 519 h 519"/>
                </a:gdLst>
                <a:ahLst/>
                <a:cxnLst>
                  <a:cxn ang="0">
                    <a:pos x="T0" y="T1"/>
                  </a:cxn>
                  <a:cxn ang="0">
                    <a:pos x="T2" y="T3"/>
                  </a:cxn>
                  <a:cxn ang="0">
                    <a:pos x="T4" y="T5"/>
                  </a:cxn>
                  <a:cxn ang="0">
                    <a:pos x="T6" y="T7"/>
                  </a:cxn>
                  <a:cxn ang="0">
                    <a:pos x="T8" y="T9"/>
                  </a:cxn>
                  <a:cxn ang="0">
                    <a:pos x="T10" y="T11"/>
                  </a:cxn>
                  <a:cxn ang="0">
                    <a:pos x="T12" y="T13"/>
                  </a:cxn>
                </a:cxnLst>
                <a:rect l="0" t="0" r="r" b="b"/>
                <a:pathLst>
                  <a:path w="1814" h="519">
                    <a:moveTo>
                      <a:pt x="0" y="519"/>
                    </a:moveTo>
                    <a:cubicBezTo>
                      <a:pt x="0" y="519"/>
                      <a:pt x="167" y="201"/>
                      <a:pt x="508" y="101"/>
                    </a:cubicBezTo>
                    <a:cubicBezTo>
                      <a:pt x="850" y="0"/>
                      <a:pt x="1412" y="33"/>
                      <a:pt x="1525" y="58"/>
                    </a:cubicBezTo>
                    <a:cubicBezTo>
                      <a:pt x="1637" y="83"/>
                      <a:pt x="1809" y="270"/>
                      <a:pt x="1814" y="294"/>
                    </a:cubicBezTo>
                    <a:cubicBezTo>
                      <a:pt x="1805" y="278"/>
                      <a:pt x="1641" y="103"/>
                      <a:pt x="1503" y="91"/>
                    </a:cubicBezTo>
                    <a:cubicBezTo>
                      <a:pt x="1364" y="79"/>
                      <a:pt x="938" y="42"/>
                      <a:pt x="581" y="112"/>
                    </a:cubicBezTo>
                    <a:cubicBezTo>
                      <a:pt x="225" y="182"/>
                      <a:pt x="0" y="519"/>
                      <a:pt x="0" y="519"/>
                    </a:cubicBezTo>
                    <a:close/>
                  </a:path>
                </a:pathLst>
              </a:custGeom>
              <a:solidFill>
                <a:srgbClr val="FFE6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23">
                <a:extLst>
                  <a:ext uri="{FF2B5EF4-FFF2-40B4-BE49-F238E27FC236}">
                    <a16:creationId xmlns:a16="http://schemas.microsoft.com/office/drawing/2014/main" id="{FB64E96A-0439-403E-A557-6B05E0E3D6B8}"/>
                  </a:ext>
                </a:extLst>
              </p:cNvPr>
              <p:cNvSpPr>
                <a:spLocks/>
              </p:cNvSpPr>
              <p:nvPr/>
            </p:nvSpPr>
            <p:spPr bwMode="auto">
              <a:xfrm>
                <a:off x="3571876" y="4146550"/>
                <a:ext cx="104775" cy="209550"/>
              </a:xfrm>
              <a:custGeom>
                <a:avLst/>
                <a:gdLst>
                  <a:gd name="T0" fmla="*/ 209 w 291"/>
                  <a:gd name="T1" fmla="*/ 15 h 577"/>
                  <a:gd name="T2" fmla="*/ 242 w 291"/>
                  <a:gd name="T3" fmla="*/ 0 h 577"/>
                  <a:gd name="T4" fmla="*/ 285 w 291"/>
                  <a:gd name="T5" fmla="*/ 452 h 577"/>
                  <a:gd name="T6" fmla="*/ 188 w 291"/>
                  <a:gd name="T7" fmla="*/ 569 h 577"/>
                  <a:gd name="T8" fmla="*/ 162 w 291"/>
                  <a:gd name="T9" fmla="*/ 572 h 577"/>
                  <a:gd name="T10" fmla="*/ 44 w 291"/>
                  <a:gd name="T11" fmla="*/ 475 h 577"/>
                  <a:gd name="T12" fmla="*/ 0 w 291"/>
                  <a:gd name="T13" fmla="*/ 16 h 577"/>
                  <a:gd name="T14" fmla="*/ 34 w 291"/>
                  <a:gd name="T15" fmla="*/ 29 h 577"/>
                  <a:gd name="T16" fmla="*/ 209 w 291"/>
                  <a:gd name="T17" fmla="*/ 15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577">
                    <a:moveTo>
                      <a:pt x="209" y="15"/>
                    </a:moveTo>
                    <a:lnTo>
                      <a:pt x="242" y="0"/>
                    </a:lnTo>
                    <a:lnTo>
                      <a:pt x="285" y="452"/>
                    </a:lnTo>
                    <a:cubicBezTo>
                      <a:pt x="291" y="510"/>
                      <a:pt x="247" y="563"/>
                      <a:pt x="188" y="569"/>
                    </a:cubicBezTo>
                    <a:lnTo>
                      <a:pt x="162" y="572"/>
                    </a:lnTo>
                    <a:cubicBezTo>
                      <a:pt x="103" y="577"/>
                      <a:pt x="50" y="534"/>
                      <a:pt x="44" y="475"/>
                    </a:cubicBezTo>
                    <a:lnTo>
                      <a:pt x="0" y="16"/>
                    </a:lnTo>
                    <a:lnTo>
                      <a:pt x="34" y="29"/>
                    </a:lnTo>
                    <a:cubicBezTo>
                      <a:pt x="89" y="50"/>
                      <a:pt x="144" y="45"/>
                      <a:pt x="209" y="15"/>
                    </a:cubicBezTo>
                    <a:close/>
                  </a:path>
                </a:pathLst>
              </a:custGeom>
              <a:solidFill>
                <a:srgbClr val="F4B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24">
                <a:extLst>
                  <a:ext uri="{FF2B5EF4-FFF2-40B4-BE49-F238E27FC236}">
                    <a16:creationId xmlns:a16="http://schemas.microsoft.com/office/drawing/2014/main" id="{D6DE6808-374B-4981-9691-3E4E087FB5D3}"/>
                  </a:ext>
                </a:extLst>
              </p:cNvPr>
              <p:cNvSpPr>
                <a:spLocks/>
              </p:cNvSpPr>
              <p:nvPr/>
            </p:nvSpPr>
            <p:spPr bwMode="auto">
              <a:xfrm>
                <a:off x="3455988" y="4156075"/>
                <a:ext cx="103188" cy="196850"/>
              </a:xfrm>
              <a:custGeom>
                <a:avLst/>
                <a:gdLst>
                  <a:gd name="T0" fmla="*/ 206 w 284"/>
                  <a:gd name="T1" fmla="*/ 23 h 542"/>
                  <a:gd name="T2" fmla="*/ 238 w 284"/>
                  <a:gd name="T3" fmla="*/ 0 h 542"/>
                  <a:gd name="T4" fmla="*/ 278 w 284"/>
                  <a:gd name="T5" fmla="*/ 416 h 542"/>
                  <a:gd name="T6" fmla="*/ 181 w 284"/>
                  <a:gd name="T7" fmla="*/ 534 h 542"/>
                  <a:gd name="T8" fmla="*/ 155 w 284"/>
                  <a:gd name="T9" fmla="*/ 536 h 542"/>
                  <a:gd name="T10" fmla="*/ 37 w 284"/>
                  <a:gd name="T11" fmla="*/ 439 h 542"/>
                  <a:gd name="T12" fmla="*/ 0 w 284"/>
                  <a:gd name="T13" fmla="*/ 51 h 542"/>
                  <a:gd name="T14" fmla="*/ 49 w 284"/>
                  <a:gd name="T15" fmla="*/ 58 h 542"/>
                  <a:gd name="T16" fmla="*/ 206 w 284"/>
                  <a:gd name="T17" fmla="*/ 23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 h="542">
                    <a:moveTo>
                      <a:pt x="206" y="23"/>
                    </a:moveTo>
                    <a:lnTo>
                      <a:pt x="238" y="0"/>
                    </a:lnTo>
                    <a:lnTo>
                      <a:pt x="278" y="416"/>
                    </a:lnTo>
                    <a:cubicBezTo>
                      <a:pt x="284" y="475"/>
                      <a:pt x="240" y="528"/>
                      <a:pt x="181" y="534"/>
                    </a:cubicBezTo>
                    <a:lnTo>
                      <a:pt x="155" y="536"/>
                    </a:lnTo>
                    <a:cubicBezTo>
                      <a:pt x="96" y="542"/>
                      <a:pt x="43" y="498"/>
                      <a:pt x="37" y="439"/>
                    </a:cubicBezTo>
                    <a:lnTo>
                      <a:pt x="0" y="51"/>
                    </a:lnTo>
                    <a:lnTo>
                      <a:pt x="49" y="58"/>
                    </a:lnTo>
                    <a:cubicBezTo>
                      <a:pt x="102" y="65"/>
                      <a:pt x="152" y="63"/>
                      <a:pt x="206" y="23"/>
                    </a:cubicBezTo>
                    <a:close/>
                  </a:path>
                </a:pathLst>
              </a:custGeom>
              <a:solidFill>
                <a:srgbClr val="F4B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25">
                <a:extLst>
                  <a:ext uri="{FF2B5EF4-FFF2-40B4-BE49-F238E27FC236}">
                    <a16:creationId xmlns:a16="http://schemas.microsoft.com/office/drawing/2014/main" id="{3B1F18F7-A243-4150-ABF0-16A959AF10F9}"/>
                  </a:ext>
                </a:extLst>
              </p:cNvPr>
              <p:cNvSpPr>
                <a:spLocks/>
              </p:cNvSpPr>
              <p:nvPr/>
            </p:nvSpPr>
            <p:spPr bwMode="auto">
              <a:xfrm>
                <a:off x="3687763" y="4146550"/>
                <a:ext cx="103188" cy="180975"/>
              </a:xfrm>
              <a:custGeom>
                <a:avLst/>
                <a:gdLst>
                  <a:gd name="T0" fmla="*/ 226 w 285"/>
                  <a:gd name="T1" fmla="*/ 27 h 502"/>
                  <a:gd name="T2" fmla="*/ 245 w 285"/>
                  <a:gd name="T3" fmla="*/ 20 h 502"/>
                  <a:gd name="T4" fmla="*/ 279 w 285"/>
                  <a:gd name="T5" fmla="*/ 377 h 502"/>
                  <a:gd name="T6" fmla="*/ 182 w 285"/>
                  <a:gd name="T7" fmla="*/ 494 h 502"/>
                  <a:gd name="T8" fmla="*/ 156 w 285"/>
                  <a:gd name="T9" fmla="*/ 497 h 502"/>
                  <a:gd name="T10" fmla="*/ 38 w 285"/>
                  <a:gd name="T11" fmla="*/ 400 h 502"/>
                  <a:gd name="T12" fmla="*/ 0 w 285"/>
                  <a:gd name="T13" fmla="*/ 0 h 502"/>
                  <a:gd name="T14" fmla="*/ 32 w 285"/>
                  <a:gd name="T15" fmla="*/ 17 h 502"/>
                  <a:gd name="T16" fmla="*/ 226 w 285"/>
                  <a:gd name="T17" fmla="*/ 27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5" h="502">
                    <a:moveTo>
                      <a:pt x="226" y="27"/>
                    </a:moveTo>
                    <a:lnTo>
                      <a:pt x="245" y="20"/>
                    </a:lnTo>
                    <a:lnTo>
                      <a:pt x="279" y="377"/>
                    </a:lnTo>
                    <a:cubicBezTo>
                      <a:pt x="285" y="436"/>
                      <a:pt x="241" y="488"/>
                      <a:pt x="182" y="494"/>
                    </a:cubicBezTo>
                    <a:lnTo>
                      <a:pt x="156" y="497"/>
                    </a:lnTo>
                    <a:cubicBezTo>
                      <a:pt x="97" y="502"/>
                      <a:pt x="44" y="459"/>
                      <a:pt x="38" y="400"/>
                    </a:cubicBezTo>
                    <a:lnTo>
                      <a:pt x="0" y="0"/>
                    </a:lnTo>
                    <a:lnTo>
                      <a:pt x="32" y="17"/>
                    </a:lnTo>
                    <a:cubicBezTo>
                      <a:pt x="81" y="42"/>
                      <a:pt x="158" y="53"/>
                      <a:pt x="226" y="27"/>
                    </a:cubicBezTo>
                    <a:close/>
                  </a:path>
                </a:pathLst>
              </a:custGeom>
              <a:solidFill>
                <a:srgbClr val="F4B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426">
                <a:extLst>
                  <a:ext uri="{FF2B5EF4-FFF2-40B4-BE49-F238E27FC236}">
                    <a16:creationId xmlns:a16="http://schemas.microsoft.com/office/drawing/2014/main" id="{AE63AC3A-0838-4DA0-B902-3C40B172CFC0}"/>
                  </a:ext>
                </a:extLst>
              </p:cNvPr>
              <p:cNvSpPr>
                <a:spLocks noChangeArrowheads="1"/>
              </p:cNvSpPr>
              <p:nvPr/>
            </p:nvSpPr>
            <p:spPr bwMode="auto">
              <a:xfrm>
                <a:off x="3563938" y="4710113"/>
                <a:ext cx="65088" cy="635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427">
                <a:extLst>
                  <a:ext uri="{FF2B5EF4-FFF2-40B4-BE49-F238E27FC236}">
                    <a16:creationId xmlns:a16="http://schemas.microsoft.com/office/drawing/2014/main" id="{D384E7F4-CC5F-49F9-B1A8-0A68595F29DD}"/>
                  </a:ext>
                </a:extLst>
              </p:cNvPr>
              <p:cNvSpPr>
                <a:spLocks noChangeArrowheads="1"/>
              </p:cNvSpPr>
              <p:nvPr/>
            </p:nvSpPr>
            <p:spPr bwMode="auto">
              <a:xfrm>
                <a:off x="3741738" y="4729163"/>
                <a:ext cx="31750" cy="3016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9" name="Текст 20">
            <a:extLst>
              <a:ext uri="{FF2B5EF4-FFF2-40B4-BE49-F238E27FC236}">
                <a16:creationId xmlns:a16="http://schemas.microsoft.com/office/drawing/2014/main" id="{00B77DA3-7173-495C-9512-EE801DCDDDAE}"/>
              </a:ext>
            </a:extLst>
          </p:cNvPr>
          <p:cNvSpPr txBox="1">
            <a:spLocks/>
          </p:cNvSpPr>
          <p:nvPr/>
        </p:nvSpPr>
        <p:spPr>
          <a:xfrm>
            <a:off x="1053429" y="3926034"/>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50" name="Текст 16">
            <a:extLst>
              <a:ext uri="{FF2B5EF4-FFF2-40B4-BE49-F238E27FC236}">
                <a16:creationId xmlns:a16="http://schemas.microsoft.com/office/drawing/2014/main" id="{ED291E60-4C9D-4814-921E-6FB9E83E6BFC}"/>
              </a:ext>
            </a:extLst>
          </p:cNvPr>
          <p:cNvSpPr txBox="1">
            <a:spLocks/>
          </p:cNvSpPr>
          <p:nvPr/>
        </p:nvSpPr>
        <p:spPr>
          <a:xfrm>
            <a:off x="1053429" y="473342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51" name="Текст 20">
            <a:extLst>
              <a:ext uri="{FF2B5EF4-FFF2-40B4-BE49-F238E27FC236}">
                <a16:creationId xmlns:a16="http://schemas.microsoft.com/office/drawing/2014/main" id="{2AC135D0-0E96-4921-BBC1-2557FB56F6D7}"/>
              </a:ext>
            </a:extLst>
          </p:cNvPr>
          <p:cNvSpPr txBox="1">
            <a:spLocks/>
          </p:cNvSpPr>
          <p:nvPr/>
        </p:nvSpPr>
        <p:spPr>
          <a:xfrm>
            <a:off x="1053429" y="7436821"/>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52" name="Текст 16">
            <a:extLst>
              <a:ext uri="{FF2B5EF4-FFF2-40B4-BE49-F238E27FC236}">
                <a16:creationId xmlns:a16="http://schemas.microsoft.com/office/drawing/2014/main" id="{65E12166-45C0-499A-8397-9B02B37EBA65}"/>
              </a:ext>
            </a:extLst>
          </p:cNvPr>
          <p:cNvSpPr txBox="1">
            <a:spLocks/>
          </p:cNvSpPr>
          <p:nvPr/>
        </p:nvSpPr>
        <p:spPr>
          <a:xfrm>
            <a:off x="1053429" y="819821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53" name="Текст 20">
            <a:extLst>
              <a:ext uri="{FF2B5EF4-FFF2-40B4-BE49-F238E27FC236}">
                <a16:creationId xmlns:a16="http://schemas.microsoft.com/office/drawing/2014/main" id="{220B574B-3E45-4C12-BE1B-B92A7D09A399}"/>
              </a:ext>
            </a:extLst>
          </p:cNvPr>
          <p:cNvSpPr txBox="1">
            <a:spLocks/>
          </p:cNvSpPr>
          <p:nvPr/>
        </p:nvSpPr>
        <p:spPr>
          <a:xfrm>
            <a:off x="1053429" y="10947609"/>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54" name="Текст 16">
            <a:extLst>
              <a:ext uri="{FF2B5EF4-FFF2-40B4-BE49-F238E27FC236}">
                <a16:creationId xmlns:a16="http://schemas.microsoft.com/office/drawing/2014/main" id="{71CEB556-AA79-499F-9675-7EE26088AF79}"/>
              </a:ext>
            </a:extLst>
          </p:cNvPr>
          <p:cNvSpPr txBox="1">
            <a:spLocks/>
          </p:cNvSpPr>
          <p:nvPr/>
        </p:nvSpPr>
        <p:spPr>
          <a:xfrm>
            <a:off x="1053429" y="1166300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55" name="Freeform: Shape 54">
            <a:extLst>
              <a:ext uri="{FF2B5EF4-FFF2-40B4-BE49-F238E27FC236}">
                <a16:creationId xmlns:a16="http://schemas.microsoft.com/office/drawing/2014/main" id="{D972E6E8-55D2-4237-A222-E6FBBBAB91D5}"/>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1780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pPr/>
              <a:t>33</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BUSINESS.COM</a:t>
            </a:r>
            <a:endParaRPr lang="en-US" dirty="0"/>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1"/>
                </a:solidFill>
              </a:rPr>
              <a:t>BIZZ </a:t>
            </a:r>
            <a:r>
              <a:rPr lang="en-US" sz="10000" b="1" dirty="0">
                <a:solidFill>
                  <a:schemeClr val="accent1"/>
                </a:solidFill>
              </a:rPr>
              <a:t>INFOGRAPHICS</a:t>
            </a:r>
          </a:p>
        </p:txBody>
      </p:sp>
      <p:grpSp>
        <p:nvGrpSpPr>
          <p:cNvPr id="59" name="Group 58">
            <a:extLst>
              <a:ext uri="{FF2B5EF4-FFF2-40B4-BE49-F238E27FC236}">
                <a16:creationId xmlns:a16="http://schemas.microsoft.com/office/drawing/2014/main" id="{F96BF772-AF9D-4034-8684-D5073F909467}"/>
              </a:ext>
            </a:extLst>
          </p:cNvPr>
          <p:cNvGrpSpPr/>
          <p:nvPr/>
        </p:nvGrpSpPr>
        <p:grpSpPr>
          <a:xfrm>
            <a:off x="15229490" y="1480878"/>
            <a:ext cx="12503762" cy="13517129"/>
            <a:chOff x="15229490" y="1480878"/>
            <a:chExt cx="12503762" cy="13517129"/>
          </a:xfrm>
        </p:grpSpPr>
        <p:sp>
          <p:nvSpPr>
            <p:cNvPr id="6" name="Овал 61">
              <a:extLst>
                <a:ext uri="{FF2B5EF4-FFF2-40B4-BE49-F238E27FC236}">
                  <a16:creationId xmlns:a16="http://schemas.microsoft.com/office/drawing/2014/main" id="{7581DE2F-4D5D-4C19-9037-4BD1497DA794}"/>
                </a:ext>
              </a:extLst>
            </p:cNvPr>
            <p:cNvSpPr/>
            <p:nvPr/>
          </p:nvSpPr>
          <p:spPr>
            <a:xfrm>
              <a:off x="15464038" y="1480878"/>
              <a:ext cx="12269214" cy="12269213"/>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Овал 62">
              <a:extLst>
                <a:ext uri="{FF2B5EF4-FFF2-40B4-BE49-F238E27FC236}">
                  <a16:creationId xmlns:a16="http://schemas.microsoft.com/office/drawing/2014/main" id="{CB2F6A82-3B7C-4098-9D97-C328C15B6257}"/>
                </a:ext>
              </a:extLst>
            </p:cNvPr>
            <p:cNvSpPr/>
            <p:nvPr/>
          </p:nvSpPr>
          <p:spPr>
            <a:xfrm>
              <a:off x="16272050" y="13759473"/>
              <a:ext cx="10680905" cy="1238534"/>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Группа 55">
              <a:extLst>
                <a:ext uri="{FF2B5EF4-FFF2-40B4-BE49-F238E27FC236}">
                  <a16:creationId xmlns:a16="http://schemas.microsoft.com/office/drawing/2014/main" id="{980E6F8D-11D1-454B-92D8-EC80B64407E9}"/>
                </a:ext>
              </a:extLst>
            </p:cNvPr>
            <p:cNvGrpSpPr/>
            <p:nvPr/>
          </p:nvGrpSpPr>
          <p:grpSpPr>
            <a:xfrm>
              <a:off x="20307453" y="6913270"/>
              <a:ext cx="6504027" cy="7453287"/>
              <a:chOff x="3701692" y="2286000"/>
              <a:chExt cx="2867599" cy="3286125"/>
            </a:xfrm>
          </p:grpSpPr>
          <p:sp>
            <p:nvSpPr>
              <p:cNvPr id="9" name="Freeform 6">
                <a:extLst>
                  <a:ext uri="{FF2B5EF4-FFF2-40B4-BE49-F238E27FC236}">
                    <a16:creationId xmlns:a16="http://schemas.microsoft.com/office/drawing/2014/main" id="{F2370681-BCBB-4287-8602-E9BB1DDA9765}"/>
                  </a:ext>
                </a:extLst>
              </p:cNvPr>
              <p:cNvSpPr>
                <a:spLocks/>
              </p:cNvSpPr>
              <p:nvPr/>
            </p:nvSpPr>
            <p:spPr bwMode="auto">
              <a:xfrm>
                <a:off x="4012173" y="5351063"/>
                <a:ext cx="314207" cy="188772"/>
              </a:xfrm>
              <a:custGeom>
                <a:avLst/>
                <a:gdLst>
                  <a:gd name="T0" fmla="*/ 1496 w 1496"/>
                  <a:gd name="T1" fmla="*/ 456 h 899"/>
                  <a:gd name="T2" fmla="*/ 1349 w 1496"/>
                  <a:gd name="T3" fmla="*/ 185 h 899"/>
                  <a:gd name="T4" fmla="*/ 758 w 1496"/>
                  <a:gd name="T5" fmla="*/ 94 h 899"/>
                  <a:gd name="T6" fmla="*/ 124 w 1496"/>
                  <a:gd name="T7" fmla="*/ 534 h 899"/>
                  <a:gd name="T8" fmla="*/ 23 w 1496"/>
                  <a:gd name="T9" fmla="*/ 899 h 899"/>
                  <a:gd name="T10" fmla="*/ 1496 w 1496"/>
                  <a:gd name="T11" fmla="*/ 456 h 899"/>
                </a:gdLst>
                <a:ahLst/>
                <a:cxnLst>
                  <a:cxn ang="0">
                    <a:pos x="T0" y="T1"/>
                  </a:cxn>
                  <a:cxn ang="0">
                    <a:pos x="T2" y="T3"/>
                  </a:cxn>
                  <a:cxn ang="0">
                    <a:pos x="T4" y="T5"/>
                  </a:cxn>
                  <a:cxn ang="0">
                    <a:pos x="T6" y="T7"/>
                  </a:cxn>
                  <a:cxn ang="0">
                    <a:pos x="T8" y="T9"/>
                  </a:cxn>
                  <a:cxn ang="0">
                    <a:pos x="T10" y="T11"/>
                  </a:cxn>
                </a:cxnLst>
                <a:rect l="0" t="0" r="r" b="b"/>
                <a:pathLst>
                  <a:path w="1496" h="899">
                    <a:moveTo>
                      <a:pt x="1496" y="456"/>
                    </a:moveTo>
                    <a:lnTo>
                      <a:pt x="1349" y="185"/>
                    </a:lnTo>
                    <a:cubicBezTo>
                      <a:pt x="1349" y="185"/>
                      <a:pt x="1067" y="0"/>
                      <a:pt x="758" y="94"/>
                    </a:cubicBezTo>
                    <a:cubicBezTo>
                      <a:pt x="453" y="188"/>
                      <a:pt x="248" y="359"/>
                      <a:pt x="124" y="534"/>
                    </a:cubicBezTo>
                    <a:cubicBezTo>
                      <a:pt x="0" y="708"/>
                      <a:pt x="23" y="899"/>
                      <a:pt x="23" y="899"/>
                    </a:cubicBezTo>
                    <a:cubicBezTo>
                      <a:pt x="23" y="899"/>
                      <a:pt x="751" y="862"/>
                      <a:pt x="1496" y="456"/>
                    </a:cubicBezTo>
                    <a:close/>
                  </a:path>
                </a:pathLst>
              </a:custGeom>
              <a:solidFill>
                <a:schemeClr val="tx1">
                  <a:alpha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448AF39F-6EB2-4BA4-983C-189C5C58817C}"/>
                  </a:ext>
                </a:extLst>
              </p:cNvPr>
              <p:cNvSpPr>
                <a:spLocks/>
              </p:cNvSpPr>
              <p:nvPr/>
            </p:nvSpPr>
            <p:spPr bwMode="auto">
              <a:xfrm>
                <a:off x="3880529" y="3250973"/>
                <a:ext cx="1308986" cy="632138"/>
              </a:xfrm>
              <a:custGeom>
                <a:avLst/>
                <a:gdLst>
                  <a:gd name="T0" fmla="*/ 926 w 6229"/>
                  <a:gd name="T1" fmla="*/ 557 h 3007"/>
                  <a:gd name="T2" fmla="*/ 3521 w 6229"/>
                  <a:gd name="T3" fmla="*/ 775 h 3007"/>
                  <a:gd name="T4" fmla="*/ 5618 w 6229"/>
                  <a:gd name="T5" fmla="*/ 0 h 3007"/>
                  <a:gd name="T6" fmla="*/ 3272 w 6229"/>
                  <a:gd name="T7" fmla="*/ 2675 h 3007"/>
                  <a:gd name="T8" fmla="*/ 926 w 6229"/>
                  <a:gd name="T9" fmla="*/ 557 h 3007"/>
                </a:gdLst>
                <a:ahLst/>
                <a:cxnLst>
                  <a:cxn ang="0">
                    <a:pos x="T0" y="T1"/>
                  </a:cxn>
                  <a:cxn ang="0">
                    <a:pos x="T2" y="T3"/>
                  </a:cxn>
                  <a:cxn ang="0">
                    <a:pos x="T4" y="T5"/>
                  </a:cxn>
                  <a:cxn ang="0">
                    <a:pos x="T6" y="T7"/>
                  </a:cxn>
                  <a:cxn ang="0">
                    <a:pos x="T8" y="T9"/>
                  </a:cxn>
                </a:cxnLst>
                <a:rect l="0" t="0" r="r" b="b"/>
                <a:pathLst>
                  <a:path w="6229" h="3007">
                    <a:moveTo>
                      <a:pt x="926" y="557"/>
                    </a:moveTo>
                    <a:cubicBezTo>
                      <a:pt x="926" y="557"/>
                      <a:pt x="2057" y="1027"/>
                      <a:pt x="3521" y="775"/>
                    </a:cubicBezTo>
                    <a:cubicBezTo>
                      <a:pt x="4980" y="523"/>
                      <a:pt x="5618" y="0"/>
                      <a:pt x="5618" y="0"/>
                    </a:cubicBezTo>
                    <a:cubicBezTo>
                      <a:pt x="5618" y="0"/>
                      <a:pt x="6229" y="2074"/>
                      <a:pt x="3272" y="2675"/>
                    </a:cubicBezTo>
                    <a:cubicBezTo>
                      <a:pt x="1631" y="3007"/>
                      <a:pt x="0" y="2168"/>
                      <a:pt x="926" y="557"/>
                    </a:cubicBezTo>
                    <a:close/>
                  </a:path>
                </a:pathLst>
              </a:custGeom>
              <a:solidFill>
                <a:srgbClr val="6341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a:extLst>
                  <a:ext uri="{FF2B5EF4-FFF2-40B4-BE49-F238E27FC236}">
                    <a16:creationId xmlns:a16="http://schemas.microsoft.com/office/drawing/2014/main" id="{F23C9375-BE32-4F32-8493-F490292640F3}"/>
                  </a:ext>
                </a:extLst>
              </p:cNvPr>
              <p:cNvSpPr>
                <a:spLocks/>
              </p:cNvSpPr>
              <p:nvPr/>
            </p:nvSpPr>
            <p:spPr bwMode="auto">
              <a:xfrm>
                <a:off x="4888970" y="5369692"/>
                <a:ext cx="310481" cy="202433"/>
              </a:xfrm>
              <a:custGeom>
                <a:avLst/>
                <a:gdLst>
                  <a:gd name="T0" fmla="*/ 0 w 1477"/>
                  <a:gd name="T1" fmla="*/ 430 h 963"/>
                  <a:gd name="T2" fmla="*/ 161 w 1477"/>
                  <a:gd name="T3" fmla="*/ 168 h 963"/>
                  <a:gd name="T4" fmla="*/ 755 w 1477"/>
                  <a:gd name="T5" fmla="*/ 111 h 963"/>
                  <a:gd name="T6" fmla="*/ 1363 w 1477"/>
                  <a:gd name="T7" fmla="*/ 591 h 963"/>
                  <a:gd name="T8" fmla="*/ 1443 w 1477"/>
                  <a:gd name="T9" fmla="*/ 963 h 963"/>
                  <a:gd name="T10" fmla="*/ 0 w 1477"/>
                  <a:gd name="T11" fmla="*/ 430 h 963"/>
                </a:gdLst>
                <a:ahLst/>
                <a:cxnLst>
                  <a:cxn ang="0">
                    <a:pos x="T0" y="T1"/>
                  </a:cxn>
                  <a:cxn ang="0">
                    <a:pos x="T2" y="T3"/>
                  </a:cxn>
                  <a:cxn ang="0">
                    <a:pos x="T4" y="T5"/>
                  </a:cxn>
                  <a:cxn ang="0">
                    <a:pos x="T6" y="T7"/>
                  </a:cxn>
                  <a:cxn ang="0">
                    <a:pos x="T8" y="T9"/>
                  </a:cxn>
                  <a:cxn ang="0">
                    <a:pos x="T10" y="T11"/>
                  </a:cxn>
                </a:cxnLst>
                <a:rect l="0" t="0" r="r" b="b"/>
                <a:pathLst>
                  <a:path w="1477" h="963">
                    <a:moveTo>
                      <a:pt x="0" y="430"/>
                    </a:moveTo>
                    <a:lnTo>
                      <a:pt x="161" y="168"/>
                    </a:lnTo>
                    <a:cubicBezTo>
                      <a:pt x="161" y="168"/>
                      <a:pt x="457" y="0"/>
                      <a:pt x="755" y="111"/>
                    </a:cubicBezTo>
                    <a:cubicBezTo>
                      <a:pt x="1057" y="225"/>
                      <a:pt x="1252" y="410"/>
                      <a:pt x="1363" y="591"/>
                    </a:cubicBezTo>
                    <a:cubicBezTo>
                      <a:pt x="1477" y="772"/>
                      <a:pt x="1443" y="963"/>
                      <a:pt x="1443" y="963"/>
                    </a:cubicBezTo>
                    <a:cubicBezTo>
                      <a:pt x="1443" y="963"/>
                      <a:pt x="718" y="883"/>
                      <a:pt x="0" y="430"/>
                    </a:cubicBezTo>
                    <a:close/>
                  </a:path>
                </a:pathLst>
              </a:custGeom>
              <a:solidFill>
                <a:schemeClr val="tx1">
                  <a:alpha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id="{AA9E9417-6F17-4B63-8F70-FA0087080F65}"/>
                  </a:ext>
                </a:extLst>
              </p:cNvPr>
              <p:cNvSpPr>
                <a:spLocks/>
              </p:cNvSpPr>
              <p:nvPr/>
            </p:nvSpPr>
            <p:spPr bwMode="auto">
              <a:xfrm>
                <a:off x="4063092" y="4577346"/>
                <a:ext cx="1033279" cy="838297"/>
              </a:xfrm>
              <a:custGeom>
                <a:avLst/>
                <a:gdLst>
                  <a:gd name="T0" fmla="*/ 155 w 4914"/>
                  <a:gd name="T1" fmla="*/ 0 h 3983"/>
                  <a:gd name="T2" fmla="*/ 0 w 4914"/>
                  <a:gd name="T3" fmla="*/ 2174 h 3983"/>
                  <a:gd name="T4" fmla="*/ 349 w 4914"/>
                  <a:gd name="T5" fmla="*/ 3866 h 3983"/>
                  <a:gd name="T6" fmla="*/ 876 w 4914"/>
                  <a:gd name="T7" fmla="*/ 3973 h 3983"/>
                  <a:gd name="T8" fmla="*/ 1158 w 4914"/>
                  <a:gd name="T9" fmla="*/ 3722 h 3983"/>
                  <a:gd name="T10" fmla="*/ 668 w 4914"/>
                  <a:gd name="T11" fmla="*/ 2195 h 3983"/>
                  <a:gd name="T12" fmla="*/ 906 w 4914"/>
                  <a:gd name="T13" fmla="*/ 825 h 3983"/>
                  <a:gd name="T14" fmla="*/ 2400 w 4914"/>
                  <a:gd name="T15" fmla="*/ 1597 h 3983"/>
                  <a:gd name="T16" fmla="*/ 4148 w 4914"/>
                  <a:gd name="T17" fmla="*/ 960 h 3983"/>
                  <a:gd name="T18" fmla="*/ 4383 w 4914"/>
                  <a:gd name="T19" fmla="*/ 2235 h 3983"/>
                  <a:gd name="T20" fmla="*/ 3954 w 4914"/>
                  <a:gd name="T21" fmla="*/ 3879 h 3983"/>
                  <a:gd name="T22" fmla="*/ 4360 w 4914"/>
                  <a:gd name="T23" fmla="*/ 3960 h 3983"/>
                  <a:gd name="T24" fmla="*/ 4645 w 4914"/>
                  <a:gd name="T25" fmla="*/ 3812 h 3983"/>
                  <a:gd name="T26" fmla="*/ 4914 w 4914"/>
                  <a:gd name="T27" fmla="*/ 2191 h 3983"/>
                  <a:gd name="T28" fmla="*/ 4742 w 4914"/>
                  <a:gd name="T29" fmla="*/ 63 h 3983"/>
                  <a:gd name="T30" fmla="*/ 155 w 4914"/>
                  <a:gd name="T31" fmla="*/ 0 h 3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14" h="3983">
                    <a:moveTo>
                      <a:pt x="155" y="0"/>
                    </a:moveTo>
                    <a:lnTo>
                      <a:pt x="0" y="2174"/>
                    </a:lnTo>
                    <a:lnTo>
                      <a:pt x="349" y="3866"/>
                    </a:lnTo>
                    <a:cubicBezTo>
                      <a:pt x="349" y="3866"/>
                      <a:pt x="601" y="3977"/>
                      <a:pt x="876" y="3973"/>
                    </a:cubicBezTo>
                    <a:cubicBezTo>
                      <a:pt x="1151" y="3970"/>
                      <a:pt x="1158" y="3722"/>
                      <a:pt x="1158" y="3722"/>
                    </a:cubicBezTo>
                    <a:lnTo>
                      <a:pt x="668" y="2195"/>
                    </a:lnTo>
                    <a:lnTo>
                      <a:pt x="906" y="825"/>
                    </a:lnTo>
                    <a:cubicBezTo>
                      <a:pt x="906" y="825"/>
                      <a:pt x="1366" y="1476"/>
                      <a:pt x="2400" y="1597"/>
                    </a:cubicBezTo>
                    <a:cubicBezTo>
                      <a:pt x="3434" y="1715"/>
                      <a:pt x="4148" y="960"/>
                      <a:pt x="4148" y="960"/>
                    </a:cubicBezTo>
                    <a:lnTo>
                      <a:pt x="4383" y="2235"/>
                    </a:lnTo>
                    <a:lnTo>
                      <a:pt x="3954" y="3879"/>
                    </a:lnTo>
                    <a:cubicBezTo>
                      <a:pt x="3954" y="3879"/>
                      <a:pt x="4152" y="3983"/>
                      <a:pt x="4360" y="3960"/>
                    </a:cubicBezTo>
                    <a:cubicBezTo>
                      <a:pt x="4568" y="3936"/>
                      <a:pt x="4645" y="3812"/>
                      <a:pt x="4645" y="3812"/>
                    </a:cubicBezTo>
                    <a:lnTo>
                      <a:pt x="4914" y="2191"/>
                    </a:lnTo>
                    <a:lnTo>
                      <a:pt x="4742" y="63"/>
                    </a:lnTo>
                    <a:cubicBezTo>
                      <a:pt x="4742" y="63"/>
                      <a:pt x="2887" y="496"/>
                      <a:pt x="155" y="0"/>
                    </a:cubicBezTo>
                    <a:close/>
                  </a:path>
                </a:pathLst>
              </a:custGeom>
              <a:solidFill>
                <a:srgbClr val="1935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02434D7C-A9AA-4921-94DE-55C7530D4534}"/>
                  </a:ext>
                </a:extLst>
              </p:cNvPr>
              <p:cNvSpPr>
                <a:spLocks/>
              </p:cNvSpPr>
              <p:nvPr/>
            </p:nvSpPr>
            <p:spPr bwMode="auto">
              <a:xfrm>
                <a:off x="3701692" y="4603426"/>
                <a:ext cx="378787" cy="171385"/>
              </a:xfrm>
              <a:custGeom>
                <a:avLst/>
                <a:gdLst>
                  <a:gd name="T0" fmla="*/ 1802 w 1802"/>
                  <a:gd name="T1" fmla="*/ 748 h 815"/>
                  <a:gd name="T2" fmla="*/ 1238 w 1802"/>
                  <a:gd name="T3" fmla="*/ 90 h 815"/>
                  <a:gd name="T4" fmla="*/ 923 w 1802"/>
                  <a:gd name="T5" fmla="*/ 0 h 815"/>
                  <a:gd name="T6" fmla="*/ 175 w 1802"/>
                  <a:gd name="T7" fmla="*/ 262 h 815"/>
                  <a:gd name="T8" fmla="*/ 0 w 1802"/>
                  <a:gd name="T9" fmla="*/ 490 h 815"/>
                  <a:gd name="T10" fmla="*/ 208 w 1802"/>
                  <a:gd name="T11" fmla="*/ 497 h 815"/>
                  <a:gd name="T12" fmla="*/ 134 w 1802"/>
                  <a:gd name="T13" fmla="*/ 815 h 815"/>
                  <a:gd name="T14" fmla="*/ 1802 w 1802"/>
                  <a:gd name="T15" fmla="*/ 748 h 8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02" h="815">
                    <a:moveTo>
                      <a:pt x="1802" y="748"/>
                    </a:moveTo>
                    <a:lnTo>
                      <a:pt x="1238" y="90"/>
                    </a:lnTo>
                    <a:lnTo>
                      <a:pt x="923" y="0"/>
                    </a:lnTo>
                    <a:lnTo>
                      <a:pt x="175" y="262"/>
                    </a:lnTo>
                    <a:lnTo>
                      <a:pt x="0" y="490"/>
                    </a:lnTo>
                    <a:lnTo>
                      <a:pt x="208" y="497"/>
                    </a:lnTo>
                    <a:lnTo>
                      <a:pt x="134" y="815"/>
                    </a:lnTo>
                    <a:lnTo>
                      <a:pt x="1802" y="748"/>
                    </a:ln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a:extLst>
                  <a:ext uri="{FF2B5EF4-FFF2-40B4-BE49-F238E27FC236}">
                    <a16:creationId xmlns:a16="http://schemas.microsoft.com/office/drawing/2014/main" id="{CC0AA419-8412-4202-86BE-6669E0BC7F18}"/>
                  </a:ext>
                </a:extLst>
              </p:cNvPr>
              <p:cNvSpPr>
                <a:spLocks/>
              </p:cNvSpPr>
              <p:nvPr/>
            </p:nvSpPr>
            <p:spPr bwMode="auto">
              <a:xfrm>
                <a:off x="3822159" y="4617087"/>
                <a:ext cx="258320" cy="145304"/>
              </a:xfrm>
              <a:custGeom>
                <a:avLst/>
                <a:gdLst>
                  <a:gd name="T0" fmla="*/ 1228 w 1228"/>
                  <a:gd name="T1" fmla="*/ 684 h 691"/>
                  <a:gd name="T2" fmla="*/ 1037 w 1228"/>
                  <a:gd name="T3" fmla="*/ 691 h 691"/>
                  <a:gd name="T4" fmla="*/ 597 w 1228"/>
                  <a:gd name="T5" fmla="*/ 144 h 691"/>
                  <a:gd name="T6" fmla="*/ 0 w 1228"/>
                  <a:gd name="T7" fmla="*/ 154 h 691"/>
                  <a:gd name="T8" fmla="*/ 587 w 1228"/>
                  <a:gd name="T9" fmla="*/ 73 h 691"/>
                  <a:gd name="T10" fmla="*/ 560 w 1228"/>
                  <a:gd name="T11" fmla="*/ 0 h 691"/>
                  <a:gd name="T12" fmla="*/ 664 w 1228"/>
                  <a:gd name="T13" fmla="*/ 26 h 691"/>
                  <a:gd name="T14" fmla="*/ 1228 w 1228"/>
                  <a:gd name="T15" fmla="*/ 684 h 6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8" h="691">
                    <a:moveTo>
                      <a:pt x="1228" y="684"/>
                    </a:moveTo>
                    <a:lnTo>
                      <a:pt x="1037" y="691"/>
                    </a:lnTo>
                    <a:lnTo>
                      <a:pt x="597" y="144"/>
                    </a:lnTo>
                    <a:lnTo>
                      <a:pt x="0" y="154"/>
                    </a:lnTo>
                    <a:lnTo>
                      <a:pt x="587" y="73"/>
                    </a:lnTo>
                    <a:lnTo>
                      <a:pt x="560" y="0"/>
                    </a:lnTo>
                    <a:lnTo>
                      <a:pt x="664" y="26"/>
                    </a:lnTo>
                    <a:lnTo>
                      <a:pt x="1228" y="684"/>
                    </a:ln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906A58D9-5BFF-494D-B3F5-6724960E1D54}"/>
                  </a:ext>
                </a:extLst>
              </p:cNvPr>
              <p:cNvSpPr>
                <a:spLocks/>
              </p:cNvSpPr>
              <p:nvPr/>
            </p:nvSpPr>
            <p:spPr bwMode="auto">
              <a:xfrm>
                <a:off x="4095382" y="3829709"/>
                <a:ext cx="1480371" cy="830845"/>
              </a:xfrm>
              <a:custGeom>
                <a:avLst/>
                <a:gdLst>
                  <a:gd name="T0" fmla="*/ 47 w 7044"/>
                  <a:gd name="T1" fmla="*/ 839 h 3953"/>
                  <a:gd name="T2" fmla="*/ 6 w 7044"/>
                  <a:gd name="T3" fmla="*/ 1614 h 3953"/>
                  <a:gd name="T4" fmla="*/ 0 w 7044"/>
                  <a:gd name="T5" fmla="*/ 3561 h 3953"/>
                  <a:gd name="T6" fmla="*/ 2836 w 7044"/>
                  <a:gd name="T7" fmla="*/ 3879 h 3953"/>
                  <a:gd name="T8" fmla="*/ 4587 w 7044"/>
                  <a:gd name="T9" fmla="*/ 3624 h 3953"/>
                  <a:gd name="T10" fmla="*/ 4628 w 7044"/>
                  <a:gd name="T11" fmla="*/ 2010 h 3953"/>
                  <a:gd name="T12" fmla="*/ 5473 w 7044"/>
                  <a:gd name="T13" fmla="*/ 2275 h 3953"/>
                  <a:gd name="T14" fmla="*/ 6987 w 7044"/>
                  <a:gd name="T15" fmla="*/ 930 h 3953"/>
                  <a:gd name="T16" fmla="*/ 7044 w 7044"/>
                  <a:gd name="T17" fmla="*/ 0 h 3953"/>
                  <a:gd name="T18" fmla="*/ 5510 w 7044"/>
                  <a:gd name="T19" fmla="*/ 1648 h 3953"/>
                  <a:gd name="T20" fmla="*/ 4644 w 7044"/>
                  <a:gd name="T21" fmla="*/ 513 h 3953"/>
                  <a:gd name="T22" fmla="*/ 47 w 7044"/>
                  <a:gd name="T23" fmla="*/ 839 h 3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44" h="3953">
                    <a:moveTo>
                      <a:pt x="47" y="839"/>
                    </a:moveTo>
                    <a:lnTo>
                      <a:pt x="6" y="1614"/>
                    </a:lnTo>
                    <a:lnTo>
                      <a:pt x="0" y="3561"/>
                    </a:lnTo>
                    <a:cubicBezTo>
                      <a:pt x="0" y="3561"/>
                      <a:pt x="1339" y="3953"/>
                      <a:pt x="2836" y="3879"/>
                    </a:cubicBezTo>
                    <a:cubicBezTo>
                      <a:pt x="4332" y="3809"/>
                      <a:pt x="4587" y="3624"/>
                      <a:pt x="4587" y="3624"/>
                    </a:cubicBezTo>
                    <a:lnTo>
                      <a:pt x="4628" y="2010"/>
                    </a:lnTo>
                    <a:lnTo>
                      <a:pt x="5473" y="2275"/>
                    </a:lnTo>
                    <a:lnTo>
                      <a:pt x="6987" y="930"/>
                    </a:lnTo>
                    <a:lnTo>
                      <a:pt x="7044" y="0"/>
                    </a:lnTo>
                    <a:lnTo>
                      <a:pt x="5510" y="1648"/>
                    </a:lnTo>
                    <a:lnTo>
                      <a:pt x="4644" y="513"/>
                    </a:lnTo>
                    <a:cubicBezTo>
                      <a:pt x="4644" y="513"/>
                      <a:pt x="2554" y="1144"/>
                      <a:pt x="47" y="839"/>
                    </a:cubicBezTo>
                    <a:close/>
                  </a:path>
                </a:pathLst>
              </a:custGeom>
              <a:solidFill>
                <a:srgbClr val="EB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3">
                <a:extLst>
                  <a:ext uri="{FF2B5EF4-FFF2-40B4-BE49-F238E27FC236}">
                    <a16:creationId xmlns:a16="http://schemas.microsoft.com/office/drawing/2014/main" id="{68F5BE47-76F9-445E-A231-F3E4999DE73A}"/>
                  </a:ext>
                </a:extLst>
              </p:cNvPr>
              <p:cNvSpPr>
                <a:spLocks/>
              </p:cNvSpPr>
              <p:nvPr/>
            </p:nvSpPr>
            <p:spPr bwMode="auto">
              <a:xfrm>
                <a:off x="3804772" y="4006062"/>
                <a:ext cx="384996" cy="647041"/>
              </a:xfrm>
              <a:custGeom>
                <a:avLst/>
                <a:gdLst>
                  <a:gd name="T0" fmla="*/ 1430 w 1829"/>
                  <a:gd name="T1" fmla="*/ 0 h 3081"/>
                  <a:gd name="T2" fmla="*/ 0 w 1829"/>
                  <a:gd name="T3" fmla="*/ 1433 h 3081"/>
                  <a:gd name="T4" fmla="*/ 84 w 1829"/>
                  <a:gd name="T5" fmla="*/ 3081 h 3081"/>
                  <a:gd name="T6" fmla="*/ 671 w 1829"/>
                  <a:gd name="T7" fmla="*/ 2983 h 3081"/>
                  <a:gd name="T8" fmla="*/ 315 w 1829"/>
                  <a:gd name="T9" fmla="*/ 1430 h 3081"/>
                  <a:gd name="T10" fmla="*/ 1829 w 1829"/>
                  <a:gd name="T11" fmla="*/ 584 h 3081"/>
                  <a:gd name="T12" fmla="*/ 1691 w 1829"/>
                  <a:gd name="T13" fmla="*/ 0 h 3081"/>
                  <a:gd name="T14" fmla="*/ 1430 w 1829"/>
                  <a:gd name="T15" fmla="*/ 0 h 3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9" h="3081">
                    <a:moveTo>
                      <a:pt x="1430" y="0"/>
                    </a:moveTo>
                    <a:lnTo>
                      <a:pt x="0" y="1433"/>
                    </a:lnTo>
                    <a:lnTo>
                      <a:pt x="84" y="3081"/>
                    </a:lnTo>
                    <a:lnTo>
                      <a:pt x="671" y="2983"/>
                    </a:lnTo>
                    <a:lnTo>
                      <a:pt x="315" y="1430"/>
                    </a:lnTo>
                    <a:lnTo>
                      <a:pt x="1829" y="584"/>
                    </a:lnTo>
                    <a:lnTo>
                      <a:pt x="1691" y="0"/>
                    </a:lnTo>
                    <a:cubicBezTo>
                      <a:pt x="1604" y="0"/>
                      <a:pt x="1517" y="0"/>
                      <a:pt x="1430" y="0"/>
                    </a:cubicBezTo>
                    <a:close/>
                  </a:path>
                </a:pathLst>
              </a:custGeom>
              <a:solidFill>
                <a:srgbClr val="EB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4">
                <a:extLst>
                  <a:ext uri="{FF2B5EF4-FFF2-40B4-BE49-F238E27FC236}">
                    <a16:creationId xmlns:a16="http://schemas.microsoft.com/office/drawing/2014/main" id="{9CB998AD-B045-48EA-9A95-3C8BA3083A77}"/>
                  </a:ext>
                </a:extLst>
              </p:cNvPr>
              <p:cNvSpPr>
                <a:spLocks/>
              </p:cNvSpPr>
              <p:nvPr/>
            </p:nvSpPr>
            <p:spPr bwMode="auto">
              <a:xfrm>
                <a:off x="5071533" y="3929063"/>
                <a:ext cx="408593" cy="276948"/>
              </a:xfrm>
              <a:custGeom>
                <a:avLst/>
                <a:gdLst>
                  <a:gd name="T0" fmla="*/ 0 w 1940"/>
                  <a:gd name="T1" fmla="*/ 40 h 1319"/>
                  <a:gd name="T2" fmla="*/ 876 w 1940"/>
                  <a:gd name="T3" fmla="*/ 1114 h 1319"/>
                  <a:gd name="T4" fmla="*/ 1940 w 1940"/>
                  <a:gd name="T5" fmla="*/ 0 h 1319"/>
                  <a:gd name="T6" fmla="*/ 866 w 1940"/>
                  <a:gd name="T7" fmla="*/ 1319 h 1319"/>
                  <a:gd name="T8" fmla="*/ 0 w 1940"/>
                  <a:gd name="T9" fmla="*/ 40 h 1319"/>
                </a:gdLst>
                <a:ahLst/>
                <a:cxnLst>
                  <a:cxn ang="0">
                    <a:pos x="T0" y="T1"/>
                  </a:cxn>
                  <a:cxn ang="0">
                    <a:pos x="T2" y="T3"/>
                  </a:cxn>
                  <a:cxn ang="0">
                    <a:pos x="T4" y="T5"/>
                  </a:cxn>
                  <a:cxn ang="0">
                    <a:pos x="T6" y="T7"/>
                  </a:cxn>
                  <a:cxn ang="0">
                    <a:pos x="T8" y="T9"/>
                  </a:cxn>
                </a:cxnLst>
                <a:rect l="0" t="0" r="r" b="b"/>
                <a:pathLst>
                  <a:path w="1940" h="1319">
                    <a:moveTo>
                      <a:pt x="0" y="40"/>
                    </a:moveTo>
                    <a:lnTo>
                      <a:pt x="876" y="1114"/>
                    </a:lnTo>
                    <a:lnTo>
                      <a:pt x="1940" y="0"/>
                    </a:lnTo>
                    <a:lnTo>
                      <a:pt x="866" y="1319"/>
                    </a:lnTo>
                    <a:lnTo>
                      <a:pt x="0" y="40"/>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5">
                <a:extLst>
                  <a:ext uri="{FF2B5EF4-FFF2-40B4-BE49-F238E27FC236}">
                    <a16:creationId xmlns:a16="http://schemas.microsoft.com/office/drawing/2014/main" id="{98E67C4D-335B-404F-9334-88CA34EA7E45}"/>
                  </a:ext>
                </a:extLst>
              </p:cNvPr>
              <p:cNvSpPr>
                <a:spLocks/>
              </p:cNvSpPr>
              <p:nvPr/>
            </p:nvSpPr>
            <p:spPr bwMode="auto">
              <a:xfrm>
                <a:off x="3880529" y="2367967"/>
                <a:ext cx="1169891" cy="740186"/>
              </a:xfrm>
              <a:custGeom>
                <a:avLst/>
                <a:gdLst>
                  <a:gd name="T0" fmla="*/ 222 w 5568"/>
                  <a:gd name="T1" fmla="*/ 3521 h 3521"/>
                  <a:gd name="T2" fmla="*/ 71 w 5568"/>
                  <a:gd name="T3" fmla="*/ 2467 h 3521"/>
                  <a:gd name="T4" fmla="*/ 299 w 5568"/>
                  <a:gd name="T5" fmla="*/ 1873 h 3521"/>
                  <a:gd name="T6" fmla="*/ 1393 w 5568"/>
                  <a:gd name="T7" fmla="*/ 232 h 3521"/>
                  <a:gd name="T8" fmla="*/ 5222 w 5568"/>
                  <a:gd name="T9" fmla="*/ 910 h 3521"/>
                  <a:gd name="T10" fmla="*/ 4994 w 5568"/>
                  <a:gd name="T11" fmla="*/ 1138 h 3521"/>
                  <a:gd name="T12" fmla="*/ 5363 w 5568"/>
                  <a:gd name="T13" fmla="*/ 1417 h 3521"/>
                  <a:gd name="T14" fmla="*/ 5558 w 5568"/>
                  <a:gd name="T15" fmla="*/ 1715 h 3521"/>
                  <a:gd name="T16" fmla="*/ 5481 w 5568"/>
                  <a:gd name="T17" fmla="*/ 2306 h 3521"/>
                  <a:gd name="T18" fmla="*/ 2534 w 5568"/>
                  <a:gd name="T19" fmla="*/ 1625 h 3521"/>
                  <a:gd name="T20" fmla="*/ 222 w 5568"/>
                  <a:gd name="T21" fmla="*/ 3521 h 3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68" h="3521">
                    <a:moveTo>
                      <a:pt x="222" y="3521"/>
                    </a:moveTo>
                    <a:cubicBezTo>
                      <a:pt x="222" y="3521"/>
                      <a:pt x="0" y="2581"/>
                      <a:pt x="71" y="2467"/>
                    </a:cubicBezTo>
                    <a:cubicBezTo>
                      <a:pt x="138" y="2353"/>
                      <a:pt x="316" y="2279"/>
                      <a:pt x="299" y="1873"/>
                    </a:cubicBezTo>
                    <a:cubicBezTo>
                      <a:pt x="279" y="1464"/>
                      <a:pt x="389" y="457"/>
                      <a:pt x="1393" y="232"/>
                    </a:cubicBezTo>
                    <a:cubicBezTo>
                      <a:pt x="2437" y="0"/>
                      <a:pt x="5507" y="373"/>
                      <a:pt x="5222" y="910"/>
                    </a:cubicBezTo>
                    <a:cubicBezTo>
                      <a:pt x="5148" y="1051"/>
                      <a:pt x="4994" y="1138"/>
                      <a:pt x="4994" y="1138"/>
                    </a:cubicBezTo>
                    <a:cubicBezTo>
                      <a:pt x="4994" y="1138"/>
                      <a:pt x="5249" y="1370"/>
                      <a:pt x="5363" y="1417"/>
                    </a:cubicBezTo>
                    <a:cubicBezTo>
                      <a:pt x="5474" y="1464"/>
                      <a:pt x="5548" y="1608"/>
                      <a:pt x="5558" y="1715"/>
                    </a:cubicBezTo>
                    <a:cubicBezTo>
                      <a:pt x="5568" y="1826"/>
                      <a:pt x="5481" y="2306"/>
                      <a:pt x="5481" y="2306"/>
                    </a:cubicBezTo>
                    <a:lnTo>
                      <a:pt x="2534" y="1625"/>
                    </a:lnTo>
                    <a:lnTo>
                      <a:pt x="222" y="3521"/>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6">
                <a:extLst>
                  <a:ext uri="{FF2B5EF4-FFF2-40B4-BE49-F238E27FC236}">
                    <a16:creationId xmlns:a16="http://schemas.microsoft.com/office/drawing/2014/main" id="{B85A2846-E2A3-424F-A3F7-370D88D0A3AE}"/>
                  </a:ext>
                </a:extLst>
              </p:cNvPr>
              <p:cNvSpPr>
                <a:spLocks/>
              </p:cNvSpPr>
              <p:nvPr/>
            </p:nvSpPr>
            <p:spPr bwMode="auto">
              <a:xfrm>
                <a:off x="4095382" y="4006062"/>
                <a:ext cx="166418" cy="582461"/>
              </a:xfrm>
              <a:custGeom>
                <a:avLst/>
                <a:gdLst>
                  <a:gd name="T0" fmla="*/ 0 w 792"/>
                  <a:gd name="T1" fmla="*/ 2722 h 2772"/>
                  <a:gd name="T2" fmla="*/ 198 w 792"/>
                  <a:gd name="T3" fmla="*/ 2772 h 2772"/>
                  <a:gd name="T4" fmla="*/ 792 w 792"/>
                  <a:gd name="T5" fmla="*/ 134 h 2772"/>
                  <a:gd name="T6" fmla="*/ 47 w 792"/>
                  <a:gd name="T7" fmla="*/ 0 h 2772"/>
                  <a:gd name="T8" fmla="*/ 6 w 792"/>
                  <a:gd name="T9" fmla="*/ 742 h 2772"/>
                  <a:gd name="T10" fmla="*/ 0 w 792"/>
                  <a:gd name="T11" fmla="*/ 2722 h 2772"/>
                </a:gdLst>
                <a:ahLst/>
                <a:cxnLst>
                  <a:cxn ang="0">
                    <a:pos x="T0" y="T1"/>
                  </a:cxn>
                  <a:cxn ang="0">
                    <a:pos x="T2" y="T3"/>
                  </a:cxn>
                  <a:cxn ang="0">
                    <a:pos x="T4" y="T5"/>
                  </a:cxn>
                  <a:cxn ang="0">
                    <a:pos x="T6" y="T7"/>
                  </a:cxn>
                  <a:cxn ang="0">
                    <a:pos x="T8" y="T9"/>
                  </a:cxn>
                  <a:cxn ang="0">
                    <a:pos x="T10" y="T11"/>
                  </a:cxn>
                </a:cxnLst>
                <a:rect l="0" t="0" r="r" b="b"/>
                <a:pathLst>
                  <a:path w="792" h="2772">
                    <a:moveTo>
                      <a:pt x="0" y="2722"/>
                    </a:moveTo>
                    <a:lnTo>
                      <a:pt x="198" y="2772"/>
                    </a:lnTo>
                    <a:lnTo>
                      <a:pt x="792" y="134"/>
                    </a:lnTo>
                    <a:lnTo>
                      <a:pt x="47" y="0"/>
                    </a:lnTo>
                    <a:lnTo>
                      <a:pt x="6" y="742"/>
                    </a:lnTo>
                    <a:lnTo>
                      <a:pt x="0" y="2722"/>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7">
                <a:extLst>
                  <a:ext uri="{FF2B5EF4-FFF2-40B4-BE49-F238E27FC236}">
                    <a16:creationId xmlns:a16="http://schemas.microsoft.com/office/drawing/2014/main" id="{7BA847A0-48C9-4A4D-A8EC-4B6989EA406A}"/>
                  </a:ext>
                </a:extLst>
              </p:cNvPr>
              <p:cNvSpPr>
                <a:spLocks/>
              </p:cNvSpPr>
              <p:nvPr/>
            </p:nvSpPr>
            <p:spPr bwMode="auto">
              <a:xfrm>
                <a:off x="4543715" y="4014755"/>
                <a:ext cx="194982" cy="550171"/>
              </a:xfrm>
              <a:custGeom>
                <a:avLst/>
                <a:gdLst>
                  <a:gd name="T0" fmla="*/ 0 w 923"/>
                  <a:gd name="T1" fmla="*/ 141 h 2617"/>
                  <a:gd name="T2" fmla="*/ 326 w 923"/>
                  <a:gd name="T3" fmla="*/ 0 h 2617"/>
                  <a:gd name="T4" fmla="*/ 722 w 923"/>
                  <a:gd name="T5" fmla="*/ 77 h 2617"/>
                  <a:gd name="T6" fmla="*/ 463 w 923"/>
                  <a:gd name="T7" fmla="*/ 540 h 2617"/>
                  <a:gd name="T8" fmla="*/ 923 w 923"/>
                  <a:gd name="T9" fmla="*/ 2181 h 2617"/>
                  <a:gd name="T10" fmla="*/ 557 w 923"/>
                  <a:gd name="T11" fmla="*/ 2617 h 2617"/>
                  <a:gd name="T12" fmla="*/ 61 w 923"/>
                  <a:gd name="T13" fmla="*/ 2084 h 2617"/>
                  <a:gd name="T14" fmla="*/ 339 w 923"/>
                  <a:gd name="T15" fmla="*/ 563 h 2617"/>
                  <a:gd name="T16" fmla="*/ 0 w 923"/>
                  <a:gd name="T17" fmla="*/ 141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3" h="2617">
                    <a:moveTo>
                      <a:pt x="0" y="141"/>
                    </a:moveTo>
                    <a:lnTo>
                      <a:pt x="326" y="0"/>
                    </a:lnTo>
                    <a:lnTo>
                      <a:pt x="722" y="77"/>
                    </a:lnTo>
                    <a:lnTo>
                      <a:pt x="463" y="540"/>
                    </a:lnTo>
                    <a:lnTo>
                      <a:pt x="923" y="2181"/>
                    </a:lnTo>
                    <a:lnTo>
                      <a:pt x="557" y="2617"/>
                    </a:lnTo>
                    <a:lnTo>
                      <a:pt x="61" y="2084"/>
                    </a:lnTo>
                    <a:lnTo>
                      <a:pt x="339" y="563"/>
                    </a:lnTo>
                    <a:lnTo>
                      <a:pt x="0" y="141"/>
                    </a:lnTo>
                    <a:close/>
                  </a:path>
                </a:pathLst>
              </a:custGeom>
              <a:solidFill>
                <a:srgbClr val="A123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8">
                <a:extLst>
                  <a:ext uri="{FF2B5EF4-FFF2-40B4-BE49-F238E27FC236}">
                    <a16:creationId xmlns:a16="http://schemas.microsoft.com/office/drawing/2014/main" id="{B19FFAD2-0670-4D03-AA72-E67495C41010}"/>
                  </a:ext>
                </a:extLst>
              </p:cNvPr>
              <p:cNvSpPr>
                <a:spLocks/>
              </p:cNvSpPr>
              <p:nvPr/>
            </p:nvSpPr>
            <p:spPr bwMode="auto">
              <a:xfrm>
                <a:off x="4171139" y="3248489"/>
                <a:ext cx="684299" cy="606058"/>
              </a:xfrm>
              <a:custGeom>
                <a:avLst/>
                <a:gdLst>
                  <a:gd name="T0" fmla="*/ 1118 w 3255"/>
                  <a:gd name="T1" fmla="*/ 346 h 2880"/>
                  <a:gd name="T2" fmla="*/ 2974 w 3255"/>
                  <a:gd name="T3" fmla="*/ 816 h 2880"/>
                  <a:gd name="T4" fmla="*/ 2138 w 3255"/>
                  <a:gd name="T5" fmla="*/ 2534 h 2880"/>
                  <a:gd name="T6" fmla="*/ 282 w 3255"/>
                  <a:gd name="T7" fmla="*/ 2068 h 2880"/>
                  <a:gd name="T8" fmla="*/ 1118 w 3255"/>
                  <a:gd name="T9" fmla="*/ 346 h 2880"/>
                </a:gdLst>
                <a:ahLst/>
                <a:cxnLst>
                  <a:cxn ang="0">
                    <a:pos x="T0" y="T1"/>
                  </a:cxn>
                  <a:cxn ang="0">
                    <a:pos x="T2" y="T3"/>
                  </a:cxn>
                  <a:cxn ang="0">
                    <a:pos x="T4" y="T5"/>
                  </a:cxn>
                  <a:cxn ang="0">
                    <a:pos x="T6" y="T7"/>
                  </a:cxn>
                  <a:cxn ang="0">
                    <a:pos x="T8" y="T9"/>
                  </a:cxn>
                </a:cxnLst>
                <a:rect l="0" t="0" r="r" b="b"/>
                <a:pathLst>
                  <a:path w="3255" h="2880">
                    <a:moveTo>
                      <a:pt x="1118" y="346"/>
                    </a:moveTo>
                    <a:cubicBezTo>
                      <a:pt x="1863" y="0"/>
                      <a:pt x="2692" y="212"/>
                      <a:pt x="2974" y="816"/>
                    </a:cubicBezTo>
                    <a:cubicBezTo>
                      <a:pt x="3255" y="1420"/>
                      <a:pt x="2880" y="2188"/>
                      <a:pt x="2138" y="2534"/>
                    </a:cubicBezTo>
                    <a:cubicBezTo>
                      <a:pt x="1393" y="2880"/>
                      <a:pt x="564" y="2672"/>
                      <a:pt x="282" y="2068"/>
                    </a:cubicBezTo>
                    <a:cubicBezTo>
                      <a:pt x="0" y="1463"/>
                      <a:pt x="376" y="692"/>
                      <a:pt x="1118" y="346"/>
                    </a:cubicBezTo>
                    <a:close/>
                  </a:path>
                </a:pathLst>
              </a:custGeom>
              <a:solidFill>
                <a:srgbClr val="4A30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9">
                <a:extLst>
                  <a:ext uri="{FF2B5EF4-FFF2-40B4-BE49-F238E27FC236}">
                    <a16:creationId xmlns:a16="http://schemas.microsoft.com/office/drawing/2014/main" id="{212C4A0B-5C8E-4CA6-A56C-E340B73C4406}"/>
                  </a:ext>
                </a:extLst>
              </p:cNvPr>
              <p:cNvSpPr>
                <a:spLocks/>
              </p:cNvSpPr>
              <p:nvPr/>
            </p:nvSpPr>
            <p:spPr bwMode="auto">
              <a:xfrm>
                <a:off x="4308992" y="3619824"/>
                <a:ext cx="551413" cy="156482"/>
              </a:xfrm>
              <a:custGeom>
                <a:avLst/>
                <a:gdLst>
                  <a:gd name="T0" fmla="*/ 0 w 2628"/>
                  <a:gd name="T1" fmla="*/ 638 h 745"/>
                  <a:gd name="T2" fmla="*/ 1423 w 2628"/>
                  <a:gd name="T3" fmla="*/ 4 h 745"/>
                  <a:gd name="T4" fmla="*/ 1581 w 2628"/>
                  <a:gd name="T5" fmla="*/ 594 h 745"/>
                  <a:gd name="T6" fmla="*/ 0 w 2628"/>
                  <a:gd name="T7" fmla="*/ 638 h 745"/>
                </a:gdLst>
                <a:ahLst/>
                <a:cxnLst>
                  <a:cxn ang="0">
                    <a:pos x="T0" y="T1"/>
                  </a:cxn>
                  <a:cxn ang="0">
                    <a:pos x="T2" y="T3"/>
                  </a:cxn>
                  <a:cxn ang="0">
                    <a:pos x="T4" y="T5"/>
                  </a:cxn>
                  <a:cxn ang="0">
                    <a:pos x="T6" y="T7"/>
                  </a:cxn>
                </a:cxnLst>
                <a:rect l="0" t="0" r="r" b="b"/>
                <a:pathLst>
                  <a:path w="2628" h="745">
                    <a:moveTo>
                      <a:pt x="0" y="638"/>
                    </a:moveTo>
                    <a:cubicBezTo>
                      <a:pt x="34" y="47"/>
                      <a:pt x="940" y="0"/>
                      <a:pt x="1423" y="4"/>
                    </a:cubicBezTo>
                    <a:cubicBezTo>
                      <a:pt x="2406" y="10"/>
                      <a:pt x="2628" y="339"/>
                      <a:pt x="1581" y="594"/>
                    </a:cubicBezTo>
                    <a:cubicBezTo>
                      <a:pt x="960" y="745"/>
                      <a:pt x="0" y="638"/>
                      <a:pt x="0" y="638"/>
                    </a:cubicBezTo>
                    <a:close/>
                  </a:path>
                </a:pathLst>
              </a:custGeom>
              <a:solidFill>
                <a:srgbClr val="BE7E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0">
                <a:extLst>
                  <a:ext uri="{FF2B5EF4-FFF2-40B4-BE49-F238E27FC236}">
                    <a16:creationId xmlns:a16="http://schemas.microsoft.com/office/drawing/2014/main" id="{36CC2F19-0AF5-4F26-93BD-62DBD2CBB7E1}"/>
                  </a:ext>
                </a:extLst>
              </p:cNvPr>
              <p:cNvSpPr>
                <a:spLocks/>
              </p:cNvSpPr>
              <p:nvPr/>
            </p:nvSpPr>
            <p:spPr bwMode="auto">
              <a:xfrm>
                <a:off x="4202187" y="3321762"/>
                <a:ext cx="731493" cy="421011"/>
              </a:xfrm>
              <a:custGeom>
                <a:avLst/>
                <a:gdLst>
                  <a:gd name="T0" fmla="*/ 0 w 3484"/>
                  <a:gd name="T1" fmla="*/ 533 h 2000"/>
                  <a:gd name="T2" fmla="*/ 2021 w 3484"/>
                  <a:gd name="T3" fmla="*/ 580 h 2000"/>
                  <a:gd name="T4" fmla="*/ 3484 w 3484"/>
                  <a:gd name="T5" fmla="*/ 0 h 2000"/>
                  <a:gd name="T6" fmla="*/ 0 w 3484"/>
                  <a:gd name="T7" fmla="*/ 533 h 2000"/>
                </a:gdLst>
                <a:ahLst/>
                <a:cxnLst>
                  <a:cxn ang="0">
                    <a:pos x="T0" y="T1"/>
                  </a:cxn>
                  <a:cxn ang="0">
                    <a:pos x="T2" y="T3"/>
                  </a:cxn>
                  <a:cxn ang="0">
                    <a:pos x="T4" y="T5"/>
                  </a:cxn>
                  <a:cxn ang="0">
                    <a:pos x="T6" y="T7"/>
                  </a:cxn>
                </a:cxnLst>
                <a:rect l="0" t="0" r="r" b="b"/>
                <a:pathLst>
                  <a:path w="3484" h="2000">
                    <a:moveTo>
                      <a:pt x="0" y="533"/>
                    </a:moveTo>
                    <a:cubicBezTo>
                      <a:pt x="457" y="664"/>
                      <a:pt x="1182" y="785"/>
                      <a:pt x="2021" y="580"/>
                    </a:cubicBezTo>
                    <a:cubicBezTo>
                      <a:pt x="2665" y="426"/>
                      <a:pt x="3148" y="201"/>
                      <a:pt x="3484" y="0"/>
                    </a:cubicBezTo>
                    <a:cubicBezTo>
                      <a:pt x="3132" y="2000"/>
                      <a:pt x="47" y="1614"/>
                      <a:pt x="0" y="5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1">
                <a:extLst>
                  <a:ext uri="{FF2B5EF4-FFF2-40B4-BE49-F238E27FC236}">
                    <a16:creationId xmlns:a16="http://schemas.microsoft.com/office/drawing/2014/main" id="{65D05602-8254-4D35-9E8C-1A52F61D6CFD}"/>
                  </a:ext>
                </a:extLst>
              </p:cNvPr>
              <p:cNvSpPr>
                <a:spLocks/>
              </p:cNvSpPr>
              <p:nvPr/>
            </p:nvSpPr>
            <p:spPr bwMode="auto">
              <a:xfrm>
                <a:off x="4153752" y="3675710"/>
                <a:ext cx="653251" cy="161450"/>
              </a:xfrm>
              <a:custGeom>
                <a:avLst/>
                <a:gdLst>
                  <a:gd name="T0" fmla="*/ 3111 w 3111"/>
                  <a:gd name="T1" fmla="*/ 433 h 772"/>
                  <a:gd name="T2" fmla="*/ 2057 w 3111"/>
                  <a:gd name="T3" fmla="*/ 661 h 772"/>
                  <a:gd name="T4" fmla="*/ 0 w 3111"/>
                  <a:gd name="T5" fmla="*/ 500 h 772"/>
                  <a:gd name="T6" fmla="*/ 3111 w 3111"/>
                  <a:gd name="T7" fmla="*/ 433 h 772"/>
                </a:gdLst>
                <a:ahLst/>
                <a:cxnLst>
                  <a:cxn ang="0">
                    <a:pos x="T0" y="T1"/>
                  </a:cxn>
                  <a:cxn ang="0">
                    <a:pos x="T2" y="T3"/>
                  </a:cxn>
                  <a:cxn ang="0">
                    <a:pos x="T4" y="T5"/>
                  </a:cxn>
                  <a:cxn ang="0">
                    <a:pos x="T6" y="T7"/>
                  </a:cxn>
                </a:cxnLst>
                <a:rect l="0" t="0" r="r" b="b"/>
                <a:pathLst>
                  <a:path w="3111" h="772">
                    <a:moveTo>
                      <a:pt x="3111" y="433"/>
                    </a:moveTo>
                    <a:cubicBezTo>
                      <a:pt x="2822" y="524"/>
                      <a:pt x="2473" y="601"/>
                      <a:pt x="2057" y="661"/>
                    </a:cubicBezTo>
                    <a:cubicBezTo>
                      <a:pt x="1275" y="772"/>
                      <a:pt x="500" y="712"/>
                      <a:pt x="0" y="500"/>
                    </a:cubicBezTo>
                    <a:cubicBezTo>
                      <a:pt x="574" y="7"/>
                      <a:pt x="2503" y="0"/>
                      <a:pt x="3111" y="4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2">
                <a:extLst>
                  <a:ext uri="{FF2B5EF4-FFF2-40B4-BE49-F238E27FC236}">
                    <a16:creationId xmlns:a16="http://schemas.microsoft.com/office/drawing/2014/main" id="{E934CF1A-C8A1-43F2-A566-014A636CD547}"/>
                  </a:ext>
                </a:extLst>
              </p:cNvPr>
              <p:cNvSpPr>
                <a:spLocks/>
              </p:cNvSpPr>
              <p:nvPr/>
            </p:nvSpPr>
            <p:spPr bwMode="auto">
              <a:xfrm>
                <a:off x="3874320" y="2286000"/>
                <a:ext cx="1003473" cy="822152"/>
              </a:xfrm>
              <a:custGeom>
                <a:avLst/>
                <a:gdLst>
                  <a:gd name="T0" fmla="*/ 249 w 4773"/>
                  <a:gd name="T1" fmla="*/ 3906 h 3906"/>
                  <a:gd name="T2" fmla="*/ 98 w 4773"/>
                  <a:gd name="T3" fmla="*/ 2852 h 3906"/>
                  <a:gd name="T4" fmla="*/ 4773 w 4773"/>
                  <a:gd name="T5" fmla="*/ 1661 h 3906"/>
                  <a:gd name="T6" fmla="*/ 249 w 4773"/>
                  <a:gd name="T7" fmla="*/ 3906 h 3906"/>
                </a:gdLst>
                <a:ahLst/>
                <a:cxnLst>
                  <a:cxn ang="0">
                    <a:pos x="T0" y="T1"/>
                  </a:cxn>
                  <a:cxn ang="0">
                    <a:pos x="T2" y="T3"/>
                  </a:cxn>
                  <a:cxn ang="0">
                    <a:pos x="T4" y="T5"/>
                  </a:cxn>
                  <a:cxn ang="0">
                    <a:pos x="T6" y="T7"/>
                  </a:cxn>
                </a:cxnLst>
                <a:rect l="0" t="0" r="r" b="b"/>
                <a:pathLst>
                  <a:path w="4773" h="3906">
                    <a:moveTo>
                      <a:pt x="249" y="3906"/>
                    </a:moveTo>
                    <a:cubicBezTo>
                      <a:pt x="249" y="3906"/>
                      <a:pt x="0" y="2943"/>
                      <a:pt x="98" y="2852"/>
                    </a:cubicBezTo>
                    <a:cubicBezTo>
                      <a:pt x="3111" y="0"/>
                      <a:pt x="2796" y="2067"/>
                      <a:pt x="4773" y="1661"/>
                    </a:cubicBezTo>
                    <a:lnTo>
                      <a:pt x="249" y="3906"/>
                    </a:lnTo>
                    <a:close/>
                  </a:path>
                </a:pathLst>
              </a:custGeom>
              <a:solidFill>
                <a:srgbClr val="6341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3">
                <a:extLst>
                  <a:ext uri="{FF2B5EF4-FFF2-40B4-BE49-F238E27FC236}">
                    <a16:creationId xmlns:a16="http://schemas.microsoft.com/office/drawing/2014/main" id="{55172221-9E55-4D6D-886B-95CC610A29F9}"/>
                  </a:ext>
                </a:extLst>
              </p:cNvPr>
              <p:cNvSpPr>
                <a:spLocks/>
              </p:cNvSpPr>
              <p:nvPr/>
            </p:nvSpPr>
            <p:spPr bwMode="auto">
              <a:xfrm>
                <a:off x="3986093" y="3407455"/>
                <a:ext cx="490560" cy="346496"/>
              </a:xfrm>
              <a:custGeom>
                <a:avLst/>
                <a:gdLst>
                  <a:gd name="T0" fmla="*/ 524 w 2336"/>
                  <a:gd name="T1" fmla="*/ 0 h 1651"/>
                  <a:gd name="T2" fmla="*/ 2336 w 2336"/>
                  <a:gd name="T3" fmla="*/ 762 h 1651"/>
                  <a:gd name="T4" fmla="*/ 712 w 2336"/>
                  <a:gd name="T5" fmla="*/ 510 h 1651"/>
                  <a:gd name="T6" fmla="*/ 829 w 2336"/>
                  <a:gd name="T7" fmla="*/ 1651 h 1651"/>
                  <a:gd name="T8" fmla="*/ 524 w 2336"/>
                  <a:gd name="T9" fmla="*/ 0 h 1651"/>
                </a:gdLst>
                <a:ahLst/>
                <a:cxnLst>
                  <a:cxn ang="0">
                    <a:pos x="T0" y="T1"/>
                  </a:cxn>
                  <a:cxn ang="0">
                    <a:pos x="T2" y="T3"/>
                  </a:cxn>
                  <a:cxn ang="0">
                    <a:pos x="T4" y="T5"/>
                  </a:cxn>
                  <a:cxn ang="0">
                    <a:pos x="T6" y="T7"/>
                  </a:cxn>
                  <a:cxn ang="0">
                    <a:pos x="T8" y="T9"/>
                  </a:cxn>
                </a:cxnLst>
                <a:rect l="0" t="0" r="r" b="b"/>
                <a:pathLst>
                  <a:path w="2336" h="1651">
                    <a:moveTo>
                      <a:pt x="524" y="0"/>
                    </a:moveTo>
                    <a:cubicBezTo>
                      <a:pt x="524" y="0"/>
                      <a:pt x="2111" y="648"/>
                      <a:pt x="2336" y="762"/>
                    </a:cubicBezTo>
                    <a:cubicBezTo>
                      <a:pt x="1491" y="594"/>
                      <a:pt x="1004" y="406"/>
                      <a:pt x="712" y="510"/>
                    </a:cubicBezTo>
                    <a:cubicBezTo>
                      <a:pt x="172" y="705"/>
                      <a:pt x="309" y="1299"/>
                      <a:pt x="829" y="1651"/>
                    </a:cubicBezTo>
                    <a:cubicBezTo>
                      <a:pt x="192" y="1339"/>
                      <a:pt x="0" y="873"/>
                      <a:pt x="524" y="0"/>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4">
                <a:extLst>
                  <a:ext uri="{FF2B5EF4-FFF2-40B4-BE49-F238E27FC236}">
                    <a16:creationId xmlns:a16="http://schemas.microsoft.com/office/drawing/2014/main" id="{F17605FE-17D5-437A-B7D5-F110CABA2FE2}"/>
                  </a:ext>
                </a:extLst>
              </p:cNvPr>
              <p:cNvSpPr>
                <a:spLocks noEditPoints="1"/>
              </p:cNvSpPr>
              <p:nvPr/>
            </p:nvSpPr>
            <p:spPr bwMode="auto">
              <a:xfrm>
                <a:off x="3815949" y="2636221"/>
                <a:ext cx="1325131" cy="1495274"/>
              </a:xfrm>
              <a:custGeom>
                <a:avLst/>
                <a:gdLst>
                  <a:gd name="T0" fmla="*/ 5973 w 6302"/>
                  <a:gd name="T1" fmla="*/ 6188 h 7115"/>
                  <a:gd name="T2" fmla="*/ 6185 w 6302"/>
                  <a:gd name="T3" fmla="*/ 3846 h 7115"/>
                  <a:gd name="T4" fmla="*/ 6081 w 6302"/>
                  <a:gd name="T5" fmla="*/ 2322 h 7115"/>
                  <a:gd name="T6" fmla="*/ 6245 w 6302"/>
                  <a:gd name="T7" fmla="*/ 1919 h 7115"/>
                  <a:gd name="T8" fmla="*/ 5997 w 6302"/>
                  <a:gd name="T9" fmla="*/ 1601 h 7115"/>
                  <a:gd name="T10" fmla="*/ 5527 w 6302"/>
                  <a:gd name="T11" fmla="*/ 497 h 7115"/>
                  <a:gd name="T12" fmla="*/ 5051 w 6302"/>
                  <a:gd name="T13" fmla="*/ 0 h 7115"/>
                  <a:gd name="T14" fmla="*/ 3839 w 6302"/>
                  <a:gd name="T15" fmla="*/ 154 h 7115"/>
                  <a:gd name="T16" fmla="*/ 1731 w 6302"/>
                  <a:gd name="T17" fmla="*/ 345 h 7115"/>
                  <a:gd name="T18" fmla="*/ 1084 w 6302"/>
                  <a:gd name="T19" fmla="*/ 966 h 7115"/>
                  <a:gd name="T20" fmla="*/ 527 w 6302"/>
                  <a:gd name="T21" fmla="*/ 2245 h 7115"/>
                  <a:gd name="T22" fmla="*/ 47 w 6302"/>
                  <a:gd name="T23" fmla="*/ 2564 h 7115"/>
                  <a:gd name="T24" fmla="*/ 527 w 6302"/>
                  <a:gd name="T25" fmla="*/ 3034 h 7115"/>
                  <a:gd name="T26" fmla="*/ 859 w 6302"/>
                  <a:gd name="T27" fmla="*/ 4859 h 7115"/>
                  <a:gd name="T28" fmla="*/ 1376 w 6302"/>
                  <a:gd name="T29" fmla="*/ 6514 h 7115"/>
                  <a:gd name="T30" fmla="*/ 5973 w 6302"/>
                  <a:gd name="T31" fmla="*/ 6188 h 7115"/>
                  <a:gd name="T32" fmla="*/ 2554 w 6302"/>
                  <a:gd name="T33" fmla="*/ 5598 h 7115"/>
                  <a:gd name="T34" fmla="*/ 1090 w 6302"/>
                  <a:gd name="T35" fmla="*/ 4537 h 7115"/>
                  <a:gd name="T36" fmla="*/ 3675 w 6302"/>
                  <a:gd name="T37" fmla="*/ 4510 h 7115"/>
                  <a:gd name="T38" fmla="*/ 5594 w 6302"/>
                  <a:gd name="T39" fmla="*/ 4343 h 7115"/>
                  <a:gd name="T40" fmla="*/ 2554 w 6302"/>
                  <a:gd name="T41" fmla="*/ 5598 h 7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02" h="7115">
                    <a:moveTo>
                      <a:pt x="5973" y="6188"/>
                    </a:moveTo>
                    <a:cubicBezTo>
                      <a:pt x="5973" y="6188"/>
                      <a:pt x="6178" y="4886"/>
                      <a:pt x="6185" y="3846"/>
                    </a:cubicBezTo>
                    <a:cubicBezTo>
                      <a:pt x="6192" y="2809"/>
                      <a:pt x="6081" y="2322"/>
                      <a:pt x="6081" y="2322"/>
                    </a:cubicBezTo>
                    <a:cubicBezTo>
                      <a:pt x="6081" y="2322"/>
                      <a:pt x="6302" y="2128"/>
                      <a:pt x="6245" y="1919"/>
                    </a:cubicBezTo>
                    <a:cubicBezTo>
                      <a:pt x="6188" y="1708"/>
                      <a:pt x="5997" y="1601"/>
                      <a:pt x="5997" y="1601"/>
                    </a:cubicBezTo>
                    <a:cubicBezTo>
                      <a:pt x="5997" y="1601"/>
                      <a:pt x="5749" y="852"/>
                      <a:pt x="5527" y="497"/>
                    </a:cubicBezTo>
                    <a:cubicBezTo>
                      <a:pt x="5306" y="144"/>
                      <a:pt x="5051" y="0"/>
                      <a:pt x="5051" y="0"/>
                    </a:cubicBezTo>
                    <a:cubicBezTo>
                      <a:pt x="5051" y="0"/>
                      <a:pt x="4557" y="151"/>
                      <a:pt x="3839" y="154"/>
                    </a:cubicBezTo>
                    <a:cubicBezTo>
                      <a:pt x="3124" y="161"/>
                      <a:pt x="2238" y="238"/>
                      <a:pt x="1731" y="345"/>
                    </a:cubicBezTo>
                    <a:cubicBezTo>
                      <a:pt x="1228" y="450"/>
                      <a:pt x="1161" y="832"/>
                      <a:pt x="1084" y="966"/>
                    </a:cubicBezTo>
                    <a:cubicBezTo>
                      <a:pt x="1006" y="1097"/>
                      <a:pt x="527" y="2245"/>
                      <a:pt x="527" y="2245"/>
                    </a:cubicBezTo>
                    <a:cubicBezTo>
                      <a:pt x="527" y="2245"/>
                      <a:pt x="0" y="2114"/>
                      <a:pt x="47" y="2564"/>
                    </a:cubicBezTo>
                    <a:cubicBezTo>
                      <a:pt x="94" y="3017"/>
                      <a:pt x="527" y="3034"/>
                      <a:pt x="527" y="3034"/>
                    </a:cubicBezTo>
                    <a:cubicBezTo>
                      <a:pt x="527" y="3034"/>
                      <a:pt x="644" y="4030"/>
                      <a:pt x="859" y="4859"/>
                    </a:cubicBezTo>
                    <a:cubicBezTo>
                      <a:pt x="1074" y="5692"/>
                      <a:pt x="1376" y="6514"/>
                      <a:pt x="1376" y="6514"/>
                    </a:cubicBezTo>
                    <a:cubicBezTo>
                      <a:pt x="1376" y="6514"/>
                      <a:pt x="3540" y="7115"/>
                      <a:pt x="5973" y="6188"/>
                    </a:cubicBezTo>
                    <a:close/>
                    <a:moveTo>
                      <a:pt x="2554" y="5598"/>
                    </a:moveTo>
                    <a:cubicBezTo>
                      <a:pt x="1654" y="5497"/>
                      <a:pt x="1141" y="5091"/>
                      <a:pt x="1090" y="4537"/>
                    </a:cubicBezTo>
                    <a:cubicBezTo>
                      <a:pt x="1003" y="3611"/>
                      <a:pt x="2554" y="4423"/>
                      <a:pt x="3675" y="4510"/>
                    </a:cubicBezTo>
                    <a:cubicBezTo>
                      <a:pt x="4738" y="4594"/>
                      <a:pt x="5275" y="4450"/>
                      <a:pt x="5594" y="4343"/>
                    </a:cubicBezTo>
                    <a:cubicBezTo>
                      <a:pt x="5178" y="5061"/>
                      <a:pt x="4000" y="5651"/>
                      <a:pt x="2554" y="5598"/>
                    </a:cubicBez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5">
                <a:extLst>
                  <a:ext uri="{FF2B5EF4-FFF2-40B4-BE49-F238E27FC236}">
                    <a16:creationId xmlns:a16="http://schemas.microsoft.com/office/drawing/2014/main" id="{6F034388-6EEC-41B8-9C25-2249A19E06AA}"/>
                  </a:ext>
                </a:extLst>
              </p:cNvPr>
              <p:cNvSpPr>
                <a:spLocks/>
              </p:cNvSpPr>
              <p:nvPr/>
            </p:nvSpPr>
            <p:spPr bwMode="auto">
              <a:xfrm>
                <a:off x="4167413" y="2837413"/>
                <a:ext cx="275707" cy="114257"/>
              </a:xfrm>
              <a:custGeom>
                <a:avLst/>
                <a:gdLst>
                  <a:gd name="T0" fmla="*/ 0 w 1309"/>
                  <a:gd name="T1" fmla="*/ 201 h 543"/>
                  <a:gd name="T2" fmla="*/ 1084 w 1309"/>
                  <a:gd name="T3" fmla="*/ 543 h 543"/>
                  <a:gd name="T4" fmla="*/ 1309 w 1309"/>
                  <a:gd name="T5" fmla="*/ 376 h 543"/>
                  <a:gd name="T6" fmla="*/ 527 w 1309"/>
                  <a:gd name="T7" fmla="*/ 0 h 543"/>
                  <a:gd name="T8" fmla="*/ 0 w 1309"/>
                  <a:gd name="T9" fmla="*/ 201 h 543"/>
                </a:gdLst>
                <a:ahLst/>
                <a:cxnLst>
                  <a:cxn ang="0">
                    <a:pos x="T0" y="T1"/>
                  </a:cxn>
                  <a:cxn ang="0">
                    <a:pos x="T2" y="T3"/>
                  </a:cxn>
                  <a:cxn ang="0">
                    <a:pos x="T4" y="T5"/>
                  </a:cxn>
                  <a:cxn ang="0">
                    <a:pos x="T6" y="T7"/>
                  </a:cxn>
                  <a:cxn ang="0">
                    <a:pos x="T8" y="T9"/>
                  </a:cxn>
                </a:cxnLst>
                <a:rect l="0" t="0" r="r" b="b"/>
                <a:pathLst>
                  <a:path w="1309" h="543">
                    <a:moveTo>
                      <a:pt x="0" y="201"/>
                    </a:moveTo>
                    <a:lnTo>
                      <a:pt x="1084" y="543"/>
                    </a:lnTo>
                    <a:lnTo>
                      <a:pt x="1309" y="376"/>
                    </a:lnTo>
                    <a:lnTo>
                      <a:pt x="527" y="0"/>
                    </a:lnTo>
                    <a:lnTo>
                      <a:pt x="0" y="201"/>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6">
                <a:extLst>
                  <a:ext uri="{FF2B5EF4-FFF2-40B4-BE49-F238E27FC236}">
                    <a16:creationId xmlns:a16="http://schemas.microsoft.com/office/drawing/2014/main" id="{FDAAD40B-2916-4EEF-869B-5CEC5DB20C24}"/>
                  </a:ext>
                </a:extLst>
              </p:cNvPr>
              <p:cNvSpPr>
                <a:spLocks/>
              </p:cNvSpPr>
              <p:nvPr/>
            </p:nvSpPr>
            <p:spPr bwMode="auto">
              <a:xfrm>
                <a:off x="3815949" y="2700801"/>
                <a:ext cx="445850" cy="1332582"/>
              </a:xfrm>
              <a:custGeom>
                <a:avLst/>
                <a:gdLst>
                  <a:gd name="T0" fmla="*/ 1899 w 2121"/>
                  <a:gd name="T1" fmla="*/ 0 h 6336"/>
                  <a:gd name="T2" fmla="*/ 1731 w 2121"/>
                  <a:gd name="T3" fmla="*/ 33 h 6336"/>
                  <a:gd name="T4" fmla="*/ 1084 w 2121"/>
                  <a:gd name="T5" fmla="*/ 654 h 6336"/>
                  <a:gd name="T6" fmla="*/ 527 w 2121"/>
                  <a:gd name="T7" fmla="*/ 1933 h 6336"/>
                  <a:gd name="T8" fmla="*/ 47 w 2121"/>
                  <a:gd name="T9" fmla="*/ 2252 h 6336"/>
                  <a:gd name="T10" fmla="*/ 527 w 2121"/>
                  <a:gd name="T11" fmla="*/ 2722 h 6336"/>
                  <a:gd name="T12" fmla="*/ 859 w 2121"/>
                  <a:gd name="T13" fmla="*/ 4547 h 6336"/>
                  <a:gd name="T14" fmla="*/ 1376 w 2121"/>
                  <a:gd name="T15" fmla="*/ 6202 h 6336"/>
                  <a:gd name="T16" fmla="*/ 2121 w 2121"/>
                  <a:gd name="T17" fmla="*/ 6336 h 6336"/>
                  <a:gd name="T18" fmla="*/ 1792 w 2121"/>
                  <a:gd name="T19" fmla="*/ 5088 h 6336"/>
                  <a:gd name="T20" fmla="*/ 1486 w 2121"/>
                  <a:gd name="T21" fmla="*/ 3786 h 6336"/>
                  <a:gd name="T22" fmla="*/ 1899 w 2121"/>
                  <a:gd name="T23" fmla="*/ 0 h 6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1" h="6336">
                    <a:moveTo>
                      <a:pt x="1899" y="0"/>
                    </a:moveTo>
                    <a:cubicBezTo>
                      <a:pt x="1839" y="10"/>
                      <a:pt x="1785" y="20"/>
                      <a:pt x="1731" y="33"/>
                    </a:cubicBezTo>
                    <a:cubicBezTo>
                      <a:pt x="1228" y="138"/>
                      <a:pt x="1161" y="520"/>
                      <a:pt x="1084" y="654"/>
                    </a:cubicBezTo>
                    <a:cubicBezTo>
                      <a:pt x="1006" y="785"/>
                      <a:pt x="527" y="1933"/>
                      <a:pt x="527" y="1933"/>
                    </a:cubicBezTo>
                    <a:cubicBezTo>
                      <a:pt x="527" y="1933"/>
                      <a:pt x="0" y="1802"/>
                      <a:pt x="47" y="2252"/>
                    </a:cubicBezTo>
                    <a:cubicBezTo>
                      <a:pt x="94" y="2705"/>
                      <a:pt x="527" y="2722"/>
                      <a:pt x="527" y="2722"/>
                    </a:cubicBezTo>
                    <a:cubicBezTo>
                      <a:pt x="527" y="2722"/>
                      <a:pt x="644" y="3718"/>
                      <a:pt x="859" y="4547"/>
                    </a:cubicBezTo>
                    <a:cubicBezTo>
                      <a:pt x="1074" y="5380"/>
                      <a:pt x="1376" y="6202"/>
                      <a:pt x="1376" y="6202"/>
                    </a:cubicBezTo>
                    <a:cubicBezTo>
                      <a:pt x="1376" y="6202"/>
                      <a:pt x="1654" y="6279"/>
                      <a:pt x="2121" y="6336"/>
                    </a:cubicBezTo>
                    <a:cubicBezTo>
                      <a:pt x="2064" y="6061"/>
                      <a:pt x="1926" y="5631"/>
                      <a:pt x="1792" y="5088"/>
                    </a:cubicBezTo>
                    <a:cubicBezTo>
                      <a:pt x="785" y="4641"/>
                      <a:pt x="1064" y="3786"/>
                      <a:pt x="1486" y="3786"/>
                    </a:cubicBezTo>
                    <a:cubicBezTo>
                      <a:pt x="1396" y="2779"/>
                      <a:pt x="1463" y="1178"/>
                      <a:pt x="1899" y="0"/>
                    </a:cubicBezTo>
                    <a:close/>
                  </a:path>
                </a:pathLst>
              </a:custGeom>
              <a:solidFill>
                <a:srgbClr val="FDDB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7">
                <a:extLst>
                  <a:ext uri="{FF2B5EF4-FFF2-40B4-BE49-F238E27FC236}">
                    <a16:creationId xmlns:a16="http://schemas.microsoft.com/office/drawing/2014/main" id="{1D127C6A-28EE-4F20-9278-B90B87DE08EA}"/>
                  </a:ext>
                </a:extLst>
              </p:cNvPr>
              <p:cNvSpPr>
                <a:spLocks/>
              </p:cNvSpPr>
              <p:nvPr/>
            </p:nvSpPr>
            <p:spPr bwMode="auto">
              <a:xfrm>
                <a:off x="4605811" y="2797671"/>
                <a:ext cx="255836" cy="117982"/>
              </a:xfrm>
              <a:custGeom>
                <a:avLst/>
                <a:gdLst>
                  <a:gd name="T0" fmla="*/ 0 w 1218"/>
                  <a:gd name="T1" fmla="*/ 430 h 564"/>
                  <a:gd name="T2" fmla="*/ 275 w 1218"/>
                  <a:gd name="T3" fmla="*/ 564 h 564"/>
                  <a:gd name="T4" fmla="*/ 1218 w 1218"/>
                  <a:gd name="T5" fmla="*/ 165 h 564"/>
                  <a:gd name="T6" fmla="*/ 705 w 1218"/>
                  <a:gd name="T7" fmla="*/ 0 h 564"/>
                  <a:gd name="T8" fmla="*/ 0 w 1218"/>
                  <a:gd name="T9" fmla="*/ 430 h 564"/>
                </a:gdLst>
                <a:ahLst/>
                <a:cxnLst>
                  <a:cxn ang="0">
                    <a:pos x="T0" y="T1"/>
                  </a:cxn>
                  <a:cxn ang="0">
                    <a:pos x="T2" y="T3"/>
                  </a:cxn>
                  <a:cxn ang="0">
                    <a:pos x="T4" y="T5"/>
                  </a:cxn>
                  <a:cxn ang="0">
                    <a:pos x="T6" y="T7"/>
                  </a:cxn>
                  <a:cxn ang="0">
                    <a:pos x="T8" y="T9"/>
                  </a:cxn>
                </a:cxnLst>
                <a:rect l="0" t="0" r="r" b="b"/>
                <a:pathLst>
                  <a:path w="1218" h="564">
                    <a:moveTo>
                      <a:pt x="0" y="430"/>
                    </a:moveTo>
                    <a:lnTo>
                      <a:pt x="275" y="564"/>
                    </a:lnTo>
                    <a:lnTo>
                      <a:pt x="1218" y="165"/>
                    </a:lnTo>
                    <a:lnTo>
                      <a:pt x="705" y="0"/>
                    </a:lnTo>
                    <a:lnTo>
                      <a:pt x="0" y="430"/>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8">
                <a:extLst>
                  <a:ext uri="{FF2B5EF4-FFF2-40B4-BE49-F238E27FC236}">
                    <a16:creationId xmlns:a16="http://schemas.microsoft.com/office/drawing/2014/main" id="{A94DE3E5-CDAF-483F-B226-5C976652BE44}"/>
                  </a:ext>
                </a:extLst>
              </p:cNvPr>
              <p:cNvSpPr>
                <a:spLocks/>
              </p:cNvSpPr>
              <p:nvPr/>
            </p:nvSpPr>
            <p:spPr bwMode="auto">
              <a:xfrm>
                <a:off x="3834578" y="3132990"/>
                <a:ext cx="91902" cy="126676"/>
              </a:xfrm>
              <a:custGeom>
                <a:avLst/>
                <a:gdLst>
                  <a:gd name="T0" fmla="*/ 433 w 433"/>
                  <a:gd name="T1" fmla="*/ 605 h 605"/>
                  <a:gd name="T2" fmla="*/ 416 w 433"/>
                  <a:gd name="T3" fmla="*/ 212 h 605"/>
                  <a:gd name="T4" fmla="*/ 420 w 433"/>
                  <a:gd name="T5" fmla="*/ 54 h 605"/>
                  <a:gd name="T6" fmla="*/ 91 w 433"/>
                  <a:gd name="T7" fmla="*/ 128 h 605"/>
                  <a:gd name="T8" fmla="*/ 433 w 433"/>
                  <a:gd name="T9" fmla="*/ 605 h 605"/>
                </a:gdLst>
                <a:ahLst/>
                <a:cxnLst>
                  <a:cxn ang="0">
                    <a:pos x="T0" y="T1"/>
                  </a:cxn>
                  <a:cxn ang="0">
                    <a:pos x="T2" y="T3"/>
                  </a:cxn>
                  <a:cxn ang="0">
                    <a:pos x="T4" y="T5"/>
                  </a:cxn>
                  <a:cxn ang="0">
                    <a:pos x="T6" y="T7"/>
                  </a:cxn>
                  <a:cxn ang="0">
                    <a:pos x="T8" y="T9"/>
                  </a:cxn>
                </a:cxnLst>
                <a:rect l="0" t="0" r="r" b="b"/>
                <a:pathLst>
                  <a:path w="433" h="605">
                    <a:moveTo>
                      <a:pt x="433" y="605"/>
                    </a:moveTo>
                    <a:cubicBezTo>
                      <a:pt x="433" y="605"/>
                      <a:pt x="416" y="366"/>
                      <a:pt x="416" y="212"/>
                    </a:cubicBezTo>
                    <a:cubicBezTo>
                      <a:pt x="420" y="54"/>
                      <a:pt x="420" y="54"/>
                      <a:pt x="420" y="54"/>
                    </a:cubicBezTo>
                    <a:cubicBezTo>
                      <a:pt x="420" y="54"/>
                      <a:pt x="178" y="0"/>
                      <a:pt x="91" y="128"/>
                    </a:cubicBezTo>
                    <a:cubicBezTo>
                      <a:pt x="0" y="252"/>
                      <a:pt x="101" y="598"/>
                      <a:pt x="433" y="605"/>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9">
                <a:extLst>
                  <a:ext uri="{FF2B5EF4-FFF2-40B4-BE49-F238E27FC236}">
                    <a16:creationId xmlns:a16="http://schemas.microsoft.com/office/drawing/2014/main" id="{85D53AE7-2A99-40F7-AD36-A890C5DD0F1B}"/>
                  </a:ext>
                </a:extLst>
              </p:cNvPr>
              <p:cNvSpPr>
                <a:spLocks/>
              </p:cNvSpPr>
              <p:nvPr/>
            </p:nvSpPr>
            <p:spPr bwMode="auto">
              <a:xfrm>
                <a:off x="5080226" y="2998862"/>
                <a:ext cx="65822" cy="109289"/>
              </a:xfrm>
              <a:custGeom>
                <a:avLst/>
                <a:gdLst>
                  <a:gd name="T0" fmla="*/ 60 w 315"/>
                  <a:gd name="T1" fmla="*/ 520 h 520"/>
                  <a:gd name="T2" fmla="*/ 33 w 315"/>
                  <a:gd name="T3" fmla="*/ 231 h 520"/>
                  <a:gd name="T4" fmla="*/ 0 w 315"/>
                  <a:gd name="T5" fmla="*/ 0 h 520"/>
                  <a:gd name="T6" fmla="*/ 60 w 315"/>
                  <a:gd name="T7" fmla="*/ 520 h 520"/>
                </a:gdLst>
                <a:ahLst/>
                <a:cxnLst>
                  <a:cxn ang="0">
                    <a:pos x="T0" y="T1"/>
                  </a:cxn>
                  <a:cxn ang="0">
                    <a:pos x="T2" y="T3"/>
                  </a:cxn>
                  <a:cxn ang="0">
                    <a:pos x="T4" y="T5"/>
                  </a:cxn>
                  <a:cxn ang="0">
                    <a:pos x="T6" y="T7"/>
                  </a:cxn>
                </a:cxnLst>
                <a:rect l="0" t="0" r="r" b="b"/>
                <a:pathLst>
                  <a:path w="315" h="520">
                    <a:moveTo>
                      <a:pt x="60" y="520"/>
                    </a:moveTo>
                    <a:cubicBezTo>
                      <a:pt x="60" y="520"/>
                      <a:pt x="47" y="346"/>
                      <a:pt x="33" y="231"/>
                    </a:cubicBezTo>
                    <a:cubicBezTo>
                      <a:pt x="20" y="114"/>
                      <a:pt x="0" y="0"/>
                      <a:pt x="0" y="0"/>
                    </a:cubicBezTo>
                    <a:cubicBezTo>
                      <a:pt x="0" y="0"/>
                      <a:pt x="315" y="235"/>
                      <a:pt x="60" y="520"/>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0">
                <a:extLst>
                  <a:ext uri="{FF2B5EF4-FFF2-40B4-BE49-F238E27FC236}">
                    <a16:creationId xmlns:a16="http://schemas.microsoft.com/office/drawing/2014/main" id="{D0370163-902D-4CD8-A832-38FAFF9B217F}"/>
                  </a:ext>
                </a:extLst>
              </p:cNvPr>
              <p:cNvSpPr>
                <a:spLocks/>
              </p:cNvSpPr>
              <p:nvPr/>
            </p:nvSpPr>
            <p:spPr bwMode="auto">
              <a:xfrm>
                <a:off x="3804772" y="4006062"/>
                <a:ext cx="324142" cy="647041"/>
              </a:xfrm>
              <a:custGeom>
                <a:avLst/>
                <a:gdLst>
                  <a:gd name="T0" fmla="*/ 84 w 1540"/>
                  <a:gd name="T1" fmla="*/ 3081 h 3081"/>
                  <a:gd name="T2" fmla="*/ 97 w 1540"/>
                  <a:gd name="T3" fmla="*/ 1436 h 3081"/>
                  <a:gd name="T4" fmla="*/ 1540 w 1540"/>
                  <a:gd name="T5" fmla="*/ 27 h 3081"/>
                  <a:gd name="T6" fmla="*/ 1430 w 1540"/>
                  <a:gd name="T7" fmla="*/ 0 h 3081"/>
                  <a:gd name="T8" fmla="*/ 0 w 1540"/>
                  <a:gd name="T9" fmla="*/ 1433 h 3081"/>
                  <a:gd name="T10" fmla="*/ 84 w 1540"/>
                  <a:gd name="T11" fmla="*/ 3081 h 3081"/>
                </a:gdLst>
                <a:ahLst/>
                <a:cxnLst>
                  <a:cxn ang="0">
                    <a:pos x="T0" y="T1"/>
                  </a:cxn>
                  <a:cxn ang="0">
                    <a:pos x="T2" y="T3"/>
                  </a:cxn>
                  <a:cxn ang="0">
                    <a:pos x="T4" y="T5"/>
                  </a:cxn>
                  <a:cxn ang="0">
                    <a:pos x="T6" y="T7"/>
                  </a:cxn>
                  <a:cxn ang="0">
                    <a:pos x="T8" y="T9"/>
                  </a:cxn>
                  <a:cxn ang="0">
                    <a:pos x="T10" y="T11"/>
                  </a:cxn>
                </a:cxnLst>
                <a:rect l="0" t="0" r="r" b="b"/>
                <a:pathLst>
                  <a:path w="1540" h="3081">
                    <a:moveTo>
                      <a:pt x="84" y="3081"/>
                    </a:moveTo>
                    <a:lnTo>
                      <a:pt x="97" y="1436"/>
                    </a:lnTo>
                    <a:lnTo>
                      <a:pt x="1540" y="27"/>
                    </a:lnTo>
                    <a:lnTo>
                      <a:pt x="1430" y="0"/>
                    </a:lnTo>
                    <a:lnTo>
                      <a:pt x="0" y="1433"/>
                    </a:lnTo>
                    <a:lnTo>
                      <a:pt x="84" y="3081"/>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1">
                <a:extLst>
                  <a:ext uri="{FF2B5EF4-FFF2-40B4-BE49-F238E27FC236}">
                    <a16:creationId xmlns:a16="http://schemas.microsoft.com/office/drawing/2014/main" id="{078DD145-7B38-49BF-8D03-28DF344F46C0}"/>
                  </a:ext>
                </a:extLst>
              </p:cNvPr>
              <p:cNvSpPr>
                <a:spLocks/>
              </p:cNvSpPr>
              <p:nvPr/>
            </p:nvSpPr>
            <p:spPr bwMode="auto">
              <a:xfrm>
                <a:off x="5482608" y="3726629"/>
                <a:ext cx="254594" cy="376302"/>
              </a:xfrm>
              <a:custGeom>
                <a:avLst/>
                <a:gdLst>
                  <a:gd name="T0" fmla="*/ 876 w 1211"/>
                  <a:gd name="T1" fmla="*/ 258 h 1795"/>
                  <a:gd name="T2" fmla="*/ 1211 w 1211"/>
                  <a:gd name="T3" fmla="*/ 1795 h 1795"/>
                  <a:gd name="T4" fmla="*/ 315 w 1211"/>
                  <a:gd name="T5" fmla="*/ 1571 h 1795"/>
                  <a:gd name="T6" fmla="*/ 97 w 1211"/>
                  <a:gd name="T7" fmla="*/ 879 h 1795"/>
                  <a:gd name="T8" fmla="*/ 0 w 1211"/>
                  <a:gd name="T9" fmla="*/ 70 h 1795"/>
                  <a:gd name="T10" fmla="*/ 208 w 1211"/>
                  <a:gd name="T11" fmla="*/ 0 h 1795"/>
                  <a:gd name="T12" fmla="*/ 359 w 1211"/>
                  <a:gd name="T13" fmla="*/ 429 h 1795"/>
                  <a:gd name="T14" fmla="*/ 876 w 1211"/>
                  <a:gd name="T15" fmla="*/ 258 h 17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1" h="1795">
                    <a:moveTo>
                      <a:pt x="876" y="258"/>
                    </a:moveTo>
                    <a:lnTo>
                      <a:pt x="1211" y="1795"/>
                    </a:lnTo>
                    <a:lnTo>
                      <a:pt x="315" y="1571"/>
                    </a:lnTo>
                    <a:lnTo>
                      <a:pt x="97" y="879"/>
                    </a:lnTo>
                    <a:lnTo>
                      <a:pt x="0" y="70"/>
                    </a:lnTo>
                    <a:lnTo>
                      <a:pt x="208" y="0"/>
                    </a:lnTo>
                    <a:lnTo>
                      <a:pt x="359" y="429"/>
                    </a:lnTo>
                    <a:lnTo>
                      <a:pt x="876" y="258"/>
                    </a:ln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2">
                <a:extLst>
                  <a:ext uri="{FF2B5EF4-FFF2-40B4-BE49-F238E27FC236}">
                    <a16:creationId xmlns:a16="http://schemas.microsoft.com/office/drawing/2014/main" id="{489989D8-DC2B-49F0-85BF-26B63235847D}"/>
                  </a:ext>
                </a:extLst>
              </p:cNvPr>
              <p:cNvSpPr>
                <a:spLocks/>
              </p:cNvSpPr>
              <p:nvPr/>
            </p:nvSpPr>
            <p:spPr bwMode="auto">
              <a:xfrm>
                <a:off x="5502479" y="3910433"/>
                <a:ext cx="234724" cy="192498"/>
              </a:xfrm>
              <a:custGeom>
                <a:avLst/>
                <a:gdLst>
                  <a:gd name="T0" fmla="*/ 1114 w 1114"/>
                  <a:gd name="T1" fmla="*/ 916 h 916"/>
                  <a:gd name="T2" fmla="*/ 218 w 1114"/>
                  <a:gd name="T3" fmla="*/ 692 h 916"/>
                  <a:gd name="T4" fmla="*/ 0 w 1114"/>
                  <a:gd name="T5" fmla="*/ 0 h 916"/>
                  <a:gd name="T6" fmla="*/ 262 w 1114"/>
                  <a:gd name="T7" fmla="*/ 557 h 916"/>
                  <a:gd name="T8" fmla="*/ 1074 w 1114"/>
                  <a:gd name="T9" fmla="*/ 779 h 916"/>
                  <a:gd name="T10" fmla="*/ 1114 w 1114"/>
                  <a:gd name="T11" fmla="*/ 916 h 916"/>
                </a:gdLst>
                <a:ahLst/>
                <a:cxnLst>
                  <a:cxn ang="0">
                    <a:pos x="T0" y="T1"/>
                  </a:cxn>
                  <a:cxn ang="0">
                    <a:pos x="T2" y="T3"/>
                  </a:cxn>
                  <a:cxn ang="0">
                    <a:pos x="T4" y="T5"/>
                  </a:cxn>
                  <a:cxn ang="0">
                    <a:pos x="T6" y="T7"/>
                  </a:cxn>
                  <a:cxn ang="0">
                    <a:pos x="T8" y="T9"/>
                  </a:cxn>
                  <a:cxn ang="0">
                    <a:pos x="T10" y="T11"/>
                  </a:cxn>
                </a:cxnLst>
                <a:rect l="0" t="0" r="r" b="b"/>
                <a:pathLst>
                  <a:path w="1114" h="916">
                    <a:moveTo>
                      <a:pt x="1114" y="916"/>
                    </a:moveTo>
                    <a:lnTo>
                      <a:pt x="218" y="692"/>
                    </a:lnTo>
                    <a:lnTo>
                      <a:pt x="0" y="0"/>
                    </a:lnTo>
                    <a:lnTo>
                      <a:pt x="262" y="557"/>
                    </a:lnTo>
                    <a:lnTo>
                      <a:pt x="1074" y="779"/>
                    </a:lnTo>
                    <a:lnTo>
                      <a:pt x="1114" y="916"/>
                    </a:lnTo>
                    <a:close/>
                  </a:path>
                </a:pathLst>
              </a:custGeom>
              <a:solidFill>
                <a:srgbClr val="FDDB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3">
                <a:extLst>
                  <a:ext uri="{FF2B5EF4-FFF2-40B4-BE49-F238E27FC236}">
                    <a16:creationId xmlns:a16="http://schemas.microsoft.com/office/drawing/2014/main" id="{AA591D4B-A49A-4908-8A62-F99E2D06F3E9}"/>
                  </a:ext>
                </a:extLst>
              </p:cNvPr>
              <p:cNvSpPr>
                <a:spLocks/>
              </p:cNvSpPr>
              <p:nvPr/>
            </p:nvSpPr>
            <p:spPr bwMode="auto">
              <a:xfrm>
                <a:off x="3797320" y="3919127"/>
                <a:ext cx="1746143" cy="743911"/>
              </a:xfrm>
              <a:custGeom>
                <a:avLst/>
                <a:gdLst>
                  <a:gd name="T0" fmla="*/ 0 w 8310"/>
                  <a:gd name="T1" fmla="*/ 3272 h 3537"/>
                  <a:gd name="T2" fmla="*/ 762 w 8310"/>
                  <a:gd name="T3" fmla="*/ 3235 h 3537"/>
                  <a:gd name="T4" fmla="*/ 460 w 8310"/>
                  <a:gd name="T5" fmla="*/ 1866 h 3537"/>
                  <a:gd name="T6" fmla="*/ 1386 w 8310"/>
                  <a:gd name="T7" fmla="*/ 1356 h 3537"/>
                  <a:gd name="T8" fmla="*/ 1356 w 8310"/>
                  <a:gd name="T9" fmla="*/ 3212 h 3537"/>
                  <a:gd name="T10" fmla="*/ 3943 w 8310"/>
                  <a:gd name="T11" fmla="*/ 3527 h 3537"/>
                  <a:gd name="T12" fmla="*/ 6068 w 8310"/>
                  <a:gd name="T13" fmla="*/ 3255 h 3537"/>
                  <a:gd name="T14" fmla="*/ 6091 w 8310"/>
                  <a:gd name="T15" fmla="*/ 1651 h 3537"/>
                  <a:gd name="T16" fmla="*/ 6927 w 8310"/>
                  <a:gd name="T17" fmla="*/ 1940 h 3537"/>
                  <a:gd name="T18" fmla="*/ 8310 w 8310"/>
                  <a:gd name="T19" fmla="*/ 749 h 3537"/>
                  <a:gd name="T20" fmla="*/ 7974 w 8310"/>
                  <a:gd name="T21" fmla="*/ 0 h 3537"/>
                  <a:gd name="T22" fmla="*/ 6950 w 8310"/>
                  <a:gd name="T23" fmla="*/ 1037 h 3537"/>
                  <a:gd name="T24" fmla="*/ 6064 w 8310"/>
                  <a:gd name="T25" fmla="*/ 87 h 3537"/>
                  <a:gd name="T26" fmla="*/ 5142 w 8310"/>
                  <a:gd name="T27" fmla="*/ 373 h 3537"/>
                  <a:gd name="T28" fmla="*/ 4672 w 8310"/>
                  <a:gd name="T29" fmla="*/ 473 h 3537"/>
                  <a:gd name="T30" fmla="*/ 4071 w 8310"/>
                  <a:gd name="T31" fmla="*/ 2735 h 3537"/>
                  <a:gd name="T32" fmla="*/ 3192 w 8310"/>
                  <a:gd name="T33" fmla="*/ 604 h 3537"/>
                  <a:gd name="T34" fmla="*/ 2212 w 8310"/>
                  <a:gd name="T35" fmla="*/ 547 h 3537"/>
                  <a:gd name="T36" fmla="*/ 1467 w 8310"/>
                  <a:gd name="T37" fmla="*/ 413 h 3537"/>
                  <a:gd name="T38" fmla="*/ 37 w 8310"/>
                  <a:gd name="T39" fmla="*/ 1846 h 3537"/>
                  <a:gd name="T40" fmla="*/ 0 w 8310"/>
                  <a:gd name="T41" fmla="*/ 3272 h 3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10" h="3537">
                    <a:moveTo>
                      <a:pt x="0" y="3272"/>
                    </a:moveTo>
                    <a:lnTo>
                      <a:pt x="762" y="3235"/>
                    </a:lnTo>
                    <a:lnTo>
                      <a:pt x="460" y="1866"/>
                    </a:lnTo>
                    <a:lnTo>
                      <a:pt x="1386" y="1356"/>
                    </a:lnTo>
                    <a:lnTo>
                      <a:pt x="1356" y="3212"/>
                    </a:lnTo>
                    <a:cubicBezTo>
                      <a:pt x="1356" y="3212"/>
                      <a:pt x="2564" y="3537"/>
                      <a:pt x="3943" y="3527"/>
                    </a:cubicBezTo>
                    <a:cubicBezTo>
                      <a:pt x="5323" y="3514"/>
                      <a:pt x="6068" y="3255"/>
                      <a:pt x="6068" y="3255"/>
                    </a:cubicBezTo>
                    <a:lnTo>
                      <a:pt x="6091" y="1651"/>
                    </a:lnTo>
                    <a:lnTo>
                      <a:pt x="6927" y="1940"/>
                    </a:lnTo>
                    <a:lnTo>
                      <a:pt x="8310" y="749"/>
                    </a:lnTo>
                    <a:lnTo>
                      <a:pt x="7974" y="0"/>
                    </a:lnTo>
                    <a:lnTo>
                      <a:pt x="6950" y="1037"/>
                    </a:lnTo>
                    <a:lnTo>
                      <a:pt x="6064" y="87"/>
                    </a:lnTo>
                    <a:cubicBezTo>
                      <a:pt x="6064" y="87"/>
                      <a:pt x="5464" y="302"/>
                      <a:pt x="5142" y="373"/>
                    </a:cubicBezTo>
                    <a:cubicBezTo>
                      <a:pt x="4819" y="443"/>
                      <a:pt x="4672" y="473"/>
                      <a:pt x="4672" y="473"/>
                    </a:cubicBezTo>
                    <a:lnTo>
                      <a:pt x="4071" y="2735"/>
                    </a:lnTo>
                    <a:lnTo>
                      <a:pt x="3192" y="604"/>
                    </a:lnTo>
                    <a:cubicBezTo>
                      <a:pt x="3192" y="604"/>
                      <a:pt x="2755" y="634"/>
                      <a:pt x="2212" y="547"/>
                    </a:cubicBezTo>
                    <a:cubicBezTo>
                      <a:pt x="1668" y="460"/>
                      <a:pt x="1467" y="413"/>
                      <a:pt x="1467" y="413"/>
                    </a:cubicBezTo>
                    <a:lnTo>
                      <a:pt x="37" y="1846"/>
                    </a:lnTo>
                    <a:lnTo>
                      <a:pt x="0" y="3272"/>
                    </a:lnTo>
                    <a:close/>
                  </a:path>
                </a:pathLst>
              </a:custGeom>
              <a:solidFill>
                <a:srgbClr val="1631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4">
                <a:extLst>
                  <a:ext uri="{FF2B5EF4-FFF2-40B4-BE49-F238E27FC236}">
                    <a16:creationId xmlns:a16="http://schemas.microsoft.com/office/drawing/2014/main" id="{8484296A-7B9A-4F59-B833-EAF2FC184F1D}"/>
                  </a:ext>
                </a:extLst>
              </p:cNvPr>
              <p:cNvSpPr>
                <a:spLocks/>
              </p:cNvSpPr>
              <p:nvPr/>
            </p:nvSpPr>
            <p:spPr bwMode="auto">
              <a:xfrm>
                <a:off x="5054146" y="3919127"/>
                <a:ext cx="425980" cy="286884"/>
              </a:xfrm>
              <a:custGeom>
                <a:avLst/>
                <a:gdLst>
                  <a:gd name="T0" fmla="*/ 949 w 2023"/>
                  <a:gd name="T1" fmla="*/ 1366 h 1366"/>
                  <a:gd name="T2" fmla="*/ 2023 w 2023"/>
                  <a:gd name="T3" fmla="*/ 67 h 1366"/>
                  <a:gd name="T4" fmla="*/ 1993 w 2023"/>
                  <a:gd name="T5" fmla="*/ 0 h 1366"/>
                  <a:gd name="T6" fmla="*/ 969 w 2023"/>
                  <a:gd name="T7" fmla="*/ 1037 h 1366"/>
                  <a:gd name="T8" fmla="*/ 83 w 2023"/>
                  <a:gd name="T9" fmla="*/ 87 h 1366"/>
                  <a:gd name="T10" fmla="*/ 0 w 2023"/>
                  <a:gd name="T11" fmla="*/ 118 h 1366"/>
                  <a:gd name="T12" fmla="*/ 949 w 2023"/>
                  <a:gd name="T13" fmla="*/ 1366 h 1366"/>
                </a:gdLst>
                <a:ahLst/>
                <a:cxnLst>
                  <a:cxn ang="0">
                    <a:pos x="T0" y="T1"/>
                  </a:cxn>
                  <a:cxn ang="0">
                    <a:pos x="T2" y="T3"/>
                  </a:cxn>
                  <a:cxn ang="0">
                    <a:pos x="T4" y="T5"/>
                  </a:cxn>
                  <a:cxn ang="0">
                    <a:pos x="T6" y="T7"/>
                  </a:cxn>
                  <a:cxn ang="0">
                    <a:pos x="T8" y="T9"/>
                  </a:cxn>
                  <a:cxn ang="0">
                    <a:pos x="T10" y="T11"/>
                  </a:cxn>
                  <a:cxn ang="0">
                    <a:pos x="T12" y="T13"/>
                  </a:cxn>
                </a:cxnLst>
                <a:rect l="0" t="0" r="r" b="b"/>
                <a:pathLst>
                  <a:path w="2023" h="1366">
                    <a:moveTo>
                      <a:pt x="949" y="1366"/>
                    </a:moveTo>
                    <a:lnTo>
                      <a:pt x="2023" y="67"/>
                    </a:lnTo>
                    <a:lnTo>
                      <a:pt x="1993" y="0"/>
                    </a:lnTo>
                    <a:lnTo>
                      <a:pt x="969" y="1037"/>
                    </a:lnTo>
                    <a:lnTo>
                      <a:pt x="83" y="87"/>
                    </a:lnTo>
                    <a:lnTo>
                      <a:pt x="0" y="118"/>
                    </a:lnTo>
                    <a:lnTo>
                      <a:pt x="949" y="1366"/>
                    </a:lnTo>
                    <a:close/>
                  </a:path>
                </a:pathLst>
              </a:custGeom>
              <a:solidFill>
                <a:srgbClr val="2554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5">
                <a:extLst>
                  <a:ext uri="{FF2B5EF4-FFF2-40B4-BE49-F238E27FC236}">
                    <a16:creationId xmlns:a16="http://schemas.microsoft.com/office/drawing/2014/main" id="{EDD73358-E4CF-4BD8-BBC0-CD76B9E98E5D}"/>
                  </a:ext>
                </a:extLst>
              </p:cNvPr>
              <p:cNvSpPr>
                <a:spLocks/>
              </p:cNvSpPr>
              <p:nvPr/>
            </p:nvSpPr>
            <p:spPr bwMode="auto">
              <a:xfrm>
                <a:off x="3797320" y="4006062"/>
                <a:ext cx="464479" cy="601090"/>
              </a:xfrm>
              <a:custGeom>
                <a:avLst/>
                <a:gdLst>
                  <a:gd name="T0" fmla="*/ 1604 w 2212"/>
                  <a:gd name="T1" fmla="*/ 2859 h 2859"/>
                  <a:gd name="T2" fmla="*/ 2212 w 2212"/>
                  <a:gd name="T3" fmla="*/ 134 h 2859"/>
                  <a:gd name="T4" fmla="*/ 1467 w 2212"/>
                  <a:gd name="T5" fmla="*/ 0 h 2859"/>
                  <a:gd name="T6" fmla="*/ 37 w 2212"/>
                  <a:gd name="T7" fmla="*/ 1433 h 2859"/>
                  <a:gd name="T8" fmla="*/ 0 w 2212"/>
                  <a:gd name="T9" fmla="*/ 2859 h 2859"/>
                  <a:gd name="T10" fmla="*/ 124 w 2212"/>
                  <a:gd name="T11" fmla="*/ 2853 h 2859"/>
                  <a:gd name="T12" fmla="*/ 134 w 2212"/>
                  <a:gd name="T13" fmla="*/ 1507 h 2859"/>
                  <a:gd name="T14" fmla="*/ 1457 w 2212"/>
                  <a:gd name="T15" fmla="*/ 211 h 2859"/>
                  <a:gd name="T16" fmla="*/ 1386 w 2212"/>
                  <a:gd name="T17" fmla="*/ 943 h 2859"/>
                  <a:gd name="T18" fmla="*/ 1356 w 2212"/>
                  <a:gd name="T19" fmla="*/ 2799 h 2859"/>
                  <a:gd name="T20" fmla="*/ 1604 w 2212"/>
                  <a:gd name="T21"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2" h="2859">
                    <a:moveTo>
                      <a:pt x="1604" y="2859"/>
                    </a:moveTo>
                    <a:lnTo>
                      <a:pt x="2212" y="134"/>
                    </a:lnTo>
                    <a:lnTo>
                      <a:pt x="1467" y="0"/>
                    </a:lnTo>
                    <a:lnTo>
                      <a:pt x="37" y="1433"/>
                    </a:lnTo>
                    <a:lnTo>
                      <a:pt x="0" y="2859"/>
                    </a:lnTo>
                    <a:lnTo>
                      <a:pt x="124" y="2853"/>
                    </a:lnTo>
                    <a:lnTo>
                      <a:pt x="134" y="1507"/>
                    </a:lnTo>
                    <a:lnTo>
                      <a:pt x="1457" y="211"/>
                    </a:lnTo>
                    <a:lnTo>
                      <a:pt x="1386" y="943"/>
                    </a:lnTo>
                    <a:lnTo>
                      <a:pt x="1356" y="2799"/>
                    </a:lnTo>
                    <a:lnTo>
                      <a:pt x="1604" y="2859"/>
                    </a:lnTo>
                    <a:close/>
                  </a:path>
                </a:pathLst>
              </a:custGeom>
              <a:solidFill>
                <a:srgbClr val="2554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6">
                <a:extLst>
                  <a:ext uri="{FF2B5EF4-FFF2-40B4-BE49-F238E27FC236}">
                    <a16:creationId xmlns:a16="http://schemas.microsoft.com/office/drawing/2014/main" id="{C33E4378-6B92-4D48-9916-71D69357206C}"/>
                  </a:ext>
                </a:extLst>
              </p:cNvPr>
              <p:cNvSpPr>
                <a:spLocks/>
              </p:cNvSpPr>
              <p:nvPr/>
            </p:nvSpPr>
            <p:spPr bwMode="auto">
              <a:xfrm>
                <a:off x="4749874" y="3099459"/>
                <a:ext cx="83209" cy="84451"/>
              </a:xfrm>
              <a:custGeom>
                <a:avLst/>
                <a:gdLst>
                  <a:gd name="T0" fmla="*/ 198 w 399"/>
                  <a:gd name="T1" fmla="*/ 399 h 399"/>
                  <a:gd name="T2" fmla="*/ 399 w 399"/>
                  <a:gd name="T3" fmla="*/ 201 h 399"/>
                  <a:gd name="T4" fmla="*/ 198 w 399"/>
                  <a:gd name="T5" fmla="*/ 0 h 399"/>
                  <a:gd name="T6" fmla="*/ 0 w 399"/>
                  <a:gd name="T7" fmla="*/ 201 h 399"/>
                  <a:gd name="T8" fmla="*/ 198 w 399"/>
                  <a:gd name="T9" fmla="*/ 399 h 399"/>
                </a:gdLst>
                <a:ahLst/>
                <a:cxnLst>
                  <a:cxn ang="0">
                    <a:pos x="T0" y="T1"/>
                  </a:cxn>
                  <a:cxn ang="0">
                    <a:pos x="T2" y="T3"/>
                  </a:cxn>
                  <a:cxn ang="0">
                    <a:pos x="T4" y="T5"/>
                  </a:cxn>
                  <a:cxn ang="0">
                    <a:pos x="T6" y="T7"/>
                  </a:cxn>
                  <a:cxn ang="0">
                    <a:pos x="T8" y="T9"/>
                  </a:cxn>
                </a:cxnLst>
                <a:rect l="0" t="0" r="r" b="b"/>
                <a:pathLst>
                  <a:path w="399" h="399">
                    <a:moveTo>
                      <a:pt x="198" y="399"/>
                    </a:moveTo>
                    <a:cubicBezTo>
                      <a:pt x="308" y="399"/>
                      <a:pt x="399" y="309"/>
                      <a:pt x="399" y="201"/>
                    </a:cubicBezTo>
                    <a:cubicBezTo>
                      <a:pt x="399" y="90"/>
                      <a:pt x="308" y="0"/>
                      <a:pt x="198" y="0"/>
                    </a:cubicBezTo>
                    <a:cubicBezTo>
                      <a:pt x="90" y="0"/>
                      <a:pt x="0" y="90"/>
                      <a:pt x="0" y="201"/>
                    </a:cubicBezTo>
                    <a:cubicBezTo>
                      <a:pt x="0" y="309"/>
                      <a:pt x="90" y="399"/>
                      <a:pt x="198" y="399"/>
                    </a:cubicBezTo>
                    <a:close/>
                  </a:path>
                </a:pathLst>
              </a:custGeom>
              <a:solidFill>
                <a:srgbClr val="000000"/>
              </a:solidFill>
              <a:ln w="476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37">
                <a:extLst>
                  <a:ext uri="{FF2B5EF4-FFF2-40B4-BE49-F238E27FC236}">
                    <a16:creationId xmlns:a16="http://schemas.microsoft.com/office/drawing/2014/main" id="{BA673EA0-AE76-449C-A5CF-0ABC7835344E}"/>
                  </a:ext>
                </a:extLst>
              </p:cNvPr>
              <p:cNvSpPr>
                <a:spLocks/>
              </p:cNvSpPr>
              <p:nvPr/>
            </p:nvSpPr>
            <p:spPr bwMode="auto">
              <a:xfrm>
                <a:off x="4285395" y="3111878"/>
                <a:ext cx="124192" cy="124192"/>
              </a:xfrm>
              <a:custGeom>
                <a:avLst/>
                <a:gdLst>
                  <a:gd name="T0" fmla="*/ 296 w 591"/>
                  <a:gd name="T1" fmla="*/ 590 h 590"/>
                  <a:gd name="T2" fmla="*/ 591 w 591"/>
                  <a:gd name="T3" fmla="*/ 295 h 590"/>
                  <a:gd name="T4" fmla="*/ 296 w 591"/>
                  <a:gd name="T5" fmla="*/ 0 h 590"/>
                  <a:gd name="T6" fmla="*/ 0 w 591"/>
                  <a:gd name="T7" fmla="*/ 295 h 590"/>
                  <a:gd name="T8" fmla="*/ 296 w 591"/>
                  <a:gd name="T9" fmla="*/ 590 h 590"/>
                </a:gdLst>
                <a:ahLst/>
                <a:cxnLst>
                  <a:cxn ang="0">
                    <a:pos x="T0" y="T1"/>
                  </a:cxn>
                  <a:cxn ang="0">
                    <a:pos x="T2" y="T3"/>
                  </a:cxn>
                  <a:cxn ang="0">
                    <a:pos x="T4" y="T5"/>
                  </a:cxn>
                  <a:cxn ang="0">
                    <a:pos x="T6" y="T7"/>
                  </a:cxn>
                  <a:cxn ang="0">
                    <a:pos x="T8" y="T9"/>
                  </a:cxn>
                </a:cxnLst>
                <a:rect l="0" t="0" r="r" b="b"/>
                <a:pathLst>
                  <a:path w="591" h="590">
                    <a:moveTo>
                      <a:pt x="296" y="590"/>
                    </a:moveTo>
                    <a:cubicBezTo>
                      <a:pt x="457" y="590"/>
                      <a:pt x="591" y="460"/>
                      <a:pt x="591" y="295"/>
                    </a:cubicBezTo>
                    <a:cubicBezTo>
                      <a:pt x="591" y="134"/>
                      <a:pt x="457" y="0"/>
                      <a:pt x="296" y="0"/>
                    </a:cubicBezTo>
                    <a:cubicBezTo>
                      <a:pt x="131" y="0"/>
                      <a:pt x="0" y="134"/>
                      <a:pt x="0" y="295"/>
                    </a:cubicBezTo>
                    <a:cubicBezTo>
                      <a:pt x="0" y="460"/>
                      <a:pt x="131" y="590"/>
                      <a:pt x="296" y="59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3">
                <a:extLst>
                  <a:ext uri="{FF2B5EF4-FFF2-40B4-BE49-F238E27FC236}">
                    <a16:creationId xmlns:a16="http://schemas.microsoft.com/office/drawing/2014/main" id="{530626FD-8C36-4203-86FA-FE2F1AC3C687}"/>
                  </a:ext>
                </a:extLst>
              </p:cNvPr>
              <p:cNvSpPr>
                <a:spLocks/>
              </p:cNvSpPr>
              <p:nvPr/>
            </p:nvSpPr>
            <p:spPr bwMode="auto">
              <a:xfrm>
                <a:off x="5514898" y="3694339"/>
                <a:ext cx="575010" cy="1826867"/>
              </a:xfrm>
              <a:custGeom>
                <a:avLst/>
                <a:gdLst>
                  <a:gd name="T0" fmla="*/ 2635 w 2738"/>
                  <a:gd name="T1" fmla="*/ 8687 h 8687"/>
                  <a:gd name="T2" fmla="*/ 0 w 2738"/>
                  <a:gd name="T3" fmla="*/ 32 h 8687"/>
                  <a:gd name="T4" fmla="*/ 103 w 2738"/>
                  <a:gd name="T5" fmla="*/ 0 h 8687"/>
                  <a:gd name="T6" fmla="*/ 2738 w 2738"/>
                  <a:gd name="T7" fmla="*/ 8656 h 8687"/>
                  <a:gd name="T8" fmla="*/ 2635 w 2738"/>
                  <a:gd name="T9" fmla="*/ 8687 h 8687"/>
                </a:gdLst>
                <a:ahLst/>
                <a:cxnLst>
                  <a:cxn ang="0">
                    <a:pos x="T0" y="T1"/>
                  </a:cxn>
                  <a:cxn ang="0">
                    <a:pos x="T2" y="T3"/>
                  </a:cxn>
                  <a:cxn ang="0">
                    <a:pos x="T4" y="T5"/>
                  </a:cxn>
                  <a:cxn ang="0">
                    <a:pos x="T6" y="T7"/>
                  </a:cxn>
                  <a:cxn ang="0">
                    <a:pos x="T8" y="T9"/>
                  </a:cxn>
                </a:cxnLst>
                <a:rect l="0" t="0" r="r" b="b"/>
                <a:pathLst>
                  <a:path w="2738" h="8687">
                    <a:moveTo>
                      <a:pt x="2635" y="8687"/>
                    </a:moveTo>
                    <a:lnTo>
                      <a:pt x="0" y="32"/>
                    </a:lnTo>
                    <a:lnTo>
                      <a:pt x="103" y="0"/>
                    </a:lnTo>
                    <a:lnTo>
                      <a:pt x="2738" y="8656"/>
                    </a:lnTo>
                    <a:lnTo>
                      <a:pt x="2635" y="8687"/>
                    </a:lnTo>
                    <a:close/>
                  </a:path>
                </a:pathLst>
              </a:custGeom>
              <a:solidFill>
                <a:srgbClr val="5636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4">
                <a:extLst>
                  <a:ext uri="{FF2B5EF4-FFF2-40B4-BE49-F238E27FC236}">
                    <a16:creationId xmlns:a16="http://schemas.microsoft.com/office/drawing/2014/main" id="{C92C4B13-26E8-47FF-B914-8C5DA4E21B7B}"/>
                  </a:ext>
                </a:extLst>
              </p:cNvPr>
              <p:cNvSpPr>
                <a:spLocks/>
              </p:cNvSpPr>
              <p:nvPr/>
            </p:nvSpPr>
            <p:spPr bwMode="auto">
              <a:xfrm>
                <a:off x="5490060" y="3680678"/>
                <a:ext cx="1079231" cy="1856673"/>
              </a:xfrm>
              <a:custGeom>
                <a:avLst/>
                <a:gdLst>
                  <a:gd name="T0" fmla="*/ 2750 w 5134"/>
                  <a:gd name="T1" fmla="*/ 8830 h 8831"/>
                  <a:gd name="T2" fmla="*/ 2648 w 5134"/>
                  <a:gd name="T3" fmla="*/ 8783 h 8831"/>
                  <a:gd name="T4" fmla="*/ 2660 w 5134"/>
                  <a:gd name="T5" fmla="*/ 8585 h 8831"/>
                  <a:gd name="T6" fmla="*/ 4399 w 5134"/>
                  <a:gd name="T7" fmla="*/ 3646 h 8831"/>
                  <a:gd name="T8" fmla="*/ 127 w 5134"/>
                  <a:gd name="T9" fmla="*/ 291 h 8831"/>
                  <a:gd name="T10" fmla="*/ 14 w 5134"/>
                  <a:gd name="T11" fmla="*/ 128 h 8831"/>
                  <a:gd name="T12" fmla="*/ 177 w 5134"/>
                  <a:gd name="T13" fmla="*/ 14 h 8831"/>
                  <a:gd name="T14" fmla="*/ 2120 w 5134"/>
                  <a:gd name="T15" fmla="*/ 704 h 8831"/>
                  <a:gd name="T16" fmla="*/ 4670 w 5134"/>
                  <a:gd name="T17" fmla="*/ 3572 h 8831"/>
                  <a:gd name="T18" fmla="*/ 4052 w 5134"/>
                  <a:gd name="T19" fmla="*/ 7273 h 8831"/>
                  <a:gd name="T20" fmla="*/ 2847 w 5134"/>
                  <a:gd name="T21" fmla="*/ 8794 h 8831"/>
                  <a:gd name="T22" fmla="*/ 2750 w 5134"/>
                  <a:gd name="T23" fmla="*/ 8830 h 8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34" h="8831">
                    <a:moveTo>
                      <a:pt x="2750" y="8830"/>
                    </a:moveTo>
                    <a:cubicBezTo>
                      <a:pt x="2712" y="8829"/>
                      <a:pt x="2675" y="8813"/>
                      <a:pt x="2648" y="8783"/>
                    </a:cubicBezTo>
                    <a:cubicBezTo>
                      <a:pt x="2597" y="8725"/>
                      <a:pt x="2602" y="8637"/>
                      <a:pt x="2660" y="8585"/>
                    </a:cubicBezTo>
                    <a:cubicBezTo>
                      <a:pt x="2684" y="8563"/>
                      <a:pt x="5134" y="6333"/>
                      <a:pt x="4399" y="3646"/>
                    </a:cubicBezTo>
                    <a:cubicBezTo>
                      <a:pt x="3664" y="957"/>
                      <a:pt x="162" y="297"/>
                      <a:pt x="127" y="291"/>
                    </a:cubicBezTo>
                    <a:cubicBezTo>
                      <a:pt x="51" y="277"/>
                      <a:pt x="0" y="204"/>
                      <a:pt x="14" y="128"/>
                    </a:cubicBezTo>
                    <a:cubicBezTo>
                      <a:pt x="28" y="51"/>
                      <a:pt x="100" y="0"/>
                      <a:pt x="177" y="14"/>
                    </a:cubicBezTo>
                    <a:cubicBezTo>
                      <a:pt x="215" y="21"/>
                      <a:pt x="1113" y="187"/>
                      <a:pt x="2120" y="704"/>
                    </a:cubicBezTo>
                    <a:cubicBezTo>
                      <a:pt x="3464" y="1394"/>
                      <a:pt x="4346" y="2386"/>
                      <a:pt x="4670" y="3572"/>
                    </a:cubicBezTo>
                    <a:cubicBezTo>
                      <a:pt x="4994" y="4756"/>
                      <a:pt x="4780" y="6036"/>
                      <a:pt x="4052" y="7273"/>
                    </a:cubicBezTo>
                    <a:cubicBezTo>
                      <a:pt x="3506" y="8200"/>
                      <a:pt x="2873" y="8770"/>
                      <a:pt x="2847" y="8794"/>
                    </a:cubicBezTo>
                    <a:cubicBezTo>
                      <a:pt x="2819" y="8819"/>
                      <a:pt x="2784" y="8831"/>
                      <a:pt x="2750" y="8830"/>
                    </a:cubicBezTo>
                    <a:close/>
                  </a:path>
                </a:pathLst>
              </a:custGeom>
              <a:solidFill>
                <a:srgbClr val="5636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3" name="Группа 56">
              <a:extLst>
                <a:ext uri="{FF2B5EF4-FFF2-40B4-BE49-F238E27FC236}">
                  <a16:creationId xmlns:a16="http://schemas.microsoft.com/office/drawing/2014/main" id="{D525EC95-05B0-45C6-A662-8A6086842C88}"/>
                </a:ext>
              </a:extLst>
            </p:cNvPr>
            <p:cNvGrpSpPr/>
            <p:nvPr/>
          </p:nvGrpSpPr>
          <p:grpSpPr>
            <a:xfrm>
              <a:off x="15229490" y="10210851"/>
              <a:ext cx="5011112" cy="4284375"/>
              <a:chOff x="9100328" y="3683162"/>
              <a:chExt cx="2209379" cy="1888963"/>
            </a:xfrm>
          </p:grpSpPr>
          <p:sp>
            <p:nvSpPr>
              <p:cNvPr id="44" name="Freeform 5">
                <a:extLst>
                  <a:ext uri="{FF2B5EF4-FFF2-40B4-BE49-F238E27FC236}">
                    <a16:creationId xmlns:a16="http://schemas.microsoft.com/office/drawing/2014/main" id="{BF82E654-4906-44EB-BFEC-20947DD70AFA}"/>
                  </a:ext>
                </a:extLst>
              </p:cNvPr>
              <p:cNvSpPr>
                <a:spLocks/>
              </p:cNvSpPr>
              <p:nvPr/>
            </p:nvSpPr>
            <p:spPr bwMode="auto">
              <a:xfrm>
                <a:off x="9100328" y="4368703"/>
                <a:ext cx="296820" cy="208643"/>
              </a:xfrm>
              <a:custGeom>
                <a:avLst/>
                <a:gdLst>
                  <a:gd name="T0" fmla="*/ 1142 w 1414"/>
                  <a:gd name="T1" fmla="*/ 989 h 989"/>
                  <a:gd name="T2" fmla="*/ 0 w 1414"/>
                  <a:gd name="T3" fmla="*/ 985 h 989"/>
                  <a:gd name="T4" fmla="*/ 271 w 1414"/>
                  <a:gd name="T5" fmla="*/ 585 h 989"/>
                  <a:gd name="T6" fmla="*/ 272 w 1414"/>
                  <a:gd name="T7" fmla="*/ 401 h 989"/>
                  <a:gd name="T8" fmla="*/ 3 w 1414"/>
                  <a:gd name="T9" fmla="*/ 0 h 989"/>
                  <a:gd name="T10" fmla="*/ 1145 w 1414"/>
                  <a:gd name="T11" fmla="*/ 4 h 989"/>
                  <a:gd name="T12" fmla="*/ 1414 w 1414"/>
                  <a:gd name="T13" fmla="*/ 405 h 989"/>
                  <a:gd name="T14" fmla="*/ 1413 w 1414"/>
                  <a:gd name="T15" fmla="*/ 589 h 989"/>
                  <a:gd name="T16" fmla="*/ 1142 w 1414"/>
                  <a:gd name="T17" fmla="*/ 989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89">
                    <a:moveTo>
                      <a:pt x="1142" y="989"/>
                    </a:moveTo>
                    <a:lnTo>
                      <a:pt x="0" y="985"/>
                    </a:lnTo>
                    <a:lnTo>
                      <a:pt x="271" y="585"/>
                    </a:lnTo>
                    <a:lnTo>
                      <a:pt x="272" y="401"/>
                    </a:lnTo>
                    <a:lnTo>
                      <a:pt x="3" y="0"/>
                    </a:lnTo>
                    <a:lnTo>
                      <a:pt x="1145" y="4"/>
                    </a:lnTo>
                    <a:lnTo>
                      <a:pt x="1414" y="405"/>
                    </a:lnTo>
                    <a:lnTo>
                      <a:pt x="1413" y="589"/>
                    </a:lnTo>
                    <a:lnTo>
                      <a:pt x="1142" y="98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a:extLst>
                  <a:ext uri="{FF2B5EF4-FFF2-40B4-BE49-F238E27FC236}">
                    <a16:creationId xmlns:a16="http://schemas.microsoft.com/office/drawing/2014/main" id="{B44CF1AD-A0E7-4737-ADCC-04083A2D473D}"/>
                  </a:ext>
                </a:extLst>
              </p:cNvPr>
              <p:cNvSpPr>
                <a:spLocks/>
              </p:cNvSpPr>
              <p:nvPr/>
            </p:nvSpPr>
            <p:spPr bwMode="auto">
              <a:xfrm>
                <a:off x="10509909" y="4752456"/>
                <a:ext cx="196224" cy="660703"/>
              </a:xfrm>
              <a:custGeom>
                <a:avLst/>
                <a:gdLst>
                  <a:gd name="T0" fmla="*/ 727 w 932"/>
                  <a:gd name="T1" fmla="*/ 3140 h 3140"/>
                  <a:gd name="T2" fmla="*/ 542 w 932"/>
                  <a:gd name="T3" fmla="*/ 2987 h 3140"/>
                  <a:gd name="T4" fmla="*/ 19 w 932"/>
                  <a:gd name="T5" fmla="*/ 240 h 3140"/>
                  <a:gd name="T6" fmla="*/ 169 w 932"/>
                  <a:gd name="T7" fmla="*/ 20 h 3140"/>
                  <a:gd name="T8" fmla="*/ 390 w 932"/>
                  <a:gd name="T9" fmla="*/ 170 h 3140"/>
                  <a:gd name="T10" fmla="*/ 913 w 932"/>
                  <a:gd name="T11" fmla="*/ 2916 h 3140"/>
                  <a:gd name="T12" fmla="*/ 763 w 932"/>
                  <a:gd name="T13" fmla="*/ 3137 h 3140"/>
                  <a:gd name="T14" fmla="*/ 727 w 932"/>
                  <a:gd name="T15" fmla="*/ 3140 h 3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2" h="3140">
                    <a:moveTo>
                      <a:pt x="727" y="3140"/>
                    </a:moveTo>
                    <a:cubicBezTo>
                      <a:pt x="639" y="3140"/>
                      <a:pt x="560" y="3077"/>
                      <a:pt x="542" y="2987"/>
                    </a:cubicBezTo>
                    <a:lnTo>
                      <a:pt x="19" y="240"/>
                    </a:lnTo>
                    <a:cubicBezTo>
                      <a:pt x="0" y="138"/>
                      <a:pt x="67" y="39"/>
                      <a:pt x="169" y="20"/>
                    </a:cubicBezTo>
                    <a:cubicBezTo>
                      <a:pt x="272" y="0"/>
                      <a:pt x="370" y="67"/>
                      <a:pt x="390" y="170"/>
                    </a:cubicBezTo>
                    <a:lnTo>
                      <a:pt x="913" y="2916"/>
                    </a:lnTo>
                    <a:cubicBezTo>
                      <a:pt x="932" y="3018"/>
                      <a:pt x="865" y="3117"/>
                      <a:pt x="763" y="3137"/>
                    </a:cubicBezTo>
                    <a:cubicBezTo>
                      <a:pt x="751" y="3139"/>
                      <a:pt x="739" y="3140"/>
                      <a:pt x="727" y="3140"/>
                    </a:cubicBezTo>
                    <a:close/>
                  </a:path>
                </a:pathLst>
              </a:custGeom>
              <a:solidFill>
                <a:srgbClr val="5636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a:extLst>
                  <a:ext uri="{FF2B5EF4-FFF2-40B4-BE49-F238E27FC236}">
                    <a16:creationId xmlns:a16="http://schemas.microsoft.com/office/drawing/2014/main" id="{6F69893C-53AC-45C8-B4D5-76031637A027}"/>
                  </a:ext>
                </a:extLst>
              </p:cNvPr>
              <p:cNvSpPr>
                <a:spLocks/>
              </p:cNvSpPr>
              <p:nvPr/>
            </p:nvSpPr>
            <p:spPr bwMode="auto">
              <a:xfrm>
                <a:off x="10359637" y="5187129"/>
                <a:ext cx="18629" cy="3725"/>
              </a:xfrm>
              <a:custGeom>
                <a:avLst/>
                <a:gdLst>
                  <a:gd name="T0" fmla="*/ 0 w 84"/>
                  <a:gd name="T1" fmla="*/ 2 h 18"/>
                  <a:gd name="T2" fmla="*/ 84 w 84"/>
                  <a:gd name="T3" fmla="*/ 18 h 18"/>
                  <a:gd name="T4" fmla="*/ 1 w 84"/>
                  <a:gd name="T5" fmla="*/ 0 h 18"/>
                  <a:gd name="T6" fmla="*/ 0 w 84"/>
                  <a:gd name="T7" fmla="*/ 2 h 18"/>
                </a:gdLst>
                <a:ahLst/>
                <a:cxnLst>
                  <a:cxn ang="0">
                    <a:pos x="T0" y="T1"/>
                  </a:cxn>
                  <a:cxn ang="0">
                    <a:pos x="T2" y="T3"/>
                  </a:cxn>
                  <a:cxn ang="0">
                    <a:pos x="T4" y="T5"/>
                  </a:cxn>
                  <a:cxn ang="0">
                    <a:pos x="T6" y="T7"/>
                  </a:cxn>
                </a:cxnLst>
                <a:rect l="0" t="0" r="r" b="b"/>
                <a:pathLst>
                  <a:path w="84" h="18">
                    <a:moveTo>
                      <a:pt x="0" y="2"/>
                    </a:moveTo>
                    <a:lnTo>
                      <a:pt x="84" y="18"/>
                    </a:lnTo>
                    <a:cubicBezTo>
                      <a:pt x="56" y="13"/>
                      <a:pt x="29" y="6"/>
                      <a:pt x="1" y="0"/>
                    </a:cubicBezTo>
                    <a:lnTo>
                      <a:pt x="0" y="2"/>
                    </a:lnTo>
                    <a:close/>
                  </a:path>
                </a:pathLst>
              </a:custGeom>
              <a:solidFill>
                <a:srgbClr val="F6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a:extLst>
                  <a:ext uri="{FF2B5EF4-FFF2-40B4-BE49-F238E27FC236}">
                    <a16:creationId xmlns:a16="http://schemas.microsoft.com/office/drawing/2014/main" id="{ADBF6055-1C72-4146-96D3-A8317999DF37}"/>
                  </a:ext>
                </a:extLst>
              </p:cNvPr>
              <p:cNvSpPr>
                <a:spLocks/>
              </p:cNvSpPr>
              <p:nvPr/>
            </p:nvSpPr>
            <p:spPr bwMode="auto">
              <a:xfrm>
                <a:off x="10348459" y="3740538"/>
                <a:ext cx="961248" cy="1507693"/>
              </a:xfrm>
              <a:custGeom>
                <a:avLst/>
                <a:gdLst>
                  <a:gd name="T0" fmla="*/ 3274 w 4573"/>
                  <a:gd name="T1" fmla="*/ 779 h 7168"/>
                  <a:gd name="T2" fmla="*/ 1934 w 4573"/>
                  <a:gd name="T3" fmla="*/ 125 h 7168"/>
                  <a:gd name="T4" fmla="*/ 1245 w 4573"/>
                  <a:gd name="T5" fmla="*/ 0 h 7168"/>
                  <a:gd name="T6" fmla="*/ 3645 w 4573"/>
                  <a:gd name="T7" fmla="*/ 3981 h 7168"/>
                  <a:gd name="T8" fmla="*/ 0 w 4573"/>
                  <a:gd name="T9" fmla="*/ 6866 h 7168"/>
                  <a:gd name="T10" fmla="*/ 690 w 4573"/>
                  <a:gd name="T11" fmla="*/ 6991 h 7168"/>
                  <a:gd name="T12" fmla="*/ 2018 w 4573"/>
                  <a:gd name="T13" fmla="*/ 6903 h 7168"/>
                  <a:gd name="T14" fmla="*/ 4334 w 4573"/>
                  <a:gd name="T15" fmla="*/ 4106 h 7168"/>
                  <a:gd name="T16" fmla="*/ 3274 w 4573"/>
                  <a:gd name="T17" fmla="*/ 779 h 7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73" h="7168">
                    <a:moveTo>
                      <a:pt x="3274" y="779"/>
                    </a:moveTo>
                    <a:cubicBezTo>
                      <a:pt x="2898" y="449"/>
                      <a:pt x="2445" y="218"/>
                      <a:pt x="1934" y="125"/>
                    </a:cubicBezTo>
                    <a:lnTo>
                      <a:pt x="1245" y="0"/>
                    </a:lnTo>
                    <a:cubicBezTo>
                      <a:pt x="2915" y="303"/>
                      <a:pt x="3989" y="2085"/>
                      <a:pt x="3645" y="3981"/>
                    </a:cubicBezTo>
                    <a:cubicBezTo>
                      <a:pt x="3301" y="5877"/>
                      <a:pt x="1670" y="7168"/>
                      <a:pt x="0" y="6866"/>
                    </a:cubicBezTo>
                    <a:lnTo>
                      <a:pt x="690" y="6991"/>
                    </a:lnTo>
                    <a:cubicBezTo>
                      <a:pt x="1144" y="7073"/>
                      <a:pt x="1594" y="7037"/>
                      <a:pt x="2018" y="6903"/>
                    </a:cubicBezTo>
                    <a:cubicBezTo>
                      <a:pt x="3151" y="6545"/>
                      <a:pt x="4084" y="5486"/>
                      <a:pt x="4334" y="4106"/>
                    </a:cubicBezTo>
                    <a:cubicBezTo>
                      <a:pt x="4573" y="2789"/>
                      <a:pt x="4127" y="1528"/>
                      <a:pt x="3274" y="779"/>
                    </a:cubicBezTo>
                    <a:close/>
                  </a:path>
                </a:pathLst>
              </a:custGeom>
              <a:solidFill>
                <a:srgbClr val="E0DE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a:extLst>
                  <a:ext uri="{FF2B5EF4-FFF2-40B4-BE49-F238E27FC236}">
                    <a16:creationId xmlns:a16="http://schemas.microsoft.com/office/drawing/2014/main" id="{1B24E119-7194-494B-8612-0E6AA1D096DC}"/>
                  </a:ext>
                </a:extLst>
              </p:cNvPr>
              <p:cNvSpPr>
                <a:spLocks/>
              </p:cNvSpPr>
              <p:nvPr/>
            </p:nvSpPr>
            <p:spPr bwMode="auto">
              <a:xfrm>
                <a:off x="10011899" y="5045550"/>
                <a:ext cx="269497" cy="500494"/>
              </a:xfrm>
              <a:custGeom>
                <a:avLst/>
                <a:gdLst>
                  <a:gd name="T0" fmla="*/ 42 w 1283"/>
                  <a:gd name="T1" fmla="*/ 2093 h 2382"/>
                  <a:gd name="T2" fmla="*/ 140 w 1283"/>
                  <a:gd name="T3" fmla="*/ 2341 h 2382"/>
                  <a:gd name="T4" fmla="*/ 388 w 1283"/>
                  <a:gd name="T5" fmla="*/ 2243 h 2382"/>
                  <a:gd name="T6" fmla="*/ 1283 w 1283"/>
                  <a:gd name="T7" fmla="*/ 187 h 2382"/>
                  <a:gd name="T8" fmla="*/ 953 w 1283"/>
                  <a:gd name="T9" fmla="*/ 0 h 2382"/>
                  <a:gd name="T10" fmla="*/ 42 w 1283"/>
                  <a:gd name="T11" fmla="*/ 2093 h 2382"/>
                </a:gdLst>
                <a:ahLst/>
                <a:cxnLst>
                  <a:cxn ang="0">
                    <a:pos x="T0" y="T1"/>
                  </a:cxn>
                  <a:cxn ang="0">
                    <a:pos x="T2" y="T3"/>
                  </a:cxn>
                  <a:cxn ang="0">
                    <a:pos x="T4" y="T5"/>
                  </a:cxn>
                  <a:cxn ang="0">
                    <a:pos x="T6" y="T7"/>
                  </a:cxn>
                  <a:cxn ang="0">
                    <a:pos x="T8" y="T9"/>
                  </a:cxn>
                  <a:cxn ang="0">
                    <a:pos x="T10" y="T11"/>
                  </a:cxn>
                </a:cxnLst>
                <a:rect l="0" t="0" r="r" b="b"/>
                <a:pathLst>
                  <a:path w="1283" h="2382">
                    <a:moveTo>
                      <a:pt x="42" y="2093"/>
                    </a:moveTo>
                    <a:cubicBezTo>
                      <a:pt x="0" y="2188"/>
                      <a:pt x="44" y="2299"/>
                      <a:pt x="140" y="2341"/>
                    </a:cubicBezTo>
                    <a:cubicBezTo>
                      <a:pt x="235" y="2382"/>
                      <a:pt x="346" y="2339"/>
                      <a:pt x="388" y="2243"/>
                    </a:cubicBezTo>
                    <a:lnTo>
                      <a:pt x="1283" y="187"/>
                    </a:lnTo>
                    <a:cubicBezTo>
                      <a:pt x="1170" y="132"/>
                      <a:pt x="1059" y="70"/>
                      <a:pt x="953" y="0"/>
                    </a:cubicBezTo>
                    <a:lnTo>
                      <a:pt x="42" y="2093"/>
                    </a:lnTo>
                    <a:close/>
                  </a:path>
                </a:pathLst>
              </a:custGeom>
              <a:solidFill>
                <a:srgbClr val="5636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a:extLst>
                  <a:ext uri="{FF2B5EF4-FFF2-40B4-BE49-F238E27FC236}">
                    <a16:creationId xmlns:a16="http://schemas.microsoft.com/office/drawing/2014/main" id="{1D10A3C7-79A7-46E2-9C57-F3C058E27445}"/>
                  </a:ext>
                </a:extLst>
              </p:cNvPr>
              <p:cNvSpPr>
                <a:spLocks/>
              </p:cNvSpPr>
              <p:nvPr/>
            </p:nvSpPr>
            <p:spPr bwMode="auto">
              <a:xfrm>
                <a:off x="10803003" y="5113856"/>
                <a:ext cx="269497" cy="458269"/>
              </a:xfrm>
              <a:custGeom>
                <a:avLst/>
                <a:gdLst>
                  <a:gd name="T0" fmla="*/ 1237 w 1282"/>
                  <a:gd name="T1" fmla="*/ 1912 h 2182"/>
                  <a:gd name="T2" fmla="*/ 340 w 1282"/>
                  <a:gd name="T3" fmla="*/ 0 h 2182"/>
                  <a:gd name="T4" fmla="*/ 0 w 1282"/>
                  <a:gd name="T5" fmla="*/ 163 h 2182"/>
                  <a:gd name="T6" fmla="*/ 896 w 1282"/>
                  <a:gd name="T7" fmla="*/ 2072 h 2182"/>
                  <a:gd name="T8" fmla="*/ 1069 w 1282"/>
                  <a:gd name="T9" fmla="*/ 2181 h 2182"/>
                  <a:gd name="T10" fmla="*/ 1147 w 1282"/>
                  <a:gd name="T11" fmla="*/ 2163 h 2182"/>
                  <a:gd name="T12" fmla="*/ 1237 w 1282"/>
                  <a:gd name="T13" fmla="*/ 1912 h 2182"/>
                </a:gdLst>
                <a:ahLst/>
                <a:cxnLst>
                  <a:cxn ang="0">
                    <a:pos x="T0" y="T1"/>
                  </a:cxn>
                  <a:cxn ang="0">
                    <a:pos x="T2" y="T3"/>
                  </a:cxn>
                  <a:cxn ang="0">
                    <a:pos x="T4" y="T5"/>
                  </a:cxn>
                  <a:cxn ang="0">
                    <a:pos x="T6" y="T7"/>
                  </a:cxn>
                  <a:cxn ang="0">
                    <a:pos x="T8" y="T9"/>
                  </a:cxn>
                  <a:cxn ang="0">
                    <a:pos x="T10" y="T11"/>
                  </a:cxn>
                  <a:cxn ang="0">
                    <a:pos x="T12" y="T13"/>
                  </a:cxn>
                </a:cxnLst>
                <a:rect l="0" t="0" r="r" b="b"/>
                <a:pathLst>
                  <a:path w="1282" h="2182">
                    <a:moveTo>
                      <a:pt x="1237" y="1912"/>
                    </a:moveTo>
                    <a:lnTo>
                      <a:pt x="340" y="0"/>
                    </a:lnTo>
                    <a:cubicBezTo>
                      <a:pt x="202" y="45"/>
                      <a:pt x="89" y="104"/>
                      <a:pt x="0" y="163"/>
                    </a:cubicBezTo>
                    <a:lnTo>
                      <a:pt x="896" y="2072"/>
                    </a:lnTo>
                    <a:cubicBezTo>
                      <a:pt x="929" y="2141"/>
                      <a:pt x="998" y="2182"/>
                      <a:pt x="1069" y="2181"/>
                    </a:cubicBezTo>
                    <a:cubicBezTo>
                      <a:pt x="1096" y="2180"/>
                      <a:pt x="1122" y="2175"/>
                      <a:pt x="1147" y="2163"/>
                    </a:cubicBezTo>
                    <a:cubicBezTo>
                      <a:pt x="1241" y="2119"/>
                      <a:pt x="1282" y="2006"/>
                      <a:pt x="1237" y="1912"/>
                    </a:cubicBezTo>
                    <a:close/>
                  </a:path>
                </a:pathLst>
              </a:custGeom>
              <a:solidFill>
                <a:srgbClr val="5636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5">
                <a:extLst>
                  <a:ext uri="{FF2B5EF4-FFF2-40B4-BE49-F238E27FC236}">
                    <a16:creationId xmlns:a16="http://schemas.microsoft.com/office/drawing/2014/main" id="{B3A8A83D-0213-4016-A0D9-B355B96C4930}"/>
                  </a:ext>
                </a:extLst>
              </p:cNvPr>
              <p:cNvSpPr>
                <a:spLocks/>
              </p:cNvSpPr>
              <p:nvPr/>
            </p:nvSpPr>
            <p:spPr bwMode="auto">
              <a:xfrm>
                <a:off x="9800772" y="3683162"/>
                <a:ext cx="1415791" cy="1571031"/>
              </a:xfrm>
              <a:custGeom>
                <a:avLst/>
                <a:gdLst>
                  <a:gd name="T0" fmla="*/ 6388 w 6732"/>
                  <a:gd name="T1" fmla="*/ 4283 h 7470"/>
                  <a:gd name="T2" fmla="*/ 2743 w 6732"/>
                  <a:gd name="T3" fmla="*/ 7168 h 7470"/>
                  <a:gd name="T4" fmla="*/ 344 w 6732"/>
                  <a:gd name="T5" fmla="*/ 3187 h 7470"/>
                  <a:gd name="T6" fmla="*/ 3988 w 6732"/>
                  <a:gd name="T7" fmla="*/ 302 h 7470"/>
                  <a:gd name="T8" fmla="*/ 6388 w 6732"/>
                  <a:gd name="T9" fmla="*/ 4283 h 7470"/>
                </a:gdLst>
                <a:ahLst/>
                <a:cxnLst>
                  <a:cxn ang="0">
                    <a:pos x="T0" y="T1"/>
                  </a:cxn>
                  <a:cxn ang="0">
                    <a:pos x="T2" y="T3"/>
                  </a:cxn>
                  <a:cxn ang="0">
                    <a:pos x="T4" y="T5"/>
                  </a:cxn>
                  <a:cxn ang="0">
                    <a:pos x="T6" y="T7"/>
                  </a:cxn>
                  <a:cxn ang="0">
                    <a:pos x="T8" y="T9"/>
                  </a:cxn>
                </a:cxnLst>
                <a:rect l="0" t="0" r="r" b="b"/>
                <a:pathLst>
                  <a:path w="6732" h="7470">
                    <a:moveTo>
                      <a:pt x="6388" y="4283"/>
                    </a:moveTo>
                    <a:cubicBezTo>
                      <a:pt x="6044" y="6179"/>
                      <a:pt x="4413" y="7470"/>
                      <a:pt x="2743" y="7168"/>
                    </a:cubicBezTo>
                    <a:cubicBezTo>
                      <a:pt x="1074" y="6865"/>
                      <a:pt x="0" y="5083"/>
                      <a:pt x="344" y="3187"/>
                    </a:cubicBezTo>
                    <a:cubicBezTo>
                      <a:pt x="688" y="1291"/>
                      <a:pt x="2319" y="0"/>
                      <a:pt x="3988" y="302"/>
                    </a:cubicBezTo>
                    <a:cubicBezTo>
                      <a:pt x="5658" y="605"/>
                      <a:pt x="6732" y="2387"/>
                      <a:pt x="6388" y="4283"/>
                    </a:cubicBezTo>
                    <a:close/>
                  </a:path>
                </a:pathLst>
              </a:custGeom>
              <a:solidFill>
                <a:srgbClr val="F6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6">
                <a:extLst>
                  <a:ext uri="{FF2B5EF4-FFF2-40B4-BE49-F238E27FC236}">
                    <a16:creationId xmlns:a16="http://schemas.microsoft.com/office/drawing/2014/main" id="{1B7397B9-ADC4-47C7-9DC6-A7A6B5A2C12F}"/>
                  </a:ext>
                </a:extLst>
              </p:cNvPr>
              <p:cNvSpPr>
                <a:spLocks/>
              </p:cNvSpPr>
              <p:nvPr/>
            </p:nvSpPr>
            <p:spPr bwMode="auto">
              <a:xfrm>
                <a:off x="9923722" y="3806112"/>
                <a:ext cx="1169891" cy="1325130"/>
              </a:xfrm>
              <a:custGeom>
                <a:avLst/>
                <a:gdLst>
                  <a:gd name="T0" fmla="*/ 2256 w 5564"/>
                  <a:gd name="T1" fmla="*/ 6055 h 6304"/>
                  <a:gd name="T2" fmla="*/ 290 w 5564"/>
                  <a:gd name="T3" fmla="*/ 2700 h 6304"/>
                  <a:gd name="T4" fmla="*/ 3308 w 5564"/>
                  <a:gd name="T5" fmla="*/ 250 h 6304"/>
                  <a:gd name="T6" fmla="*/ 5274 w 5564"/>
                  <a:gd name="T7" fmla="*/ 3604 h 6304"/>
                  <a:gd name="T8" fmla="*/ 2256 w 5564"/>
                  <a:gd name="T9" fmla="*/ 6055 h 6304"/>
                </a:gdLst>
                <a:ahLst/>
                <a:cxnLst>
                  <a:cxn ang="0">
                    <a:pos x="T0" y="T1"/>
                  </a:cxn>
                  <a:cxn ang="0">
                    <a:pos x="T2" y="T3"/>
                  </a:cxn>
                  <a:cxn ang="0">
                    <a:pos x="T4" y="T5"/>
                  </a:cxn>
                  <a:cxn ang="0">
                    <a:pos x="T6" y="T7"/>
                  </a:cxn>
                  <a:cxn ang="0">
                    <a:pos x="T8" y="T9"/>
                  </a:cxn>
                </a:cxnLst>
                <a:rect l="0" t="0" r="r" b="b"/>
                <a:pathLst>
                  <a:path w="5564" h="6304">
                    <a:moveTo>
                      <a:pt x="2256" y="6055"/>
                    </a:moveTo>
                    <a:cubicBezTo>
                      <a:pt x="882" y="5805"/>
                      <a:pt x="0" y="4301"/>
                      <a:pt x="290" y="2700"/>
                    </a:cubicBezTo>
                    <a:cubicBezTo>
                      <a:pt x="580" y="1100"/>
                      <a:pt x="1934" y="0"/>
                      <a:pt x="3308" y="250"/>
                    </a:cubicBezTo>
                    <a:cubicBezTo>
                      <a:pt x="4682" y="499"/>
                      <a:pt x="5564" y="2003"/>
                      <a:pt x="5274" y="3604"/>
                    </a:cubicBezTo>
                    <a:cubicBezTo>
                      <a:pt x="4984" y="5204"/>
                      <a:pt x="3630" y="6304"/>
                      <a:pt x="2256" y="605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7">
                <a:extLst>
                  <a:ext uri="{FF2B5EF4-FFF2-40B4-BE49-F238E27FC236}">
                    <a16:creationId xmlns:a16="http://schemas.microsoft.com/office/drawing/2014/main" id="{4D8B7607-9801-47D2-BC81-3E4585726E79}"/>
                  </a:ext>
                </a:extLst>
              </p:cNvPr>
              <p:cNvSpPr>
                <a:spLocks/>
              </p:cNvSpPr>
              <p:nvPr/>
            </p:nvSpPr>
            <p:spPr bwMode="auto">
              <a:xfrm>
                <a:off x="10132365" y="4014755"/>
                <a:ext cx="752605" cy="907845"/>
              </a:xfrm>
              <a:custGeom>
                <a:avLst/>
                <a:gdLst>
                  <a:gd name="T0" fmla="*/ 1428 w 3582"/>
                  <a:gd name="T1" fmla="*/ 4161 h 4320"/>
                  <a:gd name="T2" fmla="*/ 200 w 3582"/>
                  <a:gd name="T3" fmla="*/ 1872 h 4320"/>
                  <a:gd name="T4" fmla="*/ 2154 w 3582"/>
                  <a:gd name="T5" fmla="*/ 159 h 4320"/>
                  <a:gd name="T6" fmla="*/ 3382 w 3582"/>
                  <a:gd name="T7" fmla="*/ 2448 h 4320"/>
                  <a:gd name="T8" fmla="*/ 1428 w 3582"/>
                  <a:gd name="T9" fmla="*/ 4161 h 4320"/>
                </a:gdLst>
                <a:ahLst/>
                <a:cxnLst>
                  <a:cxn ang="0">
                    <a:pos x="T0" y="T1"/>
                  </a:cxn>
                  <a:cxn ang="0">
                    <a:pos x="T2" y="T3"/>
                  </a:cxn>
                  <a:cxn ang="0">
                    <a:pos x="T4" y="T5"/>
                  </a:cxn>
                  <a:cxn ang="0">
                    <a:pos x="T6" y="T7"/>
                  </a:cxn>
                  <a:cxn ang="0">
                    <a:pos x="T8" y="T9"/>
                  </a:cxn>
                </a:cxnLst>
                <a:rect l="0" t="0" r="r" b="b"/>
                <a:pathLst>
                  <a:path w="3582" h="4320">
                    <a:moveTo>
                      <a:pt x="1428" y="4161"/>
                    </a:moveTo>
                    <a:cubicBezTo>
                      <a:pt x="551" y="4002"/>
                      <a:pt x="0" y="2975"/>
                      <a:pt x="200" y="1872"/>
                    </a:cubicBezTo>
                    <a:cubicBezTo>
                      <a:pt x="401" y="768"/>
                      <a:pt x="1277" y="0"/>
                      <a:pt x="2154" y="159"/>
                    </a:cubicBezTo>
                    <a:cubicBezTo>
                      <a:pt x="3031" y="318"/>
                      <a:pt x="3582" y="1345"/>
                      <a:pt x="3382" y="2448"/>
                    </a:cubicBezTo>
                    <a:cubicBezTo>
                      <a:pt x="3181" y="3552"/>
                      <a:pt x="2305" y="4320"/>
                      <a:pt x="1428" y="4161"/>
                    </a:cubicBezTo>
                    <a:close/>
                  </a:path>
                </a:pathLst>
              </a:custGeom>
              <a:solidFill>
                <a:srgbClr val="F6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8">
                <a:extLst>
                  <a:ext uri="{FF2B5EF4-FFF2-40B4-BE49-F238E27FC236}">
                    <a16:creationId xmlns:a16="http://schemas.microsoft.com/office/drawing/2014/main" id="{B8B99415-19B3-4174-8A9D-4D7AACC9C9AD}"/>
                  </a:ext>
                </a:extLst>
              </p:cNvPr>
              <p:cNvSpPr>
                <a:spLocks/>
              </p:cNvSpPr>
              <p:nvPr/>
            </p:nvSpPr>
            <p:spPr bwMode="auto">
              <a:xfrm>
                <a:off x="10292573" y="4173721"/>
                <a:ext cx="432189" cy="589913"/>
              </a:xfrm>
              <a:custGeom>
                <a:avLst/>
                <a:gdLst>
                  <a:gd name="T0" fmla="*/ 792 w 2060"/>
                  <a:gd name="T1" fmla="*/ 2713 h 2802"/>
                  <a:gd name="T2" fmla="*/ 129 w 2060"/>
                  <a:gd name="T3" fmla="*/ 1238 h 2802"/>
                  <a:gd name="T4" fmla="*/ 1268 w 2060"/>
                  <a:gd name="T5" fmla="*/ 89 h 2802"/>
                  <a:gd name="T6" fmla="*/ 1931 w 2060"/>
                  <a:gd name="T7" fmla="*/ 1564 h 2802"/>
                  <a:gd name="T8" fmla="*/ 792 w 2060"/>
                  <a:gd name="T9" fmla="*/ 2713 h 2802"/>
                </a:gdLst>
                <a:ahLst/>
                <a:cxnLst>
                  <a:cxn ang="0">
                    <a:pos x="T0" y="T1"/>
                  </a:cxn>
                  <a:cxn ang="0">
                    <a:pos x="T2" y="T3"/>
                  </a:cxn>
                  <a:cxn ang="0">
                    <a:pos x="T4" y="T5"/>
                  </a:cxn>
                  <a:cxn ang="0">
                    <a:pos x="T6" y="T7"/>
                  </a:cxn>
                  <a:cxn ang="0">
                    <a:pos x="T8" y="T9"/>
                  </a:cxn>
                </a:cxnLst>
                <a:rect l="0" t="0" r="r" b="b"/>
                <a:pathLst>
                  <a:path w="2060" h="2802">
                    <a:moveTo>
                      <a:pt x="792" y="2713"/>
                    </a:moveTo>
                    <a:cubicBezTo>
                      <a:pt x="303" y="2624"/>
                      <a:pt x="0" y="1949"/>
                      <a:pt x="129" y="1238"/>
                    </a:cubicBezTo>
                    <a:cubicBezTo>
                      <a:pt x="258" y="526"/>
                      <a:pt x="779" y="0"/>
                      <a:pt x="1268" y="89"/>
                    </a:cubicBezTo>
                    <a:cubicBezTo>
                      <a:pt x="1756" y="178"/>
                      <a:pt x="2060" y="853"/>
                      <a:pt x="1931" y="1564"/>
                    </a:cubicBezTo>
                    <a:cubicBezTo>
                      <a:pt x="1802" y="2276"/>
                      <a:pt x="1281" y="2802"/>
                      <a:pt x="792" y="271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9">
                <a:extLst>
                  <a:ext uri="{FF2B5EF4-FFF2-40B4-BE49-F238E27FC236}">
                    <a16:creationId xmlns:a16="http://schemas.microsoft.com/office/drawing/2014/main" id="{321965DA-BE71-4ACE-8E3B-33E51B2DE827}"/>
                  </a:ext>
                </a:extLst>
              </p:cNvPr>
              <p:cNvSpPr>
                <a:spLocks/>
              </p:cNvSpPr>
              <p:nvPr/>
            </p:nvSpPr>
            <p:spPr bwMode="auto">
              <a:xfrm>
                <a:off x="9157456" y="4453154"/>
                <a:ext cx="1275454" cy="43467"/>
              </a:xfrm>
              <a:custGeom>
                <a:avLst/>
                <a:gdLst>
                  <a:gd name="T0" fmla="*/ 6071 w 6072"/>
                  <a:gd name="T1" fmla="*/ 204 h 204"/>
                  <a:gd name="T2" fmla="*/ 0 w 6072"/>
                  <a:gd name="T3" fmla="*/ 184 h 204"/>
                  <a:gd name="T4" fmla="*/ 1 w 6072"/>
                  <a:gd name="T5" fmla="*/ 0 h 204"/>
                  <a:gd name="T6" fmla="*/ 6072 w 6072"/>
                  <a:gd name="T7" fmla="*/ 20 h 204"/>
                  <a:gd name="T8" fmla="*/ 6071 w 6072"/>
                  <a:gd name="T9" fmla="*/ 204 h 204"/>
                </a:gdLst>
                <a:ahLst/>
                <a:cxnLst>
                  <a:cxn ang="0">
                    <a:pos x="T0" y="T1"/>
                  </a:cxn>
                  <a:cxn ang="0">
                    <a:pos x="T2" y="T3"/>
                  </a:cxn>
                  <a:cxn ang="0">
                    <a:pos x="T4" y="T5"/>
                  </a:cxn>
                  <a:cxn ang="0">
                    <a:pos x="T6" y="T7"/>
                  </a:cxn>
                  <a:cxn ang="0">
                    <a:pos x="T8" y="T9"/>
                  </a:cxn>
                </a:cxnLst>
                <a:rect l="0" t="0" r="r" b="b"/>
                <a:pathLst>
                  <a:path w="6072" h="204">
                    <a:moveTo>
                      <a:pt x="6071" y="204"/>
                    </a:moveTo>
                    <a:lnTo>
                      <a:pt x="0" y="184"/>
                    </a:lnTo>
                    <a:lnTo>
                      <a:pt x="1" y="0"/>
                    </a:lnTo>
                    <a:lnTo>
                      <a:pt x="6072" y="20"/>
                    </a:lnTo>
                    <a:lnTo>
                      <a:pt x="6071" y="204"/>
                    </a:lnTo>
                    <a:close/>
                  </a:path>
                </a:pathLst>
              </a:custGeom>
              <a:solidFill>
                <a:srgbClr val="5636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50">
                <a:extLst>
                  <a:ext uri="{FF2B5EF4-FFF2-40B4-BE49-F238E27FC236}">
                    <a16:creationId xmlns:a16="http://schemas.microsoft.com/office/drawing/2014/main" id="{167B2C22-2C12-4FEE-B3DE-3631DD6AD177}"/>
                  </a:ext>
                </a:extLst>
              </p:cNvPr>
              <p:cNvSpPr>
                <a:spLocks/>
              </p:cNvSpPr>
              <p:nvPr/>
            </p:nvSpPr>
            <p:spPr bwMode="auto">
              <a:xfrm>
                <a:off x="10403104" y="4387331"/>
                <a:ext cx="110531" cy="178837"/>
              </a:xfrm>
              <a:custGeom>
                <a:avLst/>
                <a:gdLst>
                  <a:gd name="T0" fmla="*/ 2 w 527"/>
                  <a:gd name="T1" fmla="*/ 0 h 850"/>
                  <a:gd name="T2" fmla="*/ 527 w 527"/>
                  <a:gd name="T3" fmla="*/ 305 h 850"/>
                  <a:gd name="T4" fmla="*/ 410 w 527"/>
                  <a:gd name="T5" fmla="*/ 615 h 850"/>
                  <a:gd name="T6" fmla="*/ 0 w 527"/>
                  <a:gd name="T7" fmla="*/ 850 h 850"/>
                  <a:gd name="T8" fmla="*/ 2 w 527"/>
                  <a:gd name="T9" fmla="*/ 0 h 850"/>
                </a:gdLst>
                <a:ahLst/>
                <a:cxnLst>
                  <a:cxn ang="0">
                    <a:pos x="T0" y="T1"/>
                  </a:cxn>
                  <a:cxn ang="0">
                    <a:pos x="T2" y="T3"/>
                  </a:cxn>
                  <a:cxn ang="0">
                    <a:pos x="T4" y="T5"/>
                  </a:cxn>
                  <a:cxn ang="0">
                    <a:pos x="T6" y="T7"/>
                  </a:cxn>
                  <a:cxn ang="0">
                    <a:pos x="T8" y="T9"/>
                  </a:cxn>
                </a:cxnLst>
                <a:rect l="0" t="0" r="r" b="b"/>
                <a:pathLst>
                  <a:path w="527" h="850">
                    <a:moveTo>
                      <a:pt x="2" y="0"/>
                    </a:moveTo>
                    <a:lnTo>
                      <a:pt x="527" y="305"/>
                    </a:lnTo>
                    <a:lnTo>
                      <a:pt x="410" y="615"/>
                    </a:lnTo>
                    <a:lnTo>
                      <a:pt x="0" y="850"/>
                    </a:lnTo>
                    <a:lnTo>
                      <a:pt x="2" y="0"/>
                    </a:lnTo>
                    <a:close/>
                  </a:path>
                </a:pathLst>
              </a:custGeom>
              <a:solidFill>
                <a:srgbClr val="5636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6" name="Полилиния 58">
              <a:extLst>
                <a:ext uri="{FF2B5EF4-FFF2-40B4-BE49-F238E27FC236}">
                  <a16:creationId xmlns:a16="http://schemas.microsoft.com/office/drawing/2014/main" id="{3BC9A032-C07C-4616-80E1-AAFB42808B1E}"/>
                </a:ext>
              </a:extLst>
            </p:cNvPr>
            <p:cNvSpPr>
              <a:spLocks noChangeArrowheads="1"/>
            </p:cNvSpPr>
            <p:nvPr/>
          </p:nvSpPr>
          <p:spPr bwMode="auto">
            <a:xfrm>
              <a:off x="16114742" y="2677341"/>
              <a:ext cx="4747624" cy="5997010"/>
            </a:xfrm>
            <a:custGeom>
              <a:avLst/>
              <a:gdLst>
                <a:gd name="connsiteX0" fmla="*/ 920752 w 1206500"/>
                <a:gd name="connsiteY0" fmla="*/ 1387476 h 1524002"/>
                <a:gd name="connsiteX1" fmla="*/ 989015 w 1206500"/>
                <a:gd name="connsiteY1" fmla="*/ 1455739 h 1524002"/>
                <a:gd name="connsiteX2" fmla="*/ 920752 w 1206500"/>
                <a:gd name="connsiteY2" fmla="*/ 1524002 h 1524002"/>
                <a:gd name="connsiteX3" fmla="*/ 852489 w 1206500"/>
                <a:gd name="connsiteY3" fmla="*/ 1455739 h 1524002"/>
                <a:gd name="connsiteX4" fmla="*/ 920752 w 1206500"/>
                <a:gd name="connsiteY4" fmla="*/ 1387476 h 1524002"/>
                <a:gd name="connsiteX5" fmla="*/ 603250 w 1206500"/>
                <a:gd name="connsiteY5" fmla="*/ 0 h 1524002"/>
                <a:gd name="connsiteX6" fmla="*/ 1206500 w 1206500"/>
                <a:gd name="connsiteY6" fmla="*/ 600869 h 1524002"/>
                <a:gd name="connsiteX7" fmla="*/ 838062 w 1206500"/>
                <a:gd name="connsiteY7" fmla="*/ 1154519 h 1524002"/>
                <a:gd name="connsiteX8" fmla="*/ 784668 w 1206500"/>
                <a:gd name="connsiteY8" fmla="*/ 1171028 h 1524002"/>
                <a:gd name="connsiteX9" fmla="*/ 801359 w 1206500"/>
                <a:gd name="connsiteY9" fmla="*/ 1195785 h 1524002"/>
                <a:gd name="connsiteX10" fmla="*/ 811214 w 1206500"/>
                <a:gd name="connsiteY10" fmla="*/ 1244601 h 1524002"/>
                <a:gd name="connsiteX11" fmla="*/ 685801 w 1206500"/>
                <a:gd name="connsiteY11" fmla="*/ 1370014 h 1524002"/>
                <a:gd name="connsiteX12" fmla="*/ 560388 w 1206500"/>
                <a:gd name="connsiteY12" fmla="*/ 1244601 h 1524002"/>
                <a:gd name="connsiteX13" fmla="*/ 569722 w 1206500"/>
                <a:gd name="connsiteY13" fmla="*/ 1198371 h 1524002"/>
                <a:gd name="connsiteX14" fmla="*/ 481674 w 1206500"/>
                <a:gd name="connsiteY14" fmla="*/ 1189531 h 1524002"/>
                <a:gd name="connsiteX15" fmla="*/ 0 w 1206500"/>
                <a:gd name="connsiteY15" fmla="*/ 600869 h 1524002"/>
                <a:gd name="connsiteX16" fmla="*/ 603250 w 1206500"/>
                <a:gd name="connsiteY16" fmla="*/ 0 h 15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6500" h="1524002">
                  <a:moveTo>
                    <a:pt x="920752" y="1387476"/>
                  </a:moveTo>
                  <a:cubicBezTo>
                    <a:pt x="958453" y="1387476"/>
                    <a:pt x="989015" y="1418038"/>
                    <a:pt x="989015" y="1455739"/>
                  </a:cubicBezTo>
                  <a:cubicBezTo>
                    <a:pt x="989015" y="1493440"/>
                    <a:pt x="958453" y="1524002"/>
                    <a:pt x="920752" y="1524002"/>
                  </a:cubicBezTo>
                  <a:cubicBezTo>
                    <a:pt x="883051" y="1524002"/>
                    <a:pt x="852489" y="1493440"/>
                    <a:pt x="852489" y="1455739"/>
                  </a:cubicBezTo>
                  <a:cubicBezTo>
                    <a:pt x="852489" y="1418038"/>
                    <a:pt x="883051" y="1387476"/>
                    <a:pt x="920752" y="1387476"/>
                  </a:cubicBezTo>
                  <a:close/>
                  <a:moveTo>
                    <a:pt x="603250" y="0"/>
                  </a:moveTo>
                  <a:cubicBezTo>
                    <a:pt x="936416" y="0"/>
                    <a:pt x="1206500" y="269018"/>
                    <a:pt x="1206500" y="600869"/>
                  </a:cubicBezTo>
                  <a:cubicBezTo>
                    <a:pt x="1206500" y="849757"/>
                    <a:pt x="1054578" y="1063302"/>
                    <a:pt x="838062" y="1154519"/>
                  </a:cubicBezTo>
                  <a:lnTo>
                    <a:pt x="784668" y="1171028"/>
                  </a:lnTo>
                  <a:lnTo>
                    <a:pt x="801359" y="1195785"/>
                  </a:lnTo>
                  <a:cubicBezTo>
                    <a:pt x="807705" y="1210789"/>
                    <a:pt x="811214" y="1227285"/>
                    <a:pt x="811214" y="1244601"/>
                  </a:cubicBezTo>
                  <a:cubicBezTo>
                    <a:pt x="811214" y="1313865"/>
                    <a:pt x="755065" y="1370014"/>
                    <a:pt x="685801" y="1370014"/>
                  </a:cubicBezTo>
                  <a:cubicBezTo>
                    <a:pt x="616537" y="1370014"/>
                    <a:pt x="560388" y="1313865"/>
                    <a:pt x="560388" y="1244601"/>
                  </a:cubicBezTo>
                  <a:lnTo>
                    <a:pt x="569722" y="1198371"/>
                  </a:lnTo>
                  <a:lnTo>
                    <a:pt x="481674" y="1189531"/>
                  </a:lnTo>
                  <a:cubicBezTo>
                    <a:pt x="206783" y="1133502"/>
                    <a:pt x="0" y="891239"/>
                    <a:pt x="0" y="600869"/>
                  </a:cubicBezTo>
                  <a:cubicBezTo>
                    <a:pt x="0" y="269018"/>
                    <a:pt x="270084" y="0"/>
                    <a:pt x="603250"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58" name="Rectangle 57">
              <a:extLst>
                <a:ext uri="{FF2B5EF4-FFF2-40B4-BE49-F238E27FC236}">
                  <a16:creationId xmlns:a16="http://schemas.microsoft.com/office/drawing/2014/main" id="{74B11E07-104A-4852-B705-553E732288BB}"/>
                </a:ext>
              </a:extLst>
            </p:cNvPr>
            <p:cNvSpPr/>
            <p:nvPr/>
          </p:nvSpPr>
          <p:spPr>
            <a:xfrm>
              <a:off x="17032916" y="4296259"/>
              <a:ext cx="3983605" cy="1179747"/>
            </a:xfrm>
            <a:prstGeom prst="rect">
              <a:avLst/>
            </a:prstGeom>
          </p:spPr>
          <p:txBody>
            <a:bodyPr wrap="square">
              <a:spAutoFit/>
            </a:bodyPr>
            <a:lstStyle/>
            <a:p>
              <a:pPr lvl="0">
                <a:lnSpc>
                  <a:spcPct val="80000"/>
                </a:lnSpc>
              </a:pPr>
              <a:r>
                <a:rPr lang="en-US" sz="4400" b="1" dirty="0">
                  <a:solidFill>
                    <a:schemeClr val="accent2"/>
                  </a:solidFill>
                </a:rPr>
                <a:t>BIZZ INFO</a:t>
              </a:r>
              <a:br>
                <a:rPr lang="en-US" sz="4400" b="1" dirty="0">
                  <a:solidFill>
                    <a:schemeClr val="accent2"/>
                  </a:solidFill>
                </a:rPr>
              </a:br>
              <a:r>
                <a:rPr lang="en-US" sz="4400" b="1" dirty="0">
                  <a:solidFill>
                    <a:schemeClr val="accent2"/>
                  </a:solidFill>
                </a:rPr>
                <a:t>GRAPHIC</a:t>
              </a:r>
            </a:p>
          </p:txBody>
        </p:sp>
      </p:grpSp>
      <p:sp>
        <p:nvSpPr>
          <p:cNvPr id="60" name="Текст 20">
            <a:extLst>
              <a:ext uri="{FF2B5EF4-FFF2-40B4-BE49-F238E27FC236}">
                <a16:creationId xmlns:a16="http://schemas.microsoft.com/office/drawing/2014/main" id="{19388148-7511-41AE-BE86-351D35CDA309}"/>
              </a:ext>
            </a:extLst>
          </p:cNvPr>
          <p:cNvSpPr txBox="1">
            <a:spLocks/>
          </p:cNvSpPr>
          <p:nvPr/>
        </p:nvSpPr>
        <p:spPr>
          <a:xfrm>
            <a:off x="1053429" y="3926034"/>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61" name="Текст 16">
            <a:extLst>
              <a:ext uri="{FF2B5EF4-FFF2-40B4-BE49-F238E27FC236}">
                <a16:creationId xmlns:a16="http://schemas.microsoft.com/office/drawing/2014/main" id="{3481623A-6CCF-4287-97C1-508C458C7D6A}"/>
              </a:ext>
            </a:extLst>
          </p:cNvPr>
          <p:cNvSpPr txBox="1">
            <a:spLocks/>
          </p:cNvSpPr>
          <p:nvPr/>
        </p:nvSpPr>
        <p:spPr>
          <a:xfrm>
            <a:off x="1053429" y="473342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62" name="Текст 20">
            <a:extLst>
              <a:ext uri="{FF2B5EF4-FFF2-40B4-BE49-F238E27FC236}">
                <a16:creationId xmlns:a16="http://schemas.microsoft.com/office/drawing/2014/main" id="{7B5A0331-345B-4DED-9DA9-508FF5B85377}"/>
              </a:ext>
            </a:extLst>
          </p:cNvPr>
          <p:cNvSpPr txBox="1">
            <a:spLocks/>
          </p:cNvSpPr>
          <p:nvPr/>
        </p:nvSpPr>
        <p:spPr>
          <a:xfrm>
            <a:off x="1053429" y="7436821"/>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63" name="Текст 16">
            <a:extLst>
              <a:ext uri="{FF2B5EF4-FFF2-40B4-BE49-F238E27FC236}">
                <a16:creationId xmlns:a16="http://schemas.microsoft.com/office/drawing/2014/main" id="{EA29DB3E-B13B-47D2-A215-3C93635F9778}"/>
              </a:ext>
            </a:extLst>
          </p:cNvPr>
          <p:cNvSpPr txBox="1">
            <a:spLocks/>
          </p:cNvSpPr>
          <p:nvPr/>
        </p:nvSpPr>
        <p:spPr>
          <a:xfrm>
            <a:off x="1053429" y="819821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64" name="Текст 20">
            <a:extLst>
              <a:ext uri="{FF2B5EF4-FFF2-40B4-BE49-F238E27FC236}">
                <a16:creationId xmlns:a16="http://schemas.microsoft.com/office/drawing/2014/main" id="{5D043C05-A047-472B-BC0F-BE89590FC7AE}"/>
              </a:ext>
            </a:extLst>
          </p:cNvPr>
          <p:cNvSpPr txBox="1">
            <a:spLocks/>
          </p:cNvSpPr>
          <p:nvPr/>
        </p:nvSpPr>
        <p:spPr>
          <a:xfrm>
            <a:off x="1053429" y="10947609"/>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65" name="Текст 16">
            <a:extLst>
              <a:ext uri="{FF2B5EF4-FFF2-40B4-BE49-F238E27FC236}">
                <a16:creationId xmlns:a16="http://schemas.microsoft.com/office/drawing/2014/main" id="{3C14D3EF-B310-4FEB-980D-5F24309B200D}"/>
              </a:ext>
            </a:extLst>
          </p:cNvPr>
          <p:cNvSpPr txBox="1">
            <a:spLocks/>
          </p:cNvSpPr>
          <p:nvPr/>
        </p:nvSpPr>
        <p:spPr>
          <a:xfrm>
            <a:off x="1053429" y="1166300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66" name="Freeform: Shape 65">
            <a:extLst>
              <a:ext uri="{FF2B5EF4-FFF2-40B4-BE49-F238E27FC236}">
                <a16:creationId xmlns:a16="http://schemas.microsoft.com/office/drawing/2014/main" id="{85021B2A-DD0D-4633-B66E-27AF42EEC441}"/>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4721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pPr/>
              <a:t>34</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BUSINESS.COM</a:t>
            </a:r>
            <a:endParaRPr lang="en-US" dirty="0"/>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1"/>
                </a:solidFill>
              </a:rPr>
              <a:t>BIZZ </a:t>
            </a:r>
            <a:r>
              <a:rPr lang="en-US" sz="10000" b="1" dirty="0">
                <a:solidFill>
                  <a:schemeClr val="accent1"/>
                </a:solidFill>
              </a:rPr>
              <a:t>INFOGRAPHICS</a:t>
            </a:r>
          </a:p>
        </p:txBody>
      </p:sp>
      <p:grpSp>
        <p:nvGrpSpPr>
          <p:cNvPr id="4" name="Group 3">
            <a:extLst>
              <a:ext uri="{FF2B5EF4-FFF2-40B4-BE49-F238E27FC236}">
                <a16:creationId xmlns:a16="http://schemas.microsoft.com/office/drawing/2014/main" id="{C6FD15B1-8FDF-4E18-9C65-4BE65F127703}"/>
              </a:ext>
            </a:extLst>
          </p:cNvPr>
          <p:cNvGrpSpPr/>
          <p:nvPr/>
        </p:nvGrpSpPr>
        <p:grpSpPr>
          <a:xfrm>
            <a:off x="15071834" y="1405838"/>
            <a:ext cx="12689596" cy="13647523"/>
            <a:chOff x="5803825" y="626287"/>
            <a:chExt cx="5180264" cy="5571318"/>
          </a:xfrm>
        </p:grpSpPr>
        <p:sp>
          <p:nvSpPr>
            <p:cNvPr id="6" name="Овал 53">
              <a:extLst>
                <a:ext uri="{FF2B5EF4-FFF2-40B4-BE49-F238E27FC236}">
                  <a16:creationId xmlns:a16="http://schemas.microsoft.com/office/drawing/2014/main" id="{C16D7D97-0DC3-4E5B-B2CD-718D9461502A}"/>
                </a:ext>
              </a:extLst>
            </p:cNvPr>
            <p:cNvSpPr/>
            <p:nvPr/>
          </p:nvSpPr>
          <p:spPr>
            <a:xfrm>
              <a:off x="5803825" y="626287"/>
              <a:ext cx="5056968" cy="5056968"/>
            </a:xfrm>
            <a:prstGeom prst="ellipse">
              <a:avLst/>
            </a:prstGeom>
            <a:solidFill>
              <a:schemeClr val="accent4">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Овал 54">
              <a:extLst>
                <a:ext uri="{FF2B5EF4-FFF2-40B4-BE49-F238E27FC236}">
                  <a16:creationId xmlns:a16="http://schemas.microsoft.com/office/drawing/2014/main" id="{7B68ACE5-6731-44B1-98EE-C2CD8FB69DE2}"/>
                </a:ext>
              </a:extLst>
            </p:cNvPr>
            <p:cNvSpPr/>
            <p:nvPr/>
          </p:nvSpPr>
          <p:spPr>
            <a:xfrm>
              <a:off x="6136861" y="5687122"/>
              <a:ext cx="4402319" cy="510483"/>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Группа 50">
              <a:extLst>
                <a:ext uri="{FF2B5EF4-FFF2-40B4-BE49-F238E27FC236}">
                  <a16:creationId xmlns:a16="http://schemas.microsoft.com/office/drawing/2014/main" id="{705614ED-8FA2-4F25-BD4A-CC550502B5E9}"/>
                </a:ext>
              </a:extLst>
            </p:cNvPr>
            <p:cNvGrpSpPr/>
            <p:nvPr/>
          </p:nvGrpSpPr>
          <p:grpSpPr>
            <a:xfrm>
              <a:off x="7751948" y="1683887"/>
              <a:ext cx="3232141" cy="4439216"/>
              <a:chOff x="2297112" y="1695450"/>
              <a:chExt cx="2835276" cy="3894140"/>
            </a:xfrm>
          </p:grpSpPr>
          <p:sp>
            <p:nvSpPr>
              <p:cNvPr id="9" name="Freeform 5">
                <a:extLst>
                  <a:ext uri="{FF2B5EF4-FFF2-40B4-BE49-F238E27FC236}">
                    <a16:creationId xmlns:a16="http://schemas.microsoft.com/office/drawing/2014/main" id="{1F0C3A6E-0A55-4FAF-B81F-38ADA715824D}"/>
                  </a:ext>
                </a:extLst>
              </p:cNvPr>
              <p:cNvSpPr>
                <a:spLocks/>
              </p:cNvSpPr>
              <p:nvPr/>
            </p:nvSpPr>
            <p:spPr bwMode="auto">
              <a:xfrm>
                <a:off x="3390900" y="4845052"/>
                <a:ext cx="920750" cy="744538"/>
              </a:xfrm>
              <a:custGeom>
                <a:avLst/>
                <a:gdLst>
                  <a:gd name="T0" fmla="*/ 1937 w 4815"/>
                  <a:gd name="T1" fmla="*/ 106 h 3901"/>
                  <a:gd name="T2" fmla="*/ 2011 w 4815"/>
                  <a:gd name="T3" fmla="*/ 1414 h 3901"/>
                  <a:gd name="T4" fmla="*/ 211 w 4815"/>
                  <a:gd name="T5" fmla="*/ 2789 h 3901"/>
                  <a:gd name="T6" fmla="*/ 2116 w 4815"/>
                  <a:gd name="T7" fmla="*/ 1890 h 3901"/>
                  <a:gd name="T8" fmla="*/ 2751 w 4815"/>
                  <a:gd name="T9" fmla="*/ 3742 h 3901"/>
                  <a:gd name="T10" fmla="*/ 2593 w 4815"/>
                  <a:gd name="T11" fmla="*/ 1837 h 3901"/>
                  <a:gd name="T12" fmla="*/ 4815 w 4815"/>
                  <a:gd name="T13" fmla="*/ 2419 h 3901"/>
                  <a:gd name="T14" fmla="*/ 2487 w 4815"/>
                  <a:gd name="T15" fmla="*/ 1414 h 3901"/>
                  <a:gd name="T16" fmla="*/ 2307 w 4815"/>
                  <a:gd name="T17" fmla="*/ 0 h 3901"/>
                  <a:gd name="T18" fmla="*/ 1937 w 4815"/>
                  <a:gd name="T19" fmla="*/ 106 h 3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15" h="3901">
                    <a:moveTo>
                      <a:pt x="1937" y="106"/>
                    </a:moveTo>
                    <a:lnTo>
                      <a:pt x="2011" y="1414"/>
                    </a:lnTo>
                    <a:cubicBezTo>
                      <a:pt x="2011" y="1414"/>
                      <a:pt x="0" y="2842"/>
                      <a:pt x="211" y="2789"/>
                    </a:cubicBezTo>
                    <a:cubicBezTo>
                      <a:pt x="423" y="2736"/>
                      <a:pt x="2116" y="1890"/>
                      <a:pt x="2116" y="1890"/>
                    </a:cubicBezTo>
                    <a:cubicBezTo>
                      <a:pt x="2116" y="1890"/>
                      <a:pt x="2593" y="3901"/>
                      <a:pt x="2751" y="3742"/>
                    </a:cubicBezTo>
                    <a:cubicBezTo>
                      <a:pt x="2910" y="3583"/>
                      <a:pt x="2593" y="1837"/>
                      <a:pt x="2593" y="1837"/>
                    </a:cubicBezTo>
                    <a:cubicBezTo>
                      <a:pt x="2593" y="1837"/>
                      <a:pt x="4815" y="2631"/>
                      <a:pt x="4815" y="2419"/>
                    </a:cubicBezTo>
                    <a:cubicBezTo>
                      <a:pt x="4815" y="2207"/>
                      <a:pt x="2487" y="1414"/>
                      <a:pt x="2487" y="1414"/>
                    </a:cubicBezTo>
                    <a:lnTo>
                      <a:pt x="2307" y="0"/>
                    </a:lnTo>
                    <a:lnTo>
                      <a:pt x="1937" y="1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8">
                <a:extLst>
                  <a:ext uri="{FF2B5EF4-FFF2-40B4-BE49-F238E27FC236}">
                    <a16:creationId xmlns:a16="http://schemas.microsoft.com/office/drawing/2014/main" id="{9A1CC5FD-A504-4F0A-9918-DFEDF23E015C}"/>
                  </a:ext>
                </a:extLst>
              </p:cNvPr>
              <p:cNvSpPr>
                <a:spLocks/>
              </p:cNvSpPr>
              <p:nvPr/>
            </p:nvSpPr>
            <p:spPr bwMode="auto">
              <a:xfrm>
                <a:off x="3562350" y="1695450"/>
                <a:ext cx="242888" cy="809625"/>
              </a:xfrm>
              <a:custGeom>
                <a:avLst/>
                <a:gdLst>
                  <a:gd name="T0" fmla="*/ 141 w 1270"/>
                  <a:gd name="T1" fmla="*/ 988 h 4233"/>
                  <a:gd name="T2" fmla="*/ 102 w 1270"/>
                  <a:gd name="T3" fmla="*/ 711 h 4233"/>
                  <a:gd name="T4" fmla="*/ 0 w 1270"/>
                  <a:gd name="T5" fmla="*/ 0 h 4233"/>
                  <a:gd name="T6" fmla="*/ 1270 w 1270"/>
                  <a:gd name="T7" fmla="*/ 0 h 4233"/>
                  <a:gd name="T8" fmla="*/ 1129 w 1270"/>
                  <a:gd name="T9" fmla="*/ 4163 h 4233"/>
                  <a:gd name="T10" fmla="*/ 423 w 1270"/>
                  <a:gd name="T11" fmla="*/ 4233 h 4233"/>
                  <a:gd name="T12" fmla="*/ 141 w 1270"/>
                  <a:gd name="T13" fmla="*/ 988 h 4233"/>
                </a:gdLst>
                <a:ahLst/>
                <a:cxnLst>
                  <a:cxn ang="0">
                    <a:pos x="T0" y="T1"/>
                  </a:cxn>
                  <a:cxn ang="0">
                    <a:pos x="T2" y="T3"/>
                  </a:cxn>
                  <a:cxn ang="0">
                    <a:pos x="T4" y="T5"/>
                  </a:cxn>
                  <a:cxn ang="0">
                    <a:pos x="T6" y="T7"/>
                  </a:cxn>
                  <a:cxn ang="0">
                    <a:pos x="T8" y="T9"/>
                  </a:cxn>
                  <a:cxn ang="0">
                    <a:pos x="T10" y="T11"/>
                  </a:cxn>
                  <a:cxn ang="0">
                    <a:pos x="T12" y="T13"/>
                  </a:cxn>
                </a:cxnLst>
                <a:rect l="0" t="0" r="r" b="b"/>
                <a:pathLst>
                  <a:path w="1270" h="4233">
                    <a:moveTo>
                      <a:pt x="141" y="988"/>
                    </a:moveTo>
                    <a:lnTo>
                      <a:pt x="102" y="711"/>
                    </a:lnTo>
                    <a:lnTo>
                      <a:pt x="0" y="0"/>
                    </a:lnTo>
                    <a:lnTo>
                      <a:pt x="1270" y="0"/>
                    </a:lnTo>
                    <a:lnTo>
                      <a:pt x="1129" y="4163"/>
                    </a:lnTo>
                    <a:lnTo>
                      <a:pt x="423" y="4233"/>
                    </a:lnTo>
                    <a:lnTo>
                      <a:pt x="141" y="988"/>
                    </a:lnTo>
                    <a:close/>
                  </a:path>
                </a:pathLst>
              </a:custGeom>
              <a:solidFill>
                <a:schemeClr val="tx1">
                  <a:alpha val="7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9">
                <a:extLst>
                  <a:ext uri="{FF2B5EF4-FFF2-40B4-BE49-F238E27FC236}">
                    <a16:creationId xmlns:a16="http://schemas.microsoft.com/office/drawing/2014/main" id="{A4E0C403-266E-4425-8918-B5D77FBBAA23}"/>
                  </a:ext>
                </a:extLst>
              </p:cNvPr>
              <p:cNvSpPr>
                <a:spLocks/>
              </p:cNvSpPr>
              <p:nvPr/>
            </p:nvSpPr>
            <p:spPr bwMode="auto">
              <a:xfrm>
                <a:off x="2346325" y="1789113"/>
                <a:ext cx="2693988" cy="3094039"/>
              </a:xfrm>
              <a:custGeom>
                <a:avLst/>
                <a:gdLst>
                  <a:gd name="T0" fmla="*/ 0 w 14076"/>
                  <a:gd name="T1" fmla="*/ 396 h 16189"/>
                  <a:gd name="T2" fmla="*/ 14076 w 14076"/>
                  <a:gd name="T3" fmla="*/ 0 h 16189"/>
                  <a:gd name="T4" fmla="*/ 14076 w 14076"/>
                  <a:gd name="T5" fmla="*/ 15595 h 16189"/>
                  <a:gd name="T6" fmla="*/ 397 w 14076"/>
                  <a:gd name="T7" fmla="*/ 16189 h 16189"/>
                  <a:gd name="T8" fmla="*/ 0 w 14076"/>
                  <a:gd name="T9" fmla="*/ 396 h 16189"/>
                </a:gdLst>
                <a:ahLst/>
                <a:cxnLst>
                  <a:cxn ang="0">
                    <a:pos x="T0" y="T1"/>
                  </a:cxn>
                  <a:cxn ang="0">
                    <a:pos x="T2" y="T3"/>
                  </a:cxn>
                  <a:cxn ang="0">
                    <a:pos x="T4" y="T5"/>
                  </a:cxn>
                  <a:cxn ang="0">
                    <a:pos x="T6" y="T7"/>
                  </a:cxn>
                  <a:cxn ang="0">
                    <a:pos x="T8" y="T9"/>
                  </a:cxn>
                </a:cxnLst>
                <a:rect l="0" t="0" r="r" b="b"/>
                <a:pathLst>
                  <a:path w="14076" h="16189">
                    <a:moveTo>
                      <a:pt x="0" y="396"/>
                    </a:moveTo>
                    <a:lnTo>
                      <a:pt x="14076" y="0"/>
                    </a:lnTo>
                    <a:lnTo>
                      <a:pt x="14076" y="15595"/>
                    </a:lnTo>
                    <a:lnTo>
                      <a:pt x="397" y="16189"/>
                    </a:lnTo>
                    <a:lnTo>
                      <a:pt x="0" y="396"/>
                    </a:lnTo>
                    <a:close/>
                  </a:path>
                </a:pathLst>
              </a:custGeom>
              <a:solidFill>
                <a:srgbClr val="F0E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0">
                <a:extLst>
                  <a:ext uri="{FF2B5EF4-FFF2-40B4-BE49-F238E27FC236}">
                    <a16:creationId xmlns:a16="http://schemas.microsoft.com/office/drawing/2014/main" id="{E8214B57-443D-48B3-8734-601231FE6989}"/>
                  </a:ext>
                </a:extLst>
              </p:cNvPr>
              <p:cNvSpPr>
                <a:spLocks/>
              </p:cNvSpPr>
              <p:nvPr/>
            </p:nvSpPr>
            <p:spPr bwMode="auto">
              <a:xfrm>
                <a:off x="2608263" y="2324101"/>
                <a:ext cx="2287588" cy="2478089"/>
              </a:xfrm>
              <a:custGeom>
                <a:avLst/>
                <a:gdLst>
                  <a:gd name="T0" fmla="*/ 20 w 11952"/>
                  <a:gd name="T1" fmla="*/ 12616 h 12962"/>
                  <a:gd name="T2" fmla="*/ 1754 w 11952"/>
                  <a:gd name="T3" fmla="*/ 8898 h 12962"/>
                  <a:gd name="T4" fmla="*/ 3489 w 11952"/>
                  <a:gd name="T5" fmla="*/ 10336 h 12962"/>
                  <a:gd name="T6" fmla="*/ 4827 w 11952"/>
                  <a:gd name="T7" fmla="*/ 6371 h 12962"/>
                  <a:gd name="T8" fmla="*/ 6711 w 11952"/>
                  <a:gd name="T9" fmla="*/ 7015 h 12962"/>
                  <a:gd name="T10" fmla="*/ 9189 w 11952"/>
                  <a:gd name="T11" fmla="*/ 1563 h 12962"/>
                  <a:gd name="T12" fmla="*/ 10180 w 11952"/>
                  <a:gd name="T13" fmla="*/ 2356 h 12962"/>
                  <a:gd name="T14" fmla="*/ 11506 w 11952"/>
                  <a:gd name="T15" fmla="*/ 0 h 12962"/>
                  <a:gd name="T16" fmla="*/ 11952 w 11952"/>
                  <a:gd name="T17" fmla="*/ 347 h 12962"/>
                  <a:gd name="T18" fmla="*/ 10329 w 11952"/>
                  <a:gd name="T19" fmla="*/ 3050 h 12962"/>
                  <a:gd name="T20" fmla="*/ 9387 w 11952"/>
                  <a:gd name="T21" fmla="*/ 2356 h 12962"/>
                  <a:gd name="T22" fmla="*/ 6958 w 11952"/>
                  <a:gd name="T23" fmla="*/ 7858 h 12962"/>
                  <a:gd name="T24" fmla="*/ 5174 w 11952"/>
                  <a:gd name="T25" fmla="*/ 7015 h 12962"/>
                  <a:gd name="T26" fmla="*/ 3638 w 11952"/>
                  <a:gd name="T27" fmla="*/ 11277 h 12962"/>
                  <a:gd name="T28" fmla="*/ 2002 w 11952"/>
                  <a:gd name="T29" fmla="*/ 9642 h 12962"/>
                  <a:gd name="T30" fmla="*/ 268 w 11952"/>
                  <a:gd name="T31" fmla="*/ 12962 h 12962"/>
                  <a:gd name="T32" fmla="*/ 0 w 11952"/>
                  <a:gd name="T33" fmla="*/ 12962 h 12962"/>
                  <a:gd name="T34" fmla="*/ 20 w 11952"/>
                  <a:gd name="T35" fmla="*/ 12616 h 12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952" h="12962">
                    <a:moveTo>
                      <a:pt x="20" y="12616"/>
                    </a:moveTo>
                    <a:lnTo>
                      <a:pt x="1754" y="8898"/>
                    </a:lnTo>
                    <a:lnTo>
                      <a:pt x="3489" y="10336"/>
                    </a:lnTo>
                    <a:lnTo>
                      <a:pt x="4827" y="6371"/>
                    </a:lnTo>
                    <a:lnTo>
                      <a:pt x="6711" y="7015"/>
                    </a:lnTo>
                    <a:lnTo>
                      <a:pt x="9189" y="1563"/>
                    </a:lnTo>
                    <a:lnTo>
                      <a:pt x="10180" y="2356"/>
                    </a:lnTo>
                    <a:lnTo>
                      <a:pt x="11506" y="0"/>
                    </a:lnTo>
                    <a:lnTo>
                      <a:pt x="11952" y="347"/>
                    </a:lnTo>
                    <a:lnTo>
                      <a:pt x="10329" y="3050"/>
                    </a:lnTo>
                    <a:lnTo>
                      <a:pt x="9387" y="2356"/>
                    </a:lnTo>
                    <a:lnTo>
                      <a:pt x="6958" y="7858"/>
                    </a:lnTo>
                    <a:lnTo>
                      <a:pt x="5174" y="7015"/>
                    </a:lnTo>
                    <a:lnTo>
                      <a:pt x="3638" y="11277"/>
                    </a:lnTo>
                    <a:lnTo>
                      <a:pt x="2002" y="9642"/>
                    </a:lnTo>
                    <a:lnTo>
                      <a:pt x="268" y="12962"/>
                    </a:lnTo>
                    <a:lnTo>
                      <a:pt x="0" y="12962"/>
                    </a:lnTo>
                    <a:lnTo>
                      <a:pt x="20" y="1261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1">
                <a:extLst>
                  <a:ext uri="{FF2B5EF4-FFF2-40B4-BE49-F238E27FC236}">
                    <a16:creationId xmlns:a16="http://schemas.microsoft.com/office/drawing/2014/main" id="{713265D5-6F3D-4CD5-960F-3BC991FBF4E8}"/>
                  </a:ext>
                </a:extLst>
              </p:cNvPr>
              <p:cNvSpPr>
                <a:spLocks/>
              </p:cNvSpPr>
              <p:nvPr/>
            </p:nvSpPr>
            <p:spPr bwMode="auto">
              <a:xfrm>
                <a:off x="4532313" y="2166939"/>
                <a:ext cx="460375" cy="568325"/>
              </a:xfrm>
              <a:custGeom>
                <a:avLst/>
                <a:gdLst>
                  <a:gd name="T0" fmla="*/ 2412 w 2412"/>
                  <a:gd name="T1" fmla="*/ 0 h 2973"/>
                  <a:gd name="T2" fmla="*/ 0 w 2412"/>
                  <a:gd name="T3" fmla="*/ 1553 h 2973"/>
                  <a:gd name="T4" fmla="*/ 1421 w 2412"/>
                  <a:gd name="T5" fmla="*/ 1619 h 2973"/>
                  <a:gd name="T6" fmla="*/ 1685 w 2412"/>
                  <a:gd name="T7" fmla="*/ 2973 h 2973"/>
                  <a:gd name="T8" fmla="*/ 2412 w 2412"/>
                  <a:gd name="T9" fmla="*/ 0 h 2973"/>
                </a:gdLst>
                <a:ahLst/>
                <a:cxnLst>
                  <a:cxn ang="0">
                    <a:pos x="T0" y="T1"/>
                  </a:cxn>
                  <a:cxn ang="0">
                    <a:pos x="T2" y="T3"/>
                  </a:cxn>
                  <a:cxn ang="0">
                    <a:pos x="T4" y="T5"/>
                  </a:cxn>
                  <a:cxn ang="0">
                    <a:pos x="T6" y="T7"/>
                  </a:cxn>
                  <a:cxn ang="0">
                    <a:pos x="T8" y="T9"/>
                  </a:cxn>
                </a:cxnLst>
                <a:rect l="0" t="0" r="r" b="b"/>
                <a:pathLst>
                  <a:path w="2412" h="2973">
                    <a:moveTo>
                      <a:pt x="2412" y="0"/>
                    </a:moveTo>
                    <a:lnTo>
                      <a:pt x="0" y="1553"/>
                    </a:lnTo>
                    <a:lnTo>
                      <a:pt x="1421" y="1619"/>
                    </a:lnTo>
                    <a:lnTo>
                      <a:pt x="1685" y="2973"/>
                    </a:lnTo>
                    <a:lnTo>
                      <a:pt x="2412"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2">
                <a:extLst>
                  <a:ext uri="{FF2B5EF4-FFF2-40B4-BE49-F238E27FC236}">
                    <a16:creationId xmlns:a16="http://schemas.microsoft.com/office/drawing/2014/main" id="{88ABEB04-CDCF-4CE7-A509-CE1E6D6CDDEE}"/>
                  </a:ext>
                </a:extLst>
              </p:cNvPr>
              <p:cNvSpPr>
                <a:spLocks/>
              </p:cNvSpPr>
              <p:nvPr/>
            </p:nvSpPr>
            <p:spPr bwMode="auto">
              <a:xfrm>
                <a:off x="3311525" y="4764089"/>
                <a:ext cx="14288" cy="11113"/>
              </a:xfrm>
              <a:custGeom>
                <a:avLst/>
                <a:gdLst>
                  <a:gd name="T0" fmla="*/ 3 w 73"/>
                  <a:gd name="T1" fmla="*/ 53 h 53"/>
                  <a:gd name="T2" fmla="*/ 0 w 73"/>
                  <a:gd name="T3" fmla="*/ 3 h 53"/>
                  <a:gd name="T4" fmla="*/ 70 w 73"/>
                  <a:gd name="T5" fmla="*/ 0 h 53"/>
                  <a:gd name="T6" fmla="*/ 73 w 73"/>
                  <a:gd name="T7" fmla="*/ 49 h 53"/>
                  <a:gd name="T8" fmla="*/ 3 w 73"/>
                  <a:gd name="T9" fmla="*/ 53 h 53"/>
                </a:gdLst>
                <a:ahLst/>
                <a:cxnLst>
                  <a:cxn ang="0">
                    <a:pos x="T0" y="T1"/>
                  </a:cxn>
                  <a:cxn ang="0">
                    <a:pos x="T2" y="T3"/>
                  </a:cxn>
                  <a:cxn ang="0">
                    <a:pos x="T4" y="T5"/>
                  </a:cxn>
                  <a:cxn ang="0">
                    <a:pos x="T6" y="T7"/>
                  </a:cxn>
                  <a:cxn ang="0">
                    <a:pos x="T8" y="T9"/>
                  </a:cxn>
                </a:cxnLst>
                <a:rect l="0" t="0" r="r" b="b"/>
                <a:pathLst>
                  <a:path w="73" h="53">
                    <a:moveTo>
                      <a:pt x="3" y="53"/>
                    </a:moveTo>
                    <a:lnTo>
                      <a:pt x="0" y="3"/>
                    </a:lnTo>
                    <a:lnTo>
                      <a:pt x="70" y="0"/>
                    </a:lnTo>
                    <a:lnTo>
                      <a:pt x="73" y="49"/>
                    </a:lnTo>
                    <a:lnTo>
                      <a:pt x="3" y="53"/>
                    </a:lnTo>
                    <a:close/>
                  </a:path>
                </a:pathLst>
              </a:custGeom>
              <a:solidFill>
                <a:srgbClr val="C59B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3">
                <a:extLst>
                  <a:ext uri="{FF2B5EF4-FFF2-40B4-BE49-F238E27FC236}">
                    <a16:creationId xmlns:a16="http://schemas.microsoft.com/office/drawing/2014/main" id="{5FC323ED-0352-467D-B941-E07936AC14D0}"/>
                  </a:ext>
                </a:extLst>
              </p:cNvPr>
              <p:cNvSpPr>
                <a:spLocks/>
              </p:cNvSpPr>
              <p:nvPr/>
            </p:nvSpPr>
            <p:spPr bwMode="auto">
              <a:xfrm>
                <a:off x="4000500" y="4735515"/>
                <a:ext cx="14288" cy="7938"/>
              </a:xfrm>
              <a:custGeom>
                <a:avLst/>
                <a:gdLst>
                  <a:gd name="T0" fmla="*/ 2 w 73"/>
                  <a:gd name="T1" fmla="*/ 46 h 46"/>
                  <a:gd name="T2" fmla="*/ 0 w 73"/>
                  <a:gd name="T3" fmla="*/ 3 h 46"/>
                  <a:gd name="T4" fmla="*/ 70 w 73"/>
                  <a:gd name="T5" fmla="*/ 0 h 46"/>
                  <a:gd name="T6" fmla="*/ 73 w 73"/>
                  <a:gd name="T7" fmla="*/ 41 h 46"/>
                  <a:gd name="T8" fmla="*/ 2 w 73"/>
                  <a:gd name="T9" fmla="*/ 46 h 46"/>
                </a:gdLst>
                <a:ahLst/>
                <a:cxnLst>
                  <a:cxn ang="0">
                    <a:pos x="T0" y="T1"/>
                  </a:cxn>
                  <a:cxn ang="0">
                    <a:pos x="T2" y="T3"/>
                  </a:cxn>
                  <a:cxn ang="0">
                    <a:pos x="T4" y="T5"/>
                  </a:cxn>
                  <a:cxn ang="0">
                    <a:pos x="T6" y="T7"/>
                  </a:cxn>
                  <a:cxn ang="0">
                    <a:pos x="T8" y="T9"/>
                  </a:cxn>
                </a:cxnLst>
                <a:rect l="0" t="0" r="r" b="b"/>
                <a:pathLst>
                  <a:path w="73" h="46">
                    <a:moveTo>
                      <a:pt x="2" y="46"/>
                    </a:moveTo>
                    <a:lnTo>
                      <a:pt x="0" y="3"/>
                    </a:lnTo>
                    <a:lnTo>
                      <a:pt x="70" y="0"/>
                    </a:lnTo>
                    <a:lnTo>
                      <a:pt x="73" y="41"/>
                    </a:lnTo>
                    <a:lnTo>
                      <a:pt x="2" y="46"/>
                    </a:lnTo>
                    <a:close/>
                  </a:path>
                </a:pathLst>
              </a:custGeom>
              <a:solidFill>
                <a:srgbClr val="C59B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4">
                <a:extLst>
                  <a:ext uri="{FF2B5EF4-FFF2-40B4-BE49-F238E27FC236}">
                    <a16:creationId xmlns:a16="http://schemas.microsoft.com/office/drawing/2014/main" id="{DAA649B6-AE5C-44B2-82C0-C9A2F6606380}"/>
                  </a:ext>
                </a:extLst>
              </p:cNvPr>
              <p:cNvSpPr>
                <a:spLocks/>
              </p:cNvSpPr>
              <p:nvPr/>
            </p:nvSpPr>
            <p:spPr bwMode="auto">
              <a:xfrm>
                <a:off x="4567238" y="4784726"/>
                <a:ext cx="133350" cy="79375"/>
              </a:xfrm>
              <a:custGeom>
                <a:avLst/>
                <a:gdLst>
                  <a:gd name="T0" fmla="*/ 143 w 692"/>
                  <a:gd name="T1" fmla="*/ 417 h 417"/>
                  <a:gd name="T2" fmla="*/ 0 w 692"/>
                  <a:gd name="T3" fmla="*/ 30 h 417"/>
                  <a:gd name="T4" fmla="*/ 692 w 692"/>
                  <a:gd name="T5" fmla="*/ 0 h 417"/>
                  <a:gd name="T6" fmla="*/ 143 w 692"/>
                  <a:gd name="T7" fmla="*/ 417 h 417"/>
                </a:gdLst>
                <a:ahLst/>
                <a:cxnLst>
                  <a:cxn ang="0">
                    <a:pos x="T0" y="T1"/>
                  </a:cxn>
                  <a:cxn ang="0">
                    <a:pos x="T2" y="T3"/>
                  </a:cxn>
                  <a:cxn ang="0">
                    <a:pos x="T4" y="T5"/>
                  </a:cxn>
                  <a:cxn ang="0">
                    <a:pos x="T6" y="T7"/>
                  </a:cxn>
                </a:cxnLst>
                <a:rect l="0" t="0" r="r" b="b"/>
                <a:pathLst>
                  <a:path w="692" h="417">
                    <a:moveTo>
                      <a:pt x="143" y="417"/>
                    </a:moveTo>
                    <a:cubicBezTo>
                      <a:pt x="91" y="290"/>
                      <a:pt x="43" y="161"/>
                      <a:pt x="0" y="30"/>
                    </a:cubicBezTo>
                    <a:lnTo>
                      <a:pt x="692" y="0"/>
                    </a:lnTo>
                    <a:cubicBezTo>
                      <a:pt x="391" y="236"/>
                      <a:pt x="178" y="399"/>
                      <a:pt x="143" y="417"/>
                    </a:cubicBezTo>
                    <a:close/>
                  </a:path>
                </a:pathLst>
              </a:custGeom>
              <a:solidFill>
                <a:srgbClr val="8075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5">
                <a:extLst>
                  <a:ext uri="{FF2B5EF4-FFF2-40B4-BE49-F238E27FC236}">
                    <a16:creationId xmlns:a16="http://schemas.microsoft.com/office/drawing/2014/main" id="{8760670B-AB64-4132-8084-8FD7A5D4897A}"/>
                  </a:ext>
                </a:extLst>
              </p:cNvPr>
              <p:cNvSpPr>
                <a:spLocks/>
              </p:cNvSpPr>
              <p:nvPr/>
            </p:nvSpPr>
            <p:spPr bwMode="auto">
              <a:xfrm>
                <a:off x="4175125" y="2003426"/>
                <a:ext cx="41275" cy="76200"/>
              </a:xfrm>
              <a:custGeom>
                <a:avLst/>
                <a:gdLst>
                  <a:gd name="T0" fmla="*/ 181 w 220"/>
                  <a:gd name="T1" fmla="*/ 399 h 399"/>
                  <a:gd name="T2" fmla="*/ 0 w 220"/>
                  <a:gd name="T3" fmla="*/ 0 h 399"/>
                  <a:gd name="T4" fmla="*/ 220 w 220"/>
                  <a:gd name="T5" fmla="*/ 221 h 399"/>
                  <a:gd name="T6" fmla="*/ 128 w 220"/>
                  <a:gd name="T7" fmla="*/ 273 h 399"/>
                  <a:gd name="T8" fmla="*/ 181 w 220"/>
                  <a:gd name="T9" fmla="*/ 399 h 399"/>
                </a:gdLst>
                <a:ahLst/>
                <a:cxnLst>
                  <a:cxn ang="0">
                    <a:pos x="T0" y="T1"/>
                  </a:cxn>
                  <a:cxn ang="0">
                    <a:pos x="T2" y="T3"/>
                  </a:cxn>
                  <a:cxn ang="0">
                    <a:pos x="T4" y="T5"/>
                  </a:cxn>
                  <a:cxn ang="0">
                    <a:pos x="T6" y="T7"/>
                  </a:cxn>
                  <a:cxn ang="0">
                    <a:pos x="T8" y="T9"/>
                  </a:cxn>
                </a:cxnLst>
                <a:rect l="0" t="0" r="r" b="b"/>
                <a:pathLst>
                  <a:path w="220" h="399">
                    <a:moveTo>
                      <a:pt x="181" y="399"/>
                    </a:moveTo>
                    <a:lnTo>
                      <a:pt x="0" y="0"/>
                    </a:lnTo>
                    <a:lnTo>
                      <a:pt x="220" y="221"/>
                    </a:lnTo>
                    <a:lnTo>
                      <a:pt x="128" y="273"/>
                    </a:lnTo>
                    <a:cubicBezTo>
                      <a:pt x="128" y="273"/>
                      <a:pt x="147" y="319"/>
                      <a:pt x="181" y="399"/>
                    </a:cubicBezTo>
                    <a:close/>
                  </a:path>
                </a:pathLst>
              </a:custGeom>
              <a:solidFill>
                <a:srgbClr val="E3CD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6">
                <a:extLst>
                  <a:ext uri="{FF2B5EF4-FFF2-40B4-BE49-F238E27FC236}">
                    <a16:creationId xmlns:a16="http://schemas.microsoft.com/office/drawing/2014/main" id="{4618B67B-2C6C-422A-A99D-DA05DCB257C1}"/>
                  </a:ext>
                </a:extLst>
              </p:cNvPr>
              <p:cNvSpPr>
                <a:spLocks/>
              </p:cNvSpPr>
              <p:nvPr/>
            </p:nvSpPr>
            <p:spPr bwMode="auto">
              <a:xfrm>
                <a:off x="4594225" y="4708520"/>
                <a:ext cx="14288" cy="7938"/>
              </a:xfrm>
              <a:custGeom>
                <a:avLst/>
                <a:gdLst>
                  <a:gd name="T0" fmla="*/ 3 w 73"/>
                  <a:gd name="T1" fmla="*/ 40 h 40"/>
                  <a:gd name="T2" fmla="*/ 0 w 73"/>
                  <a:gd name="T3" fmla="*/ 3 h 40"/>
                  <a:gd name="T4" fmla="*/ 71 w 73"/>
                  <a:gd name="T5" fmla="*/ 0 h 40"/>
                  <a:gd name="T6" fmla="*/ 73 w 73"/>
                  <a:gd name="T7" fmla="*/ 35 h 40"/>
                  <a:gd name="T8" fmla="*/ 3 w 73"/>
                  <a:gd name="T9" fmla="*/ 40 h 40"/>
                </a:gdLst>
                <a:ahLst/>
                <a:cxnLst>
                  <a:cxn ang="0">
                    <a:pos x="T0" y="T1"/>
                  </a:cxn>
                  <a:cxn ang="0">
                    <a:pos x="T2" y="T3"/>
                  </a:cxn>
                  <a:cxn ang="0">
                    <a:pos x="T4" y="T5"/>
                  </a:cxn>
                  <a:cxn ang="0">
                    <a:pos x="T6" y="T7"/>
                  </a:cxn>
                  <a:cxn ang="0">
                    <a:pos x="T8" y="T9"/>
                  </a:cxn>
                </a:cxnLst>
                <a:rect l="0" t="0" r="r" b="b"/>
                <a:pathLst>
                  <a:path w="73" h="40">
                    <a:moveTo>
                      <a:pt x="3" y="40"/>
                    </a:moveTo>
                    <a:lnTo>
                      <a:pt x="0" y="3"/>
                    </a:lnTo>
                    <a:lnTo>
                      <a:pt x="71" y="0"/>
                    </a:lnTo>
                    <a:lnTo>
                      <a:pt x="73" y="35"/>
                    </a:lnTo>
                    <a:lnTo>
                      <a:pt x="3" y="40"/>
                    </a:lnTo>
                    <a:close/>
                  </a:path>
                </a:pathLst>
              </a:custGeom>
              <a:solidFill>
                <a:srgbClr val="BA8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7">
                <a:extLst>
                  <a:ext uri="{FF2B5EF4-FFF2-40B4-BE49-F238E27FC236}">
                    <a16:creationId xmlns:a16="http://schemas.microsoft.com/office/drawing/2014/main" id="{4989F384-474A-4FA3-AEBE-7BA3CEA1E4A9}"/>
                  </a:ext>
                </a:extLst>
              </p:cNvPr>
              <p:cNvSpPr>
                <a:spLocks/>
              </p:cNvSpPr>
              <p:nvPr/>
            </p:nvSpPr>
            <p:spPr bwMode="auto">
              <a:xfrm>
                <a:off x="2297112" y="4737100"/>
                <a:ext cx="2835276" cy="293688"/>
              </a:xfrm>
              <a:custGeom>
                <a:avLst/>
                <a:gdLst>
                  <a:gd name="T0" fmla="*/ 14763 w 14816"/>
                  <a:gd name="T1" fmla="*/ 0 h 1535"/>
                  <a:gd name="T2" fmla="*/ 53 w 14816"/>
                  <a:gd name="T3" fmla="*/ 529 h 1535"/>
                  <a:gd name="T4" fmla="*/ 265 w 14816"/>
                  <a:gd name="T5" fmla="*/ 1535 h 1535"/>
                  <a:gd name="T6" fmla="*/ 14816 w 14816"/>
                  <a:gd name="T7" fmla="*/ 529 h 1535"/>
                  <a:gd name="T8" fmla="*/ 14763 w 14816"/>
                  <a:gd name="T9" fmla="*/ 0 h 1535"/>
                </a:gdLst>
                <a:ahLst/>
                <a:cxnLst>
                  <a:cxn ang="0">
                    <a:pos x="T0" y="T1"/>
                  </a:cxn>
                  <a:cxn ang="0">
                    <a:pos x="T2" y="T3"/>
                  </a:cxn>
                  <a:cxn ang="0">
                    <a:pos x="T4" y="T5"/>
                  </a:cxn>
                  <a:cxn ang="0">
                    <a:pos x="T6" y="T7"/>
                  </a:cxn>
                  <a:cxn ang="0">
                    <a:pos x="T8" y="T9"/>
                  </a:cxn>
                </a:cxnLst>
                <a:rect l="0" t="0" r="r" b="b"/>
                <a:pathLst>
                  <a:path w="14816" h="1535">
                    <a:moveTo>
                      <a:pt x="14763" y="0"/>
                    </a:moveTo>
                    <a:cubicBezTo>
                      <a:pt x="14763" y="0"/>
                      <a:pt x="106" y="688"/>
                      <a:pt x="53" y="529"/>
                    </a:cubicBezTo>
                    <a:cubicBezTo>
                      <a:pt x="0" y="370"/>
                      <a:pt x="265" y="1535"/>
                      <a:pt x="265" y="1535"/>
                    </a:cubicBezTo>
                    <a:lnTo>
                      <a:pt x="14816" y="529"/>
                    </a:lnTo>
                    <a:lnTo>
                      <a:pt x="14763" y="0"/>
                    </a:lnTo>
                    <a:close/>
                  </a:path>
                </a:pathLst>
              </a:custGeom>
              <a:solidFill>
                <a:srgbClr val="C4B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 name="Группа 3">
              <a:extLst>
                <a:ext uri="{FF2B5EF4-FFF2-40B4-BE49-F238E27FC236}">
                  <a16:creationId xmlns:a16="http://schemas.microsoft.com/office/drawing/2014/main" id="{E909301D-30A1-4AD7-A607-325B7D4E5427}"/>
                </a:ext>
              </a:extLst>
            </p:cNvPr>
            <p:cNvGrpSpPr/>
            <p:nvPr/>
          </p:nvGrpSpPr>
          <p:grpSpPr>
            <a:xfrm>
              <a:off x="5927174" y="2993318"/>
              <a:ext cx="2333364" cy="3023197"/>
              <a:chOff x="4535468" y="3968731"/>
              <a:chExt cx="1347784" cy="1746240"/>
            </a:xfrm>
          </p:grpSpPr>
          <p:sp>
            <p:nvSpPr>
              <p:cNvPr id="21" name="Freeform 261">
                <a:extLst>
                  <a:ext uri="{FF2B5EF4-FFF2-40B4-BE49-F238E27FC236}">
                    <a16:creationId xmlns:a16="http://schemas.microsoft.com/office/drawing/2014/main" id="{871858DA-149F-4B59-A239-4F7DD16CAC1D}"/>
                  </a:ext>
                </a:extLst>
              </p:cNvPr>
              <p:cNvSpPr>
                <a:spLocks/>
              </p:cNvSpPr>
              <p:nvPr/>
            </p:nvSpPr>
            <p:spPr bwMode="auto">
              <a:xfrm>
                <a:off x="4695806" y="5600672"/>
                <a:ext cx="160338" cy="98425"/>
              </a:xfrm>
              <a:custGeom>
                <a:avLst/>
                <a:gdLst>
                  <a:gd name="T0" fmla="*/ 446 w 446"/>
                  <a:gd name="T1" fmla="*/ 137 h 269"/>
                  <a:gd name="T2" fmla="*/ 402 w 446"/>
                  <a:gd name="T3" fmla="*/ 55 h 269"/>
                  <a:gd name="T4" fmla="*/ 226 w 446"/>
                  <a:gd name="T5" fmla="*/ 29 h 269"/>
                  <a:gd name="T6" fmla="*/ 37 w 446"/>
                  <a:gd name="T7" fmla="*/ 160 h 269"/>
                  <a:gd name="T8" fmla="*/ 7 w 446"/>
                  <a:gd name="T9" fmla="*/ 269 h 269"/>
                  <a:gd name="T10" fmla="*/ 446 w 446"/>
                  <a:gd name="T11" fmla="*/ 137 h 269"/>
                </a:gdLst>
                <a:ahLst/>
                <a:cxnLst>
                  <a:cxn ang="0">
                    <a:pos x="T0" y="T1"/>
                  </a:cxn>
                  <a:cxn ang="0">
                    <a:pos x="T2" y="T3"/>
                  </a:cxn>
                  <a:cxn ang="0">
                    <a:pos x="T4" y="T5"/>
                  </a:cxn>
                  <a:cxn ang="0">
                    <a:pos x="T6" y="T7"/>
                  </a:cxn>
                  <a:cxn ang="0">
                    <a:pos x="T8" y="T9"/>
                  </a:cxn>
                  <a:cxn ang="0">
                    <a:pos x="T10" y="T11"/>
                  </a:cxn>
                </a:cxnLst>
                <a:rect l="0" t="0" r="r" b="b"/>
                <a:pathLst>
                  <a:path w="446" h="269">
                    <a:moveTo>
                      <a:pt x="446" y="137"/>
                    </a:moveTo>
                    <a:lnTo>
                      <a:pt x="402" y="55"/>
                    </a:lnTo>
                    <a:cubicBezTo>
                      <a:pt x="402" y="55"/>
                      <a:pt x="318" y="0"/>
                      <a:pt x="226" y="29"/>
                    </a:cubicBezTo>
                    <a:cubicBezTo>
                      <a:pt x="135" y="57"/>
                      <a:pt x="74" y="108"/>
                      <a:pt x="37" y="160"/>
                    </a:cubicBezTo>
                    <a:cubicBezTo>
                      <a:pt x="0" y="211"/>
                      <a:pt x="7" y="269"/>
                      <a:pt x="7" y="269"/>
                    </a:cubicBezTo>
                    <a:cubicBezTo>
                      <a:pt x="7" y="269"/>
                      <a:pt x="224" y="258"/>
                      <a:pt x="446" y="137"/>
                    </a:cubicBezTo>
                    <a:close/>
                  </a:path>
                </a:pathLst>
              </a:custGeom>
              <a:solidFill>
                <a:schemeClr val="tx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62">
                <a:extLst>
                  <a:ext uri="{FF2B5EF4-FFF2-40B4-BE49-F238E27FC236}">
                    <a16:creationId xmlns:a16="http://schemas.microsoft.com/office/drawing/2014/main" id="{D2BEF86F-E984-4C1A-B755-48C8D7D61B62}"/>
                  </a:ext>
                </a:extLst>
              </p:cNvPr>
              <p:cNvSpPr>
                <a:spLocks/>
              </p:cNvSpPr>
              <p:nvPr/>
            </p:nvSpPr>
            <p:spPr bwMode="auto">
              <a:xfrm>
                <a:off x="4627543" y="4519590"/>
                <a:ext cx="673097" cy="325436"/>
              </a:xfrm>
              <a:custGeom>
                <a:avLst/>
                <a:gdLst>
                  <a:gd name="T0" fmla="*/ 276 w 1856"/>
                  <a:gd name="T1" fmla="*/ 166 h 895"/>
                  <a:gd name="T2" fmla="*/ 1049 w 1856"/>
                  <a:gd name="T3" fmla="*/ 231 h 895"/>
                  <a:gd name="T4" fmla="*/ 1674 w 1856"/>
                  <a:gd name="T5" fmla="*/ 0 h 895"/>
                  <a:gd name="T6" fmla="*/ 975 w 1856"/>
                  <a:gd name="T7" fmla="*/ 796 h 895"/>
                  <a:gd name="T8" fmla="*/ 276 w 1856"/>
                  <a:gd name="T9" fmla="*/ 166 h 895"/>
                </a:gdLst>
                <a:ahLst/>
                <a:cxnLst>
                  <a:cxn ang="0">
                    <a:pos x="T0" y="T1"/>
                  </a:cxn>
                  <a:cxn ang="0">
                    <a:pos x="T2" y="T3"/>
                  </a:cxn>
                  <a:cxn ang="0">
                    <a:pos x="T4" y="T5"/>
                  </a:cxn>
                  <a:cxn ang="0">
                    <a:pos x="T6" y="T7"/>
                  </a:cxn>
                  <a:cxn ang="0">
                    <a:pos x="T8" y="T9"/>
                  </a:cxn>
                </a:cxnLst>
                <a:rect l="0" t="0" r="r" b="b"/>
                <a:pathLst>
                  <a:path w="1856" h="895">
                    <a:moveTo>
                      <a:pt x="276" y="166"/>
                    </a:moveTo>
                    <a:cubicBezTo>
                      <a:pt x="276" y="166"/>
                      <a:pt x="613" y="306"/>
                      <a:pt x="1049" y="231"/>
                    </a:cubicBezTo>
                    <a:cubicBezTo>
                      <a:pt x="1484" y="156"/>
                      <a:pt x="1674" y="0"/>
                      <a:pt x="1674" y="0"/>
                    </a:cubicBezTo>
                    <a:cubicBezTo>
                      <a:pt x="1674" y="0"/>
                      <a:pt x="1856" y="618"/>
                      <a:pt x="975" y="796"/>
                    </a:cubicBezTo>
                    <a:cubicBezTo>
                      <a:pt x="486" y="895"/>
                      <a:pt x="0" y="646"/>
                      <a:pt x="276" y="166"/>
                    </a:cubicBezTo>
                    <a:close/>
                  </a:path>
                </a:pathLst>
              </a:custGeom>
              <a:solidFill>
                <a:srgbClr val="6341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63">
                <a:extLst>
                  <a:ext uri="{FF2B5EF4-FFF2-40B4-BE49-F238E27FC236}">
                    <a16:creationId xmlns:a16="http://schemas.microsoft.com/office/drawing/2014/main" id="{B55EE309-FEB5-41AD-B8D8-3907BC3AD3E8}"/>
                  </a:ext>
                </a:extLst>
              </p:cNvPr>
              <p:cNvSpPr>
                <a:spLocks/>
              </p:cNvSpPr>
              <p:nvPr/>
            </p:nvSpPr>
            <p:spPr bwMode="auto">
              <a:xfrm>
                <a:off x="5145066" y="5611784"/>
                <a:ext cx="160338" cy="103187"/>
              </a:xfrm>
              <a:custGeom>
                <a:avLst/>
                <a:gdLst>
                  <a:gd name="T0" fmla="*/ 0 w 440"/>
                  <a:gd name="T1" fmla="*/ 128 h 286"/>
                  <a:gd name="T2" fmla="*/ 48 w 440"/>
                  <a:gd name="T3" fmla="*/ 50 h 286"/>
                  <a:gd name="T4" fmla="*/ 225 w 440"/>
                  <a:gd name="T5" fmla="*/ 33 h 286"/>
                  <a:gd name="T6" fmla="*/ 406 w 440"/>
                  <a:gd name="T7" fmla="*/ 175 h 286"/>
                  <a:gd name="T8" fmla="*/ 430 w 440"/>
                  <a:gd name="T9" fmla="*/ 286 h 286"/>
                  <a:gd name="T10" fmla="*/ 0 w 440"/>
                  <a:gd name="T11" fmla="*/ 128 h 286"/>
                </a:gdLst>
                <a:ahLst/>
                <a:cxnLst>
                  <a:cxn ang="0">
                    <a:pos x="T0" y="T1"/>
                  </a:cxn>
                  <a:cxn ang="0">
                    <a:pos x="T2" y="T3"/>
                  </a:cxn>
                  <a:cxn ang="0">
                    <a:pos x="T4" y="T5"/>
                  </a:cxn>
                  <a:cxn ang="0">
                    <a:pos x="T6" y="T7"/>
                  </a:cxn>
                  <a:cxn ang="0">
                    <a:pos x="T8" y="T9"/>
                  </a:cxn>
                  <a:cxn ang="0">
                    <a:pos x="T10" y="T11"/>
                  </a:cxn>
                </a:cxnLst>
                <a:rect l="0" t="0" r="r" b="b"/>
                <a:pathLst>
                  <a:path w="440" h="286">
                    <a:moveTo>
                      <a:pt x="0" y="128"/>
                    </a:moveTo>
                    <a:lnTo>
                      <a:pt x="48" y="50"/>
                    </a:lnTo>
                    <a:cubicBezTo>
                      <a:pt x="48" y="50"/>
                      <a:pt x="136" y="0"/>
                      <a:pt x="225" y="33"/>
                    </a:cubicBezTo>
                    <a:cubicBezTo>
                      <a:pt x="315" y="67"/>
                      <a:pt x="373" y="121"/>
                      <a:pt x="406" y="175"/>
                    </a:cubicBezTo>
                    <a:cubicBezTo>
                      <a:pt x="440" y="229"/>
                      <a:pt x="430" y="286"/>
                      <a:pt x="430" y="286"/>
                    </a:cubicBezTo>
                    <a:cubicBezTo>
                      <a:pt x="430" y="286"/>
                      <a:pt x="214" y="262"/>
                      <a:pt x="0" y="128"/>
                    </a:cubicBezTo>
                    <a:close/>
                  </a:path>
                </a:pathLst>
              </a:custGeom>
              <a:solidFill>
                <a:schemeClr val="tx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64">
                <a:extLst>
                  <a:ext uri="{FF2B5EF4-FFF2-40B4-BE49-F238E27FC236}">
                    <a16:creationId xmlns:a16="http://schemas.microsoft.com/office/drawing/2014/main" id="{17C5BFDE-E5C9-40A9-9CF7-DD9E20DEE094}"/>
                  </a:ext>
                </a:extLst>
              </p:cNvPr>
              <p:cNvSpPr>
                <a:spLocks/>
              </p:cNvSpPr>
              <p:nvPr/>
            </p:nvSpPr>
            <p:spPr bwMode="auto">
              <a:xfrm>
                <a:off x="4721206" y="5203798"/>
                <a:ext cx="530223" cy="430211"/>
              </a:xfrm>
              <a:custGeom>
                <a:avLst/>
                <a:gdLst>
                  <a:gd name="T0" fmla="*/ 46 w 1464"/>
                  <a:gd name="T1" fmla="*/ 0 h 1187"/>
                  <a:gd name="T2" fmla="*/ 0 w 1464"/>
                  <a:gd name="T3" fmla="*/ 648 h 1187"/>
                  <a:gd name="T4" fmla="*/ 104 w 1464"/>
                  <a:gd name="T5" fmla="*/ 1152 h 1187"/>
                  <a:gd name="T6" fmla="*/ 261 w 1464"/>
                  <a:gd name="T7" fmla="*/ 1184 h 1187"/>
                  <a:gd name="T8" fmla="*/ 345 w 1464"/>
                  <a:gd name="T9" fmla="*/ 1108 h 1187"/>
                  <a:gd name="T10" fmla="*/ 199 w 1464"/>
                  <a:gd name="T11" fmla="*/ 654 h 1187"/>
                  <a:gd name="T12" fmla="*/ 270 w 1464"/>
                  <a:gd name="T13" fmla="*/ 246 h 1187"/>
                  <a:gd name="T14" fmla="*/ 715 w 1464"/>
                  <a:gd name="T15" fmla="*/ 476 h 1187"/>
                  <a:gd name="T16" fmla="*/ 1236 w 1464"/>
                  <a:gd name="T17" fmla="*/ 286 h 1187"/>
                  <a:gd name="T18" fmla="*/ 1306 w 1464"/>
                  <a:gd name="T19" fmla="*/ 665 h 1187"/>
                  <a:gd name="T20" fmla="*/ 1178 w 1464"/>
                  <a:gd name="T21" fmla="*/ 1156 h 1187"/>
                  <a:gd name="T22" fmla="*/ 1299 w 1464"/>
                  <a:gd name="T23" fmla="*/ 1180 h 1187"/>
                  <a:gd name="T24" fmla="*/ 1384 w 1464"/>
                  <a:gd name="T25" fmla="*/ 1136 h 1187"/>
                  <a:gd name="T26" fmla="*/ 1464 w 1464"/>
                  <a:gd name="T27" fmla="*/ 652 h 1187"/>
                  <a:gd name="T28" fmla="*/ 1413 w 1464"/>
                  <a:gd name="T29" fmla="*/ 19 h 1187"/>
                  <a:gd name="T30" fmla="*/ 46 w 1464"/>
                  <a:gd name="T31"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4" h="1187">
                    <a:moveTo>
                      <a:pt x="46" y="0"/>
                    </a:moveTo>
                    <a:lnTo>
                      <a:pt x="0" y="648"/>
                    </a:lnTo>
                    <a:lnTo>
                      <a:pt x="104" y="1152"/>
                    </a:lnTo>
                    <a:cubicBezTo>
                      <a:pt x="104" y="1152"/>
                      <a:pt x="179" y="1185"/>
                      <a:pt x="261" y="1184"/>
                    </a:cubicBezTo>
                    <a:cubicBezTo>
                      <a:pt x="343" y="1183"/>
                      <a:pt x="345" y="1108"/>
                      <a:pt x="345" y="1108"/>
                    </a:cubicBezTo>
                    <a:lnTo>
                      <a:pt x="199" y="654"/>
                    </a:lnTo>
                    <a:lnTo>
                      <a:pt x="270" y="246"/>
                    </a:lnTo>
                    <a:cubicBezTo>
                      <a:pt x="270" y="246"/>
                      <a:pt x="407" y="440"/>
                      <a:pt x="715" y="476"/>
                    </a:cubicBezTo>
                    <a:cubicBezTo>
                      <a:pt x="1023" y="511"/>
                      <a:pt x="1236" y="286"/>
                      <a:pt x="1236" y="286"/>
                    </a:cubicBezTo>
                    <a:lnTo>
                      <a:pt x="1306" y="665"/>
                    </a:lnTo>
                    <a:lnTo>
                      <a:pt x="1178" y="1156"/>
                    </a:lnTo>
                    <a:cubicBezTo>
                      <a:pt x="1178" y="1156"/>
                      <a:pt x="1237" y="1187"/>
                      <a:pt x="1299" y="1180"/>
                    </a:cubicBezTo>
                    <a:cubicBezTo>
                      <a:pt x="1361" y="1173"/>
                      <a:pt x="1384" y="1136"/>
                      <a:pt x="1384" y="1136"/>
                    </a:cubicBezTo>
                    <a:lnTo>
                      <a:pt x="1464" y="652"/>
                    </a:lnTo>
                    <a:lnTo>
                      <a:pt x="1413" y="19"/>
                    </a:lnTo>
                    <a:cubicBezTo>
                      <a:pt x="1413" y="19"/>
                      <a:pt x="860" y="147"/>
                      <a:pt x="46" y="0"/>
                    </a:cubicBezTo>
                    <a:close/>
                  </a:path>
                </a:pathLst>
              </a:custGeom>
              <a:solidFill>
                <a:srgbClr val="1935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65">
                <a:extLst>
                  <a:ext uri="{FF2B5EF4-FFF2-40B4-BE49-F238E27FC236}">
                    <a16:creationId xmlns:a16="http://schemas.microsoft.com/office/drawing/2014/main" id="{B7BE5FE7-E6BF-4C75-9B62-E0AC390A1345}"/>
                  </a:ext>
                </a:extLst>
              </p:cNvPr>
              <p:cNvSpPr>
                <a:spLocks/>
              </p:cNvSpPr>
              <p:nvPr/>
            </p:nvSpPr>
            <p:spPr bwMode="auto">
              <a:xfrm>
                <a:off x="4535468" y="5216498"/>
                <a:ext cx="195262" cy="88899"/>
              </a:xfrm>
              <a:custGeom>
                <a:avLst/>
                <a:gdLst>
                  <a:gd name="T0" fmla="*/ 537 w 537"/>
                  <a:gd name="T1" fmla="*/ 223 h 243"/>
                  <a:gd name="T2" fmla="*/ 369 w 537"/>
                  <a:gd name="T3" fmla="*/ 27 h 243"/>
                  <a:gd name="T4" fmla="*/ 275 w 537"/>
                  <a:gd name="T5" fmla="*/ 0 h 243"/>
                  <a:gd name="T6" fmla="*/ 52 w 537"/>
                  <a:gd name="T7" fmla="*/ 77 h 243"/>
                  <a:gd name="T8" fmla="*/ 0 w 537"/>
                  <a:gd name="T9" fmla="*/ 146 h 243"/>
                  <a:gd name="T10" fmla="*/ 62 w 537"/>
                  <a:gd name="T11" fmla="*/ 148 h 243"/>
                  <a:gd name="T12" fmla="*/ 40 w 537"/>
                  <a:gd name="T13" fmla="*/ 243 h 243"/>
                  <a:gd name="T14" fmla="*/ 537 w 537"/>
                  <a:gd name="T15" fmla="*/ 223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7" h="243">
                    <a:moveTo>
                      <a:pt x="537" y="223"/>
                    </a:moveTo>
                    <a:lnTo>
                      <a:pt x="369" y="27"/>
                    </a:lnTo>
                    <a:lnTo>
                      <a:pt x="275" y="0"/>
                    </a:lnTo>
                    <a:lnTo>
                      <a:pt x="52" y="77"/>
                    </a:lnTo>
                    <a:lnTo>
                      <a:pt x="0" y="146"/>
                    </a:lnTo>
                    <a:lnTo>
                      <a:pt x="62" y="148"/>
                    </a:lnTo>
                    <a:lnTo>
                      <a:pt x="40" y="243"/>
                    </a:lnTo>
                    <a:lnTo>
                      <a:pt x="537" y="223"/>
                    </a:ln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66">
                <a:extLst>
                  <a:ext uri="{FF2B5EF4-FFF2-40B4-BE49-F238E27FC236}">
                    <a16:creationId xmlns:a16="http://schemas.microsoft.com/office/drawing/2014/main" id="{55F568E4-04D6-4C56-AF07-F1A9540B5ACF}"/>
                  </a:ext>
                </a:extLst>
              </p:cNvPr>
              <p:cNvSpPr>
                <a:spLocks/>
              </p:cNvSpPr>
              <p:nvPr/>
            </p:nvSpPr>
            <p:spPr bwMode="auto">
              <a:xfrm>
                <a:off x="4597381" y="5222849"/>
                <a:ext cx="133349" cy="76199"/>
              </a:xfrm>
              <a:custGeom>
                <a:avLst/>
                <a:gdLst>
                  <a:gd name="T0" fmla="*/ 366 w 366"/>
                  <a:gd name="T1" fmla="*/ 205 h 207"/>
                  <a:gd name="T2" fmla="*/ 309 w 366"/>
                  <a:gd name="T3" fmla="*/ 207 h 207"/>
                  <a:gd name="T4" fmla="*/ 178 w 366"/>
                  <a:gd name="T5" fmla="*/ 44 h 207"/>
                  <a:gd name="T6" fmla="*/ 0 w 366"/>
                  <a:gd name="T7" fmla="*/ 47 h 207"/>
                  <a:gd name="T8" fmla="*/ 175 w 366"/>
                  <a:gd name="T9" fmla="*/ 23 h 207"/>
                  <a:gd name="T10" fmla="*/ 167 w 366"/>
                  <a:gd name="T11" fmla="*/ 0 h 207"/>
                  <a:gd name="T12" fmla="*/ 198 w 366"/>
                  <a:gd name="T13" fmla="*/ 9 h 207"/>
                  <a:gd name="T14" fmla="*/ 366 w 366"/>
                  <a:gd name="T15" fmla="*/ 205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6" h="207">
                    <a:moveTo>
                      <a:pt x="366" y="205"/>
                    </a:moveTo>
                    <a:lnTo>
                      <a:pt x="309" y="207"/>
                    </a:lnTo>
                    <a:lnTo>
                      <a:pt x="178" y="44"/>
                    </a:lnTo>
                    <a:lnTo>
                      <a:pt x="0" y="47"/>
                    </a:lnTo>
                    <a:lnTo>
                      <a:pt x="175" y="23"/>
                    </a:lnTo>
                    <a:lnTo>
                      <a:pt x="167" y="0"/>
                    </a:lnTo>
                    <a:lnTo>
                      <a:pt x="198" y="9"/>
                    </a:lnTo>
                    <a:lnTo>
                      <a:pt x="366" y="205"/>
                    </a:ln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7">
                <a:extLst>
                  <a:ext uri="{FF2B5EF4-FFF2-40B4-BE49-F238E27FC236}">
                    <a16:creationId xmlns:a16="http://schemas.microsoft.com/office/drawing/2014/main" id="{776BC6CF-A622-4CF4-849B-4143A2C2A2C7}"/>
                  </a:ext>
                </a:extLst>
              </p:cNvPr>
              <p:cNvSpPr>
                <a:spLocks/>
              </p:cNvSpPr>
              <p:nvPr/>
            </p:nvSpPr>
            <p:spPr bwMode="auto">
              <a:xfrm>
                <a:off x="4737080" y="4818040"/>
                <a:ext cx="761997" cy="427036"/>
              </a:xfrm>
              <a:custGeom>
                <a:avLst/>
                <a:gdLst>
                  <a:gd name="T0" fmla="*/ 14 w 2099"/>
                  <a:gd name="T1" fmla="*/ 250 h 1177"/>
                  <a:gd name="T2" fmla="*/ 2 w 2099"/>
                  <a:gd name="T3" fmla="*/ 481 h 1177"/>
                  <a:gd name="T4" fmla="*/ 0 w 2099"/>
                  <a:gd name="T5" fmla="*/ 1061 h 1177"/>
                  <a:gd name="T6" fmla="*/ 845 w 2099"/>
                  <a:gd name="T7" fmla="*/ 1156 h 1177"/>
                  <a:gd name="T8" fmla="*/ 1367 w 2099"/>
                  <a:gd name="T9" fmla="*/ 1080 h 1177"/>
                  <a:gd name="T10" fmla="*/ 1379 w 2099"/>
                  <a:gd name="T11" fmla="*/ 599 h 1177"/>
                  <a:gd name="T12" fmla="*/ 1631 w 2099"/>
                  <a:gd name="T13" fmla="*/ 678 h 1177"/>
                  <a:gd name="T14" fmla="*/ 2082 w 2099"/>
                  <a:gd name="T15" fmla="*/ 277 h 1177"/>
                  <a:gd name="T16" fmla="*/ 2099 w 2099"/>
                  <a:gd name="T17" fmla="*/ 0 h 1177"/>
                  <a:gd name="T18" fmla="*/ 1642 w 2099"/>
                  <a:gd name="T19" fmla="*/ 491 h 1177"/>
                  <a:gd name="T20" fmla="*/ 1384 w 2099"/>
                  <a:gd name="T21" fmla="*/ 152 h 1177"/>
                  <a:gd name="T22" fmla="*/ 14 w 2099"/>
                  <a:gd name="T23" fmla="*/ 250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9" h="1177">
                    <a:moveTo>
                      <a:pt x="14" y="250"/>
                    </a:moveTo>
                    <a:lnTo>
                      <a:pt x="2" y="481"/>
                    </a:lnTo>
                    <a:lnTo>
                      <a:pt x="0" y="1061"/>
                    </a:lnTo>
                    <a:cubicBezTo>
                      <a:pt x="0" y="1061"/>
                      <a:pt x="399" y="1177"/>
                      <a:pt x="845" y="1156"/>
                    </a:cubicBezTo>
                    <a:cubicBezTo>
                      <a:pt x="1291" y="1134"/>
                      <a:pt x="1367" y="1080"/>
                      <a:pt x="1367" y="1080"/>
                    </a:cubicBezTo>
                    <a:lnTo>
                      <a:pt x="1379" y="599"/>
                    </a:lnTo>
                    <a:lnTo>
                      <a:pt x="1631" y="678"/>
                    </a:lnTo>
                    <a:lnTo>
                      <a:pt x="2082" y="277"/>
                    </a:lnTo>
                    <a:lnTo>
                      <a:pt x="2099" y="0"/>
                    </a:lnTo>
                    <a:lnTo>
                      <a:pt x="1642" y="491"/>
                    </a:lnTo>
                    <a:lnTo>
                      <a:pt x="1384" y="152"/>
                    </a:lnTo>
                    <a:cubicBezTo>
                      <a:pt x="1384" y="152"/>
                      <a:pt x="761" y="340"/>
                      <a:pt x="14" y="250"/>
                    </a:cubicBezTo>
                    <a:close/>
                  </a:path>
                </a:pathLst>
              </a:custGeom>
              <a:solidFill>
                <a:srgbClr val="EB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68">
                <a:extLst>
                  <a:ext uri="{FF2B5EF4-FFF2-40B4-BE49-F238E27FC236}">
                    <a16:creationId xmlns:a16="http://schemas.microsoft.com/office/drawing/2014/main" id="{965FD82F-EF1B-4A29-B3E5-405727AD5D27}"/>
                  </a:ext>
                </a:extLst>
              </p:cNvPr>
              <p:cNvSpPr>
                <a:spLocks/>
              </p:cNvSpPr>
              <p:nvPr/>
            </p:nvSpPr>
            <p:spPr bwMode="auto">
              <a:xfrm>
                <a:off x="4587856" y="4908527"/>
                <a:ext cx="198437" cy="333373"/>
              </a:xfrm>
              <a:custGeom>
                <a:avLst/>
                <a:gdLst>
                  <a:gd name="T0" fmla="*/ 426 w 545"/>
                  <a:gd name="T1" fmla="*/ 0 h 918"/>
                  <a:gd name="T2" fmla="*/ 0 w 545"/>
                  <a:gd name="T3" fmla="*/ 427 h 918"/>
                  <a:gd name="T4" fmla="*/ 25 w 545"/>
                  <a:gd name="T5" fmla="*/ 918 h 918"/>
                  <a:gd name="T6" fmla="*/ 200 w 545"/>
                  <a:gd name="T7" fmla="*/ 889 h 918"/>
                  <a:gd name="T8" fmla="*/ 94 w 545"/>
                  <a:gd name="T9" fmla="*/ 426 h 918"/>
                  <a:gd name="T10" fmla="*/ 545 w 545"/>
                  <a:gd name="T11" fmla="*/ 174 h 918"/>
                  <a:gd name="T12" fmla="*/ 504 w 545"/>
                  <a:gd name="T13" fmla="*/ 0 h 918"/>
                  <a:gd name="T14" fmla="*/ 426 w 545"/>
                  <a:gd name="T15" fmla="*/ 0 h 9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5" h="918">
                    <a:moveTo>
                      <a:pt x="426" y="0"/>
                    </a:moveTo>
                    <a:lnTo>
                      <a:pt x="0" y="427"/>
                    </a:lnTo>
                    <a:lnTo>
                      <a:pt x="25" y="918"/>
                    </a:lnTo>
                    <a:lnTo>
                      <a:pt x="200" y="889"/>
                    </a:lnTo>
                    <a:lnTo>
                      <a:pt x="94" y="426"/>
                    </a:lnTo>
                    <a:lnTo>
                      <a:pt x="545" y="174"/>
                    </a:lnTo>
                    <a:lnTo>
                      <a:pt x="504" y="0"/>
                    </a:lnTo>
                    <a:cubicBezTo>
                      <a:pt x="478" y="0"/>
                      <a:pt x="452" y="0"/>
                      <a:pt x="426" y="0"/>
                    </a:cubicBezTo>
                    <a:close/>
                  </a:path>
                </a:pathLst>
              </a:custGeom>
              <a:solidFill>
                <a:srgbClr val="EB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69">
                <a:extLst>
                  <a:ext uri="{FF2B5EF4-FFF2-40B4-BE49-F238E27FC236}">
                    <a16:creationId xmlns:a16="http://schemas.microsoft.com/office/drawing/2014/main" id="{A415F130-538E-4D6B-B416-A553CE2CB5BF}"/>
                  </a:ext>
                </a:extLst>
              </p:cNvPr>
              <p:cNvSpPr>
                <a:spLocks/>
              </p:cNvSpPr>
              <p:nvPr/>
            </p:nvSpPr>
            <p:spPr bwMode="auto">
              <a:xfrm>
                <a:off x="5240315" y="4868840"/>
                <a:ext cx="209549" cy="142875"/>
              </a:xfrm>
              <a:custGeom>
                <a:avLst/>
                <a:gdLst>
                  <a:gd name="T0" fmla="*/ 0 w 578"/>
                  <a:gd name="T1" fmla="*/ 12 h 394"/>
                  <a:gd name="T2" fmla="*/ 261 w 578"/>
                  <a:gd name="T3" fmla="*/ 332 h 394"/>
                  <a:gd name="T4" fmla="*/ 578 w 578"/>
                  <a:gd name="T5" fmla="*/ 0 h 394"/>
                  <a:gd name="T6" fmla="*/ 258 w 578"/>
                  <a:gd name="T7" fmla="*/ 394 h 394"/>
                  <a:gd name="T8" fmla="*/ 0 w 578"/>
                  <a:gd name="T9" fmla="*/ 12 h 394"/>
                </a:gdLst>
                <a:ahLst/>
                <a:cxnLst>
                  <a:cxn ang="0">
                    <a:pos x="T0" y="T1"/>
                  </a:cxn>
                  <a:cxn ang="0">
                    <a:pos x="T2" y="T3"/>
                  </a:cxn>
                  <a:cxn ang="0">
                    <a:pos x="T4" y="T5"/>
                  </a:cxn>
                  <a:cxn ang="0">
                    <a:pos x="T6" y="T7"/>
                  </a:cxn>
                  <a:cxn ang="0">
                    <a:pos x="T8" y="T9"/>
                  </a:cxn>
                </a:cxnLst>
                <a:rect l="0" t="0" r="r" b="b"/>
                <a:pathLst>
                  <a:path w="578" h="394">
                    <a:moveTo>
                      <a:pt x="0" y="12"/>
                    </a:moveTo>
                    <a:lnTo>
                      <a:pt x="261" y="332"/>
                    </a:lnTo>
                    <a:lnTo>
                      <a:pt x="578" y="0"/>
                    </a:lnTo>
                    <a:lnTo>
                      <a:pt x="258" y="394"/>
                    </a:lnTo>
                    <a:lnTo>
                      <a:pt x="0" y="12"/>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70">
                <a:extLst>
                  <a:ext uri="{FF2B5EF4-FFF2-40B4-BE49-F238E27FC236}">
                    <a16:creationId xmlns:a16="http://schemas.microsoft.com/office/drawing/2014/main" id="{DB6583A7-4E49-4C93-A99A-3A145A61AD51}"/>
                  </a:ext>
                </a:extLst>
              </p:cNvPr>
              <p:cNvSpPr>
                <a:spLocks/>
              </p:cNvSpPr>
              <p:nvPr/>
            </p:nvSpPr>
            <p:spPr bwMode="auto">
              <a:xfrm>
                <a:off x="4627543" y="3968731"/>
                <a:ext cx="644522" cy="477836"/>
              </a:xfrm>
              <a:custGeom>
                <a:avLst/>
                <a:gdLst>
                  <a:gd name="T0" fmla="*/ 66 w 1780"/>
                  <a:gd name="T1" fmla="*/ 1312 h 1312"/>
                  <a:gd name="T2" fmla="*/ 21 w 1780"/>
                  <a:gd name="T3" fmla="*/ 999 h 1312"/>
                  <a:gd name="T4" fmla="*/ 89 w 1780"/>
                  <a:gd name="T5" fmla="*/ 821 h 1312"/>
                  <a:gd name="T6" fmla="*/ 415 w 1780"/>
                  <a:gd name="T7" fmla="*/ 333 h 1312"/>
                  <a:gd name="T8" fmla="*/ 1150 w 1780"/>
                  <a:gd name="T9" fmla="*/ 279 h 1312"/>
                  <a:gd name="T10" fmla="*/ 1421 w 1780"/>
                  <a:gd name="T11" fmla="*/ 146 h 1312"/>
                  <a:gd name="T12" fmla="*/ 1753 w 1780"/>
                  <a:gd name="T13" fmla="*/ 311 h 1312"/>
                  <a:gd name="T14" fmla="*/ 1636 w 1780"/>
                  <a:gd name="T15" fmla="*/ 512 h 1312"/>
                  <a:gd name="T16" fmla="*/ 1488 w 1780"/>
                  <a:gd name="T17" fmla="*/ 603 h 1312"/>
                  <a:gd name="T18" fmla="*/ 1598 w 1780"/>
                  <a:gd name="T19" fmla="*/ 686 h 1312"/>
                  <a:gd name="T20" fmla="*/ 1656 w 1780"/>
                  <a:gd name="T21" fmla="*/ 775 h 1312"/>
                  <a:gd name="T22" fmla="*/ 1633 w 1780"/>
                  <a:gd name="T23" fmla="*/ 951 h 1312"/>
                  <a:gd name="T24" fmla="*/ 755 w 1780"/>
                  <a:gd name="T25" fmla="*/ 747 h 1312"/>
                  <a:gd name="T26" fmla="*/ 66 w 1780"/>
                  <a:gd name="T27" fmla="*/ 1312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0" h="1312">
                    <a:moveTo>
                      <a:pt x="66" y="1312"/>
                    </a:moveTo>
                    <a:cubicBezTo>
                      <a:pt x="66" y="1312"/>
                      <a:pt x="0" y="1033"/>
                      <a:pt x="21" y="999"/>
                    </a:cubicBezTo>
                    <a:cubicBezTo>
                      <a:pt x="41" y="965"/>
                      <a:pt x="94" y="943"/>
                      <a:pt x="89" y="821"/>
                    </a:cubicBezTo>
                    <a:cubicBezTo>
                      <a:pt x="83" y="700"/>
                      <a:pt x="116" y="400"/>
                      <a:pt x="415" y="333"/>
                    </a:cubicBezTo>
                    <a:cubicBezTo>
                      <a:pt x="715" y="266"/>
                      <a:pt x="947" y="345"/>
                      <a:pt x="1150" y="279"/>
                    </a:cubicBezTo>
                    <a:cubicBezTo>
                      <a:pt x="1353" y="214"/>
                      <a:pt x="1421" y="146"/>
                      <a:pt x="1421" y="146"/>
                    </a:cubicBezTo>
                    <a:cubicBezTo>
                      <a:pt x="1592" y="0"/>
                      <a:pt x="1780" y="146"/>
                      <a:pt x="1753" y="311"/>
                    </a:cubicBezTo>
                    <a:cubicBezTo>
                      <a:pt x="1753" y="311"/>
                      <a:pt x="1731" y="441"/>
                      <a:pt x="1636" y="512"/>
                    </a:cubicBezTo>
                    <a:cubicBezTo>
                      <a:pt x="1540" y="584"/>
                      <a:pt x="1488" y="603"/>
                      <a:pt x="1488" y="603"/>
                    </a:cubicBezTo>
                    <a:cubicBezTo>
                      <a:pt x="1488" y="603"/>
                      <a:pt x="1564" y="672"/>
                      <a:pt x="1598" y="686"/>
                    </a:cubicBezTo>
                    <a:cubicBezTo>
                      <a:pt x="1631" y="700"/>
                      <a:pt x="1653" y="743"/>
                      <a:pt x="1656" y="775"/>
                    </a:cubicBezTo>
                    <a:cubicBezTo>
                      <a:pt x="1659" y="808"/>
                      <a:pt x="1633" y="951"/>
                      <a:pt x="1633" y="951"/>
                    </a:cubicBezTo>
                    <a:lnTo>
                      <a:pt x="755" y="747"/>
                    </a:lnTo>
                    <a:lnTo>
                      <a:pt x="66" y="1312"/>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71">
                <a:extLst>
                  <a:ext uri="{FF2B5EF4-FFF2-40B4-BE49-F238E27FC236}">
                    <a16:creationId xmlns:a16="http://schemas.microsoft.com/office/drawing/2014/main" id="{5678BC2C-6B1C-4A15-9D90-56E981EE1AFD}"/>
                  </a:ext>
                </a:extLst>
              </p:cNvPr>
              <p:cNvSpPr>
                <a:spLocks/>
              </p:cNvSpPr>
              <p:nvPr/>
            </p:nvSpPr>
            <p:spPr bwMode="auto">
              <a:xfrm>
                <a:off x="4737080" y="4908527"/>
                <a:ext cx="85725" cy="300036"/>
              </a:xfrm>
              <a:custGeom>
                <a:avLst/>
                <a:gdLst>
                  <a:gd name="T0" fmla="*/ 0 w 236"/>
                  <a:gd name="T1" fmla="*/ 811 h 826"/>
                  <a:gd name="T2" fmla="*/ 59 w 236"/>
                  <a:gd name="T3" fmla="*/ 826 h 826"/>
                  <a:gd name="T4" fmla="*/ 236 w 236"/>
                  <a:gd name="T5" fmla="*/ 39 h 826"/>
                  <a:gd name="T6" fmla="*/ 14 w 236"/>
                  <a:gd name="T7" fmla="*/ 0 h 826"/>
                  <a:gd name="T8" fmla="*/ 2 w 236"/>
                  <a:gd name="T9" fmla="*/ 221 h 826"/>
                  <a:gd name="T10" fmla="*/ 0 w 236"/>
                  <a:gd name="T11" fmla="*/ 811 h 826"/>
                </a:gdLst>
                <a:ahLst/>
                <a:cxnLst>
                  <a:cxn ang="0">
                    <a:pos x="T0" y="T1"/>
                  </a:cxn>
                  <a:cxn ang="0">
                    <a:pos x="T2" y="T3"/>
                  </a:cxn>
                  <a:cxn ang="0">
                    <a:pos x="T4" y="T5"/>
                  </a:cxn>
                  <a:cxn ang="0">
                    <a:pos x="T6" y="T7"/>
                  </a:cxn>
                  <a:cxn ang="0">
                    <a:pos x="T8" y="T9"/>
                  </a:cxn>
                  <a:cxn ang="0">
                    <a:pos x="T10" y="T11"/>
                  </a:cxn>
                </a:cxnLst>
                <a:rect l="0" t="0" r="r" b="b"/>
                <a:pathLst>
                  <a:path w="236" h="826">
                    <a:moveTo>
                      <a:pt x="0" y="811"/>
                    </a:moveTo>
                    <a:lnTo>
                      <a:pt x="59" y="826"/>
                    </a:lnTo>
                    <a:lnTo>
                      <a:pt x="236" y="39"/>
                    </a:lnTo>
                    <a:lnTo>
                      <a:pt x="14" y="0"/>
                    </a:lnTo>
                    <a:lnTo>
                      <a:pt x="2" y="221"/>
                    </a:lnTo>
                    <a:lnTo>
                      <a:pt x="0" y="811"/>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72">
                <a:extLst>
                  <a:ext uri="{FF2B5EF4-FFF2-40B4-BE49-F238E27FC236}">
                    <a16:creationId xmlns:a16="http://schemas.microsoft.com/office/drawing/2014/main" id="{B70AB0FB-41DE-4032-B693-38DB11B6B879}"/>
                  </a:ext>
                </a:extLst>
              </p:cNvPr>
              <p:cNvSpPr>
                <a:spLocks/>
              </p:cNvSpPr>
              <p:nvPr/>
            </p:nvSpPr>
            <p:spPr bwMode="auto">
              <a:xfrm>
                <a:off x="4968854" y="4913290"/>
                <a:ext cx="100013" cy="284162"/>
              </a:xfrm>
              <a:custGeom>
                <a:avLst/>
                <a:gdLst>
                  <a:gd name="T0" fmla="*/ 0 w 275"/>
                  <a:gd name="T1" fmla="*/ 42 h 781"/>
                  <a:gd name="T2" fmla="*/ 97 w 275"/>
                  <a:gd name="T3" fmla="*/ 0 h 781"/>
                  <a:gd name="T4" fmla="*/ 215 w 275"/>
                  <a:gd name="T5" fmla="*/ 24 h 781"/>
                  <a:gd name="T6" fmla="*/ 138 w 275"/>
                  <a:gd name="T7" fmla="*/ 162 h 781"/>
                  <a:gd name="T8" fmla="*/ 275 w 275"/>
                  <a:gd name="T9" fmla="*/ 650 h 781"/>
                  <a:gd name="T10" fmla="*/ 166 w 275"/>
                  <a:gd name="T11" fmla="*/ 781 h 781"/>
                  <a:gd name="T12" fmla="*/ 18 w 275"/>
                  <a:gd name="T13" fmla="*/ 622 h 781"/>
                  <a:gd name="T14" fmla="*/ 101 w 275"/>
                  <a:gd name="T15" fmla="*/ 168 h 781"/>
                  <a:gd name="T16" fmla="*/ 0 w 275"/>
                  <a:gd name="T17" fmla="*/ 42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781">
                    <a:moveTo>
                      <a:pt x="0" y="42"/>
                    </a:moveTo>
                    <a:lnTo>
                      <a:pt x="97" y="0"/>
                    </a:lnTo>
                    <a:lnTo>
                      <a:pt x="215" y="24"/>
                    </a:lnTo>
                    <a:lnTo>
                      <a:pt x="138" y="162"/>
                    </a:lnTo>
                    <a:lnTo>
                      <a:pt x="275" y="650"/>
                    </a:lnTo>
                    <a:lnTo>
                      <a:pt x="166" y="781"/>
                    </a:lnTo>
                    <a:lnTo>
                      <a:pt x="18" y="622"/>
                    </a:lnTo>
                    <a:lnTo>
                      <a:pt x="101" y="168"/>
                    </a:lnTo>
                    <a:lnTo>
                      <a:pt x="0" y="4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73">
                <a:extLst>
                  <a:ext uri="{FF2B5EF4-FFF2-40B4-BE49-F238E27FC236}">
                    <a16:creationId xmlns:a16="http://schemas.microsoft.com/office/drawing/2014/main" id="{F96FF760-302A-4123-ADFB-5DDB0D2150E7}"/>
                  </a:ext>
                </a:extLst>
              </p:cNvPr>
              <p:cNvSpPr>
                <a:spLocks/>
              </p:cNvSpPr>
              <p:nvPr/>
            </p:nvSpPr>
            <p:spPr bwMode="auto">
              <a:xfrm>
                <a:off x="4776767" y="4519592"/>
                <a:ext cx="352424" cy="311148"/>
              </a:xfrm>
              <a:custGeom>
                <a:avLst/>
                <a:gdLst>
                  <a:gd name="T0" fmla="*/ 333 w 970"/>
                  <a:gd name="T1" fmla="*/ 103 h 858"/>
                  <a:gd name="T2" fmla="*/ 886 w 970"/>
                  <a:gd name="T3" fmla="*/ 243 h 858"/>
                  <a:gd name="T4" fmla="*/ 637 w 970"/>
                  <a:gd name="T5" fmla="*/ 755 h 858"/>
                  <a:gd name="T6" fmla="*/ 84 w 970"/>
                  <a:gd name="T7" fmla="*/ 615 h 858"/>
                  <a:gd name="T8" fmla="*/ 333 w 970"/>
                  <a:gd name="T9" fmla="*/ 103 h 858"/>
                </a:gdLst>
                <a:ahLst/>
                <a:cxnLst>
                  <a:cxn ang="0">
                    <a:pos x="T0" y="T1"/>
                  </a:cxn>
                  <a:cxn ang="0">
                    <a:pos x="T2" y="T3"/>
                  </a:cxn>
                  <a:cxn ang="0">
                    <a:pos x="T4" y="T5"/>
                  </a:cxn>
                  <a:cxn ang="0">
                    <a:pos x="T6" y="T7"/>
                  </a:cxn>
                  <a:cxn ang="0">
                    <a:pos x="T8" y="T9"/>
                  </a:cxn>
                </a:cxnLst>
                <a:rect l="0" t="0" r="r" b="b"/>
                <a:pathLst>
                  <a:path w="970" h="858">
                    <a:moveTo>
                      <a:pt x="333" y="103"/>
                    </a:moveTo>
                    <a:cubicBezTo>
                      <a:pt x="555" y="0"/>
                      <a:pt x="802" y="63"/>
                      <a:pt x="886" y="243"/>
                    </a:cubicBezTo>
                    <a:cubicBezTo>
                      <a:pt x="970" y="422"/>
                      <a:pt x="858" y="652"/>
                      <a:pt x="637" y="755"/>
                    </a:cubicBezTo>
                    <a:cubicBezTo>
                      <a:pt x="415" y="858"/>
                      <a:pt x="168" y="795"/>
                      <a:pt x="84" y="615"/>
                    </a:cubicBezTo>
                    <a:cubicBezTo>
                      <a:pt x="0" y="435"/>
                      <a:pt x="112" y="206"/>
                      <a:pt x="333" y="103"/>
                    </a:cubicBezTo>
                    <a:close/>
                  </a:path>
                </a:pathLst>
              </a:custGeom>
              <a:solidFill>
                <a:srgbClr val="4A30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4">
                <a:extLst>
                  <a:ext uri="{FF2B5EF4-FFF2-40B4-BE49-F238E27FC236}">
                    <a16:creationId xmlns:a16="http://schemas.microsoft.com/office/drawing/2014/main" id="{7B71276F-5A9A-4782-AF57-DCA6469F4601}"/>
                  </a:ext>
                </a:extLst>
              </p:cNvPr>
              <p:cNvSpPr>
                <a:spLocks/>
              </p:cNvSpPr>
              <p:nvPr/>
            </p:nvSpPr>
            <p:spPr bwMode="auto">
              <a:xfrm>
                <a:off x="4846617" y="4710091"/>
                <a:ext cx="284162" cy="79375"/>
              </a:xfrm>
              <a:custGeom>
                <a:avLst/>
                <a:gdLst>
                  <a:gd name="T0" fmla="*/ 0 w 783"/>
                  <a:gd name="T1" fmla="*/ 190 h 221"/>
                  <a:gd name="T2" fmla="*/ 424 w 783"/>
                  <a:gd name="T3" fmla="*/ 1 h 221"/>
                  <a:gd name="T4" fmla="*/ 471 w 783"/>
                  <a:gd name="T5" fmla="*/ 177 h 221"/>
                  <a:gd name="T6" fmla="*/ 0 w 783"/>
                  <a:gd name="T7" fmla="*/ 190 h 221"/>
                </a:gdLst>
                <a:ahLst/>
                <a:cxnLst>
                  <a:cxn ang="0">
                    <a:pos x="T0" y="T1"/>
                  </a:cxn>
                  <a:cxn ang="0">
                    <a:pos x="T2" y="T3"/>
                  </a:cxn>
                  <a:cxn ang="0">
                    <a:pos x="T4" y="T5"/>
                  </a:cxn>
                  <a:cxn ang="0">
                    <a:pos x="T6" y="T7"/>
                  </a:cxn>
                </a:cxnLst>
                <a:rect l="0" t="0" r="r" b="b"/>
                <a:pathLst>
                  <a:path w="783" h="221">
                    <a:moveTo>
                      <a:pt x="0" y="190"/>
                    </a:moveTo>
                    <a:cubicBezTo>
                      <a:pt x="10" y="14"/>
                      <a:pt x="280" y="0"/>
                      <a:pt x="424" y="1"/>
                    </a:cubicBezTo>
                    <a:cubicBezTo>
                      <a:pt x="717" y="3"/>
                      <a:pt x="783" y="101"/>
                      <a:pt x="471" y="177"/>
                    </a:cubicBezTo>
                    <a:cubicBezTo>
                      <a:pt x="286" y="221"/>
                      <a:pt x="0" y="190"/>
                      <a:pt x="0" y="190"/>
                    </a:cubicBezTo>
                    <a:close/>
                  </a:path>
                </a:pathLst>
              </a:custGeom>
              <a:solidFill>
                <a:srgbClr val="BE7E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75">
                <a:extLst>
                  <a:ext uri="{FF2B5EF4-FFF2-40B4-BE49-F238E27FC236}">
                    <a16:creationId xmlns:a16="http://schemas.microsoft.com/office/drawing/2014/main" id="{EDB2F69A-E6AA-436B-80AF-E917E63135D4}"/>
                  </a:ext>
                </a:extLst>
              </p:cNvPr>
              <p:cNvSpPr>
                <a:spLocks/>
              </p:cNvSpPr>
              <p:nvPr/>
            </p:nvSpPr>
            <p:spPr bwMode="auto">
              <a:xfrm>
                <a:off x="4792642" y="4556104"/>
                <a:ext cx="376236" cy="161924"/>
              </a:xfrm>
              <a:custGeom>
                <a:avLst/>
                <a:gdLst>
                  <a:gd name="T0" fmla="*/ 0 w 1038"/>
                  <a:gd name="T1" fmla="*/ 119 h 445"/>
                  <a:gd name="T2" fmla="*/ 602 w 1038"/>
                  <a:gd name="T3" fmla="*/ 129 h 445"/>
                  <a:gd name="T4" fmla="*/ 1038 w 1038"/>
                  <a:gd name="T5" fmla="*/ 0 h 445"/>
                  <a:gd name="T6" fmla="*/ 0 w 1038"/>
                  <a:gd name="T7" fmla="*/ 119 h 445"/>
                </a:gdLst>
                <a:ahLst/>
                <a:cxnLst>
                  <a:cxn ang="0">
                    <a:pos x="T0" y="T1"/>
                  </a:cxn>
                  <a:cxn ang="0">
                    <a:pos x="T2" y="T3"/>
                  </a:cxn>
                  <a:cxn ang="0">
                    <a:pos x="T4" y="T5"/>
                  </a:cxn>
                  <a:cxn ang="0">
                    <a:pos x="T6" y="T7"/>
                  </a:cxn>
                </a:cxnLst>
                <a:rect l="0" t="0" r="r" b="b"/>
                <a:pathLst>
                  <a:path w="1038" h="445">
                    <a:moveTo>
                      <a:pt x="0" y="119"/>
                    </a:moveTo>
                    <a:cubicBezTo>
                      <a:pt x="136" y="148"/>
                      <a:pt x="352" y="174"/>
                      <a:pt x="602" y="129"/>
                    </a:cubicBezTo>
                    <a:cubicBezTo>
                      <a:pt x="794" y="95"/>
                      <a:pt x="938" y="44"/>
                      <a:pt x="1038" y="0"/>
                    </a:cubicBezTo>
                    <a:cubicBezTo>
                      <a:pt x="933" y="445"/>
                      <a:pt x="14" y="359"/>
                      <a:pt x="0" y="1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76">
                <a:extLst>
                  <a:ext uri="{FF2B5EF4-FFF2-40B4-BE49-F238E27FC236}">
                    <a16:creationId xmlns:a16="http://schemas.microsoft.com/office/drawing/2014/main" id="{17BD9FD9-590E-4795-B032-B75BAC0A653D}"/>
                  </a:ext>
                </a:extLst>
              </p:cNvPr>
              <p:cNvSpPr>
                <a:spLocks/>
              </p:cNvSpPr>
              <p:nvPr/>
            </p:nvSpPr>
            <p:spPr bwMode="auto">
              <a:xfrm>
                <a:off x="4767242" y="4702153"/>
                <a:ext cx="336549" cy="122238"/>
              </a:xfrm>
              <a:custGeom>
                <a:avLst/>
                <a:gdLst>
                  <a:gd name="T0" fmla="*/ 927 w 927"/>
                  <a:gd name="T1" fmla="*/ 189 h 338"/>
                  <a:gd name="T2" fmla="*/ 613 w 927"/>
                  <a:gd name="T3" fmla="*/ 289 h 338"/>
                  <a:gd name="T4" fmla="*/ 0 w 927"/>
                  <a:gd name="T5" fmla="*/ 218 h 338"/>
                  <a:gd name="T6" fmla="*/ 927 w 927"/>
                  <a:gd name="T7" fmla="*/ 189 h 338"/>
                </a:gdLst>
                <a:ahLst/>
                <a:cxnLst>
                  <a:cxn ang="0">
                    <a:pos x="T0" y="T1"/>
                  </a:cxn>
                  <a:cxn ang="0">
                    <a:pos x="T2" y="T3"/>
                  </a:cxn>
                  <a:cxn ang="0">
                    <a:pos x="T4" y="T5"/>
                  </a:cxn>
                  <a:cxn ang="0">
                    <a:pos x="T6" y="T7"/>
                  </a:cxn>
                </a:cxnLst>
                <a:rect l="0" t="0" r="r" b="b"/>
                <a:pathLst>
                  <a:path w="927" h="338">
                    <a:moveTo>
                      <a:pt x="927" y="189"/>
                    </a:moveTo>
                    <a:cubicBezTo>
                      <a:pt x="841" y="229"/>
                      <a:pt x="737" y="263"/>
                      <a:pt x="613" y="289"/>
                    </a:cubicBezTo>
                    <a:cubicBezTo>
                      <a:pt x="380" y="338"/>
                      <a:pt x="149" y="311"/>
                      <a:pt x="0" y="218"/>
                    </a:cubicBezTo>
                    <a:cubicBezTo>
                      <a:pt x="171" y="3"/>
                      <a:pt x="746" y="0"/>
                      <a:pt x="927" y="1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77">
                <a:extLst>
                  <a:ext uri="{FF2B5EF4-FFF2-40B4-BE49-F238E27FC236}">
                    <a16:creationId xmlns:a16="http://schemas.microsoft.com/office/drawing/2014/main" id="{BF396CE1-DFD4-42B1-8197-2ACC7F48AFF7}"/>
                  </a:ext>
                </a:extLst>
              </p:cNvPr>
              <p:cNvSpPr>
                <a:spLocks/>
              </p:cNvSpPr>
              <p:nvPr/>
            </p:nvSpPr>
            <p:spPr bwMode="auto">
              <a:xfrm>
                <a:off x="4624368" y="4022706"/>
                <a:ext cx="515936" cy="423861"/>
              </a:xfrm>
              <a:custGeom>
                <a:avLst/>
                <a:gdLst>
                  <a:gd name="T0" fmla="*/ 74 w 1422"/>
                  <a:gd name="T1" fmla="*/ 1163 h 1163"/>
                  <a:gd name="T2" fmla="*/ 29 w 1422"/>
                  <a:gd name="T3" fmla="*/ 850 h 1163"/>
                  <a:gd name="T4" fmla="*/ 1422 w 1422"/>
                  <a:gd name="T5" fmla="*/ 495 h 1163"/>
                  <a:gd name="T6" fmla="*/ 74 w 1422"/>
                  <a:gd name="T7" fmla="*/ 1163 h 1163"/>
                </a:gdLst>
                <a:ahLst/>
                <a:cxnLst>
                  <a:cxn ang="0">
                    <a:pos x="T0" y="T1"/>
                  </a:cxn>
                  <a:cxn ang="0">
                    <a:pos x="T2" y="T3"/>
                  </a:cxn>
                  <a:cxn ang="0">
                    <a:pos x="T4" y="T5"/>
                  </a:cxn>
                  <a:cxn ang="0">
                    <a:pos x="T6" y="T7"/>
                  </a:cxn>
                </a:cxnLst>
                <a:rect l="0" t="0" r="r" b="b"/>
                <a:pathLst>
                  <a:path w="1422" h="1163">
                    <a:moveTo>
                      <a:pt x="74" y="1163"/>
                    </a:moveTo>
                    <a:cubicBezTo>
                      <a:pt x="74" y="1163"/>
                      <a:pt x="0" y="877"/>
                      <a:pt x="29" y="850"/>
                    </a:cubicBezTo>
                    <a:cubicBezTo>
                      <a:pt x="927" y="0"/>
                      <a:pt x="833" y="616"/>
                      <a:pt x="1422" y="495"/>
                    </a:cubicBezTo>
                    <a:lnTo>
                      <a:pt x="74" y="1163"/>
                    </a:lnTo>
                    <a:close/>
                  </a:path>
                </a:pathLst>
              </a:custGeom>
              <a:solidFill>
                <a:srgbClr val="6341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78">
                <a:extLst>
                  <a:ext uri="{FF2B5EF4-FFF2-40B4-BE49-F238E27FC236}">
                    <a16:creationId xmlns:a16="http://schemas.microsoft.com/office/drawing/2014/main" id="{E68DEEE9-1AFE-4CA2-9D70-7B1482981F2E}"/>
                  </a:ext>
                </a:extLst>
              </p:cNvPr>
              <p:cNvSpPr>
                <a:spLocks/>
              </p:cNvSpPr>
              <p:nvPr/>
            </p:nvSpPr>
            <p:spPr bwMode="auto">
              <a:xfrm>
                <a:off x="4679931" y="4583092"/>
                <a:ext cx="303212" cy="195262"/>
              </a:xfrm>
              <a:custGeom>
                <a:avLst/>
                <a:gdLst>
                  <a:gd name="T0" fmla="*/ 155 w 834"/>
                  <a:gd name="T1" fmla="*/ 0 h 537"/>
                  <a:gd name="T2" fmla="*/ 834 w 834"/>
                  <a:gd name="T3" fmla="*/ 161 h 537"/>
                  <a:gd name="T4" fmla="*/ 215 w 834"/>
                  <a:gd name="T5" fmla="*/ 61 h 537"/>
                  <a:gd name="T6" fmla="*/ 250 w 834"/>
                  <a:gd name="T7" fmla="*/ 537 h 537"/>
                  <a:gd name="T8" fmla="*/ 155 w 834"/>
                  <a:gd name="T9" fmla="*/ 0 h 537"/>
                </a:gdLst>
                <a:ahLst/>
                <a:cxnLst>
                  <a:cxn ang="0">
                    <a:pos x="T0" y="T1"/>
                  </a:cxn>
                  <a:cxn ang="0">
                    <a:pos x="T2" y="T3"/>
                  </a:cxn>
                  <a:cxn ang="0">
                    <a:pos x="T4" y="T5"/>
                  </a:cxn>
                  <a:cxn ang="0">
                    <a:pos x="T6" y="T7"/>
                  </a:cxn>
                  <a:cxn ang="0">
                    <a:pos x="T8" y="T9"/>
                  </a:cxn>
                </a:cxnLst>
                <a:rect l="0" t="0" r="r" b="b"/>
                <a:pathLst>
                  <a:path w="834" h="537">
                    <a:moveTo>
                      <a:pt x="155" y="0"/>
                    </a:moveTo>
                    <a:cubicBezTo>
                      <a:pt x="155" y="0"/>
                      <a:pt x="766" y="126"/>
                      <a:pt x="834" y="161"/>
                    </a:cubicBezTo>
                    <a:cubicBezTo>
                      <a:pt x="594" y="94"/>
                      <a:pt x="302" y="30"/>
                      <a:pt x="215" y="61"/>
                    </a:cubicBezTo>
                    <a:cubicBezTo>
                      <a:pt x="54" y="119"/>
                      <a:pt x="95" y="433"/>
                      <a:pt x="250" y="537"/>
                    </a:cubicBezTo>
                    <a:cubicBezTo>
                      <a:pt x="60" y="444"/>
                      <a:pt x="0" y="260"/>
                      <a:pt x="155" y="0"/>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79">
                <a:extLst>
                  <a:ext uri="{FF2B5EF4-FFF2-40B4-BE49-F238E27FC236}">
                    <a16:creationId xmlns:a16="http://schemas.microsoft.com/office/drawing/2014/main" id="{E1F69D6C-60CA-4D52-9359-BE3210688885}"/>
                  </a:ext>
                </a:extLst>
              </p:cNvPr>
              <p:cNvSpPr>
                <a:spLocks noEditPoints="1"/>
              </p:cNvSpPr>
              <p:nvPr/>
            </p:nvSpPr>
            <p:spPr bwMode="auto">
              <a:xfrm>
                <a:off x="4594206" y="4203681"/>
                <a:ext cx="681035" cy="769935"/>
              </a:xfrm>
              <a:custGeom>
                <a:avLst/>
                <a:gdLst>
                  <a:gd name="T0" fmla="*/ 1780 w 1878"/>
                  <a:gd name="T1" fmla="*/ 1843 h 2120"/>
                  <a:gd name="T2" fmla="*/ 1843 w 1878"/>
                  <a:gd name="T3" fmla="*/ 1146 h 2120"/>
                  <a:gd name="T4" fmla="*/ 1812 w 1878"/>
                  <a:gd name="T5" fmla="*/ 691 h 2120"/>
                  <a:gd name="T6" fmla="*/ 1861 w 1878"/>
                  <a:gd name="T7" fmla="*/ 571 h 2120"/>
                  <a:gd name="T8" fmla="*/ 1787 w 1878"/>
                  <a:gd name="T9" fmla="*/ 477 h 2120"/>
                  <a:gd name="T10" fmla="*/ 1647 w 1878"/>
                  <a:gd name="T11" fmla="*/ 148 h 2120"/>
                  <a:gd name="T12" fmla="*/ 1505 w 1878"/>
                  <a:gd name="T13" fmla="*/ 0 h 2120"/>
                  <a:gd name="T14" fmla="*/ 1144 w 1878"/>
                  <a:gd name="T15" fmla="*/ 46 h 2120"/>
                  <a:gd name="T16" fmla="*/ 516 w 1878"/>
                  <a:gd name="T17" fmla="*/ 102 h 2120"/>
                  <a:gd name="T18" fmla="*/ 323 w 1878"/>
                  <a:gd name="T19" fmla="*/ 287 h 2120"/>
                  <a:gd name="T20" fmla="*/ 157 w 1878"/>
                  <a:gd name="T21" fmla="*/ 668 h 2120"/>
                  <a:gd name="T22" fmla="*/ 14 w 1878"/>
                  <a:gd name="T23" fmla="*/ 764 h 2120"/>
                  <a:gd name="T24" fmla="*/ 157 w 1878"/>
                  <a:gd name="T25" fmla="*/ 904 h 2120"/>
                  <a:gd name="T26" fmla="*/ 256 w 1878"/>
                  <a:gd name="T27" fmla="*/ 1448 h 2120"/>
                  <a:gd name="T28" fmla="*/ 410 w 1878"/>
                  <a:gd name="T29" fmla="*/ 1941 h 2120"/>
                  <a:gd name="T30" fmla="*/ 1780 w 1878"/>
                  <a:gd name="T31" fmla="*/ 1843 h 2120"/>
                  <a:gd name="T32" fmla="*/ 326 w 1878"/>
                  <a:gd name="T33" fmla="*/ 1348 h 2120"/>
                  <a:gd name="T34" fmla="*/ 1267 w 1878"/>
                  <a:gd name="T35" fmla="*/ 1327 h 2120"/>
                  <a:gd name="T36" fmla="*/ 805 w 1878"/>
                  <a:gd name="T37" fmla="*/ 1611 h 2120"/>
                  <a:gd name="T38" fmla="*/ 326 w 1878"/>
                  <a:gd name="T39" fmla="*/ 1348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78" h="2120">
                    <a:moveTo>
                      <a:pt x="1780" y="1843"/>
                    </a:moveTo>
                    <a:cubicBezTo>
                      <a:pt x="1780" y="1843"/>
                      <a:pt x="1841" y="1456"/>
                      <a:pt x="1843" y="1146"/>
                    </a:cubicBezTo>
                    <a:cubicBezTo>
                      <a:pt x="1845" y="836"/>
                      <a:pt x="1812" y="691"/>
                      <a:pt x="1812" y="691"/>
                    </a:cubicBezTo>
                    <a:cubicBezTo>
                      <a:pt x="1812" y="691"/>
                      <a:pt x="1878" y="634"/>
                      <a:pt x="1861" y="571"/>
                    </a:cubicBezTo>
                    <a:cubicBezTo>
                      <a:pt x="1844" y="509"/>
                      <a:pt x="1787" y="477"/>
                      <a:pt x="1787" y="477"/>
                    </a:cubicBezTo>
                    <a:cubicBezTo>
                      <a:pt x="1787" y="477"/>
                      <a:pt x="1713" y="254"/>
                      <a:pt x="1647" y="148"/>
                    </a:cubicBezTo>
                    <a:cubicBezTo>
                      <a:pt x="1581" y="43"/>
                      <a:pt x="1505" y="0"/>
                      <a:pt x="1505" y="0"/>
                    </a:cubicBezTo>
                    <a:cubicBezTo>
                      <a:pt x="1505" y="0"/>
                      <a:pt x="1358" y="44"/>
                      <a:pt x="1144" y="46"/>
                    </a:cubicBezTo>
                    <a:cubicBezTo>
                      <a:pt x="931" y="48"/>
                      <a:pt x="667" y="71"/>
                      <a:pt x="516" y="102"/>
                    </a:cubicBezTo>
                    <a:cubicBezTo>
                      <a:pt x="366" y="134"/>
                      <a:pt x="346" y="248"/>
                      <a:pt x="323" y="287"/>
                    </a:cubicBezTo>
                    <a:cubicBezTo>
                      <a:pt x="300" y="327"/>
                      <a:pt x="157" y="668"/>
                      <a:pt x="157" y="668"/>
                    </a:cubicBezTo>
                    <a:cubicBezTo>
                      <a:pt x="157" y="668"/>
                      <a:pt x="0" y="629"/>
                      <a:pt x="14" y="764"/>
                    </a:cubicBezTo>
                    <a:cubicBezTo>
                      <a:pt x="28" y="899"/>
                      <a:pt x="157" y="904"/>
                      <a:pt x="157" y="904"/>
                    </a:cubicBezTo>
                    <a:cubicBezTo>
                      <a:pt x="157" y="904"/>
                      <a:pt x="192" y="1201"/>
                      <a:pt x="256" y="1448"/>
                    </a:cubicBezTo>
                    <a:cubicBezTo>
                      <a:pt x="320" y="1695"/>
                      <a:pt x="410" y="1941"/>
                      <a:pt x="410" y="1941"/>
                    </a:cubicBezTo>
                    <a:cubicBezTo>
                      <a:pt x="410" y="1941"/>
                      <a:pt x="1055" y="2120"/>
                      <a:pt x="1780" y="1843"/>
                    </a:cubicBezTo>
                    <a:close/>
                    <a:moveTo>
                      <a:pt x="326" y="1348"/>
                    </a:moveTo>
                    <a:cubicBezTo>
                      <a:pt x="275" y="819"/>
                      <a:pt x="844" y="1321"/>
                      <a:pt x="1267" y="1327"/>
                    </a:cubicBezTo>
                    <a:cubicBezTo>
                      <a:pt x="1452" y="1329"/>
                      <a:pt x="1363" y="1561"/>
                      <a:pt x="805" y="1611"/>
                    </a:cubicBezTo>
                    <a:cubicBezTo>
                      <a:pt x="577" y="1631"/>
                      <a:pt x="354" y="1650"/>
                      <a:pt x="326" y="1348"/>
                    </a:cubicBez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80">
                <a:extLst>
                  <a:ext uri="{FF2B5EF4-FFF2-40B4-BE49-F238E27FC236}">
                    <a16:creationId xmlns:a16="http://schemas.microsoft.com/office/drawing/2014/main" id="{D3ED672A-27C3-4BFA-B841-1F91EB9D7BA7}"/>
                  </a:ext>
                </a:extLst>
              </p:cNvPr>
              <p:cNvSpPr>
                <a:spLocks/>
              </p:cNvSpPr>
              <p:nvPr/>
            </p:nvSpPr>
            <p:spPr bwMode="auto">
              <a:xfrm>
                <a:off x="4775180" y="4306869"/>
                <a:ext cx="141287" cy="58738"/>
              </a:xfrm>
              <a:custGeom>
                <a:avLst/>
                <a:gdLst>
                  <a:gd name="T0" fmla="*/ 0 w 390"/>
                  <a:gd name="T1" fmla="*/ 59 h 162"/>
                  <a:gd name="T2" fmla="*/ 323 w 390"/>
                  <a:gd name="T3" fmla="*/ 162 h 162"/>
                  <a:gd name="T4" fmla="*/ 390 w 390"/>
                  <a:gd name="T5" fmla="*/ 112 h 162"/>
                  <a:gd name="T6" fmla="*/ 157 w 390"/>
                  <a:gd name="T7" fmla="*/ 0 h 162"/>
                  <a:gd name="T8" fmla="*/ 0 w 390"/>
                  <a:gd name="T9" fmla="*/ 59 h 162"/>
                </a:gdLst>
                <a:ahLst/>
                <a:cxnLst>
                  <a:cxn ang="0">
                    <a:pos x="T0" y="T1"/>
                  </a:cxn>
                  <a:cxn ang="0">
                    <a:pos x="T2" y="T3"/>
                  </a:cxn>
                  <a:cxn ang="0">
                    <a:pos x="T4" y="T5"/>
                  </a:cxn>
                  <a:cxn ang="0">
                    <a:pos x="T6" y="T7"/>
                  </a:cxn>
                  <a:cxn ang="0">
                    <a:pos x="T8" y="T9"/>
                  </a:cxn>
                </a:cxnLst>
                <a:rect l="0" t="0" r="r" b="b"/>
                <a:pathLst>
                  <a:path w="390" h="162">
                    <a:moveTo>
                      <a:pt x="0" y="59"/>
                    </a:moveTo>
                    <a:lnTo>
                      <a:pt x="323" y="162"/>
                    </a:lnTo>
                    <a:lnTo>
                      <a:pt x="390" y="112"/>
                    </a:lnTo>
                    <a:lnTo>
                      <a:pt x="157" y="0"/>
                    </a:lnTo>
                    <a:lnTo>
                      <a:pt x="0" y="59"/>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81">
                <a:extLst>
                  <a:ext uri="{FF2B5EF4-FFF2-40B4-BE49-F238E27FC236}">
                    <a16:creationId xmlns:a16="http://schemas.microsoft.com/office/drawing/2014/main" id="{DA6DC759-2AD1-4D31-843F-F12DD16D6BED}"/>
                  </a:ext>
                </a:extLst>
              </p:cNvPr>
              <p:cNvSpPr>
                <a:spLocks/>
              </p:cNvSpPr>
              <p:nvPr/>
            </p:nvSpPr>
            <p:spPr bwMode="auto">
              <a:xfrm>
                <a:off x="4594206" y="4237019"/>
                <a:ext cx="228599" cy="685797"/>
              </a:xfrm>
              <a:custGeom>
                <a:avLst/>
                <a:gdLst>
                  <a:gd name="T0" fmla="*/ 566 w 632"/>
                  <a:gd name="T1" fmla="*/ 0 h 1887"/>
                  <a:gd name="T2" fmla="*/ 516 w 632"/>
                  <a:gd name="T3" fmla="*/ 9 h 1887"/>
                  <a:gd name="T4" fmla="*/ 323 w 632"/>
                  <a:gd name="T5" fmla="*/ 194 h 1887"/>
                  <a:gd name="T6" fmla="*/ 157 w 632"/>
                  <a:gd name="T7" fmla="*/ 575 h 1887"/>
                  <a:gd name="T8" fmla="*/ 14 w 632"/>
                  <a:gd name="T9" fmla="*/ 671 h 1887"/>
                  <a:gd name="T10" fmla="*/ 157 w 632"/>
                  <a:gd name="T11" fmla="*/ 811 h 1887"/>
                  <a:gd name="T12" fmla="*/ 256 w 632"/>
                  <a:gd name="T13" fmla="*/ 1355 h 1887"/>
                  <a:gd name="T14" fmla="*/ 410 w 632"/>
                  <a:gd name="T15" fmla="*/ 1848 h 1887"/>
                  <a:gd name="T16" fmla="*/ 632 w 632"/>
                  <a:gd name="T17" fmla="*/ 1887 h 1887"/>
                  <a:gd name="T18" fmla="*/ 534 w 632"/>
                  <a:gd name="T19" fmla="*/ 1516 h 1887"/>
                  <a:gd name="T20" fmla="*/ 447 w 632"/>
                  <a:gd name="T21" fmla="*/ 1003 h 1887"/>
                  <a:gd name="T22" fmla="*/ 566 w 632"/>
                  <a:gd name="T23"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2" h="1887">
                    <a:moveTo>
                      <a:pt x="566" y="0"/>
                    </a:moveTo>
                    <a:cubicBezTo>
                      <a:pt x="548" y="3"/>
                      <a:pt x="532" y="6"/>
                      <a:pt x="516" y="9"/>
                    </a:cubicBezTo>
                    <a:cubicBezTo>
                      <a:pt x="366" y="41"/>
                      <a:pt x="346" y="155"/>
                      <a:pt x="323" y="194"/>
                    </a:cubicBezTo>
                    <a:cubicBezTo>
                      <a:pt x="300" y="234"/>
                      <a:pt x="157" y="575"/>
                      <a:pt x="157" y="575"/>
                    </a:cubicBezTo>
                    <a:cubicBezTo>
                      <a:pt x="157" y="575"/>
                      <a:pt x="0" y="536"/>
                      <a:pt x="14" y="671"/>
                    </a:cubicBezTo>
                    <a:cubicBezTo>
                      <a:pt x="28" y="806"/>
                      <a:pt x="157" y="811"/>
                      <a:pt x="157" y="811"/>
                    </a:cubicBezTo>
                    <a:cubicBezTo>
                      <a:pt x="157" y="811"/>
                      <a:pt x="192" y="1108"/>
                      <a:pt x="256" y="1355"/>
                    </a:cubicBezTo>
                    <a:cubicBezTo>
                      <a:pt x="320" y="1602"/>
                      <a:pt x="410" y="1848"/>
                      <a:pt x="410" y="1848"/>
                    </a:cubicBezTo>
                    <a:cubicBezTo>
                      <a:pt x="410" y="1848"/>
                      <a:pt x="493" y="1871"/>
                      <a:pt x="632" y="1887"/>
                    </a:cubicBezTo>
                    <a:cubicBezTo>
                      <a:pt x="615" y="1806"/>
                      <a:pt x="574" y="1678"/>
                      <a:pt x="534" y="1516"/>
                    </a:cubicBezTo>
                    <a:cubicBezTo>
                      <a:pt x="234" y="1383"/>
                      <a:pt x="299" y="1031"/>
                      <a:pt x="447" y="1003"/>
                    </a:cubicBezTo>
                    <a:cubicBezTo>
                      <a:pt x="420" y="702"/>
                      <a:pt x="436" y="351"/>
                      <a:pt x="566" y="0"/>
                    </a:cubicBezTo>
                    <a:close/>
                  </a:path>
                </a:pathLst>
              </a:custGeom>
              <a:solidFill>
                <a:srgbClr val="FDDB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282">
                <a:extLst>
                  <a:ext uri="{FF2B5EF4-FFF2-40B4-BE49-F238E27FC236}">
                    <a16:creationId xmlns:a16="http://schemas.microsoft.com/office/drawing/2014/main" id="{791F0426-BB53-4A7B-A27A-BFC05A32A689}"/>
                  </a:ext>
                </a:extLst>
              </p:cNvPr>
              <p:cNvSpPr>
                <a:spLocks/>
              </p:cNvSpPr>
              <p:nvPr/>
            </p:nvSpPr>
            <p:spPr bwMode="auto">
              <a:xfrm>
                <a:off x="5000604" y="4286231"/>
                <a:ext cx="131762" cy="60325"/>
              </a:xfrm>
              <a:custGeom>
                <a:avLst/>
                <a:gdLst>
                  <a:gd name="T0" fmla="*/ 0 w 363"/>
                  <a:gd name="T1" fmla="*/ 127 h 167"/>
                  <a:gd name="T2" fmla="*/ 82 w 363"/>
                  <a:gd name="T3" fmla="*/ 167 h 167"/>
                  <a:gd name="T4" fmla="*/ 363 w 363"/>
                  <a:gd name="T5" fmla="*/ 49 h 167"/>
                  <a:gd name="T6" fmla="*/ 210 w 363"/>
                  <a:gd name="T7" fmla="*/ 0 h 167"/>
                  <a:gd name="T8" fmla="*/ 0 w 363"/>
                  <a:gd name="T9" fmla="*/ 127 h 167"/>
                </a:gdLst>
                <a:ahLst/>
                <a:cxnLst>
                  <a:cxn ang="0">
                    <a:pos x="T0" y="T1"/>
                  </a:cxn>
                  <a:cxn ang="0">
                    <a:pos x="T2" y="T3"/>
                  </a:cxn>
                  <a:cxn ang="0">
                    <a:pos x="T4" y="T5"/>
                  </a:cxn>
                  <a:cxn ang="0">
                    <a:pos x="T6" y="T7"/>
                  </a:cxn>
                  <a:cxn ang="0">
                    <a:pos x="T8" y="T9"/>
                  </a:cxn>
                </a:cxnLst>
                <a:rect l="0" t="0" r="r" b="b"/>
                <a:pathLst>
                  <a:path w="363" h="167">
                    <a:moveTo>
                      <a:pt x="0" y="127"/>
                    </a:moveTo>
                    <a:lnTo>
                      <a:pt x="82" y="167"/>
                    </a:lnTo>
                    <a:lnTo>
                      <a:pt x="363" y="49"/>
                    </a:lnTo>
                    <a:lnTo>
                      <a:pt x="210" y="0"/>
                    </a:lnTo>
                    <a:lnTo>
                      <a:pt x="0" y="127"/>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283">
                <a:extLst>
                  <a:ext uri="{FF2B5EF4-FFF2-40B4-BE49-F238E27FC236}">
                    <a16:creationId xmlns:a16="http://schemas.microsoft.com/office/drawing/2014/main" id="{DFB18B66-DB81-46D6-A95A-8A2AD54D2022}"/>
                  </a:ext>
                </a:extLst>
              </p:cNvPr>
              <p:cNvSpPr>
                <a:spLocks/>
              </p:cNvSpPr>
              <p:nvPr/>
            </p:nvSpPr>
            <p:spPr bwMode="auto">
              <a:xfrm>
                <a:off x="4603731" y="4459268"/>
                <a:ext cx="47625" cy="65088"/>
              </a:xfrm>
              <a:custGeom>
                <a:avLst/>
                <a:gdLst>
                  <a:gd name="T0" fmla="*/ 129 w 129"/>
                  <a:gd name="T1" fmla="*/ 179 h 179"/>
                  <a:gd name="T2" fmla="*/ 124 w 129"/>
                  <a:gd name="T3" fmla="*/ 62 h 179"/>
                  <a:gd name="T4" fmla="*/ 125 w 129"/>
                  <a:gd name="T5" fmla="*/ 16 h 179"/>
                  <a:gd name="T6" fmla="*/ 27 w 129"/>
                  <a:gd name="T7" fmla="*/ 37 h 179"/>
                  <a:gd name="T8" fmla="*/ 129 w 129"/>
                  <a:gd name="T9" fmla="*/ 179 h 179"/>
                </a:gdLst>
                <a:ahLst/>
                <a:cxnLst>
                  <a:cxn ang="0">
                    <a:pos x="T0" y="T1"/>
                  </a:cxn>
                  <a:cxn ang="0">
                    <a:pos x="T2" y="T3"/>
                  </a:cxn>
                  <a:cxn ang="0">
                    <a:pos x="T4" y="T5"/>
                  </a:cxn>
                  <a:cxn ang="0">
                    <a:pos x="T6" y="T7"/>
                  </a:cxn>
                  <a:cxn ang="0">
                    <a:pos x="T8" y="T9"/>
                  </a:cxn>
                </a:cxnLst>
                <a:rect l="0" t="0" r="r" b="b"/>
                <a:pathLst>
                  <a:path w="129" h="179">
                    <a:moveTo>
                      <a:pt x="129" y="179"/>
                    </a:moveTo>
                    <a:cubicBezTo>
                      <a:pt x="129" y="179"/>
                      <a:pt x="124" y="109"/>
                      <a:pt x="124" y="62"/>
                    </a:cubicBezTo>
                    <a:cubicBezTo>
                      <a:pt x="125" y="16"/>
                      <a:pt x="125" y="16"/>
                      <a:pt x="125" y="16"/>
                    </a:cubicBezTo>
                    <a:cubicBezTo>
                      <a:pt x="125" y="16"/>
                      <a:pt x="53" y="0"/>
                      <a:pt x="27" y="37"/>
                    </a:cubicBezTo>
                    <a:cubicBezTo>
                      <a:pt x="0" y="75"/>
                      <a:pt x="30" y="178"/>
                      <a:pt x="129" y="179"/>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84">
                <a:extLst>
                  <a:ext uri="{FF2B5EF4-FFF2-40B4-BE49-F238E27FC236}">
                    <a16:creationId xmlns:a16="http://schemas.microsoft.com/office/drawing/2014/main" id="{DD13ACE2-F46C-47EC-89D9-C920E0ED7DFC}"/>
                  </a:ext>
                </a:extLst>
              </p:cNvPr>
              <p:cNvSpPr>
                <a:spLocks/>
              </p:cNvSpPr>
              <p:nvPr/>
            </p:nvSpPr>
            <p:spPr bwMode="auto">
              <a:xfrm>
                <a:off x="5243490" y="4389418"/>
                <a:ext cx="34925" cy="57150"/>
              </a:xfrm>
              <a:custGeom>
                <a:avLst/>
                <a:gdLst>
                  <a:gd name="T0" fmla="*/ 18 w 94"/>
                  <a:gd name="T1" fmla="*/ 155 h 155"/>
                  <a:gd name="T2" fmla="*/ 10 w 94"/>
                  <a:gd name="T3" fmla="*/ 69 h 155"/>
                  <a:gd name="T4" fmla="*/ 0 w 94"/>
                  <a:gd name="T5" fmla="*/ 0 h 155"/>
                  <a:gd name="T6" fmla="*/ 18 w 94"/>
                  <a:gd name="T7" fmla="*/ 155 h 155"/>
                </a:gdLst>
                <a:ahLst/>
                <a:cxnLst>
                  <a:cxn ang="0">
                    <a:pos x="T0" y="T1"/>
                  </a:cxn>
                  <a:cxn ang="0">
                    <a:pos x="T2" y="T3"/>
                  </a:cxn>
                  <a:cxn ang="0">
                    <a:pos x="T4" y="T5"/>
                  </a:cxn>
                  <a:cxn ang="0">
                    <a:pos x="T6" y="T7"/>
                  </a:cxn>
                </a:cxnLst>
                <a:rect l="0" t="0" r="r" b="b"/>
                <a:pathLst>
                  <a:path w="94" h="155">
                    <a:moveTo>
                      <a:pt x="18" y="155"/>
                    </a:moveTo>
                    <a:cubicBezTo>
                      <a:pt x="18" y="155"/>
                      <a:pt x="14" y="103"/>
                      <a:pt x="10" y="69"/>
                    </a:cubicBezTo>
                    <a:cubicBezTo>
                      <a:pt x="6" y="34"/>
                      <a:pt x="0" y="0"/>
                      <a:pt x="0" y="0"/>
                    </a:cubicBezTo>
                    <a:cubicBezTo>
                      <a:pt x="0" y="0"/>
                      <a:pt x="94" y="69"/>
                      <a:pt x="18" y="155"/>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85">
                <a:extLst>
                  <a:ext uri="{FF2B5EF4-FFF2-40B4-BE49-F238E27FC236}">
                    <a16:creationId xmlns:a16="http://schemas.microsoft.com/office/drawing/2014/main" id="{9721D405-440E-4238-9881-8C77AF8B441D}"/>
                  </a:ext>
                </a:extLst>
              </p:cNvPr>
              <p:cNvSpPr>
                <a:spLocks/>
              </p:cNvSpPr>
              <p:nvPr/>
            </p:nvSpPr>
            <p:spPr bwMode="auto">
              <a:xfrm>
                <a:off x="4587856" y="4908528"/>
                <a:ext cx="166687" cy="333373"/>
              </a:xfrm>
              <a:custGeom>
                <a:avLst/>
                <a:gdLst>
                  <a:gd name="T0" fmla="*/ 25 w 459"/>
                  <a:gd name="T1" fmla="*/ 918 h 918"/>
                  <a:gd name="T2" fmla="*/ 29 w 459"/>
                  <a:gd name="T3" fmla="*/ 428 h 918"/>
                  <a:gd name="T4" fmla="*/ 459 w 459"/>
                  <a:gd name="T5" fmla="*/ 8 h 918"/>
                  <a:gd name="T6" fmla="*/ 426 w 459"/>
                  <a:gd name="T7" fmla="*/ 0 h 918"/>
                  <a:gd name="T8" fmla="*/ 0 w 459"/>
                  <a:gd name="T9" fmla="*/ 427 h 918"/>
                  <a:gd name="T10" fmla="*/ 25 w 459"/>
                  <a:gd name="T11" fmla="*/ 918 h 918"/>
                </a:gdLst>
                <a:ahLst/>
                <a:cxnLst>
                  <a:cxn ang="0">
                    <a:pos x="T0" y="T1"/>
                  </a:cxn>
                  <a:cxn ang="0">
                    <a:pos x="T2" y="T3"/>
                  </a:cxn>
                  <a:cxn ang="0">
                    <a:pos x="T4" y="T5"/>
                  </a:cxn>
                  <a:cxn ang="0">
                    <a:pos x="T6" y="T7"/>
                  </a:cxn>
                  <a:cxn ang="0">
                    <a:pos x="T8" y="T9"/>
                  </a:cxn>
                  <a:cxn ang="0">
                    <a:pos x="T10" y="T11"/>
                  </a:cxn>
                </a:cxnLst>
                <a:rect l="0" t="0" r="r" b="b"/>
                <a:pathLst>
                  <a:path w="459" h="918">
                    <a:moveTo>
                      <a:pt x="25" y="918"/>
                    </a:moveTo>
                    <a:lnTo>
                      <a:pt x="29" y="428"/>
                    </a:lnTo>
                    <a:lnTo>
                      <a:pt x="459" y="8"/>
                    </a:lnTo>
                    <a:lnTo>
                      <a:pt x="426" y="0"/>
                    </a:lnTo>
                    <a:lnTo>
                      <a:pt x="0" y="427"/>
                    </a:lnTo>
                    <a:lnTo>
                      <a:pt x="25" y="918"/>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86">
                <a:extLst>
                  <a:ext uri="{FF2B5EF4-FFF2-40B4-BE49-F238E27FC236}">
                    <a16:creationId xmlns:a16="http://schemas.microsoft.com/office/drawing/2014/main" id="{0C2109AD-3B18-4A4E-A1CE-1DD06291B873}"/>
                  </a:ext>
                </a:extLst>
              </p:cNvPr>
              <p:cNvSpPr>
                <a:spLocks/>
              </p:cNvSpPr>
              <p:nvPr/>
            </p:nvSpPr>
            <p:spPr bwMode="auto">
              <a:xfrm>
                <a:off x="5422879" y="4294167"/>
                <a:ext cx="460373" cy="665160"/>
              </a:xfrm>
              <a:custGeom>
                <a:avLst/>
                <a:gdLst>
                  <a:gd name="T0" fmla="*/ 1264 w 1269"/>
                  <a:gd name="T1" fmla="*/ 9 h 1831"/>
                  <a:gd name="T2" fmla="*/ 1238 w 1269"/>
                  <a:gd name="T3" fmla="*/ 13 h 1831"/>
                  <a:gd name="T4" fmla="*/ 7 w 1269"/>
                  <a:gd name="T5" fmla="*/ 1786 h 1831"/>
                  <a:gd name="T6" fmla="*/ 16 w 1269"/>
                  <a:gd name="T7" fmla="*/ 1821 h 1831"/>
                  <a:gd name="T8" fmla="*/ 57 w 1269"/>
                  <a:gd name="T9" fmla="*/ 1824 h 1831"/>
                  <a:gd name="T10" fmla="*/ 1264 w 1269"/>
                  <a:gd name="T11" fmla="*/ 27 h 1831"/>
                  <a:gd name="T12" fmla="*/ 1264 w 1269"/>
                  <a:gd name="T13" fmla="*/ 9 h 1831"/>
                </a:gdLst>
                <a:ahLst/>
                <a:cxnLst>
                  <a:cxn ang="0">
                    <a:pos x="T0" y="T1"/>
                  </a:cxn>
                  <a:cxn ang="0">
                    <a:pos x="T2" y="T3"/>
                  </a:cxn>
                  <a:cxn ang="0">
                    <a:pos x="T4" y="T5"/>
                  </a:cxn>
                  <a:cxn ang="0">
                    <a:pos x="T6" y="T7"/>
                  </a:cxn>
                  <a:cxn ang="0">
                    <a:pos x="T8" y="T9"/>
                  </a:cxn>
                  <a:cxn ang="0">
                    <a:pos x="T10" y="T11"/>
                  </a:cxn>
                  <a:cxn ang="0">
                    <a:pos x="T12" y="T13"/>
                  </a:cxn>
                </a:cxnLst>
                <a:rect l="0" t="0" r="r" b="b"/>
                <a:pathLst>
                  <a:path w="1269" h="1831">
                    <a:moveTo>
                      <a:pt x="1264" y="9"/>
                    </a:moveTo>
                    <a:cubicBezTo>
                      <a:pt x="1264" y="9"/>
                      <a:pt x="1251" y="0"/>
                      <a:pt x="1238" y="13"/>
                    </a:cubicBezTo>
                    <a:cubicBezTo>
                      <a:pt x="1225" y="27"/>
                      <a:pt x="7" y="1786"/>
                      <a:pt x="7" y="1786"/>
                    </a:cubicBezTo>
                    <a:cubicBezTo>
                      <a:pt x="7" y="1786"/>
                      <a:pt x="0" y="1812"/>
                      <a:pt x="16" y="1821"/>
                    </a:cubicBezTo>
                    <a:cubicBezTo>
                      <a:pt x="33" y="1831"/>
                      <a:pt x="49" y="1828"/>
                      <a:pt x="57" y="1824"/>
                    </a:cubicBezTo>
                    <a:cubicBezTo>
                      <a:pt x="65" y="1819"/>
                      <a:pt x="1264" y="27"/>
                      <a:pt x="1264" y="27"/>
                    </a:cubicBezTo>
                    <a:cubicBezTo>
                      <a:pt x="1264" y="27"/>
                      <a:pt x="1269" y="12"/>
                      <a:pt x="1264" y="9"/>
                    </a:cubicBezTo>
                    <a:close/>
                  </a:path>
                </a:pathLst>
              </a:custGeom>
              <a:solidFill>
                <a:schemeClr val="tx1">
                  <a:alpha val="7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287">
                <a:extLst>
                  <a:ext uri="{FF2B5EF4-FFF2-40B4-BE49-F238E27FC236}">
                    <a16:creationId xmlns:a16="http://schemas.microsoft.com/office/drawing/2014/main" id="{6E0E9212-F6FB-4DAC-AC71-E52D94871C21}"/>
                  </a:ext>
                </a:extLst>
              </p:cNvPr>
              <p:cNvSpPr>
                <a:spLocks/>
              </p:cNvSpPr>
              <p:nvPr/>
            </p:nvSpPr>
            <p:spPr bwMode="auto">
              <a:xfrm>
                <a:off x="5443515" y="4752951"/>
                <a:ext cx="144462" cy="192087"/>
              </a:xfrm>
              <a:custGeom>
                <a:avLst/>
                <a:gdLst>
                  <a:gd name="T0" fmla="*/ 399 w 399"/>
                  <a:gd name="T1" fmla="*/ 140 h 528"/>
                  <a:gd name="T2" fmla="*/ 135 w 399"/>
                  <a:gd name="T3" fmla="*/ 528 h 528"/>
                  <a:gd name="T4" fmla="*/ 0 w 399"/>
                  <a:gd name="T5" fmla="*/ 288 h 528"/>
                  <a:gd name="T6" fmla="*/ 105 w 399"/>
                  <a:gd name="T7" fmla="*/ 99 h 528"/>
                  <a:gd name="T8" fmla="*/ 175 w 399"/>
                  <a:gd name="T9" fmla="*/ 0 h 528"/>
                  <a:gd name="T10" fmla="*/ 255 w 399"/>
                  <a:gd name="T11" fmla="*/ 30 h 528"/>
                  <a:gd name="T12" fmla="*/ 245 w 399"/>
                  <a:gd name="T13" fmla="*/ 57 h 528"/>
                  <a:gd name="T14" fmla="*/ 399 w 399"/>
                  <a:gd name="T15" fmla="*/ 140 h 5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9" h="528">
                    <a:moveTo>
                      <a:pt x="399" y="140"/>
                    </a:moveTo>
                    <a:lnTo>
                      <a:pt x="135" y="528"/>
                    </a:lnTo>
                    <a:lnTo>
                      <a:pt x="0" y="288"/>
                    </a:lnTo>
                    <a:lnTo>
                      <a:pt x="105" y="99"/>
                    </a:lnTo>
                    <a:lnTo>
                      <a:pt x="175" y="0"/>
                    </a:lnTo>
                    <a:lnTo>
                      <a:pt x="255" y="30"/>
                    </a:lnTo>
                    <a:lnTo>
                      <a:pt x="245" y="57"/>
                    </a:lnTo>
                    <a:lnTo>
                      <a:pt x="399" y="140"/>
                    </a:ln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88">
                <a:extLst>
                  <a:ext uri="{FF2B5EF4-FFF2-40B4-BE49-F238E27FC236}">
                    <a16:creationId xmlns:a16="http://schemas.microsoft.com/office/drawing/2014/main" id="{6478AC28-0330-4E10-B4E0-EDF10EFAB682}"/>
                  </a:ext>
                </a:extLst>
              </p:cNvPr>
              <p:cNvSpPr>
                <a:spLocks/>
              </p:cNvSpPr>
              <p:nvPr/>
            </p:nvSpPr>
            <p:spPr bwMode="auto">
              <a:xfrm>
                <a:off x="5443515" y="4789467"/>
                <a:ext cx="55563" cy="155575"/>
              </a:xfrm>
              <a:custGeom>
                <a:avLst/>
                <a:gdLst>
                  <a:gd name="T0" fmla="*/ 135 w 156"/>
                  <a:gd name="T1" fmla="*/ 429 h 429"/>
                  <a:gd name="T2" fmla="*/ 0 w 156"/>
                  <a:gd name="T3" fmla="*/ 189 h 429"/>
                  <a:gd name="T4" fmla="*/ 105 w 156"/>
                  <a:gd name="T5" fmla="*/ 0 h 429"/>
                  <a:gd name="T6" fmla="*/ 38 w 156"/>
                  <a:gd name="T7" fmla="*/ 171 h 429"/>
                  <a:gd name="T8" fmla="*/ 156 w 156"/>
                  <a:gd name="T9" fmla="*/ 392 h 429"/>
                  <a:gd name="T10" fmla="*/ 135 w 156"/>
                  <a:gd name="T11" fmla="*/ 429 h 429"/>
                </a:gdLst>
                <a:ahLst/>
                <a:cxnLst>
                  <a:cxn ang="0">
                    <a:pos x="T0" y="T1"/>
                  </a:cxn>
                  <a:cxn ang="0">
                    <a:pos x="T2" y="T3"/>
                  </a:cxn>
                  <a:cxn ang="0">
                    <a:pos x="T4" y="T5"/>
                  </a:cxn>
                  <a:cxn ang="0">
                    <a:pos x="T6" y="T7"/>
                  </a:cxn>
                  <a:cxn ang="0">
                    <a:pos x="T8" y="T9"/>
                  </a:cxn>
                  <a:cxn ang="0">
                    <a:pos x="T10" y="T11"/>
                  </a:cxn>
                </a:cxnLst>
                <a:rect l="0" t="0" r="r" b="b"/>
                <a:pathLst>
                  <a:path w="156" h="429">
                    <a:moveTo>
                      <a:pt x="135" y="429"/>
                    </a:moveTo>
                    <a:lnTo>
                      <a:pt x="0" y="189"/>
                    </a:lnTo>
                    <a:lnTo>
                      <a:pt x="105" y="0"/>
                    </a:lnTo>
                    <a:lnTo>
                      <a:pt x="38" y="171"/>
                    </a:lnTo>
                    <a:lnTo>
                      <a:pt x="156" y="392"/>
                    </a:lnTo>
                    <a:lnTo>
                      <a:pt x="135" y="429"/>
                    </a:lnTo>
                    <a:close/>
                  </a:path>
                </a:pathLst>
              </a:custGeom>
              <a:solidFill>
                <a:srgbClr val="FDDB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289">
                <a:extLst>
                  <a:ext uri="{FF2B5EF4-FFF2-40B4-BE49-F238E27FC236}">
                    <a16:creationId xmlns:a16="http://schemas.microsoft.com/office/drawing/2014/main" id="{EF3712BE-CF7C-4057-A735-A5E4C2AED446}"/>
                  </a:ext>
                </a:extLst>
              </p:cNvPr>
              <p:cNvSpPr>
                <a:spLocks noChangeArrowheads="1"/>
              </p:cNvSpPr>
              <p:nvPr/>
            </p:nvSpPr>
            <p:spPr bwMode="auto">
              <a:xfrm>
                <a:off x="4859316" y="4443392"/>
                <a:ext cx="65088" cy="635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290">
                <a:extLst>
                  <a:ext uri="{FF2B5EF4-FFF2-40B4-BE49-F238E27FC236}">
                    <a16:creationId xmlns:a16="http://schemas.microsoft.com/office/drawing/2014/main" id="{58828B4C-0B41-4EA2-9586-BE22154590B6}"/>
                  </a:ext>
                </a:extLst>
              </p:cNvPr>
              <p:cNvSpPr>
                <a:spLocks noChangeArrowheads="1"/>
              </p:cNvSpPr>
              <p:nvPr/>
            </p:nvSpPr>
            <p:spPr bwMode="auto">
              <a:xfrm>
                <a:off x="5037138" y="4462463"/>
                <a:ext cx="30163" cy="3016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51" name="Текст 20">
            <a:extLst>
              <a:ext uri="{FF2B5EF4-FFF2-40B4-BE49-F238E27FC236}">
                <a16:creationId xmlns:a16="http://schemas.microsoft.com/office/drawing/2014/main" id="{CB766C1B-017F-4B0B-B83C-E0385AF859F1}"/>
              </a:ext>
            </a:extLst>
          </p:cNvPr>
          <p:cNvSpPr txBox="1">
            <a:spLocks/>
          </p:cNvSpPr>
          <p:nvPr/>
        </p:nvSpPr>
        <p:spPr>
          <a:xfrm>
            <a:off x="1053429" y="3926034"/>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52" name="Текст 16">
            <a:extLst>
              <a:ext uri="{FF2B5EF4-FFF2-40B4-BE49-F238E27FC236}">
                <a16:creationId xmlns:a16="http://schemas.microsoft.com/office/drawing/2014/main" id="{C097CD4C-02D3-48EF-B249-825D4D6837B5}"/>
              </a:ext>
            </a:extLst>
          </p:cNvPr>
          <p:cNvSpPr txBox="1">
            <a:spLocks/>
          </p:cNvSpPr>
          <p:nvPr/>
        </p:nvSpPr>
        <p:spPr>
          <a:xfrm>
            <a:off x="1053429" y="473342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53" name="Текст 20">
            <a:extLst>
              <a:ext uri="{FF2B5EF4-FFF2-40B4-BE49-F238E27FC236}">
                <a16:creationId xmlns:a16="http://schemas.microsoft.com/office/drawing/2014/main" id="{B515E4DD-2953-4FC9-81C1-CE3550D63012}"/>
              </a:ext>
            </a:extLst>
          </p:cNvPr>
          <p:cNvSpPr txBox="1">
            <a:spLocks/>
          </p:cNvSpPr>
          <p:nvPr/>
        </p:nvSpPr>
        <p:spPr>
          <a:xfrm>
            <a:off x="1053429" y="7436821"/>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54" name="Текст 16">
            <a:extLst>
              <a:ext uri="{FF2B5EF4-FFF2-40B4-BE49-F238E27FC236}">
                <a16:creationId xmlns:a16="http://schemas.microsoft.com/office/drawing/2014/main" id="{3D38DE69-FF8F-4FB5-B237-A115E19776A9}"/>
              </a:ext>
            </a:extLst>
          </p:cNvPr>
          <p:cNvSpPr txBox="1">
            <a:spLocks/>
          </p:cNvSpPr>
          <p:nvPr/>
        </p:nvSpPr>
        <p:spPr>
          <a:xfrm>
            <a:off x="1053429" y="819821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55" name="Текст 20">
            <a:extLst>
              <a:ext uri="{FF2B5EF4-FFF2-40B4-BE49-F238E27FC236}">
                <a16:creationId xmlns:a16="http://schemas.microsoft.com/office/drawing/2014/main" id="{498EEFDD-3009-4132-9586-0D1C81C91D82}"/>
              </a:ext>
            </a:extLst>
          </p:cNvPr>
          <p:cNvSpPr txBox="1">
            <a:spLocks/>
          </p:cNvSpPr>
          <p:nvPr/>
        </p:nvSpPr>
        <p:spPr>
          <a:xfrm>
            <a:off x="1053429" y="10947609"/>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56" name="Текст 16">
            <a:extLst>
              <a:ext uri="{FF2B5EF4-FFF2-40B4-BE49-F238E27FC236}">
                <a16:creationId xmlns:a16="http://schemas.microsoft.com/office/drawing/2014/main" id="{6B94E99E-6479-4195-B5A3-27EE29183D83}"/>
              </a:ext>
            </a:extLst>
          </p:cNvPr>
          <p:cNvSpPr txBox="1">
            <a:spLocks/>
          </p:cNvSpPr>
          <p:nvPr/>
        </p:nvSpPr>
        <p:spPr>
          <a:xfrm>
            <a:off x="1053429" y="1166300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57" name="Freeform: Shape 56">
            <a:extLst>
              <a:ext uri="{FF2B5EF4-FFF2-40B4-BE49-F238E27FC236}">
                <a16:creationId xmlns:a16="http://schemas.microsoft.com/office/drawing/2014/main" id="{31DA0DB9-A638-4E24-B955-E8858E2E8ECC}"/>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7909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KEY </a:t>
            </a:r>
            <a:r>
              <a:rPr lang="en-US" sz="10000" b="1" dirty="0">
                <a:solidFill>
                  <a:schemeClr val="accent2"/>
                </a:solidFill>
              </a:rPr>
              <a:t>FACTORS</a:t>
            </a:r>
          </a:p>
        </p:txBody>
      </p:sp>
      <p:grpSp>
        <p:nvGrpSpPr>
          <p:cNvPr id="73" name="Group 72">
            <a:extLst>
              <a:ext uri="{FF2B5EF4-FFF2-40B4-BE49-F238E27FC236}">
                <a16:creationId xmlns:a16="http://schemas.microsoft.com/office/drawing/2014/main" id="{A39030B3-579D-45CF-903E-E2EBE88FAB14}"/>
              </a:ext>
            </a:extLst>
          </p:cNvPr>
          <p:cNvGrpSpPr/>
          <p:nvPr/>
        </p:nvGrpSpPr>
        <p:grpSpPr>
          <a:xfrm>
            <a:off x="21779648" y="4043455"/>
            <a:ext cx="6147652" cy="8410990"/>
            <a:chOff x="6156326" y="2209800"/>
            <a:chExt cx="1944688" cy="2660650"/>
          </a:xfrm>
        </p:grpSpPr>
        <p:sp>
          <p:nvSpPr>
            <p:cNvPr id="74" name="Freeform 70">
              <a:extLst>
                <a:ext uri="{FF2B5EF4-FFF2-40B4-BE49-F238E27FC236}">
                  <a16:creationId xmlns:a16="http://schemas.microsoft.com/office/drawing/2014/main" id="{A9EED417-8F51-49B3-AE04-8F277FD768B1}"/>
                </a:ext>
              </a:extLst>
            </p:cNvPr>
            <p:cNvSpPr>
              <a:spLocks/>
            </p:cNvSpPr>
            <p:nvPr/>
          </p:nvSpPr>
          <p:spPr bwMode="auto">
            <a:xfrm>
              <a:off x="6156326" y="2209800"/>
              <a:ext cx="1944688" cy="2660650"/>
            </a:xfrm>
            <a:custGeom>
              <a:avLst/>
              <a:gdLst>
                <a:gd name="T0" fmla="*/ 1225 w 1225"/>
                <a:gd name="T1" fmla="*/ 268 h 1676"/>
                <a:gd name="T2" fmla="*/ 1129 w 1225"/>
                <a:gd name="T3" fmla="*/ 268 h 1676"/>
                <a:gd name="T4" fmla="*/ 915 w 1225"/>
                <a:gd name="T5" fmla="*/ 1276 h 1676"/>
                <a:gd name="T6" fmla="*/ 915 w 1225"/>
                <a:gd name="T7" fmla="*/ 1276 h 1676"/>
                <a:gd name="T8" fmla="*/ 759 w 1225"/>
                <a:gd name="T9" fmla="*/ 1364 h 1676"/>
                <a:gd name="T10" fmla="*/ 535 w 1225"/>
                <a:gd name="T11" fmla="*/ 1364 h 1676"/>
                <a:gd name="T12" fmla="*/ 412 w 1225"/>
                <a:gd name="T13" fmla="*/ 784 h 1676"/>
                <a:gd name="T14" fmla="*/ 224 w 1225"/>
                <a:gd name="T15" fmla="*/ 1676 h 1676"/>
                <a:gd name="T16" fmla="*/ 0 w 1225"/>
                <a:gd name="T17" fmla="*/ 1676 h 1676"/>
                <a:gd name="T18" fmla="*/ 214 w 1225"/>
                <a:gd name="T19" fmla="*/ 666 h 1676"/>
                <a:gd name="T20" fmla="*/ 368 w 1225"/>
                <a:gd name="T21" fmla="*/ 578 h 1676"/>
                <a:gd name="T22" fmla="*/ 591 w 1225"/>
                <a:gd name="T23" fmla="*/ 578 h 1676"/>
                <a:gd name="T24" fmla="*/ 715 w 1225"/>
                <a:gd name="T25" fmla="*/ 1158 h 1676"/>
                <a:gd name="T26" fmla="*/ 905 w 1225"/>
                <a:gd name="T27" fmla="*/ 268 h 1676"/>
                <a:gd name="T28" fmla="*/ 811 w 1225"/>
                <a:gd name="T29" fmla="*/ 268 h 1676"/>
                <a:gd name="T30" fmla="*/ 1073 w 1225"/>
                <a:gd name="T31" fmla="*/ 0 h 1676"/>
                <a:gd name="T32" fmla="*/ 1225 w 1225"/>
                <a:gd name="T33" fmla="*/ 268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5" h="1676">
                  <a:moveTo>
                    <a:pt x="1225" y="268"/>
                  </a:moveTo>
                  <a:lnTo>
                    <a:pt x="1129" y="268"/>
                  </a:lnTo>
                  <a:lnTo>
                    <a:pt x="915" y="1276"/>
                  </a:lnTo>
                  <a:lnTo>
                    <a:pt x="915" y="1276"/>
                  </a:lnTo>
                  <a:lnTo>
                    <a:pt x="759" y="1364"/>
                  </a:lnTo>
                  <a:lnTo>
                    <a:pt x="535" y="1364"/>
                  </a:lnTo>
                  <a:lnTo>
                    <a:pt x="412" y="784"/>
                  </a:lnTo>
                  <a:lnTo>
                    <a:pt x="224" y="1676"/>
                  </a:lnTo>
                  <a:lnTo>
                    <a:pt x="0" y="1676"/>
                  </a:lnTo>
                  <a:lnTo>
                    <a:pt x="214" y="666"/>
                  </a:lnTo>
                  <a:lnTo>
                    <a:pt x="368" y="578"/>
                  </a:lnTo>
                  <a:lnTo>
                    <a:pt x="591" y="578"/>
                  </a:lnTo>
                  <a:lnTo>
                    <a:pt x="715" y="1158"/>
                  </a:lnTo>
                  <a:lnTo>
                    <a:pt x="905" y="268"/>
                  </a:lnTo>
                  <a:lnTo>
                    <a:pt x="811" y="268"/>
                  </a:lnTo>
                  <a:lnTo>
                    <a:pt x="1073" y="0"/>
                  </a:lnTo>
                  <a:lnTo>
                    <a:pt x="1225" y="26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91">
              <a:extLst>
                <a:ext uri="{FF2B5EF4-FFF2-40B4-BE49-F238E27FC236}">
                  <a16:creationId xmlns:a16="http://schemas.microsoft.com/office/drawing/2014/main" id="{38C031EC-2544-473C-ACD9-64EFE3BC64FC}"/>
                </a:ext>
              </a:extLst>
            </p:cNvPr>
            <p:cNvSpPr>
              <a:spLocks/>
            </p:cNvSpPr>
            <p:nvPr/>
          </p:nvSpPr>
          <p:spPr bwMode="auto">
            <a:xfrm>
              <a:off x="7332663" y="4235450"/>
              <a:ext cx="276225" cy="142875"/>
            </a:xfrm>
            <a:custGeom>
              <a:avLst/>
              <a:gdLst>
                <a:gd name="T0" fmla="*/ 18 w 174"/>
                <a:gd name="T1" fmla="*/ 90 h 90"/>
                <a:gd name="T2" fmla="*/ 174 w 174"/>
                <a:gd name="T3" fmla="*/ 0 h 90"/>
                <a:gd name="T4" fmla="*/ 0 w 174"/>
                <a:gd name="T5" fmla="*/ 0 h 90"/>
                <a:gd name="T6" fmla="*/ 18 w 174"/>
                <a:gd name="T7" fmla="*/ 90 h 90"/>
              </a:gdLst>
              <a:ahLst/>
              <a:cxnLst>
                <a:cxn ang="0">
                  <a:pos x="T0" y="T1"/>
                </a:cxn>
                <a:cxn ang="0">
                  <a:pos x="T2" y="T3"/>
                </a:cxn>
                <a:cxn ang="0">
                  <a:pos x="T4" y="T5"/>
                </a:cxn>
                <a:cxn ang="0">
                  <a:pos x="T6" y="T7"/>
                </a:cxn>
              </a:cxnLst>
              <a:rect l="0" t="0" r="r" b="b"/>
              <a:pathLst>
                <a:path w="174" h="90">
                  <a:moveTo>
                    <a:pt x="18" y="90"/>
                  </a:moveTo>
                  <a:lnTo>
                    <a:pt x="174" y="0"/>
                  </a:lnTo>
                  <a:lnTo>
                    <a:pt x="0" y="0"/>
                  </a:lnTo>
                  <a:lnTo>
                    <a:pt x="18" y="9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92">
              <a:extLst>
                <a:ext uri="{FF2B5EF4-FFF2-40B4-BE49-F238E27FC236}">
                  <a16:creationId xmlns:a16="http://schemas.microsoft.com/office/drawing/2014/main" id="{7335A471-FB64-4898-AB74-B0AC71C3E84C}"/>
                </a:ext>
              </a:extLst>
            </p:cNvPr>
            <p:cNvSpPr>
              <a:spLocks/>
            </p:cNvSpPr>
            <p:nvPr/>
          </p:nvSpPr>
          <p:spPr bwMode="auto">
            <a:xfrm>
              <a:off x="6810376" y="3127375"/>
              <a:ext cx="550863" cy="1247775"/>
            </a:xfrm>
            <a:custGeom>
              <a:avLst/>
              <a:gdLst>
                <a:gd name="T0" fmla="*/ 347 w 347"/>
                <a:gd name="T1" fmla="*/ 786 h 786"/>
                <a:gd name="T2" fmla="*/ 123 w 347"/>
                <a:gd name="T3" fmla="*/ 786 h 786"/>
                <a:gd name="T4" fmla="*/ 0 w 347"/>
                <a:gd name="T5" fmla="*/ 206 h 786"/>
                <a:gd name="T6" fmla="*/ 26 w 347"/>
                <a:gd name="T7" fmla="*/ 88 h 786"/>
                <a:gd name="T8" fmla="*/ 179 w 347"/>
                <a:gd name="T9" fmla="*/ 0 h 786"/>
                <a:gd name="T10" fmla="*/ 303 w 347"/>
                <a:gd name="T11" fmla="*/ 580 h 786"/>
                <a:gd name="T12" fmla="*/ 329 w 347"/>
                <a:gd name="T13" fmla="*/ 698 h 786"/>
                <a:gd name="T14" fmla="*/ 347 w 347"/>
                <a:gd name="T15" fmla="*/ 786 h 7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7" h="786">
                  <a:moveTo>
                    <a:pt x="347" y="786"/>
                  </a:moveTo>
                  <a:lnTo>
                    <a:pt x="123" y="786"/>
                  </a:lnTo>
                  <a:lnTo>
                    <a:pt x="0" y="206"/>
                  </a:lnTo>
                  <a:lnTo>
                    <a:pt x="26" y="88"/>
                  </a:lnTo>
                  <a:lnTo>
                    <a:pt x="179" y="0"/>
                  </a:lnTo>
                  <a:lnTo>
                    <a:pt x="303" y="580"/>
                  </a:lnTo>
                  <a:lnTo>
                    <a:pt x="329" y="698"/>
                  </a:lnTo>
                  <a:lnTo>
                    <a:pt x="347" y="786"/>
                  </a:lnTo>
                  <a:close/>
                </a:path>
              </a:pathLst>
            </a:custGeom>
            <a:solidFill>
              <a:schemeClr val="tx1">
                <a:alpha val="3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93">
              <a:extLst>
                <a:ext uri="{FF2B5EF4-FFF2-40B4-BE49-F238E27FC236}">
                  <a16:creationId xmlns:a16="http://schemas.microsoft.com/office/drawing/2014/main" id="{CDB79DBB-CD49-418C-9F03-C6AB37CE9D6F}"/>
                </a:ext>
              </a:extLst>
            </p:cNvPr>
            <p:cNvSpPr>
              <a:spLocks/>
            </p:cNvSpPr>
            <p:nvPr/>
          </p:nvSpPr>
          <p:spPr bwMode="auto">
            <a:xfrm>
              <a:off x="6496051" y="3127375"/>
              <a:ext cx="598488" cy="139700"/>
            </a:xfrm>
            <a:custGeom>
              <a:avLst/>
              <a:gdLst>
                <a:gd name="T0" fmla="*/ 377 w 377"/>
                <a:gd name="T1" fmla="*/ 0 h 88"/>
                <a:gd name="T2" fmla="*/ 224 w 377"/>
                <a:gd name="T3" fmla="*/ 88 h 88"/>
                <a:gd name="T4" fmla="*/ 0 w 377"/>
                <a:gd name="T5" fmla="*/ 88 h 88"/>
                <a:gd name="T6" fmla="*/ 154 w 377"/>
                <a:gd name="T7" fmla="*/ 0 h 88"/>
                <a:gd name="T8" fmla="*/ 377 w 377"/>
                <a:gd name="T9" fmla="*/ 0 h 88"/>
              </a:gdLst>
              <a:ahLst/>
              <a:cxnLst>
                <a:cxn ang="0">
                  <a:pos x="T0" y="T1"/>
                </a:cxn>
                <a:cxn ang="0">
                  <a:pos x="T2" y="T3"/>
                </a:cxn>
                <a:cxn ang="0">
                  <a:pos x="T4" y="T5"/>
                </a:cxn>
                <a:cxn ang="0">
                  <a:pos x="T6" y="T7"/>
                </a:cxn>
                <a:cxn ang="0">
                  <a:pos x="T8" y="T9"/>
                </a:cxn>
              </a:cxnLst>
              <a:rect l="0" t="0" r="r" b="b"/>
              <a:pathLst>
                <a:path w="377" h="88">
                  <a:moveTo>
                    <a:pt x="377" y="0"/>
                  </a:moveTo>
                  <a:lnTo>
                    <a:pt x="224" y="88"/>
                  </a:lnTo>
                  <a:lnTo>
                    <a:pt x="0" y="88"/>
                  </a:lnTo>
                  <a:lnTo>
                    <a:pt x="154" y="0"/>
                  </a:lnTo>
                  <a:lnTo>
                    <a:pt x="377"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78" name="Group 77">
            <a:extLst>
              <a:ext uri="{FF2B5EF4-FFF2-40B4-BE49-F238E27FC236}">
                <a16:creationId xmlns:a16="http://schemas.microsoft.com/office/drawing/2014/main" id="{4E187904-A93D-4348-B368-8D0EBB77996E}"/>
              </a:ext>
            </a:extLst>
          </p:cNvPr>
          <p:cNvGrpSpPr/>
          <p:nvPr/>
        </p:nvGrpSpPr>
        <p:grpSpPr>
          <a:xfrm>
            <a:off x="18296815" y="8941502"/>
            <a:ext cx="4606974" cy="5510302"/>
            <a:chOff x="5054601" y="3759200"/>
            <a:chExt cx="1457325" cy="1743075"/>
          </a:xfrm>
        </p:grpSpPr>
        <p:sp>
          <p:nvSpPr>
            <p:cNvPr id="79" name="Freeform 71">
              <a:extLst>
                <a:ext uri="{FF2B5EF4-FFF2-40B4-BE49-F238E27FC236}">
                  <a16:creationId xmlns:a16="http://schemas.microsoft.com/office/drawing/2014/main" id="{84079877-761C-4AEC-B81D-B80EE5CBE409}"/>
                </a:ext>
              </a:extLst>
            </p:cNvPr>
            <p:cNvSpPr>
              <a:spLocks/>
            </p:cNvSpPr>
            <p:nvPr/>
          </p:nvSpPr>
          <p:spPr bwMode="auto">
            <a:xfrm>
              <a:off x="5054601" y="3759200"/>
              <a:ext cx="1457325" cy="1743075"/>
            </a:xfrm>
            <a:custGeom>
              <a:avLst/>
              <a:gdLst>
                <a:gd name="T0" fmla="*/ 918 w 918"/>
                <a:gd name="T1" fmla="*/ 700 h 1098"/>
                <a:gd name="T2" fmla="*/ 762 w 918"/>
                <a:gd name="T3" fmla="*/ 788 h 1098"/>
                <a:gd name="T4" fmla="*/ 538 w 918"/>
                <a:gd name="T5" fmla="*/ 788 h 1098"/>
                <a:gd name="T6" fmla="*/ 414 w 918"/>
                <a:gd name="T7" fmla="*/ 208 h 1098"/>
                <a:gd name="T8" fmla="*/ 226 w 918"/>
                <a:gd name="T9" fmla="*/ 1098 h 1098"/>
                <a:gd name="T10" fmla="*/ 0 w 918"/>
                <a:gd name="T11" fmla="*/ 1098 h 1098"/>
                <a:gd name="T12" fmla="*/ 216 w 918"/>
                <a:gd name="T13" fmla="*/ 90 h 1098"/>
                <a:gd name="T14" fmla="*/ 370 w 918"/>
                <a:gd name="T15" fmla="*/ 0 h 1098"/>
                <a:gd name="T16" fmla="*/ 594 w 918"/>
                <a:gd name="T17" fmla="*/ 0 h 1098"/>
                <a:gd name="T18" fmla="*/ 744 w 918"/>
                <a:gd name="T19" fmla="*/ 700 h 1098"/>
                <a:gd name="T20" fmla="*/ 918 w 918"/>
                <a:gd name="T21" fmla="*/ 700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8" h="1098">
                  <a:moveTo>
                    <a:pt x="918" y="700"/>
                  </a:moveTo>
                  <a:lnTo>
                    <a:pt x="762" y="788"/>
                  </a:lnTo>
                  <a:lnTo>
                    <a:pt x="538" y="788"/>
                  </a:lnTo>
                  <a:lnTo>
                    <a:pt x="414" y="208"/>
                  </a:lnTo>
                  <a:lnTo>
                    <a:pt x="226" y="1098"/>
                  </a:lnTo>
                  <a:lnTo>
                    <a:pt x="0" y="1098"/>
                  </a:lnTo>
                  <a:lnTo>
                    <a:pt x="216" y="90"/>
                  </a:lnTo>
                  <a:lnTo>
                    <a:pt x="370" y="0"/>
                  </a:lnTo>
                  <a:lnTo>
                    <a:pt x="594" y="0"/>
                  </a:lnTo>
                  <a:lnTo>
                    <a:pt x="744" y="700"/>
                  </a:lnTo>
                  <a:lnTo>
                    <a:pt x="918" y="70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0" name="Freeform 88">
              <a:extLst>
                <a:ext uri="{FF2B5EF4-FFF2-40B4-BE49-F238E27FC236}">
                  <a16:creationId xmlns:a16="http://schemas.microsoft.com/office/drawing/2014/main" id="{5CB39164-F75A-4AD7-8DD1-02311D137014}"/>
                </a:ext>
              </a:extLst>
            </p:cNvPr>
            <p:cNvSpPr>
              <a:spLocks/>
            </p:cNvSpPr>
            <p:nvPr/>
          </p:nvSpPr>
          <p:spPr bwMode="auto">
            <a:xfrm>
              <a:off x="6235701" y="4870450"/>
              <a:ext cx="276225" cy="139700"/>
            </a:xfrm>
            <a:custGeom>
              <a:avLst/>
              <a:gdLst>
                <a:gd name="T0" fmla="*/ 0 w 174"/>
                <a:gd name="T1" fmla="*/ 0 h 88"/>
                <a:gd name="T2" fmla="*/ 18 w 174"/>
                <a:gd name="T3" fmla="*/ 88 h 88"/>
                <a:gd name="T4" fmla="*/ 174 w 174"/>
                <a:gd name="T5" fmla="*/ 0 h 88"/>
                <a:gd name="T6" fmla="*/ 0 w 174"/>
                <a:gd name="T7" fmla="*/ 0 h 88"/>
              </a:gdLst>
              <a:ahLst/>
              <a:cxnLst>
                <a:cxn ang="0">
                  <a:pos x="T0" y="T1"/>
                </a:cxn>
                <a:cxn ang="0">
                  <a:pos x="T2" y="T3"/>
                </a:cxn>
                <a:cxn ang="0">
                  <a:pos x="T4" y="T5"/>
                </a:cxn>
                <a:cxn ang="0">
                  <a:pos x="T6" y="T7"/>
                </a:cxn>
              </a:cxnLst>
              <a:rect l="0" t="0" r="r" b="b"/>
              <a:pathLst>
                <a:path w="174" h="88">
                  <a:moveTo>
                    <a:pt x="0" y="0"/>
                  </a:moveTo>
                  <a:lnTo>
                    <a:pt x="18" y="88"/>
                  </a:lnTo>
                  <a:lnTo>
                    <a:pt x="174" y="0"/>
                  </a:lnTo>
                  <a:lnTo>
                    <a:pt x="0"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1" name="Freeform 89">
              <a:extLst>
                <a:ext uri="{FF2B5EF4-FFF2-40B4-BE49-F238E27FC236}">
                  <a16:creationId xmlns:a16="http://schemas.microsoft.com/office/drawing/2014/main" id="{24F38775-A021-4D57-BEA0-F18B4403361B}"/>
                </a:ext>
              </a:extLst>
            </p:cNvPr>
            <p:cNvSpPr>
              <a:spLocks/>
            </p:cNvSpPr>
            <p:nvPr/>
          </p:nvSpPr>
          <p:spPr bwMode="auto">
            <a:xfrm>
              <a:off x="5711826" y="3759200"/>
              <a:ext cx="552450" cy="1250950"/>
            </a:xfrm>
            <a:custGeom>
              <a:avLst/>
              <a:gdLst>
                <a:gd name="T0" fmla="*/ 348 w 348"/>
                <a:gd name="T1" fmla="*/ 788 h 788"/>
                <a:gd name="T2" fmla="*/ 124 w 348"/>
                <a:gd name="T3" fmla="*/ 788 h 788"/>
                <a:gd name="T4" fmla="*/ 0 w 348"/>
                <a:gd name="T5" fmla="*/ 208 h 788"/>
                <a:gd name="T6" fmla="*/ 26 w 348"/>
                <a:gd name="T7" fmla="*/ 90 h 788"/>
                <a:gd name="T8" fmla="*/ 180 w 348"/>
                <a:gd name="T9" fmla="*/ 0 h 788"/>
                <a:gd name="T10" fmla="*/ 330 w 348"/>
                <a:gd name="T11" fmla="*/ 700 h 788"/>
                <a:gd name="T12" fmla="*/ 348 w 348"/>
                <a:gd name="T13" fmla="*/ 788 h 788"/>
              </a:gdLst>
              <a:ahLst/>
              <a:cxnLst>
                <a:cxn ang="0">
                  <a:pos x="T0" y="T1"/>
                </a:cxn>
                <a:cxn ang="0">
                  <a:pos x="T2" y="T3"/>
                </a:cxn>
                <a:cxn ang="0">
                  <a:pos x="T4" y="T5"/>
                </a:cxn>
                <a:cxn ang="0">
                  <a:pos x="T6" y="T7"/>
                </a:cxn>
                <a:cxn ang="0">
                  <a:pos x="T8" y="T9"/>
                </a:cxn>
                <a:cxn ang="0">
                  <a:pos x="T10" y="T11"/>
                </a:cxn>
                <a:cxn ang="0">
                  <a:pos x="T12" y="T13"/>
                </a:cxn>
              </a:cxnLst>
              <a:rect l="0" t="0" r="r" b="b"/>
              <a:pathLst>
                <a:path w="348" h="788">
                  <a:moveTo>
                    <a:pt x="348" y="788"/>
                  </a:moveTo>
                  <a:lnTo>
                    <a:pt x="124" y="788"/>
                  </a:lnTo>
                  <a:lnTo>
                    <a:pt x="0" y="208"/>
                  </a:lnTo>
                  <a:lnTo>
                    <a:pt x="26" y="90"/>
                  </a:lnTo>
                  <a:lnTo>
                    <a:pt x="180" y="0"/>
                  </a:lnTo>
                  <a:lnTo>
                    <a:pt x="330" y="700"/>
                  </a:lnTo>
                  <a:lnTo>
                    <a:pt x="348" y="788"/>
                  </a:lnTo>
                  <a:close/>
                </a:path>
              </a:pathLst>
            </a:custGeom>
            <a:solidFill>
              <a:schemeClr val="tx1">
                <a:alpha val="3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2" name="Freeform 90">
              <a:extLst>
                <a:ext uri="{FF2B5EF4-FFF2-40B4-BE49-F238E27FC236}">
                  <a16:creationId xmlns:a16="http://schemas.microsoft.com/office/drawing/2014/main" id="{1E64E931-93A5-4179-A394-26464E3068A4}"/>
                </a:ext>
              </a:extLst>
            </p:cNvPr>
            <p:cNvSpPr>
              <a:spLocks/>
            </p:cNvSpPr>
            <p:nvPr/>
          </p:nvSpPr>
          <p:spPr bwMode="auto">
            <a:xfrm>
              <a:off x="5397501" y="3759200"/>
              <a:ext cx="600075" cy="142875"/>
            </a:xfrm>
            <a:custGeom>
              <a:avLst/>
              <a:gdLst>
                <a:gd name="T0" fmla="*/ 378 w 378"/>
                <a:gd name="T1" fmla="*/ 0 h 90"/>
                <a:gd name="T2" fmla="*/ 224 w 378"/>
                <a:gd name="T3" fmla="*/ 90 h 90"/>
                <a:gd name="T4" fmla="*/ 0 w 378"/>
                <a:gd name="T5" fmla="*/ 90 h 90"/>
                <a:gd name="T6" fmla="*/ 154 w 378"/>
                <a:gd name="T7" fmla="*/ 0 h 90"/>
                <a:gd name="T8" fmla="*/ 378 w 378"/>
                <a:gd name="T9" fmla="*/ 0 h 90"/>
              </a:gdLst>
              <a:ahLst/>
              <a:cxnLst>
                <a:cxn ang="0">
                  <a:pos x="T0" y="T1"/>
                </a:cxn>
                <a:cxn ang="0">
                  <a:pos x="T2" y="T3"/>
                </a:cxn>
                <a:cxn ang="0">
                  <a:pos x="T4" y="T5"/>
                </a:cxn>
                <a:cxn ang="0">
                  <a:pos x="T6" y="T7"/>
                </a:cxn>
                <a:cxn ang="0">
                  <a:pos x="T8" y="T9"/>
                </a:cxn>
              </a:cxnLst>
              <a:rect l="0" t="0" r="r" b="b"/>
              <a:pathLst>
                <a:path w="378" h="90">
                  <a:moveTo>
                    <a:pt x="378" y="0"/>
                  </a:moveTo>
                  <a:lnTo>
                    <a:pt x="224" y="90"/>
                  </a:lnTo>
                  <a:lnTo>
                    <a:pt x="0" y="90"/>
                  </a:lnTo>
                  <a:lnTo>
                    <a:pt x="154" y="0"/>
                  </a:lnTo>
                  <a:lnTo>
                    <a:pt x="378"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84" name="Oval 73">
            <a:extLst>
              <a:ext uri="{FF2B5EF4-FFF2-40B4-BE49-F238E27FC236}">
                <a16:creationId xmlns:a16="http://schemas.microsoft.com/office/drawing/2014/main" id="{0C5184A7-F091-49F1-873E-C6DD9897933D}"/>
              </a:ext>
            </a:extLst>
          </p:cNvPr>
          <p:cNvSpPr>
            <a:spLocks noChangeArrowheads="1"/>
          </p:cNvSpPr>
          <p:nvPr/>
        </p:nvSpPr>
        <p:spPr bwMode="auto">
          <a:xfrm>
            <a:off x="15948162" y="8439653"/>
            <a:ext cx="1816693" cy="1826730"/>
          </a:xfrm>
          <a:prstGeom prst="ellipse">
            <a:avLst/>
          </a:prstGeom>
          <a:noFill/>
          <a:ln>
            <a:noFill/>
          </a:ln>
        </p:spPr>
        <p:txBody>
          <a:bodyPr vert="horz" wrap="square" lIns="91440" tIns="45720" rIns="91440" bIns="45720" numCol="1" anchor="t" anchorCtr="0" compatLnSpc="1">
            <a:prstTxWarp prst="textNoShape">
              <a:avLst/>
            </a:prstTxWarp>
          </a:bodyPr>
          <a:lstStyle/>
          <a:p>
            <a:endParaRPr lang="en-US" dirty="0"/>
          </a:p>
        </p:txBody>
      </p:sp>
      <p:sp>
        <p:nvSpPr>
          <p:cNvPr id="85" name="Freeform 74">
            <a:extLst>
              <a:ext uri="{FF2B5EF4-FFF2-40B4-BE49-F238E27FC236}">
                <a16:creationId xmlns:a16="http://schemas.microsoft.com/office/drawing/2014/main" id="{C5E00C18-39B5-4A3D-A326-E31FBDD4E47F}"/>
              </a:ext>
            </a:extLst>
          </p:cNvPr>
          <p:cNvSpPr>
            <a:spLocks noEditPoints="1"/>
          </p:cNvSpPr>
          <p:nvPr/>
        </p:nvSpPr>
        <p:spPr bwMode="auto">
          <a:xfrm>
            <a:off x="15908014" y="8399505"/>
            <a:ext cx="1896989" cy="1907026"/>
          </a:xfrm>
          <a:custGeom>
            <a:avLst/>
            <a:gdLst>
              <a:gd name="T0" fmla="*/ 94 w 189"/>
              <a:gd name="T1" fmla="*/ 190 h 190"/>
              <a:gd name="T2" fmla="*/ 0 w 189"/>
              <a:gd name="T3" fmla="*/ 95 h 190"/>
              <a:gd name="T4" fmla="*/ 94 w 189"/>
              <a:gd name="T5" fmla="*/ 0 h 190"/>
              <a:gd name="T6" fmla="*/ 189 w 189"/>
              <a:gd name="T7" fmla="*/ 95 h 190"/>
              <a:gd name="T8" fmla="*/ 94 w 189"/>
              <a:gd name="T9" fmla="*/ 190 h 190"/>
              <a:gd name="T10" fmla="*/ 94 w 189"/>
              <a:gd name="T11" fmla="*/ 8 h 190"/>
              <a:gd name="T12" fmla="*/ 8 w 189"/>
              <a:gd name="T13" fmla="*/ 95 h 190"/>
              <a:gd name="T14" fmla="*/ 94 w 189"/>
              <a:gd name="T15" fmla="*/ 182 h 190"/>
              <a:gd name="T16" fmla="*/ 181 w 189"/>
              <a:gd name="T17" fmla="*/ 95 h 190"/>
              <a:gd name="T18" fmla="*/ 94 w 189"/>
              <a:gd name="T19" fmla="*/ 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90">
                <a:moveTo>
                  <a:pt x="94" y="190"/>
                </a:moveTo>
                <a:cubicBezTo>
                  <a:pt x="42" y="190"/>
                  <a:pt x="0" y="147"/>
                  <a:pt x="0" y="95"/>
                </a:cubicBezTo>
                <a:cubicBezTo>
                  <a:pt x="0" y="43"/>
                  <a:pt x="42" y="0"/>
                  <a:pt x="94" y="0"/>
                </a:cubicBezTo>
                <a:cubicBezTo>
                  <a:pt x="147" y="0"/>
                  <a:pt x="189" y="43"/>
                  <a:pt x="189" y="95"/>
                </a:cubicBezTo>
                <a:cubicBezTo>
                  <a:pt x="189" y="147"/>
                  <a:pt x="147" y="190"/>
                  <a:pt x="94" y="190"/>
                </a:cubicBezTo>
                <a:close/>
                <a:moveTo>
                  <a:pt x="94" y="8"/>
                </a:moveTo>
                <a:cubicBezTo>
                  <a:pt x="47" y="8"/>
                  <a:pt x="8" y="47"/>
                  <a:pt x="8" y="95"/>
                </a:cubicBezTo>
                <a:cubicBezTo>
                  <a:pt x="8" y="143"/>
                  <a:pt x="47" y="182"/>
                  <a:pt x="94" y="182"/>
                </a:cubicBezTo>
                <a:cubicBezTo>
                  <a:pt x="142" y="182"/>
                  <a:pt x="181" y="143"/>
                  <a:pt x="181" y="95"/>
                </a:cubicBezTo>
                <a:cubicBezTo>
                  <a:pt x="181" y="47"/>
                  <a:pt x="142" y="8"/>
                  <a:pt x="94" y="8"/>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6" name="Freeform 75">
            <a:extLst>
              <a:ext uri="{FF2B5EF4-FFF2-40B4-BE49-F238E27FC236}">
                <a16:creationId xmlns:a16="http://schemas.microsoft.com/office/drawing/2014/main" id="{C56ED4F0-A6B2-4E33-BA03-313B2723124E}"/>
              </a:ext>
            </a:extLst>
          </p:cNvPr>
          <p:cNvSpPr>
            <a:spLocks noEditPoints="1"/>
          </p:cNvSpPr>
          <p:nvPr/>
        </p:nvSpPr>
        <p:spPr bwMode="auto">
          <a:xfrm>
            <a:off x="16450011" y="8800984"/>
            <a:ext cx="802958" cy="1164290"/>
          </a:xfrm>
          <a:custGeom>
            <a:avLst/>
            <a:gdLst>
              <a:gd name="T0" fmla="*/ 22 w 80"/>
              <a:gd name="T1" fmla="*/ 89 h 116"/>
              <a:gd name="T2" fmla="*/ 23 w 80"/>
              <a:gd name="T3" fmla="*/ 95 h 116"/>
              <a:gd name="T4" fmla="*/ 40 w 80"/>
              <a:gd name="T5" fmla="*/ 99 h 116"/>
              <a:gd name="T6" fmla="*/ 58 w 80"/>
              <a:gd name="T7" fmla="*/ 95 h 116"/>
              <a:gd name="T8" fmla="*/ 59 w 80"/>
              <a:gd name="T9" fmla="*/ 89 h 116"/>
              <a:gd name="T10" fmla="*/ 40 w 80"/>
              <a:gd name="T11" fmla="*/ 93 h 116"/>
              <a:gd name="T12" fmla="*/ 22 w 80"/>
              <a:gd name="T13" fmla="*/ 89 h 116"/>
              <a:gd name="T14" fmla="*/ 23 w 80"/>
              <a:gd name="T15" fmla="*/ 101 h 116"/>
              <a:gd name="T16" fmla="*/ 24 w 80"/>
              <a:gd name="T17" fmla="*/ 107 h 116"/>
              <a:gd name="T18" fmla="*/ 30 w 80"/>
              <a:gd name="T19" fmla="*/ 110 h 116"/>
              <a:gd name="T20" fmla="*/ 30 w 80"/>
              <a:gd name="T21" fmla="*/ 113 h 116"/>
              <a:gd name="T22" fmla="*/ 40 w 80"/>
              <a:gd name="T23" fmla="*/ 116 h 116"/>
              <a:gd name="T24" fmla="*/ 50 w 80"/>
              <a:gd name="T25" fmla="*/ 113 h 116"/>
              <a:gd name="T26" fmla="*/ 51 w 80"/>
              <a:gd name="T27" fmla="*/ 110 h 116"/>
              <a:gd name="T28" fmla="*/ 56 w 80"/>
              <a:gd name="T29" fmla="*/ 107 h 116"/>
              <a:gd name="T30" fmla="*/ 57 w 80"/>
              <a:gd name="T31" fmla="*/ 101 h 116"/>
              <a:gd name="T32" fmla="*/ 40 w 80"/>
              <a:gd name="T33" fmla="*/ 103 h 116"/>
              <a:gd name="T34" fmla="*/ 23 w 80"/>
              <a:gd name="T35" fmla="*/ 101 h 116"/>
              <a:gd name="T36" fmla="*/ 40 w 80"/>
              <a:gd name="T37" fmla="*/ 16 h 116"/>
              <a:gd name="T38" fmla="*/ 42 w 80"/>
              <a:gd name="T39" fmla="*/ 14 h 116"/>
              <a:gd name="T40" fmla="*/ 40 w 80"/>
              <a:gd name="T41" fmla="*/ 12 h 116"/>
              <a:gd name="T42" fmla="*/ 13 w 80"/>
              <a:gd name="T43" fmla="*/ 40 h 116"/>
              <a:gd name="T44" fmla="*/ 15 w 80"/>
              <a:gd name="T45" fmla="*/ 42 h 116"/>
              <a:gd name="T46" fmla="*/ 17 w 80"/>
              <a:gd name="T47" fmla="*/ 40 h 116"/>
              <a:gd name="T48" fmla="*/ 40 w 80"/>
              <a:gd name="T49" fmla="*/ 16 h 116"/>
              <a:gd name="T50" fmla="*/ 49 w 80"/>
              <a:gd name="T51" fmla="*/ 55 h 116"/>
              <a:gd name="T52" fmla="*/ 40 w 80"/>
              <a:gd name="T53" fmla="*/ 38 h 116"/>
              <a:gd name="T54" fmla="*/ 31 w 80"/>
              <a:gd name="T55" fmla="*/ 55 h 116"/>
              <a:gd name="T56" fmla="*/ 28 w 80"/>
              <a:gd name="T57" fmla="*/ 47 h 116"/>
              <a:gd name="T58" fmla="*/ 22 w 80"/>
              <a:gd name="T59" fmla="*/ 49 h 116"/>
              <a:gd name="T60" fmla="*/ 31 w 80"/>
              <a:gd name="T61" fmla="*/ 68 h 116"/>
              <a:gd name="T62" fmla="*/ 40 w 80"/>
              <a:gd name="T63" fmla="*/ 52 h 116"/>
              <a:gd name="T64" fmla="*/ 50 w 80"/>
              <a:gd name="T65" fmla="*/ 68 h 116"/>
              <a:gd name="T66" fmla="*/ 59 w 80"/>
              <a:gd name="T67" fmla="*/ 49 h 116"/>
              <a:gd name="T68" fmla="*/ 53 w 80"/>
              <a:gd name="T69" fmla="*/ 47 h 116"/>
              <a:gd name="T70" fmla="*/ 49 w 80"/>
              <a:gd name="T71" fmla="*/ 55 h 116"/>
              <a:gd name="T72" fmla="*/ 40 w 80"/>
              <a:gd name="T73" fmla="*/ 0 h 116"/>
              <a:gd name="T74" fmla="*/ 0 w 80"/>
              <a:gd name="T75" fmla="*/ 40 h 116"/>
              <a:gd name="T76" fmla="*/ 20 w 80"/>
              <a:gd name="T77" fmla="*/ 74 h 116"/>
              <a:gd name="T78" fmla="*/ 21 w 80"/>
              <a:gd name="T79" fmla="*/ 84 h 116"/>
              <a:gd name="T80" fmla="*/ 40 w 80"/>
              <a:gd name="T81" fmla="*/ 88 h 116"/>
              <a:gd name="T82" fmla="*/ 60 w 80"/>
              <a:gd name="T83" fmla="*/ 84 h 116"/>
              <a:gd name="T84" fmla="*/ 61 w 80"/>
              <a:gd name="T85" fmla="*/ 74 h 116"/>
              <a:gd name="T86" fmla="*/ 80 w 80"/>
              <a:gd name="T87" fmla="*/ 40 h 116"/>
              <a:gd name="T88" fmla="*/ 40 w 80"/>
              <a:gd name="T89" fmla="*/ 0 h 116"/>
              <a:gd name="T90" fmla="*/ 55 w 80"/>
              <a:gd name="T91" fmla="*/ 69 h 116"/>
              <a:gd name="T92" fmla="*/ 54 w 80"/>
              <a:gd name="T93" fmla="*/ 79 h 116"/>
              <a:gd name="T94" fmla="*/ 40 w 80"/>
              <a:gd name="T95" fmla="*/ 81 h 116"/>
              <a:gd name="T96" fmla="*/ 27 w 80"/>
              <a:gd name="T97" fmla="*/ 79 h 116"/>
              <a:gd name="T98" fmla="*/ 26 w 80"/>
              <a:gd name="T99" fmla="*/ 69 h 116"/>
              <a:gd name="T100" fmla="*/ 7 w 80"/>
              <a:gd name="T101" fmla="*/ 40 h 116"/>
              <a:gd name="T102" fmla="*/ 40 w 80"/>
              <a:gd name="T103" fmla="*/ 7 h 116"/>
              <a:gd name="T104" fmla="*/ 73 w 80"/>
              <a:gd name="T105" fmla="*/ 40 h 116"/>
              <a:gd name="T106" fmla="*/ 55 w 80"/>
              <a:gd name="T107" fmla="*/ 6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116">
                <a:moveTo>
                  <a:pt x="22" y="89"/>
                </a:moveTo>
                <a:cubicBezTo>
                  <a:pt x="23" y="95"/>
                  <a:pt x="23" y="95"/>
                  <a:pt x="23" y="95"/>
                </a:cubicBezTo>
                <a:cubicBezTo>
                  <a:pt x="28" y="97"/>
                  <a:pt x="34" y="99"/>
                  <a:pt x="40" y="99"/>
                </a:cubicBezTo>
                <a:cubicBezTo>
                  <a:pt x="47" y="99"/>
                  <a:pt x="53" y="97"/>
                  <a:pt x="58" y="95"/>
                </a:cubicBezTo>
                <a:cubicBezTo>
                  <a:pt x="59" y="89"/>
                  <a:pt x="59" y="89"/>
                  <a:pt x="59" y="89"/>
                </a:cubicBezTo>
                <a:cubicBezTo>
                  <a:pt x="53" y="91"/>
                  <a:pt x="47" y="93"/>
                  <a:pt x="40" y="93"/>
                </a:cubicBezTo>
                <a:cubicBezTo>
                  <a:pt x="34" y="93"/>
                  <a:pt x="27" y="91"/>
                  <a:pt x="22" y="89"/>
                </a:cubicBezTo>
                <a:close/>
                <a:moveTo>
                  <a:pt x="23" y="101"/>
                </a:moveTo>
                <a:cubicBezTo>
                  <a:pt x="24" y="107"/>
                  <a:pt x="24" y="107"/>
                  <a:pt x="24" y="107"/>
                </a:cubicBezTo>
                <a:cubicBezTo>
                  <a:pt x="24" y="107"/>
                  <a:pt x="26" y="109"/>
                  <a:pt x="30" y="110"/>
                </a:cubicBezTo>
                <a:cubicBezTo>
                  <a:pt x="30" y="113"/>
                  <a:pt x="30" y="113"/>
                  <a:pt x="30" y="113"/>
                </a:cubicBezTo>
                <a:cubicBezTo>
                  <a:pt x="30" y="113"/>
                  <a:pt x="32" y="116"/>
                  <a:pt x="40" y="116"/>
                </a:cubicBezTo>
                <a:cubicBezTo>
                  <a:pt x="48" y="116"/>
                  <a:pt x="50" y="113"/>
                  <a:pt x="50" y="113"/>
                </a:cubicBezTo>
                <a:cubicBezTo>
                  <a:pt x="51" y="110"/>
                  <a:pt x="51" y="110"/>
                  <a:pt x="51" y="110"/>
                </a:cubicBezTo>
                <a:cubicBezTo>
                  <a:pt x="55" y="109"/>
                  <a:pt x="56" y="107"/>
                  <a:pt x="56" y="107"/>
                </a:cubicBezTo>
                <a:cubicBezTo>
                  <a:pt x="57" y="101"/>
                  <a:pt x="57" y="101"/>
                  <a:pt x="57" y="101"/>
                </a:cubicBezTo>
                <a:cubicBezTo>
                  <a:pt x="52" y="102"/>
                  <a:pt x="46" y="103"/>
                  <a:pt x="40" y="103"/>
                </a:cubicBezTo>
                <a:cubicBezTo>
                  <a:pt x="34" y="103"/>
                  <a:pt x="29" y="102"/>
                  <a:pt x="23" y="101"/>
                </a:cubicBezTo>
                <a:close/>
                <a:moveTo>
                  <a:pt x="40" y="16"/>
                </a:moveTo>
                <a:cubicBezTo>
                  <a:pt x="41" y="16"/>
                  <a:pt x="42" y="15"/>
                  <a:pt x="42" y="14"/>
                </a:cubicBezTo>
                <a:cubicBezTo>
                  <a:pt x="42" y="13"/>
                  <a:pt x="41" y="12"/>
                  <a:pt x="40" y="12"/>
                </a:cubicBezTo>
                <a:cubicBezTo>
                  <a:pt x="25" y="12"/>
                  <a:pt x="13" y="25"/>
                  <a:pt x="13" y="40"/>
                </a:cubicBezTo>
                <a:cubicBezTo>
                  <a:pt x="13" y="41"/>
                  <a:pt x="14" y="42"/>
                  <a:pt x="15" y="42"/>
                </a:cubicBezTo>
                <a:cubicBezTo>
                  <a:pt x="16" y="42"/>
                  <a:pt x="17" y="41"/>
                  <a:pt x="17" y="40"/>
                </a:cubicBezTo>
                <a:cubicBezTo>
                  <a:pt x="17" y="27"/>
                  <a:pt x="27" y="16"/>
                  <a:pt x="40" y="16"/>
                </a:cubicBezTo>
                <a:close/>
                <a:moveTo>
                  <a:pt x="49" y="55"/>
                </a:moveTo>
                <a:cubicBezTo>
                  <a:pt x="40" y="38"/>
                  <a:pt x="40" y="38"/>
                  <a:pt x="40" y="38"/>
                </a:cubicBezTo>
                <a:cubicBezTo>
                  <a:pt x="31" y="55"/>
                  <a:pt x="31" y="55"/>
                  <a:pt x="31" y="55"/>
                </a:cubicBezTo>
                <a:cubicBezTo>
                  <a:pt x="28" y="47"/>
                  <a:pt x="28" y="47"/>
                  <a:pt x="28" y="47"/>
                </a:cubicBezTo>
                <a:cubicBezTo>
                  <a:pt x="22" y="49"/>
                  <a:pt x="22" y="49"/>
                  <a:pt x="22" y="49"/>
                </a:cubicBezTo>
                <a:cubicBezTo>
                  <a:pt x="31" y="68"/>
                  <a:pt x="31" y="68"/>
                  <a:pt x="31" y="68"/>
                </a:cubicBezTo>
                <a:cubicBezTo>
                  <a:pt x="40" y="52"/>
                  <a:pt x="40" y="52"/>
                  <a:pt x="40" y="52"/>
                </a:cubicBezTo>
                <a:cubicBezTo>
                  <a:pt x="50" y="68"/>
                  <a:pt x="50" y="68"/>
                  <a:pt x="50" y="68"/>
                </a:cubicBezTo>
                <a:cubicBezTo>
                  <a:pt x="59" y="49"/>
                  <a:pt x="59" y="49"/>
                  <a:pt x="59" y="49"/>
                </a:cubicBezTo>
                <a:cubicBezTo>
                  <a:pt x="53" y="47"/>
                  <a:pt x="53" y="47"/>
                  <a:pt x="53" y="47"/>
                </a:cubicBezTo>
                <a:lnTo>
                  <a:pt x="49" y="55"/>
                </a:lnTo>
                <a:close/>
                <a:moveTo>
                  <a:pt x="40" y="0"/>
                </a:moveTo>
                <a:cubicBezTo>
                  <a:pt x="18" y="0"/>
                  <a:pt x="0" y="18"/>
                  <a:pt x="0" y="40"/>
                </a:cubicBezTo>
                <a:cubicBezTo>
                  <a:pt x="0" y="54"/>
                  <a:pt x="8" y="67"/>
                  <a:pt x="20" y="74"/>
                </a:cubicBezTo>
                <a:cubicBezTo>
                  <a:pt x="21" y="84"/>
                  <a:pt x="21" y="84"/>
                  <a:pt x="21" y="84"/>
                </a:cubicBezTo>
                <a:cubicBezTo>
                  <a:pt x="27" y="87"/>
                  <a:pt x="33" y="88"/>
                  <a:pt x="40" y="88"/>
                </a:cubicBezTo>
                <a:cubicBezTo>
                  <a:pt x="47" y="88"/>
                  <a:pt x="54" y="87"/>
                  <a:pt x="60" y="84"/>
                </a:cubicBezTo>
                <a:cubicBezTo>
                  <a:pt x="61" y="74"/>
                  <a:pt x="61" y="74"/>
                  <a:pt x="61" y="74"/>
                </a:cubicBezTo>
                <a:cubicBezTo>
                  <a:pt x="73" y="67"/>
                  <a:pt x="80" y="54"/>
                  <a:pt x="80" y="40"/>
                </a:cubicBezTo>
                <a:cubicBezTo>
                  <a:pt x="80" y="18"/>
                  <a:pt x="62" y="0"/>
                  <a:pt x="40" y="0"/>
                </a:cubicBezTo>
                <a:close/>
                <a:moveTo>
                  <a:pt x="55" y="69"/>
                </a:moveTo>
                <a:cubicBezTo>
                  <a:pt x="54" y="79"/>
                  <a:pt x="54" y="79"/>
                  <a:pt x="54" y="79"/>
                </a:cubicBezTo>
                <a:cubicBezTo>
                  <a:pt x="54" y="79"/>
                  <a:pt x="50" y="81"/>
                  <a:pt x="40" y="81"/>
                </a:cubicBezTo>
                <a:cubicBezTo>
                  <a:pt x="30" y="81"/>
                  <a:pt x="27" y="79"/>
                  <a:pt x="27" y="79"/>
                </a:cubicBezTo>
                <a:cubicBezTo>
                  <a:pt x="26" y="69"/>
                  <a:pt x="26" y="69"/>
                  <a:pt x="26" y="69"/>
                </a:cubicBezTo>
                <a:cubicBezTo>
                  <a:pt x="15" y="64"/>
                  <a:pt x="7" y="53"/>
                  <a:pt x="7" y="40"/>
                </a:cubicBezTo>
                <a:cubicBezTo>
                  <a:pt x="7" y="22"/>
                  <a:pt x="22" y="7"/>
                  <a:pt x="40" y="7"/>
                </a:cubicBezTo>
                <a:cubicBezTo>
                  <a:pt x="59" y="7"/>
                  <a:pt x="73" y="22"/>
                  <a:pt x="73" y="40"/>
                </a:cubicBezTo>
                <a:cubicBezTo>
                  <a:pt x="73" y="53"/>
                  <a:pt x="66" y="64"/>
                  <a:pt x="55" y="69"/>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Oval 76">
            <a:extLst>
              <a:ext uri="{FF2B5EF4-FFF2-40B4-BE49-F238E27FC236}">
                <a16:creationId xmlns:a16="http://schemas.microsoft.com/office/drawing/2014/main" id="{1DC7B76E-ECC1-418D-97EC-157DA4BAAC54}"/>
              </a:ext>
            </a:extLst>
          </p:cNvPr>
          <p:cNvSpPr>
            <a:spLocks noChangeArrowheads="1"/>
          </p:cNvSpPr>
          <p:nvPr/>
        </p:nvSpPr>
        <p:spPr bwMode="auto">
          <a:xfrm>
            <a:off x="19420957" y="6432256"/>
            <a:ext cx="1816693" cy="1826730"/>
          </a:xfrm>
          <a:prstGeom prst="ellipse">
            <a:avLst/>
          </a:prstGeom>
          <a:noFill/>
          <a:ln>
            <a:noFill/>
          </a:ln>
        </p:spPr>
        <p:txBody>
          <a:bodyPr vert="horz" wrap="square" lIns="91440" tIns="45720" rIns="91440" bIns="45720" numCol="1" anchor="t" anchorCtr="0" compatLnSpc="1">
            <a:prstTxWarp prst="textNoShape">
              <a:avLst/>
            </a:prstTxWarp>
          </a:bodyPr>
          <a:lstStyle/>
          <a:p>
            <a:endParaRPr lang="en-US" dirty="0"/>
          </a:p>
        </p:txBody>
      </p:sp>
      <p:sp>
        <p:nvSpPr>
          <p:cNvPr id="89" name="Freeform 77">
            <a:extLst>
              <a:ext uri="{FF2B5EF4-FFF2-40B4-BE49-F238E27FC236}">
                <a16:creationId xmlns:a16="http://schemas.microsoft.com/office/drawing/2014/main" id="{095463F9-38CF-498D-B0B9-694910EE3126}"/>
              </a:ext>
            </a:extLst>
          </p:cNvPr>
          <p:cNvSpPr>
            <a:spLocks noEditPoints="1"/>
          </p:cNvSpPr>
          <p:nvPr/>
        </p:nvSpPr>
        <p:spPr bwMode="auto">
          <a:xfrm>
            <a:off x="19380809" y="6392108"/>
            <a:ext cx="1896989" cy="1907026"/>
          </a:xfrm>
          <a:custGeom>
            <a:avLst/>
            <a:gdLst>
              <a:gd name="T0" fmla="*/ 94 w 189"/>
              <a:gd name="T1" fmla="*/ 190 h 190"/>
              <a:gd name="T2" fmla="*/ 0 w 189"/>
              <a:gd name="T3" fmla="*/ 95 h 190"/>
              <a:gd name="T4" fmla="*/ 94 w 189"/>
              <a:gd name="T5" fmla="*/ 0 h 190"/>
              <a:gd name="T6" fmla="*/ 189 w 189"/>
              <a:gd name="T7" fmla="*/ 95 h 190"/>
              <a:gd name="T8" fmla="*/ 94 w 189"/>
              <a:gd name="T9" fmla="*/ 190 h 190"/>
              <a:gd name="T10" fmla="*/ 94 w 189"/>
              <a:gd name="T11" fmla="*/ 8 h 190"/>
              <a:gd name="T12" fmla="*/ 8 w 189"/>
              <a:gd name="T13" fmla="*/ 95 h 190"/>
              <a:gd name="T14" fmla="*/ 94 w 189"/>
              <a:gd name="T15" fmla="*/ 182 h 190"/>
              <a:gd name="T16" fmla="*/ 181 w 189"/>
              <a:gd name="T17" fmla="*/ 95 h 190"/>
              <a:gd name="T18" fmla="*/ 94 w 189"/>
              <a:gd name="T19" fmla="*/ 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90">
                <a:moveTo>
                  <a:pt x="94" y="190"/>
                </a:moveTo>
                <a:cubicBezTo>
                  <a:pt x="42" y="190"/>
                  <a:pt x="0" y="147"/>
                  <a:pt x="0" y="95"/>
                </a:cubicBezTo>
                <a:cubicBezTo>
                  <a:pt x="0" y="43"/>
                  <a:pt x="42" y="0"/>
                  <a:pt x="94" y="0"/>
                </a:cubicBezTo>
                <a:cubicBezTo>
                  <a:pt x="147" y="0"/>
                  <a:pt x="189" y="43"/>
                  <a:pt x="189" y="95"/>
                </a:cubicBezTo>
                <a:cubicBezTo>
                  <a:pt x="189" y="147"/>
                  <a:pt x="147" y="190"/>
                  <a:pt x="94" y="190"/>
                </a:cubicBezTo>
                <a:close/>
                <a:moveTo>
                  <a:pt x="94" y="8"/>
                </a:moveTo>
                <a:cubicBezTo>
                  <a:pt x="47" y="8"/>
                  <a:pt x="8" y="47"/>
                  <a:pt x="8" y="95"/>
                </a:cubicBezTo>
                <a:cubicBezTo>
                  <a:pt x="8" y="143"/>
                  <a:pt x="47" y="182"/>
                  <a:pt x="94" y="182"/>
                </a:cubicBezTo>
                <a:cubicBezTo>
                  <a:pt x="142" y="182"/>
                  <a:pt x="181" y="143"/>
                  <a:pt x="181" y="95"/>
                </a:cubicBezTo>
                <a:cubicBezTo>
                  <a:pt x="181" y="47"/>
                  <a:pt x="142" y="8"/>
                  <a:pt x="94" y="8"/>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0" name="Freeform 78">
            <a:extLst>
              <a:ext uri="{FF2B5EF4-FFF2-40B4-BE49-F238E27FC236}">
                <a16:creationId xmlns:a16="http://schemas.microsoft.com/office/drawing/2014/main" id="{7A403EEE-9AEA-49D3-AB8F-54EDCAFF55C0}"/>
              </a:ext>
            </a:extLst>
          </p:cNvPr>
          <p:cNvSpPr>
            <a:spLocks noEditPoints="1"/>
          </p:cNvSpPr>
          <p:nvPr/>
        </p:nvSpPr>
        <p:spPr bwMode="auto">
          <a:xfrm>
            <a:off x="19892695" y="6853809"/>
            <a:ext cx="873217" cy="1104068"/>
          </a:xfrm>
          <a:custGeom>
            <a:avLst/>
            <a:gdLst>
              <a:gd name="T0" fmla="*/ 47 w 87"/>
              <a:gd name="T1" fmla="*/ 66 h 110"/>
              <a:gd name="T2" fmla="*/ 44 w 87"/>
              <a:gd name="T3" fmla="*/ 66 h 110"/>
              <a:gd name="T4" fmla="*/ 36 w 87"/>
              <a:gd name="T5" fmla="*/ 70 h 110"/>
              <a:gd name="T6" fmla="*/ 36 w 87"/>
              <a:gd name="T7" fmla="*/ 73 h 110"/>
              <a:gd name="T8" fmla="*/ 42 w 87"/>
              <a:gd name="T9" fmla="*/ 73 h 110"/>
              <a:gd name="T10" fmla="*/ 42 w 87"/>
              <a:gd name="T11" fmla="*/ 89 h 110"/>
              <a:gd name="T12" fmla="*/ 39 w 87"/>
              <a:gd name="T13" fmla="*/ 89 h 110"/>
              <a:gd name="T14" fmla="*/ 39 w 87"/>
              <a:gd name="T15" fmla="*/ 92 h 110"/>
              <a:gd name="T16" fmla="*/ 50 w 87"/>
              <a:gd name="T17" fmla="*/ 92 h 110"/>
              <a:gd name="T18" fmla="*/ 50 w 87"/>
              <a:gd name="T19" fmla="*/ 89 h 110"/>
              <a:gd name="T20" fmla="*/ 47 w 87"/>
              <a:gd name="T21" fmla="*/ 89 h 110"/>
              <a:gd name="T22" fmla="*/ 47 w 87"/>
              <a:gd name="T23" fmla="*/ 66 h 110"/>
              <a:gd name="T24" fmla="*/ 43 w 87"/>
              <a:gd name="T25" fmla="*/ 56 h 110"/>
              <a:gd name="T26" fmla="*/ 21 w 87"/>
              <a:gd name="T27" fmla="*/ 79 h 110"/>
              <a:gd name="T28" fmla="*/ 43 w 87"/>
              <a:gd name="T29" fmla="*/ 102 h 110"/>
              <a:gd name="T30" fmla="*/ 66 w 87"/>
              <a:gd name="T31" fmla="*/ 79 h 110"/>
              <a:gd name="T32" fmla="*/ 43 w 87"/>
              <a:gd name="T33" fmla="*/ 56 h 110"/>
              <a:gd name="T34" fmla="*/ 43 w 87"/>
              <a:gd name="T35" fmla="*/ 99 h 110"/>
              <a:gd name="T36" fmla="*/ 23 w 87"/>
              <a:gd name="T37" fmla="*/ 79 h 110"/>
              <a:gd name="T38" fmla="*/ 43 w 87"/>
              <a:gd name="T39" fmla="*/ 59 h 110"/>
              <a:gd name="T40" fmla="*/ 64 w 87"/>
              <a:gd name="T41" fmla="*/ 79 h 110"/>
              <a:gd name="T42" fmla="*/ 43 w 87"/>
              <a:gd name="T43" fmla="*/ 99 h 110"/>
              <a:gd name="T44" fmla="*/ 87 w 87"/>
              <a:gd name="T45" fmla="*/ 17 h 110"/>
              <a:gd name="T46" fmla="*/ 82 w 87"/>
              <a:gd name="T47" fmla="*/ 11 h 110"/>
              <a:gd name="T48" fmla="*/ 61 w 87"/>
              <a:gd name="T49" fmla="*/ 53 h 110"/>
              <a:gd name="T50" fmla="*/ 55 w 87"/>
              <a:gd name="T51" fmla="*/ 50 h 110"/>
              <a:gd name="T52" fmla="*/ 76 w 87"/>
              <a:gd name="T53" fmla="*/ 6 h 110"/>
              <a:gd name="T54" fmla="*/ 70 w 87"/>
              <a:gd name="T55" fmla="*/ 0 h 110"/>
              <a:gd name="T56" fmla="*/ 17 w 87"/>
              <a:gd name="T57" fmla="*/ 0 h 110"/>
              <a:gd name="T58" fmla="*/ 11 w 87"/>
              <a:gd name="T59" fmla="*/ 6 h 110"/>
              <a:gd name="T60" fmla="*/ 32 w 87"/>
              <a:gd name="T61" fmla="*/ 50 h 110"/>
              <a:gd name="T62" fmla="*/ 26 w 87"/>
              <a:gd name="T63" fmla="*/ 53 h 110"/>
              <a:gd name="T64" fmla="*/ 5 w 87"/>
              <a:gd name="T65" fmla="*/ 11 h 110"/>
              <a:gd name="T66" fmla="*/ 0 w 87"/>
              <a:gd name="T67" fmla="*/ 17 h 110"/>
              <a:gd name="T68" fmla="*/ 20 w 87"/>
              <a:gd name="T69" fmla="*/ 58 h 110"/>
              <a:gd name="T70" fmla="*/ 12 w 87"/>
              <a:gd name="T71" fmla="*/ 79 h 110"/>
              <a:gd name="T72" fmla="*/ 43 w 87"/>
              <a:gd name="T73" fmla="*/ 110 h 110"/>
              <a:gd name="T74" fmla="*/ 75 w 87"/>
              <a:gd name="T75" fmla="*/ 79 h 110"/>
              <a:gd name="T76" fmla="*/ 67 w 87"/>
              <a:gd name="T77" fmla="*/ 58 h 110"/>
              <a:gd name="T78" fmla="*/ 87 w 87"/>
              <a:gd name="T79" fmla="*/ 17 h 110"/>
              <a:gd name="T80" fmla="*/ 21 w 87"/>
              <a:gd name="T81" fmla="*/ 8 h 110"/>
              <a:gd name="T82" fmla="*/ 66 w 87"/>
              <a:gd name="T83" fmla="*/ 8 h 110"/>
              <a:gd name="T84" fmla="*/ 63 w 87"/>
              <a:gd name="T85" fmla="*/ 16 h 110"/>
              <a:gd name="T86" fmla="*/ 24 w 87"/>
              <a:gd name="T87" fmla="*/ 16 h 110"/>
              <a:gd name="T88" fmla="*/ 21 w 87"/>
              <a:gd name="T89" fmla="*/ 8 h 110"/>
              <a:gd name="T90" fmla="*/ 28 w 87"/>
              <a:gd name="T91" fmla="*/ 24 h 110"/>
              <a:gd name="T92" fmla="*/ 59 w 87"/>
              <a:gd name="T93" fmla="*/ 24 h 110"/>
              <a:gd name="T94" fmla="*/ 47 w 87"/>
              <a:gd name="T95" fmla="*/ 48 h 110"/>
              <a:gd name="T96" fmla="*/ 43 w 87"/>
              <a:gd name="T97" fmla="*/ 48 h 110"/>
              <a:gd name="T98" fmla="*/ 40 w 87"/>
              <a:gd name="T99" fmla="*/ 48 h 110"/>
              <a:gd name="T100" fmla="*/ 28 w 87"/>
              <a:gd name="T101" fmla="*/ 24 h 110"/>
              <a:gd name="T102" fmla="*/ 68 w 87"/>
              <a:gd name="T103" fmla="*/ 79 h 110"/>
              <a:gd name="T104" fmla="*/ 43 w 87"/>
              <a:gd name="T105" fmla="*/ 104 h 110"/>
              <a:gd name="T106" fmla="*/ 19 w 87"/>
              <a:gd name="T107" fmla="*/ 79 h 110"/>
              <a:gd name="T108" fmla="*/ 43 w 87"/>
              <a:gd name="T109" fmla="*/ 54 h 110"/>
              <a:gd name="T110" fmla="*/ 68 w 87"/>
              <a:gd name="T111" fmla="*/ 7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7" h="110">
                <a:moveTo>
                  <a:pt x="47" y="66"/>
                </a:moveTo>
                <a:cubicBezTo>
                  <a:pt x="44" y="66"/>
                  <a:pt x="44" y="66"/>
                  <a:pt x="44" y="66"/>
                </a:cubicBezTo>
                <a:cubicBezTo>
                  <a:pt x="44" y="66"/>
                  <a:pt x="42" y="70"/>
                  <a:pt x="36" y="70"/>
                </a:cubicBezTo>
                <a:cubicBezTo>
                  <a:pt x="36" y="73"/>
                  <a:pt x="36" y="73"/>
                  <a:pt x="36" y="73"/>
                </a:cubicBezTo>
                <a:cubicBezTo>
                  <a:pt x="42" y="73"/>
                  <a:pt x="42" y="73"/>
                  <a:pt x="42" y="73"/>
                </a:cubicBezTo>
                <a:cubicBezTo>
                  <a:pt x="42" y="89"/>
                  <a:pt x="42" y="89"/>
                  <a:pt x="42" y="89"/>
                </a:cubicBezTo>
                <a:cubicBezTo>
                  <a:pt x="39" y="89"/>
                  <a:pt x="39" y="89"/>
                  <a:pt x="39" y="89"/>
                </a:cubicBezTo>
                <a:cubicBezTo>
                  <a:pt x="39" y="92"/>
                  <a:pt x="39" y="92"/>
                  <a:pt x="39" y="92"/>
                </a:cubicBezTo>
                <a:cubicBezTo>
                  <a:pt x="50" y="92"/>
                  <a:pt x="50" y="92"/>
                  <a:pt x="50" y="92"/>
                </a:cubicBezTo>
                <a:cubicBezTo>
                  <a:pt x="50" y="89"/>
                  <a:pt x="50" y="89"/>
                  <a:pt x="50" y="89"/>
                </a:cubicBezTo>
                <a:cubicBezTo>
                  <a:pt x="47" y="89"/>
                  <a:pt x="47" y="89"/>
                  <a:pt x="47" y="89"/>
                </a:cubicBezTo>
                <a:lnTo>
                  <a:pt x="47" y="66"/>
                </a:lnTo>
                <a:close/>
                <a:moveTo>
                  <a:pt x="43" y="56"/>
                </a:moveTo>
                <a:cubicBezTo>
                  <a:pt x="31" y="56"/>
                  <a:pt x="21" y="66"/>
                  <a:pt x="21" y="79"/>
                </a:cubicBezTo>
                <a:cubicBezTo>
                  <a:pt x="21" y="91"/>
                  <a:pt x="31" y="102"/>
                  <a:pt x="43" y="102"/>
                </a:cubicBezTo>
                <a:cubicBezTo>
                  <a:pt x="56" y="102"/>
                  <a:pt x="66" y="91"/>
                  <a:pt x="66" y="79"/>
                </a:cubicBezTo>
                <a:cubicBezTo>
                  <a:pt x="66" y="66"/>
                  <a:pt x="56" y="56"/>
                  <a:pt x="43" y="56"/>
                </a:cubicBezTo>
                <a:close/>
                <a:moveTo>
                  <a:pt x="43" y="99"/>
                </a:moveTo>
                <a:cubicBezTo>
                  <a:pt x="32" y="99"/>
                  <a:pt x="23" y="90"/>
                  <a:pt x="23" y="79"/>
                </a:cubicBezTo>
                <a:cubicBezTo>
                  <a:pt x="23" y="68"/>
                  <a:pt x="32" y="59"/>
                  <a:pt x="43" y="59"/>
                </a:cubicBezTo>
                <a:cubicBezTo>
                  <a:pt x="55" y="59"/>
                  <a:pt x="64" y="68"/>
                  <a:pt x="64" y="79"/>
                </a:cubicBezTo>
                <a:cubicBezTo>
                  <a:pt x="64" y="90"/>
                  <a:pt x="55" y="99"/>
                  <a:pt x="43" y="99"/>
                </a:cubicBezTo>
                <a:close/>
                <a:moveTo>
                  <a:pt x="87" y="17"/>
                </a:moveTo>
                <a:cubicBezTo>
                  <a:pt x="82" y="11"/>
                  <a:pt x="82" y="11"/>
                  <a:pt x="82" y="11"/>
                </a:cubicBezTo>
                <a:cubicBezTo>
                  <a:pt x="61" y="53"/>
                  <a:pt x="61" y="53"/>
                  <a:pt x="61" y="53"/>
                </a:cubicBezTo>
                <a:cubicBezTo>
                  <a:pt x="59" y="52"/>
                  <a:pt x="57" y="50"/>
                  <a:pt x="55" y="50"/>
                </a:cubicBezTo>
                <a:cubicBezTo>
                  <a:pt x="76" y="6"/>
                  <a:pt x="76" y="6"/>
                  <a:pt x="76" y="6"/>
                </a:cubicBezTo>
                <a:cubicBezTo>
                  <a:pt x="70" y="0"/>
                  <a:pt x="70" y="0"/>
                  <a:pt x="70" y="0"/>
                </a:cubicBezTo>
                <a:cubicBezTo>
                  <a:pt x="17" y="0"/>
                  <a:pt x="17" y="0"/>
                  <a:pt x="17" y="0"/>
                </a:cubicBezTo>
                <a:cubicBezTo>
                  <a:pt x="11" y="6"/>
                  <a:pt x="11" y="6"/>
                  <a:pt x="11" y="6"/>
                </a:cubicBezTo>
                <a:cubicBezTo>
                  <a:pt x="32" y="50"/>
                  <a:pt x="32" y="50"/>
                  <a:pt x="32" y="50"/>
                </a:cubicBezTo>
                <a:cubicBezTo>
                  <a:pt x="30" y="50"/>
                  <a:pt x="28" y="52"/>
                  <a:pt x="26" y="53"/>
                </a:cubicBezTo>
                <a:cubicBezTo>
                  <a:pt x="5" y="11"/>
                  <a:pt x="5" y="11"/>
                  <a:pt x="5" y="11"/>
                </a:cubicBezTo>
                <a:cubicBezTo>
                  <a:pt x="0" y="17"/>
                  <a:pt x="0" y="17"/>
                  <a:pt x="0" y="17"/>
                </a:cubicBezTo>
                <a:cubicBezTo>
                  <a:pt x="20" y="58"/>
                  <a:pt x="20" y="58"/>
                  <a:pt x="20" y="58"/>
                </a:cubicBezTo>
                <a:cubicBezTo>
                  <a:pt x="15" y="64"/>
                  <a:pt x="12" y="71"/>
                  <a:pt x="12" y="79"/>
                </a:cubicBezTo>
                <a:cubicBezTo>
                  <a:pt x="12" y="96"/>
                  <a:pt x="26" y="110"/>
                  <a:pt x="43" y="110"/>
                </a:cubicBezTo>
                <a:cubicBezTo>
                  <a:pt x="61" y="110"/>
                  <a:pt x="75" y="96"/>
                  <a:pt x="75" y="79"/>
                </a:cubicBezTo>
                <a:cubicBezTo>
                  <a:pt x="75" y="71"/>
                  <a:pt x="72" y="64"/>
                  <a:pt x="67" y="58"/>
                </a:cubicBezTo>
                <a:lnTo>
                  <a:pt x="87" y="17"/>
                </a:lnTo>
                <a:close/>
                <a:moveTo>
                  <a:pt x="21" y="8"/>
                </a:moveTo>
                <a:cubicBezTo>
                  <a:pt x="66" y="8"/>
                  <a:pt x="66" y="8"/>
                  <a:pt x="66" y="8"/>
                </a:cubicBezTo>
                <a:cubicBezTo>
                  <a:pt x="63" y="16"/>
                  <a:pt x="63" y="16"/>
                  <a:pt x="63" y="16"/>
                </a:cubicBezTo>
                <a:cubicBezTo>
                  <a:pt x="24" y="16"/>
                  <a:pt x="24" y="16"/>
                  <a:pt x="24" y="16"/>
                </a:cubicBezTo>
                <a:lnTo>
                  <a:pt x="21" y="8"/>
                </a:lnTo>
                <a:close/>
                <a:moveTo>
                  <a:pt x="28" y="24"/>
                </a:moveTo>
                <a:cubicBezTo>
                  <a:pt x="59" y="24"/>
                  <a:pt x="59" y="24"/>
                  <a:pt x="59" y="24"/>
                </a:cubicBezTo>
                <a:cubicBezTo>
                  <a:pt x="47" y="48"/>
                  <a:pt x="47" y="48"/>
                  <a:pt x="47" y="48"/>
                </a:cubicBezTo>
                <a:cubicBezTo>
                  <a:pt x="46" y="48"/>
                  <a:pt x="45" y="48"/>
                  <a:pt x="43" y="48"/>
                </a:cubicBezTo>
                <a:cubicBezTo>
                  <a:pt x="42" y="48"/>
                  <a:pt x="41" y="48"/>
                  <a:pt x="40" y="48"/>
                </a:cubicBezTo>
                <a:lnTo>
                  <a:pt x="28" y="24"/>
                </a:lnTo>
                <a:close/>
                <a:moveTo>
                  <a:pt x="68" y="79"/>
                </a:moveTo>
                <a:cubicBezTo>
                  <a:pt x="68" y="93"/>
                  <a:pt x="57" y="104"/>
                  <a:pt x="43" y="104"/>
                </a:cubicBezTo>
                <a:cubicBezTo>
                  <a:pt x="30" y="104"/>
                  <a:pt x="19" y="93"/>
                  <a:pt x="19" y="79"/>
                </a:cubicBezTo>
                <a:cubicBezTo>
                  <a:pt x="19" y="65"/>
                  <a:pt x="30" y="54"/>
                  <a:pt x="43" y="54"/>
                </a:cubicBezTo>
                <a:cubicBezTo>
                  <a:pt x="57" y="54"/>
                  <a:pt x="68" y="65"/>
                  <a:pt x="68" y="79"/>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2" name="Oval 79">
            <a:extLst>
              <a:ext uri="{FF2B5EF4-FFF2-40B4-BE49-F238E27FC236}">
                <a16:creationId xmlns:a16="http://schemas.microsoft.com/office/drawing/2014/main" id="{59FB3E94-4E0A-4B50-9B51-11A595169EC9}"/>
              </a:ext>
            </a:extLst>
          </p:cNvPr>
          <p:cNvSpPr>
            <a:spLocks noChangeArrowheads="1"/>
          </p:cNvSpPr>
          <p:nvPr/>
        </p:nvSpPr>
        <p:spPr bwMode="auto">
          <a:xfrm>
            <a:off x="22893753" y="4434897"/>
            <a:ext cx="1811676" cy="1816693"/>
          </a:xfrm>
          <a:prstGeom prst="ellipse">
            <a:avLst/>
          </a:prstGeom>
          <a:noFill/>
          <a:ln>
            <a:noFill/>
          </a:ln>
        </p:spPr>
        <p:txBody>
          <a:bodyPr vert="horz" wrap="square" lIns="91440" tIns="45720" rIns="91440" bIns="45720" numCol="1" anchor="t" anchorCtr="0" compatLnSpc="1">
            <a:prstTxWarp prst="textNoShape">
              <a:avLst/>
            </a:prstTxWarp>
          </a:bodyPr>
          <a:lstStyle/>
          <a:p>
            <a:endParaRPr lang="en-US" dirty="0"/>
          </a:p>
        </p:txBody>
      </p:sp>
      <p:sp>
        <p:nvSpPr>
          <p:cNvPr id="93" name="Freeform 80">
            <a:extLst>
              <a:ext uri="{FF2B5EF4-FFF2-40B4-BE49-F238E27FC236}">
                <a16:creationId xmlns:a16="http://schemas.microsoft.com/office/drawing/2014/main" id="{EFCBFF26-097E-48B0-9E87-8BD32702C95A}"/>
              </a:ext>
            </a:extLst>
          </p:cNvPr>
          <p:cNvSpPr>
            <a:spLocks noEditPoints="1"/>
          </p:cNvSpPr>
          <p:nvPr/>
        </p:nvSpPr>
        <p:spPr bwMode="auto">
          <a:xfrm>
            <a:off x="22853605" y="4394749"/>
            <a:ext cx="1891972" cy="1896989"/>
          </a:xfrm>
          <a:custGeom>
            <a:avLst/>
            <a:gdLst>
              <a:gd name="T0" fmla="*/ 95 w 189"/>
              <a:gd name="T1" fmla="*/ 189 h 189"/>
              <a:gd name="T2" fmla="*/ 0 w 189"/>
              <a:gd name="T3" fmla="*/ 94 h 189"/>
              <a:gd name="T4" fmla="*/ 95 w 189"/>
              <a:gd name="T5" fmla="*/ 0 h 189"/>
              <a:gd name="T6" fmla="*/ 189 w 189"/>
              <a:gd name="T7" fmla="*/ 94 h 189"/>
              <a:gd name="T8" fmla="*/ 95 w 189"/>
              <a:gd name="T9" fmla="*/ 189 h 189"/>
              <a:gd name="T10" fmla="*/ 95 w 189"/>
              <a:gd name="T11" fmla="*/ 8 h 189"/>
              <a:gd name="T12" fmla="*/ 8 w 189"/>
              <a:gd name="T13" fmla="*/ 94 h 189"/>
              <a:gd name="T14" fmla="*/ 95 w 189"/>
              <a:gd name="T15" fmla="*/ 181 h 189"/>
              <a:gd name="T16" fmla="*/ 181 w 189"/>
              <a:gd name="T17" fmla="*/ 94 h 189"/>
              <a:gd name="T18" fmla="*/ 95 w 189"/>
              <a:gd name="T19" fmla="*/ 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89">
                <a:moveTo>
                  <a:pt x="95" y="189"/>
                </a:moveTo>
                <a:cubicBezTo>
                  <a:pt x="42" y="189"/>
                  <a:pt x="0" y="147"/>
                  <a:pt x="0" y="94"/>
                </a:cubicBezTo>
                <a:cubicBezTo>
                  <a:pt x="0" y="42"/>
                  <a:pt x="42" y="0"/>
                  <a:pt x="95" y="0"/>
                </a:cubicBezTo>
                <a:cubicBezTo>
                  <a:pt x="147" y="0"/>
                  <a:pt x="189" y="42"/>
                  <a:pt x="189" y="94"/>
                </a:cubicBezTo>
                <a:cubicBezTo>
                  <a:pt x="189" y="147"/>
                  <a:pt x="147" y="189"/>
                  <a:pt x="95" y="189"/>
                </a:cubicBezTo>
                <a:close/>
                <a:moveTo>
                  <a:pt x="95" y="8"/>
                </a:moveTo>
                <a:cubicBezTo>
                  <a:pt x="47" y="8"/>
                  <a:pt x="8" y="46"/>
                  <a:pt x="8" y="94"/>
                </a:cubicBezTo>
                <a:cubicBezTo>
                  <a:pt x="8" y="142"/>
                  <a:pt x="47" y="181"/>
                  <a:pt x="95" y="181"/>
                </a:cubicBezTo>
                <a:cubicBezTo>
                  <a:pt x="142" y="181"/>
                  <a:pt x="181" y="142"/>
                  <a:pt x="181" y="94"/>
                </a:cubicBezTo>
                <a:cubicBezTo>
                  <a:pt x="181" y="46"/>
                  <a:pt x="142" y="8"/>
                  <a:pt x="95" y="8"/>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4" name="Freeform 81">
            <a:extLst>
              <a:ext uri="{FF2B5EF4-FFF2-40B4-BE49-F238E27FC236}">
                <a16:creationId xmlns:a16="http://schemas.microsoft.com/office/drawing/2014/main" id="{716AE7F3-5C95-41C0-996C-C4A1C85F5ABB}"/>
              </a:ext>
            </a:extLst>
          </p:cNvPr>
          <p:cNvSpPr>
            <a:spLocks noEditPoints="1"/>
          </p:cNvSpPr>
          <p:nvPr/>
        </p:nvSpPr>
        <p:spPr bwMode="auto">
          <a:xfrm>
            <a:off x="23275158" y="4916672"/>
            <a:ext cx="1038829" cy="883254"/>
          </a:xfrm>
          <a:custGeom>
            <a:avLst/>
            <a:gdLst>
              <a:gd name="T0" fmla="*/ 5 w 104"/>
              <a:gd name="T1" fmla="*/ 84 h 88"/>
              <a:gd name="T2" fmla="*/ 9 w 104"/>
              <a:gd name="T3" fmla="*/ 88 h 88"/>
              <a:gd name="T4" fmla="*/ 28 w 104"/>
              <a:gd name="T5" fmla="*/ 88 h 88"/>
              <a:gd name="T6" fmla="*/ 28 w 104"/>
              <a:gd name="T7" fmla="*/ 48 h 88"/>
              <a:gd name="T8" fmla="*/ 5 w 104"/>
              <a:gd name="T9" fmla="*/ 71 h 88"/>
              <a:gd name="T10" fmla="*/ 5 w 104"/>
              <a:gd name="T11" fmla="*/ 84 h 88"/>
              <a:gd name="T12" fmla="*/ 37 w 104"/>
              <a:gd name="T13" fmla="*/ 57 h 88"/>
              <a:gd name="T14" fmla="*/ 37 w 104"/>
              <a:gd name="T15" fmla="*/ 88 h 88"/>
              <a:gd name="T16" fmla="*/ 61 w 104"/>
              <a:gd name="T17" fmla="*/ 88 h 88"/>
              <a:gd name="T18" fmla="*/ 61 w 104"/>
              <a:gd name="T19" fmla="*/ 60 h 88"/>
              <a:gd name="T20" fmla="*/ 51 w 104"/>
              <a:gd name="T21" fmla="*/ 70 h 88"/>
              <a:gd name="T22" fmla="*/ 37 w 104"/>
              <a:gd name="T23" fmla="*/ 57 h 88"/>
              <a:gd name="T24" fmla="*/ 84 w 104"/>
              <a:gd name="T25" fmla="*/ 2 h 88"/>
              <a:gd name="T26" fmla="*/ 80 w 104"/>
              <a:gd name="T27" fmla="*/ 6 h 88"/>
              <a:gd name="T28" fmla="*/ 84 w 104"/>
              <a:gd name="T29" fmla="*/ 10 h 88"/>
              <a:gd name="T30" fmla="*/ 89 w 104"/>
              <a:gd name="T31" fmla="*/ 10 h 88"/>
              <a:gd name="T32" fmla="*/ 51 w 104"/>
              <a:gd name="T33" fmla="*/ 48 h 88"/>
              <a:gd name="T34" fmla="*/ 28 w 104"/>
              <a:gd name="T35" fmla="*/ 25 h 88"/>
              <a:gd name="T36" fmla="*/ 2 w 104"/>
              <a:gd name="T37" fmla="*/ 51 h 88"/>
              <a:gd name="T38" fmla="*/ 2 w 104"/>
              <a:gd name="T39" fmla="*/ 57 h 88"/>
              <a:gd name="T40" fmla="*/ 8 w 104"/>
              <a:gd name="T41" fmla="*/ 57 h 88"/>
              <a:gd name="T42" fmla="*/ 28 w 104"/>
              <a:gd name="T43" fmla="*/ 37 h 88"/>
              <a:gd name="T44" fmla="*/ 51 w 104"/>
              <a:gd name="T45" fmla="*/ 60 h 88"/>
              <a:gd name="T46" fmla="*/ 95 w 104"/>
              <a:gd name="T47" fmla="*/ 15 h 88"/>
              <a:gd name="T48" fmla="*/ 94 w 104"/>
              <a:gd name="T49" fmla="*/ 20 h 88"/>
              <a:gd name="T50" fmla="*/ 98 w 104"/>
              <a:gd name="T51" fmla="*/ 24 h 88"/>
              <a:gd name="T52" fmla="*/ 98 w 104"/>
              <a:gd name="T53" fmla="*/ 24 h 88"/>
              <a:gd name="T54" fmla="*/ 103 w 104"/>
              <a:gd name="T55" fmla="*/ 21 h 88"/>
              <a:gd name="T56" fmla="*/ 104 w 104"/>
              <a:gd name="T57" fmla="*/ 0 h 88"/>
              <a:gd name="T58" fmla="*/ 84 w 104"/>
              <a:gd name="T59" fmla="*/ 2 h 88"/>
              <a:gd name="T60" fmla="*/ 70 w 104"/>
              <a:gd name="T61" fmla="*/ 51 h 88"/>
              <a:gd name="T62" fmla="*/ 70 w 104"/>
              <a:gd name="T63" fmla="*/ 88 h 88"/>
              <a:gd name="T64" fmla="*/ 89 w 104"/>
              <a:gd name="T65" fmla="*/ 88 h 88"/>
              <a:gd name="T66" fmla="*/ 93 w 104"/>
              <a:gd name="T67" fmla="*/ 84 h 88"/>
              <a:gd name="T68" fmla="*/ 93 w 104"/>
              <a:gd name="T69" fmla="*/ 48 h 88"/>
              <a:gd name="T70" fmla="*/ 93 w 104"/>
              <a:gd name="T71" fmla="*/ 28 h 88"/>
              <a:gd name="T72" fmla="*/ 73 w 104"/>
              <a:gd name="T73" fmla="*/ 48 h 88"/>
              <a:gd name="T74" fmla="*/ 70 w 104"/>
              <a:gd name="T75" fmla="*/ 5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4" h="88">
                <a:moveTo>
                  <a:pt x="5" y="84"/>
                </a:moveTo>
                <a:cubicBezTo>
                  <a:pt x="5" y="86"/>
                  <a:pt x="7" y="88"/>
                  <a:pt x="9" y="88"/>
                </a:cubicBezTo>
                <a:cubicBezTo>
                  <a:pt x="28" y="88"/>
                  <a:pt x="28" y="88"/>
                  <a:pt x="28" y="88"/>
                </a:cubicBezTo>
                <a:cubicBezTo>
                  <a:pt x="28" y="48"/>
                  <a:pt x="28" y="48"/>
                  <a:pt x="28" y="48"/>
                </a:cubicBezTo>
                <a:cubicBezTo>
                  <a:pt x="5" y="71"/>
                  <a:pt x="5" y="71"/>
                  <a:pt x="5" y="71"/>
                </a:cubicBezTo>
                <a:lnTo>
                  <a:pt x="5" y="84"/>
                </a:lnTo>
                <a:close/>
                <a:moveTo>
                  <a:pt x="37" y="57"/>
                </a:moveTo>
                <a:cubicBezTo>
                  <a:pt x="37" y="88"/>
                  <a:pt x="37" y="88"/>
                  <a:pt x="37" y="88"/>
                </a:cubicBezTo>
                <a:cubicBezTo>
                  <a:pt x="61" y="88"/>
                  <a:pt x="61" y="88"/>
                  <a:pt x="61" y="88"/>
                </a:cubicBezTo>
                <a:cubicBezTo>
                  <a:pt x="61" y="60"/>
                  <a:pt x="61" y="60"/>
                  <a:pt x="61" y="60"/>
                </a:cubicBezTo>
                <a:cubicBezTo>
                  <a:pt x="51" y="70"/>
                  <a:pt x="51" y="70"/>
                  <a:pt x="51" y="70"/>
                </a:cubicBezTo>
                <a:lnTo>
                  <a:pt x="37" y="57"/>
                </a:lnTo>
                <a:close/>
                <a:moveTo>
                  <a:pt x="84" y="2"/>
                </a:moveTo>
                <a:cubicBezTo>
                  <a:pt x="81" y="2"/>
                  <a:pt x="80" y="4"/>
                  <a:pt x="80" y="6"/>
                </a:cubicBezTo>
                <a:cubicBezTo>
                  <a:pt x="80" y="8"/>
                  <a:pt x="82" y="10"/>
                  <a:pt x="84" y="10"/>
                </a:cubicBezTo>
                <a:cubicBezTo>
                  <a:pt x="89" y="10"/>
                  <a:pt x="89" y="10"/>
                  <a:pt x="89" y="10"/>
                </a:cubicBezTo>
                <a:cubicBezTo>
                  <a:pt x="51" y="48"/>
                  <a:pt x="51" y="48"/>
                  <a:pt x="51" y="48"/>
                </a:cubicBezTo>
                <a:cubicBezTo>
                  <a:pt x="28" y="25"/>
                  <a:pt x="28" y="25"/>
                  <a:pt x="28" y="25"/>
                </a:cubicBezTo>
                <a:cubicBezTo>
                  <a:pt x="2" y="51"/>
                  <a:pt x="2" y="51"/>
                  <a:pt x="2" y="51"/>
                </a:cubicBezTo>
                <a:cubicBezTo>
                  <a:pt x="0" y="53"/>
                  <a:pt x="0" y="56"/>
                  <a:pt x="2" y="57"/>
                </a:cubicBezTo>
                <a:cubicBezTo>
                  <a:pt x="4" y="59"/>
                  <a:pt x="6" y="59"/>
                  <a:pt x="8" y="57"/>
                </a:cubicBezTo>
                <a:cubicBezTo>
                  <a:pt x="28" y="37"/>
                  <a:pt x="28" y="37"/>
                  <a:pt x="28" y="37"/>
                </a:cubicBezTo>
                <a:cubicBezTo>
                  <a:pt x="51" y="60"/>
                  <a:pt x="51" y="60"/>
                  <a:pt x="51" y="60"/>
                </a:cubicBezTo>
                <a:cubicBezTo>
                  <a:pt x="95" y="15"/>
                  <a:pt x="95" y="15"/>
                  <a:pt x="95" y="15"/>
                </a:cubicBezTo>
                <a:cubicBezTo>
                  <a:pt x="94" y="20"/>
                  <a:pt x="94" y="20"/>
                  <a:pt x="94" y="20"/>
                </a:cubicBezTo>
                <a:cubicBezTo>
                  <a:pt x="94" y="22"/>
                  <a:pt x="96" y="24"/>
                  <a:pt x="98" y="24"/>
                </a:cubicBezTo>
                <a:cubicBezTo>
                  <a:pt x="98" y="24"/>
                  <a:pt x="98" y="24"/>
                  <a:pt x="98" y="24"/>
                </a:cubicBezTo>
                <a:cubicBezTo>
                  <a:pt x="101" y="24"/>
                  <a:pt x="102" y="23"/>
                  <a:pt x="103" y="21"/>
                </a:cubicBezTo>
                <a:cubicBezTo>
                  <a:pt x="104" y="0"/>
                  <a:pt x="104" y="0"/>
                  <a:pt x="104" y="0"/>
                </a:cubicBezTo>
                <a:lnTo>
                  <a:pt x="84" y="2"/>
                </a:lnTo>
                <a:close/>
                <a:moveTo>
                  <a:pt x="70" y="51"/>
                </a:moveTo>
                <a:cubicBezTo>
                  <a:pt x="70" y="88"/>
                  <a:pt x="70" y="88"/>
                  <a:pt x="70" y="88"/>
                </a:cubicBezTo>
                <a:cubicBezTo>
                  <a:pt x="89" y="88"/>
                  <a:pt x="89" y="88"/>
                  <a:pt x="89" y="88"/>
                </a:cubicBezTo>
                <a:cubicBezTo>
                  <a:pt x="91" y="88"/>
                  <a:pt x="93" y="86"/>
                  <a:pt x="93" y="84"/>
                </a:cubicBezTo>
                <a:cubicBezTo>
                  <a:pt x="93" y="48"/>
                  <a:pt x="93" y="48"/>
                  <a:pt x="93" y="48"/>
                </a:cubicBezTo>
                <a:cubicBezTo>
                  <a:pt x="93" y="28"/>
                  <a:pt x="93" y="28"/>
                  <a:pt x="93" y="28"/>
                </a:cubicBezTo>
                <a:cubicBezTo>
                  <a:pt x="73" y="48"/>
                  <a:pt x="73" y="48"/>
                  <a:pt x="73" y="48"/>
                </a:cubicBezTo>
                <a:lnTo>
                  <a:pt x="70" y="51"/>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95" name="Group 94">
            <a:extLst>
              <a:ext uri="{FF2B5EF4-FFF2-40B4-BE49-F238E27FC236}">
                <a16:creationId xmlns:a16="http://schemas.microsoft.com/office/drawing/2014/main" id="{B234D753-819E-41C4-B329-9BDC88A4B008}"/>
              </a:ext>
            </a:extLst>
          </p:cNvPr>
          <p:cNvGrpSpPr/>
          <p:nvPr/>
        </p:nvGrpSpPr>
        <p:grpSpPr>
          <a:xfrm>
            <a:off x="14824020" y="10948898"/>
            <a:ext cx="4606974" cy="5510302"/>
            <a:chOff x="3956051" y="4394200"/>
            <a:chExt cx="1457325" cy="1743075"/>
          </a:xfrm>
        </p:grpSpPr>
        <p:sp>
          <p:nvSpPr>
            <p:cNvPr id="96" name="Freeform 72">
              <a:extLst>
                <a:ext uri="{FF2B5EF4-FFF2-40B4-BE49-F238E27FC236}">
                  <a16:creationId xmlns:a16="http://schemas.microsoft.com/office/drawing/2014/main" id="{7D9171B8-EB7D-41C7-A127-239B5B4814DE}"/>
                </a:ext>
              </a:extLst>
            </p:cNvPr>
            <p:cNvSpPr>
              <a:spLocks/>
            </p:cNvSpPr>
            <p:nvPr/>
          </p:nvSpPr>
          <p:spPr bwMode="auto">
            <a:xfrm>
              <a:off x="3956051" y="4394200"/>
              <a:ext cx="1457325" cy="1743075"/>
            </a:xfrm>
            <a:custGeom>
              <a:avLst/>
              <a:gdLst>
                <a:gd name="T0" fmla="*/ 918 w 918"/>
                <a:gd name="T1" fmla="*/ 698 h 1098"/>
                <a:gd name="T2" fmla="*/ 762 w 918"/>
                <a:gd name="T3" fmla="*/ 788 h 1098"/>
                <a:gd name="T4" fmla="*/ 538 w 918"/>
                <a:gd name="T5" fmla="*/ 788 h 1098"/>
                <a:gd name="T6" fmla="*/ 414 w 918"/>
                <a:gd name="T7" fmla="*/ 208 h 1098"/>
                <a:gd name="T8" fmla="*/ 224 w 918"/>
                <a:gd name="T9" fmla="*/ 1098 h 1098"/>
                <a:gd name="T10" fmla="*/ 0 w 918"/>
                <a:gd name="T11" fmla="*/ 1098 h 1098"/>
                <a:gd name="T12" fmla="*/ 214 w 918"/>
                <a:gd name="T13" fmla="*/ 90 h 1098"/>
                <a:gd name="T14" fmla="*/ 370 w 918"/>
                <a:gd name="T15" fmla="*/ 0 h 1098"/>
                <a:gd name="T16" fmla="*/ 594 w 918"/>
                <a:gd name="T17" fmla="*/ 0 h 1098"/>
                <a:gd name="T18" fmla="*/ 742 w 918"/>
                <a:gd name="T19" fmla="*/ 698 h 1098"/>
                <a:gd name="T20" fmla="*/ 918 w 918"/>
                <a:gd name="T21" fmla="*/ 698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8" h="1098">
                  <a:moveTo>
                    <a:pt x="918" y="698"/>
                  </a:moveTo>
                  <a:lnTo>
                    <a:pt x="762" y="788"/>
                  </a:lnTo>
                  <a:lnTo>
                    <a:pt x="538" y="788"/>
                  </a:lnTo>
                  <a:lnTo>
                    <a:pt x="414" y="208"/>
                  </a:lnTo>
                  <a:lnTo>
                    <a:pt x="224" y="1098"/>
                  </a:lnTo>
                  <a:lnTo>
                    <a:pt x="0" y="1098"/>
                  </a:lnTo>
                  <a:lnTo>
                    <a:pt x="214" y="90"/>
                  </a:lnTo>
                  <a:lnTo>
                    <a:pt x="370" y="0"/>
                  </a:lnTo>
                  <a:lnTo>
                    <a:pt x="594" y="0"/>
                  </a:lnTo>
                  <a:lnTo>
                    <a:pt x="742" y="698"/>
                  </a:lnTo>
                  <a:lnTo>
                    <a:pt x="918" y="69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7" name="Freeform 85">
              <a:extLst>
                <a:ext uri="{FF2B5EF4-FFF2-40B4-BE49-F238E27FC236}">
                  <a16:creationId xmlns:a16="http://schemas.microsoft.com/office/drawing/2014/main" id="{F7B17B01-38C4-49D5-892F-A25D9FD6AAAD}"/>
                </a:ext>
              </a:extLst>
            </p:cNvPr>
            <p:cNvSpPr>
              <a:spLocks/>
            </p:cNvSpPr>
            <p:nvPr/>
          </p:nvSpPr>
          <p:spPr bwMode="auto">
            <a:xfrm>
              <a:off x="5133976" y="5502275"/>
              <a:ext cx="279400" cy="142875"/>
            </a:xfrm>
            <a:custGeom>
              <a:avLst/>
              <a:gdLst>
                <a:gd name="T0" fmla="*/ 0 w 176"/>
                <a:gd name="T1" fmla="*/ 0 h 90"/>
                <a:gd name="T2" fmla="*/ 20 w 176"/>
                <a:gd name="T3" fmla="*/ 90 h 90"/>
                <a:gd name="T4" fmla="*/ 176 w 176"/>
                <a:gd name="T5" fmla="*/ 0 h 90"/>
                <a:gd name="T6" fmla="*/ 0 w 176"/>
                <a:gd name="T7" fmla="*/ 0 h 90"/>
              </a:gdLst>
              <a:ahLst/>
              <a:cxnLst>
                <a:cxn ang="0">
                  <a:pos x="T0" y="T1"/>
                </a:cxn>
                <a:cxn ang="0">
                  <a:pos x="T2" y="T3"/>
                </a:cxn>
                <a:cxn ang="0">
                  <a:pos x="T4" y="T5"/>
                </a:cxn>
                <a:cxn ang="0">
                  <a:pos x="T6" y="T7"/>
                </a:cxn>
              </a:cxnLst>
              <a:rect l="0" t="0" r="r" b="b"/>
              <a:pathLst>
                <a:path w="176" h="90">
                  <a:moveTo>
                    <a:pt x="0" y="0"/>
                  </a:moveTo>
                  <a:lnTo>
                    <a:pt x="20" y="90"/>
                  </a:lnTo>
                  <a:lnTo>
                    <a:pt x="176" y="0"/>
                  </a:lnTo>
                  <a:lnTo>
                    <a:pt x="0"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8" name="Freeform 86">
              <a:extLst>
                <a:ext uri="{FF2B5EF4-FFF2-40B4-BE49-F238E27FC236}">
                  <a16:creationId xmlns:a16="http://schemas.microsoft.com/office/drawing/2014/main" id="{1C3864F5-C26E-45A0-B0FF-5BCC7469A2C5}"/>
                </a:ext>
              </a:extLst>
            </p:cNvPr>
            <p:cNvSpPr>
              <a:spLocks/>
            </p:cNvSpPr>
            <p:nvPr/>
          </p:nvSpPr>
          <p:spPr bwMode="auto">
            <a:xfrm>
              <a:off x="4613276" y="4394200"/>
              <a:ext cx="552450" cy="1250950"/>
            </a:xfrm>
            <a:custGeom>
              <a:avLst/>
              <a:gdLst>
                <a:gd name="T0" fmla="*/ 348 w 348"/>
                <a:gd name="T1" fmla="*/ 788 h 788"/>
                <a:gd name="T2" fmla="*/ 124 w 348"/>
                <a:gd name="T3" fmla="*/ 788 h 788"/>
                <a:gd name="T4" fmla="*/ 0 w 348"/>
                <a:gd name="T5" fmla="*/ 208 h 788"/>
                <a:gd name="T6" fmla="*/ 26 w 348"/>
                <a:gd name="T7" fmla="*/ 90 h 788"/>
                <a:gd name="T8" fmla="*/ 180 w 348"/>
                <a:gd name="T9" fmla="*/ 0 h 788"/>
                <a:gd name="T10" fmla="*/ 328 w 348"/>
                <a:gd name="T11" fmla="*/ 698 h 788"/>
                <a:gd name="T12" fmla="*/ 348 w 348"/>
                <a:gd name="T13" fmla="*/ 788 h 788"/>
              </a:gdLst>
              <a:ahLst/>
              <a:cxnLst>
                <a:cxn ang="0">
                  <a:pos x="T0" y="T1"/>
                </a:cxn>
                <a:cxn ang="0">
                  <a:pos x="T2" y="T3"/>
                </a:cxn>
                <a:cxn ang="0">
                  <a:pos x="T4" y="T5"/>
                </a:cxn>
                <a:cxn ang="0">
                  <a:pos x="T6" y="T7"/>
                </a:cxn>
                <a:cxn ang="0">
                  <a:pos x="T8" y="T9"/>
                </a:cxn>
                <a:cxn ang="0">
                  <a:pos x="T10" y="T11"/>
                </a:cxn>
                <a:cxn ang="0">
                  <a:pos x="T12" y="T13"/>
                </a:cxn>
              </a:cxnLst>
              <a:rect l="0" t="0" r="r" b="b"/>
              <a:pathLst>
                <a:path w="348" h="788">
                  <a:moveTo>
                    <a:pt x="348" y="788"/>
                  </a:moveTo>
                  <a:lnTo>
                    <a:pt x="124" y="788"/>
                  </a:lnTo>
                  <a:lnTo>
                    <a:pt x="0" y="208"/>
                  </a:lnTo>
                  <a:lnTo>
                    <a:pt x="26" y="90"/>
                  </a:lnTo>
                  <a:lnTo>
                    <a:pt x="180" y="0"/>
                  </a:lnTo>
                  <a:lnTo>
                    <a:pt x="328" y="698"/>
                  </a:lnTo>
                  <a:lnTo>
                    <a:pt x="348" y="788"/>
                  </a:lnTo>
                  <a:close/>
                </a:path>
              </a:pathLst>
            </a:custGeom>
            <a:solidFill>
              <a:schemeClr val="tx1">
                <a:alpha val="3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9" name="Freeform 87">
              <a:extLst>
                <a:ext uri="{FF2B5EF4-FFF2-40B4-BE49-F238E27FC236}">
                  <a16:creationId xmlns:a16="http://schemas.microsoft.com/office/drawing/2014/main" id="{2AA98FA6-581E-409F-9A70-7D1F0B782DA2}"/>
                </a:ext>
              </a:extLst>
            </p:cNvPr>
            <p:cNvSpPr>
              <a:spLocks/>
            </p:cNvSpPr>
            <p:nvPr/>
          </p:nvSpPr>
          <p:spPr bwMode="auto">
            <a:xfrm>
              <a:off x="4295776" y="4394200"/>
              <a:ext cx="603250" cy="142875"/>
            </a:xfrm>
            <a:custGeom>
              <a:avLst/>
              <a:gdLst>
                <a:gd name="T0" fmla="*/ 380 w 380"/>
                <a:gd name="T1" fmla="*/ 0 h 90"/>
                <a:gd name="T2" fmla="*/ 226 w 380"/>
                <a:gd name="T3" fmla="*/ 90 h 90"/>
                <a:gd name="T4" fmla="*/ 0 w 380"/>
                <a:gd name="T5" fmla="*/ 90 h 90"/>
                <a:gd name="T6" fmla="*/ 156 w 380"/>
                <a:gd name="T7" fmla="*/ 0 h 90"/>
                <a:gd name="T8" fmla="*/ 380 w 380"/>
                <a:gd name="T9" fmla="*/ 0 h 90"/>
              </a:gdLst>
              <a:ahLst/>
              <a:cxnLst>
                <a:cxn ang="0">
                  <a:pos x="T0" y="T1"/>
                </a:cxn>
                <a:cxn ang="0">
                  <a:pos x="T2" y="T3"/>
                </a:cxn>
                <a:cxn ang="0">
                  <a:pos x="T4" y="T5"/>
                </a:cxn>
                <a:cxn ang="0">
                  <a:pos x="T6" y="T7"/>
                </a:cxn>
                <a:cxn ang="0">
                  <a:pos x="T8" y="T9"/>
                </a:cxn>
              </a:cxnLst>
              <a:rect l="0" t="0" r="r" b="b"/>
              <a:pathLst>
                <a:path w="380" h="90">
                  <a:moveTo>
                    <a:pt x="380" y="0"/>
                  </a:moveTo>
                  <a:lnTo>
                    <a:pt x="226" y="90"/>
                  </a:lnTo>
                  <a:lnTo>
                    <a:pt x="0" y="90"/>
                  </a:lnTo>
                  <a:lnTo>
                    <a:pt x="156" y="0"/>
                  </a:lnTo>
                  <a:lnTo>
                    <a:pt x="380"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00" name="Rectangle 99">
            <a:extLst>
              <a:ext uri="{FF2B5EF4-FFF2-40B4-BE49-F238E27FC236}">
                <a16:creationId xmlns:a16="http://schemas.microsoft.com/office/drawing/2014/main" id="{DEA68127-4E4B-48DA-91F6-300153609FDE}"/>
              </a:ext>
            </a:extLst>
          </p:cNvPr>
          <p:cNvSpPr/>
          <p:nvPr/>
        </p:nvSpPr>
        <p:spPr>
          <a:xfrm>
            <a:off x="1031819" y="3769828"/>
            <a:ext cx="6854881" cy="707886"/>
          </a:xfrm>
          <a:prstGeom prst="rect">
            <a:avLst/>
          </a:prstGeom>
        </p:spPr>
        <p:txBody>
          <a:bodyPr wrap="square">
            <a:spAutoFit/>
          </a:bodyPr>
          <a:lstStyle/>
          <a:p>
            <a:r>
              <a:rPr lang="en-US" sz="4000" b="1" dirty="0">
                <a:solidFill>
                  <a:schemeClr val="accent4">
                    <a:lumMod val="60000"/>
                    <a:lumOff val="40000"/>
                  </a:schemeClr>
                </a:solidFill>
              </a:rPr>
              <a:t>YOUR TITLE HERE</a:t>
            </a:r>
          </a:p>
        </p:txBody>
      </p:sp>
      <p:sp>
        <p:nvSpPr>
          <p:cNvPr id="101" name="Rectangle 100">
            <a:extLst>
              <a:ext uri="{FF2B5EF4-FFF2-40B4-BE49-F238E27FC236}">
                <a16:creationId xmlns:a16="http://schemas.microsoft.com/office/drawing/2014/main" id="{D5015215-4A36-497C-A8F6-4B633AC98EE0}"/>
              </a:ext>
            </a:extLst>
          </p:cNvPr>
          <p:cNvSpPr/>
          <p:nvPr/>
        </p:nvSpPr>
        <p:spPr>
          <a:xfrm>
            <a:off x="1031819" y="4510657"/>
            <a:ext cx="14916343" cy="1137876"/>
          </a:xfrm>
          <a:prstGeom prst="rect">
            <a:avLst/>
          </a:prstGeom>
        </p:spPr>
        <p:txBody>
          <a:bodyPr wrap="square">
            <a:spAutoFit/>
          </a:bodyPr>
          <a:lstStyle/>
          <a:p>
            <a:pPr algn="just">
              <a:lnSpc>
                <a:spcPct val="150000"/>
              </a:lnSpc>
            </a:pPr>
            <a:r>
              <a:rPr lang="en-US" sz="2400" dirty="0">
                <a:solidFill>
                  <a:schemeClr val="accent1"/>
                </a:solidFill>
              </a:rPr>
              <a:t>Watch this slideshow about fibromyalgia (fibrositis) with pictures about this chronic condition that causes pain and stiffness of the tendons.</a:t>
            </a:r>
          </a:p>
        </p:txBody>
      </p:sp>
      <p:sp>
        <p:nvSpPr>
          <p:cNvPr id="102" name="Rectangle 101">
            <a:extLst>
              <a:ext uri="{FF2B5EF4-FFF2-40B4-BE49-F238E27FC236}">
                <a16:creationId xmlns:a16="http://schemas.microsoft.com/office/drawing/2014/main" id="{1CE2539B-FC9B-457B-B3AB-499374B36963}"/>
              </a:ext>
            </a:extLst>
          </p:cNvPr>
          <p:cNvSpPr/>
          <p:nvPr/>
        </p:nvSpPr>
        <p:spPr>
          <a:xfrm>
            <a:off x="993720" y="6243258"/>
            <a:ext cx="6854881" cy="707886"/>
          </a:xfrm>
          <a:prstGeom prst="rect">
            <a:avLst/>
          </a:prstGeom>
        </p:spPr>
        <p:txBody>
          <a:bodyPr wrap="square">
            <a:spAutoFit/>
          </a:bodyPr>
          <a:lstStyle/>
          <a:p>
            <a:r>
              <a:rPr lang="en-US" sz="4000" b="1" dirty="0">
                <a:solidFill>
                  <a:schemeClr val="accent4">
                    <a:lumMod val="60000"/>
                    <a:lumOff val="40000"/>
                  </a:schemeClr>
                </a:solidFill>
              </a:rPr>
              <a:t>YOUR TITLE HERE</a:t>
            </a:r>
          </a:p>
        </p:txBody>
      </p:sp>
      <p:sp>
        <p:nvSpPr>
          <p:cNvPr id="103" name="Rectangle 102">
            <a:extLst>
              <a:ext uri="{FF2B5EF4-FFF2-40B4-BE49-F238E27FC236}">
                <a16:creationId xmlns:a16="http://schemas.microsoft.com/office/drawing/2014/main" id="{CF79687B-9E28-4A90-86EC-A2824DCCAA10}"/>
              </a:ext>
            </a:extLst>
          </p:cNvPr>
          <p:cNvSpPr/>
          <p:nvPr/>
        </p:nvSpPr>
        <p:spPr>
          <a:xfrm>
            <a:off x="993721" y="6984088"/>
            <a:ext cx="11769779" cy="1137876"/>
          </a:xfrm>
          <a:prstGeom prst="rect">
            <a:avLst/>
          </a:prstGeom>
        </p:spPr>
        <p:txBody>
          <a:bodyPr wrap="square">
            <a:spAutoFit/>
          </a:bodyPr>
          <a:lstStyle/>
          <a:p>
            <a:pPr algn="just">
              <a:lnSpc>
                <a:spcPct val="150000"/>
              </a:lnSpc>
            </a:pPr>
            <a:r>
              <a:rPr lang="en-US" sz="2400" dirty="0">
                <a:solidFill>
                  <a:schemeClr val="accent1"/>
                </a:solidFill>
              </a:rPr>
              <a:t>Watch this slideshow about fibromyalgia (fibrositis) with pictures about this chronic condition that causes pain and stiffness of the tendons.</a:t>
            </a:r>
          </a:p>
        </p:txBody>
      </p:sp>
      <p:sp>
        <p:nvSpPr>
          <p:cNvPr id="104" name="Rectangle 103">
            <a:extLst>
              <a:ext uri="{FF2B5EF4-FFF2-40B4-BE49-F238E27FC236}">
                <a16:creationId xmlns:a16="http://schemas.microsoft.com/office/drawing/2014/main" id="{6ED31129-FDEC-45D8-9236-9E82B4EF2D02}"/>
              </a:ext>
            </a:extLst>
          </p:cNvPr>
          <p:cNvSpPr/>
          <p:nvPr/>
        </p:nvSpPr>
        <p:spPr>
          <a:xfrm>
            <a:off x="955621" y="8721372"/>
            <a:ext cx="6854881" cy="707886"/>
          </a:xfrm>
          <a:prstGeom prst="rect">
            <a:avLst/>
          </a:prstGeom>
        </p:spPr>
        <p:txBody>
          <a:bodyPr wrap="square">
            <a:spAutoFit/>
          </a:bodyPr>
          <a:lstStyle/>
          <a:p>
            <a:r>
              <a:rPr lang="en-US" sz="4000" b="1" dirty="0">
                <a:solidFill>
                  <a:schemeClr val="accent4">
                    <a:lumMod val="60000"/>
                    <a:lumOff val="40000"/>
                  </a:schemeClr>
                </a:solidFill>
              </a:rPr>
              <a:t>YOUR TITLE HERE</a:t>
            </a:r>
          </a:p>
        </p:txBody>
      </p:sp>
      <p:sp>
        <p:nvSpPr>
          <p:cNvPr id="105" name="Rectangle 104">
            <a:extLst>
              <a:ext uri="{FF2B5EF4-FFF2-40B4-BE49-F238E27FC236}">
                <a16:creationId xmlns:a16="http://schemas.microsoft.com/office/drawing/2014/main" id="{05C246E5-9638-4122-A234-6FA9702208C5}"/>
              </a:ext>
            </a:extLst>
          </p:cNvPr>
          <p:cNvSpPr/>
          <p:nvPr/>
        </p:nvSpPr>
        <p:spPr>
          <a:xfrm>
            <a:off x="955622" y="9462202"/>
            <a:ext cx="10470878" cy="1691873"/>
          </a:xfrm>
          <a:prstGeom prst="rect">
            <a:avLst/>
          </a:prstGeom>
        </p:spPr>
        <p:txBody>
          <a:bodyPr wrap="square">
            <a:spAutoFit/>
          </a:bodyPr>
          <a:lstStyle/>
          <a:p>
            <a:pPr algn="just">
              <a:lnSpc>
                <a:spcPct val="150000"/>
              </a:lnSpc>
            </a:pPr>
            <a:r>
              <a:rPr lang="en-US" sz="2400" dirty="0">
                <a:solidFill>
                  <a:schemeClr val="accent1"/>
                </a:solidFill>
              </a:rPr>
              <a:t>Watch this slideshow about fibromyalgia (fibrositis) with pictures about this chronic condition that causes pain and stiffness of the tendons. Watch this slideshow about fibromyalgia.</a:t>
            </a:r>
          </a:p>
        </p:txBody>
      </p:sp>
      <p:sp>
        <p:nvSpPr>
          <p:cNvPr id="106" name="Rectangle 105">
            <a:extLst>
              <a:ext uri="{FF2B5EF4-FFF2-40B4-BE49-F238E27FC236}">
                <a16:creationId xmlns:a16="http://schemas.microsoft.com/office/drawing/2014/main" id="{FC87DC0F-C73E-45C7-A3C0-E69118D6E06E}"/>
              </a:ext>
            </a:extLst>
          </p:cNvPr>
          <p:cNvSpPr/>
          <p:nvPr/>
        </p:nvSpPr>
        <p:spPr>
          <a:xfrm>
            <a:off x="955621" y="12311148"/>
            <a:ext cx="7350926" cy="1938992"/>
          </a:xfrm>
          <a:prstGeom prst="rect">
            <a:avLst/>
          </a:prstGeom>
        </p:spPr>
        <p:txBody>
          <a:bodyPr wrap="square">
            <a:spAutoFit/>
          </a:bodyPr>
          <a:lstStyle/>
          <a:p>
            <a:r>
              <a:rPr lang="en-US" sz="6000" dirty="0">
                <a:solidFill>
                  <a:schemeClr val="accent4">
                    <a:lumMod val="60000"/>
                    <a:lumOff val="40000"/>
                  </a:schemeClr>
                </a:solidFill>
              </a:rPr>
              <a:t>WE DEVELOP</a:t>
            </a:r>
            <a:br>
              <a:rPr lang="en-US" sz="6000" dirty="0">
                <a:solidFill>
                  <a:schemeClr val="accent4">
                    <a:lumMod val="60000"/>
                    <a:lumOff val="40000"/>
                  </a:schemeClr>
                </a:solidFill>
              </a:rPr>
            </a:br>
            <a:r>
              <a:rPr lang="en-US" sz="6000" b="1" dirty="0">
                <a:solidFill>
                  <a:schemeClr val="accent4">
                    <a:lumMod val="60000"/>
                    <a:lumOff val="40000"/>
                  </a:schemeClr>
                </a:solidFill>
              </a:rPr>
              <a:t>BUSINESS!</a:t>
            </a:r>
          </a:p>
        </p:txBody>
      </p:sp>
      <p:sp>
        <p:nvSpPr>
          <p:cNvPr id="4" name="Footer Placeholder 3">
            <a:extLst>
              <a:ext uri="{FF2B5EF4-FFF2-40B4-BE49-F238E27FC236}">
                <a16:creationId xmlns:a16="http://schemas.microsoft.com/office/drawing/2014/main" id="{34BDB97A-D56B-45CE-8676-14D59A619037}"/>
              </a:ext>
            </a:extLst>
          </p:cNvPr>
          <p:cNvSpPr>
            <a:spLocks noGrp="1"/>
          </p:cNvSpPr>
          <p:nvPr>
            <p:ph type="ftr" sz="quarter" idx="3"/>
          </p:nvPr>
        </p:nvSpPr>
        <p:spPr/>
        <p:txBody>
          <a:bodyPr/>
          <a:lstStyle/>
          <a:p>
            <a:r>
              <a:rPr lang="en-US"/>
              <a:t>BUSINESS.COM</a:t>
            </a:r>
            <a:endParaRPr lang="en-US" dirty="0"/>
          </a:p>
        </p:txBody>
      </p:sp>
      <p:sp>
        <p:nvSpPr>
          <p:cNvPr id="6" name="Slide Number Placeholder 5">
            <a:extLst>
              <a:ext uri="{FF2B5EF4-FFF2-40B4-BE49-F238E27FC236}">
                <a16:creationId xmlns:a16="http://schemas.microsoft.com/office/drawing/2014/main" id="{40E8CF5A-AC38-4553-8802-3552E2DAC68C}"/>
              </a:ext>
            </a:extLst>
          </p:cNvPr>
          <p:cNvSpPr>
            <a:spLocks noGrp="1"/>
          </p:cNvSpPr>
          <p:nvPr>
            <p:ph type="sldNum" sz="quarter" idx="4"/>
          </p:nvPr>
        </p:nvSpPr>
        <p:spPr/>
        <p:txBody>
          <a:bodyPr/>
          <a:lstStyle/>
          <a:p>
            <a:fld id="{92B485D1-D61A-494D-A8A9-04DC541B8AAB}" type="slidenum">
              <a:rPr lang="en-US" smtClean="0"/>
              <a:pPr/>
              <a:t>35</a:t>
            </a:fld>
            <a:endParaRPr lang="en-US" dirty="0"/>
          </a:p>
        </p:txBody>
      </p:sp>
    </p:spTree>
    <p:extLst>
      <p:ext uri="{BB962C8B-B14F-4D97-AF65-F5344CB8AC3E}">
        <p14:creationId xmlns:p14="http://schemas.microsoft.com/office/powerpoint/2010/main" val="2900952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BAE0B5-0ACD-4D13-92D9-6CDCD6A897D7}"/>
              </a:ext>
            </a:extLst>
          </p:cNvPr>
          <p:cNvPicPr>
            <a:picLocks noChangeAspect="1"/>
          </p:cNvPicPr>
          <p:nvPr/>
        </p:nvPicPr>
        <p:blipFill rotWithShape="1">
          <a:blip r:embed="rId2">
            <a:extLst>
              <a:ext uri="{28A0092B-C50C-407E-A947-70E740481C1C}">
                <a14:useLocalDpi xmlns:a14="http://schemas.microsoft.com/office/drawing/2010/main" val="0"/>
              </a:ext>
            </a:extLst>
          </a:blip>
          <a:srcRect b="38646"/>
          <a:stretch/>
        </p:blipFill>
        <p:spPr>
          <a:xfrm>
            <a:off x="5053011" y="3491344"/>
            <a:ext cx="21135978" cy="12967856"/>
          </a:xfrm>
          <a:prstGeom prst="rect">
            <a:avLst/>
          </a:prstGeom>
        </p:spPr>
      </p:pic>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KEY </a:t>
            </a:r>
            <a:r>
              <a:rPr lang="en-US" sz="10000" b="1" dirty="0">
                <a:solidFill>
                  <a:schemeClr val="accent2"/>
                </a:solidFill>
              </a:rPr>
              <a:t>FACTORS</a:t>
            </a:r>
          </a:p>
        </p:txBody>
      </p:sp>
      <p:sp>
        <p:nvSpPr>
          <p:cNvPr id="4" name="Footer Placeholder 3">
            <a:extLst>
              <a:ext uri="{FF2B5EF4-FFF2-40B4-BE49-F238E27FC236}">
                <a16:creationId xmlns:a16="http://schemas.microsoft.com/office/drawing/2014/main" id="{34BDB97A-D56B-45CE-8676-14D59A619037}"/>
              </a:ext>
            </a:extLst>
          </p:cNvPr>
          <p:cNvSpPr>
            <a:spLocks noGrp="1"/>
          </p:cNvSpPr>
          <p:nvPr>
            <p:ph type="ftr" sz="quarter" idx="3"/>
          </p:nvPr>
        </p:nvSpPr>
        <p:spPr/>
        <p:txBody>
          <a:bodyPr/>
          <a:lstStyle/>
          <a:p>
            <a:r>
              <a:rPr lang="en-US"/>
              <a:t>BUSINESS.COM</a:t>
            </a:r>
            <a:endParaRPr lang="en-US" dirty="0"/>
          </a:p>
        </p:txBody>
      </p:sp>
      <p:sp>
        <p:nvSpPr>
          <p:cNvPr id="6" name="Slide Number Placeholder 5">
            <a:extLst>
              <a:ext uri="{FF2B5EF4-FFF2-40B4-BE49-F238E27FC236}">
                <a16:creationId xmlns:a16="http://schemas.microsoft.com/office/drawing/2014/main" id="{40E8CF5A-AC38-4553-8802-3552E2DAC68C}"/>
              </a:ext>
            </a:extLst>
          </p:cNvPr>
          <p:cNvSpPr>
            <a:spLocks noGrp="1"/>
          </p:cNvSpPr>
          <p:nvPr>
            <p:ph type="sldNum" sz="quarter" idx="4"/>
          </p:nvPr>
        </p:nvSpPr>
        <p:spPr/>
        <p:txBody>
          <a:bodyPr/>
          <a:lstStyle/>
          <a:p>
            <a:fld id="{92B485D1-D61A-494D-A8A9-04DC541B8AAB}" type="slidenum">
              <a:rPr lang="en-US" smtClean="0"/>
              <a:pPr/>
              <a:t>36</a:t>
            </a:fld>
            <a:endParaRPr lang="en-US" dirty="0"/>
          </a:p>
        </p:txBody>
      </p:sp>
      <p:grpSp>
        <p:nvGrpSpPr>
          <p:cNvPr id="36" name="Group 35">
            <a:extLst>
              <a:ext uri="{FF2B5EF4-FFF2-40B4-BE49-F238E27FC236}">
                <a16:creationId xmlns:a16="http://schemas.microsoft.com/office/drawing/2014/main" id="{43A51440-9B1A-49BC-9CA8-EAB572AB7671}"/>
              </a:ext>
            </a:extLst>
          </p:cNvPr>
          <p:cNvGrpSpPr/>
          <p:nvPr/>
        </p:nvGrpSpPr>
        <p:grpSpPr>
          <a:xfrm>
            <a:off x="1031821" y="7720296"/>
            <a:ext cx="8117807" cy="2680364"/>
            <a:chOff x="1031821" y="7214183"/>
            <a:chExt cx="8117807" cy="2680364"/>
          </a:xfrm>
        </p:grpSpPr>
        <p:sp>
          <p:nvSpPr>
            <p:cNvPr id="37" name="Rectangle 36">
              <a:extLst>
                <a:ext uri="{FF2B5EF4-FFF2-40B4-BE49-F238E27FC236}">
                  <a16:creationId xmlns:a16="http://schemas.microsoft.com/office/drawing/2014/main" id="{1351093B-A142-434A-8FED-912755CD8C85}"/>
                </a:ext>
              </a:extLst>
            </p:cNvPr>
            <p:cNvSpPr/>
            <p:nvPr/>
          </p:nvSpPr>
          <p:spPr>
            <a:xfrm>
              <a:off x="1031821" y="7214183"/>
              <a:ext cx="6753380" cy="707886"/>
            </a:xfrm>
            <a:prstGeom prst="rect">
              <a:avLst/>
            </a:prstGeom>
          </p:spPr>
          <p:txBody>
            <a:bodyPr wrap="square">
              <a:spAutoFit/>
            </a:bodyPr>
            <a:lstStyle/>
            <a:p>
              <a:r>
                <a:rPr lang="en-US" sz="4000" b="1" dirty="0">
                  <a:solidFill>
                    <a:schemeClr val="accent4">
                      <a:lumMod val="60000"/>
                      <a:lumOff val="40000"/>
                    </a:schemeClr>
                  </a:solidFill>
                </a:rPr>
                <a:t>IMPERISHABLE ASSET</a:t>
              </a:r>
            </a:p>
          </p:txBody>
        </p:sp>
        <p:sp>
          <p:nvSpPr>
            <p:cNvPr id="38" name="Rectangle 37">
              <a:extLst>
                <a:ext uri="{FF2B5EF4-FFF2-40B4-BE49-F238E27FC236}">
                  <a16:creationId xmlns:a16="http://schemas.microsoft.com/office/drawing/2014/main" id="{2ABBC6CE-1CF7-460A-9222-1B2EE99418C2}"/>
                </a:ext>
              </a:extLst>
            </p:cNvPr>
            <p:cNvSpPr/>
            <p:nvPr/>
          </p:nvSpPr>
          <p:spPr>
            <a:xfrm>
              <a:off x="1031821" y="8202674"/>
              <a:ext cx="8117807"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a:t>
              </a:r>
            </a:p>
          </p:txBody>
        </p:sp>
      </p:grpSp>
      <p:grpSp>
        <p:nvGrpSpPr>
          <p:cNvPr id="39" name="Group 38">
            <a:extLst>
              <a:ext uri="{FF2B5EF4-FFF2-40B4-BE49-F238E27FC236}">
                <a16:creationId xmlns:a16="http://schemas.microsoft.com/office/drawing/2014/main" id="{1CA794D3-624F-48DC-B9EE-2F58B54DD91C}"/>
              </a:ext>
            </a:extLst>
          </p:cNvPr>
          <p:cNvGrpSpPr/>
          <p:nvPr/>
        </p:nvGrpSpPr>
        <p:grpSpPr>
          <a:xfrm>
            <a:off x="1031821" y="11242345"/>
            <a:ext cx="8117807" cy="2680364"/>
            <a:chOff x="1031821" y="11138839"/>
            <a:chExt cx="8117807" cy="2680364"/>
          </a:xfrm>
        </p:grpSpPr>
        <p:sp>
          <p:nvSpPr>
            <p:cNvPr id="40" name="Rectangle 39">
              <a:extLst>
                <a:ext uri="{FF2B5EF4-FFF2-40B4-BE49-F238E27FC236}">
                  <a16:creationId xmlns:a16="http://schemas.microsoft.com/office/drawing/2014/main" id="{5733577F-5707-475C-879E-C7239B114289}"/>
                </a:ext>
              </a:extLst>
            </p:cNvPr>
            <p:cNvSpPr/>
            <p:nvPr/>
          </p:nvSpPr>
          <p:spPr>
            <a:xfrm>
              <a:off x="1031821" y="11138839"/>
              <a:ext cx="6753380" cy="707886"/>
            </a:xfrm>
            <a:prstGeom prst="rect">
              <a:avLst/>
            </a:prstGeom>
          </p:spPr>
          <p:txBody>
            <a:bodyPr wrap="square">
              <a:spAutoFit/>
            </a:bodyPr>
            <a:lstStyle/>
            <a:p>
              <a:r>
                <a:rPr lang="en-US" sz="4000" b="1" dirty="0">
                  <a:solidFill>
                    <a:schemeClr val="accent2"/>
                  </a:solidFill>
                </a:rPr>
                <a:t>IMPERISHABLE ASSET</a:t>
              </a:r>
            </a:p>
          </p:txBody>
        </p:sp>
        <p:sp>
          <p:nvSpPr>
            <p:cNvPr id="41" name="Rectangle 40">
              <a:extLst>
                <a:ext uri="{FF2B5EF4-FFF2-40B4-BE49-F238E27FC236}">
                  <a16:creationId xmlns:a16="http://schemas.microsoft.com/office/drawing/2014/main" id="{194C5171-C8A2-49DF-80C2-2F60332F6677}"/>
                </a:ext>
              </a:extLst>
            </p:cNvPr>
            <p:cNvSpPr/>
            <p:nvPr/>
          </p:nvSpPr>
          <p:spPr>
            <a:xfrm>
              <a:off x="1031821" y="12127330"/>
              <a:ext cx="8117807"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a:t>
              </a:r>
            </a:p>
          </p:txBody>
        </p:sp>
      </p:grpSp>
      <p:sp>
        <p:nvSpPr>
          <p:cNvPr id="42" name="Rectangle 41">
            <a:extLst>
              <a:ext uri="{FF2B5EF4-FFF2-40B4-BE49-F238E27FC236}">
                <a16:creationId xmlns:a16="http://schemas.microsoft.com/office/drawing/2014/main" id="{F97AD615-B45A-497B-A72B-E7D8B42A9CDE}"/>
              </a:ext>
            </a:extLst>
          </p:cNvPr>
          <p:cNvSpPr/>
          <p:nvPr/>
        </p:nvSpPr>
        <p:spPr>
          <a:xfrm>
            <a:off x="21475599" y="7720296"/>
            <a:ext cx="6753380" cy="707886"/>
          </a:xfrm>
          <a:prstGeom prst="rect">
            <a:avLst/>
          </a:prstGeom>
        </p:spPr>
        <p:txBody>
          <a:bodyPr wrap="square">
            <a:spAutoFit/>
          </a:bodyPr>
          <a:lstStyle/>
          <a:p>
            <a:pPr algn="r"/>
            <a:r>
              <a:rPr lang="en-US" sz="4000" b="1" dirty="0">
                <a:solidFill>
                  <a:schemeClr val="accent4">
                    <a:lumMod val="60000"/>
                    <a:lumOff val="40000"/>
                  </a:schemeClr>
                </a:solidFill>
              </a:rPr>
              <a:t>IMPERISHABLE ASSET</a:t>
            </a:r>
          </a:p>
        </p:txBody>
      </p:sp>
      <p:sp>
        <p:nvSpPr>
          <p:cNvPr id="43" name="Rectangle 42">
            <a:extLst>
              <a:ext uri="{FF2B5EF4-FFF2-40B4-BE49-F238E27FC236}">
                <a16:creationId xmlns:a16="http://schemas.microsoft.com/office/drawing/2014/main" id="{5FDA05DE-AA42-4577-85DE-78E57A7E68B7}"/>
              </a:ext>
            </a:extLst>
          </p:cNvPr>
          <p:cNvSpPr/>
          <p:nvPr/>
        </p:nvSpPr>
        <p:spPr>
          <a:xfrm>
            <a:off x="20111172" y="8708787"/>
            <a:ext cx="8117807" cy="1691873"/>
          </a:xfrm>
          <a:prstGeom prst="rect">
            <a:avLst/>
          </a:prstGeom>
        </p:spPr>
        <p:txBody>
          <a:bodyPr wrap="square">
            <a:spAutoFit/>
          </a:bodyPr>
          <a:lstStyle/>
          <a:p>
            <a:pPr algn="r">
              <a:lnSpc>
                <a:spcPct val="150000"/>
              </a:lnSpc>
            </a:pPr>
            <a:r>
              <a:rPr lang="en-US" sz="2400" dirty="0">
                <a:solidFill>
                  <a:schemeClr val="tx1">
                    <a:lumMod val="85000"/>
                    <a:lumOff val="15000"/>
                  </a:schemeClr>
                </a:solidFill>
              </a:rPr>
              <a:t>Watch this slideshow about fibromyalgia (fibrositis) with pictures about this chronic condition that cause.</a:t>
            </a:r>
          </a:p>
        </p:txBody>
      </p:sp>
      <p:sp>
        <p:nvSpPr>
          <p:cNvPr id="44" name="Rectangle 43">
            <a:extLst>
              <a:ext uri="{FF2B5EF4-FFF2-40B4-BE49-F238E27FC236}">
                <a16:creationId xmlns:a16="http://schemas.microsoft.com/office/drawing/2014/main" id="{5219865F-135A-439D-B67D-FEAAB920D457}"/>
              </a:ext>
            </a:extLst>
          </p:cNvPr>
          <p:cNvSpPr/>
          <p:nvPr/>
        </p:nvSpPr>
        <p:spPr>
          <a:xfrm>
            <a:off x="21475599" y="11242345"/>
            <a:ext cx="6753380" cy="707886"/>
          </a:xfrm>
          <a:prstGeom prst="rect">
            <a:avLst/>
          </a:prstGeom>
        </p:spPr>
        <p:txBody>
          <a:bodyPr wrap="square">
            <a:spAutoFit/>
          </a:bodyPr>
          <a:lstStyle/>
          <a:p>
            <a:pPr algn="r"/>
            <a:r>
              <a:rPr lang="en-US" sz="4000" b="1" dirty="0">
                <a:solidFill>
                  <a:schemeClr val="accent2"/>
                </a:solidFill>
              </a:rPr>
              <a:t>IMPERISHABLE ASSET</a:t>
            </a:r>
          </a:p>
        </p:txBody>
      </p:sp>
      <p:sp>
        <p:nvSpPr>
          <p:cNvPr id="45" name="Rectangle 44">
            <a:extLst>
              <a:ext uri="{FF2B5EF4-FFF2-40B4-BE49-F238E27FC236}">
                <a16:creationId xmlns:a16="http://schemas.microsoft.com/office/drawing/2014/main" id="{F41C3716-D9F9-4203-A1C5-15AEE7CCED4A}"/>
              </a:ext>
            </a:extLst>
          </p:cNvPr>
          <p:cNvSpPr/>
          <p:nvPr/>
        </p:nvSpPr>
        <p:spPr>
          <a:xfrm>
            <a:off x="20111172" y="12230836"/>
            <a:ext cx="8117807" cy="1691873"/>
          </a:xfrm>
          <a:prstGeom prst="rect">
            <a:avLst/>
          </a:prstGeom>
        </p:spPr>
        <p:txBody>
          <a:bodyPr wrap="square">
            <a:spAutoFit/>
          </a:bodyPr>
          <a:lstStyle/>
          <a:p>
            <a:pPr algn="r">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a:t>
            </a:r>
          </a:p>
        </p:txBody>
      </p:sp>
      <p:grpSp>
        <p:nvGrpSpPr>
          <p:cNvPr id="46" name="Group 45">
            <a:extLst>
              <a:ext uri="{FF2B5EF4-FFF2-40B4-BE49-F238E27FC236}">
                <a16:creationId xmlns:a16="http://schemas.microsoft.com/office/drawing/2014/main" id="{8F6A71D4-A387-43A1-BA2D-858818447C97}"/>
              </a:ext>
            </a:extLst>
          </p:cNvPr>
          <p:cNvGrpSpPr/>
          <p:nvPr/>
        </p:nvGrpSpPr>
        <p:grpSpPr>
          <a:xfrm>
            <a:off x="1031821" y="4198247"/>
            <a:ext cx="8117807" cy="2680364"/>
            <a:chOff x="1031821" y="11138839"/>
            <a:chExt cx="8117807" cy="2680364"/>
          </a:xfrm>
        </p:grpSpPr>
        <p:sp>
          <p:nvSpPr>
            <p:cNvPr id="47" name="Rectangle 46">
              <a:extLst>
                <a:ext uri="{FF2B5EF4-FFF2-40B4-BE49-F238E27FC236}">
                  <a16:creationId xmlns:a16="http://schemas.microsoft.com/office/drawing/2014/main" id="{6F3B325E-2668-41F7-97DF-213D7A6BC690}"/>
                </a:ext>
              </a:extLst>
            </p:cNvPr>
            <p:cNvSpPr/>
            <p:nvPr/>
          </p:nvSpPr>
          <p:spPr>
            <a:xfrm>
              <a:off x="1031821" y="11138839"/>
              <a:ext cx="6753380" cy="707886"/>
            </a:xfrm>
            <a:prstGeom prst="rect">
              <a:avLst/>
            </a:prstGeom>
          </p:spPr>
          <p:txBody>
            <a:bodyPr wrap="square">
              <a:spAutoFit/>
            </a:bodyPr>
            <a:lstStyle/>
            <a:p>
              <a:r>
                <a:rPr lang="en-US" sz="4000" b="1" dirty="0">
                  <a:solidFill>
                    <a:schemeClr val="accent2"/>
                  </a:solidFill>
                </a:rPr>
                <a:t>IMPERISHABLE ASSET</a:t>
              </a:r>
            </a:p>
          </p:txBody>
        </p:sp>
        <p:sp>
          <p:nvSpPr>
            <p:cNvPr id="48" name="Rectangle 47">
              <a:extLst>
                <a:ext uri="{FF2B5EF4-FFF2-40B4-BE49-F238E27FC236}">
                  <a16:creationId xmlns:a16="http://schemas.microsoft.com/office/drawing/2014/main" id="{600C7487-0094-4B93-8BB4-0514CBADBDEB}"/>
                </a:ext>
              </a:extLst>
            </p:cNvPr>
            <p:cNvSpPr/>
            <p:nvPr/>
          </p:nvSpPr>
          <p:spPr>
            <a:xfrm>
              <a:off x="1031821" y="12127330"/>
              <a:ext cx="8117807"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a:t>
              </a:r>
            </a:p>
          </p:txBody>
        </p:sp>
      </p:grpSp>
      <p:sp>
        <p:nvSpPr>
          <p:cNvPr id="49" name="Rectangle 48">
            <a:extLst>
              <a:ext uri="{FF2B5EF4-FFF2-40B4-BE49-F238E27FC236}">
                <a16:creationId xmlns:a16="http://schemas.microsoft.com/office/drawing/2014/main" id="{28A49192-2CA7-4B83-B015-AAE2D7B40EF5}"/>
              </a:ext>
            </a:extLst>
          </p:cNvPr>
          <p:cNvSpPr/>
          <p:nvPr/>
        </p:nvSpPr>
        <p:spPr>
          <a:xfrm>
            <a:off x="21475599" y="4198247"/>
            <a:ext cx="6753380" cy="707886"/>
          </a:xfrm>
          <a:prstGeom prst="rect">
            <a:avLst/>
          </a:prstGeom>
        </p:spPr>
        <p:txBody>
          <a:bodyPr wrap="square">
            <a:spAutoFit/>
          </a:bodyPr>
          <a:lstStyle/>
          <a:p>
            <a:pPr algn="r"/>
            <a:r>
              <a:rPr lang="en-US" sz="4000" b="1" dirty="0">
                <a:solidFill>
                  <a:schemeClr val="accent2"/>
                </a:solidFill>
              </a:rPr>
              <a:t>IMPERISHABLE ASSET</a:t>
            </a:r>
          </a:p>
        </p:txBody>
      </p:sp>
      <p:sp>
        <p:nvSpPr>
          <p:cNvPr id="50" name="Rectangle 49">
            <a:extLst>
              <a:ext uri="{FF2B5EF4-FFF2-40B4-BE49-F238E27FC236}">
                <a16:creationId xmlns:a16="http://schemas.microsoft.com/office/drawing/2014/main" id="{504092DA-0A56-4020-9272-D0A51F176388}"/>
              </a:ext>
            </a:extLst>
          </p:cNvPr>
          <p:cNvSpPr/>
          <p:nvPr/>
        </p:nvSpPr>
        <p:spPr>
          <a:xfrm>
            <a:off x="20111172" y="5186738"/>
            <a:ext cx="8117807" cy="1691873"/>
          </a:xfrm>
          <a:prstGeom prst="rect">
            <a:avLst/>
          </a:prstGeom>
        </p:spPr>
        <p:txBody>
          <a:bodyPr wrap="square">
            <a:spAutoFit/>
          </a:bodyPr>
          <a:lstStyle/>
          <a:p>
            <a:pPr algn="r">
              <a:lnSpc>
                <a:spcPct val="150000"/>
              </a:lnSpc>
            </a:pPr>
            <a:r>
              <a:rPr lang="en-US" sz="2400" dirty="0">
                <a:solidFill>
                  <a:schemeClr val="tx1">
                    <a:lumMod val="85000"/>
                    <a:lumOff val="15000"/>
                  </a:schemeClr>
                </a:solidFill>
              </a:rPr>
              <a:t>Watch this slideshow about fibromyalgia (fibrositis) with pictures about this chronic condition that cause.</a:t>
            </a:r>
          </a:p>
        </p:txBody>
      </p:sp>
      <p:sp>
        <p:nvSpPr>
          <p:cNvPr id="53" name="Freeform: Shape 52">
            <a:extLst>
              <a:ext uri="{FF2B5EF4-FFF2-40B4-BE49-F238E27FC236}">
                <a16:creationId xmlns:a16="http://schemas.microsoft.com/office/drawing/2014/main" id="{8DBA8800-DFE5-4CFB-92C4-8BE1CF718BCB}"/>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2481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KEY </a:t>
            </a:r>
            <a:r>
              <a:rPr lang="en-US" sz="10000" b="1" dirty="0">
                <a:solidFill>
                  <a:schemeClr val="accent2"/>
                </a:solidFill>
              </a:rPr>
              <a:t>FACTORS</a:t>
            </a:r>
          </a:p>
        </p:txBody>
      </p:sp>
      <p:sp>
        <p:nvSpPr>
          <p:cNvPr id="4" name="Footer Placeholder 3">
            <a:extLst>
              <a:ext uri="{FF2B5EF4-FFF2-40B4-BE49-F238E27FC236}">
                <a16:creationId xmlns:a16="http://schemas.microsoft.com/office/drawing/2014/main" id="{34BDB97A-D56B-45CE-8676-14D59A619037}"/>
              </a:ext>
            </a:extLst>
          </p:cNvPr>
          <p:cNvSpPr>
            <a:spLocks noGrp="1"/>
          </p:cNvSpPr>
          <p:nvPr>
            <p:ph type="ftr" sz="quarter" idx="3"/>
          </p:nvPr>
        </p:nvSpPr>
        <p:spPr/>
        <p:txBody>
          <a:bodyPr/>
          <a:lstStyle/>
          <a:p>
            <a:r>
              <a:rPr lang="en-US"/>
              <a:t>BUSINESS.COM</a:t>
            </a:r>
            <a:endParaRPr lang="en-US" dirty="0"/>
          </a:p>
        </p:txBody>
      </p:sp>
      <p:sp>
        <p:nvSpPr>
          <p:cNvPr id="6" name="Slide Number Placeholder 5">
            <a:extLst>
              <a:ext uri="{FF2B5EF4-FFF2-40B4-BE49-F238E27FC236}">
                <a16:creationId xmlns:a16="http://schemas.microsoft.com/office/drawing/2014/main" id="{40E8CF5A-AC38-4553-8802-3552E2DAC68C}"/>
              </a:ext>
            </a:extLst>
          </p:cNvPr>
          <p:cNvSpPr>
            <a:spLocks noGrp="1"/>
          </p:cNvSpPr>
          <p:nvPr>
            <p:ph type="sldNum" sz="quarter" idx="4"/>
          </p:nvPr>
        </p:nvSpPr>
        <p:spPr/>
        <p:txBody>
          <a:bodyPr/>
          <a:lstStyle/>
          <a:p>
            <a:fld id="{92B485D1-D61A-494D-A8A9-04DC541B8AAB}" type="slidenum">
              <a:rPr lang="en-US" smtClean="0"/>
              <a:pPr/>
              <a:t>37</a:t>
            </a:fld>
            <a:endParaRPr lang="en-US" dirty="0"/>
          </a:p>
        </p:txBody>
      </p:sp>
      <p:sp>
        <p:nvSpPr>
          <p:cNvPr id="53" name="Freeform: Shape 52">
            <a:extLst>
              <a:ext uri="{FF2B5EF4-FFF2-40B4-BE49-F238E27FC236}">
                <a16:creationId xmlns:a16="http://schemas.microsoft.com/office/drawing/2014/main" id="{8DBA8800-DFE5-4CFB-92C4-8BE1CF718BCB}"/>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円/楕円 15">
            <a:extLst>
              <a:ext uri="{FF2B5EF4-FFF2-40B4-BE49-F238E27FC236}">
                <a16:creationId xmlns:a16="http://schemas.microsoft.com/office/drawing/2014/main" id="{C2BE3D2A-59B7-4BAA-8F7D-B1F9312F1BBD}"/>
              </a:ext>
            </a:extLst>
          </p:cNvPr>
          <p:cNvSpPr/>
          <p:nvPr/>
        </p:nvSpPr>
        <p:spPr>
          <a:xfrm>
            <a:off x="1626907" y="4777164"/>
            <a:ext cx="4307966" cy="4307966"/>
          </a:xfrm>
          <a:prstGeom prst="ellipse">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97" tIns="45899" rIns="91797" bIns="45899" numCol="1" spcCol="0" rtlCol="0" fromWordArt="0" anchor="ctr" anchorCtr="0" forceAA="0" compatLnSpc="1">
            <a:prstTxWarp prst="textNoShape">
              <a:avLst/>
            </a:prstTxWarp>
            <a:noAutofit/>
          </a:bodyPr>
          <a:lstStyle/>
          <a:p>
            <a:pPr algn="ctr"/>
            <a:endParaRPr kumimoji="1" lang="ja-JP" altLang="en-US" sz="4400" b="1">
              <a:solidFill>
                <a:schemeClr val="bg1"/>
              </a:solidFill>
              <a:latin typeface="+mj-lt"/>
            </a:endParaRPr>
          </a:p>
        </p:txBody>
      </p:sp>
      <p:grpSp>
        <p:nvGrpSpPr>
          <p:cNvPr id="23" name="グループ化 24">
            <a:extLst>
              <a:ext uri="{FF2B5EF4-FFF2-40B4-BE49-F238E27FC236}">
                <a16:creationId xmlns:a16="http://schemas.microsoft.com/office/drawing/2014/main" id="{5046E0F4-CF27-4A04-B60C-2259D46CEF5F}"/>
              </a:ext>
            </a:extLst>
          </p:cNvPr>
          <p:cNvGrpSpPr/>
          <p:nvPr/>
        </p:nvGrpSpPr>
        <p:grpSpPr>
          <a:xfrm>
            <a:off x="993720" y="4143978"/>
            <a:ext cx="5574340" cy="5574339"/>
            <a:chOff x="1623897" y="3474718"/>
            <a:chExt cx="3334044" cy="3334044"/>
          </a:xfrm>
        </p:grpSpPr>
        <p:sp>
          <p:nvSpPr>
            <p:cNvPr id="24" name="円/楕円 23">
              <a:extLst>
                <a:ext uri="{FF2B5EF4-FFF2-40B4-BE49-F238E27FC236}">
                  <a16:creationId xmlns:a16="http://schemas.microsoft.com/office/drawing/2014/main" id="{85B8D020-C61C-44A2-8C85-36CB5AA9DA57}"/>
                </a:ext>
              </a:extLst>
            </p:cNvPr>
            <p:cNvSpPr/>
            <p:nvPr/>
          </p:nvSpPr>
          <p:spPr>
            <a:xfrm>
              <a:off x="1623897" y="3474718"/>
              <a:ext cx="3333600" cy="3333600"/>
            </a:xfrm>
            <a:prstGeom prst="ellipse">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97" tIns="45899" rIns="91797" bIns="45899" numCol="1" spcCol="0" rtlCol="0" fromWordArt="0" anchor="ctr" anchorCtr="0" forceAA="0" compatLnSpc="1">
              <a:prstTxWarp prst="textNoShape">
                <a:avLst/>
              </a:prstTxWarp>
              <a:noAutofit/>
            </a:bodyPr>
            <a:lstStyle/>
            <a:p>
              <a:pPr algn="ctr"/>
              <a:endParaRPr kumimoji="1" lang="ja-JP" altLang="en-US" sz="4400" b="1">
                <a:solidFill>
                  <a:schemeClr val="bg1"/>
                </a:solidFill>
                <a:latin typeface="+mj-lt"/>
              </a:endParaRPr>
            </a:p>
          </p:txBody>
        </p:sp>
        <p:sp>
          <p:nvSpPr>
            <p:cNvPr id="25" name="パイ 20">
              <a:extLst>
                <a:ext uri="{FF2B5EF4-FFF2-40B4-BE49-F238E27FC236}">
                  <a16:creationId xmlns:a16="http://schemas.microsoft.com/office/drawing/2014/main" id="{F852836A-5191-4A96-B395-5480E800D4E0}"/>
                </a:ext>
              </a:extLst>
            </p:cNvPr>
            <p:cNvSpPr/>
            <p:nvPr/>
          </p:nvSpPr>
          <p:spPr>
            <a:xfrm>
              <a:off x="1623897" y="3474718"/>
              <a:ext cx="3334044" cy="3334044"/>
            </a:xfrm>
            <a:prstGeom prst="pie">
              <a:avLst>
                <a:gd name="adj1" fmla="val 16206171"/>
                <a:gd name="adj2" fmla="val 8580075"/>
              </a:avLst>
            </a:prstGeom>
            <a:solidFill>
              <a:schemeClr val="accent2"/>
            </a:solidFill>
            <a:ln>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97" tIns="45899" rIns="91797" bIns="45899" numCol="1" spcCol="0" rtlCol="0" fromWordArt="0" anchor="ctr" anchorCtr="0" forceAA="0" compatLnSpc="1">
              <a:prstTxWarp prst="textNoShape">
                <a:avLst/>
              </a:prstTxWarp>
              <a:noAutofit/>
            </a:bodyPr>
            <a:lstStyle/>
            <a:p>
              <a:pPr algn="ctr"/>
              <a:endParaRPr kumimoji="1" lang="ja-JP" altLang="en-US" sz="4400" b="1">
                <a:solidFill>
                  <a:schemeClr val="bg1"/>
                </a:solidFill>
                <a:latin typeface="+mj-lt"/>
              </a:endParaRPr>
            </a:p>
          </p:txBody>
        </p:sp>
      </p:grpSp>
      <p:sp>
        <p:nvSpPr>
          <p:cNvPr id="26" name="円/楕円 25">
            <a:extLst>
              <a:ext uri="{FF2B5EF4-FFF2-40B4-BE49-F238E27FC236}">
                <a16:creationId xmlns:a16="http://schemas.microsoft.com/office/drawing/2014/main" id="{048A79EF-D09D-45AB-ABBD-84990A601AA2}"/>
              </a:ext>
            </a:extLst>
          </p:cNvPr>
          <p:cNvSpPr/>
          <p:nvPr/>
        </p:nvSpPr>
        <p:spPr>
          <a:xfrm>
            <a:off x="8856841" y="4776421"/>
            <a:ext cx="4307966" cy="4307966"/>
          </a:xfrm>
          <a:prstGeom prst="ellipse">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97" tIns="45899" rIns="91797" bIns="45899" numCol="1" spcCol="0" rtlCol="0" fromWordArt="0" anchor="ctr" anchorCtr="0" forceAA="0" compatLnSpc="1">
            <a:prstTxWarp prst="textNoShape">
              <a:avLst/>
            </a:prstTxWarp>
            <a:noAutofit/>
          </a:bodyPr>
          <a:lstStyle/>
          <a:p>
            <a:pPr algn="ctr"/>
            <a:endParaRPr kumimoji="1" lang="ja-JP" altLang="en-US" sz="4400" b="1">
              <a:solidFill>
                <a:schemeClr val="bg1"/>
              </a:solidFill>
              <a:latin typeface="+mj-lt"/>
            </a:endParaRPr>
          </a:p>
        </p:txBody>
      </p:sp>
      <p:grpSp>
        <p:nvGrpSpPr>
          <p:cNvPr id="27" name="グループ化 26">
            <a:extLst>
              <a:ext uri="{FF2B5EF4-FFF2-40B4-BE49-F238E27FC236}">
                <a16:creationId xmlns:a16="http://schemas.microsoft.com/office/drawing/2014/main" id="{F2CFF28D-9C79-41C5-A886-E6AA879D8DE5}"/>
              </a:ext>
            </a:extLst>
          </p:cNvPr>
          <p:cNvGrpSpPr/>
          <p:nvPr/>
        </p:nvGrpSpPr>
        <p:grpSpPr>
          <a:xfrm>
            <a:off x="8223654" y="4143235"/>
            <a:ext cx="5574340" cy="5574339"/>
            <a:chOff x="1623897" y="3474718"/>
            <a:chExt cx="3334044" cy="3334044"/>
          </a:xfrm>
        </p:grpSpPr>
        <p:sp>
          <p:nvSpPr>
            <p:cNvPr id="28" name="円/楕円 27">
              <a:extLst>
                <a:ext uri="{FF2B5EF4-FFF2-40B4-BE49-F238E27FC236}">
                  <a16:creationId xmlns:a16="http://schemas.microsoft.com/office/drawing/2014/main" id="{9E916D41-B58E-4235-9EAC-48576B89E83C}"/>
                </a:ext>
              </a:extLst>
            </p:cNvPr>
            <p:cNvSpPr/>
            <p:nvPr/>
          </p:nvSpPr>
          <p:spPr>
            <a:xfrm>
              <a:off x="1623897" y="3474718"/>
              <a:ext cx="3333600" cy="3333600"/>
            </a:xfrm>
            <a:prstGeom prst="ellipse">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97" tIns="45899" rIns="91797" bIns="45899" numCol="1" spcCol="0" rtlCol="0" fromWordArt="0" anchor="ctr" anchorCtr="0" forceAA="0" compatLnSpc="1">
              <a:prstTxWarp prst="textNoShape">
                <a:avLst/>
              </a:prstTxWarp>
              <a:noAutofit/>
            </a:bodyPr>
            <a:lstStyle/>
            <a:p>
              <a:pPr algn="ctr"/>
              <a:endParaRPr kumimoji="1" lang="ja-JP" altLang="en-US" sz="4400" b="1">
                <a:solidFill>
                  <a:schemeClr val="bg1"/>
                </a:solidFill>
                <a:latin typeface="+mj-lt"/>
              </a:endParaRPr>
            </a:p>
          </p:txBody>
        </p:sp>
        <p:sp>
          <p:nvSpPr>
            <p:cNvPr id="29" name="パイ 28">
              <a:extLst>
                <a:ext uri="{FF2B5EF4-FFF2-40B4-BE49-F238E27FC236}">
                  <a16:creationId xmlns:a16="http://schemas.microsoft.com/office/drawing/2014/main" id="{6479DA74-9A66-402D-9F1C-6FC55B410D4A}"/>
                </a:ext>
              </a:extLst>
            </p:cNvPr>
            <p:cNvSpPr/>
            <p:nvPr/>
          </p:nvSpPr>
          <p:spPr>
            <a:xfrm>
              <a:off x="1623897" y="3474718"/>
              <a:ext cx="3334044" cy="3334044"/>
            </a:xfrm>
            <a:prstGeom prst="pie">
              <a:avLst>
                <a:gd name="adj1" fmla="val 16206171"/>
                <a:gd name="adj2" fmla="val 10860731"/>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97" tIns="45899" rIns="91797" bIns="45899" numCol="1" spcCol="0" rtlCol="0" fromWordArt="0" anchor="ctr" anchorCtr="0" forceAA="0" compatLnSpc="1">
              <a:prstTxWarp prst="textNoShape">
                <a:avLst/>
              </a:prstTxWarp>
              <a:noAutofit/>
            </a:bodyPr>
            <a:lstStyle/>
            <a:p>
              <a:pPr algn="ctr"/>
              <a:endParaRPr kumimoji="1" lang="ja-JP" altLang="en-US" sz="4400" b="1">
                <a:solidFill>
                  <a:schemeClr val="bg1"/>
                </a:solidFill>
                <a:latin typeface="+mj-lt"/>
              </a:endParaRPr>
            </a:p>
          </p:txBody>
        </p:sp>
      </p:grpSp>
      <p:sp>
        <p:nvSpPr>
          <p:cNvPr id="30" name="円/楕円 29">
            <a:extLst>
              <a:ext uri="{FF2B5EF4-FFF2-40B4-BE49-F238E27FC236}">
                <a16:creationId xmlns:a16="http://schemas.microsoft.com/office/drawing/2014/main" id="{30E2EEDA-6713-4FA2-8879-4EA0211CACDB}"/>
              </a:ext>
            </a:extLst>
          </p:cNvPr>
          <p:cNvSpPr/>
          <p:nvPr/>
        </p:nvSpPr>
        <p:spPr>
          <a:xfrm>
            <a:off x="15489922" y="4775680"/>
            <a:ext cx="4307966" cy="4307966"/>
          </a:xfrm>
          <a:prstGeom prst="ellipse">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97" tIns="45899" rIns="91797" bIns="45899" numCol="1" spcCol="0" rtlCol="0" fromWordArt="0" anchor="ctr" anchorCtr="0" forceAA="0" compatLnSpc="1">
            <a:prstTxWarp prst="textNoShape">
              <a:avLst/>
            </a:prstTxWarp>
            <a:noAutofit/>
          </a:bodyPr>
          <a:lstStyle/>
          <a:p>
            <a:pPr algn="ctr"/>
            <a:endParaRPr kumimoji="1" lang="ja-JP" altLang="en-US" sz="4400" b="1">
              <a:solidFill>
                <a:schemeClr val="bg1"/>
              </a:solidFill>
              <a:latin typeface="+mj-lt"/>
            </a:endParaRPr>
          </a:p>
        </p:txBody>
      </p:sp>
      <p:grpSp>
        <p:nvGrpSpPr>
          <p:cNvPr id="31" name="グループ化 30">
            <a:extLst>
              <a:ext uri="{FF2B5EF4-FFF2-40B4-BE49-F238E27FC236}">
                <a16:creationId xmlns:a16="http://schemas.microsoft.com/office/drawing/2014/main" id="{AF0B2972-DFF6-4725-9715-AD9CB9960A5F}"/>
              </a:ext>
            </a:extLst>
          </p:cNvPr>
          <p:cNvGrpSpPr/>
          <p:nvPr/>
        </p:nvGrpSpPr>
        <p:grpSpPr>
          <a:xfrm>
            <a:off x="14856735" y="4142494"/>
            <a:ext cx="5574340" cy="5574339"/>
            <a:chOff x="1623897" y="3474718"/>
            <a:chExt cx="3334044" cy="3334044"/>
          </a:xfrm>
        </p:grpSpPr>
        <p:sp>
          <p:nvSpPr>
            <p:cNvPr id="32" name="円/楕円 31">
              <a:extLst>
                <a:ext uri="{FF2B5EF4-FFF2-40B4-BE49-F238E27FC236}">
                  <a16:creationId xmlns:a16="http://schemas.microsoft.com/office/drawing/2014/main" id="{3D01AB0A-1202-46E6-AD28-3450249652BE}"/>
                </a:ext>
              </a:extLst>
            </p:cNvPr>
            <p:cNvSpPr/>
            <p:nvPr/>
          </p:nvSpPr>
          <p:spPr>
            <a:xfrm>
              <a:off x="1623897" y="3474718"/>
              <a:ext cx="3333600" cy="3333600"/>
            </a:xfrm>
            <a:prstGeom prst="ellipse">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97" tIns="45899" rIns="91797" bIns="45899" numCol="1" spcCol="0" rtlCol="0" fromWordArt="0" anchor="ctr" anchorCtr="0" forceAA="0" compatLnSpc="1">
              <a:prstTxWarp prst="textNoShape">
                <a:avLst/>
              </a:prstTxWarp>
              <a:noAutofit/>
            </a:bodyPr>
            <a:lstStyle/>
            <a:p>
              <a:pPr algn="ctr"/>
              <a:endParaRPr kumimoji="1" lang="ja-JP" altLang="en-US" sz="4400" b="1">
                <a:solidFill>
                  <a:schemeClr val="bg1"/>
                </a:solidFill>
                <a:latin typeface="+mj-lt"/>
              </a:endParaRPr>
            </a:p>
          </p:txBody>
        </p:sp>
        <p:sp>
          <p:nvSpPr>
            <p:cNvPr id="33" name="パイ 32">
              <a:extLst>
                <a:ext uri="{FF2B5EF4-FFF2-40B4-BE49-F238E27FC236}">
                  <a16:creationId xmlns:a16="http://schemas.microsoft.com/office/drawing/2014/main" id="{EE2ECB9A-C47D-4230-8D32-2E2AD3484EDC}"/>
                </a:ext>
              </a:extLst>
            </p:cNvPr>
            <p:cNvSpPr/>
            <p:nvPr/>
          </p:nvSpPr>
          <p:spPr>
            <a:xfrm>
              <a:off x="1623897" y="3474718"/>
              <a:ext cx="3334044" cy="3334044"/>
            </a:xfrm>
            <a:prstGeom prst="pie">
              <a:avLst>
                <a:gd name="adj1" fmla="val 16206171"/>
                <a:gd name="adj2" fmla="val 3843499"/>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97" tIns="45899" rIns="91797" bIns="45899" numCol="1" spcCol="0" rtlCol="0" fromWordArt="0" anchor="ctr" anchorCtr="0" forceAA="0" compatLnSpc="1">
              <a:prstTxWarp prst="textNoShape">
                <a:avLst/>
              </a:prstTxWarp>
              <a:noAutofit/>
            </a:bodyPr>
            <a:lstStyle/>
            <a:p>
              <a:pPr algn="ctr"/>
              <a:endParaRPr kumimoji="1" lang="ja-JP" altLang="en-US" sz="4400" b="1">
                <a:solidFill>
                  <a:schemeClr val="bg1"/>
                </a:solidFill>
                <a:latin typeface="+mj-lt"/>
              </a:endParaRPr>
            </a:p>
          </p:txBody>
        </p:sp>
      </p:grpSp>
      <p:sp>
        <p:nvSpPr>
          <p:cNvPr id="34" name="円/楕円 33">
            <a:extLst>
              <a:ext uri="{FF2B5EF4-FFF2-40B4-BE49-F238E27FC236}">
                <a16:creationId xmlns:a16="http://schemas.microsoft.com/office/drawing/2014/main" id="{18D299F2-CDD4-47F7-8FDF-EA938B323DB0}"/>
              </a:ext>
            </a:extLst>
          </p:cNvPr>
          <p:cNvSpPr/>
          <p:nvPr/>
        </p:nvSpPr>
        <p:spPr>
          <a:xfrm>
            <a:off x="22376547" y="4775680"/>
            <a:ext cx="4307966" cy="4307966"/>
          </a:xfrm>
          <a:prstGeom prst="ellipse">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97" tIns="45899" rIns="91797" bIns="45899" numCol="1" spcCol="0" rtlCol="0" fromWordArt="0" anchor="ctr" anchorCtr="0" forceAA="0" compatLnSpc="1">
            <a:prstTxWarp prst="textNoShape">
              <a:avLst/>
            </a:prstTxWarp>
            <a:noAutofit/>
          </a:bodyPr>
          <a:lstStyle/>
          <a:p>
            <a:pPr algn="ctr"/>
            <a:endParaRPr kumimoji="1" lang="ja-JP" altLang="en-US" sz="4400" b="1">
              <a:solidFill>
                <a:schemeClr val="bg1"/>
              </a:solidFill>
              <a:latin typeface="+mj-lt"/>
            </a:endParaRPr>
          </a:p>
        </p:txBody>
      </p:sp>
      <p:grpSp>
        <p:nvGrpSpPr>
          <p:cNvPr id="35" name="グループ化 34">
            <a:extLst>
              <a:ext uri="{FF2B5EF4-FFF2-40B4-BE49-F238E27FC236}">
                <a16:creationId xmlns:a16="http://schemas.microsoft.com/office/drawing/2014/main" id="{CD421DA3-8539-493F-AB11-92884C9B053B}"/>
              </a:ext>
            </a:extLst>
          </p:cNvPr>
          <p:cNvGrpSpPr/>
          <p:nvPr/>
        </p:nvGrpSpPr>
        <p:grpSpPr>
          <a:xfrm>
            <a:off x="21743360" y="4142494"/>
            <a:ext cx="5574340" cy="5574339"/>
            <a:chOff x="1623897" y="3474718"/>
            <a:chExt cx="3334044" cy="3334044"/>
          </a:xfrm>
        </p:grpSpPr>
        <p:sp>
          <p:nvSpPr>
            <p:cNvPr id="51" name="円/楕円 35">
              <a:extLst>
                <a:ext uri="{FF2B5EF4-FFF2-40B4-BE49-F238E27FC236}">
                  <a16:creationId xmlns:a16="http://schemas.microsoft.com/office/drawing/2014/main" id="{2C154CE7-DF3D-4C7B-A35A-AA1087741CDC}"/>
                </a:ext>
              </a:extLst>
            </p:cNvPr>
            <p:cNvSpPr/>
            <p:nvPr/>
          </p:nvSpPr>
          <p:spPr>
            <a:xfrm>
              <a:off x="1623897" y="3474718"/>
              <a:ext cx="3333600" cy="3333600"/>
            </a:xfrm>
            <a:prstGeom prst="ellipse">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97" tIns="45899" rIns="91797" bIns="45899" numCol="1" spcCol="0" rtlCol="0" fromWordArt="0" anchor="ctr" anchorCtr="0" forceAA="0" compatLnSpc="1">
              <a:prstTxWarp prst="textNoShape">
                <a:avLst/>
              </a:prstTxWarp>
              <a:noAutofit/>
            </a:bodyPr>
            <a:lstStyle/>
            <a:p>
              <a:pPr algn="ctr"/>
              <a:endParaRPr kumimoji="1" lang="ja-JP" altLang="en-US" sz="4400" b="1">
                <a:solidFill>
                  <a:schemeClr val="bg1"/>
                </a:solidFill>
                <a:latin typeface="+mj-lt"/>
              </a:endParaRPr>
            </a:p>
          </p:txBody>
        </p:sp>
        <p:sp>
          <p:nvSpPr>
            <p:cNvPr id="52" name="パイ 36">
              <a:extLst>
                <a:ext uri="{FF2B5EF4-FFF2-40B4-BE49-F238E27FC236}">
                  <a16:creationId xmlns:a16="http://schemas.microsoft.com/office/drawing/2014/main" id="{2CB1E5BE-10E3-4E0E-B2E1-591146AC8D4C}"/>
                </a:ext>
              </a:extLst>
            </p:cNvPr>
            <p:cNvSpPr/>
            <p:nvPr/>
          </p:nvSpPr>
          <p:spPr>
            <a:xfrm>
              <a:off x="1623897" y="3474718"/>
              <a:ext cx="3334044" cy="3334044"/>
            </a:xfrm>
            <a:prstGeom prst="pie">
              <a:avLst>
                <a:gd name="adj1" fmla="val 16206171"/>
                <a:gd name="adj2" fmla="val 14500704"/>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97" tIns="45899" rIns="91797" bIns="45899" numCol="1" spcCol="0" rtlCol="0" fromWordArt="0" anchor="ctr" anchorCtr="0" forceAA="0" compatLnSpc="1">
              <a:prstTxWarp prst="textNoShape">
                <a:avLst/>
              </a:prstTxWarp>
              <a:noAutofit/>
            </a:bodyPr>
            <a:lstStyle/>
            <a:p>
              <a:pPr algn="ctr"/>
              <a:endParaRPr kumimoji="1" lang="ja-JP" altLang="en-US" sz="4400" b="1">
                <a:solidFill>
                  <a:schemeClr val="bg1"/>
                </a:solidFill>
                <a:latin typeface="+mj-lt"/>
              </a:endParaRPr>
            </a:p>
          </p:txBody>
        </p:sp>
      </p:grpSp>
      <p:sp>
        <p:nvSpPr>
          <p:cNvPr id="54" name="テキスト ボックス 37">
            <a:extLst>
              <a:ext uri="{FF2B5EF4-FFF2-40B4-BE49-F238E27FC236}">
                <a16:creationId xmlns:a16="http://schemas.microsoft.com/office/drawing/2014/main" id="{F37C3ADB-259E-40E6-8C6A-213798E97ADD}"/>
              </a:ext>
            </a:extLst>
          </p:cNvPr>
          <p:cNvSpPr txBox="1"/>
          <p:nvPr/>
        </p:nvSpPr>
        <p:spPr>
          <a:xfrm>
            <a:off x="4071719" y="6467356"/>
            <a:ext cx="1670293" cy="927582"/>
          </a:xfrm>
          <a:prstGeom prst="rect">
            <a:avLst/>
          </a:prstGeom>
          <a:noFill/>
          <a:ln>
            <a:noFill/>
          </a:ln>
        </p:spPr>
        <p:txBody>
          <a:bodyPr wrap="square" rtlCol="0" anchor="b">
            <a:spAutoFit/>
          </a:bodyPr>
          <a:lstStyle/>
          <a:p>
            <a:r>
              <a:rPr lang="en-US" altLang="ja-JP" sz="5400" b="1" dirty="0">
                <a:solidFill>
                  <a:schemeClr val="bg1"/>
                </a:solidFill>
                <a:latin typeface="+mj-lt"/>
              </a:rPr>
              <a:t>67</a:t>
            </a:r>
            <a:r>
              <a:rPr kumimoji="1" lang="en-US" altLang="ja-JP" sz="5400" b="1" dirty="0">
                <a:solidFill>
                  <a:schemeClr val="bg1"/>
                </a:solidFill>
                <a:latin typeface="+mj-lt"/>
              </a:rPr>
              <a:t>%</a:t>
            </a:r>
            <a:endParaRPr kumimoji="1" lang="ja-JP" altLang="en-US" sz="5400" b="1" dirty="0">
              <a:solidFill>
                <a:schemeClr val="bg1"/>
              </a:solidFill>
              <a:latin typeface="+mj-lt"/>
            </a:endParaRPr>
          </a:p>
        </p:txBody>
      </p:sp>
      <p:sp>
        <p:nvSpPr>
          <p:cNvPr id="55" name="テキスト ボックス 38">
            <a:extLst>
              <a:ext uri="{FF2B5EF4-FFF2-40B4-BE49-F238E27FC236}">
                <a16:creationId xmlns:a16="http://schemas.microsoft.com/office/drawing/2014/main" id="{9FC46561-858F-4A68-B919-88472AE66A37}"/>
              </a:ext>
            </a:extLst>
          </p:cNvPr>
          <p:cNvSpPr txBox="1"/>
          <p:nvPr/>
        </p:nvSpPr>
        <p:spPr>
          <a:xfrm>
            <a:off x="11357529" y="6466613"/>
            <a:ext cx="1641306" cy="927582"/>
          </a:xfrm>
          <a:prstGeom prst="rect">
            <a:avLst/>
          </a:prstGeom>
          <a:noFill/>
          <a:ln>
            <a:noFill/>
          </a:ln>
        </p:spPr>
        <p:txBody>
          <a:bodyPr wrap="square" rtlCol="0" anchor="b">
            <a:spAutoFit/>
          </a:bodyPr>
          <a:lstStyle/>
          <a:p>
            <a:r>
              <a:rPr kumimoji="1" lang="en-US" altLang="ja-JP" sz="5400" b="1" dirty="0">
                <a:solidFill>
                  <a:schemeClr val="bg1"/>
                </a:solidFill>
                <a:latin typeface="+mj-lt"/>
              </a:rPr>
              <a:t>75%</a:t>
            </a:r>
            <a:endParaRPr kumimoji="1" lang="ja-JP" altLang="en-US" sz="5400" b="1" dirty="0">
              <a:solidFill>
                <a:schemeClr val="bg1"/>
              </a:solidFill>
              <a:latin typeface="+mj-lt"/>
            </a:endParaRPr>
          </a:p>
        </p:txBody>
      </p:sp>
      <p:sp>
        <p:nvSpPr>
          <p:cNvPr id="56" name="テキスト ボックス 39">
            <a:extLst>
              <a:ext uri="{FF2B5EF4-FFF2-40B4-BE49-F238E27FC236}">
                <a16:creationId xmlns:a16="http://schemas.microsoft.com/office/drawing/2014/main" id="{A9D971B7-83E9-46E2-89D5-ED9A8F4A8E6D}"/>
              </a:ext>
            </a:extLst>
          </p:cNvPr>
          <p:cNvSpPr txBox="1"/>
          <p:nvPr/>
        </p:nvSpPr>
        <p:spPr>
          <a:xfrm>
            <a:off x="18058618" y="6465872"/>
            <a:ext cx="1688007" cy="927582"/>
          </a:xfrm>
          <a:prstGeom prst="rect">
            <a:avLst/>
          </a:prstGeom>
          <a:noFill/>
          <a:ln>
            <a:noFill/>
          </a:ln>
        </p:spPr>
        <p:txBody>
          <a:bodyPr wrap="square" rtlCol="0" anchor="b">
            <a:spAutoFit/>
          </a:bodyPr>
          <a:lstStyle/>
          <a:p>
            <a:r>
              <a:rPr lang="en-US" altLang="ja-JP" sz="5400" b="1" dirty="0">
                <a:solidFill>
                  <a:schemeClr val="bg1"/>
                </a:solidFill>
                <a:latin typeface="+mj-lt"/>
              </a:rPr>
              <a:t>43</a:t>
            </a:r>
            <a:r>
              <a:rPr kumimoji="1" lang="en-US" altLang="ja-JP" sz="5400" b="1" dirty="0">
                <a:solidFill>
                  <a:schemeClr val="bg1"/>
                </a:solidFill>
                <a:latin typeface="+mj-lt"/>
              </a:rPr>
              <a:t>%</a:t>
            </a:r>
            <a:endParaRPr kumimoji="1" lang="ja-JP" altLang="en-US" sz="5400" b="1" dirty="0">
              <a:solidFill>
                <a:schemeClr val="bg1"/>
              </a:solidFill>
              <a:latin typeface="+mj-lt"/>
            </a:endParaRPr>
          </a:p>
        </p:txBody>
      </p:sp>
      <p:sp>
        <p:nvSpPr>
          <p:cNvPr id="57" name="テキスト ボックス 40">
            <a:extLst>
              <a:ext uri="{FF2B5EF4-FFF2-40B4-BE49-F238E27FC236}">
                <a16:creationId xmlns:a16="http://schemas.microsoft.com/office/drawing/2014/main" id="{5473C2E7-A982-4AE8-AE06-8230A1DB55DA}"/>
              </a:ext>
            </a:extLst>
          </p:cNvPr>
          <p:cNvSpPr txBox="1"/>
          <p:nvPr/>
        </p:nvSpPr>
        <p:spPr>
          <a:xfrm>
            <a:off x="25001118" y="6465872"/>
            <a:ext cx="1649359" cy="927582"/>
          </a:xfrm>
          <a:prstGeom prst="rect">
            <a:avLst/>
          </a:prstGeom>
          <a:noFill/>
          <a:ln>
            <a:noFill/>
          </a:ln>
        </p:spPr>
        <p:txBody>
          <a:bodyPr wrap="square" rtlCol="0" anchor="b">
            <a:spAutoFit/>
          </a:bodyPr>
          <a:lstStyle/>
          <a:p>
            <a:r>
              <a:rPr kumimoji="1" lang="en-US" altLang="ja-JP" sz="5400" b="1" dirty="0">
                <a:solidFill>
                  <a:schemeClr val="bg1"/>
                </a:solidFill>
                <a:latin typeface="+mj-lt"/>
              </a:rPr>
              <a:t>92%</a:t>
            </a:r>
            <a:endParaRPr kumimoji="1" lang="ja-JP" altLang="en-US" sz="5400" b="1" dirty="0">
              <a:solidFill>
                <a:schemeClr val="bg1"/>
              </a:solidFill>
              <a:latin typeface="+mj-lt"/>
            </a:endParaRPr>
          </a:p>
        </p:txBody>
      </p:sp>
      <p:sp>
        <p:nvSpPr>
          <p:cNvPr id="58" name="Текст 20">
            <a:extLst>
              <a:ext uri="{FF2B5EF4-FFF2-40B4-BE49-F238E27FC236}">
                <a16:creationId xmlns:a16="http://schemas.microsoft.com/office/drawing/2014/main" id="{89F2D85A-7A35-4462-A9DC-5A7F85227A42}"/>
              </a:ext>
            </a:extLst>
          </p:cNvPr>
          <p:cNvSpPr txBox="1">
            <a:spLocks/>
          </p:cNvSpPr>
          <p:nvPr/>
        </p:nvSpPr>
        <p:spPr>
          <a:xfrm>
            <a:off x="1053429" y="10968341"/>
            <a:ext cx="6452271" cy="807388"/>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2"/>
                </a:solidFill>
              </a:rPr>
              <a:t>USER EXPERIENCE</a:t>
            </a:r>
          </a:p>
        </p:txBody>
      </p:sp>
      <p:sp>
        <p:nvSpPr>
          <p:cNvPr id="59" name="Текст 16">
            <a:extLst>
              <a:ext uri="{FF2B5EF4-FFF2-40B4-BE49-F238E27FC236}">
                <a16:creationId xmlns:a16="http://schemas.microsoft.com/office/drawing/2014/main" id="{57D187E4-F0D8-44FB-BD50-357A45D63479}"/>
              </a:ext>
            </a:extLst>
          </p:cNvPr>
          <p:cNvSpPr txBox="1">
            <a:spLocks/>
          </p:cNvSpPr>
          <p:nvPr/>
        </p:nvSpPr>
        <p:spPr>
          <a:xfrm>
            <a:off x="1053429" y="11775729"/>
            <a:ext cx="6452271"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60" name="Текст 20">
            <a:extLst>
              <a:ext uri="{FF2B5EF4-FFF2-40B4-BE49-F238E27FC236}">
                <a16:creationId xmlns:a16="http://schemas.microsoft.com/office/drawing/2014/main" id="{8981BF62-3F0A-4BE5-BFD7-A329E30B0035}"/>
              </a:ext>
            </a:extLst>
          </p:cNvPr>
          <p:cNvSpPr txBox="1">
            <a:spLocks/>
          </p:cNvSpPr>
          <p:nvPr/>
        </p:nvSpPr>
        <p:spPr>
          <a:xfrm>
            <a:off x="8018448" y="10968341"/>
            <a:ext cx="6452271" cy="807388"/>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2"/>
                </a:solidFill>
              </a:rPr>
              <a:t>USER EXPERIENCE</a:t>
            </a:r>
          </a:p>
        </p:txBody>
      </p:sp>
      <p:sp>
        <p:nvSpPr>
          <p:cNvPr id="61" name="Текст 16">
            <a:extLst>
              <a:ext uri="{FF2B5EF4-FFF2-40B4-BE49-F238E27FC236}">
                <a16:creationId xmlns:a16="http://schemas.microsoft.com/office/drawing/2014/main" id="{7E8AA263-5B9E-41D4-92CD-30693CE80836}"/>
              </a:ext>
            </a:extLst>
          </p:cNvPr>
          <p:cNvSpPr txBox="1">
            <a:spLocks/>
          </p:cNvSpPr>
          <p:nvPr/>
        </p:nvSpPr>
        <p:spPr>
          <a:xfrm>
            <a:off x="8018448" y="11775729"/>
            <a:ext cx="6452271"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62" name="Текст 20">
            <a:extLst>
              <a:ext uri="{FF2B5EF4-FFF2-40B4-BE49-F238E27FC236}">
                <a16:creationId xmlns:a16="http://schemas.microsoft.com/office/drawing/2014/main" id="{89006957-3F00-4A1C-BE8E-32608E6FD8B9}"/>
              </a:ext>
            </a:extLst>
          </p:cNvPr>
          <p:cNvSpPr txBox="1">
            <a:spLocks/>
          </p:cNvSpPr>
          <p:nvPr/>
        </p:nvSpPr>
        <p:spPr>
          <a:xfrm>
            <a:off x="14983467" y="10968341"/>
            <a:ext cx="6452271" cy="807388"/>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2"/>
                </a:solidFill>
              </a:rPr>
              <a:t>USER EXPERIENCE</a:t>
            </a:r>
          </a:p>
        </p:txBody>
      </p:sp>
      <p:sp>
        <p:nvSpPr>
          <p:cNvPr id="63" name="Текст 16">
            <a:extLst>
              <a:ext uri="{FF2B5EF4-FFF2-40B4-BE49-F238E27FC236}">
                <a16:creationId xmlns:a16="http://schemas.microsoft.com/office/drawing/2014/main" id="{926F855B-BE71-42FE-A945-9BE4B92F0228}"/>
              </a:ext>
            </a:extLst>
          </p:cNvPr>
          <p:cNvSpPr txBox="1">
            <a:spLocks/>
          </p:cNvSpPr>
          <p:nvPr/>
        </p:nvSpPr>
        <p:spPr>
          <a:xfrm>
            <a:off x="14983467" y="11775729"/>
            <a:ext cx="6452271"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64" name="Текст 20">
            <a:extLst>
              <a:ext uri="{FF2B5EF4-FFF2-40B4-BE49-F238E27FC236}">
                <a16:creationId xmlns:a16="http://schemas.microsoft.com/office/drawing/2014/main" id="{8E8D9F17-D7F1-42B6-89D0-C4DEBDA199CE}"/>
              </a:ext>
            </a:extLst>
          </p:cNvPr>
          <p:cNvSpPr txBox="1">
            <a:spLocks/>
          </p:cNvSpPr>
          <p:nvPr/>
        </p:nvSpPr>
        <p:spPr>
          <a:xfrm>
            <a:off x="21948486" y="10968341"/>
            <a:ext cx="6452271" cy="807388"/>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2"/>
                </a:solidFill>
              </a:rPr>
              <a:t>USER EXPERIENCE</a:t>
            </a:r>
          </a:p>
        </p:txBody>
      </p:sp>
      <p:sp>
        <p:nvSpPr>
          <p:cNvPr id="65" name="Текст 16">
            <a:extLst>
              <a:ext uri="{FF2B5EF4-FFF2-40B4-BE49-F238E27FC236}">
                <a16:creationId xmlns:a16="http://schemas.microsoft.com/office/drawing/2014/main" id="{5A21CE70-ACFE-4D0C-AEE0-709FEE43D5D5}"/>
              </a:ext>
            </a:extLst>
          </p:cNvPr>
          <p:cNvSpPr txBox="1">
            <a:spLocks/>
          </p:cNvSpPr>
          <p:nvPr/>
        </p:nvSpPr>
        <p:spPr>
          <a:xfrm>
            <a:off x="21948486" y="11775729"/>
            <a:ext cx="6452271"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Tree>
    <p:extLst>
      <p:ext uri="{BB962C8B-B14F-4D97-AF65-F5344CB8AC3E}">
        <p14:creationId xmlns:p14="http://schemas.microsoft.com/office/powerpoint/2010/main" val="35747433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KEY </a:t>
            </a:r>
            <a:r>
              <a:rPr lang="en-US" sz="10000" b="1" dirty="0">
                <a:solidFill>
                  <a:schemeClr val="accent2"/>
                </a:solidFill>
              </a:rPr>
              <a:t>FACTORS</a:t>
            </a:r>
          </a:p>
        </p:txBody>
      </p:sp>
      <p:sp>
        <p:nvSpPr>
          <p:cNvPr id="4" name="Footer Placeholder 3">
            <a:extLst>
              <a:ext uri="{FF2B5EF4-FFF2-40B4-BE49-F238E27FC236}">
                <a16:creationId xmlns:a16="http://schemas.microsoft.com/office/drawing/2014/main" id="{34BDB97A-D56B-45CE-8676-14D59A619037}"/>
              </a:ext>
            </a:extLst>
          </p:cNvPr>
          <p:cNvSpPr>
            <a:spLocks noGrp="1"/>
          </p:cNvSpPr>
          <p:nvPr>
            <p:ph type="ftr" sz="quarter" idx="3"/>
          </p:nvPr>
        </p:nvSpPr>
        <p:spPr/>
        <p:txBody>
          <a:bodyPr/>
          <a:lstStyle/>
          <a:p>
            <a:r>
              <a:rPr lang="en-US"/>
              <a:t>BUSINESS.COM</a:t>
            </a:r>
            <a:endParaRPr lang="en-US" dirty="0"/>
          </a:p>
        </p:txBody>
      </p:sp>
      <p:sp>
        <p:nvSpPr>
          <p:cNvPr id="6" name="Slide Number Placeholder 5">
            <a:extLst>
              <a:ext uri="{FF2B5EF4-FFF2-40B4-BE49-F238E27FC236}">
                <a16:creationId xmlns:a16="http://schemas.microsoft.com/office/drawing/2014/main" id="{40E8CF5A-AC38-4553-8802-3552E2DAC68C}"/>
              </a:ext>
            </a:extLst>
          </p:cNvPr>
          <p:cNvSpPr>
            <a:spLocks noGrp="1"/>
          </p:cNvSpPr>
          <p:nvPr>
            <p:ph type="sldNum" sz="quarter" idx="4"/>
          </p:nvPr>
        </p:nvSpPr>
        <p:spPr/>
        <p:txBody>
          <a:bodyPr/>
          <a:lstStyle/>
          <a:p>
            <a:fld id="{92B485D1-D61A-494D-A8A9-04DC541B8AAB}" type="slidenum">
              <a:rPr lang="en-US" smtClean="0"/>
              <a:pPr/>
              <a:t>38</a:t>
            </a:fld>
            <a:endParaRPr lang="en-US" dirty="0"/>
          </a:p>
        </p:txBody>
      </p:sp>
      <p:sp>
        <p:nvSpPr>
          <p:cNvPr id="53" name="Freeform: Shape 52">
            <a:extLst>
              <a:ext uri="{FF2B5EF4-FFF2-40B4-BE49-F238E27FC236}">
                <a16:creationId xmlns:a16="http://schemas.microsoft.com/office/drawing/2014/main" id="{8DBA8800-DFE5-4CFB-92C4-8BE1CF718BCB}"/>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Текст 20">
            <a:extLst>
              <a:ext uri="{FF2B5EF4-FFF2-40B4-BE49-F238E27FC236}">
                <a16:creationId xmlns:a16="http://schemas.microsoft.com/office/drawing/2014/main" id="{1FA59937-3BCE-4954-9021-5AF8E73C50A5}"/>
              </a:ext>
            </a:extLst>
          </p:cNvPr>
          <p:cNvSpPr txBox="1">
            <a:spLocks/>
          </p:cNvSpPr>
          <p:nvPr/>
        </p:nvSpPr>
        <p:spPr>
          <a:xfrm>
            <a:off x="1053429" y="3926034"/>
            <a:ext cx="6947571" cy="646331"/>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23" name="Текст 16">
            <a:extLst>
              <a:ext uri="{FF2B5EF4-FFF2-40B4-BE49-F238E27FC236}">
                <a16:creationId xmlns:a16="http://schemas.microsoft.com/office/drawing/2014/main" id="{28A06B71-0F98-4450-9E9E-633E1BB3105F}"/>
              </a:ext>
            </a:extLst>
          </p:cNvPr>
          <p:cNvSpPr txBox="1">
            <a:spLocks/>
          </p:cNvSpPr>
          <p:nvPr/>
        </p:nvSpPr>
        <p:spPr>
          <a:xfrm>
            <a:off x="1053429" y="4733422"/>
            <a:ext cx="6947571"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24" name="Текст 20">
            <a:extLst>
              <a:ext uri="{FF2B5EF4-FFF2-40B4-BE49-F238E27FC236}">
                <a16:creationId xmlns:a16="http://schemas.microsoft.com/office/drawing/2014/main" id="{A079BA63-95C2-4F1E-B969-DE157EEEE319}"/>
              </a:ext>
            </a:extLst>
          </p:cNvPr>
          <p:cNvSpPr txBox="1">
            <a:spLocks/>
          </p:cNvSpPr>
          <p:nvPr/>
        </p:nvSpPr>
        <p:spPr>
          <a:xfrm>
            <a:off x="1053429" y="7436821"/>
            <a:ext cx="6947571" cy="544960"/>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4">
                    <a:lumMod val="60000"/>
                    <a:lumOff val="40000"/>
                  </a:schemeClr>
                </a:solidFill>
              </a:rPr>
              <a:t>USER EXPERIENCE</a:t>
            </a:r>
          </a:p>
        </p:txBody>
      </p:sp>
      <p:sp>
        <p:nvSpPr>
          <p:cNvPr id="25" name="Текст 16">
            <a:extLst>
              <a:ext uri="{FF2B5EF4-FFF2-40B4-BE49-F238E27FC236}">
                <a16:creationId xmlns:a16="http://schemas.microsoft.com/office/drawing/2014/main" id="{3C74341C-84DF-42B3-8CCB-901F4D697090}"/>
              </a:ext>
            </a:extLst>
          </p:cNvPr>
          <p:cNvSpPr txBox="1">
            <a:spLocks/>
          </p:cNvSpPr>
          <p:nvPr/>
        </p:nvSpPr>
        <p:spPr>
          <a:xfrm>
            <a:off x="1053429" y="8198212"/>
            <a:ext cx="6947571"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26" name="Текст 20">
            <a:extLst>
              <a:ext uri="{FF2B5EF4-FFF2-40B4-BE49-F238E27FC236}">
                <a16:creationId xmlns:a16="http://schemas.microsoft.com/office/drawing/2014/main" id="{1A647B4A-57FD-4481-85FB-CE5AB2971B0D}"/>
              </a:ext>
            </a:extLst>
          </p:cNvPr>
          <p:cNvSpPr txBox="1">
            <a:spLocks/>
          </p:cNvSpPr>
          <p:nvPr/>
        </p:nvSpPr>
        <p:spPr>
          <a:xfrm>
            <a:off x="1053429" y="10947609"/>
            <a:ext cx="6947571" cy="590958"/>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27" name="Текст 16">
            <a:extLst>
              <a:ext uri="{FF2B5EF4-FFF2-40B4-BE49-F238E27FC236}">
                <a16:creationId xmlns:a16="http://schemas.microsoft.com/office/drawing/2014/main" id="{0CD2B462-454A-496B-86A1-F952EF4BB6D5}"/>
              </a:ext>
            </a:extLst>
          </p:cNvPr>
          <p:cNvSpPr txBox="1">
            <a:spLocks/>
          </p:cNvSpPr>
          <p:nvPr/>
        </p:nvSpPr>
        <p:spPr>
          <a:xfrm>
            <a:off x="1053429" y="11663002"/>
            <a:ext cx="6947571"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30" name="Shape 2526">
            <a:extLst>
              <a:ext uri="{FF2B5EF4-FFF2-40B4-BE49-F238E27FC236}">
                <a16:creationId xmlns:a16="http://schemas.microsoft.com/office/drawing/2014/main" id="{12D38F60-54BC-4197-B5CE-54BF0F0D950B}"/>
              </a:ext>
            </a:extLst>
          </p:cNvPr>
          <p:cNvSpPr/>
          <p:nvPr/>
        </p:nvSpPr>
        <p:spPr>
          <a:xfrm>
            <a:off x="19349529" y="12431779"/>
            <a:ext cx="1041280" cy="104128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chemeClr val="accent5"/>
          </a:solidFill>
          <a:ln w="12700">
            <a:miter lim="400000"/>
          </a:ln>
        </p:spPr>
        <p:txBody>
          <a:bodyPr lIns="28670" tIns="28670" rIns="28670" bIns="28670" anchor="ctr"/>
          <a:lstStyle/>
          <a:p>
            <a:pPr defTabSz="34399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7">
              <a:solidFill>
                <a:schemeClr val="tx2"/>
              </a:solidFill>
            </a:endParaRPr>
          </a:p>
        </p:txBody>
      </p:sp>
      <p:sp>
        <p:nvSpPr>
          <p:cNvPr id="28" name="Shape 2748">
            <a:extLst>
              <a:ext uri="{FF2B5EF4-FFF2-40B4-BE49-F238E27FC236}">
                <a16:creationId xmlns:a16="http://schemas.microsoft.com/office/drawing/2014/main" id="{F9E826D0-C7C1-468B-A7B7-0DEFF11F0F02}"/>
              </a:ext>
            </a:extLst>
          </p:cNvPr>
          <p:cNvSpPr/>
          <p:nvPr/>
        </p:nvSpPr>
        <p:spPr>
          <a:xfrm>
            <a:off x="25725010" y="8271460"/>
            <a:ext cx="1013774" cy="101377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accent3"/>
          </a:solidFill>
          <a:ln w="12700">
            <a:noFill/>
            <a:miter lim="400000"/>
          </a:ln>
        </p:spPr>
        <p:txBody>
          <a:bodyPr lIns="28670" tIns="28670" rIns="28670" bIns="28670" anchor="ctr"/>
          <a:lstStyle/>
          <a:p>
            <a:pPr defTabSz="34399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7">
              <a:solidFill>
                <a:schemeClr val="tx2"/>
              </a:solidFill>
            </a:endParaRPr>
          </a:p>
        </p:txBody>
      </p:sp>
      <p:sp>
        <p:nvSpPr>
          <p:cNvPr id="29" name="Shape 2783">
            <a:extLst>
              <a:ext uri="{FF2B5EF4-FFF2-40B4-BE49-F238E27FC236}">
                <a16:creationId xmlns:a16="http://schemas.microsoft.com/office/drawing/2014/main" id="{E24BACAD-9383-4F69-B19F-83F6F929A01B}"/>
              </a:ext>
            </a:extLst>
          </p:cNvPr>
          <p:cNvSpPr/>
          <p:nvPr/>
        </p:nvSpPr>
        <p:spPr>
          <a:xfrm>
            <a:off x="18973006" y="8323118"/>
            <a:ext cx="1054215" cy="910459"/>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chemeClr val="accent2"/>
          </a:solidFill>
          <a:ln w="12700">
            <a:noFill/>
            <a:miter lim="400000"/>
          </a:ln>
        </p:spPr>
        <p:txBody>
          <a:bodyPr lIns="28670" tIns="28670" rIns="28670" bIns="28670" anchor="ctr"/>
          <a:lstStyle/>
          <a:p>
            <a:pPr defTabSz="34399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7">
              <a:solidFill>
                <a:schemeClr val="tx2"/>
              </a:solidFill>
            </a:endParaRPr>
          </a:p>
        </p:txBody>
      </p:sp>
      <p:sp>
        <p:nvSpPr>
          <p:cNvPr id="31" name="Shape 2553">
            <a:extLst>
              <a:ext uri="{FF2B5EF4-FFF2-40B4-BE49-F238E27FC236}">
                <a16:creationId xmlns:a16="http://schemas.microsoft.com/office/drawing/2014/main" id="{4DA35F8B-014F-4565-B788-29657F9C9DFD}"/>
              </a:ext>
            </a:extLst>
          </p:cNvPr>
          <p:cNvSpPr/>
          <p:nvPr/>
        </p:nvSpPr>
        <p:spPr>
          <a:xfrm>
            <a:off x="25276924" y="12466205"/>
            <a:ext cx="1069672" cy="972429"/>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chemeClr val="accent2"/>
          </a:solidFill>
          <a:ln w="12700">
            <a:miter lim="400000"/>
          </a:ln>
        </p:spPr>
        <p:txBody>
          <a:bodyPr lIns="28670" tIns="28670" rIns="28670" bIns="28670" anchor="ctr"/>
          <a:lstStyle/>
          <a:p>
            <a:pPr defTabSz="34399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7">
              <a:solidFill>
                <a:schemeClr val="tx2"/>
              </a:solidFill>
            </a:endParaRPr>
          </a:p>
        </p:txBody>
      </p:sp>
      <p:sp>
        <p:nvSpPr>
          <p:cNvPr id="32" name="Shape 2619">
            <a:extLst>
              <a:ext uri="{FF2B5EF4-FFF2-40B4-BE49-F238E27FC236}">
                <a16:creationId xmlns:a16="http://schemas.microsoft.com/office/drawing/2014/main" id="{656D830C-6749-4E07-939C-1A1AFD8ECA10}"/>
              </a:ext>
            </a:extLst>
          </p:cNvPr>
          <p:cNvSpPr/>
          <p:nvPr/>
        </p:nvSpPr>
        <p:spPr>
          <a:xfrm>
            <a:off x="22216274" y="4341033"/>
            <a:ext cx="1057053" cy="1057045"/>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accent4">
              <a:lumMod val="60000"/>
              <a:lumOff val="40000"/>
            </a:schemeClr>
          </a:solidFill>
          <a:ln w="12700">
            <a:miter lim="400000"/>
          </a:ln>
        </p:spPr>
        <p:txBody>
          <a:bodyPr lIns="28670" tIns="28670" rIns="28670" bIns="28670" anchor="ctr"/>
          <a:lstStyle/>
          <a:p>
            <a:pPr defTabSz="34399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7">
              <a:solidFill>
                <a:schemeClr val="tx2"/>
              </a:solidFill>
            </a:endParaRPr>
          </a:p>
        </p:txBody>
      </p:sp>
      <p:sp>
        <p:nvSpPr>
          <p:cNvPr id="34" name="Freeform 47">
            <a:extLst>
              <a:ext uri="{FF2B5EF4-FFF2-40B4-BE49-F238E27FC236}">
                <a16:creationId xmlns:a16="http://schemas.microsoft.com/office/drawing/2014/main" id="{3A1852C5-F0B5-47E0-AC10-A7A3775E53FF}"/>
              </a:ext>
            </a:extLst>
          </p:cNvPr>
          <p:cNvSpPr>
            <a:spLocks noEditPoints="1"/>
          </p:cNvSpPr>
          <p:nvPr/>
        </p:nvSpPr>
        <p:spPr bwMode="auto">
          <a:xfrm>
            <a:off x="20454532" y="2645685"/>
            <a:ext cx="4454167" cy="16603847"/>
          </a:xfrm>
          <a:custGeom>
            <a:avLst/>
            <a:gdLst>
              <a:gd name="T0" fmla="*/ 770 w 1514"/>
              <a:gd name="T1" fmla="*/ 0 h 5643"/>
              <a:gd name="T2" fmla="*/ 18 w 1514"/>
              <a:gd name="T3" fmla="*/ 745 h 5643"/>
              <a:gd name="T4" fmla="*/ 702 w 1514"/>
              <a:gd name="T5" fmla="*/ 2271 h 5643"/>
              <a:gd name="T6" fmla="*/ 723 w 1514"/>
              <a:gd name="T7" fmla="*/ 4798 h 5643"/>
              <a:gd name="T8" fmla="*/ 770 w 1514"/>
              <a:gd name="T9" fmla="*/ 5643 h 5643"/>
              <a:gd name="T10" fmla="*/ 816 w 1514"/>
              <a:gd name="T11" fmla="*/ 4803 h 5643"/>
              <a:gd name="T12" fmla="*/ 872 w 1514"/>
              <a:gd name="T13" fmla="*/ 2278 h 5643"/>
              <a:gd name="T14" fmla="*/ 1514 w 1514"/>
              <a:gd name="T15" fmla="*/ 745 h 5643"/>
              <a:gd name="T16" fmla="*/ 770 w 1514"/>
              <a:gd name="T17" fmla="*/ 0 h 5643"/>
              <a:gd name="T18" fmla="*/ 381 w 1514"/>
              <a:gd name="T19" fmla="*/ 1217 h 5643"/>
              <a:gd name="T20" fmla="*/ 159 w 1514"/>
              <a:gd name="T21" fmla="*/ 745 h 5643"/>
              <a:gd name="T22" fmla="*/ 770 w 1514"/>
              <a:gd name="T23" fmla="*/ 133 h 5643"/>
              <a:gd name="T24" fmla="*/ 1382 w 1514"/>
              <a:gd name="T25" fmla="*/ 745 h 5643"/>
              <a:gd name="T26" fmla="*/ 1048 w 1514"/>
              <a:gd name="T27" fmla="*/ 1311 h 5643"/>
              <a:gd name="T28" fmla="*/ 381 w 1514"/>
              <a:gd name="T29" fmla="*/ 1217 h 5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4" h="5643">
                <a:moveTo>
                  <a:pt x="770" y="0"/>
                </a:moveTo>
                <a:cubicBezTo>
                  <a:pt x="359" y="0"/>
                  <a:pt x="0" y="334"/>
                  <a:pt x="18" y="745"/>
                </a:cubicBezTo>
                <a:cubicBezTo>
                  <a:pt x="47" y="1432"/>
                  <a:pt x="656" y="1558"/>
                  <a:pt x="702" y="2271"/>
                </a:cubicBezTo>
                <a:cubicBezTo>
                  <a:pt x="736" y="2806"/>
                  <a:pt x="723" y="3445"/>
                  <a:pt x="723" y="4798"/>
                </a:cubicBezTo>
                <a:cubicBezTo>
                  <a:pt x="723" y="4939"/>
                  <a:pt x="734" y="5643"/>
                  <a:pt x="770" y="5643"/>
                </a:cubicBezTo>
                <a:cubicBezTo>
                  <a:pt x="807" y="5643"/>
                  <a:pt x="816" y="4943"/>
                  <a:pt x="816" y="4803"/>
                </a:cubicBezTo>
                <a:cubicBezTo>
                  <a:pt x="816" y="3462"/>
                  <a:pt x="842" y="2810"/>
                  <a:pt x="872" y="2278"/>
                </a:cubicBezTo>
                <a:cubicBezTo>
                  <a:pt x="912" y="1563"/>
                  <a:pt x="1514" y="1312"/>
                  <a:pt x="1514" y="745"/>
                </a:cubicBezTo>
                <a:cubicBezTo>
                  <a:pt x="1514" y="334"/>
                  <a:pt x="1181" y="0"/>
                  <a:pt x="770" y="0"/>
                </a:cubicBezTo>
                <a:close/>
                <a:moveTo>
                  <a:pt x="381" y="1217"/>
                </a:moveTo>
                <a:cubicBezTo>
                  <a:pt x="280" y="1111"/>
                  <a:pt x="159" y="935"/>
                  <a:pt x="159" y="745"/>
                </a:cubicBezTo>
                <a:cubicBezTo>
                  <a:pt x="159" y="407"/>
                  <a:pt x="432" y="133"/>
                  <a:pt x="770" y="133"/>
                </a:cubicBezTo>
                <a:cubicBezTo>
                  <a:pt x="1108" y="133"/>
                  <a:pt x="1382" y="407"/>
                  <a:pt x="1382" y="745"/>
                </a:cubicBezTo>
                <a:cubicBezTo>
                  <a:pt x="1382" y="829"/>
                  <a:pt x="1330" y="1116"/>
                  <a:pt x="1048" y="1311"/>
                </a:cubicBezTo>
                <a:cubicBezTo>
                  <a:pt x="822" y="1467"/>
                  <a:pt x="603" y="1448"/>
                  <a:pt x="381" y="1217"/>
                </a:cubicBezTo>
                <a:close/>
              </a:path>
            </a:pathLst>
          </a:custGeom>
          <a:solidFill>
            <a:schemeClr val="accent4">
              <a:lumMod val="60000"/>
              <a:lumOff val="40000"/>
            </a:schemeClr>
          </a:solidFill>
          <a:ln>
            <a:noFill/>
          </a:ln>
        </p:spPr>
        <p:txBody>
          <a:bodyPr vert="horz" wrap="square" lIns="91797" tIns="45899" rIns="91797" bIns="45899" numCol="1" anchor="t" anchorCtr="0" compatLnSpc="1">
            <a:prstTxWarp prst="textNoShape">
              <a:avLst/>
            </a:prstTxWarp>
          </a:bodyPr>
          <a:lstStyle/>
          <a:p>
            <a:endParaRPr lang="id-ID" sz="2723"/>
          </a:p>
        </p:txBody>
      </p:sp>
      <p:sp>
        <p:nvSpPr>
          <p:cNvPr id="35" name="Freeform 10">
            <a:extLst>
              <a:ext uri="{FF2B5EF4-FFF2-40B4-BE49-F238E27FC236}">
                <a16:creationId xmlns:a16="http://schemas.microsoft.com/office/drawing/2014/main" id="{E3AB0118-8D43-429F-9D64-A559F581FA4C}"/>
              </a:ext>
            </a:extLst>
          </p:cNvPr>
          <p:cNvSpPr>
            <a:spLocks noEditPoints="1"/>
          </p:cNvSpPr>
          <p:nvPr/>
        </p:nvSpPr>
        <p:spPr bwMode="auto">
          <a:xfrm>
            <a:off x="17282229" y="6681502"/>
            <a:ext cx="5075186" cy="9226848"/>
          </a:xfrm>
          <a:custGeom>
            <a:avLst/>
            <a:gdLst>
              <a:gd name="T0" fmla="*/ 0 w 1725"/>
              <a:gd name="T1" fmla="*/ 728 h 3136"/>
              <a:gd name="T2" fmla="*/ 654 w 1725"/>
              <a:gd name="T3" fmla="*/ 1382 h 3136"/>
              <a:gd name="T4" fmla="*/ 1577 w 1725"/>
              <a:gd name="T5" fmla="*/ 1789 h 3136"/>
              <a:gd name="T6" fmla="*/ 1669 w 1725"/>
              <a:gd name="T7" fmla="*/ 3119 h 3136"/>
              <a:gd name="T8" fmla="*/ 1666 w 1725"/>
              <a:gd name="T9" fmla="*/ 1513 h 3136"/>
              <a:gd name="T10" fmla="*/ 654 w 1725"/>
              <a:gd name="T11" fmla="*/ 73 h 3136"/>
              <a:gd name="T12" fmla="*/ 0 w 1725"/>
              <a:gd name="T13" fmla="*/ 728 h 3136"/>
              <a:gd name="T14" fmla="*/ 119 w 1725"/>
              <a:gd name="T15" fmla="*/ 727 h 3136"/>
              <a:gd name="T16" fmla="*/ 858 w 1725"/>
              <a:gd name="T17" fmla="*/ 232 h 3136"/>
              <a:gd name="T18" fmla="*/ 858 w 1725"/>
              <a:gd name="T19" fmla="*/ 232 h 3136"/>
              <a:gd name="T20" fmla="*/ 1517 w 1725"/>
              <a:gd name="T21" fmla="*/ 1260 h 3136"/>
              <a:gd name="T22" fmla="*/ 1327 w 1725"/>
              <a:gd name="T23" fmla="*/ 1365 h 3136"/>
              <a:gd name="T24" fmla="*/ 654 w 1725"/>
              <a:gd name="T25" fmla="*/ 1263 h 3136"/>
              <a:gd name="T26" fmla="*/ 119 w 1725"/>
              <a:gd name="T27" fmla="*/ 727 h 3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5" h="3136">
                <a:moveTo>
                  <a:pt x="0" y="728"/>
                </a:moveTo>
                <a:cubicBezTo>
                  <a:pt x="0" y="1089"/>
                  <a:pt x="293" y="1382"/>
                  <a:pt x="654" y="1382"/>
                </a:cubicBezTo>
                <a:cubicBezTo>
                  <a:pt x="654" y="1382"/>
                  <a:pt x="1471" y="1368"/>
                  <a:pt x="1577" y="1789"/>
                </a:cubicBezTo>
                <a:cubicBezTo>
                  <a:pt x="1650" y="2081"/>
                  <a:pt x="1614" y="3136"/>
                  <a:pt x="1669" y="3119"/>
                </a:cubicBezTo>
                <a:cubicBezTo>
                  <a:pt x="1725" y="3102"/>
                  <a:pt x="1666" y="1513"/>
                  <a:pt x="1666" y="1513"/>
                </a:cubicBezTo>
                <a:cubicBezTo>
                  <a:pt x="1666" y="0"/>
                  <a:pt x="654" y="73"/>
                  <a:pt x="654" y="73"/>
                </a:cubicBezTo>
                <a:cubicBezTo>
                  <a:pt x="293" y="73"/>
                  <a:pt x="0" y="366"/>
                  <a:pt x="0" y="728"/>
                </a:cubicBezTo>
                <a:close/>
                <a:moveTo>
                  <a:pt x="119" y="727"/>
                </a:moveTo>
                <a:cubicBezTo>
                  <a:pt x="119" y="431"/>
                  <a:pt x="464" y="101"/>
                  <a:pt x="858" y="232"/>
                </a:cubicBezTo>
                <a:cubicBezTo>
                  <a:pt x="858" y="232"/>
                  <a:pt x="858" y="232"/>
                  <a:pt x="858" y="232"/>
                </a:cubicBezTo>
                <a:cubicBezTo>
                  <a:pt x="1302" y="379"/>
                  <a:pt x="1461" y="872"/>
                  <a:pt x="1517" y="1260"/>
                </a:cubicBezTo>
                <a:cubicBezTo>
                  <a:pt x="1530" y="1352"/>
                  <a:pt x="1487" y="1434"/>
                  <a:pt x="1327" y="1365"/>
                </a:cubicBezTo>
                <a:cubicBezTo>
                  <a:pt x="1190" y="1306"/>
                  <a:pt x="976" y="1254"/>
                  <a:pt x="654" y="1263"/>
                </a:cubicBezTo>
                <a:cubicBezTo>
                  <a:pt x="358" y="1263"/>
                  <a:pt x="119" y="1023"/>
                  <a:pt x="119" y="727"/>
                </a:cubicBezTo>
                <a:close/>
              </a:path>
            </a:pathLst>
          </a:custGeom>
          <a:solidFill>
            <a:schemeClr val="accent2"/>
          </a:solidFill>
          <a:ln>
            <a:noFill/>
          </a:ln>
        </p:spPr>
        <p:txBody>
          <a:bodyPr vert="horz" wrap="square" lIns="91797" tIns="45899" rIns="91797" bIns="45899" numCol="1" anchor="t" anchorCtr="0" compatLnSpc="1">
            <a:prstTxWarp prst="textNoShape">
              <a:avLst/>
            </a:prstTxWarp>
          </a:bodyPr>
          <a:lstStyle/>
          <a:p>
            <a:endParaRPr lang="id-ID" sz="2723">
              <a:solidFill>
                <a:schemeClr val="tx2"/>
              </a:solidFill>
            </a:endParaRPr>
          </a:p>
        </p:txBody>
      </p:sp>
      <p:sp>
        <p:nvSpPr>
          <p:cNvPr id="51" name="Freeform 8">
            <a:extLst>
              <a:ext uri="{FF2B5EF4-FFF2-40B4-BE49-F238E27FC236}">
                <a16:creationId xmlns:a16="http://schemas.microsoft.com/office/drawing/2014/main" id="{309A26EF-81BA-4975-A270-C13CA32B00A6}"/>
              </a:ext>
            </a:extLst>
          </p:cNvPr>
          <p:cNvSpPr>
            <a:spLocks noEditPoints="1"/>
          </p:cNvSpPr>
          <p:nvPr/>
        </p:nvSpPr>
        <p:spPr bwMode="auto">
          <a:xfrm>
            <a:off x="23369890" y="10947611"/>
            <a:ext cx="4248818" cy="4863638"/>
          </a:xfrm>
          <a:custGeom>
            <a:avLst/>
            <a:gdLst>
              <a:gd name="T0" fmla="*/ 790 w 1444"/>
              <a:gd name="T1" fmla="*/ 20 h 1653"/>
              <a:gd name="T2" fmla="*/ 172 w 1444"/>
              <a:gd name="T3" fmla="*/ 389 h 1653"/>
              <a:gd name="T4" fmla="*/ 58 w 1444"/>
              <a:gd name="T5" fmla="*/ 1653 h 1653"/>
              <a:gd name="T6" fmla="*/ 136 w 1444"/>
              <a:gd name="T7" fmla="*/ 1463 h 1653"/>
              <a:gd name="T8" fmla="*/ 783 w 1444"/>
              <a:gd name="T9" fmla="*/ 1329 h 1653"/>
              <a:gd name="T10" fmla="*/ 1444 w 1444"/>
              <a:gd name="T11" fmla="*/ 675 h 1653"/>
              <a:gd name="T12" fmla="*/ 790 w 1444"/>
              <a:gd name="T13" fmla="*/ 20 h 1653"/>
              <a:gd name="T14" fmla="*/ 792 w 1444"/>
              <a:gd name="T15" fmla="*/ 1206 h 1653"/>
              <a:gd name="T16" fmla="*/ 324 w 1444"/>
              <a:gd name="T17" fmla="*/ 1248 h 1653"/>
              <a:gd name="T18" fmla="*/ 170 w 1444"/>
              <a:gd name="T19" fmla="*/ 1129 h 1653"/>
              <a:gd name="T20" fmla="*/ 337 w 1444"/>
              <a:gd name="T21" fmla="*/ 389 h 1653"/>
              <a:gd name="T22" fmla="*/ 792 w 1444"/>
              <a:gd name="T23" fmla="*/ 135 h 1653"/>
              <a:gd name="T24" fmla="*/ 1328 w 1444"/>
              <a:gd name="T25" fmla="*/ 671 h 1653"/>
              <a:gd name="T26" fmla="*/ 792 w 1444"/>
              <a:gd name="T27" fmla="*/ 1206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4" h="1653">
                <a:moveTo>
                  <a:pt x="790" y="20"/>
                </a:moveTo>
                <a:cubicBezTo>
                  <a:pt x="453" y="39"/>
                  <a:pt x="262" y="224"/>
                  <a:pt x="172" y="389"/>
                </a:cubicBezTo>
                <a:cubicBezTo>
                  <a:pt x="0" y="703"/>
                  <a:pt x="0" y="1653"/>
                  <a:pt x="58" y="1653"/>
                </a:cubicBezTo>
                <a:cubicBezTo>
                  <a:pt x="99" y="1653"/>
                  <a:pt x="57" y="1579"/>
                  <a:pt x="136" y="1463"/>
                </a:cubicBezTo>
                <a:cubicBezTo>
                  <a:pt x="221" y="1338"/>
                  <a:pt x="783" y="1329"/>
                  <a:pt x="783" y="1329"/>
                </a:cubicBezTo>
                <a:cubicBezTo>
                  <a:pt x="1151" y="1329"/>
                  <a:pt x="1444" y="1036"/>
                  <a:pt x="1444" y="675"/>
                </a:cubicBezTo>
                <a:cubicBezTo>
                  <a:pt x="1444" y="313"/>
                  <a:pt x="1151" y="0"/>
                  <a:pt x="790" y="20"/>
                </a:cubicBezTo>
                <a:close/>
                <a:moveTo>
                  <a:pt x="792" y="1206"/>
                </a:moveTo>
                <a:cubicBezTo>
                  <a:pt x="582" y="1199"/>
                  <a:pt x="427" y="1223"/>
                  <a:pt x="324" y="1248"/>
                </a:cubicBezTo>
                <a:cubicBezTo>
                  <a:pt x="222" y="1273"/>
                  <a:pt x="170" y="1254"/>
                  <a:pt x="170" y="1129"/>
                </a:cubicBezTo>
                <a:cubicBezTo>
                  <a:pt x="170" y="923"/>
                  <a:pt x="204" y="603"/>
                  <a:pt x="337" y="389"/>
                </a:cubicBezTo>
                <a:cubicBezTo>
                  <a:pt x="432" y="237"/>
                  <a:pt x="600" y="135"/>
                  <a:pt x="792" y="135"/>
                </a:cubicBezTo>
                <a:cubicBezTo>
                  <a:pt x="1088" y="135"/>
                  <a:pt x="1328" y="375"/>
                  <a:pt x="1328" y="671"/>
                </a:cubicBezTo>
                <a:cubicBezTo>
                  <a:pt x="1328" y="966"/>
                  <a:pt x="1088" y="1206"/>
                  <a:pt x="792" y="1206"/>
                </a:cubicBezTo>
                <a:close/>
              </a:path>
            </a:pathLst>
          </a:custGeom>
          <a:solidFill>
            <a:schemeClr val="accent2"/>
          </a:solidFill>
          <a:ln>
            <a:noFill/>
          </a:ln>
        </p:spPr>
        <p:txBody>
          <a:bodyPr vert="horz" wrap="square" lIns="91797" tIns="45899" rIns="91797" bIns="45899" numCol="1" anchor="t" anchorCtr="0" compatLnSpc="1">
            <a:prstTxWarp prst="textNoShape">
              <a:avLst/>
            </a:prstTxWarp>
          </a:bodyPr>
          <a:lstStyle/>
          <a:p>
            <a:endParaRPr lang="id-ID" sz="2723">
              <a:solidFill>
                <a:schemeClr val="tx2"/>
              </a:solidFill>
            </a:endParaRPr>
          </a:p>
        </p:txBody>
      </p:sp>
      <p:sp>
        <p:nvSpPr>
          <p:cNvPr id="52" name="Freeform 7">
            <a:extLst>
              <a:ext uri="{FF2B5EF4-FFF2-40B4-BE49-F238E27FC236}">
                <a16:creationId xmlns:a16="http://schemas.microsoft.com/office/drawing/2014/main" id="{C77D599C-D8E0-4BA8-A80C-DF31EABAF425}"/>
              </a:ext>
            </a:extLst>
          </p:cNvPr>
          <p:cNvSpPr>
            <a:spLocks noEditPoints="1"/>
          </p:cNvSpPr>
          <p:nvPr/>
        </p:nvSpPr>
        <p:spPr bwMode="auto">
          <a:xfrm>
            <a:off x="23129696" y="6664072"/>
            <a:ext cx="5077675" cy="9226848"/>
          </a:xfrm>
          <a:custGeom>
            <a:avLst/>
            <a:gdLst>
              <a:gd name="T0" fmla="*/ 1072 w 1726"/>
              <a:gd name="T1" fmla="*/ 73 h 3136"/>
              <a:gd name="T2" fmla="*/ 60 w 1726"/>
              <a:gd name="T3" fmla="*/ 1513 h 3136"/>
              <a:gd name="T4" fmla="*/ 57 w 1726"/>
              <a:gd name="T5" fmla="*/ 3119 h 3136"/>
              <a:gd name="T6" fmla="*/ 149 w 1726"/>
              <a:gd name="T7" fmla="*/ 1789 h 3136"/>
              <a:gd name="T8" fmla="*/ 1072 w 1726"/>
              <a:gd name="T9" fmla="*/ 1382 h 3136"/>
              <a:gd name="T10" fmla="*/ 1726 w 1726"/>
              <a:gd name="T11" fmla="*/ 728 h 3136"/>
              <a:gd name="T12" fmla="*/ 1072 w 1726"/>
              <a:gd name="T13" fmla="*/ 73 h 3136"/>
              <a:gd name="T14" fmla="*/ 1072 w 1726"/>
              <a:gd name="T15" fmla="*/ 1263 h 3136"/>
              <a:gd name="T16" fmla="*/ 399 w 1726"/>
              <a:gd name="T17" fmla="*/ 1365 h 3136"/>
              <a:gd name="T18" fmla="*/ 209 w 1726"/>
              <a:gd name="T19" fmla="*/ 1260 h 3136"/>
              <a:gd name="T20" fmla="*/ 867 w 1726"/>
              <a:gd name="T21" fmla="*/ 232 h 3136"/>
              <a:gd name="T22" fmla="*/ 867 w 1726"/>
              <a:gd name="T23" fmla="*/ 232 h 3136"/>
              <a:gd name="T24" fmla="*/ 1607 w 1726"/>
              <a:gd name="T25" fmla="*/ 727 h 3136"/>
              <a:gd name="T26" fmla="*/ 1072 w 1726"/>
              <a:gd name="T27" fmla="*/ 1263 h 3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6" h="3136">
                <a:moveTo>
                  <a:pt x="1072" y="73"/>
                </a:moveTo>
                <a:cubicBezTo>
                  <a:pt x="1072" y="73"/>
                  <a:pt x="60" y="0"/>
                  <a:pt x="60" y="1513"/>
                </a:cubicBezTo>
                <a:cubicBezTo>
                  <a:pt x="60" y="1513"/>
                  <a:pt x="0" y="3102"/>
                  <a:pt x="57" y="3119"/>
                </a:cubicBezTo>
                <a:cubicBezTo>
                  <a:pt x="111" y="3136"/>
                  <a:pt x="75" y="2081"/>
                  <a:pt x="149" y="1789"/>
                </a:cubicBezTo>
                <a:cubicBezTo>
                  <a:pt x="255" y="1368"/>
                  <a:pt x="1072" y="1382"/>
                  <a:pt x="1072" y="1382"/>
                </a:cubicBezTo>
                <a:cubicBezTo>
                  <a:pt x="1433" y="1382"/>
                  <a:pt x="1726" y="1089"/>
                  <a:pt x="1726" y="728"/>
                </a:cubicBezTo>
                <a:cubicBezTo>
                  <a:pt x="1726" y="366"/>
                  <a:pt x="1433" y="73"/>
                  <a:pt x="1072" y="73"/>
                </a:cubicBezTo>
                <a:close/>
                <a:moveTo>
                  <a:pt x="1072" y="1263"/>
                </a:moveTo>
                <a:cubicBezTo>
                  <a:pt x="750" y="1254"/>
                  <a:pt x="536" y="1306"/>
                  <a:pt x="399" y="1365"/>
                </a:cubicBezTo>
                <a:cubicBezTo>
                  <a:pt x="239" y="1434"/>
                  <a:pt x="196" y="1352"/>
                  <a:pt x="209" y="1260"/>
                </a:cubicBezTo>
                <a:cubicBezTo>
                  <a:pt x="265" y="872"/>
                  <a:pt x="424" y="379"/>
                  <a:pt x="867" y="232"/>
                </a:cubicBezTo>
                <a:cubicBezTo>
                  <a:pt x="867" y="232"/>
                  <a:pt x="867" y="232"/>
                  <a:pt x="867" y="232"/>
                </a:cubicBezTo>
                <a:cubicBezTo>
                  <a:pt x="1262" y="101"/>
                  <a:pt x="1607" y="431"/>
                  <a:pt x="1607" y="727"/>
                </a:cubicBezTo>
                <a:cubicBezTo>
                  <a:pt x="1607" y="1023"/>
                  <a:pt x="1367" y="1263"/>
                  <a:pt x="1072" y="1263"/>
                </a:cubicBezTo>
                <a:close/>
              </a:path>
            </a:pathLst>
          </a:custGeom>
          <a:solidFill>
            <a:schemeClr val="accent3"/>
          </a:solidFill>
          <a:ln>
            <a:noFill/>
          </a:ln>
        </p:spPr>
        <p:txBody>
          <a:bodyPr vert="horz" wrap="square" lIns="91797" tIns="45899" rIns="91797" bIns="45899" numCol="1" anchor="t" anchorCtr="0" compatLnSpc="1">
            <a:prstTxWarp prst="textNoShape">
              <a:avLst/>
            </a:prstTxWarp>
          </a:bodyPr>
          <a:lstStyle/>
          <a:p>
            <a:endParaRPr lang="id-ID" sz="2723">
              <a:solidFill>
                <a:schemeClr val="tx2"/>
              </a:solidFill>
            </a:endParaRPr>
          </a:p>
        </p:txBody>
      </p:sp>
      <p:sp>
        <p:nvSpPr>
          <p:cNvPr id="54" name="Freeform 11">
            <a:extLst>
              <a:ext uri="{FF2B5EF4-FFF2-40B4-BE49-F238E27FC236}">
                <a16:creationId xmlns:a16="http://schemas.microsoft.com/office/drawing/2014/main" id="{49EE6020-6334-4CDE-BA05-F34D5A919500}"/>
              </a:ext>
            </a:extLst>
          </p:cNvPr>
          <p:cNvSpPr>
            <a:spLocks noEditPoints="1"/>
          </p:cNvSpPr>
          <p:nvPr/>
        </p:nvSpPr>
        <p:spPr bwMode="auto">
          <a:xfrm>
            <a:off x="17849731" y="10947611"/>
            <a:ext cx="4251309" cy="4863638"/>
          </a:xfrm>
          <a:custGeom>
            <a:avLst/>
            <a:gdLst>
              <a:gd name="T0" fmla="*/ 0 w 1445"/>
              <a:gd name="T1" fmla="*/ 675 h 1653"/>
              <a:gd name="T2" fmla="*/ 662 w 1445"/>
              <a:gd name="T3" fmla="*/ 1329 h 1653"/>
              <a:gd name="T4" fmla="*/ 1309 w 1445"/>
              <a:gd name="T5" fmla="*/ 1463 h 1653"/>
              <a:gd name="T6" fmla="*/ 1387 w 1445"/>
              <a:gd name="T7" fmla="*/ 1653 h 1653"/>
              <a:gd name="T8" fmla="*/ 1273 w 1445"/>
              <a:gd name="T9" fmla="*/ 389 h 1653"/>
              <a:gd name="T10" fmla="*/ 655 w 1445"/>
              <a:gd name="T11" fmla="*/ 20 h 1653"/>
              <a:gd name="T12" fmla="*/ 0 w 1445"/>
              <a:gd name="T13" fmla="*/ 675 h 1653"/>
              <a:gd name="T14" fmla="*/ 117 w 1445"/>
              <a:gd name="T15" fmla="*/ 671 h 1653"/>
              <a:gd name="T16" fmla="*/ 652 w 1445"/>
              <a:gd name="T17" fmla="*/ 135 h 1653"/>
              <a:gd name="T18" fmla="*/ 1108 w 1445"/>
              <a:gd name="T19" fmla="*/ 389 h 1653"/>
              <a:gd name="T20" fmla="*/ 1275 w 1445"/>
              <a:gd name="T21" fmla="*/ 1129 h 1653"/>
              <a:gd name="T22" fmla="*/ 1121 w 1445"/>
              <a:gd name="T23" fmla="*/ 1248 h 1653"/>
              <a:gd name="T24" fmla="*/ 652 w 1445"/>
              <a:gd name="T25" fmla="*/ 1206 h 1653"/>
              <a:gd name="T26" fmla="*/ 117 w 1445"/>
              <a:gd name="T27" fmla="*/ 671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5" h="1653">
                <a:moveTo>
                  <a:pt x="0" y="675"/>
                </a:moveTo>
                <a:cubicBezTo>
                  <a:pt x="0" y="1036"/>
                  <a:pt x="294" y="1329"/>
                  <a:pt x="662" y="1329"/>
                </a:cubicBezTo>
                <a:cubicBezTo>
                  <a:pt x="662" y="1329"/>
                  <a:pt x="1224" y="1338"/>
                  <a:pt x="1309" y="1463"/>
                </a:cubicBezTo>
                <a:cubicBezTo>
                  <a:pt x="1388" y="1579"/>
                  <a:pt x="1346" y="1653"/>
                  <a:pt x="1387" y="1653"/>
                </a:cubicBezTo>
                <a:cubicBezTo>
                  <a:pt x="1445" y="1653"/>
                  <a:pt x="1445" y="703"/>
                  <a:pt x="1273" y="389"/>
                </a:cubicBezTo>
                <a:cubicBezTo>
                  <a:pt x="1183" y="224"/>
                  <a:pt x="992" y="39"/>
                  <a:pt x="655" y="20"/>
                </a:cubicBezTo>
                <a:cubicBezTo>
                  <a:pt x="294" y="0"/>
                  <a:pt x="0" y="313"/>
                  <a:pt x="0" y="675"/>
                </a:cubicBezTo>
                <a:close/>
                <a:moveTo>
                  <a:pt x="117" y="671"/>
                </a:moveTo>
                <a:cubicBezTo>
                  <a:pt x="117" y="375"/>
                  <a:pt x="357" y="135"/>
                  <a:pt x="652" y="135"/>
                </a:cubicBezTo>
                <a:cubicBezTo>
                  <a:pt x="845" y="135"/>
                  <a:pt x="1013" y="237"/>
                  <a:pt x="1108" y="389"/>
                </a:cubicBezTo>
                <a:cubicBezTo>
                  <a:pt x="1241" y="603"/>
                  <a:pt x="1275" y="923"/>
                  <a:pt x="1275" y="1129"/>
                </a:cubicBezTo>
                <a:cubicBezTo>
                  <a:pt x="1275" y="1254"/>
                  <a:pt x="1223" y="1273"/>
                  <a:pt x="1121" y="1248"/>
                </a:cubicBezTo>
                <a:cubicBezTo>
                  <a:pt x="1018" y="1223"/>
                  <a:pt x="863" y="1199"/>
                  <a:pt x="652" y="1206"/>
                </a:cubicBezTo>
                <a:cubicBezTo>
                  <a:pt x="357" y="1206"/>
                  <a:pt x="117" y="966"/>
                  <a:pt x="117" y="671"/>
                </a:cubicBezTo>
                <a:close/>
              </a:path>
            </a:pathLst>
          </a:custGeom>
          <a:solidFill>
            <a:schemeClr val="accent5"/>
          </a:solidFill>
          <a:ln>
            <a:noFill/>
          </a:ln>
        </p:spPr>
        <p:txBody>
          <a:bodyPr vert="horz" wrap="square" lIns="91797" tIns="45899" rIns="91797" bIns="45899" numCol="1" anchor="t" anchorCtr="0" compatLnSpc="1">
            <a:prstTxWarp prst="textNoShape">
              <a:avLst/>
            </a:prstTxWarp>
          </a:bodyPr>
          <a:lstStyle/>
          <a:p>
            <a:endParaRPr lang="id-ID" sz="2723">
              <a:solidFill>
                <a:schemeClr val="tx2"/>
              </a:solidFill>
            </a:endParaRPr>
          </a:p>
        </p:txBody>
      </p:sp>
      <p:sp>
        <p:nvSpPr>
          <p:cNvPr id="55" name="Текст 20">
            <a:extLst>
              <a:ext uri="{FF2B5EF4-FFF2-40B4-BE49-F238E27FC236}">
                <a16:creationId xmlns:a16="http://schemas.microsoft.com/office/drawing/2014/main" id="{82CFFAE3-954C-4834-833D-C7A37B1EBB98}"/>
              </a:ext>
            </a:extLst>
          </p:cNvPr>
          <p:cNvSpPr txBox="1">
            <a:spLocks/>
          </p:cNvSpPr>
          <p:nvPr/>
        </p:nvSpPr>
        <p:spPr>
          <a:xfrm>
            <a:off x="9266788" y="3926034"/>
            <a:ext cx="6947571" cy="646331"/>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56" name="Текст 16">
            <a:extLst>
              <a:ext uri="{FF2B5EF4-FFF2-40B4-BE49-F238E27FC236}">
                <a16:creationId xmlns:a16="http://schemas.microsoft.com/office/drawing/2014/main" id="{9C0BBCA8-C404-4CCD-BBED-585C58D24768}"/>
              </a:ext>
            </a:extLst>
          </p:cNvPr>
          <p:cNvSpPr txBox="1">
            <a:spLocks/>
          </p:cNvSpPr>
          <p:nvPr/>
        </p:nvSpPr>
        <p:spPr>
          <a:xfrm>
            <a:off x="9266788" y="4733422"/>
            <a:ext cx="6947571"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57" name="Текст 20">
            <a:extLst>
              <a:ext uri="{FF2B5EF4-FFF2-40B4-BE49-F238E27FC236}">
                <a16:creationId xmlns:a16="http://schemas.microsoft.com/office/drawing/2014/main" id="{BCF75479-9EA2-4D22-BF66-BDBC9DA2D2C0}"/>
              </a:ext>
            </a:extLst>
          </p:cNvPr>
          <p:cNvSpPr txBox="1">
            <a:spLocks/>
          </p:cNvSpPr>
          <p:nvPr/>
        </p:nvSpPr>
        <p:spPr>
          <a:xfrm>
            <a:off x="9266788" y="7436821"/>
            <a:ext cx="6947571" cy="544960"/>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4">
                    <a:lumMod val="60000"/>
                    <a:lumOff val="40000"/>
                  </a:schemeClr>
                </a:solidFill>
              </a:rPr>
              <a:t>USER EXPERIENCE</a:t>
            </a:r>
          </a:p>
        </p:txBody>
      </p:sp>
      <p:sp>
        <p:nvSpPr>
          <p:cNvPr id="58" name="Текст 16">
            <a:extLst>
              <a:ext uri="{FF2B5EF4-FFF2-40B4-BE49-F238E27FC236}">
                <a16:creationId xmlns:a16="http://schemas.microsoft.com/office/drawing/2014/main" id="{C4B850D7-9DD5-481B-9916-C4161BDB6501}"/>
              </a:ext>
            </a:extLst>
          </p:cNvPr>
          <p:cNvSpPr txBox="1">
            <a:spLocks/>
          </p:cNvSpPr>
          <p:nvPr/>
        </p:nvSpPr>
        <p:spPr>
          <a:xfrm>
            <a:off x="9266788" y="8198212"/>
            <a:ext cx="6947571"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59" name="Текст 20">
            <a:extLst>
              <a:ext uri="{FF2B5EF4-FFF2-40B4-BE49-F238E27FC236}">
                <a16:creationId xmlns:a16="http://schemas.microsoft.com/office/drawing/2014/main" id="{3C29E72E-1218-4020-9C86-43E9CC9B0D8D}"/>
              </a:ext>
            </a:extLst>
          </p:cNvPr>
          <p:cNvSpPr txBox="1">
            <a:spLocks/>
          </p:cNvSpPr>
          <p:nvPr/>
        </p:nvSpPr>
        <p:spPr>
          <a:xfrm>
            <a:off x="9266788" y="10947609"/>
            <a:ext cx="6947571" cy="590958"/>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60" name="Текст 16">
            <a:extLst>
              <a:ext uri="{FF2B5EF4-FFF2-40B4-BE49-F238E27FC236}">
                <a16:creationId xmlns:a16="http://schemas.microsoft.com/office/drawing/2014/main" id="{9339C76A-E9C6-4B26-A536-9C4C2EBF954A}"/>
              </a:ext>
            </a:extLst>
          </p:cNvPr>
          <p:cNvSpPr txBox="1">
            <a:spLocks/>
          </p:cNvSpPr>
          <p:nvPr/>
        </p:nvSpPr>
        <p:spPr>
          <a:xfrm>
            <a:off x="9266788" y="11663002"/>
            <a:ext cx="6947571"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Tree>
    <p:extLst>
      <p:ext uri="{BB962C8B-B14F-4D97-AF65-F5344CB8AC3E}">
        <p14:creationId xmlns:p14="http://schemas.microsoft.com/office/powerpoint/2010/main" val="1968046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Rectangle: Top Corners Rounded 214">
            <a:extLst>
              <a:ext uri="{FF2B5EF4-FFF2-40B4-BE49-F238E27FC236}">
                <a16:creationId xmlns:a16="http://schemas.microsoft.com/office/drawing/2014/main" id="{1AEAA0E5-7A2E-4B9A-B5E8-DF78A8839432}"/>
              </a:ext>
            </a:extLst>
          </p:cNvPr>
          <p:cNvSpPr/>
          <p:nvPr/>
        </p:nvSpPr>
        <p:spPr>
          <a:xfrm flipV="1">
            <a:off x="1182822" y="6777993"/>
            <a:ext cx="26895156" cy="6755063"/>
          </a:xfrm>
          <a:prstGeom prst="round2SameRect">
            <a:avLst>
              <a:gd name="adj1" fmla="val 2966"/>
              <a:gd name="adj2" fmla="val 0"/>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4400" b="1" spc="300" dirty="0">
              <a:solidFill>
                <a:schemeClr val="accent4"/>
              </a:solidFill>
              <a:latin typeface="+mj-lt"/>
              <a:ea typeface="Bebas Neue Book" charset="0"/>
              <a:cs typeface="Bebas Neue Book" charset="0"/>
            </a:endParaRPr>
          </a:p>
        </p:txBody>
      </p:sp>
      <p:cxnSp>
        <p:nvCxnSpPr>
          <p:cNvPr id="10" name="Straight Connector 9">
            <a:extLst>
              <a:ext uri="{FF2B5EF4-FFF2-40B4-BE49-F238E27FC236}">
                <a16:creationId xmlns:a16="http://schemas.microsoft.com/office/drawing/2014/main" id="{BED86685-2D7C-49C9-A497-FD0BDF5B5BA5}"/>
              </a:ext>
            </a:extLst>
          </p:cNvPr>
          <p:cNvCxnSpPr/>
          <p:nvPr/>
        </p:nvCxnSpPr>
        <p:spPr>
          <a:xfrm>
            <a:off x="7686010" y="6702481"/>
            <a:ext cx="0" cy="683057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BF27B42-CF91-46C2-8235-4A66CC550BCA}"/>
              </a:ext>
            </a:extLst>
          </p:cNvPr>
          <p:cNvCxnSpPr/>
          <p:nvPr/>
        </p:nvCxnSpPr>
        <p:spPr>
          <a:xfrm>
            <a:off x="14697067" y="6702481"/>
            <a:ext cx="0" cy="683057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BD3DC24-974F-4723-902F-35C539DBECD2}"/>
              </a:ext>
            </a:extLst>
          </p:cNvPr>
          <p:cNvCxnSpPr/>
          <p:nvPr/>
        </p:nvCxnSpPr>
        <p:spPr>
          <a:xfrm>
            <a:off x="21593824" y="6702481"/>
            <a:ext cx="0" cy="683057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1"/>
                </a:solidFill>
              </a:rPr>
              <a:t>PRICING </a:t>
            </a:r>
            <a:r>
              <a:rPr lang="en-US" sz="10000" b="1" dirty="0">
                <a:solidFill>
                  <a:schemeClr val="accent1"/>
                </a:solidFill>
              </a:rPr>
              <a:t>CHART</a:t>
            </a:r>
          </a:p>
        </p:txBody>
      </p:sp>
      <p:sp>
        <p:nvSpPr>
          <p:cNvPr id="213" name="TextBox 212">
            <a:extLst>
              <a:ext uri="{FF2B5EF4-FFF2-40B4-BE49-F238E27FC236}">
                <a16:creationId xmlns:a16="http://schemas.microsoft.com/office/drawing/2014/main" id="{8C3495E9-BBA0-493D-AAAB-7ADED5A6C847}"/>
              </a:ext>
            </a:extLst>
          </p:cNvPr>
          <p:cNvSpPr txBox="1"/>
          <p:nvPr/>
        </p:nvSpPr>
        <p:spPr>
          <a:xfrm>
            <a:off x="2306334" y="6797074"/>
            <a:ext cx="5024373" cy="3887026"/>
          </a:xfrm>
          <a:prstGeom prst="rect">
            <a:avLst/>
          </a:prstGeom>
          <a:noFill/>
        </p:spPr>
        <p:txBody>
          <a:bodyPr wrap="square" lIns="0" rtlCol="0">
            <a:spAutoFit/>
          </a:bodyPr>
          <a:lstStyle/>
          <a:p>
            <a:pPr>
              <a:lnSpc>
                <a:spcPct val="200000"/>
              </a:lnSpc>
            </a:pPr>
            <a:r>
              <a:rPr lang="en-US" sz="3200" dirty="0">
                <a:latin typeface="+mj-lt"/>
                <a:ea typeface="Roboto Light" charset="0"/>
                <a:cs typeface="Roboto Light" charset="0"/>
              </a:rPr>
              <a:t>First Feature</a:t>
            </a:r>
          </a:p>
          <a:p>
            <a:pPr>
              <a:lnSpc>
                <a:spcPct val="200000"/>
              </a:lnSpc>
            </a:pPr>
            <a:r>
              <a:rPr lang="en-US" sz="3200" dirty="0">
                <a:latin typeface="+mj-lt"/>
                <a:ea typeface="Roboto Light" charset="0"/>
                <a:cs typeface="Roboto Light" charset="0"/>
              </a:rPr>
              <a:t>Second Feature</a:t>
            </a:r>
          </a:p>
          <a:p>
            <a:pPr>
              <a:lnSpc>
                <a:spcPct val="200000"/>
              </a:lnSpc>
            </a:pPr>
            <a:r>
              <a:rPr lang="en-US" sz="3200" dirty="0">
                <a:latin typeface="+mj-lt"/>
                <a:ea typeface="Roboto Light" charset="0"/>
                <a:cs typeface="Roboto Light" charset="0"/>
              </a:rPr>
              <a:t>Third Feature</a:t>
            </a:r>
          </a:p>
          <a:p>
            <a:pPr>
              <a:lnSpc>
                <a:spcPct val="200000"/>
              </a:lnSpc>
            </a:pPr>
            <a:r>
              <a:rPr lang="en-US" sz="3200" dirty="0">
                <a:latin typeface="+mj-lt"/>
                <a:ea typeface="Roboto Light" charset="0"/>
                <a:cs typeface="Roboto Light" charset="0"/>
              </a:rPr>
              <a:t>Fourth Feature</a:t>
            </a:r>
          </a:p>
        </p:txBody>
      </p:sp>
      <p:sp>
        <p:nvSpPr>
          <p:cNvPr id="217" name="TextBox 216">
            <a:extLst>
              <a:ext uri="{FF2B5EF4-FFF2-40B4-BE49-F238E27FC236}">
                <a16:creationId xmlns:a16="http://schemas.microsoft.com/office/drawing/2014/main" id="{B3454F2C-B8D8-47E9-A89F-E0DC7AA39332}"/>
              </a:ext>
            </a:extLst>
          </p:cNvPr>
          <p:cNvSpPr txBox="1"/>
          <p:nvPr/>
        </p:nvSpPr>
        <p:spPr>
          <a:xfrm>
            <a:off x="9029148" y="6797074"/>
            <a:ext cx="5024373" cy="4871911"/>
          </a:xfrm>
          <a:prstGeom prst="rect">
            <a:avLst/>
          </a:prstGeom>
          <a:noFill/>
        </p:spPr>
        <p:txBody>
          <a:bodyPr wrap="square" lIns="0" rtlCol="0">
            <a:spAutoFit/>
          </a:bodyPr>
          <a:lstStyle/>
          <a:p>
            <a:pPr>
              <a:lnSpc>
                <a:spcPct val="200000"/>
              </a:lnSpc>
            </a:pPr>
            <a:r>
              <a:rPr lang="en-US" sz="3200" dirty="0">
                <a:latin typeface="+mj-lt"/>
                <a:ea typeface="Roboto Light" charset="0"/>
                <a:cs typeface="Roboto Light" charset="0"/>
              </a:rPr>
              <a:t>First Feature</a:t>
            </a:r>
          </a:p>
          <a:p>
            <a:pPr>
              <a:lnSpc>
                <a:spcPct val="200000"/>
              </a:lnSpc>
            </a:pPr>
            <a:r>
              <a:rPr lang="en-US" sz="3200" dirty="0">
                <a:latin typeface="+mj-lt"/>
                <a:ea typeface="Roboto Light" charset="0"/>
                <a:cs typeface="Roboto Light" charset="0"/>
              </a:rPr>
              <a:t>Second Feature</a:t>
            </a:r>
          </a:p>
          <a:p>
            <a:pPr>
              <a:lnSpc>
                <a:spcPct val="200000"/>
              </a:lnSpc>
            </a:pPr>
            <a:r>
              <a:rPr lang="en-US" sz="3200" dirty="0">
                <a:latin typeface="+mj-lt"/>
                <a:ea typeface="Roboto Light" charset="0"/>
                <a:cs typeface="Roboto Light" charset="0"/>
              </a:rPr>
              <a:t>Third Feature</a:t>
            </a:r>
          </a:p>
          <a:p>
            <a:pPr>
              <a:lnSpc>
                <a:spcPct val="200000"/>
              </a:lnSpc>
            </a:pPr>
            <a:r>
              <a:rPr lang="en-US" sz="3200" dirty="0">
                <a:latin typeface="+mj-lt"/>
                <a:ea typeface="Roboto Light" charset="0"/>
                <a:cs typeface="Roboto Light" charset="0"/>
              </a:rPr>
              <a:t>Fourth Feature</a:t>
            </a:r>
          </a:p>
          <a:p>
            <a:pPr>
              <a:lnSpc>
                <a:spcPct val="200000"/>
              </a:lnSpc>
            </a:pPr>
            <a:r>
              <a:rPr lang="en-US" sz="3200" dirty="0">
                <a:latin typeface="+mj-lt"/>
                <a:ea typeface="Roboto Light" charset="0"/>
                <a:cs typeface="Roboto Light" charset="0"/>
              </a:rPr>
              <a:t>Fifth Feature</a:t>
            </a:r>
          </a:p>
        </p:txBody>
      </p:sp>
      <p:sp>
        <p:nvSpPr>
          <p:cNvPr id="219" name="TextBox 218">
            <a:extLst>
              <a:ext uri="{FF2B5EF4-FFF2-40B4-BE49-F238E27FC236}">
                <a16:creationId xmlns:a16="http://schemas.microsoft.com/office/drawing/2014/main" id="{87E7BA82-94E6-4773-A5F1-418923818AF2}"/>
              </a:ext>
            </a:extLst>
          </p:cNvPr>
          <p:cNvSpPr txBox="1"/>
          <p:nvPr/>
        </p:nvSpPr>
        <p:spPr>
          <a:xfrm>
            <a:off x="15956901" y="6797074"/>
            <a:ext cx="5024373" cy="4871911"/>
          </a:xfrm>
          <a:prstGeom prst="rect">
            <a:avLst/>
          </a:prstGeom>
          <a:noFill/>
        </p:spPr>
        <p:txBody>
          <a:bodyPr wrap="square" lIns="0" rtlCol="0">
            <a:spAutoFit/>
          </a:bodyPr>
          <a:lstStyle/>
          <a:p>
            <a:pPr>
              <a:lnSpc>
                <a:spcPct val="200000"/>
              </a:lnSpc>
            </a:pPr>
            <a:r>
              <a:rPr lang="en-US" sz="3200" dirty="0">
                <a:latin typeface="+mj-lt"/>
                <a:ea typeface="Roboto Light" charset="0"/>
                <a:cs typeface="Roboto Light" charset="0"/>
              </a:rPr>
              <a:t>First Feature</a:t>
            </a:r>
          </a:p>
          <a:p>
            <a:pPr>
              <a:lnSpc>
                <a:spcPct val="200000"/>
              </a:lnSpc>
            </a:pPr>
            <a:r>
              <a:rPr lang="en-US" sz="3200" dirty="0">
                <a:latin typeface="+mj-lt"/>
                <a:ea typeface="Roboto Light" charset="0"/>
                <a:cs typeface="Roboto Light" charset="0"/>
              </a:rPr>
              <a:t>Second Feature</a:t>
            </a:r>
          </a:p>
          <a:p>
            <a:pPr>
              <a:lnSpc>
                <a:spcPct val="200000"/>
              </a:lnSpc>
            </a:pPr>
            <a:r>
              <a:rPr lang="en-US" sz="3200" dirty="0">
                <a:latin typeface="+mj-lt"/>
                <a:ea typeface="Roboto Light" charset="0"/>
                <a:cs typeface="Roboto Light" charset="0"/>
              </a:rPr>
              <a:t>Third Feature</a:t>
            </a:r>
          </a:p>
          <a:p>
            <a:pPr>
              <a:lnSpc>
                <a:spcPct val="200000"/>
              </a:lnSpc>
            </a:pPr>
            <a:r>
              <a:rPr lang="en-US" sz="3200" dirty="0">
                <a:latin typeface="+mj-lt"/>
                <a:ea typeface="Roboto Light" charset="0"/>
                <a:cs typeface="Roboto Light" charset="0"/>
              </a:rPr>
              <a:t>Fourth Feature</a:t>
            </a:r>
          </a:p>
          <a:p>
            <a:pPr>
              <a:lnSpc>
                <a:spcPct val="200000"/>
              </a:lnSpc>
            </a:pPr>
            <a:r>
              <a:rPr lang="en-US" sz="3200" dirty="0">
                <a:latin typeface="+mj-lt"/>
                <a:ea typeface="Roboto Light" charset="0"/>
                <a:cs typeface="Roboto Light" charset="0"/>
              </a:rPr>
              <a:t>Fifth Feature</a:t>
            </a:r>
          </a:p>
        </p:txBody>
      </p:sp>
      <p:sp>
        <p:nvSpPr>
          <p:cNvPr id="221" name="TextBox 220">
            <a:extLst>
              <a:ext uri="{FF2B5EF4-FFF2-40B4-BE49-F238E27FC236}">
                <a16:creationId xmlns:a16="http://schemas.microsoft.com/office/drawing/2014/main" id="{35683413-0A51-46E2-A915-FABBA4BD26EE}"/>
              </a:ext>
            </a:extLst>
          </p:cNvPr>
          <p:cNvSpPr txBox="1"/>
          <p:nvPr/>
        </p:nvSpPr>
        <p:spPr>
          <a:xfrm>
            <a:off x="22796228" y="6797074"/>
            <a:ext cx="5024373" cy="4871911"/>
          </a:xfrm>
          <a:prstGeom prst="rect">
            <a:avLst/>
          </a:prstGeom>
          <a:noFill/>
        </p:spPr>
        <p:txBody>
          <a:bodyPr wrap="square" lIns="0" rtlCol="0">
            <a:spAutoFit/>
          </a:bodyPr>
          <a:lstStyle/>
          <a:p>
            <a:pPr>
              <a:lnSpc>
                <a:spcPct val="200000"/>
              </a:lnSpc>
            </a:pPr>
            <a:r>
              <a:rPr lang="en-US" sz="3200" dirty="0">
                <a:latin typeface="+mj-lt"/>
                <a:ea typeface="Roboto Light" charset="0"/>
                <a:cs typeface="Roboto Light" charset="0"/>
              </a:rPr>
              <a:t>First Feature</a:t>
            </a:r>
          </a:p>
          <a:p>
            <a:pPr>
              <a:lnSpc>
                <a:spcPct val="200000"/>
              </a:lnSpc>
            </a:pPr>
            <a:r>
              <a:rPr lang="en-US" sz="3200" dirty="0">
                <a:latin typeface="+mj-lt"/>
                <a:ea typeface="Roboto Light" charset="0"/>
                <a:cs typeface="Roboto Light" charset="0"/>
              </a:rPr>
              <a:t>Second Feature</a:t>
            </a:r>
          </a:p>
          <a:p>
            <a:pPr>
              <a:lnSpc>
                <a:spcPct val="200000"/>
              </a:lnSpc>
            </a:pPr>
            <a:r>
              <a:rPr lang="en-US" sz="3200" dirty="0">
                <a:latin typeface="+mj-lt"/>
                <a:ea typeface="Roboto Light" charset="0"/>
                <a:cs typeface="Roboto Light" charset="0"/>
              </a:rPr>
              <a:t>Third Feature</a:t>
            </a:r>
          </a:p>
          <a:p>
            <a:pPr>
              <a:lnSpc>
                <a:spcPct val="200000"/>
              </a:lnSpc>
            </a:pPr>
            <a:r>
              <a:rPr lang="en-US" sz="3200" dirty="0">
                <a:latin typeface="+mj-lt"/>
                <a:ea typeface="Roboto Light" charset="0"/>
                <a:cs typeface="Roboto Light" charset="0"/>
              </a:rPr>
              <a:t>Fourth Feature</a:t>
            </a:r>
          </a:p>
          <a:p>
            <a:pPr>
              <a:lnSpc>
                <a:spcPct val="200000"/>
              </a:lnSpc>
            </a:pPr>
            <a:r>
              <a:rPr lang="en-US" sz="3200" dirty="0">
                <a:latin typeface="+mj-lt"/>
                <a:ea typeface="Roboto Light" charset="0"/>
                <a:cs typeface="Roboto Light" charset="0"/>
              </a:rPr>
              <a:t>Fifth Feature</a:t>
            </a:r>
          </a:p>
        </p:txBody>
      </p:sp>
      <p:sp>
        <p:nvSpPr>
          <p:cNvPr id="214" name="Rectangle: Top Corners Rounded 213">
            <a:extLst>
              <a:ext uri="{FF2B5EF4-FFF2-40B4-BE49-F238E27FC236}">
                <a16:creationId xmlns:a16="http://schemas.microsoft.com/office/drawing/2014/main" id="{7252846A-A008-475D-88A0-6E940C3803D1}"/>
              </a:ext>
            </a:extLst>
          </p:cNvPr>
          <p:cNvSpPr/>
          <p:nvPr/>
        </p:nvSpPr>
        <p:spPr>
          <a:xfrm>
            <a:off x="1182822" y="3928641"/>
            <a:ext cx="26895156" cy="2863004"/>
          </a:xfrm>
          <a:prstGeom prst="round2SameRect">
            <a:avLst>
              <a:gd name="adj1" fmla="val 5796"/>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sz="7200" spc="300" dirty="0">
              <a:latin typeface="+mj-lt"/>
              <a:ea typeface="Bebas Neue Book" charset="0"/>
              <a:cs typeface="Bebas Neue Book" charset="0"/>
            </a:endParaRPr>
          </a:p>
        </p:txBody>
      </p:sp>
      <p:sp>
        <p:nvSpPr>
          <p:cNvPr id="12" name="Rectangle 11">
            <a:extLst>
              <a:ext uri="{FF2B5EF4-FFF2-40B4-BE49-F238E27FC236}">
                <a16:creationId xmlns:a16="http://schemas.microsoft.com/office/drawing/2014/main" id="{8D43E9E4-17E8-444C-BB73-B90677609DD2}"/>
              </a:ext>
            </a:extLst>
          </p:cNvPr>
          <p:cNvSpPr/>
          <p:nvPr/>
        </p:nvSpPr>
        <p:spPr>
          <a:xfrm>
            <a:off x="7686009" y="3928641"/>
            <a:ext cx="7011051" cy="286300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TextBox 215">
            <a:extLst>
              <a:ext uri="{FF2B5EF4-FFF2-40B4-BE49-F238E27FC236}">
                <a16:creationId xmlns:a16="http://schemas.microsoft.com/office/drawing/2014/main" id="{41769BE5-196E-4EDF-82C1-1172D358BFCA}"/>
              </a:ext>
            </a:extLst>
          </p:cNvPr>
          <p:cNvSpPr txBox="1"/>
          <p:nvPr/>
        </p:nvSpPr>
        <p:spPr>
          <a:xfrm>
            <a:off x="2306334" y="4428202"/>
            <a:ext cx="4759152" cy="646331"/>
          </a:xfrm>
          <a:prstGeom prst="rect">
            <a:avLst/>
          </a:prstGeom>
          <a:noFill/>
        </p:spPr>
        <p:txBody>
          <a:bodyPr wrap="square" lIns="0" rtlCol="0">
            <a:spAutoFit/>
          </a:bodyPr>
          <a:lstStyle/>
          <a:p>
            <a:r>
              <a:rPr lang="en-US" sz="3600" dirty="0">
                <a:solidFill>
                  <a:schemeClr val="bg1"/>
                </a:solidFill>
                <a:latin typeface="+mj-lt"/>
                <a:ea typeface="Roboto Medium" charset="0"/>
                <a:cs typeface="Roboto Medium" charset="0"/>
              </a:rPr>
              <a:t>ECONOMIC</a:t>
            </a:r>
          </a:p>
        </p:txBody>
      </p:sp>
      <p:sp>
        <p:nvSpPr>
          <p:cNvPr id="218" name="TextBox 217">
            <a:extLst>
              <a:ext uri="{FF2B5EF4-FFF2-40B4-BE49-F238E27FC236}">
                <a16:creationId xmlns:a16="http://schemas.microsoft.com/office/drawing/2014/main" id="{446DC7DB-E636-468D-AA1E-34BE6DB6906D}"/>
              </a:ext>
            </a:extLst>
          </p:cNvPr>
          <p:cNvSpPr txBox="1"/>
          <p:nvPr/>
        </p:nvSpPr>
        <p:spPr>
          <a:xfrm>
            <a:off x="9029148" y="4428202"/>
            <a:ext cx="4759152" cy="646331"/>
          </a:xfrm>
          <a:prstGeom prst="rect">
            <a:avLst/>
          </a:prstGeom>
          <a:noFill/>
        </p:spPr>
        <p:txBody>
          <a:bodyPr wrap="square" lIns="0" rtlCol="0">
            <a:spAutoFit/>
          </a:bodyPr>
          <a:lstStyle/>
          <a:p>
            <a:r>
              <a:rPr lang="en-US" sz="3600" dirty="0">
                <a:solidFill>
                  <a:schemeClr val="bg1"/>
                </a:solidFill>
                <a:latin typeface="+mj-lt"/>
                <a:ea typeface="Roboto Medium" charset="0"/>
                <a:cs typeface="Roboto Medium" charset="0"/>
              </a:rPr>
              <a:t>POPULAR</a:t>
            </a:r>
          </a:p>
        </p:txBody>
      </p:sp>
      <p:sp>
        <p:nvSpPr>
          <p:cNvPr id="220" name="TextBox 219">
            <a:extLst>
              <a:ext uri="{FF2B5EF4-FFF2-40B4-BE49-F238E27FC236}">
                <a16:creationId xmlns:a16="http://schemas.microsoft.com/office/drawing/2014/main" id="{621AD79C-EBB6-4E0E-AF77-C15F563C04B1}"/>
              </a:ext>
            </a:extLst>
          </p:cNvPr>
          <p:cNvSpPr txBox="1"/>
          <p:nvPr/>
        </p:nvSpPr>
        <p:spPr>
          <a:xfrm>
            <a:off x="15956901" y="4428202"/>
            <a:ext cx="4759152" cy="646331"/>
          </a:xfrm>
          <a:prstGeom prst="rect">
            <a:avLst/>
          </a:prstGeom>
          <a:noFill/>
        </p:spPr>
        <p:txBody>
          <a:bodyPr wrap="square" lIns="0" rtlCol="0">
            <a:spAutoFit/>
          </a:bodyPr>
          <a:lstStyle/>
          <a:p>
            <a:r>
              <a:rPr lang="en-US" sz="3600" dirty="0">
                <a:solidFill>
                  <a:schemeClr val="bg1"/>
                </a:solidFill>
                <a:latin typeface="+mj-lt"/>
                <a:ea typeface="Roboto Medium" charset="0"/>
                <a:cs typeface="Roboto Medium" charset="0"/>
              </a:rPr>
              <a:t>BUSINESS</a:t>
            </a:r>
          </a:p>
        </p:txBody>
      </p:sp>
      <p:sp>
        <p:nvSpPr>
          <p:cNvPr id="222" name="Rectangle 221">
            <a:extLst>
              <a:ext uri="{FF2B5EF4-FFF2-40B4-BE49-F238E27FC236}">
                <a16:creationId xmlns:a16="http://schemas.microsoft.com/office/drawing/2014/main" id="{CC0C5C47-2C35-484E-96D9-27864823E070}"/>
              </a:ext>
            </a:extLst>
          </p:cNvPr>
          <p:cNvSpPr/>
          <p:nvPr/>
        </p:nvSpPr>
        <p:spPr>
          <a:xfrm>
            <a:off x="2167585" y="4981044"/>
            <a:ext cx="2456122" cy="1446550"/>
          </a:xfrm>
          <a:prstGeom prst="rect">
            <a:avLst/>
          </a:prstGeom>
        </p:spPr>
        <p:txBody>
          <a:bodyPr wrap="none">
            <a:spAutoFit/>
          </a:bodyPr>
          <a:lstStyle/>
          <a:p>
            <a:r>
              <a:rPr lang="en-US" sz="8800" b="1" spc="300" dirty="0">
                <a:solidFill>
                  <a:schemeClr val="bg1"/>
                </a:solidFill>
                <a:latin typeface="+mj-lt"/>
                <a:ea typeface="Bebas Neue Book" charset="0"/>
                <a:cs typeface="Bebas Neue Book" charset="0"/>
              </a:rPr>
              <a:t>$99</a:t>
            </a:r>
          </a:p>
        </p:txBody>
      </p:sp>
      <p:sp>
        <p:nvSpPr>
          <p:cNvPr id="223" name="TextBox 222">
            <a:extLst>
              <a:ext uri="{FF2B5EF4-FFF2-40B4-BE49-F238E27FC236}">
                <a16:creationId xmlns:a16="http://schemas.microsoft.com/office/drawing/2014/main" id="{BD70F849-2716-483E-BDA3-EDCFC2D24271}"/>
              </a:ext>
            </a:extLst>
          </p:cNvPr>
          <p:cNvSpPr txBox="1"/>
          <p:nvPr/>
        </p:nvSpPr>
        <p:spPr>
          <a:xfrm>
            <a:off x="22796228" y="4428202"/>
            <a:ext cx="4759152" cy="646331"/>
          </a:xfrm>
          <a:prstGeom prst="rect">
            <a:avLst/>
          </a:prstGeom>
          <a:noFill/>
        </p:spPr>
        <p:txBody>
          <a:bodyPr wrap="square" lIns="0" rtlCol="0">
            <a:spAutoFit/>
          </a:bodyPr>
          <a:lstStyle/>
          <a:p>
            <a:r>
              <a:rPr lang="en-US" sz="3600" dirty="0">
                <a:solidFill>
                  <a:schemeClr val="bg1"/>
                </a:solidFill>
                <a:latin typeface="+mj-lt"/>
                <a:ea typeface="Roboto Medium" charset="0"/>
                <a:cs typeface="Roboto Medium" charset="0"/>
              </a:rPr>
              <a:t>BRILLAND</a:t>
            </a:r>
          </a:p>
        </p:txBody>
      </p:sp>
      <p:sp>
        <p:nvSpPr>
          <p:cNvPr id="224" name="Rectangle 223">
            <a:extLst>
              <a:ext uri="{FF2B5EF4-FFF2-40B4-BE49-F238E27FC236}">
                <a16:creationId xmlns:a16="http://schemas.microsoft.com/office/drawing/2014/main" id="{78216BFC-CC4C-4548-85FF-5EA86C120ECA}"/>
              </a:ext>
            </a:extLst>
          </p:cNvPr>
          <p:cNvSpPr/>
          <p:nvPr/>
        </p:nvSpPr>
        <p:spPr>
          <a:xfrm>
            <a:off x="8892550" y="4981044"/>
            <a:ext cx="2937022" cy="1446550"/>
          </a:xfrm>
          <a:prstGeom prst="rect">
            <a:avLst/>
          </a:prstGeom>
        </p:spPr>
        <p:txBody>
          <a:bodyPr wrap="none">
            <a:spAutoFit/>
          </a:bodyPr>
          <a:lstStyle/>
          <a:p>
            <a:r>
              <a:rPr lang="en-US" sz="8800" b="1" spc="300" dirty="0">
                <a:solidFill>
                  <a:schemeClr val="bg1"/>
                </a:solidFill>
                <a:latin typeface="+mj-lt"/>
                <a:ea typeface="Bebas Neue Book" charset="0"/>
                <a:cs typeface="Bebas Neue Book" charset="0"/>
              </a:rPr>
              <a:t>$</a:t>
            </a:r>
            <a:r>
              <a:rPr lang="en-US" sz="8800" b="1" spc="300" dirty="0">
                <a:solidFill>
                  <a:schemeClr val="bg1"/>
                </a:solidFill>
                <a:latin typeface="+mj-lt"/>
              </a:rPr>
              <a:t>199</a:t>
            </a:r>
          </a:p>
        </p:txBody>
      </p:sp>
      <p:sp>
        <p:nvSpPr>
          <p:cNvPr id="225" name="Rectangle 224">
            <a:extLst>
              <a:ext uri="{FF2B5EF4-FFF2-40B4-BE49-F238E27FC236}">
                <a16:creationId xmlns:a16="http://schemas.microsoft.com/office/drawing/2014/main" id="{DEDD9545-B7AE-4EB9-9449-BA51E2C719E7}"/>
              </a:ext>
            </a:extLst>
          </p:cNvPr>
          <p:cNvSpPr/>
          <p:nvPr/>
        </p:nvSpPr>
        <p:spPr>
          <a:xfrm>
            <a:off x="15839692" y="4981044"/>
            <a:ext cx="3159839" cy="1446550"/>
          </a:xfrm>
          <a:prstGeom prst="rect">
            <a:avLst/>
          </a:prstGeom>
        </p:spPr>
        <p:txBody>
          <a:bodyPr wrap="none">
            <a:spAutoFit/>
          </a:bodyPr>
          <a:lstStyle/>
          <a:p>
            <a:r>
              <a:rPr lang="en-US" sz="8800" b="1" spc="300" dirty="0">
                <a:solidFill>
                  <a:schemeClr val="bg1"/>
                </a:solidFill>
                <a:latin typeface="+mj-lt"/>
                <a:ea typeface="Bebas Neue Book" charset="0"/>
                <a:cs typeface="Bebas Neue Book" charset="0"/>
              </a:rPr>
              <a:t>$299</a:t>
            </a:r>
          </a:p>
        </p:txBody>
      </p:sp>
      <p:sp>
        <p:nvSpPr>
          <p:cNvPr id="226" name="Rectangle 225">
            <a:extLst>
              <a:ext uri="{FF2B5EF4-FFF2-40B4-BE49-F238E27FC236}">
                <a16:creationId xmlns:a16="http://schemas.microsoft.com/office/drawing/2014/main" id="{4F619C30-CE1B-4A33-B385-F6314E21E36B}"/>
              </a:ext>
            </a:extLst>
          </p:cNvPr>
          <p:cNvSpPr/>
          <p:nvPr/>
        </p:nvSpPr>
        <p:spPr>
          <a:xfrm>
            <a:off x="22642389" y="4981044"/>
            <a:ext cx="3163045" cy="1446550"/>
          </a:xfrm>
          <a:prstGeom prst="rect">
            <a:avLst/>
          </a:prstGeom>
        </p:spPr>
        <p:txBody>
          <a:bodyPr wrap="none">
            <a:spAutoFit/>
          </a:bodyPr>
          <a:lstStyle/>
          <a:p>
            <a:r>
              <a:rPr lang="en-US" sz="8800" b="1" spc="300" dirty="0">
                <a:solidFill>
                  <a:schemeClr val="bg1"/>
                </a:solidFill>
                <a:latin typeface="+mj-lt"/>
                <a:ea typeface="Bebas Neue Book" charset="0"/>
                <a:cs typeface="Bebas Neue Book" charset="0"/>
              </a:rPr>
              <a:t>$399</a:t>
            </a:r>
          </a:p>
        </p:txBody>
      </p:sp>
      <p:cxnSp>
        <p:nvCxnSpPr>
          <p:cNvPr id="33" name="Straight Connector 32">
            <a:extLst>
              <a:ext uri="{FF2B5EF4-FFF2-40B4-BE49-F238E27FC236}">
                <a16:creationId xmlns:a16="http://schemas.microsoft.com/office/drawing/2014/main" id="{346F884B-90D5-4DD6-895E-8C31970F8A33}"/>
              </a:ext>
            </a:extLst>
          </p:cNvPr>
          <p:cNvCxnSpPr/>
          <p:nvPr/>
        </p:nvCxnSpPr>
        <p:spPr>
          <a:xfrm>
            <a:off x="21593824" y="3942292"/>
            <a:ext cx="0" cy="2849353"/>
          </a:xfrm>
          <a:prstGeom prst="line">
            <a:avLst/>
          </a:prstGeom>
          <a:ln w="38100">
            <a:solidFill>
              <a:schemeClr val="bg1">
                <a:alpha val="13000"/>
              </a:schemeClr>
            </a:solidFill>
          </a:ln>
        </p:spPr>
        <p:style>
          <a:lnRef idx="1">
            <a:schemeClr val="accent1"/>
          </a:lnRef>
          <a:fillRef idx="0">
            <a:schemeClr val="accent1"/>
          </a:fillRef>
          <a:effectRef idx="0">
            <a:schemeClr val="accent1"/>
          </a:effectRef>
          <a:fontRef idx="minor">
            <a:schemeClr val="tx1"/>
          </a:fontRef>
        </p:style>
      </p:cxnSp>
      <p:sp>
        <p:nvSpPr>
          <p:cNvPr id="227" name="TextBox 226">
            <a:extLst>
              <a:ext uri="{FF2B5EF4-FFF2-40B4-BE49-F238E27FC236}">
                <a16:creationId xmlns:a16="http://schemas.microsoft.com/office/drawing/2014/main" id="{52420774-4FE4-491B-9289-67CBE74635EE}"/>
              </a:ext>
            </a:extLst>
          </p:cNvPr>
          <p:cNvSpPr txBox="1"/>
          <p:nvPr/>
        </p:nvSpPr>
        <p:spPr>
          <a:xfrm>
            <a:off x="2211741" y="12223904"/>
            <a:ext cx="4759152" cy="584775"/>
          </a:xfrm>
          <a:prstGeom prst="rect">
            <a:avLst/>
          </a:prstGeom>
          <a:noFill/>
          <a:ln>
            <a:noFill/>
          </a:ln>
        </p:spPr>
        <p:txBody>
          <a:bodyPr wrap="square" lIns="0" rtlCol="0">
            <a:spAutoFit/>
          </a:bodyPr>
          <a:lstStyle/>
          <a:p>
            <a:r>
              <a:rPr lang="en-US" sz="3200" b="1" spc="300" dirty="0">
                <a:solidFill>
                  <a:schemeClr val="accent1"/>
                </a:solidFill>
                <a:latin typeface="+mj-lt"/>
                <a:ea typeface="Bebas Neue Book" charset="0"/>
                <a:cs typeface="Bebas Neue Book" charset="0"/>
              </a:rPr>
              <a:t>REQUEST OFFER</a:t>
            </a:r>
          </a:p>
        </p:txBody>
      </p:sp>
      <p:sp>
        <p:nvSpPr>
          <p:cNvPr id="228" name="TextBox 227">
            <a:extLst>
              <a:ext uri="{FF2B5EF4-FFF2-40B4-BE49-F238E27FC236}">
                <a16:creationId xmlns:a16="http://schemas.microsoft.com/office/drawing/2014/main" id="{4E9D961A-70B2-4AD5-AC59-150A70F3A1FB}"/>
              </a:ext>
            </a:extLst>
          </p:cNvPr>
          <p:cNvSpPr txBox="1"/>
          <p:nvPr/>
        </p:nvSpPr>
        <p:spPr>
          <a:xfrm>
            <a:off x="8934555" y="12223904"/>
            <a:ext cx="4759152" cy="584775"/>
          </a:xfrm>
          <a:prstGeom prst="rect">
            <a:avLst/>
          </a:prstGeom>
          <a:noFill/>
          <a:ln>
            <a:noFill/>
          </a:ln>
        </p:spPr>
        <p:txBody>
          <a:bodyPr wrap="square" lIns="0" rtlCol="0">
            <a:spAutoFit/>
          </a:bodyPr>
          <a:lstStyle/>
          <a:p>
            <a:r>
              <a:rPr lang="en-US" sz="3200" b="1" spc="300" dirty="0">
                <a:solidFill>
                  <a:schemeClr val="accent1"/>
                </a:solidFill>
                <a:latin typeface="+mj-lt"/>
                <a:ea typeface="Bebas Neue Book" charset="0"/>
                <a:cs typeface="Bebas Neue Book" charset="0"/>
              </a:rPr>
              <a:t>REQUEST OFFER</a:t>
            </a:r>
          </a:p>
        </p:txBody>
      </p:sp>
      <p:sp>
        <p:nvSpPr>
          <p:cNvPr id="229" name="TextBox 228">
            <a:extLst>
              <a:ext uri="{FF2B5EF4-FFF2-40B4-BE49-F238E27FC236}">
                <a16:creationId xmlns:a16="http://schemas.microsoft.com/office/drawing/2014/main" id="{E08D970D-F719-43B2-A993-93459024A6D3}"/>
              </a:ext>
            </a:extLst>
          </p:cNvPr>
          <p:cNvSpPr txBox="1"/>
          <p:nvPr/>
        </p:nvSpPr>
        <p:spPr>
          <a:xfrm>
            <a:off x="15862308" y="12223904"/>
            <a:ext cx="4759152" cy="584775"/>
          </a:xfrm>
          <a:prstGeom prst="rect">
            <a:avLst/>
          </a:prstGeom>
          <a:noFill/>
          <a:ln>
            <a:noFill/>
          </a:ln>
        </p:spPr>
        <p:txBody>
          <a:bodyPr wrap="square" lIns="0" rtlCol="0">
            <a:spAutoFit/>
          </a:bodyPr>
          <a:lstStyle/>
          <a:p>
            <a:r>
              <a:rPr lang="en-US" sz="3200" b="1" spc="300" dirty="0">
                <a:solidFill>
                  <a:schemeClr val="accent1"/>
                </a:solidFill>
                <a:latin typeface="+mj-lt"/>
                <a:ea typeface="Bebas Neue Book" charset="0"/>
                <a:cs typeface="Bebas Neue Book" charset="0"/>
              </a:rPr>
              <a:t>REQUEST OFFER</a:t>
            </a:r>
          </a:p>
        </p:txBody>
      </p:sp>
      <p:sp>
        <p:nvSpPr>
          <p:cNvPr id="230" name="TextBox 229">
            <a:extLst>
              <a:ext uri="{FF2B5EF4-FFF2-40B4-BE49-F238E27FC236}">
                <a16:creationId xmlns:a16="http://schemas.microsoft.com/office/drawing/2014/main" id="{235E1D9E-47A2-4124-9CA1-7CF224BBE63D}"/>
              </a:ext>
            </a:extLst>
          </p:cNvPr>
          <p:cNvSpPr txBox="1"/>
          <p:nvPr/>
        </p:nvSpPr>
        <p:spPr>
          <a:xfrm>
            <a:off x="22733166" y="12223904"/>
            <a:ext cx="4759152" cy="584775"/>
          </a:xfrm>
          <a:prstGeom prst="rect">
            <a:avLst/>
          </a:prstGeom>
          <a:noFill/>
          <a:ln>
            <a:noFill/>
          </a:ln>
        </p:spPr>
        <p:txBody>
          <a:bodyPr wrap="square" lIns="0" rtlCol="0">
            <a:spAutoFit/>
          </a:bodyPr>
          <a:lstStyle/>
          <a:p>
            <a:r>
              <a:rPr lang="en-US" sz="3200" b="1" spc="300" dirty="0">
                <a:solidFill>
                  <a:schemeClr val="accent1"/>
                </a:solidFill>
                <a:latin typeface="+mj-lt"/>
                <a:ea typeface="Bebas Neue Book" charset="0"/>
                <a:cs typeface="Bebas Neue Book" charset="0"/>
              </a:rPr>
              <a:t>REQUEST OFFER</a:t>
            </a:r>
          </a:p>
        </p:txBody>
      </p:sp>
      <p:sp>
        <p:nvSpPr>
          <p:cNvPr id="7" name="Footer Placeholder 6">
            <a:extLst>
              <a:ext uri="{FF2B5EF4-FFF2-40B4-BE49-F238E27FC236}">
                <a16:creationId xmlns:a16="http://schemas.microsoft.com/office/drawing/2014/main" id="{B1AE2713-CD23-4777-965E-F88518965988}"/>
              </a:ext>
            </a:extLst>
          </p:cNvPr>
          <p:cNvSpPr>
            <a:spLocks noGrp="1"/>
          </p:cNvSpPr>
          <p:nvPr>
            <p:ph type="ftr" sz="quarter" idx="3"/>
          </p:nvPr>
        </p:nvSpPr>
        <p:spPr/>
        <p:txBody>
          <a:bodyPr/>
          <a:lstStyle/>
          <a:p>
            <a:r>
              <a:rPr lang="en-US"/>
              <a:t>BUSINESS.COM</a:t>
            </a:r>
            <a:endParaRPr lang="en-US" dirty="0"/>
          </a:p>
        </p:txBody>
      </p:sp>
      <p:sp>
        <p:nvSpPr>
          <p:cNvPr id="8" name="Slide Number Placeholder 7">
            <a:extLst>
              <a:ext uri="{FF2B5EF4-FFF2-40B4-BE49-F238E27FC236}">
                <a16:creationId xmlns:a16="http://schemas.microsoft.com/office/drawing/2014/main" id="{BDA342B5-EAA2-46A5-8F98-662049D7123F}"/>
              </a:ext>
            </a:extLst>
          </p:cNvPr>
          <p:cNvSpPr>
            <a:spLocks noGrp="1"/>
          </p:cNvSpPr>
          <p:nvPr>
            <p:ph type="sldNum" sz="quarter" idx="4"/>
          </p:nvPr>
        </p:nvSpPr>
        <p:spPr/>
        <p:txBody>
          <a:bodyPr/>
          <a:lstStyle/>
          <a:p>
            <a:fld id="{92B485D1-D61A-494D-A8A9-04DC541B8AAB}" type="slidenum">
              <a:rPr lang="en-US" smtClean="0"/>
              <a:pPr/>
              <a:t>39</a:t>
            </a:fld>
            <a:endParaRPr lang="en-US" dirty="0"/>
          </a:p>
        </p:txBody>
      </p:sp>
      <p:sp>
        <p:nvSpPr>
          <p:cNvPr id="38" name="Freeform: Shape 37">
            <a:extLst>
              <a:ext uri="{FF2B5EF4-FFF2-40B4-BE49-F238E27FC236}">
                <a16:creationId xmlns:a16="http://schemas.microsoft.com/office/drawing/2014/main" id="{DA3C05F3-A3D4-4268-BEF1-E79AFE74738B}"/>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721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4EC3EA6B-0E67-4A59-BACC-7820D5093AF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2" name="Slide Number Placeholder 1">
            <a:extLst>
              <a:ext uri="{FF2B5EF4-FFF2-40B4-BE49-F238E27FC236}">
                <a16:creationId xmlns:a16="http://schemas.microsoft.com/office/drawing/2014/main" id="{1184EF26-B408-452B-B36C-8C86FE4D12EE}"/>
              </a:ext>
            </a:extLst>
          </p:cNvPr>
          <p:cNvSpPr>
            <a:spLocks noGrp="1"/>
          </p:cNvSpPr>
          <p:nvPr>
            <p:ph type="sldNum" sz="quarter" idx="4"/>
          </p:nvPr>
        </p:nvSpPr>
        <p:spPr/>
        <p:txBody>
          <a:bodyPr/>
          <a:lstStyle/>
          <a:p>
            <a:fld id="{92B485D1-D61A-494D-A8A9-04DC541B8AAB}" type="slidenum">
              <a:rPr lang="en-US" smtClean="0"/>
              <a:pPr/>
              <a:t>4</a:t>
            </a:fld>
            <a:endParaRPr lang="en-US" dirty="0"/>
          </a:p>
        </p:txBody>
      </p:sp>
      <p:sp>
        <p:nvSpPr>
          <p:cNvPr id="7" name="Freeform: Shape 6">
            <a:extLst>
              <a:ext uri="{FF2B5EF4-FFF2-40B4-BE49-F238E27FC236}">
                <a16:creationId xmlns:a16="http://schemas.microsoft.com/office/drawing/2014/main" id="{A1E88253-BCF7-4DC7-B8A2-0E900ABE5960}"/>
              </a:ext>
            </a:extLst>
          </p:cNvPr>
          <p:cNvSpPr/>
          <p:nvPr/>
        </p:nvSpPr>
        <p:spPr>
          <a:xfrm>
            <a:off x="1133422"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C4D39E6-9E7F-4F61-BEED-B3DC73549AC1}"/>
              </a:ext>
            </a:extLst>
          </p:cNvPr>
          <p:cNvSpPr txBox="1"/>
          <p:nvPr/>
        </p:nvSpPr>
        <p:spPr>
          <a:xfrm>
            <a:off x="17572476" y="1123891"/>
            <a:ext cx="10554902" cy="2934329"/>
          </a:xfrm>
          <a:prstGeom prst="rect">
            <a:avLst/>
          </a:prstGeom>
          <a:noFill/>
        </p:spPr>
        <p:txBody>
          <a:bodyPr wrap="square" rtlCol="0">
            <a:spAutoFit/>
          </a:bodyPr>
          <a:lstStyle/>
          <a:p>
            <a:pPr>
              <a:lnSpc>
                <a:spcPct val="80000"/>
              </a:lnSpc>
            </a:pPr>
            <a:r>
              <a:rPr lang="en-US" sz="11500" dirty="0">
                <a:solidFill>
                  <a:schemeClr val="accent1"/>
                </a:solidFill>
                <a:latin typeface="Montserrat" panose="00000500000000000000" pitchFamily="2" charset="0"/>
              </a:rPr>
              <a:t>ABOUT</a:t>
            </a:r>
            <a:br>
              <a:rPr lang="en-US" sz="11500" b="1" dirty="0">
                <a:solidFill>
                  <a:schemeClr val="accent1"/>
                </a:solidFill>
                <a:latin typeface="Montserrat" panose="00000500000000000000" pitchFamily="2" charset="0"/>
              </a:rPr>
            </a:br>
            <a:r>
              <a:rPr lang="en-US" sz="11500" b="1" dirty="0">
                <a:solidFill>
                  <a:schemeClr val="accent1"/>
                </a:solidFill>
                <a:latin typeface="Montserrat" panose="00000500000000000000" pitchFamily="2" charset="0"/>
              </a:rPr>
              <a:t>CORPORATE</a:t>
            </a:r>
            <a:endParaRPr lang="en-US" sz="11500" dirty="0">
              <a:solidFill>
                <a:schemeClr val="accent1"/>
              </a:solidFill>
              <a:latin typeface="Montserrat" panose="00000500000000000000" pitchFamily="2" charset="0"/>
            </a:endParaRPr>
          </a:p>
        </p:txBody>
      </p:sp>
      <p:sp>
        <p:nvSpPr>
          <p:cNvPr id="9" name="TextBox 8">
            <a:extLst>
              <a:ext uri="{FF2B5EF4-FFF2-40B4-BE49-F238E27FC236}">
                <a16:creationId xmlns:a16="http://schemas.microsoft.com/office/drawing/2014/main" id="{64B222DF-3ED0-449D-A1D4-A3EB14AF01B4}"/>
              </a:ext>
            </a:extLst>
          </p:cNvPr>
          <p:cNvSpPr txBox="1"/>
          <p:nvPr/>
        </p:nvSpPr>
        <p:spPr>
          <a:xfrm>
            <a:off x="17648675" y="4508590"/>
            <a:ext cx="9429363" cy="1573316"/>
          </a:xfrm>
          <a:prstGeom prst="rect">
            <a:avLst/>
          </a:prstGeom>
          <a:noFill/>
        </p:spPr>
        <p:txBody>
          <a:bodyPr wrap="square" rtlCol="0">
            <a:spAutoFit/>
          </a:bodyPr>
          <a:lstStyle/>
          <a:p>
            <a:pPr>
              <a:lnSpc>
                <a:spcPct val="80000"/>
              </a:lnSpc>
            </a:pPr>
            <a:r>
              <a:rPr lang="en-US" sz="4000" dirty="0">
                <a:latin typeface="Montserrat" panose="00000500000000000000" pitchFamily="2" charset="0"/>
              </a:rPr>
              <a:t>WHO ARE CRAZY ENOUGH TO THINK THEY CAN CHANGE THE WORLD, ARE THE ONES THAT DO.</a:t>
            </a:r>
          </a:p>
        </p:txBody>
      </p:sp>
      <p:sp>
        <p:nvSpPr>
          <p:cNvPr id="10" name="Текст 20">
            <a:extLst>
              <a:ext uri="{FF2B5EF4-FFF2-40B4-BE49-F238E27FC236}">
                <a16:creationId xmlns:a16="http://schemas.microsoft.com/office/drawing/2014/main" id="{9ED4C38C-451E-45BB-9297-E733CFA453F3}"/>
              </a:ext>
            </a:extLst>
          </p:cNvPr>
          <p:cNvSpPr txBox="1">
            <a:spLocks/>
          </p:cNvSpPr>
          <p:nvPr/>
        </p:nvSpPr>
        <p:spPr>
          <a:xfrm>
            <a:off x="17648676" y="9080528"/>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11" name="Текст 16">
            <a:extLst>
              <a:ext uri="{FF2B5EF4-FFF2-40B4-BE49-F238E27FC236}">
                <a16:creationId xmlns:a16="http://schemas.microsoft.com/office/drawing/2014/main" id="{76AF5464-ADF6-41B3-8FBC-E7E0E95968DE}"/>
              </a:ext>
            </a:extLst>
          </p:cNvPr>
          <p:cNvSpPr txBox="1">
            <a:spLocks/>
          </p:cNvSpPr>
          <p:nvPr/>
        </p:nvSpPr>
        <p:spPr>
          <a:xfrm>
            <a:off x="17648676" y="9918119"/>
            <a:ext cx="10478702" cy="143980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12" name="Текст 20">
            <a:extLst>
              <a:ext uri="{FF2B5EF4-FFF2-40B4-BE49-F238E27FC236}">
                <a16:creationId xmlns:a16="http://schemas.microsoft.com/office/drawing/2014/main" id="{AA98B30E-1F32-4461-983A-BD369E94D0B0}"/>
              </a:ext>
            </a:extLst>
          </p:cNvPr>
          <p:cNvSpPr txBox="1">
            <a:spLocks/>
          </p:cNvSpPr>
          <p:nvPr/>
        </p:nvSpPr>
        <p:spPr>
          <a:xfrm>
            <a:off x="17648676" y="12771962"/>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13" name="Текст 16">
            <a:extLst>
              <a:ext uri="{FF2B5EF4-FFF2-40B4-BE49-F238E27FC236}">
                <a16:creationId xmlns:a16="http://schemas.microsoft.com/office/drawing/2014/main" id="{631864DE-BA3A-4C82-B278-991010DB59C5}"/>
              </a:ext>
            </a:extLst>
          </p:cNvPr>
          <p:cNvSpPr txBox="1">
            <a:spLocks/>
          </p:cNvSpPr>
          <p:nvPr/>
        </p:nvSpPr>
        <p:spPr>
          <a:xfrm>
            <a:off x="17648676" y="13563555"/>
            <a:ext cx="10478702" cy="143980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14" name="Shape 3941">
            <a:extLst>
              <a:ext uri="{FF2B5EF4-FFF2-40B4-BE49-F238E27FC236}">
                <a16:creationId xmlns:a16="http://schemas.microsoft.com/office/drawing/2014/main" id="{AB11735C-A637-4542-B2B0-0020A5469249}"/>
              </a:ext>
            </a:extLst>
          </p:cNvPr>
          <p:cNvSpPr/>
          <p:nvPr/>
        </p:nvSpPr>
        <p:spPr>
          <a:xfrm>
            <a:off x="17729538" y="11607135"/>
            <a:ext cx="744708" cy="744711"/>
          </a:xfrm>
          <a:custGeom>
            <a:avLst/>
            <a:gdLst/>
            <a:ahLst/>
            <a:cxnLst>
              <a:cxn ang="0">
                <a:pos x="wd2" y="hd2"/>
              </a:cxn>
              <a:cxn ang="5400000">
                <a:pos x="wd2" y="hd2"/>
              </a:cxn>
              <a:cxn ang="10800000">
                <a:pos x="wd2" y="hd2"/>
              </a:cxn>
              <a:cxn ang="16200000">
                <a:pos x="wd2" y="hd2"/>
              </a:cxn>
            </a:cxnLst>
            <a:rect l="0" t="0" r="r" b="b"/>
            <a:pathLst>
              <a:path w="21600" h="21600" extrusionOk="0">
                <a:moveTo>
                  <a:pt x="10820" y="21600"/>
                </a:moveTo>
                <a:cubicBezTo>
                  <a:pt x="9280" y="21600"/>
                  <a:pt x="7898" y="21324"/>
                  <a:pt x="6595" y="20731"/>
                </a:cubicBezTo>
                <a:cubicBezTo>
                  <a:pt x="5291" y="20178"/>
                  <a:pt x="4146" y="19389"/>
                  <a:pt x="3159" y="18401"/>
                </a:cubicBezTo>
                <a:cubicBezTo>
                  <a:pt x="2172" y="17454"/>
                  <a:pt x="1422" y="16309"/>
                  <a:pt x="869" y="14966"/>
                </a:cubicBezTo>
                <a:cubicBezTo>
                  <a:pt x="276" y="13663"/>
                  <a:pt x="0" y="12281"/>
                  <a:pt x="0" y="10780"/>
                </a:cubicBezTo>
                <a:cubicBezTo>
                  <a:pt x="0" y="9319"/>
                  <a:pt x="276" y="7937"/>
                  <a:pt x="869" y="6595"/>
                </a:cubicBezTo>
                <a:cubicBezTo>
                  <a:pt x="1422" y="5291"/>
                  <a:pt x="2172" y="4146"/>
                  <a:pt x="3159" y="3199"/>
                </a:cubicBezTo>
                <a:cubicBezTo>
                  <a:pt x="4146" y="2172"/>
                  <a:pt x="5291" y="1422"/>
                  <a:pt x="6595" y="829"/>
                </a:cubicBezTo>
                <a:cubicBezTo>
                  <a:pt x="7898" y="276"/>
                  <a:pt x="9280" y="0"/>
                  <a:pt x="10820" y="0"/>
                </a:cubicBezTo>
                <a:cubicBezTo>
                  <a:pt x="12281" y="0"/>
                  <a:pt x="13663" y="276"/>
                  <a:pt x="15005" y="829"/>
                </a:cubicBezTo>
                <a:cubicBezTo>
                  <a:pt x="16309" y="1422"/>
                  <a:pt x="17454" y="2172"/>
                  <a:pt x="18401" y="3199"/>
                </a:cubicBezTo>
                <a:cubicBezTo>
                  <a:pt x="19428" y="4146"/>
                  <a:pt x="20178" y="5291"/>
                  <a:pt x="20771" y="6595"/>
                </a:cubicBezTo>
                <a:cubicBezTo>
                  <a:pt x="21324" y="7937"/>
                  <a:pt x="21600" y="9319"/>
                  <a:pt x="21600" y="10780"/>
                </a:cubicBezTo>
                <a:cubicBezTo>
                  <a:pt x="21600" y="12281"/>
                  <a:pt x="21324" y="13663"/>
                  <a:pt x="20771" y="14966"/>
                </a:cubicBezTo>
                <a:cubicBezTo>
                  <a:pt x="20178" y="16309"/>
                  <a:pt x="19428" y="17454"/>
                  <a:pt x="18401" y="18401"/>
                </a:cubicBezTo>
                <a:cubicBezTo>
                  <a:pt x="17454" y="19389"/>
                  <a:pt x="16309" y="20178"/>
                  <a:pt x="15005" y="20731"/>
                </a:cubicBezTo>
                <a:cubicBezTo>
                  <a:pt x="13663" y="21324"/>
                  <a:pt x="12281" y="21600"/>
                  <a:pt x="10820" y="21600"/>
                </a:cubicBezTo>
                <a:close/>
                <a:moveTo>
                  <a:pt x="10820" y="869"/>
                </a:moveTo>
                <a:cubicBezTo>
                  <a:pt x="9438" y="869"/>
                  <a:pt x="8135" y="1145"/>
                  <a:pt x="6950" y="1659"/>
                </a:cubicBezTo>
                <a:cubicBezTo>
                  <a:pt x="5765" y="2172"/>
                  <a:pt x="4699" y="2883"/>
                  <a:pt x="3751" y="3791"/>
                </a:cubicBezTo>
                <a:cubicBezTo>
                  <a:pt x="2883" y="4699"/>
                  <a:pt x="2172" y="5726"/>
                  <a:pt x="1659" y="6950"/>
                </a:cubicBezTo>
                <a:cubicBezTo>
                  <a:pt x="1145" y="8135"/>
                  <a:pt x="869" y="9438"/>
                  <a:pt x="869" y="10780"/>
                </a:cubicBezTo>
                <a:cubicBezTo>
                  <a:pt x="869" y="12162"/>
                  <a:pt x="1145" y="13465"/>
                  <a:pt x="1659" y="14650"/>
                </a:cubicBezTo>
                <a:cubicBezTo>
                  <a:pt x="2172" y="15835"/>
                  <a:pt x="2883" y="16901"/>
                  <a:pt x="3751" y="17770"/>
                </a:cubicBezTo>
                <a:cubicBezTo>
                  <a:pt x="4699" y="18717"/>
                  <a:pt x="5765" y="19428"/>
                  <a:pt x="6950" y="19941"/>
                </a:cubicBezTo>
                <a:cubicBezTo>
                  <a:pt x="8135" y="20455"/>
                  <a:pt x="9438" y="20731"/>
                  <a:pt x="10820" y="20731"/>
                </a:cubicBezTo>
                <a:cubicBezTo>
                  <a:pt x="12162" y="20731"/>
                  <a:pt x="13465" y="20455"/>
                  <a:pt x="14650" y="19941"/>
                </a:cubicBezTo>
                <a:cubicBezTo>
                  <a:pt x="15874" y="19428"/>
                  <a:pt x="16901" y="18717"/>
                  <a:pt x="17809" y="17770"/>
                </a:cubicBezTo>
                <a:cubicBezTo>
                  <a:pt x="18678" y="16901"/>
                  <a:pt x="19389" y="15835"/>
                  <a:pt x="19941" y="14650"/>
                </a:cubicBezTo>
                <a:cubicBezTo>
                  <a:pt x="20455" y="13465"/>
                  <a:pt x="20731" y="12162"/>
                  <a:pt x="20731" y="10780"/>
                </a:cubicBezTo>
                <a:cubicBezTo>
                  <a:pt x="20731" y="9438"/>
                  <a:pt x="20455" y="8135"/>
                  <a:pt x="19941" y="6950"/>
                </a:cubicBezTo>
                <a:cubicBezTo>
                  <a:pt x="19389" y="5726"/>
                  <a:pt x="18678" y="4699"/>
                  <a:pt x="17809" y="3791"/>
                </a:cubicBezTo>
                <a:cubicBezTo>
                  <a:pt x="16901" y="2883"/>
                  <a:pt x="15874" y="2172"/>
                  <a:pt x="14650" y="1659"/>
                </a:cubicBezTo>
                <a:cubicBezTo>
                  <a:pt x="13465" y="1145"/>
                  <a:pt x="12162" y="869"/>
                  <a:pt x="10820" y="869"/>
                </a:cubicBezTo>
                <a:close/>
                <a:moveTo>
                  <a:pt x="15637" y="11215"/>
                </a:moveTo>
                <a:cubicBezTo>
                  <a:pt x="5212" y="11215"/>
                  <a:pt x="5212" y="11215"/>
                  <a:pt x="5212" y="11215"/>
                </a:cubicBezTo>
                <a:cubicBezTo>
                  <a:pt x="5212" y="10385"/>
                  <a:pt x="5212" y="10385"/>
                  <a:pt x="5212" y="10385"/>
                </a:cubicBezTo>
                <a:cubicBezTo>
                  <a:pt x="15637" y="10385"/>
                  <a:pt x="15637" y="10385"/>
                  <a:pt x="15637" y="10385"/>
                </a:cubicBezTo>
                <a:cubicBezTo>
                  <a:pt x="11491" y="6160"/>
                  <a:pt x="11491" y="6160"/>
                  <a:pt x="11491" y="6160"/>
                </a:cubicBezTo>
                <a:cubicBezTo>
                  <a:pt x="12044" y="5568"/>
                  <a:pt x="12044" y="5568"/>
                  <a:pt x="12044" y="5568"/>
                </a:cubicBezTo>
                <a:cubicBezTo>
                  <a:pt x="17296" y="10780"/>
                  <a:pt x="17296" y="10780"/>
                  <a:pt x="17296" y="10780"/>
                </a:cubicBezTo>
                <a:cubicBezTo>
                  <a:pt x="12044" y="16032"/>
                  <a:pt x="12044" y="16032"/>
                  <a:pt x="12044" y="16032"/>
                </a:cubicBezTo>
                <a:cubicBezTo>
                  <a:pt x="11491" y="15440"/>
                  <a:pt x="11491" y="15440"/>
                  <a:pt x="11491" y="15440"/>
                </a:cubicBezTo>
                <a:lnTo>
                  <a:pt x="15637" y="11215"/>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15" name="Shape 3949">
            <a:extLst>
              <a:ext uri="{FF2B5EF4-FFF2-40B4-BE49-F238E27FC236}">
                <a16:creationId xmlns:a16="http://schemas.microsoft.com/office/drawing/2014/main" id="{07E2E0ED-EDF2-4C56-8D1F-9BC3F6A91497}"/>
              </a:ext>
            </a:extLst>
          </p:cNvPr>
          <p:cNvSpPr/>
          <p:nvPr/>
        </p:nvSpPr>
        <p:spPr>
          <a:xfrm>
            <a:off x="17730527" y="7922327"/>
            <a:ext cx="773216" cy="741145"/>
          </a:xfrm>
          <a:custGeom>
            <a:avLst/>
            <a:gdLst/>
            <a:ahLst/>
            <a:cxnLst>
              <a:cxn ang="0">
                <a:pos x="wd2" y="hd2"/>
              </a:cxn>
              <a:cxn ang="5400000">
                <a:pos x="wd2" y="hd2"/>
              </a:cxn>
              <a:cxn ang="10800000">
                <a:pos x="wd2" y="hd2"/>
              </a:cxn>
              <a:cxn ang="16200000">
                <a:pos x="wd2" y="hd2"/>
              </a:cxn>
            </a:cxnLst>
            <a:rect l="0" t="0" r="r" b="b"/>
            <a:pathLst>
              <a:path w="21600" h="21600" extrusionOk="0">
                <a:moveTo>
                  <a:pt x="21600" y="10522"/>
                </a:moveTo>
                <a:cubicBezTo>
                  <a:pt x="21600" y="10760"/>
                  <a:pt x="21562" y="10959"/>
                  <a:pt x="21486" y="11157"/>
                </a:cubicBezTo>
                <a:cubicBezTo>
                  <a:pt x="21448" y="11396"/>
                  <a:pt x="21334" y="11554"/>
                  <a:pt x="21182" y="11753"/>
                </a:cubicBezTo>
                <a:cubicBezTo>
                  <a:pt x="21068" y="11912"/>
                  <a:pt x="20915" y="12071"/>
                  <a:pt x="20763" y="12150"/>
                </a:cubicBezTo>
                <a:cubicBezTo>
                  <a:pt x="20573" y="12269"/>
                  <a:pt x="20421" y="12349"/>
                  <a:pt x="20193" y="12428"/>
                </a:cubicBezTo>
                <a:cubicBezTo>
                  <a:pt x="20307" y="12587"/>
                  <a:pt x="20383" y="12785"/>
                  <a:pt x="20459" y="12944"/>
                </a:cubicBezTo>
                <a:cubicBezTo>
                  <a:pt x="20535" y="13143"/>
                  <a:pt x="20573" y="13381"/>
                  <a:pt x="20573" y="13619"/>
                </a:cubicBezTo>
                <a:cubicBezTo>
                  <a:pt x="20573" y="13818"/>
                  <a:pt x="20535" y="14016"/>
                  <a:pt x="20459" y="14215"/>
                </a:cubicBezTo>
                <a:cubicBezTo>
                  <a:pt x="20383" y="14453"/>
                  <a:pt x="20307" y="14612"/>
                  <a:pt x="20193" y="14810"/>
                </a:cubicBezTo>
                <a:cubicBezTo>
                  <a:pt x="20079" y="14929"/>
                  <a:pt x="19927" y="15049"/>
                  <a:pt x="19775" y="15168"/>
                </a:cubicBezTo>
                <a:cubicBezTo>
                  <a:pt x="19585" y="15287"/>
                  <a:pt x="19432" y="15406"/>
                  <a:pt x="19280" y="15485"/>
                </a:cubicBezTo>
                <a:cubicBezTo>
                  <a:pt x="19356" y="15644"/>
                  <a:pt x="19432" y="15843"/>
                  <a:pt x="19508" y="16041"/>
                </a:cubicBezTo>
                <a:cubicBezTo>
                  <a:pt x="19585" y="16240"/>
                  <a:pt x="19623" y="16438"/>
                  <a:pt x="19623" y="16637"/>
                </a:cubicBezTo>
                <a:cubicBezTo>
                  <a:pt x="19623" y="16915"/>
                  <a:pt x="19585" y="17113"/>
                  <a:pt x="19508" y="17312"/>
                </a:cubicBezTo>
                <a:cubicBezTo>
                  <a:pt x="19432" y="17510"/>
                  <a:pt x="19356" y="17669"/>
                  <a:pt x="19280" y="17828"/>
                </a:cubicBezTo>
                <a:cubicBezTo>
                  <a:pt x="19128" y="18026"/>
                  <a:pt x="18976" y="18146"/>
                  <a:pt x="18824" y="18304"/>
                </a:cubicBezTo>
                <a:cubicBezTo>
                  <a:pt x="18672" y="18424"/>
                  <a:pt x="18482" y="18503"/>
                  <a:pt x="18292" y="18503"/>
                </a:cubicBezTo>
                <a:cubicBezTo>
                  <a:pt x="18406" y="18701"/>
                  <a:pt x="18520" y="18860"/>
                  <a:pt x="18558" y="19059"/>
                </a:cubicBezTo>
                <a:cubicBezTo>
                  <a:pt x="18634" y="19257"/>
                  <a:pt x="18672" y="19456"/>
                  <a:pt x="18672" y="19694"/>
                </a:cubicBezTo>
                <a:cubicBezTo>
                  <a:pt x="18672" y="19932"/>
                  <a:pt x="18634" y="20171"/>
                  <a:pt x="18520" y="20449"/>
                </a:cubicBezTo>
                <a:cubicBezTo>
                  <a:pt x="18444" y="20687"/>
                  <a:pt x="18292" y="20885"/>
                  <a:pt x="18139" y="21044"/>
                </a:cubicBezTo>
                <a:cubicBezTo>
                  <a:pt x="17949" y="21243"/>
                  <a:pt x="17721" y="21362"/>
                  <a:pt x="17493" y="21481"/>
                </a:cubicBezTo>
                <a:cubicBezTo>
                  <a:pt x="17265" y="21560"/>
                  <a:pt x="16999" y="21600"/>
                  <a:pt x="16732" y="21600"/>
                </a:cubicBezTo>
                <a:cubicBezTo>
                  <a:pt x="10192" y="21600"/>
                  <a:pt x="10192" y="21600"/>
                  <a:pt x="10192" y="21600"/>
                </a:cubicBezTo>
                <a:cubicBezTo>
                  <a:pt x="9963" y="21600"/>
                  <a:pt x="9697" y="21600"/>
                  <a:pt x="9431" y="21521"/>
                </a:cubicBezTo>
                <a:cubicBezTo>
                  <a:pt x="9127" y="21441"/>
                  <a:pt x="8785" y="21362"/>
                  <a:pt x="8480" y="21203"/>
                </a:cubicBezTo>
                <a:cubicBezTo>
                  <a:pt x="8138" y="21084"/>
                  <a:pt x="7796" y="20965"/>
                  <a:pt x="7492" y="20806"/>
                </a:cubicBezTo>
                <a:cubicBezTo>
                  <a:pt x="7149" y="20647"/>
                  <a:pt x="6807" y="20528"/>
                  <a:pt x="6503" y="20369"/>
                </a:cubicBezTo>
                <a:cubicBezTo>
                  <a:pt x="6085" y="20210"/>
                  <a:pt x="5704" y="20051"/>
                  <a:pt x="5324" y="19853"/>
                </a:cubicBezTo>
                <a:cubicBezTo>
                  <a:pt x="4944" y="19694"/>
                  <a:pt x="4677" y="19615"/>
                  <a:pt x="4525" y="19615"/>
                </a:cubicBezTo>
                <a:cubicBezTo>
                  <a:pt x="0" y="19615"/>
                  <a:pt x="0" y="19615"/>
                  <a:pt x="0" y="19615"/>
                </a:cubicBezTo>
                <a:cubicBezTo>
                  <a:pt x="0" y="9529"/>
                  <a:pt x="0" y="9529"/>
                  <a:pt x="0" y="9529"/>
                </a:cubicBezTo>
                <a:cubicBezTo>
                  <a:pt x="418" y="9490"/>
                  <a:pt x="418" y="9490"/>
                  <a:pt x="418" y="9490"/>
                </a:cubicBezTo>
                <a:cubicBezTo>
                  <a:pt x="2282" y="9490"/>
                  <a:pt x="3575" y="9490"/>
                  <a:pt x="4259" y="9490"/>
                </a:cubicBezTo>
                <a:cubicBezTo>
                  <a:pt x="4563" y="9490"/>
                  <a:pt x="4830" y="9450"/>
                  <a:pt x="5096" y="9371"/>
                </a:cubicBezTo>
                <a:cubicBezTo>
                  <a:pt x="5324" y="9291"/>
                  <a:pt x="5590" y="9172"/>
                  <a:pt x="5856" y="8934"/>
                </a:cubicBezTo>
                <a:cubicBezTo>
                  <a:pt x="6161" y="8775"/>
                  <a:pt x="6503" y="8537"/>
                  <a:pt x="6883" y="8219"/>
                </a:cubicBezTo>
                <a:cubicBezTo>
                  <a:pt x="7225" y="7901"/>
                  <a:pt x="7682" y="7544"/>
                  <a:pt x="8214" y="7107"/>
                </a:cubicBezTo>
                <a:cubicBezTo>
                  <a:pt x="9241" y="6194"/>
                  <a:pt x="9849" y="5082"/>
                  <a:pt x="10039" y="3732"/>
                </a:cubicBezTo>
                <a:cubicBezTo>
                  <a:pt x="10230" y="2382"/>
                  <a:pt x="10306" y="1628"/>
                  <a:pt x="10306" y="1390"/>
                </a:cubicBezTo>
                <a:cubicBezTo>
                  <a:pt x="10306" y="1191"/>
                  <a:pt x="10344" y="993"/>
                  <a:pt x="10458" y="794"/>
                </a:cubicBezTo>
                <a:cubicBezTo>
                  <a:pt x="10572" y="635"/>
                  <a:pt x="10686" y="476"/>
                  <a:pt x="10838" y="357"/>
                </a:cubicBezTo>
                <a:cubicBezTo>
                  <a:pt x="11028" y="238"/>
                  <a:pt x="11180" y="119"/>
                  <a:pt x="11370" y="79"/>
                </a:cubicBezTo>
                <a:cubicBezTo>
                  <a:pt x="11561" y="40"/>
                  <a:pt x="11713" y="0"/>
                  <a:pt x="11903" y="0"/>
                </a:cubicBezTo>
                <a:cubicBezTo>
                  <a:pt x="12169" y="0"/>
                  <a:pt x="12435" y="40"/>
                  <a:pt x="12663" y="119"/>
                </a:cubicBezTo>
                <a:cubicBezTo>
                  <a:pt x="12930" y="199"/>
                  <a:pt x="13196" y="318"/>
                  <a:pt x="13424" y="596"/>
                </a:cubicBezTo>
                <a:cubicBezTo>
                  <a:pt x="13652" y="834"/>
                  <a:pt x="13842" y="1151"/>
                  <a:pt x="13956" y="1549"/>
                </a:cubicBezTo>
                <a:cubicBezTo>
                  <a:pt x="14108" y="1946"/>
                  <a:pt x="14185" y="2462"/>
                  <a:pt x="14185" y="3097"/>
                </a:cubicBezTo>
                <a:cubicBezTo>
                  <a:pt x="14185" y="3693"/>
                  <a:pt x="14108" y="4249"/>
                  <a:pt x="14032" y="4804"/>
                </a:cubicBezTo>
                <a:cubicBezTo>
                  <a:pt x="13956" y="5321"/>
                  <a:pt x="13842" y="5837"/>
                  <a:pt x="13728" y="6313"/>
                </a:cubicBezTo>
                <a:cubicBezTo>
                  <a:pt x="13614" y="6790"/>
                  <a:pt x="13500" y="7226"/>
                  <a:pt x="13348" y="7624"/>
                </a:cubicBezTo>
                <a:cubicBezTo>
                  <a:pt x="13196" y="8021"/>
                  <a:pt x="13082" y="8378"/>
                  <a:pt x="12968" y="8656"/>
                </a:cubicBezTo>
                <a:cubicBezTo>
                  <a:pt x="19699" y="8656"/>
                  <a:pt x="19699" y="8656"/>
                  <a:pt x="19699" y="8656"/>
                </a:cubicBezTo>
                <a:cubicBezTo>
                  <a:pt x="20003" y="8656"/>
                  <a:pt x="20269" y="8696"/>
                  <a:pt x="20497" y="8775"/>
                </a:cubicBezTo>
                <a:cubicBezTo>
                  <a:pt x="20687" y="8854"/>
                  <a:pt x="20915" y="8974"/>
                  <a:pt x="21106" y="9172"/>
                </a:cubicBezTo>
                <a:cubicBezTo>
                  <a:pt x="21258" y="9331"/>
                  <a:pt x="21372" y="9529"/>
                  <a:pt x="21486" y="9768"/>
                </a:cubicBezTo>
                <a:cubicBezTo>
                  <a:pt x="21562" y="9966"/>
                  <a:pt x="21600" y="10244"/>
                  <a:pt x="21600" y="10522"/>
                </a:cubicBezTo>
                <a:close/>
                <a:moveTo>
                  <a:pt x="19699" y="11594"/>
                </a:moveTo>
                <a:cubicBezTo>
                  <a:pt x="19889" y="11594"/>
                  <a:pt x="20041" y="11554"/>
                  <a:pt x="20155" y="11515"/>
                </a:cubicBezTo>
                <a:cubicBezTo>
                  <a:pt x="20307" y="11475"/>
                  <a:pt x="20383" y="11396"/>
                  <a:pt x="20459" y="11276"/>
                </a:cubicBezTo>
                <a:cubicBezTo>
                  <a:pt x="20573" y="11157"/>
                  <a:pt x="20649" y="11078"/>
                  <a:pt x="20687" y="10959"/>
                </a:cubicBezTo>
                <a:cubicBezTo>
                  <a:pt x="20763" y="10840"/>
                  <a:pt x="20801" y="10681"/>
                  <a:pt x="20801" y="10522"/>
                </a:cubicBezTo>
                <a:cubicBezTo>
                  <a:pt x="20801" y="10244"/>
                  <a:pt x="20687" y="10006"/>
                  <a:pt x="20497" y="9768"/>
                </a:cubicBezTo>
                <a:cubicBezTo>
                  <a:pt x="20307" y="9569"/>
                  <a:pt x="20041" y="9490"/>
                  <a:pt x="19699" y="9490"/>
                </a:cubicBezTo>
                <a:cubicBezTo>
                  <a:pt x="16732" y="9490"/>
                  <a:pt x="16732" y="9490"/>
                  <a:pt x="16732" y="9490"/>
                </a:cubicBezTo>
                <a:cubicBezTo>
                  <a:pt x="16732" y="9490"/>
                  <a:pt x="16732" y="9490"/>
                  <a:pt x="16732" y="9490"/>
                </a:cubicBezTo>
                <a:cubicBezTo>
                  <a:pt x="11637" y="9490"/>
                  <a:pt x="11637" y="9490"/>
                  <a:pt x="11637" y="9490"/>
                </a:cubicBezTo>
                <a:cubicBezTo>
                  <a:pt x="11941" y="8854"/>
                  <a:pt x="11941" y="8854"/>
                  <a:pt x="11941" y="8854"/>
                </a:cubicBezTo>
                <a:cubicBezTo>
                  <a:pt x="12854" y="6472"/>
                  <a:pt x="13310" y="4566"/>
                  <a:pt x="13310" y="3097"/>
                </a:cubicBezTo>
                <a:cubicBezTo>
                  <a:pt x="13310" y="1985"/>
                  <a:pt x="13158" y="1310"/>
                  <a:pt x="12777" y="1112"/>
                </a:cubicBezTo>
                <a:cubicBezTo>
                  <a:pt x="12435" y="913"/>
                  <a:pt x="12131" y="834"/>
                  <a:pt x="11903" y="834"/>
                </a:cubicBezTo>
                <a:cubicBezTo>
                  <a:pt x="11789" y="834"/>
                  <a:pt x="11637" y="874"/>
                  <a:pt x="11446" y="993"/>
                </a:cubicBezTo>
                <a:cubicBezTo>
                  <a:pt x="11256" y="1112"/>
                  <a:pt x="11142" y="1231"/>
                  <a:pt x="11142" y="1390"/>
                </a:cubicBezTo>
                <a:cubicBezTo>
                  <a:pt x="11142" y="1628"/>
                  <a:pt x="11142" y="1946"/>
                  <a:pt x="11104" y="2422"/>
                </a:cubicBezTo>
                <a:cubicBezTo>
                  <a:pt x="11066" y="2938"/>
                  <a:pt x="10952" y="3454"/>
                  <a:pt x="10800" y="4090"/>
                </a:cubicBezTo>
                <a:cubicBezTo>
                  <a:pt x="10648" y="4725"/>
                  <a:pt x="10382" y="5360"/>
                  <a:pt x="10077" y="5996"/>
                </a:cubicBezTo>
                <a:cubicBezTo>
                  <a:pt x="9773" y="6671"/>
                  <a:pt x="9317" y="7226"/>
                  <a:pt x="8785" y="7703"/>
                </a:cubicBezTo>
                <a:cubicBezTo>
                  <a:pt x="8214" y="8179"/>
                  <a:pt x="7720" y="8616"/>
                  <a:pt x="7377" y="8934"/>
                </a:cubicBezTo>
                <a:cubicBezTo>
                  <a:pt x="6997" y="9251"/>
                  <a:pt x="6617" y="9529"/>
                  <a:pt x="6313" y="9728"/>
                </a:cubicBezTo>
                <a:cubicBezTo>
                  <a:pt x="5970" y="9926"/>
                  <a:pt x="5628" y="10085"/>
                  <a:pt x="5286" y="10204"/>
                </a:cubicBezTo>
                <a:cubicBezTo>
                  <a:pt x="4982" y="10284"/>
                  <a:pt x="4639" y="10363"/>
                  <a:pt x="4259" y="10363"/>
                </a:cubicBezTo>
                <a:cubicBezTo>
                  <a:pt x="3993" y="10363"/>
                  <a:pt x="3727" y="10363"/>
                  <a:pt x="3385" y="10363"/>
                </a:cubicBezTo>
                <a:cubicBezTo>
                  <a:pt x="3080" y="10363"/>
                  <a:pt x="2776" y="10363"/>
                  <a:pt x="2434" y="10363"/>
                </a:cubicBezTo>
                <a:cubicBezTo>
                  <a:pt x="2130" y="10363"/>
                  <a:pt x="1863" y="10363"/>
                  <a:pt x="1559" y="10363"/>
                </a:cubicBezTo>
                <a:cubicBezTo>
                  <a:pt x="1293" y="10363"/>
                  <a:pt x="1065" y="10363"/>
                  <a:pt x="837" y="10363"/>
                </a:cubicBezTo>
                <a:cubicBezTo>
                  <a:pt x="837" y="18741"/>
                  <a:pt x="837" y="18741"/>
                  <a:pt x="837" y="18741"/>
                </a:cubicBezTo>
                <a:cubicBezTo>
                  <a:pt x="4525" y="18741"/>
                  <a:pt x="4525" y="18741"/>
                  <a:pt x="4525" y="18741"/>
                </a:cubicBezTo>
                <a:cubicBezTo>
                  <a:pt x="4754" y="18741"/>
                  <a:pt x="5058" y="18821"/>
                  <a:pt x="5438" y="18940"/>
                </a:cubicBezTo>
                <a:cubicBezTo>
                  <a:pt x="5818" y="19099"/>
                  <a:pt x="6275" y="19297"/>
                  <a:pt x="6845" y="19535"/>
                </a:cubicBezTo>
                <a:cubicBezTo>
                  <a:pt x="7111" y="19694"/>
                  <a:pt x="7377" y="19853"/>
                  <a:pt x="7720" y="19972"/>
                </a:cubicBezTo>
                <a:cubicBezTo>
                  <a:pt x="8024" y="20131"/>
                  <a:pt x="8328" y="20290"/>
                  <a:pt x="8632" y="20369"/>
                </a:cubicBezTo>
                <a:cubicBezTo>
                  <a:pt x="8937" y="20488"/>
                  <a:pt x="9241" y="20568"/>
                  <a:pt x="9507" y="20647"/>
                </a:cubicBezTo>
                <a:cubicBezTo>
                  <a:pt x="9773" y="20766"/>
                  <a:pt x="10001" y="20806"/>
                  <a:pt x="10192" y="20806"/>
                </a:cubicBezTo>
                <a:cubicBezTo>
                  <a:pt x="15706" y="20806"/>
                  <a:pt x="15706" y="20806"/>
                  <a:pt x="15706" y="20806"/>
                </a:cubicBezTo>
                <a:cubicBezTo>
                  <a:pt x="16732" y="20806"/>
                  <a:pt x="16732" y="20806"/>
                  <a:pt x="16732" y="20806"/>
                </a:cubicBezTo>
                <a:cubicBezTo>
                  <a:pt x="16923" y="20806"/>
                  <a:pt x="17075" y="20766"/>
                  <a:pt x="17189" y="20687"/>
                </a:cubicBezTo>
                <a:cubicBezTo>
                  <a:pt x="17303" y="20607"/>
                  <a:pt x="17417" y="20528"/>
                  <a:pt x="17531" y="20449"/>
                </a:cubicBezTo>
                <a:cubicBezTo>
                  <a:pt x="17645" y="20369"/>
                  <a:pt x="17721" y="20250"/>
                  <a:pt x="17759" y="20131"/>
                </a:cubicBezTo>
                <a:cubicBezTo>
                  <a:pt x="17797" y="19972"/>
                  <a:pt x="17835" y="19853"/>
                  <a:pt x="17835" y="19694"/>
                </a:cubicBezTo>
                <a:cubicBezTo>
                  <a:pt x="17835" y="19535"/>
                  <a:pt x="17797" y="19376"/>
                  <a:pt x="17759" y="19257"/>
                </a:cubicBezTo>
                <a:cubicBezTo>
                  <a:pt x="17721" y="19138"/>
                  <a:pt x="17645" y="19019"/>
                  <a:pt x="17531" y="18940"/>
                </a:cubicBezTo>
                <a:cubicBezTo>
                  <a:pt x="17417" y="18821"/>
                  <a:pt x="17303" y="18741"/>
                  <a:pt x="17189" y="18701"/>
                </a:cubicBezTo>
                <a:cubicBezTo>
                  <a:pt x="17075" y="18662"/>
                  <a:pt x="16923" y="18622"/>
                  <a:pt x="16732" y="18622"/>
                </a:cubicBezTo>
                <a:cubicBezTo>
                  <a:pt x="16656" y="18622"/>
                  <a:pt x="16656" y="18622"/>
                  <a:pt x="16656" y="18622"/>
                </a:cubicBezTo>
                <a:cubicBezTo>
                  <a:pt x="16656" y="17749"/>
                  <a:pt x="16656" y="17749"/>
                  <a:pt x="16656" y="17749"/>
                </a:cubicBezTo>
                <a:cubicBezTo>
                  <a:pt x="17797" y="17749"/>
                  <a:pt x="17797" y="17749"/>
                  <a:pt x="17797" y="17749"/>
                </a:cubicBezTo>
                <a:cubicBezTo>
                  <a:pt x="17911" y="17749"/>
                  <a:pt x="18063" y="17709"/>
                  <a:pt x="18177" y="17669"/>
                </a:cubicBezTo>
                <a:cubicBezTo>
                  <a:pt x="18292" y="17629"/>
                  <a:pt x="18444" y="17550"/>
                  <a:pt x="18520" y="17431"/>
                </a:cubicBezTo>
                <a:cubicBezTo>
                  <a:pt x="18596" y="17312"/>
                  <a:pt x="18672" y="17193"/>
                  <a:pt x="18710" y="17074"/>
                </a:cubicBezTo>
                <a:cubicBezTo>
                  <a:pt x="18786" y="16915"/>
                  <a:pt x="18824" y="16796"/>
                  <a:pt x="18824" y="16637"/>
                </a:cubicBezTo>
                <a:cubicBezTo>
                  <a:pt x="18824" y="16518"/>
                  <a:pt x="18786" y="16399"/>
                  <a:pt x="18710" y="16240"/>
                </a:cubicBezTo>
                <a:cubicBezTo>
                  <a:pt x="18672" y="16121"/>
                  <a:pt x="18596" y="16001"/>
                  <a:pt x="18520" y="15882"/>
                </a:cubicBezTo>
                <a:cubicBezTo>
                  <a:pt x="18444" y="15803"/>
                  <a:pt x="18292" y="15763"/>
                  <a:pt x="18177" y="15684"/>
                </a:cubicBezTo>
                <a:cubicBezTo>
                  <a:pt x="18063" y="15604"/>
                  <a:pt x="17911" y="15565"/>
                  <a:pt x="17797" y="15565"/>
                </a:cubicBezTo>
                <a:cubicBezTo>
                  <a:pt x="17417" y="15565"/>
                  <a:pt x="17417" y="15565"/>
                  <a:pt x="17417" y="15565"/>
                </a:cubicBezTo>
                <a:cubicBezTo>
                  <a:pt x="17417" y="14691"/>
                  <a:pt x="17417" y="14691"/>
                  <a:pt x="17417" y="14691"/>
                </a:cubicBezTo>
                <a:cubicBezTo>
                  <a:pt x="18672" y="14691"/>
                  <a:pt x="18672" y="14691"/>
                  <a:pt x="18672" y="14691"/>
                </a:cubicBezTo>
                <a:cubicBezTo>
                  <a:pt x="18824" y="14691"/>
                  <a:pt x="18938" y="14651"/>
                  <a:pt x="19052" y="14612"/>
                </a:cubicBezTo>
                <a:cubicBezTo>
                  <a:pt x="19204" y="14572"/>
                  <a:pt x="19318" y="14493"/>
                  <a:pt x="19432" y="14374"/>
                </a:cubicBezTo>
                <a:cubicBezTo>
                  <a:pt x="19508" y="14294"/>
                  <a:pt x="19585" y="14175"/>
                  <a:pt x="19661" y="14016"/>
                </a:cubicBezTo>
                <a:cubicBezTo>
                  <a:pt x="19737" y="13897"/>
                  <a:pt x="19775" y="13738"/>
                  <a:pt x="19775" y="13619"/>
                </a:cubicBezTo>
                <a:cubicBezTo>
                  <a:pt x="19775" y="13421"/>
                  <a:pt x="19737" y="13262"/>
                  <a:pt x="19661" y="13143"/>
                </a:cubicBezTo>
                <a:cubicBezTo>
                  <a:pt x="19585" y="12984"/>
                  <a:pt x="19508" y="12904"/>
                  <a:pt x="19432" y="12825"/>
                </a:cubicBezTo>
                <a:cubicBezTo>
                  <a:pt x="19318" y="12746"/>
                  <a:pt x="19204" y="12626"/>
                  <a:pt x="19052" y="12587"/>
                </a:cubicBezTo>
                <a:cubicBezTo>
                  <a:pt x="18938" y="12507"/>
                  <a:pt x="18824" y="12468"/>
                  <a:pt x="18672" y="12468"/>
                </a:cubicBezTo>
                <a:cubicBezTo>
                  <a:pt x="18292" y="12468"/>
                  <a:pt x="18292" y="12468"/>
                  <a:pt x="18292" y="12468"/>
                </a:cubicBezTo>
                <a:cubicBezTo>
                  <a:pt x="18292" y="11594"/>
                  <a:pt x="18292" y="11594"/>
                  <a:pt x="18292" y="11594"/>
                </a:cubicBezTo>
                <a:lnTo>
                  <a:pt x="19699" y="11594"/>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16" name="Rectangle 70">
            <a:extLst>
              <a:ext uri="{FF2B5EF4-FFF2-40B4-BE49-F238E27FC236}">
                <a16:creationId xmlns:a16="http://schemas.microsoft.com/office/drawing/2014/main" id="{F74D4A06-7CA1-416D-BA04-811B619D5967}"/>
              </a:ext>
            </a:extLst>
          </p:cNvPr>
          <p:cNvSpPr/>
          <p:nvPr/>
        </p:nvSpPr>
        <p:spPr>
          <a:xfrm>
            <a:off x="0" y="10744200"/>
            <a:ext cx="16459200" cy="5715000"/>
          </a:xfrm>
          <a:custGeom>
            <a:avLst/>
            <a:gdLst>
              <a:gd name="connsiteX0" fmla="*/ 0 w 29260800"/>
              <a:gd name="connsiteY0" fmla="*/ 0 h 6972300"/>
              <a:gd name="connsiteX1" fmla="*/ 29260800 w 29260800"/>
              <a:gd name="connsiteY1" fmla="*/ 0 h 6972300"/>
              <a:gd name="connsiteX2" fmla="*/ 29260800 w 29260800"/>
              <a:gd name="connsiteY2" fmla="*/ 6972300 h 6972300"/>
              <a:gd name="connsiteX3" fmla="*/ 0 w 29260800"/>
              <a:gd name="connsiteY3" fmla="*/ 6972300 h 6972300"/>
              <a:gd name="connsiteX4" fmla="*/ 0 w 29260800"/>
              <a:gd name="connsiteY4" fmla="*/ 0 h 6972300"/>
              <a:gd name="connsiteX0" fmla="*/ 0 w 29260800"/>
              <a:gd name="connsiteY0" fmla="*/ 0 h 6972300"/>
              <a:gd name="connsiteX1" fmla="*/ 8610600 w 29260800"/>
              <a:gd name="connsiteY1" fmla="*/ 0 h 6972300"/>
              <a:gd name="connsiteX2" fmla="*/ 29260800 w 29260800"/>
              <a:gd name="connsiteY2" fmla="*/ 0 h 6972300"/>
              <a:gd name="connsiteX3" fmla="*/ 29260800 w 29260800"/>
              <a:gd name="connsiteY3" fmla="*/ 6972300 h 6972300"/>
              <a:gd name="connsiteX4" fmla="*/ 0 w 29260800"/>
              <a:gd name="connsiteY4" fmla="*/ 6972300 h 6972300"/>
              <a:gd name="connsiteX5" fmla="*/ 0 w 29260800"/>
              <a:gd name="connsiteY5" fmla="*/ 0 h 6972300"/>
              <a:gd name="connsiteX0" fmla="*/ 0 w 29260800"/>
              <a:gd name="connsiteY0" fmla="*/ 1409700 h 8382000"/>
              <a:gd name="connsiteX1" fmla="*/ 8420100 w 29260800"/>
              <a:gd name="connsiteY1" fmla="*/ 0 h 8382000"/>
              <a:gd name="connsiteX2" fmla="*/ 29260800 w 29260800"/>
              <a:gd name="connsiteY2" fmla="*/ 1409700 h 8382000"/>
              <a:gd name="connsiteX3" fmla="*/ 29260800 w 29260800"/>
              <a:gd name="connsiteY3" fmla="*/ 8382000 h 8382000"/>
              <a:gd name="connsiteX4" fmla="*/ 0 w 29260800"/>
              <a:gd name="connsiteY4" fmla="*/ 8382000 h 8382000"/>
              <a:gd name="connsiteX5" fmla="*/ 0 w 29260800"/>
              <a:gd name="connsiteY5" fmla="*/ 1409700 h 8382000"/>
              <a:gd name="connsiteX0" fmla="*/ 0 w 29260800"/>
              <a:gd name="connsiteY0" fmla="*/ 1409700 h 8382000"/>
              <a:gd name="connsiteX1" fmla="*/ 8420100 w 29260800"/>
              <a:gd name="connsiteY1" fmla="*/ 0 h 8382000"/>
              <a:gd name="connsiteX2" fmla="*/ 29260800 w 29260800"/>
              <a:gd name="connsiteY2" fmla="*/ 2743200 h 8382000"/>
              <a:gd name="connsiteX3" fmla="*/ 29260800 w 29260800"/>
              <a:gd name="connsiteY3" fmla="*/ 8382000 h 8382000"/>
              <a:gd name="connsiteX4" fmla="*/ 0 w 29260800"/>
              <a:gd name="connsiteY4" fmla="*/ 8382000 h 8382000"/>
              <a:gd name="connsiteX5" fmla="*/ 0 w 29260800"/>
              <a:gd name="connsiteY5" fmla="*/ 1409700 h 8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60800" h="8382000">
                <a:moveTo>
                  <a:pt x="0" y="1409700"/>
                </a:moveTo>
                <a:lnTo>
                  <a:pt x="8420100" y="0"/>
                </a:lnTo>
                <a:lnTo>
                  <a:pt x="29260800" y="2743200"/>
                </a:lnTo>
                <a:lnTo>
                  <a:pt x="29260800" y="8382000"/>
                </a:lnTo>
                <a:lnTo>
                  <a:pt x="0" y="8382000"/>
                </a:lnTo>
                <a:lnTo>
                  <a:pt x="0" y="1409700"/>
                </a:lnTo>
                <a:close/>
              </a:path>
            </a:pathLst>
          </a:custGeom>
          <a:gradFill>
            <a:gsLst>
              <a:gs pos="0">
                <a:schemeClr val="accent1">
                  <a:alpha val="90000"/>
                </a:schemeClr>
              </a:gs>
              <a:gs pos="100000">
                <a:schemeClr val="accent2">
                  <a:alpha val="85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3008359A-B134-48B9-9EDB-BB73FB0F5878}"/>
              </a:ext>
            </a:extLst>
          </p:cNvPr>
          <p:cNvSpPr>
            <a:spLocks noGrp="1"/>
          </p:cNvSpPr>
          <p:nvPr>
            <p:ph type="ftr" sz="quarter" idx="3"/>
          </p:nvPr>
        </p:nvSpPr>
        <p:spPr/>
        <p:txBody>
          <a:bodyPr/>
          <a:lstStyle/>
          <a:p>
            <a:r>
              <a:rPr lang="en-US">
                <a:solidFill>
                  <a:schemeClr val="bg1"/>
                </a:solidFill>
              </a:rPr>
              <a:t>BUSINESS.COM</a:t>
            </a:r>
            <a:endParaRPr lang="en-US" dirty="0">
              <a:solidFill>
                <a:schemeClr val="bg1"/>
              </a:solidFill>
            </a:endParaRPr>
          </a:p>
        </p:txBody>
      </p:sp>
      <p:sp>
        <p:nvSpPr>
          <p:cNvPr id="17" name="Freeform: Shape 16">
            <a:extLst>
              <a:ext uri="{FF2B5EF4-FFF2-40B4-BE49-F238E27FC236}">
                <a16:creationId xmlns:a16="http://schemas.microsoft.com/office/drawing/2014/main" id="{E059A5D8-D1BA-41EC-BCEA-F250A46DCFE2}"/>
              </a:ext>
            </a:extLst>
          </p:cNvPr>
          <p:cNvSpPr/>
          <p:nvPr/>
        </p:nvSpPr>
        <p:spPr>
          <a:xfrm>
            <a:off x="-2" y="10508917"/>
            <a:ext cx="16459200" cy="5950283"/>
          </a:xfrm>
          <a:custGeom>
            <a:avLst/>
            <a:gdLst>
              <a:gd name="connsiteX0" fmla="*/ 8420100 w 29260800"/>
              <a:gd name="connsiteY0" fmla="*/ 0 h 8382000"/>
              <a:gd name="connsiteX1" fmla="*/ 29260800 w 29260800"/>
              <a:gd name="connsiteY1" fmla="*/ 2743200 h 8382000"/>
              <a:gd name="connsiteX2" fmla="*/ 29260800 w 29260800"/>
              <a:gd name="connsiteY2" fmla="*/ 3200400 h 8382000"/>
              <a:gd name="connsiteX3" fmla="*/ 8420102 w 29260800"/>
              <a:gd name="connsiteY3" fmla="*/ 457200 h 8382000"/>
              <a:gd name="connsiteX4" fmla="*/ 2 w 29260800"/>
              <a:gd name="connsiteY4" fmla="*/ 1866900 h 8382000"/>
              <a:gd name="connsiteX5" fmla="*/ 2 w 29260800"/>
              <a:gd name="connsiteY5" fmla="*/ 8382000 h 8382000"/>
              <a:gd name="connsiteX6" fmla="*/ 0 w 29260800"/>
              <a:gd name="connsiteY6" fmla="*/ 8382000 h 8382000"/>
              <a:gd name="connsiteX7" fmla="*/ 0 w 29260800"/>
              <a:gd name="connsiteY7" fmla="*/ 1409700 h 8382000"/>
              <a:gd name="connsiteX8" fmla="*/ 8420100 w 29260800"/>
              <a:gd name="connsiteY8" fmla="*/ 0 h 8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0800" h="8382000">
                <a:moveTo>
                  <a:pt x="8420100" y="0"/>
                </a:moveTo>
                <a:lnTo>
                  <a:pt x="29260800" y="2743200"/>
                </a:lnTo>
                <a:lnTo>
                  <a:pt x="29260800" y="3200400"/>
                </a:lnTo>
                <a:lnTo>
                  <a:pt x="8420102" y="457200"/>
                </a:lnTo>
                <a:lnTo>
                  <a:pt x="2" y="1866900"/>
                </a:lnTo>
                <a:lnTo>
                  <a:pt x="2" y="8382000"/>
                </a:lnTo>
                <a:lnTo>
                  <a:pt x="0" y="8382000"/>
                </a:lnTo>
                <a:lnTo>
                  <a:pt x="0" y="1409700"/>
                </a:lnTo>
                <a:lnTo>
                  <a:pt x="842010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841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40</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BUSINESS.COM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1"/>
                </a:solidFill>
              </a:rPr>
              <a:t>FINANCIAL </a:t>
            </a:r>
            <a:r>
              <a:rPr lang="en-US" sz="10000" b="1" dirty="0">
                <a:solidFill>
                  <a:schemeClr val="accent1"/>
                </a:solidFill>
              </a:rPr>
              <a:t>PROJECTIONS</a:t>
            </a:r>
          </a:p>
        </p:txBody>
      </p:sp>
      <p:graphicFrame>
        <p:nvGraphicFramePr>
          <p:cNvPr id="231" name="Table 230">
            <a:extLst>
              <a:ext uri="{FF2B5EF4-FFF2-40B4-BE49-F238E27FC236}">
                <a16:creationId xmlns:a16="http://schemas.microsoft.com/office/drawing/2014/main" id="{568B065C-3AE6-4328-AEA0-0132F951F9BC}"/>
              </a:ext>
            </a:extLst>
          </p:cNvPr>
          <p:cNvGraphicFramePr>
            <a:graphicFrameLocks noGrp="1"/>
          </p:cNvGraphicFramePr>
          <p:nvPr>
            <p:extLst>
              <p:ext uri="{D42A27DB-BD31-4B8C-83A1-F6EECF244321}">
                <p14:modId xmlns:p14="http://schemas.microsoft.com/office/powerpoint/2010/main" val="3078955399"/>
              </p:ext>
            </p:extLst>
          </p:nvPr>
        </p:nvGraphicFramePr>
        <p:xfrm>
          <a:off x="1146976" y="4114800"/>
          <a:ext cx="27082003" cy="10081650"/>
        </p:xfrm>
        <a:graphic>
          <a:graphicData uri="http://schemas.openxmlformats.org/drawingml/2006/table">
            <a:tbl>
              <a:tblPr firstRow="1" bandRow="1">
                <a:tableStyleId>{073A0DAA-6AF3-43AB-8588-CEC1D06C72B9}</a:tableStyleId>
              </a:tblPr>
              <a:tblGrid>
                <a:gridCol w="10852474">
                  <a:extLst>
                    <a:ext uri="{9D8B030D-6E8A-4147-A177-3AD203B41FA5}">
                      <a16:colId xmlns:a16="http://schemas.microsoft.com/office/drawing/2014/main" val="20000"/>
                    </a:ext>
                  </a:extLst>
                </a:gridCol>
                <a:gridCol w="5429517">
                  <a:extLst>
                    <a:ext uri="{9D8B030D-6E8A-4147-A177-3AD203B41FA5}">
                      <a16:colId xmlns:a16="http://schemas.microsoft.com/office/drawing/2014/main" val="20001"/>
                    </a:ext>
                  </a:extLst>
                </a:gridCol>
                <a:gridCol w="5400006">
                  <a:extLst>
                    <a:ext uri="{9D8B030D-6E8A-4147-A177-3AD203B41FA5}">
                      <a16:colId xmlns:a16="http://schemas.microsoft.com/office/drawing/2014/main" val="20002"/>
                    </a:ext>
                  </a:extLst>
                </a:gridCol>
                <a:gridCol w="5400006">
                  <a:extLst>
                    <a:ext uri="{9D8B030D-6E8A-4147-A177-3AD203B41FA5}">
                      <a16:colId xmlns:a16="http://schemas.microsoft.com/office/drawing/2014/main" val="20003"/>
                    </a:ext>
                  </a:extLst>
                </a:gridCol>
              </a:tblGrid>
              <a:tr h="16802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chemeClr val="accent1"/>
                          </a:solidFill>
                          <a:latin typeface="+mn-lt"/>
                          <a:ea typeface="Roboto Medium" charset="0"/>
                          <a:cs typeface="Roboto Medium" charset="0"/>
                        </a:rPr>
                        <a:t>Medical Cost </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0" dirty="0">
                          <a:solidFill>
                            <a:schemeClr val="accent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0" dirty="0">
                          <a:solidFill>
                            <a:schemeClr val="accent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6802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accent1"/>
                          </a:solidFill>
                          <a:latin typeface="+mn-lt"/>
                          <a:ea typeface="Roboto Medium" charset="0"/>
                          <a:cs typeface="Roboto Medium" charset="0"/>
                        </a:rPr>
                        <a:t>Medical Cost</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802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accent1"/>
                          </a:solidFill>
                          <a:latin typeface="+mn-lt"/>
                          <a:ea typeface="Roboto Medium" charset="0"/>
                          <a:cs typeface="Roboto Medium" charset="0"/>
                        </a:rPr>
                        <a:t>Medical Cost</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6802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accent1"/>
                          </a:solidFill>
                          <a:latin typeface="+mn-lt"/>
                          <a:ea typeface="Roboto Medium" charset="0"/>
                          <a:cs typeface="Roboto Medium" charset="0"/>
                        </a:rPr>
                        <a:t>Medical Cost</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6802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accent1"/>
                          </a:solidFill>
                          <a:latin typeface="+mn-lt"/>
                          <a:ea typeface="Roboto Medium" charset="0"/>
                          <a:cs typeface="Roboto Medium" charset="0"/>
                        </a:rPr>
                        <a:t>Medical Cost</a:t>
                      </a:r>
                    </a:p>
                  </a:txBody>
                  <a:tcPr marL="0" anchor="ctr">
                    <a:lnL w="12700" cmpd="sng">
                      <a:noFill/>
                    </a:lnL>
                    <a:lnR w="12700" cmpd="sng">
                      <a:noFill/>
                    </a:lnR>
                    <a:lnT w="6350" cap="flat" cmpd="sng" algn="ctr">
                      <a:solidFill>
                        <a:schemeClr val="tx1"/>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680275">
                <a:tc>
                  <a:txBody>
                    <a:bodyPr/>
                    <a:lstStyle/>
                    <a:p>
                      <a:pPr algn="l"/>
                      <a:r>
                        <a:rPr lang="en-US" sz="3600" b="1" i="0" dirty="0">
                          <a:solidFill>
                            <a:schemeClr val="accent4"/>
                          </a:solidFill>
                          <a:latin typeface="+mn-lt"/>
                          <a:ea typeface="Roboto" charset="0"/>
                          <a:cs typeface="Roboto" charset="0"/>
                        </a:rPr>
                        <a:t>TOTAL</a:t>
                      </a:r>
                    </a:p>
                  </a:txBody>
                  <a:tcPr marL="0" anchor="ctr">
                    <a:lnL w="12700" cmpd="sng">
                      <a:noFill/>
                    </a:lnL>
                    <a:lnR w="12700" cmpd="sng">
                      <a:noFill/>
                    </a:lnR>
                    <a:lnT w="381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4400" b="1" dirty="0">
                          <a:solidFill>
                            <a:schemeClr val="accent4"/>
                          </a:solidFill>
                          <a:latin typeface="+mn-lt"/>
                          <a:ea typeface="Roboto Medium" charset="0"/>
                          <a:cs typeface="Roboto Medium" charset="0"/>
                        </a:rPr>
                        <a:t>$13,000.00</a:t>
                      </a:r>
                    </a:p>
                  </a:txBody>
                  <a:tcPr marR="0" anchor="ctr">
                    <a:lnL w="12700" cmpd="sng">
                      <a:noFill/>
                    </a:lnL>
                    <a:lnR w="12700" cmpd="sng">
                      <a:noFill/>
                    </a:lnR>
                    <a:lnT w="381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4400" b="1" dirty="0">
                          <a:solidFill>
                            <a:schemeClr val="accent4"/>
                          </a:solidFill>
                          <a:latin typeface="+mn-lt"/>
                          <a:ea typeface="Roboto Medium" charset="0"/>
                          <a:cs typeface="Roboto Medium" charset="0"/>
                        </a:rPr>
                        <a:t>$13,000.00</a:t>
                      </a:r>
                    </a:p>
                  </a:txBody>
                  <a:tcPr marR="0" anchor="ctr">
                    <a:lnL w="12700" cmpd="sng">
                      <a:noFill/>
                    </a:lnL>
                    <a:lnR w="12700" cmpd="sng">
                      <a:noFill/>
                    </a:lnR>
                    <a:lnT w="381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4400" b="1" dirty="0">
                          <a:solidFill>
                            <a:schemeClr val="accent4"/>
                          </a:solidFill>
                          <a:latin typeface="+mn-lt"/>
                          <a:ea typeface="Roboto Medium" charset="0"/>
                          <a:cs typeface="Roboto Medium" charset="0"/>
                        </a:rPr>
                        <a:t>$13,000.00</a:t>
                      </a:r>
                    </a:p>
                  </a:txBody>
                  <a:tcPr marR="0" anchor="ctr">
                    <a:lnL w="12700" cmpd="sng">
                      <a:noFill/>
                    </a:lnL>
                    <a:lnR w="12700" cmpd="sng">
                      <a:noFill/>
                    </a:lnR>
                    <a:lnT w="381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12" name="Freeform: Shape 11">
            <a:extLst>
              <a:ext uri="{FF2B5EF4-FFF2-40B4-BE49-F238E27FC236}">
                <a16:creationId xmlns:a16="http://schemas.microsoft.com/office/drawing/2014/main" id="{2F06487B-2BDA-43BD-A27A-9C17E8A9713E}"/>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4354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41</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BUSINESS.COM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1"/>
                </a:solidFill>
              </a:rPr>
              <a:t>FINANCIAL </a:t>
            </a:r>
            <a:r>
              <a:rPr lang="en-US" sz="10000" b="1" dirty="0">
                <a:solidFill>
                  <a:schemeClr val="accent1"/>
                </a:solidFill>
              </a:rPr>
              <a:t>PROJECTIONS</a:t>
            </a:r>
          </a:p>
        </p:txBody>
      </p:sp>
      <p:graphicFrame>
        <p:nvGraphicFramePr>
          <p:cNvPr id="10" name="Chart 1273">
            <a:extLst>
              <a:ext uri="{FF2B5EF4-FFF2-40B4-BE49-F238E27FC236}">
                <a16:creationId xmlns:a16="http://schemas.microsoft.com/office/drawing/2014/main" id="{339502B0-C07E-4B74-AE3E-1373091B5447}"/>
              </a:ext>
            </a:extLst>
          </p:cNvPr>
          <p:cNvGraphicFramePr/>
          <p:nvPr>
            <p:extLst>
              <p:ext uri="{D42A27DB-BD31-4B8C-83A1-F6EECF244321}">
                <p14:modId xmlns:p14="http://schemas.microsoft.com/office/powerpoint/2010/main" val="912222493"/>
              </p:ext>
            </p:extLst>
          </p:nvPr>
        </p:nvGraphicFramePr>
        <p:xfrm>
          <a:off x="993720" y="2933700"/>
          <a:ext cx="27235259" cy="11519260"/>
        </p:xfrm>
        <a:graphic>
          <a:graphicData uri="http://schemas.openxmlformats.org/drawingml/2006/chart">
            <c:chart xmlns:c="http://schemas.openxmlformats.org/drawingml/2006/chart" xmlns:r="http://schemas.openxmlformats.org/officeDocument/2006/relationships" r:id="rId2"/>
          </a:graphicData>
        </a:graphic>
      </p:graphicFrame>
      <p:sp>
        <p:nvSpPr>
          <p:cNvPr id="13" name="Freeform: Shape 12">
            <a:extLst>
              <a:ext uri="{FF2B5EF4-FFF2-40B4-BE49-F238E27FC236}">
                <a16:creationId xmlns:a16="http://schemas.microsoft.com/office/drawing/2014/main" id="{C2015340-98F0-4022-AFDD-548060A40E32}"/>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7777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pPr/>
              <a:t>42</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BUSINESS.COM</a:t>
            </a:r>
            <a:endParaRPr lang="en-US" dirty="0"/>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1"/>
                </a:solidFill>
              </a:rPr>
              <a:t>WORLD </a:t>
            </a:r>
            <a:r>
              <a:rPr lang="en-US" sz="10000" b="1" dirty="0">
                <a:solidFill>
                  <a:schemeClr val="accent1"/>
                </a:solidFill>
              </a:rPr>
              <a:t>MAP</a:t>
            </a:r>
          </a:p>
        </p:txBody>
      </p:sp>
      <p:grpSp>
        <p:nvGrpSpPr>
          <p:cNvPr id="31" name="Group 30">
            <a:extLst>
              <a:ext uri="{FF2B5EF4-FFF2-40B4-BE49-F238E27FC236}">
                <a16:creationId xmlns:a16="http://schemas.microsoft.com/office/drawing/2014/main" id="{A0DCE6E2-5761-4730-8A24-1FA11830F1AF}"/>
              </a:ext>
            </a:extLst>
          </p:cNvPr>
          <p:cNvGrpSpPr/>
          <p:nvPr/>
        </p:nvGrpSpPr>
        <p:grpSpPr>
          <a:xfrm>
            <a:off x="11447344" y="4296671"/>
            <a:ext cx="17498146" cy="8667082"/>
            <a:chOff x="327104" y="1009727"/>
            <a:chExt cx="7140279" cy="3536682"/>
          </a:xfrm>
          <a:solidFill>
            <a:schemeClr val="bg1">
              <a:lumMod val="85000"/>
            </a:schemeClr>
          </a:solidFill>
        </p:grpSpPr>
        <p:sp>
          <p:nvSpPr>
            <p:cNvPr id="32" name="Freeform 6">
              <a:extLst>
                <a:ext uri="{FF2B5EF4-FFF2-40B4-BE49-F238E27FC236}">
                  <a16:creationId xmlns:a16="http://schemas.microsoft.com/office/drawing/2014/main" id="{8C2320B2-8922-418E-885F-A4F1FE57B271}"/>
                </a:ext>
              </a:extLst>
            </p:cNvPr>
            <p:cNvSpPr>
              <a:spLocks/>
            </p:cNvSpPr>
            <p:nvPr/>
          </p:nvSpPr>
          <p:spPr bwMode="auto">
            <a:xfrm>
              <a:off x="3329689" y="2512879"/>
              <a:ext cx="1361883" cy="1524218"/>
            </a:xfrm>
            <a:custGeom>
              <a:avLst/>
              <a:gdLst>
                <a:gd name="T0" fmla="*/ 325 w 557"/>
                <a:gd name="T1" fmla="*/ 43 h 623"/>
                <a:gd name="T2" fmla="*/ 343 w 557"/>
                <a:gd name="T3" fmla="*/ 53 h 623"/>
                <a:gd name="T4" fmla="*/ 396 w 557"/>
                <a:gd name="T5" fmla="*/ 56 h 623"/>
                <a:gd name="T6" fmla="*/ 419 w 557"/>
                <a:gd name="T7" fmla="*/ 57 h 623"/>
                <a:gd name="T8" fmla="*/ 419 w 557"/>
                <a:gd name="T9" fmla="*/ 88 h 623"/>
                <a:gd name="T10" fmla="*/ 403 w 557"/>
                <a:gd name="T11" fmla="*/ 75 h 623"/>
                <a:gd name="T12" fmla="*/ 442 w 557"/>
                <a:gd name="T13" fmla="*/ 145 h 623"/>
                <a:gd name="T14" fmla="*/ 455 w 557"/>
                <a:gd name="T15" fmla="*/ 174 h 623"/>
                <a:gd name="T16" fmla="*/ 475 w 557"/>
                <a:gd name="T17" fmla="*/ 202 h 623"/>
                <a:gd name="T18" fmla="*/ 491 w 557"/>
                <a:gd name="T19" fmla="*/ 226 h 623"/>
                <a:gd name="T20" fmla="*/ 512 w 557"/>
                <a:gd name="T21" fmla="*/ 233 h 623"/>
                <a:gd name="T22" fmla="*/ 555 w 557"/>
                <a:gd name="T23" fmla="*/ 225 h 623"/>
                <a:gd name="T24" fmla="*/ 537 w 557"/>
                <a:gd name="T25" fmla="*/ 276 h 623"/>
                <a:gd name="T26" fmla="*/ 468 w 557"/>
                <a:gd name="T27" fmla="*/ 352 h 623"/>
                <a:gd name="T28" fmla="*/ 460 w 557"/>
                <a:gd name="T29" fmla="*/ 390 h 623"/>
                <a:gd name="T30" fmla="*/ 469 w 557"/>
                <a:gd name="T31" fmla="*/ 415 h 623"/>
                <a:gd name="T32" fmla="*/ 468 w 557"/>
                <a:gd name="T33" fmla="*/ 440 h 623"/>
                <a:gd name="T34" fmla="*/ 429 w 557"/>
                <a:gd name="T35" fmla="*/ 484 h 623"/>
                <a:gd name="T36" fmla="*/ 429 w 557"/>
                <a:gd name="T37" fmla="*/ 512 h 623"/>
                <a:gd name="T38" fmla="*/ 418 w 557"/>
                <a:gd name="T39" fmla="*/ 531 h 623"/>
                <a:gd name="T40" fmla="*/ 408 w 557"/>
                <a:gd name="T41" fmla="*/ 550 h 623"/>
                <a:gd name="T42" fmla="*/ 385 w 557"/>
                <a:gd name="T43" fmla="*/ 587 h 623"/>
                <a:gd name="T44" fmla="*/ 350 w 557"/>
                <a:gd name="T45" fmla="*/ 615 h 623"/>
                <a:gd name="T46" fmla="*/ 333 w 557"/>
                <a:gd name="T47" fmla="*/ 614 h 623"/>
                <a:gd name="T48" fmla="*/ 294 w 557"/>
                <a:gd name="T49" fmla="*/ 617 h 623"/>
                <a:gd name="T50" fmla="*/ 286 w 557"/>
                <a:gd name="T51" fmla="*/ 604 h 623"/>
                <a:gd name="T52" fmla="*/ 280 w 557"/>
                <a:gd name="T53" fmla="*/ 581 h 623"/>
                <a:gd name="T54" fmla="*/ 257 w 557"/>
                <a:gd name="T55" fmla="*/ 513 h 623"/>
                <a:gd name="T56" fmla="*/ 234 w 557"/>
                <a:gd name="T57" fmla="*/ 461 h 623"/>
                <a:gd name="T58" fmla="*/ 249 w 557"/>
                <a:gd name="T59" fmla="*/ 404 h 623"/>
                <a:gd name="T60" fmla="*/ 237 w 557"/>
                <a:gd name="T61" fmla="*/ 363 h 623"/>
                <a:gd name="T62" fmla="*/ 219 w 557"/>
                <a:gd name="T63" fmla="*/ 319 h 623"/>
                <a:gd name="T64" fmla="*/ 222 w 557"/>
                <a:gd name="T65" fmla="*/ 300 h 623"/>
                <a:gd name="T66" fmla="*/ 192 w 557"/>
                <a:gd name="T67" fmla="*/ 288 h 623"/>
                <a:gd name="T68" fmla="*/ 134 w 557"/>
                <a:gd name="T69" fmla="*/ 281 h 623"/>
                <a:gd name="T70" fmla="*/ 106 w 557"/>
                <a:gd name="T71" fmla="*/ 282 h 623"/>
                <a:gd name="T72" fmla="*/ 71 w 557"/>
                <a:gd name="T73" fmla="*/ 286 h 623"/>
                <a:gd name="T74" fmla="*/ 26 w 557"/>
                <a:gd name="T75" fmla="*/ 240 h 623"/>
                <a:gd name="T76" fmla="*/ 5 w 557"/>
                <a:gd name="T77" fmla="*/ 220 h 623"/>
                <a:gd name="T78" fmla="*/ 4 w 557"/>
                <a:gd name="T79" fmla="*/ 210 h 623"/>
                <a:gd name="T80" fmla="*/ 12 w 557"/>
                <a:gd name="T81" fmla="*/ 175 h 623"/>
                <a:gd name="T82" fmla="*/ 14 w 557"/>
                <a:gd name="T83" fmla="*/ 129 h 623"/>
                <a:gd name="T84" fmla="*/ 50 w 557"/>
                <a:gd name="T85" fmla="*/ 86 h 623"/>
                <a:gd name="T86" fmla="*/ 68 w 557"/>
                <a:gd name="T87" fmla="*/ 50 h 623"/>
                <a:gd name="T88" fmla="*/ 92 w 557"/>
                <a:gd name="T89" fmla="*/ 23 h 623"/>
                <a:gd name="T90" fmla="*/ 122 w 557"/>
                <a:gd name="T91" fmla="*/ 22 h 623"/>
                <a:gd name="T92" fmla="*/ 178 w 557"/>
                <a:gd name="T93" fmla="*/ 4 h 623"/>
                <a:gd name="T94" fmla="*/ 200 w 557"/>
                <a:gd name="T95" fmla="*/ 2 h 623"/>
                <a:gd name="T96" fmla="*/ 220 w 557"/>
                <a:gd name="T97" fmla="*/ 0 h 623"/>
                <a:gd name="T98" fmla="*/ 233 w 557"/>
                <a:gd name="T99" fmla="*/ 3 h 623"/>
                <a:gd name="T100" fmla="*/ 232 w 557"/>
                <a:gd name="T101" fmla="*/ 17 h 623"/>
                <a:gd name="T102" fmla="*/ 241 w 557"/>
                <a:gd name="T103" fmla="*/ 42 h 623"/>
                <a:gd name="T104" fmla="*/ 296 w 557"/>
                <a:gd name="T105" fmla="*/ 65 h 623"/>
                <a:gd name="T106" fmla="*/ 302 w 557"/>
                <a:gd name="T107" fmla="*/ 55 h 623"/>
                <a:gd name="T108" fmla="*/ 318 w 557"/>
                <a:gd name="T109" fmla="*/ 4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57" h="623">
                  <a:moveTo>
                    <a:pt x="318" y="43"/>
                  </a:moveTo>
                  <a:cubicBezTo>
                    <a:pt x="325" y="43"/>
                    <a:pt x="325" y="43"/>
                    <a:pt x="325" y="43"/>
                  </a:cubicBezTo>
                  <a:cubicBezTo>
                    <a:pt x="325" y="47"/>
                    <a:pt x="328" y="48"/>
                    <a:pt x="329" y="50"/>
                  </a:cubicBezTo>
                  <a:cubicBezTo>
                    <a:pt x="331" y="53"/>
                    <a:pt x="338" y="51"/>
                    <a:pt x="343" y="53"/>
                  </a:cubicBezTo>
                  <a:cubicBezTo>
                    <a:pt x="352" y="56"/>
                    <a:pt x="365" y="60"/>
                    <a:pt x="375" y="60"/>
                  </a:cubicBezTo>
                  <a:cubicBezTo>
                    <a:pt x="384" y="60"/>
                    <a:pt x="387" y="56"/>
                    <a:pt x="396" y="56"/>
                  </a:cubicBezTo>
                  <a:cubicBezTo>
                    <a:pt x="401" y="56"/>
                    <a:pt x="404" y="60"/>
                    <a:pt x="411" y="60"/>
                  </a:cubicBezTo>
                  <a:cubicBezTo>
                    <a:pt x="415" y="60"/>
                    <a:pt x="415" y="58"/>
                    <a:pt x="419" y="57"/>
                  </a:cubicBezTo>
                  <a:cubicBezTo>
                    <a:pt x="421" y="63"/>
                    <a:pt x="424" y="66"/>
                    <a:pt x="424" y="72"/>
                  </a:cubicBezTo>
                  <a:cubicBezTo>
                    <a:pt x="424" y="74"/>
                    <a:pt x="420" y="85"/>
                    <a:pt x="419" y="88"/>
                  </a:cubicBezTo>
                  <a:cubicBezTo>
                    <a:pt x="413" y="88"/>
                    <a:pt x="408" y="75"/>
                    <a:pt x="403" y="70"/>
                  </a:cubicBezTo>
                  <a:cubicBezTo>
                    <a:pt x="403" y="75"/>
                    <a:pt x="403" y="75"/>
                    <a:pt x="403" y="75"/>
                  </a:cubicBezTo>
                  <a:cubicBezTo>
                    <a:pt x="430" y="123"/>
                    <a:pt x="430" y="123"/>
                    <a:pt x="430" y="123"/>
                  </a:cubicBezTo>
                  <a:cubicBezTo>
                    <a:pt x="429" y="129"/>
                    <a:pt x="437" y="142"/>
                    <a:pt x="442" y="145"/>
                  </a:cubicBezTo>
                  <a:cubicBezTo>
                    <a:pt x="442" y="160"/>
                    <a:pt x="442" y="160"/>
                    <a:pt x="442" y="160"/>
                  </a:cubicBezTo>
                  <a:cubicBezTo>
                    <a:pt x="445" y="168"/>
                    <a:pt x="450" y="168"/>
                    <a:pt x="455" y="174"/>
                  </a:cubicBezTo>
                  <a:cubicBezTo>
                    <a:pt x="460" y="181"/>
                    <a:pt x="457" y="188"/>
                    <a:pt x="462" y="193"/>
                  </a:cubicBezTo>
                  <a:cubicBezTo>
                    <a:pt x="466" y="198"/>
                    <a:pt x="470" y="198"/>
                    <a:pt x="475" y="202"/>
                  </a:cubicBezTo>
                  <a:cubicBezTo>
                    <a:pt x="479" y="205"/>
                    <a:pt x="482" y="217"/>
                    <a:pt x="491" y="217"/>
                  </a:cubicBezTo>
                  <a:cubicBezTo>
                    <a:pt x="491" y="222"/>
                    <a:pt x="494" y="223"/>
                    <a:pt x="491" y="226"/>
                  </a:cubicBezTo>
                  <a:cubicBezTo>
                    <a:pt x="495" y="229"/>
                    <a:pt x="499" y="238"/>
                    <a:pt x="503" y="238"/>
                  </a:cubicBezTo>
                  <a:cubicBezTo>
                    <a:pt x="508" y="238"/>
                    <a:pt x="508" y="234"/>
                    <a:pt x="512" y="233"/>
                  </a:cubicBezTo>
                  <a:cubicBezTo>
                    <a:pt x="516" y="232"/>
                    <a:pt x="519" y="234"/>
                    <a:pt x="523" y="233"/>
                  </a:cubicBezTo>
                  <a:cubicBezTo>
                    <a:pt x="534" y="232"/>
                    <a:pt x="545" y="227"/>
                    <a:pt x="555" y="225"/>
                  </a:cubicBezTo>
                  <a:cubicBezTo>
                    <a:pt x="556" y="226"/>
                    <a:pt x="557" y="227"/>
                    <a:pt x="557" y="229"/>
                  </a:cubicBezTo>
                  <a:cubicBezTo>
                    <a:pt x="557" y="245"/>
                    <a:pt x="544" y="267"/>
                    <a:pt x="537" y="276"/>
                  </a:cubicBezTo>
                  <a:cubicBezTo>
                    <a:pt x="528" y="288"/>
                    <a:pt x="525" y="298"/>
                    <a:pt x="514" y="307"/>
                  </a:cubicBezTo>
                  <a:cubicBezTo>
                    <a:pt x="495" y="321"/>
                    <a:pt x="475" y="326"/>
                    <a:pt x="468" y="352"/>
                  </a:cubicBezTo>
                  <a:cubicBezTo>
                    <a:pt x="466" y="359"/>
                    <a:pt x="458" y="361"/>
                    <a:pt x="458" y="369"/>
                  </a:cubicBezTo>
                  <a:cubicBezTo>
                    <a:pt x="458" y="378"/>
                    <a:pt x="460" y="382"/>
                    <a:pt x="460" y="390"/>
                  </a:cubicBezTo>
                  <a:cubicBezTo>
                    <a:pt x="460" y="400"/>
                    <a:pt x="471" y="405"/>
                    <a:pt x="471" y="410"/>
                  </a:cubicBezTo>
                  <a:cubicBezTo>
                    <a:pt x="471" y="412"/>
                    <a:pt x="469" y="414"/>
                    <a:pt x="469" y="415"/>
                  </a:cubicBezTo>
                  <a:cubicBezTo>
                    <a:pt x="469" y="422"/>
                    <a:pt x="469" y="422"/>
                    <a:pt x="469" y="422"/>
                  </a:cubicBezTo>
                  <a:cubicBezTo>
                    <a:pt x="469" y="426"/>
                    <a:pt x="468" y="432"/>
                    <a:pt x="468" y="440"/>
                  </a:cubicBezTo>
                  <a:cubicBezTo>
                    <a:pt x="470" y="442"/>
                    <a:pt x="470" y="443"/>
                    <a:pt x="470" y="446"/>
                  </a:cubicBezTo>
                  <a:cubicBezTo>
                    <a:pt x="470" y="468"/>
                    <a:pt x="433" y="466"/>
                    <a:pt x="429" y="484"/>
                  </a:cubicBezTo>
                  <a:cubicBezTo>
                    <a:pt x="425" y="485"/>
                    <a:pt x="421" y="490"/>
                    <a:pt x="421" y="493"/>
                  </a:cubicBezTo>
                  <a:cubicBezTo>
                    <a:pt x="421" y="499"/>
                    <a:pt x="429" y="504"/>
                    <a:pt x="429" y="512"/>
                  </a:cubicBezTo>
                  <a:cubicBezTo>
                    <a:pt x="429" y="517"/>
                    <a:pt x="428" y="526"/>
                    <a:pt x="426" y="529"/>
                  </a:cubicBezTo>
                  <a:cubicBezTo>
                    <a:pt x="425" y="531"/>
                    <a:pt x="420" y="530"/>
                    <a:pt x="418" y="531"/>
                  </a:cubicBezTo>
                  <a:cubicBezTo>
                    <a:pt x="411" y="534"/>
                    <a:pt x="407" y="537"/>
                    <a:pt x="404" y="544"/>
                  </a:cubicBezTo>
                  <a:cubicBezTo>
                    <a:pt x="406" y="546"/>
                    <a:pt x="408" y="548"/>
                    <a:pt x="408" y="550"/>
                  </a:cubicBezTo>
                  <a:cubicBezTo>
                    <a:pt x="408" y="558"/>
                    <a:pt x="400" y="565"/>
                    <a:pt x="396" y="568"/>
                  </a:cubicBezTo>
                  <a:cubicBezTo>
                    <a:pt x="390" y="575"/>
                    <a:pt x="389" y="581"/>
                    <a:pt x="385" y="587"/>
                  </a:cubicBezTo>
                  <a:cubicBezTo>
                    <a:pt x="378" y="596"/>
                    <a:pt x="375" y="604"/>
                    <a:pt x="363" y="610"/>
                  </a:cubicBezTo>
                  <a:cubicBezTo>
                    <a:pt x="358" y="612"/>
                    <a:pt x="351" y="610"/>
                    <a:pt x="350" y="615"/>
                  </a:cubicBezTo>
                  <a:cubicBezTo>
                    <a:pt x="346" y="615"/>
                    <a:pt x="344" y="617"/>
                    <a:pt x="341" y="617"/>
                  </a:cubicBezTo>
                  <a:cubicBezTo>
                    <a:pt x="338" y="617"/>
                    <a:pt x="336" y="614"/>
                    <a:pt x="333" y="614"/>
                  </a:cubicBezTo>
                  <a:cubicBezTo>
                    <a:pt x="321" y="614"/>
                    <a:pt x="314" y="623"/>
                    <a:pt x="303" y="623"/>
                  </a:cubicBezTo>
                  <a:cubicBezTo>
                    <a:pt x="298" y="623"/>
                    <a:pt x="296" y="620"/>
                    <a:pt x="294" y="617"/>
                  </a:cubicBezTo>
                  <a:cubicBezTo>
                    <a:pt x="292" y="617"/>
                    <a:pt x="292" y="618"/>
                    <a:pt x="291" y="618"/>
                  </a:cubicBezTo>
                  <a:cubicBezTo>
                    <a:pt x="291" y="613"/>
                    <a:pt x="288" y="606"/>
                    <a:pt x="286" y="604"/>
                  </a:cubicBezTo>
                  <a:cubicBezTo>
                    <a:pt x="288" y="602"/>
                    <a:pt x="290" y="600"/>
                    <a:pt x="290" y="596"/>
                  </a:cubicBezTo>
                  <a:cubicBezTo>
                    <a:pt x="290" y="592"/>
                    <a:pt x="282" y="583"/>
                    <a:pt x="280" y="581"/>
                  </a:cubicBezTo>
                  <a:cubicBezTo>
                    <a:pt x="270" y="563"/>
                    <a:pt x="257" y="546"/>
                    <a:pt x="257" y="521"/>
                  </a:cubicBezTo>
                  <a:cubicBezTo>
                    <a:pt x="257" y="516"/>
                    <a:pt x="257" y="515"/>
                    <a:pt x="257" y="513"/>
                  </a:cubicBezTo>
                  <a:cubicBezTo>
                    <a:pt x="257" y="509"/>
                    <a:pt x="253" y="508"/>
                    <a:pt x="251" y="504"/>
                  </a:cubicBezTo>
                  <a:cubicBezTo>
                    <a:pt x="243" y="490"/>
                    <a:pt x="234" y="479"/>
                    <a:pt x="234" y="461"/>
                  </a:cubicBezTo>
                  <a:cubicBezTo>
                    <a:pt x="234" y="441"/>
                    <a:pt x="252" y="436"/>
                    <a:pt x="252" y="420"/>
                  </a:cubicBezTo>
                  <a:cubicBezTo>
                    <a:pt x="252" y="413"/>
                    <a:pt x="249" y="410"/>
                    <a:pt x="249" y="404"/>
                  </a:cubicBezTo>
                  <a:cubicBezTo>
                    <a:pt x="247" y="392"/>
                    <a:pt x="244" y="387"/>
                    <a:pt x="241" y="380"/>
                  </a:cubicBezTo>
                  <a:cubicBezTo>
                    <a:pt x="239" y="375"/>
                    <a:pt x="240" y="368"/>
                    <a:pt x="237" y="363"/>
                  </a:cubicBezTo>
                  <a:cubicBezTo>
                    <a:pt x="229" y="354"/>
                    <a:pt x="213" y="344"/>
                    <a:pt x="213" y="330"/>
                  </a:cubicBezTo>
                  <a:cubicBezTo>
                    <a:pt x="213" y="327"/>
                    <a:pt x="217" y="320"/>
                    <a:pt x="219" y="319"/>
                  </a:cubicBezTo>
                  <a:cubicBezTo>
                    <a:pt x="218" y="316"/>
                    <a:pt x="219" y="315"/>
                    <a:pt x="219" y="314"/>
                  </a:cubicBezTo>
                  <a:cubicBezTo>
                    <a:pt x="219" y="311"/>
                    <a:pt x="219" y="302"/>
                    <a:pt x="222" y="300"/>
                  </a:cubicBezTo>
                  <a:cubicBezTo>
                    <a:pt x="219" y="294"/>
                    <a:pt x="214" y="288"/>
                    <a:pt x="204" y="288"/>
                  </a:cubicBezTo>
                  <a:cubicBezTo>
                    <a:pt x="199" y="288"/>
                    <a:pt x="195" y="288"/>
                    <a:pt x="192" y="288"/>
                  </a:cubicBezTo>
                  <a:cubicBezTo>
                    <a:pt x="183" y="288"/>
                    <a:pt x="181" y="271"/>
                    <a:pt x="170" y="271"/>
                  </a:cubicBezTo>
                  <a:cubicBezTo>
                    <a:pt x="155" y="271"/>
                    <a:pt x="145" y="278"/>
                    <a:pt x="134" y="281"/>
                  </a:cubicBezTo>
                  <a:cubicBezTo>
                    <a:pt x="129" y="283"/>
                    <a:pt x="128" y="286"/>
                    <a:pt x="124" y="286"/>
                  </a:cubicBezTo>
                  <a:cubicBezTo>
                    <a:pt x="119" y="286"/>
                    <a:pt x="112" y="282"/>
                    <a:pt x="106" y="282"/>
                  </a:cubicBezTo>
                  <a:cubicBezTo>
                    <a:pt x="95" y="282"/>
                    <a:pt x="90" y="288"/>
                    <a:pt x="79" y="288"/>
                  </a:cubicBezTo>
                  <a:cubicBezTo>
                    <a:pt x="76" y="288"/>
                    <a:pt x="72" y="286"/>
                    <a:pt x="71" y="286"/>
                  </a:cubicBezTo>
                  <a:cubicBezTo>
                    <a:pt x="63" y="280"/>
                    <a:pt x="46" y="270"/>
                    <a:pt x="40" y="261"/>
                  </a:cubicBezTo>
                  <a:cubicBezTo>
                    <a:pt x="34" y="252"/>
                    <a:pt x="33" y="245"/>
                    <a:pt x="26" y="240"/>
                  </a:cubicBezTo>
                  <a:cubicBezTo>
                    <a:pt x="24" y="238"/>
                    <a:pt x="8" y="225"/>
                    <a:pt x="8" y="224"/>
                  </a:cubicBezTo>
                  <a:cubicBezTo>
                    <a:pt x="7" y="222"/>
                    <a:pt x="6" y="221"/>
                    <a:pt x="5" y="220"/>
                  </a:cubicBezTo>
                  <a:cubicBezTo>
                    <a:pt x="5" y="220"/>
                    <a:pt x="5" y="220"/>
                    <a:pt x="5" y="220"/>
                  </a:cubicBezTo>
                  <a:cubicBezTo>
                    <a:pt x="5" y="215"/>
                    <a:pt x="4" y="213"/>
                    <a:pt x="4" y="210"/>
                  </a:cubicBezTo>
                  <a:cubicBezTo>
                    <a:pt x="4" y="206"/>
                    <a:pt x="2" y="205"/>
                    <a:pt x="0" y="201"/>
                  </a:cubicBezTo>
                  <a:cubicBezTo>
                    <a:pt x="6" y="198"/>
                    <a:pt x="12" y="182"/>
                    <a:pt x="12" y="175"/>
                  </a:cubicBezTo>
                  <a:cubicBezTo>
                    <a:pt x="12" y="162"/>
                    <a:pt x="6" y="154"/>
                    <a:pt x="6" y="143"/>
                  </a:cubicBezTo>
                  <a:cubicBezTo>
                    <a:pt x="6" y="137"/>
                    <a:pt x="13" y="134"/>
                    <a:pt x="14" y="129"/>
                  </a:cubicBezTo>
                  <a:cubicBezTo>
                    <a:pt x="18" y="118"/>
                    <a:pt x="26" y="103"/>
                    <a:pt x="33" y="93"/>
                  </a:cubicBezTo>
                  <a:cubicBezTo>
                    <a:pt x="37" y="88"/>
                    <a:pt x="45" y="88"/>
                    <a:pt x="50" y="86"/>
                  </a:cubicBezTo>
                  <a:cubicBezTo>
                    <a:pt x="54" y="83"/>
                    <a:pt x="61" y="77"/>
                    <a:pt x="63" y="73"/>
                  </a:cubicBezTo>
                  <a:cubicBezTo>
                    <a:pt x="66" y="62"/>
                    <a:pt x="62" y="57"/>
                    <a:pt x="68" y="50"/>
                  </a:cubicBezTo>
                  <a:cubicBezTo>
                    <a:pt x="75" y="41"/>
                    <a:pt x="85" y="32"/>
                    <a:pt x="92" y="23"/>
                  </a:cubicBezTo>
                  <a:cubicBezTo>
                    <a:pt x="92" y="23"/>
                    <a:pt x="92" y="23"/>
                    <a:pt x="92" y="23"/>
                  </a:cubicBezTo>
                  <a:cubicBezTo>
                    <a:pt x="94" y="20"/>
                    <a:pt x="94" y="18"/>
                    <a:pt x="97" y="15"/>
                  </a:cubicBezTo>
                  <a:cubicBezTo>
                    <a:pt x="104" y="20"/>
                    <a:pt x="112" y="22"/>
                    <a:pt x="122" y="22"/>
                  </a:cubicBezTo>
                  <a:cubicBezTo>
                    <a:pt x="128" y="22"/>
                    <a:pt x="129" y="19"/>
                    <a:pt x="132" y="17"/>
                  </a:cubicBezTo>
                  <a:cubicBezTo>
                    <a:pt x="144" y="12"/>
                    <a:pt x="165" y="4"/>
                    <a:pt x="178" y="4"/>
                  </a:cubicBezTo>
                  <a:cubicBezTo>
                    <a:pt x="182" y="4"/>
                    <a:pt x="185" y="7"/>
                    <a:pt x="188" y="7"/>
                  </a:cubicBezTo>
                  <a:cubicBezTo>
                    <a:pt x="191" y="7"/>
                    <a:pt x="195" y="2"/>
                    <a:pt x="200" y="2"/>
                  </a:cubicBezTo>
                  <a:cubicBezTo>
                    <a:pt x="203" y="2"/>
                    <a:pt x="205" y="4"/>
                    <a:pt x="208" y="4"/>
                  </a:cubicBezTo>
                  <a:cubicBezTo>
                    <a:pt x="214" y="4"/>
                    <a:pt x="214" y="0"/>
                    <a:pt x="220" y="0"/>
                  </a:cubicBezTo>
                  <a:cubicBezTo>
                    <a:pt x="225" y="0"/>
                    <a:pt x="224" y="5"/>
                    <a:pt x="228" y="5"/>
                  </a:cubicBezTo>
                  <a:cubicBezTo>
                    <a:pt x="230" y="5"/>
                    <a:pt x="231" y="4"/>
                    <a:pt x="233" y="3"/>
                  </a:cubicBezTo>
                  <a:cubicBezTo>
                    <a:pt x="232" y="8"/>
                    <a:pt x="228" y="7"/>
                    <a:pt x="228" y="11"/>
                  </a:cubicBezTo>
                  <a:cubicBezTo>
                    <a:pt x="228" y="14"/>
                    <a:pt x="232" y="15"/>
                    <a:pt x="232" y="17"/>
                  </a:cubicBezTo>
                  <a:cubicBezTo>
                    <a:pt x="232" y="22"/>
                    <a:pt x="228" y="24"/>
                    <a:pt x="228" y="28"/>
                  </a:cubicBezTo>
                  <a:cubicBezTo>
                    <a:pt x="228" y="35"/>
                    <a:pt x="236" y="42"/>
                    <a:pt x="241" y="42"/>
                  </a:cubicBezTo>
                  <a:cubicBezTo>
                    <a:pt x="245" y="42"/>
                    <a:pt x="247" y="42"/>
                    <a:pt x="249" y="42"/>
                  </a:cubicBezTo>
                  <a:cubicBezTo>
                    <a:pt x="268" y="42"/>
                    <a:pt x="275" y="65"/>
                    <a:pt x="296" y="65"/>
                  </a:cubicBezTo>
                  <a:cubicBezTo>
                    <a:pt x="298" y="65"/>
                    <a:pt x="302" y="62"/>
                    <a:pt x="302" y="60"/>
                  </a:cubicBezTo>
                  <a:cubicBezTo>
                    <a:pt x="302" y="58"/>
                    <a:pt x="302" y="57"/>
                    <a:pt x="302" y="55"/>
                  </a:cubicBezTo>
                  <a:cubicBezTo>
                    <a:pt x="302" y="45"/>
                    <a:pt x="309" y="45"/>
                    <a:pt x="317" y="43"/>
                  </a:cubicBezTo>
                  <a:lnTo>
                    <a:pt x="318" y="43"/>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grpSp>
          <p:nvGrpSpPr>
            <p:cNvPr id="33" name="Group 32">
              <a:extLst>
                <a:ext uri="{FF2B5EF4-FFF2-40B4-BE49-F238E27FC236}">
                  <a16:creationId xmlns:a16="http://schemas.microsoft.com/office/drawing/2014/main" id="{4BE3F872-2EA8-4861-8E62-65B5AB5AD4C7}"/>
                </a:ext>
              </a:extLst>
            </p:cNvPr>
            <p:cNvGrpSpPr/>
            <p:nvPr/>
          </p:nvGrpSpPr>
          <p:grpSpPr>
            <a:xfrm>
              <a:off x="5618494" y="3253921"/>
              <a:ext cx="1240440" cy="983926"/>
              <a:chOff x="6329473" y="3053436"/>
              <a:chExt cx="1240440" cy="983926"/>
            </a:xfrm>
            <a:grpFill/>
          </p:grpSpPr>
          <p:sp>
            <p:nvSpPr>
              <p:cNvPr id="177" name="Freeform 12">
                <a:extLst>
                  <a:ext uri="{FF2B5EF4-FFF2-40B4-BE49-F238E27FC236}">
                    <a16:creationId xmlns:a16="http://schemas.microsoft.com/office/drawing/2014/main" id="{F41EB490-CF30-4E9D-90B5-26902DB0C3BB}"/>
                  </a:ext>
                </a:extLst>
              </p:cNvPr>
              <p:cNvSpPr>
                <a:spLocks/>
              </p:cNvSpPr>
              <p:nvPr/>
            </p:nvSpPr>
            <p:spPr bwMode="auto">
              <a:xfrm>
                <a:off x="6753280" y="3065828"/>
                <a:ext cx="126399" cy="146226"/>
              </a:xfrm>
              <a:custGeom>
                <a:avLst/>
                <a:gdLst>
                  <a:gd name="T0" fmla="*/ 21 w 52"/>
                  <a:gd name="T1" fmla="*/ 22 h 60"/>
                  <a:gd name="T2" fmla="*/ 17 w 52"/>
                  <a:gd name="T3" fmla="*/ 25 h 60"/>
                  <a:gd name="T4" fmla="*/ 11 w 52"/>
                  <a:gd name="T5" fmla="*/ 15 h 60"/>
                  <a:gd name="T6" fmla="*/ 21 w 52"/>
                  <a:gd name="T7" fmla="*/ 10 h 60"/>
                  <a:gd name="T8" fmla="*/ 32 w 52"/>
                  <a:gd name="T9" fmla="*/ 9 h 60"/>
                  <a:gd name="T10" fmla="*/ 42 w 52"/>
                  <a:gd name="T11" fmla="*/ 11 h 60"/>
                  <a:gd name="T12" fmla="*/ 50 w 52"/>
                  <a:gd name="T13" fmla="*/ 2 h 60"/>
                  <a:gd name="T14" fmla="*/ 52 w 52"/>
                  <a:gd name="T15" fmla="*/ 0 h 60"/>
                  <a:gd name="T16" fmla="*/ 50 w 52"/>
                  <a:gd name="T17" fmla="*/ 0 h 60"/>
                  <a:gd name="T18" fmla="*/ 41 w 52"/>
                  <a:gd name="T19" fmla="*/ 6 h 60"/>
                  <a:gd name="T20" fmla="*/ 39 w 52"/>
                  <a:gd name="T21" fmla="*/ 6 h 60"/>
                  <a:gd name="T22" fmla="*/ 19 w 52"/>
                  <a:gd name="T23" fmla="*/ 3 h 60"/>
                  <a:gd name="T24" fmla="*/ 8 w 52"/>
                  <a:gd name="T25" fmla="*/ 19 h 60"/>
                  <a:gd name="T26" fmla="*/ 5 w 52"/>
                  <a:gd name="T27" fmla="*/ 23 h 60"/>
                  <a:gd name="T28" fmla="*/ 0 w 52"/>
                  <a:gd name="T29" fmla="*/ 39 h 60"/>
                  <a:gd name="T30" fmla="*/ 6 w 52"/>
                  <a:gd name="T31" fmla="*/ 43 h 60"/>
                  <a:gd name="T32" fmla="*/ 6 w 52"/>
                  <a:gd name="T33" fmla="*/ 56 h 60"/>
                  <a:gd name="T34" fmla="*/ 10 w 52"/>
                  <a:gd name="T35" fmla="*/ 60 h 60"/>
                  <a:gd name="T36" fmla="*/ 15 w 52"/>
                  <a:gd name="T37" fmla="*/ 49 h 60"/>
                  <a:gd name="T38" fmla="*/ 12 w 52"/>
                  <a:gd name="T39" fmla="*/ 39 h 60"/>
                  <a:gd name="T40" fmla="*/ 16 w 52"/>
                  <a:gd name="T41" fmla="*/ 36 h 60"/>
                  <a:gd name="T42" fmla="*/ 19 w 52"/>
                  <a:gd name="T43" fmla="*/ 36 h 60"/>
                  <a:gd name="T44" fmla="*/ 17 w 52"/>
                  <a:gd name="T45" fmla="*/ 42 h 60"/>
                  <a:gd name="T46" fmla="*/ 22 w 52"/>
                  <a:gd name="T47" fmla="*/ 51 h 60"/>
                  <a:gd name="T48" fmla="*/ 22 w 52"/>
                  <a:gd name="T49" fmla="*/ 53 h 60"/>
                  <a:gd name="T50" fmla="*/ 26 w 52"/>
                  <a:gd name="T51" fmla="*/ 53 h 60"/>
                  <a:gd name="T52" fmla="*/ 32 w 52"/>
                  <a:gd name="T53" fmla="*/ 47 h 60"/>
                  <a:gd name="T54" fmla="*/ 28 w 52"/>
                  <a:gd name="T55" fmla="*/ 42 h 60"/>
                  <a:gd name="T56" fmla="*/ 29 w 52"/>
                  <a:gd name="T57" fmla="*/ 40 h 60"/>
                  <a:gd name="T58" fmla="*/ 22 w 52"/>
                  <a:gd name="T59" fmla="*/ 28 h 60"/>
                  <a:gd name="T60" fmla="*/ 37 w 52"/>
                  <a:gd name="T61" fmla="*/ 20 h 60"/>
                  <a:gd name="T62" fmla="*/ 37 w 52"/>
                  <a:gd name="T63" fmla="*/ 18 h 60"/>
                  <a:gd name="T64" fmla="*/ 20 w 52"/>
                  <a:gd name="T65" fmla="*/ 23 h 60"/>
                  <a:gd name="T66" fmla="*/ 21 w 52"/>
                  <a:gd name="T67" fmla="*/ 2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60">
                    <a:moveTo>
                      <a:pt x="21" y="22"/>
                    </a:moveTo>
                    <a:cubicBezTo>
                      <a:pt x="19" y="23"/>
                      <a:pt x="19" y="25"/>
                      <a:pt x="17" y="25"/>
                    </a:cubicBezTo>
                    <a:cubicBezTo>
                      <a:pt x="13" y="25"/>
                      <a:pt x="11" y="19"/>
                      <a:pt x="11" y="15"/>
                    </a:cubicBezTo>
                    <a:cubicBezTo>
                      <a:pt x="11" y="9"/>
                      <a:pt x="16" y="10"/>
                      <a:pt x="21" y="10"/>
                    </a:cubicBezTo>
                    <a:cubicBezTo>
                      <a:pt x="26" y="10"/>
                      <a:pt x="28" y="9"/>
                      <a:pt x="32" y="9"/>
                    </a:cubicBezTo>
                    <a:cubicBezTo>
                      <a:pt x="35" y="9"/>
                      <a:pt x="38" y="11"/>
                      <a:pt x="42" y="11"/>
                    </a:cubicBezTo>
                    <a:cubicBezTo>
                      <a:pt x="48" y="11"/>
                      <a:pt x="50" y="6"/>
                      <a:pt x="50" y="2"/>
                    </a:cubicBezTo>
                    <a:cubicBezTo>
                      <a:pt x="51" y="2"/>
                      <a:pt x="52" y="1"/>
                      <a:pt x="52" y="0"/>
                    </a:cubicBezTo>
                    <a:cubicBezTo>
                      <a:pt x="50" y="0"/>
                      <a:pt x="50" y="0"/>
                      <a:pt x="50" y="0"/>
                    </a:cubicBezTo>
                    <a:cubicBezTo>
                      <a:pt x="47" y="2"/>
                      <a:pt x="43" y="5"/>
                      <a:pt x="41" y="6"/>
                    </a:cubicBezTo>
                    <a:cubicBezTo>
                      <a:pt x="39" y="6"/>
                      <a:pt x="39" y="6"/>
                      <a:pt x="39" y="6"/>
                    </a:cubicBezTo>
                    <a:cubicBezTo>
                      <a:pt x="19" y="3"/>
                      <a:pt x="19" y="3"/>
                      <a:pt x="19" y="3"/>
                    </a:cubicBezTo>
                    <a:cubicBezTo>
                      <a:pt x="11" y="3"/>
                      <a:pt x="8" y="12"/>
                      <a:pt x="8" y="19"/>
                    </a:cubicBezTo>
                    <a:cubicBezTo>
                      <a:pt x="8" y="21"/>
                      <a:pt x="5" y="22"/>
                      <a:pt x="5" y="23"/>
                    </a:cubicBezTo>
                    <a:cubicBezTo>
                      <a:pt x="3" y="30"/>
                      <a:pt x="0" y="33"/>
                      <a:pt x="0" y="39"/>
                    </a:cubicBezTo>
                    <a:cubicBezTo>
                      <a:pt x="0" y="42"/>
                      <a:pt x="4" y="42"/>
                      <a:pt x="6" y="43"/>
                    </a:cubicBezTo>
                    <a:cubicBezTo>
                      <a:pt x="6" y="47"/>
                      <a:pt x="6" y="53"/>
                      <a:pt x="6" y="56"/>
                    </a:cubicBezTo>
                    <a:cubicBezTo>
                      <a:pt x="6" y="58"/>
                      <a:pt x="8" y="60"/>
                      <a:pt x="10" y="60"/>
                    </a:cubicBezTo>
                    <a:cubicBezTo>
                      <a:pt x="13" y="60"/>
                      <a:pt x="15" y="50"/>
                      <a:pt x="15" y="49"/>
                    </a:cubicBezTo>
                    <a:cubicBezTo>
                      <a:pt x="15" y="45"/>
                      <a:pt x="12" y="43"/>
                      <a:pt x="12" y="39"/>
                    </a:cubicBezTo>
                    <a:cubicBezTo>
                      <a:pt x="12" y="37"/>
                      <a:pt x="14" y="36"/>
                      <a:pt x="16" y="36"/>
                    </a:cubicBezTo>
                    <a:cubicBezTo>
                      <a:pt x="17" y="36"/>
                      <a:pt x="18" y="36"/>
                      <a:pt x="19" y="36"/>
                    </a:cubicBezTo>
                    <a:cubicBezTo>
                      <a:pt x="17" y="42"/>
                      <a:pt x="17" y="42"/>
                      <a:pt x="17" y="42"/>
                    </a:cubicBezTo>
                    <a:cubicBezTo>
                      <a:pt x="17" y="46"/>
                      <a:pt x="22" y="47"/>
                      <a:pt x="22" y="51"/>
                    </a:cubicBezTo>
                    <a:cubicBezTo>
                      <a:pt x="22" y="52"/>
                      <a:pt x="22" y="52"/>
                      <a:pt x="22" y="53"/>
                    </a:cubicBezTo>
                    <a:cubicBezTo>
                      <a:pt x="26" y="53"/>
                      <a:pt x="26" y="53"/>
                      <a:pt x="26" y="53"/>
                    </a:cubicBezTo>
                    <a:cubicBezTo>
                      <a:pt x="26" y="50"/>
                      <a:pt x="32" y="50"/>
                      <a:pt x="32" y="47"/>
                    </a:cubicBezTo>
                    <a:cubicBezTo>
                      <a:pt x="31" y="47"/>
                      <a:pt x="28" y="44"/>
                      <a:pt x="28" y="42"/>
                    </a:cubicBezTo>
                    <a:cubicBezTo>
                      <a:pt x="28" y="42"/>
                      <a:pt x="29" y="41"/>
                      <a:pt x="29" y="40"/>
                    </a:cubicBezTo>
                    <a:cubicBezTo>
                      <a:pt x="27" y="40"/>
                      <a:pt x="22" y="29"/>
                      <a:pt x="22" y="28"/>
                    </a:cubicBezTo>
                    <a:cubicBezTo>
                      <a:pt x="30" y="28"/>
                      <a:pt x="31" y="22"/>
                      <a:pt x="37" y="20"/>
                    </a:cubicBezTo>
                    <a:cubicBezTo>
                      <a:pt x="37" y="18"/>
                      <a:pt x="37" y="18"/>
                      <a:pt x="37" y="18"/>
                    </a:cubicBezTo>
                    <a:cubicBezTo>
                      <a:pt x="35" y="17"/>
                      <a:pt x="20" y="22"/>
                      <a:pt x="20" y="23"/>
                    </a:cubicBezTo>
                    <a:lnTo>
                      <a:pt x="21" y="2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78" name="Freeform 13">
                <a:extLst>
                  <a:ext uri="{FF2B5EF4-FFF2-40B4-BE49-F238E27FC236}">
                    <a16:creationId xmlns:a16="http://schemas.microsoft.com/office/drawing/2014/main" id="{E104B106-737A-4F66-BB17-E7CBD26EB0A8}"/>
                  </a:ext>
                </a:extLst>
              </p:cNvPr>
              <p:cNvSpPr>
                <a:spLocks/>
              </p:cNvSpPr>
              <p:nvPr/>
            </p:nvSpPr>
            <p:spPr bwMode="auto">
              <a:xfrm>
                <a:off x="6485612" y="3214533"/>
                <a:ext cx="205707" cy="61960"/>
              </a:xfrm>
              <a:custGeom>
                <a:avLst/>
                <a:gdLst>
                  <a:gd name="T0" fmla="*/ 81 w 84"/>
                  <a:gd name="T1" fmla="*/ 24 h 25"/>
                  <a:gd name="T2" fmla="*/ 75 w 84"/>
                  <a:gd name="T3" fmla="*/ 22 h 25"/>
                  <a:gd name="T4" fmla="*/ 75 w 84"/>
                  <a:gd name="T5" fmla="*/ 25 h 25"/>
                  <a:gd name="T6" fmla="*/ 44 w 84"/>
                  <a:gd name="T7" fmla="*/ 20 h 25"/>
                  <a:gd name="T8" fmla="*/ 37 w 84"/>
                  <a:gd name="T9" fmla="*/ 17 h 25"/>
                  <a:gd name="T10" fmla="*/ 21 w 84"/>
                  <a:gd name="T11" fmla="*/ 15 h 25"/>
                  <a:gd name="T12" fmla="*/ 10 w 84"/>
                  <a:gd name="T13" fmla="*/ 13 h 25"/>
                  <a:gd name="T14" fmla="*/ 0 w 84"/>
                  <a:gd name="T15" fmla="*/ 7 h 25"/>
                  <a:gd name="T16" fmla="*/ 8 w 84"/>
                  <a:gd name="T17" fmla="*/ 1 h 25"/>
                  <a:gd name="T18" fmla="*/ 10 w 84"/>
                  <a:gd name="T19" fmla="*/ 2 h 25"/>
                  <a:gd name="T20" fmla="*/ 14 w 84"/>
                  <a:gd name="T21" fmla="*/ 0 h 25"/>
                  <a:gd name="T22" fmla="*/ 36 w 84"/>
                  <a:gd name="T23" fmla="*/ 10 h 25"/>
                  <a:gd name="T24" fmla="*/ 45 w 84"/>
                  <a:gd name="T25" fmla="*/ 5 h 25"/>
                  <a:gd name="T26" fmla="*/ 58 w 84"/>
                  <a:gd name="T27" fmla="*/ 10 h 25"/>
                  <a:gd name="T28" fmla="*/ 66 w 84"/>
                  <a:gd name="T29" fmla="*/ 9 h 25"/>
                  <a:gd name="T30" fmla="*/ 69 w 84"/>
                  <a:gd name="T31" fmla="*/ 9 h 25"/>
                  <a:gd name="T32" fmla="*/ 58 w 84"/>
                  <a:gd name="T33" fmla="*/ 11 h 25"/>
                  <a:gd name="T34" fmla="*/ 70 w 84"/>
                  <a:gd name="T35" fmla="*/ 15 h 25"/>
                  <a:gd name="T36" fmla="*/ 72 w 84"/>
                  <a:gd name="T37" fmla="*/ 18 h 25"/>
                  <a:gd name="T38" fmla="*/ 79 w 84"/>
                  <a:gd name="T39" fmla="*/ 18 h 25"/>
                  <a:gd name="T40" fmla="*/ 84 w 84"/>
                  <a:gd name="T41" fmla="*/ 21 h 25"/>
                  <a:gd name="T42" fmla="*/ 81 w 84"/>
                  <a:gd name="T43"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 h="25">
                    <a:moveTo>
                      <a:pt x="81" y="24"/>
                    </a:moveTo>
                    <a:cubicBezTo>
                      <a:pt x="78" y="24"/>
                      <a:pt x="78" y="22"/>
                      <a:pt x="75" y="22"/>
                    </a:cubicBezTo>
                    <a:cubicBezTo>
                      <a:pt x="74" y="22"/>
                      <a:pt x="74" y="24"/>
                      <a:pt x="75" y="25"/>
                    </a:cubicBezTo>
                    <a:cubicBezTo>
                      <a:pt x="65" y="21"/>
                      <a:pt x="56" y="20"/>
                      <a:pt x="44" y="20"/>
                    </a:cubicBezTo>
                    <a:cubicBezTo>
                      <a:pt x="41" y="20"/>
                      <a:pt x="40" y="17"/>
                      <a:pt x="37" y="17"/>
                    </a:cubicBezTo>
                    <a:cubicBezTo>
                      <a:pt x="32" y="17"/>
                      <a:pt x="27" y="16"/>
                      <a:pt x="21" y="15"/>
                    </a:cubicBezTo>
                    <a:cubicBezTo>
                      <a:pt x="17" y="13"/>
                      <a:pt x="13" y="16"/>
                      <a:pt x="10" y="13"/>
                    </a:cubicBezTo>
                    <a:cubicBezTo>
                      <a:pt x="7" y="10"/>
                      <a:pt x="5" y="7"/>
                      <a:pt x="0" y="7"/>
                    </a:cubicBezTo>
                    <a:cubicBezTo>
                      <a:pt x="1" y="6"/>
                      <a:pt x="6" y="1"/>
                      <a:pt x="8" y="1"/>
                    </a:cubicBezTo>
                    <a:cubicBezTo>
                      <a:pt x="8" y="1"/>
                      <a:pt x="9" y="2"/>
                      <a:pt x="10" y="2"/>
                    </a:cubicBezTo>
                    <a:cubicBezTo>
                      <a:pt x="12" y="2"/>
                      <a:pt x="13" y="0"/>
                      <a:pt x="14" y="0"/>
                    </a:cubicBezTo>
                    <a:cubicBezTo>
                      <a:pt x="23" y="0"/>
                      <a:pt x="27" y="10"/>
                      <a:pt x="36" y="10"/>
                    </a:cubicBezTo>
                    <a:cubicBezTo>
                      <a:pt x="41" y="10"/>
                      <a:pt x="41" y="5"/>
                      <a:pt x="45" y="5"/>
                    </a:cubicBezTo>
                    <a:cubicBezTo>
                      <a:pt x="51" y="5"/>
                      <a:pt x="53" y="10"/>
                      <a:pt x="58" y="10"/>
                    </a:cubicBezTo>
                    <a:cubicBezTo>
                      <a:pt x="66" y="9"/>
                      <a:pt x="66" y="9"/>
                      <a:pt x="66" y="9"/>
                    </a:cubicBezTo>
                    <a:cubicBezTo>
                      <a:pt x="69" y="9"/>
                      <a:pt x="69" y="9"/>
                      <a:pt x="69" y="9"/>
                    </a:cubicBezTo>
                    <a:cubicBezTo>
                      <a:pt x="68" y="11"/>
                      <a:pt x="59" y="12"/>
                      <a:pt x="58" y="11"/>
                    </a:cubicBezTo>
                    <a:cubicBezTo>
                      <a:pt x="61" y="14"/>
                      <a:pt x="65" y="15"/>
                      <a:pt x="70" y="15"/>
                    </a:cubicBezTo>
                    <a:cubicBezTo>
                      <a:pt x="72" y="15"/>
                      <a:pt x="72" y="17"/>
                      <a:pt x="72" y="18"/>
                    </a:cubicBezTo>
                    <a:cubicBezTo>
                      <a:pt x="74" y="20"/>
                      <a:pt x="77" y="17"/>
                      <a:pt x="79" y="18"/>
                    </a:cubicBezTo>
                    <a:cubicBezTo>
                      <a:pt x="82" y="19"/>
                      <a:pt x="82" y="20"/>
                      <a:pt x="84" y="21"/>
                    </a:cubicBezTo>
                    <a:cubicBezTo>
                      <a:pt x="83" y="22"/>
                      <a:pt x="81" y="24"/>
                      <a:pt x="81" y="2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79" name="Freeform 14">
                <a:extLst>
                  <a:ext uri="{FF2B5EF4-FFF2-40B4-BE49-F238E27FC236}">
                    <a16:creationId xmlns:a16="http://schemas.microsoft.com/office/drawing/2014/main" id="{DA4B79C8-14F6-4212-90E9-38CA276DA95C}"/>
                  </a:ext>
                </a:extLst>
              </p:cNvPr>
              <p:cNvSpPr>
                <a:spLocks/>
              </p:cNvSpPr>
              <p:nvPr/>
            </p:nvSpPr>
            <p:spPr bwMode="auto">
              <a:xfrm>
                <a:off x="6774346" y="3264101"/>
                <a:ext cx="61960" cy="14870"/>
              </a:xfrm>
              <a:custGeom>
                <a:avLst/>
                <a:gdLst>
                  <a:gd name="T0" fmla="*/ 17 w 25"/>
                  <a:gd name="T1" fmla="*/ 6 h 6"/>
                  <a:gd name="T2" fmla="*/ 7 w 25"/>
                  <a:gd name="T3" fmla="*/ 6 h 6"/>
                  <a:gd name="T4" fmla="*/ 0 w 25"/>
                  <a:gd name="T5" fmla="*/ 3 h 6"/>
                  <a:gd name="T6" fmla="*/ 6 w 25"/>
                  <a:gd name="T7" fmla="*/ 1 h 6"/>
                  <a:gd name="T8" fmla="*/ 17 w 25"/>
                  <a:gd name="T9" fmla="*/ 3 h 6"/>
                  <a:gd name="T10" fmla="*/ 25 w 25"/>
                  <a:gd name="T11" fmla="*/ 0 h 6"/>
                  <a:gd name="T12" fmla="*/ 17 w 2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25" h="6">
                    <a:moveTo>
                      <a:pt x="17" y="6"/>
                    </a:moveTo>
                    <a:cubicBezTo>
                      <a:pt x="13" y="6"/>
                      <a:pt x="9" y="6"/>
                      <a:pt x="7" y="6"/>
                    </a:cubicBezTo>
                    <a:cubicBezTo>
                      <a:pt x="5" y="6"/>
                      <a:pt x="0" y="6"/>
                      <a:pt x="0" y="3"/>
                    </a:cubicBezTo>
                    <a:cubicBezTo>
                      <a:pt x="0" y="0"/>
                      <a:pt x="4" y="1"/>
                      <a:pt x="6" y="1"/>
                    </a:cubicBezTo>
                    <a:cubicBezTo>
                      <a:pt x="11" y="1"/>
                      <a:pt x="13" y="3"/>
                      <a:pt x="17" y="3"/>
                    </a:cubicBezTo>
                    <a:cubicBezTo>
                      <a:pt x="21" y="3"/>
                      <a:pt x="23" y="1"/>
                      <a:pt x="25" y="0"/>
                    </a:cubicBezTo>
                    <a:cubicBezTo>
                      <a:pt x="23" y="4"/>
                      <a:pt x="21" y="4"/>
                      <a:pt x="17" y="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0" name="Freeform 15">
                <a:extLst>
                  <a:ext uri="{FF2B5EF4-FFF2-40B4-BE49-F238E27FC236}">
                    <a16:creationId xmlns:a16="http://schemas.microsoft.com/office/drawing/2014/main" id="{866A9D09-F413-44F5-AA08-172613F603C5}"/>
                  </a:ext>
                </a:extLst>
              </p:cNvPr>
              <p:cNvSpPr>
                <a:spLocks/>
              </p:cNvSpPr>
              <p:nvPr/>
            </p:nvSpPr>
            <p:spPr bwMode="auto">
              <a:xfrm>
                <a:off x="6713625" y="3266579"/>
                <a:ext cx="44611" cy="14870"/>
              </a:xfrm>
              <a:custGeom>
                <a:avLst/>
                <a:gdLst>
                  <a:gd name="T0" fmla="*/ 18 w 18"/>
                  <a:gd name="T1" fmla="*/ 4 h 6"/>
                  <a:gd name="T2" fmla="*/ 15 w 18"/>
                  <a:gd name="T3" fmla="*/ 4 h 6"/>
                  <a:gd name="T4" fmla="*/ 13 w 18"/>
                  <a:gd name="T5" fmla="*/ 3 h 6"/>
                  <a:gd name="T6" fmla="*/ 6 w 18"/>
                  <a:gd name="T7" fmla="*/ 6 h 6"/>
                  <a:gd name="T8" fmla="*/ 0 w 18"/>
                  <a:gd name="T9" fmla="*/ 4 h 6"/>
                  <a:gd name="T10" fmla="*/ 5 w 18"/>
                  <a:gd name="T11" fmla="*/ 1 h 6"/>
                  <a:gd name="T12" fmla="*/ 11 w 18"/>
                  <a:gd name="T13" fmla="*/ 2 h 6"/>
                  <a:gd name="T14" fmla="*/ 11 w 18"/>
                  <a:gd name="T15" fmla="*/ 0 h 6"/>
                  <a:gd name="T16" fmla="*/ 18 w 18"/>
                  <a:gd name="T17" fmla="*/ 0 h 6"/>
                  <a:gd name="T18" fmla="*/ 18 w 18"/>
                  <a:gd name="T19"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6">
                    <a:moveTo>
                      <a:pt x="18" y="4"/>
                    </a:moveTo>
                    <a:cubicBezTo>
                      <a:pt x="15" y="4"/>
                      <a:pt x="15" y="4"/>
                      <a:pt x="15" y="4"/>
                    </a:cubicBezTo>
                    <a:cubicBezTo>
                      <a:pt x="13" y="3"/>
                      <a:pt x="13" y="3"/>
                      <a:pt x="13" y="3"/>
                    </a:cubicBezTo>
                    <a:cubicBezTo>
                      <a:pt x="10" y="4"/>
                      <a:pt x="9" y="6"/>
                      <a:pt x="6" y="6"/>
                    </a:cubicBezTo>
                    <a:cubicBezTo>
                      <a:pt x="4" y="6"/>
                      <a:pt x="0" y="5"/>
                      <a:pt x="0" y="4"/>
                    </a:cubicBezTo>
                    <a:cubicBezTo>
                      <a:pt x="0" y="1"/>
                      <a:pt x="3" y="1"/>
                      <a:pt x="5" y="1"/>
                    </a:cubicBezTo>
                    <a:cubicBezTo>
                      <a:pt x="8" y="1"/>
                      <a:pt x="9" y="2"/>
                      <a:pt x="11" y="2"/>
                    </a:cubicBezTo>
                    <a:cubicBezTo>
                      <a:pt x="11" y="1"/>
                      <a:pt x="11" y="1"/>
                      <a:pt x="11" y="0"/>
                    </a:cubicBezTo>
                    <a:cubicBezTo>
                      <a:pt x="18" y="0"/>
                      <a:pt x="18" y="0"/>
                      <a:pt x="18" y="0"/>
                    </a:cubicBezTo>
                    <a:cubicBezTo>
                      <a:pt x="18" y="2"/>
                      <a:pt x="17" y="4"/>
                      <a:pt x="18"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1" name="Freeform 16">
                <a:extLst>
                  <a:ext uri="{FF2B5EF4-FFF2-40B4-BE49-F238E27FC236}">
                    <a16:creationId xmlns:a16="http://schemas.microsoft.com/office/drawing/2014/main" id="{AA193EEA-BD8A-4CF1-BD6E-2846CFAFD0B3}"/>
                  </a:ext>
                </a:extLst>
              </p:cNvPr>
              <p:cNvSpPr>
                <a:spLocks/>
              </p:cNvSpPr>
              <p:nvPr/>
            </p:nvSpPr>
            <p:spPr bwMode="auto">
              <a:xfrm>
                <a:off x="6760715" y="3283928"/>
                <a:ext cx="30980" cy="24784"/>
              </a:xfrm>
              <a:custGeom>
                <a:avLst/>
                <a:gdLst>
                  <a:gd name="T0" fmla="*/ 9 w 13"/>
                  <a:gd name="T1" fmla="*/ 10 h 10"/>
                  <a:gd name="T2" fmla="*/ 8 w 13"/>
                  <a:gd name="T3" fmla="*/ 6 h 10"/>
                  <a:gd name="T4" fmla="*/ 0 w 13"/>
                  <a:gd name="T5" fmla="*/ 3 h 10"/>
                  <a:gd name="T6" fmla="*/ 6 w 13"/>
                  <a:gd name="T7" fmla="*/ 1 h 10"/>
                  <a:gd name="T8" fmla="*/ 8 w 13"/>
                  <a:gd name="T9" fmla="*/ 1 h 10"/>
                  <a:gd name="T10" fmla="*/ 13 w 13"/>
                  <a:gd name="T11" fmla="*/ 8 h 10"/>
                  <a:gd name="T12" fmla="*/ 10 w 13"/>
                  <a:gd name="T13" fmla="*/ 10 h 10"/>
                  <a:gd name="T14" fmla="*/ 9 w 13"/>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9" y="10"/>
                    </a:moveTo>
                    <a:cubicBezTo>
                      <a:pt x="8" y="10"/>
                      <a:pt x="8" y="7"/>
                      <a:pt x="8" y="6"/>
                    </a:cubicBezTo>
                    <a:cubicBezTo>
                      <a:pt x="5" y="6"/>
                      <a:pt x="0" y="6"/>
                      <a:pt x="0" y="3"/>
                    </a:cubicBezTo>
                    <a:cubicBezTo>
                      <a:pt x="0" y="0"/>
                      <a:pt x="4" y="1"/>
                      <a:pt x="6" y="1"/>
                    </a:cubicBezTo>
                    <a:cubicBezTo>
                      <a:pt x="6" y="1"/>
                      <a:pt x="8" y="1"/>
                      <a:pt x="8" y="1"/>
                    </a:cubicBezTo>
                    <a:cubicBezTo>
                      <a:pt x="8" y="5"/>
                      <a:pt x="13" y="4"/>
                      <a:pt x="13" y="8"/>
                    </a:cubicBezTo>
                    <a:cubicBezTo>
                      <a:pt x="13" y="9"/>
                      <a:pt x="11" y="10"/>
                      <a:pt x="10" y="10"/>
                    </a:cubicBezTo>
                    <a:cubicBezTo>
                      <a:pt x="10" y="10"/>
                      <a:pt x="10" y="10"/>
                      <a:pt x="9" y="1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2" name="Freeform 17">
                <a:extLst>
                  <a:ext uri="{FF2B5EF4-FFF2-40B4-BE49-F238E27FC236}">
                    <a16:creationId xmlns:a16="http://schemas.microsoft.com/office/drawing/2014/main" id="{8C4F11D8-4B6C-4069-BC16-7D48EA486DEE}"/>
                  </a:ext>
                </a:extLst>
              </p:cNvPr>
              <p:cNvSpPr>
                <a:spLocks/>
              </p:cNvSpPr>
              <p:nvPr/>
            </p:nvSpPr>
            <p:spPr bwMode="auto">
              <a:xfrm>
                <a:off x="6698755" y="3266579"/>
                <a:ext cx="12392" cy="12392"/>
              </a:xfrm>
              <a:custGeom>
                <a:avLst/>
                <a:gdLst>
                  <a:gd name="T0" fmla="*/ 0 w 5"/>
                  <a:gd name="T1" fmla="*/ 0 h 5"/>
                  <a:gd name="T2" fmla="*/ 2 w 5"/>
                  <a:gd name="T3" fmla="*/ 0 h 5"/>
                  <a:gd name="T4" fmla="*/ 5 w 5"/>
                  <a:gd name="T5" fmla="*/ 2 h 5"/>
                  <a:gd name="T6" fmla="*/ 2 w 5"/>
                  <a:gd name="T7" fmla="*/ 5 h 5"/>
                  <a:gd name="T8" fmla="*/ 0 w 5"/>
                  <a:gd name="T9" fmla="*/ 3 h 5"/>
                  <a:gd name="T10" fmla="*/ 0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0" y="0"/>
                    </a:moveTo>
                    <a:cubicBezTo>
                      <a:pt x="1" y="0"/>
                      <a:pt x="2" y="0"/>
                      <a:pt x="2" y="0"/>
                    </a:cubicBezTo>
                    <a:cubicBezTo>
                      <a:pt x="4" y="0"/>
                      <a:pt x="4" y="1"/>
                      <a:pt x="5" y="2"/>
                    </a:cubicBezTo>
                    <a:cubicBezTo>
                      <a:pt x="5" y="3"/>
                      <a:pt x="4" y="5"/>
                      <a:pt x="2" y="5"/>
                    </a:cubicBezTo>
                    <a:cubicBezTo>
                      <a:pt x="1" y="5"/>
                      <a:pt x="0" y="3"/>
                      <a:pt x="0" y="3"/>
                    </a:cubicBezTo>
                    <a:cubicBezTo>
                      <a:pt x="0" y="2"/>
                      <a:pt x="0" y="1"/>
                      <a:pt x="0"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3" name="Freeform 18">
                <a:extLst>
                  <a:ext uri="{FF2B5EF4-FFF2-40B4-BE49-F238E27FC236}">
                    <a16:creationId xmlns:a16="http://schemas.microsoft.com/office/drawing/2014/main" id="{976509CD-1521-438E-B9D5-7245C7BF2414}"/>
                  </a:ext>
                </a:extLst>
              </p:cNvPr>
              <p:cNvSpPr>
                <a:spLocks/>
              </p:cNvSpPr>
              <p:nvPr/>
            </p:nvSpPr>
            <p:spPr bwMode="auto">
              <a:xfrm>
                <a:off x="6848699" y="3266579"/>
                <a:ext cx="70635" cy="42133"/>
              </a:xfrm>
              <a:custGeom>
                <a:avLst/>
                <a:gdLst>
                  <a:gd name="T0" fmla="*/ 12 w 29"/>
                  <a:gd name="T1" fmla="*/ 9 h 17"/>
                  <a:gd name="T2" fmla="*/ 11 w 29"/>
                  <a:gd name="T3" fmla="*/ 12 h 17"/>
                  <a:gd name="T4" fmla="*/ 2 w 29"/>
                  <a:gd name="T5" fmla="*/ 17 h 17"/>
                  <a:gd name="T6" fmla="*/ 0 w 29"/>
                  <a:gd name="T7" fmla="*/ 15 h 17"/>
                  <a:gd name="T8" fmla="*/ 10 w 29"/>
                  <a:gd name="T9" fmla="*/ 7 h 17"/>
                  <a:gd name="T10" fmla="*/ 11 w 29"/>
                  <a:gd name="T11" fmla="*/ 4 h 17"/>
                  <a:gd name="T12" fmla="*/ 29 w 29"/>
                  <a:gd name="T13" fmla="*/ 2 h 17"/>
                  <a:gd name="T14" fmla="*/ 12 w 29"/>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7">
                    <a:moveTo>
                      <a:pt x="12" y="9"/>
                    </a:moveTo>
                    <a:cubicBezTo>
                      <a:pt x="11" y="9"/>
                      <a:pt x="12" y="11"/>
                      <a:pt x="11" y="12"/>
                    </a:cubicBezTo>
                    <a:cubicBezTo>
                      <a:pt x="10" y="14"/>
                      <a:pt x="5" y="17"/>
                      <a:pt x="2" y="17"/>
                    </a:cubicBezTo>
                    <a:cubicBezTo>
                      <a:pt x="1" y="17"/>
                      <a:pt x="0" y="16"/>
                      <a:pt x="0" y="15"/>
                    </a:cubicBezTo>
                    <a:cubicBezTo>
                      <a:pt x="0" y="8"/>
                      <a:pt x="5" y="8"/>
                      <a:pt x="10" y="7"/>
                    </a:cubicBezTo>
                    <a:cubicBezTo>
                      <a:pt x="11" y="7"/>
                      <a:pt x="11" y="5"/>
                      <a:pt x="11" y="4"/>
                    </a:cubicBezTo>
                    <a:cubicBezTo>
                      <a:pt x="14" y="1"/>
                      <a:pt x="27" y="0"/>
                      <a:pt x="29" y="2"/>
                    </a:cubicBezTo>
                    <a:cubicBezTo>
                      <a:pt x="26" y="6"/>
                      <a:pt x="17" y="9"/>
                      <a:pt x="12" y="9"/>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4" name="Freeform 19">
                <a:extLst>
                  <a:ext uri="{FF2B5EF4-FFF2-40B4-BE49-F238E27FC236}">
                    <a16:creationId xmlns:a16="http://schemas.microsoft.com/office/drawing/2014/main" id="{1387750A-8DE5-414E-B7E5-8F8A7DE76411}"/>
                  </a:ext>
                </a:extLst>
              </p:cNvPr>
              <p:cNvSpPr>
                <a:spLocks/>
              </p:cNvSpPr>
              <p:nvPr/>
            </p:nvSpPr>
            <p:spPr bwMode="auto">
              <a:xfrm>
                <a:off x="7058123" y="3210815"/>
                <a:ext cx="12392" cy="28502"/>
              </a:xfrm>
              <a:custGeom>
                <a:avLst/>
                <a:gdLst>
                  <a:gd name="T0" fmla="*/ 4 w 5"/>
                  <a:gd name="T1" fmla="*/ 0 h 12"/>
                  <a:gd name="T2" fmla="*/ 5 w 5"/>
                  <a:gd name="T3" fmla="*/ 3 h 12"/>
                  <a:gd name="T4" fmla="*/ 3 w 5"/>
                  <a:gd name="T5" fmla="*/ 6 h 12"/>
                  <a:gd name="T6" fmla="*/ 1 w 5"/>
                  <a:gd name="T7" fmla="*/ 12 h 12"/>
                  <a:gd name="T8" fmla="*/ 0 w 5"/>
                  <a:gd name="T9" fmla="*/ 10 h 12"/>
                  <a:gd name="T10" fmla="*/ 3 w 5"/>
                  <a:gd name="T11" fmla="*/ 5 h 12"/>
                  <a:gd name="T12" fmla="*/ 4 w 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5" h="12">
                    <a:moveTo>
                      <a:pt x="4" y="0"/>
                    </a:moveTo>
                    <a:cubicBezTo>
                      <a:pt x="5" y="2"/>
                      <a:pt x="5" y="1"/>
                      <a:pt x="5" y="3"/>
                    </a:cubicBezTo>
                    <a:cubicBezTo>
                      <a:pt x="5" y="5"/>
                      <a:pt x="5" y="6"/>
                      <a:pt x="3" y="6"/>
                    </a:cubicBezTo>
                    <a:cubicBezTo>
                      <a:pt x="3" y="9"/>
                      <a:pt x="4" y="12"/>
                      <a:pt x="1" y="12"/>
                    </a:cubicBezTo>
                    <a:cubicBezTo>
                      <a:pt x="1" y="12"/>
                      <a:pt x="0" y="10"/>
                      <a:pt x="0" y="10"/>
                    </a:cubicBezTo>
                    <a:cubicBezTo>
                      <a:pt x="0" y="7"/>
                      <a:pt x="3" y="6"/>
                      <a:pt x="3" y="5"/>
                    </a:cubicBezTo>
                    <a:cubicBezTo>
                      <a:pt x="3" y="3"/>
                      <a:pt x="2" y="0"/>
                      <a:pt x="4"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5" name="Freeform 20">
                <a:extLst>
                  <a:ext uri="{FF2B5EF4-FFF2-40B4-BE49-F238E27FC236}">
                    <a16:creationId xmlns:a16="http://schemas.microsoft.com/office/drawing/2014/main" id="{CF30CC7D-6238-400B-86A6-CC72B18B7E00}"/>
                  </a:ext>
                </a:extLst>
              </p:cNvPr>
              <p:cNvSpPr>
                <a:spLocks/>
              </p:cNvSpPr>
              <p:nvPr/>
            </p:nvSpPr>
            <p:spPr bwMode="auto">
              <a:xfrm>
                <a:off x="6899505" y="3156290"/>
                <a:ext cx="19827" cy="22306"/>
              </a:xfrm>
              <a:custGeom>
                <a:avLst/>
                <a:gdLst>
                  <a:gd name="T0" fmla="*/ 8 w 8"/>
                  <a:gd name="T1" fmla="*/ 5 h 9"/>
                  <a:gd name="T2" fmla="*/ 5 w 8"/>
                  <a:gd name="T3" fmla="*/ 9 h 9"/>
                  <a:gd name="T4" fmla="*/ 0 w 8"/>
                  <a:gd name="T5" fmla="*/ 3 h 9"/>
                  <a:gd name="T6" fmla="*/ 8 w 8"/>
                  <a:gd name="T7" fmla="*/ 5 h 9"/>
                </a:gdLst>
                <a:ahLst/>
                <a:cxnLst>
                  <a:cxn ang="0">
                    <a:pos x="T0" y="T1"/>
                  </a:cxn>
                  <a:cxn ang="0">
                    <a:pos x="T2" y="T3"/>
                  </a:cxn>
                  <a:cxn ang="0">
                    <a:pos x="T4" y="T5"/>
                  </a:cxn>
                  <a:cxn ang="0">
                    <a:pos x="T6" y="T7"/>
                  </a:cxn>
                </a:cxnLst>
                <a:rect l="0" t="0" r="r" b="b"/>
                <a:pathLst>
                  <a:path w="8" h="9">
                    <a:moveTo>
                      <a:pt x="8" y="5"/>
                    </a:moveTo>
                    <a:cubicBezTo>
                      <a:pt x="8" y="5"/>
                      <a:pt x="6" y="9"/>
                      <a:pt x="5" y="9"/>
                    </a:cubicBezTo>
                    <a:cubicBezTo>
                      <a:pt x="3" y="9"/>
                      <a:pt x="0" y="5"/>
                      <a:pt x="0" y="3"/>
                    </a:cubicBezTo>
                    <a:cubicBezTo>
                      <a:pt x="0" y="0"/>
                      <a:pt x="8" y="2"/>
                      <a:pt x="8" y="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6" name="Freeform 21">
                <a:extLst>
                  <a:ext uri="{FF2B5EF4-FFF2-40B4-BE49-F238E27FC236}">
                    <a16:creationId xmlns:a16="http://schemas.microsoft.com/office/drawing/2014/main" id="{8C5B76B6-C340-4315-B7F6-BCC9FCC5B14B}"/>
                  </a:ext>
                </a:extLst>
              </p:cNvPr>
              <p:cNvSpPr>
                <a:spLocks/>
              </p:cNvSpPr>
              <p:nvPr/>
            </p:nvSpPr>
            <p:spPr bwMode="auto">
              <a:xfrm>
                <a:off x="6936681" y="3158768"/>
                <a:ext cx="55764" cy="14870"/>
              </a:xfrm>
              <a:custGeom>
                <a:avLst/>
                <a:gdLst>
                  <a:gd name="T0" fmla="*/ 20 w 23"/>
                  <a:gd name="T1" fmla="*/ 0 h 6"/>
                  <a:gd name="T2" fmla="*/ 23 w 23"/>
                  <a:gd name="T3" fmla="*/ 6 h 6"/>
                  <a:gd name="T4" fmla="*/ 21 w 23"/>
                  <a:gd name="T5" fmla="*/ 6 h 6"/>
                  <a:gd name="T6" fmla="*/ 11 w 23"/>
                  <a:gd name="T7" fmla="*/ 3 h 6"/>
                  <a:gd name="T8" fmla="*/ 5 w 23"/>
                  <a:gd name="T9" fmla="*/ 3 h 6"/>
                  <a:gd name="T10" fmla="*/ 0 w 23"/>
                  <a:gd name="T11" fmla="*/ 2 h 6"/>
                  <a:gd name="T12" fmla="*/ 2 w 23"/>
                  <a:gd name="T13" fmla="*/ 0 h 6"/>
                  <a:gd name="T14" fmla="*/ 14 w 23"/>
                  <a:gd name="T15" fmla="*/ 0 h 6"/>
                  <a:gd name="T16" fmla="*/ 19 w 23"/>
                  <a:gd name="T17" fmla="*/ 1 h 6"/>
                  <a:gd name="T18" fmla="*/ 20 w 23"/>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6">
                    <a:moveTo>
                      <a:pt x="20" y="0"/>
                    </a:moveTo>
                    <a:cubicBezTo>
                      <a:pt x="20" y="3"/>
                      <a:pt x="23" y="3"/>
                      <a:pt x="23" y="6"/>
                    </a:cubicBezTo>
                    <a:cubicBezTo>
                      <a:pt x="23" y="6"/>
                      <a:pt x="22" y="6"/>
                      <a:pt x="21" y="6"/>
                    </a:cubicBezTo>
                    <a:cubicBezTo>
                      <a:pt x="17" y="6"/>
                      <a:pt x="15" y="3"/>
                      <a:pt x="11" y="3"/>
                    </a:cubicBezTo>
                    <a:cubicBezTo>
                      <a:pt x="8" y="3"/>
                      <a:pt x="7" y="3"/>
                      <a:pt x="5" y="3"/>
                    </a:cubicBezTo>
                    <a:cubicBezTo>
                      <a:pt x="4" y="3"/>
                      <a:pt x="0" y="2"/>
                      <a:pt x="0" y="2"/>
                    </a:cubicBezTo>
                    <a:cubicBezTo>
                      <a:pt x="0" y="1"/>
                      <a:pt x="1" y="0"/>
                      <a:pt x="2" y="0"/>
                    </a:cubicBezTo>
                    <a:cubicBezTo>
                      <a:pt x="14" y="0"/>
                      <a:pt x="14" y="0"/>
                      <a:pt x="14" y="0"/>
                    </a:cubicBezTo>
                    <a:cubicBezTo>
                      <a:pt x="15" y="2"/>
                      <a:pt x="17" y="1"/>
                      <a:pt x="19" y="1"/>
                    </a:cubicBezTo>
                    <a:lnTo>
                      <a:pt x="20"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7" name="Freeform 22">
                <a:extLst>
                  <a:ext uri="{FF2B5EF4-FFF2-40B4-BE49-F238E27FC236}">
                    <a16:creationId xmlns:a16="http://schemas.microsoft.com/office/drawing/2014/main" id="{8824B83F-97B6-4561-BFD8-F130BC2484C7}"/>
                  </a:ext>
                </a:extLst>
              </p:cNvPr>
              <p:cNvSpPr>
                <a:spLocks/>
              </p:cNvSpPr>
              <p:nvPr/>
            </p:nvSpPr>
            <p:spPr bwMode="auto">
              <a:xfrm>
                <a:off x="6926768" y="3053436"/>
                <a:ext cx="23545" cy="54525"/>
              </a:xfrm>
              <a:custGeom>
                <a:avLst/>
                <a:gdLst>
                  <a:gd name="T0" fmla="*/ 3 w 10"/>
                  <a:gd name="T1" fmla="*/ 18 h 22"/>
                  <a:gd name="T2" fmla="*/ 3 w 10"/>
                  <a:gd name="T3" fmla="*/ 16 h 22"/>
                  <a:gd name="T4" fmla="*/ 9 w 10"/>
                  <a:gd name="T5" fmla="*/ 15 h 22"/>
                  <a:gd name="T6" fmla="*/ 7 w 10"/>
                  <a:gd name="T7" fmla="*/ 11 h 22"/>
                  <a:gd name="T8" fmla="*/ 10 w 10"/>
                  <a:gd name="T9" fmla="*/ 7 h 22"/>
                  <a:gd name="T10" fmla="*/ 2 w 10"/>
                  <a:gd name="T11" fmla="*/ 0 h 22"/>
                  <a:gd name="T12" fmla="*/ 0 w 10"/>
                  <a:gd name="T13" fmla="*/ 5 h 22"/>
                  <a:gd name="T14" fmla="*/ 2 w 10"/>
                  <a:gd name="T15" fmla="*/ 13 h 22"/>
                  <a:gd name="T16" fmla="*/ 2 w 10"/>
                  <a:gd name="T17" fmla="*/ 17 h 22"/>
                  <a:gd name="T18" fmla="*/ 6 w 10"/>
                  <a:gd name="T19" fmla="*/ 22 h 22"/>
                  <a:gd name="T20" fmla="*/ 3 w 10"/>
                  <a:gd name="T21"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2">
                    <a:moveTo>
                      <a:pt x="3" y="18"/>
                    </a:moveTo>
                    <a:cubicBezTo>
                      <a:pt x="3" y="16"/>
                      <a:pt x="3" y="16"/>
                      <a:pt x="3" y="16"/>
                    </a:cubicBezTo>
                    <a:cubicBezTo>
                      <a:pt x="5" y="16"/>
                      <a:pt x="8" y="15"/>
                      <a:pt x="9" y="15"/>
                    </a:cubicBezTo>
                    <a:cubicBezTo>
                      <a:pt x="9" y="13"/>
                      <a:pt x="7" y="12"/>
                      <a:pt x="7" y="11"/>
                    </a:cubicBezTo>
                    <a:cubicBezTo>
                      <a:pt x="7" y="9"/>
                      <a:pt x="10" y="9"/>
                      <a:pt x="10" y="7"/>
                    </a:cubicBezTo>
                    <a:cubicBezTo>
                      <a:pt x="5" y="6"/>
                      <a:pt x="3" y="4"/>
                      <a:pt x="2" y="0"/>
                    </a:cubicBezTo>
                    <a:cubicBezTo>
                      <a:pt x="0" y="1"/>
                      <a:pt x="0" y="3"/>
                      <a:pt x="0" y="5"/>
                    </a:cubicBezTo>
                    <a:cubicBezTo>
                      <a:pt x="0" y="9"/>
                      <a:pt x="2" y="10"/>
                      <a:pt x="2" y="13"/>
                    </a:cubicBezTo>
                    <a:cubicBezTo>
                      <a:pt x="2" y="16"/>
                      <a:pt x="2" y="15"/>
                      <a:pt x="2" y="17"/>
                    </a:cubicBezTo>
                    <a:cubicBezTo>
                      <a:pt x="2" y="19"/>
                      <a:pt x="3" y="22"/>
                      <a:pt x="6" y="22"/>
                    </a:cubicBezTo>
                    <a:cubicBezTo>
                      <a:pt x="4" y="20"/>
                      <a:pt x="4" y="19"/>
                      <a:pt x="3" y="1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8" name="Freeform 23">
                <a:extLst>
                  <a:ext uri="{FF2B5EF4-FFF2-40B4-BE49-F238E27FC236}">
                    <a16:creationId xmlns:a16="http://schemas.microsoft.com/office/drawing/2014/main" id="{25225B1C-7745-4325-AB0C-E2DBE6DC6989}"/>
                  </a:ext>
                </a:extLst>
              </p:cNvPr>
              <p:cNvSpPr>
                <a:spLocks/>
              </p:cNvSpPr>
              <p:nvPr/>
            </p:nvSpPr>
            <p:spPr bwMode="auto">
              <a:xfrm>
                <a:off x="7349336" y="3181074"/>
                <a:ext cx="78070" cy="45851"/>
              </a:xfrm>
              <a:custGeom>
                <a:avLst/>
                <a:gdLst>
                  <a:gd name="T0" fmla="*/ 8 w 32"/>
                  <a:gd name="T1" fmla="*/ 18 h 19"/>
                  <a:gd name="T2" fmla="*/ 0 w 32"/>
                  <a:gd name="T3" fmla="*/ 12 h 19"/>
                  <a:gd name="T4" fmla="*/ 9 w 32"/>
                  <a:gd name="T5" fmla="*/ 12 h 19"/>
                  <a:gd name="T6" fmla="*/ 12 w 32"/>
                  <a:gd name="T7" fmla="*/ 11 h 19"/>
                  <a:gd name="T8" fmla="*/ 23 w 32"/>
                  <a:gd name="T9" fmla="*/ 9 h 19"/>
                  <a:gd name="T10" fmla="*/ 29 w 32"/>
                  <a:gd name="T11" fmla="*/ 0 h 19"/>
                  <a:gd name="T12" fmla="*/ 32 w 32"/>
                  <a:gd name="T13" fmla="*/ 5 h 19"/>
                  <a:gd name="T14" fmla="*/ 26 w 32"/>
                  <a:gd name="T15" fmla="*/ 15 h 19"/>
                  <a:gd name="T16" fmla="*/ 12 w 32"/>
                  <a:gd name="T17" fmla="*/ 19 h 19"/>
                  <a:gd name="T18" fmla="*/ 7 w 32"/>
                  <a:gd name="T19" fmla="*/ 16 h 19"/>
                  <a:gd name="T20" fmla="*/ 8 w 32"/>
                  <a:gd name="T2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19">
                    <a:moveTo>
                      <a:pt x="8" y="18"/>
                    </a:moveTo>
                    <a:cubicBezTo>
                      <a:pt x="6" y="15"/>
                      <a:pt x="1" y="16"/>
                      <a:pt x="0" y="12"/>
                    </a:cubicBezTo>
                    <a:cubicBezTo>
                      <a:pt x="9" y="12"/>
                      <a:pt x="9" y="12"/>
                      <a:pt x="9" y="12"/>
                    </a:cubicBezTo>
                    <a:cubicBezTo>
                      <a:pt x="9" y="12"/>
                      <a:pt x="12" y="11"/>
                      <a:pt x="12" y="11"/>
                    </a:cubicBezTo>
                    <a:cubicBezTo>
                      <a:pt x="16" y="9"/>
                      <a:pt x="21" y="10"/>
                      <a:pt x="23" y="9"/>
                    </a:cubicBezTo>
                    <a:cubicBezTo>
                      <a:pt x="27" y="7"/>
                      <a:pt x="25" y="0"/>
                      <a:pt x="29" y="0"/>
                    </a:cubicBezTo>
                    <a:cubicBezTo>
                      <a:pt x="31" y="0"/>
                      <a:pt x="32" y="3"/>
                      <a:pt x="32" y="5"/>
                    </a:cubicBezTo>
                    <a:cubicBezTo>
                      <a:pt x="32" y="11"/>
                      <a:pt x="26" y="9"/>
                      <a:pt x="26" y="15"/>
                    </a:cubicBezTo>
                    <a:cubicBezTo>
                      <a:pt x="21" y="16"/>
                      <a:pt x="18" y="19"/>
                      <a:pt x="12" y="19"/>
                    </a:cubicBezTo>
                    <a:cubicBezTo>
                      <a:pt x="11" y="19"/>
                      <a:pt x="7" y="17"/>
                      <a:pt x="7" y="16"/>
                    </a:cubicBezTo>
                    <a:lnTo>
                      <a:pt x="8" y="18"/>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9" name="Freeform 24">
                <a:extLst>
                  <a:ext uri="{FF2B5EF4-FFF2-40B4-BE49-F238E27FC236}">
                    <a16:creationId xmlns:a16="http://schemas.microsoft.com/office/drawing/2014/main" id="{ED18F6B5-88A8-41DA-83D6-501EC43BDA5D}"/>
                  </a:ext>
                </a:extLst>
              </p:cNvPr>
              <p:cNvSpPr>
                <a:spLocks/>
              </p:cNvSpPr>
              <p:nvPr/>
            </p:nvSpPr>
            <p:spPr bwMode="auto">
              <a:xfrm>
                <a:off x="6992446" y="3103004"/>
                <a:ext cx="406458" cy="211904"/>
              </a:xfrm>
              <a:custGeom>
                <a:avLst/>
                <a:gdLst>
                  <a:gd name="T0" fmla="*/ 83 w 166"/>
                  <a:gd name="T1" fmla="*/ 18 h 87"/>
                  <a:gd name="T2" fmla="*/ 104 w 166"/>
                  <a:gd name="T3" fmla="*/ 25 h 87"/>
                  <a:gd name="T4" fmla="*/ 112 w 166"/>
                  <a:gd name="T5" fmla="*/ 29 h 87"/>
                  <a:gd name="T6" fmla="*/ 116 w 166"/>
                  <a:gd name="T7" fmla="*/ 32 h 87"/>
                  <a:gd name="T8" fmla="*/ 132 w 166"/>
                  <a:gd name="T9" fmla="*/ 46 h 87"/>
                  <a:gd name="T10" fmla="*/ 141 w 166"/>
                  <a:gd name="T11" fmla="*/ 51 h 87"/>
                  <a:gd name="T12" fmla="*/ 135 w 166"/>
                  <a:gd name="T13" fmla="*/ 56 h 87"/>
                  <a:gd name="T14" fmla="*/ 141 w 166"/>
                  <a:gd name="T15" fmla="*/ 62 h 87"/>
                  <a:gd name="T16" fmla="*/ 145 w 166"/>
                  <a:gd name="T17" fmla="*/ 71 h 87"/>
                  <a:gd name="T18" fmla="*/ 152 w 166"/>
                  <a:gd name="T19" fmla="*/ 74 h 87"/>
                  <a:gd name="T20" fmla="*/ 154 w 166"/>
                  <a:gd name="T21" fmla="*/ 77 h 87"/>
                  <a:gd name="T22" fmla="*/ 157 w 166"/>
                  <a:gd name="T23" fmla="*/ 77 h 87"/>
                  <a:gd name="T24" fmla="*/ 160 w 166"/>
                  <a:gd name="T25" fmla="*/ 81 h 87"/>
                  <a:gd name="T26" fmla="*/ 166 w 166"/>
                  <a:gd name="T27" fmla="*/ 82 h 87"/>
                  <a:gd name="T28" fmla="*/ 162 w 166"/>
                  <a:gd name="T29" fmla="*/ 87 h 87"/>
                  <a:gd name="T30" fmla="*/ 160 w 166"/>
                  <a:gd name="T31" fmla="*/ 87 h 87"/>
                  <a:gd name="T32" fmla="*/ 155 w 166"/>
                  <a:gd name="T33" fmla="*/ 83 h 87"/>
                  <a:gd name="T34" fmla="*/ 148 w 166"/>
                  <a:gd name="T35" fmla="*/ 83 h 87"/>
                  <a:gd name="T36" fmla="*/ 137 w 166"/>
                  <a:gd name="T37" fmla="*/ 76 h 87"/>
                  <a:gd name="T38" fmla="*/ 134 w 166"/>
                  <a:gd name="T39" fmla="*/ 74 h 87"/>
                  <a:gd name="T40" fmla="*/ 113 w 166"/>
                  <a:gd name="T41" fmla="*/ 60 h 87"/>
                  <a:gd name="T42" fmla="*/ 103 w 166"/>
                  <a:gd name="T43" fmla="*/ 67 h 87"/>
                  <a:gd name="T44" fmla="*/ 101 w 166"/>
                  <a:gd name="T45" fmla="*/ 74 h 87"/>
                  <a:gd name="T46" fmla="*/ 90 w 166"/>
                  <a:gd name="T47" fmla="*/ 74 h 87"/>
                  <a:gd name="T48" fmla="*/ 74 w 166"/>
                  <a:gd name="T49" fmla="*/ 65 h 87"/>
                  <a:gd name="T50" fmla="*/ 69 w 166"/>
                  <a:gd name="T51" fmla="*/ 67 h 87"/>
                  <a:gd name="T52" fmla="*/ 63 w 166"/>
                  <a:gd name="T53" fmla="*/ 67 h 87"/>
                  <a:gd name="T54" fmla="*/ 59 w 166"/>
                  <a:gd name="T55" fmla="*/ 64 h 87"/>
                  <a:gd name="T56" fmla="*/ 66 w 166"/>
                  <a:gd name="T57" fmla="*/ 59 h 87"/>
                  <a:gd name="T58" fmla="*/ 62 w 166"/>
                  <a:gd name="T59" fmla="*/ 46 h 87"/>
                  <a:gd name="T60" fmla="*/ 50 w 166"/>
                  <a:gd name="T61" fmla="*/ 38 h 87"/>
                  <a:gd name="T62" fmla="*/ 34 w 166"/>
                  <a:gd name="T63" fmla="*/ 35 h 87"/>
                  <a:gd name="T64" fmla="*/ 24 w 166"/>
                  <a:gd name="T65" fmla="*/ 29 h 87"/>
                  <a:gd name="T66" fmla="*/ 24 w 166"/>
                  <a:gd name="T67" fmla="*/ 27 h 87"/>
                  <a:gd name="T68" fmla="*/ 20 w 166"/>
                  <a:gd name="T69" fmla="*/ 32 h 87"/>
                  <a:gd name="T70" fmla="*/ 17 w 166"/>
                  <a:gd name="T71" fmla="*/ 31 h 87"/>
                  <a:gd name="T72" fmla="*/ 15 w 166"/>
                  <a:gd name="T73" fmla="*/ 25 h 87"/>
                  <a:gd name="T74" fmla="*/ 10 w 166"/>
                  <a:gd name="T75" fmla="*/ 21 h 87"/>
                  <a:gd name="T76" fmla="*/ 25 w 166"/>
                  <a:gd name="T77" fmla="*/ 17 h 87"/>
                  <a:gd name="T78" fmla="*/ 23 w 166"/>
                  <a:gd name="T79" fmla="*/ 17 h 87"/>
                  <a:gd name="T80" fmla="*/ 14 w 166"/>
                  <a:gd name="T81" fmla="*/ 18 h 87"/>
                  <a:gd name="T82" fmla="*/ 10 w 166"/>
                  <a:gd name="T83" fmla="*/ 17 h 87"/>
                  <a:gd name="T84" fmla="*/ 9 w 166"/>
                  <a:gd name="T85" fmla="*/ 14 h 87"/>
                  <a:gd name="T86" fmla="*/ 0 w 166"/>
                  <a:gd name="T87" fmla="*/ 8 h 87"/>
                  <a:gd name="T88" fmla="*/ 4 w 166"/>
                  <a:gd name="T89" fmla="*/ 5 h 87"/>
                  <a:gd name="T90" fmla="*/ 14 w 166"/>
                  <a:gd name="T91" fmla="*/ 0 h 87"/>
                  <a:gd name="T92" fmla="*/ 28 w 166"/>
                  <a:gd name="T93" fmla="*/ 6 h 87"/>
                  <a:gd name="T94" fmla="*/ 28 w 166"/>
                  <a:gd name="T95" fmla="*/ 17 h 87"/>
                  <a:gd name="T96" fmla="*/ 32 w 166"/>
                  <a:gd name="T97" fmla="*/ 19 h 87"/>
                  <a:gd name="T98" fmla="*/ 38 w 166"/>
                  <a:gd name="T99" fmla="*/ 25 h 87"/>
                  <a:gd name="T100" fmla="*/ 43 w 166"/>
                  <a:gd name="T101" fmla="*/ 20 h 87"/>
                  <a:gd name="T102" fmla="*/ 50 w 166"/>
                  <a:gd name="T103" fmla="*/ 16 h 87"/>
                  <a:gd name="T104" fmla="*/ 60 w 166"/>
                  <a:gd name="T105" fmla="*/ 10 h 87"/>
                  <a:gd name="T106" fmla="*/ 63 w 166"/>
                  <a:gd name="T107" fmla="*/ 11 h 87"/>
                  <a:gd name="T108" fmla="*/ 71 w 166"/>
                  <a:gd name="T109" fmla="*/ 17 h 87"/>
                  <a:gd name="T110" fmla="*/ 78 w 166"/>
                  <a:gd name="T111" fmla="*/ 17 h 87"/>
                  <a:gd name="T112" fmla="*/ 84 w 166"/>
                  <a:gd name="T113" fmla="*/ 19 h 87"/>
                  <a:gd name="T114" fmla="*/ 84 w 166"/>
                  <a:gd name="T115" fmla="*/ 20 h 87"/>
                  <a:gd name="T116" fmla="*/ 83 w 166"/>
                  <a:gd name="T117" fmla="*/ 1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87">
                    <a:moveTo>
                      <a:pt x="83" y="18"/>
                    </a:moveTo>
                    <a:cubicBezTo>
                      <a:pt x="86" y="22"/>
                      <a:pt x="96" y="25"/>
                      <a:pt x="104" y="25"/>
                    </a:cubicBezTo>
                    <a:cubicBezTo>
                      <a:pt x="107" y="25"/>
                      <a:pt x="109" y="29"/>
                      <a:pt x="112" y="29"/>
                    </a:cubicBezTo>
                    <a:cubicBezTo>
                      <a:pt x="112" y="32"/>
                      <a:pt x="115" y="32"/>
                      <a:pt x="116" y="32"/>
                    </a:cubicBezTo>
                    <a:cubicBezTo>
                      <a:pt x="125" y="35"/>
                      <a:pt x="125" y="43"/>
                      <a:pt x="132" y="46"/>
                    </a:cubicBezTo>
                    <a:cubicBezTo>
                      <a:pt x="135" y="48"/>
                      <a:pt x="141" y="45"/>
                      <a:pt x="141" y="51"/>
                    </a:cubicBezTo>
                    <a:cubicBezTo>
                      <a:pt x="141" y="54"/>
                      <a:pt x="135" y="53"/>
                      <a:pt x="135" y="56"/>
                    </a:cubicBezTo>
                    <a:cubicBezTo>
                      <a:pt x="135" y="57"/>
                      <a:pt x="140" y="62"/>
                      <a:pt x="141" y="62"/>
                    </a:cubicBezTo>
                    <a:cubicBezTo>
                      <a:pt x="144" y="65"/>
                      <a:pt x="143" y="67"/>
                      <a:pt x="145" y="71"/>
                    </a:cubicBezTo>
                    <a:cubicBezTo>
                      <a:pt x="146" y="72"/>
                      <a:pt x="150" y="74"/>
                      <a:pt x="152" y="74"/>
                    </a:cubicBezTo>
                    <a:cubicBezTo>
                      <a:pt x="152" y="74"/>
                      <a:pt x="153" y="76"/>
                      <a:pt x="154" y="77"/>
                    </a:cubicBezTo>
                    <a:cubicBezTo>
                      <a:pt x="154" y="78"/>
                      <a:pt x="156" y="77"/>
                      <a:pt x="157" y="77"/>
                    </a:cubicBezTo>
                    <a:cubicBezTo>
                      <a:pt x="159" y="78"/>
                      <a:pt x="160" y="80"/>
                      <a:pt x="160" y="81"/>
                    </a:cubicBezTo>
                    <a:cubicBezTo>
                      <a:pt x="161" y="82"/>
                      <a:pt x="165" y="82"/>
                      <a:pt x="166" y="82"/>
                    </a:cubicBezTo>
                    <a:cubicBezTo>
                      <a:pt x="164" y="83"/>
                      <a:pt x="162" y="85"/>
                      <a:pt x="162" y="87"/>
                    </a:cubicBezTo>
                    <a:cubicBezTo>
                      <a:pt x="162" y="87"/>
                      <a:pt x="161" y="87"/>
                      <a:pt x="160" y="87"/>
                    </a:cubicBezTo>
                    <a:cubicBezTo>
                      <a:pt x="160" y="87"/>
                      <a:pt x="156" y="84"/>
                      <a:pt x="155" y="83"/>
                    </a:cubicBezTo>
                    <a:cubicBezTo>
                      <a:pt x="148" y="83"/>
                      <a:pt x="148" y="83"/>
                      <a:pt x="148" y="83"/>
                    </a:cubicBezTo>
                    <a:cubicBezTo>
                      <a:pt x="143" y="82"/>
                      <a:pt x="137" y="79"/>
                      <a:pt x="137" y="76"/>
                    </a:cubicBezTo>
                    <a:cubicBezTo>
                      <a:pt x="137" y="75"/>
                      <a:pt x="134" y="74"/>
                      <a:pt x="134" y="74"/>
                    </a:cubicBezTo>
                    <a:cubicBezTo>
                      <a:pt x="128" y="68"/>
                      <a:pt x="123" y="60"/>
                      <a:pt x="113" y="60"/>
                    </a:cubicBezTo>
                    <a:cubicBezTo>
                      <a:pt x="106" y="60"/>
                      <a:pt x="107" y="65"/>
                      <a:pt x="103" y="67"/>
                    </a:cubicBezTo>
                    <a:cubicBezTo>
                      <a:pt x="104" y="71"/>
                      <a:pt x="101" y="72"/>
                      <a:pt x="101" y="74"/>
                    </a:cubicBezTo>
                    <a:cubicBezTo>
                      <a:pt x="95" y="74"/>
                      <a:pt x="94" y="74"/>
                      <a:pt x="90" y="74"/>
                    </a:cubicBezTo>
                    <a:cubicBezTo>
                      <a:pt x="83" y="74"/>
                      <a:pt x="81" y="65"/>
                      <a:pt x="74" y="65"/>
                    </a:cubicBezTo>
                    <a:cubicBezTo>
                      <a:pt x="72" y="65"/>
                      <a:pt x="69" y="65"/>
                      <a:pt x="69" y="67"/>
                    </a:cubicBezTo>
                    <a:cubicBezTo>
                      <a:pt x="63" y="67"/>
                      <a:pt x="63" y="67"/>
                      <a:pt x="63" y="67"/>
                    </a:cubicBezTo>
                    <a:cubicBezTo>
                      <a:pt x="61" y="67"/>
                      <a:pt x="59" y="67"/>
                      <a:pt x="59" y="64"/>
                    </a:cubicBezTo>
                    <a:cubicBezTo>
                      <a:pt x="59" y="61"/>
                      <a:pt x="64" y="60"/>
                      <a:pt x="66" y="59"/>
                    </a:cubicBezTo>
                    <a:cubicBezTo>
                      <a:pt x="62" y="55"/>
                      <a:pt x="63" y="51"/>
                      <a:pt x="62" y="46"/>
                    </a:cubicBezTo>
                    <a:cubicBezTo>
                      <a:pt x="61" y="43"/>
                      <a:pt x="53" y="40"/>
                      <a:pt x="50" y="38"/>
                    </a:cubicBezTo>
                    <a:cubicBezTo>
                      <a:pt x="47" y="37"/>
                      <a:pt x="39" y="35"/>
                      <a:pt x="34" y="35"/>
                    </a:cubicBezTo>
                    <a:cubicBezTo>
                      <a:pt x="30" y="35"/>
                      <a:pt x="28" y="28"/>
                      <a:pt x="24" y="29"/>
                    </a:cubicBezTo>
                    <a:cubicBezTo>
                      <a:pt x="24" y="27"/>
                      <a:pt x="24" y="27"/>
                      <a:pt x="24" y="27"/>
                    </a:cubicBezTo>
                    <a:cubicBezTo>
                      <a:pt x="23" y="29"/>
                      <a:pt x="22" y="32"/>
                      <a:pt x="20" y="32"/>
                    </a:cubicBezTo>
                    <a:cubicBezTo>
                      <a:pt x="19" y="32"/>
                      <a:pt x="17" y="32"/>
                      <a:pt x="17" y="31"/>
                    </a:cubicBezTo>
                    <a:cubicBezTo>
                      <a:pt x="15" y="28"/>
                      <a:pt x="17" y="27"/>
                      <a:pt x="15" y="25"/>
                    </a:cubicBezTo>
                    <a:cubicBezTo>
                      <a:pt x="14" y="23"/>
                      <a:pt x="11" y="24"/>
                      <a:pt x="10" y="21"/>
                    </a:cubicBezTo>
                    <a:cubicBezTo>
                      <a:pt x="14" y="19"/>
                      <a:pt x="23" y="20"/>
                      <a:pt x="25" y="17"/>
                    </a:cubicBezTo>
                    <a:cubicBezTo>
                      <a:pt x="23" y="17"/>
                      <a:pt x="23" y="17"/>
                      <a:pt x="23" y="17"/>
                    </a:cubicBezTo>
                    <a:cubicBezTo>
                      <a:pt x="20" y="17"/>
                      <a:pt x="18" y="18"/>
                      <a:pt x="14" y="18"/>
                    </a:cubicBezTo>
                    <a:cubicBezTo>
                      <a:pt x="13" y="18"/>
                      <a:pt x="12" y="17"/>
                      <a:pt x="10" y="17"/>
                    </a:cubicBezTo>
                    <a:cubicBezTo>
                      <a:pt x="10" y="17"/>
                      <a:pt x="9" y="15"/>
                      <a:pt x="9" y="14"/>
                    </a:cubicBezTo>
                    <a:cubicBezTo>
                      <a:pt x="7" y="10"/>
                      <a:pt x="0" y="12"/>
                      <a:pt x="0" y="8"/>
                    </a:cubicBezTo>
                    <a:cubicBezTo>
                      <a:pt x="0" y="6"/>
                      <a:pt x="2" y="5"/>
                      <a:pt x="4" y="5"/>
                    </a:cubicBezTo>
                    <a:cubicBezTo>
                      <a:pt x="7" y="5"/>
                      <a:pt x="9" y="0"/>
                      <a:pt x="14" y="0"/>
                    </a:cubicBezTo>
                    <a:cubicBezTo>
                      <a:pt x="19" y="0"/>
                      <a:pt x="23" y="5"/>
                      <a:pt x="28" y="6"/>
                    </a:cubicBezTo>
                    <a:cubicBezTo>
                      <a:pt x="28" y="10"/>
                      <a:pt x="28" y="14"/>
                      <a:pt x="28" y="17"/>
                    </a:cubicBezTo>
                    <a:cubicBezTo>
                      <a:pt x="28" y="18"/>
                      <a:pt x="30" y="19"/>
                      <a:pt x="32" y="19"/>
                    </a:cubicBezTo>
                    <a:cubicBezTo>
                      <a:pt x="32" y="20"/>
                      <a:pt x="36" y="25"/>
                      <a:pt x="38" y="25"/>
                    </a:cubicBezTo>
                    <a:cubicBezTo>
                      <a:pt x="40" y="25"/>
                      <a:pt x="43" y="21"/>
                      <a:pt x="43" y="20"/>
                    </a:cubicBezTo>
                    <a:cubicBezTo>
                      <a:pt x="46" y="18"/>
                      <a:pt x="46" y="17"/>
                      <a:pt x="50" y="16"/>
                    </a:cubicBezTo>
                    <a:cubicBezTo>
                      <a:pt x="53" y="15"/>
                      <a:pt x="56" y="10"/>
                      <a:pt x="60" y="10"/>
                    </a:cubicBezTo>
                    <a:cubicBezTo>
                      <a:pt x="60" y="11"/>
                      <a:pt x="62" y="11"/>
                      <a:pt x="63" y="11"/>
                    </a:cubicBezTo>
                    <a:cubicBezTo>
                      <a:pt x="67" y="12"/>
                      <a:pt x="69" y="16"/>
                      <a:pt x="71" y="17"/>
                    </a:cubicBezTo>
                    <a:cubicBezTo>
                      <a:pt x="78" y="17"/>
                      <a:pt x="78" y="17"/>
                      <a:pt x="78" y="17"/>
                    </a:cubicBezTo>
                    <a:cubicBezTo>
                      <a:pt x="80" y="18"/>
                      <a:pt x="83" y="19"/>
                      <a:pt x="84" y="19"/>
                    </a:cubicBezTo>
                    <a:cubicBezTo>
                      <a:pt x="84" y="20"/>
                      <a:pt x="84" y="20"/>
                      <a:pt x="84" y="20"/>
                    </a:cubicBezTo>
                    <a:lnTo>
                      <a:pt x="83" y="18"/>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0" name="Freeform 25">
                <a:extLst>
                  <a:ext uri="{FF2B5EF4-FFF2-40B4-BE49-F238E27FC236}">
                    <a16:creationId xmlns:a16="http://schemas.microsoft.com/office/drawing/2014/main" id="{6180C181-CFEE-40DA-A07A-7E0CDD67AC88}"/>
                  </a:ext>
                </a:extLst>
              </p:cNvPr>
              <p:cNvSpPr>
                <a:spLocks/>
              </p:cNvSpPr>
              <p:nvPr/>
            </p:nvSpPr>
            <p:spPr bwMode="auto">
              <a:xfrm>
                <a:off x="7405100" y="3148855"/>
                <a:ext cx="39654" cy="42133"/>
              </a:xfrm>
              <a:custGeom>
                <a:avLst/>
                <a:gdLst>
                  <a:gd name="T0" fmla="*/ 14 w 16"/>
                  <a:gd name="T1" fmla="*/ 16 h 17"/>
                  <a:gd name="T2" fmla="*/ 12 w 16"/>
                  <a:gd name="T3" fmla="*/ 11 h 17"/>
                  <a:gd name="T4" fmla="*/ 5 w 16"/>
                  <a:gd name="T5" fmla="*/ 4 h 17"/>
                  <a:gd name="T6" fmla="*/ 0 w 16"/>
                  <a:gd name="T7" fmla="*/ 0 h 17"/>
                  <a:gd name="T8" fmla="*/ 11 w 16"/>
                  <a:gd name="T9" fmla="*/ 9 h 17"/>
                  <a:gd name="T10" fmla="*/ 16 w 16"/>
                  <a:gd name="T11" fmla="*/ 14 h 17"/>
                  <a:gd name="T12" fmla="*/ 16 w 16"/>
                  <a:gd name="T13" fmla="*/ 16 h 17"/>
                  <a:gd name="T14" fmla="*/ 14 w 16"/>
                  <a:gd name="T15" fmla="*/ 1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7">
                    <a:moveTo>
                      <a:pt x="14" y="16"/>
                    </a:moveTo>
                    <a:cubicBezTo>
                      <a:pt x="11" y="16"/>
                      <a:pt x="11" y="14"/>
                      <a:pt x="12" y="11"/>
                    </a:cubicBezTo>
                    <a:cubicBezTo>
                      <a:pt x="8" y="9"/>
                      <a:pt x="8" y="6"/>
                      <a:pt x="5" y="4"/>
                    </a:cubicBezTo>
                    <a:cubicBezTo>
                      <a:pt x="2" y="2"/>
                      <a:pt x="0" y="3"/>
                      <a:pt x="0" y="0"/>
                    </a:cubicBezTo>
                    <a:cubicBezTo>
                      <a:pt x="5" y="2"/>
                      <a:pt x="8" y="6"/>
                      <a:pt x="11" y="9"/>
                    </a:cubicBezTo>
                    <a:cubicBezTo>
                      <a:pt x="13" y="11"/>
                      <a:pt x="16" y="10"/>
                      <a:pt x="16" y="14"/>
                    </a:cubicBezTo>
                    <a:cubicBezTo>
                      <a:pt x="16" y="15"/>
                      <a:pt x="16" y="16"/>
                      <a:pt x="16" y="16"/>
                    </a:cubicBezTo>
                    <a:cubicBezTo>
                      <a:pt x="16" y="16"/>
                      <a:pt x="15" y="17"/>
                      <a:pt x="14" y="1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1" name="Freeform 26">
                <a:extLst>
                  <a:ext uri="{FF2B5EF4-FFF2-40B4-BE49-F238E27FC236}">
                    <a16:creationId xmlns:a16="http://schemas.microsoft.com/office/drawing/2014/main" id="{FED46C63-0E2B-4C55-B6A8-A7C62A32C6A6}"/>
                  </a:ext>
                </a:extLst>
              </p:cNvPr>
              <p:cNvSpPr>
                <a:spLocks/>
              </p:cNvSpPr>
              <p:nvPr/>
            </p:nvSpPr>
            <p:spPr bwMode="auto">
              <a:xfrm>
                <a:off x="7476973" y="3208336"/>
                <a:ext cx="18588" cy="26024"/>
              </a:xfrm>
              <a:custGeom>
                <a:avLst/>
                <a:gdLst>
                  <a:gd name="T0" fmla="*/ 4 w 8"/>
                  <a:gd name="T1" fmla="*/ 6 h 11"/>
                  <a:gd name="T2" fmla="*/ 0 w 8"/>
                  <a:gd name="T3" fmla="*/ 0 h 11"/>
                  <a:gd name="T4" fmla="*/ 8 w 8"/>
                  <a:gd name="T5" fmla="*/ 8 h 11"/>
                  <a:gd name="T6" fmla="*/ 6 w 8"/>
                  <a:gd name="T7" fmla="*/ 11 h 11"/>
                  <a:gd name="T8" fmla="*/ 4 w 8"/>
                  <a:gd name="T9" fmla="*/ 9 h 11"/>
                  <a:gd name="T10" fmla="*/ 4 w 8"/>
                  <a:gd name="T11" fmla="*/ 6 h 11"/>
                </a:gdLst>
                <a:ahLst/>
                <a:cxnLst>
                  <a:cxn ang="0">
                    <a:pos x="T0" y="T1"/>
                  </a:cxn>
                  <a:cxn ang="0">
                    <a:pos x="T2" y="T3"/>
                  </a:cxn>
                  <a:cxn ang="0">
                    <a:pos x="T4" y="T5"/>
                  </a:cxn>
                  <a:cxn ang="0">
                    <a:pos x="T6" y="T7"/>
                  </a:cxn>
                  <a:cxn ang="0">
                    <a:pos x="T8" y="T9"/>
                  </a:cxn>
                  <a:cxn ang="0">
                    <a:pos x="T10" y="T11"/>
                  </a:cxn>
                </a:cxnLst>
                <a:rect l="0" t="0" r="r" b="b"/>
                <a:pathLst>
                  <a:path w="8" h="11">
                    <a:moveTo>
                      <a:pt x="4" y="6"/>
                    </a:moveTo>
                    <a:cubicBezTo>
                      <a:pt x="1" y="6"/>
                      <a:pt x="0" y="3"/>
                      <a:pt x="0" y="0"/>
                    </a:cubicBezTo>
                    <a:cubicBezTo>
                      <a:pt x="2" y="1"/>
                      <a:pt x="8" y="7"/>
                      <a:pt x="8" y="8"/>
                    </a:cubicBezTo>
                    <a:cubicBezTo>
                      <a:pt x="8" y="9"/>
                      <a:pt x="7" y="11"/>
                      <a:pt x="6" y="11"/>
                    </a:cubicBezTo>
                    <a:cubicBezTo>
                      <a:pt x="5" y="11"/>
                      <a:pt x="4" y="9"/>
                      <a:pt x="4" y="9"/>
                    </a:cubicBezTo>
                    <a:cubicBezTo>
                      <a:pt x="4" y="8"/>
                      <a:pt x="4" y="7"/>
                      <a:pt x="4" y="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2" name="Freeform 27">
                <a:extLst>
                  <a:ext uri="{FF2B5EF4-FFF2-40B4-BE49-F238E27FC236}">
                    <a16:creationId xmlns:a16="http://schemas.microsoft.com/office/drawing/2014/main" id="{D75234D2-3C1F-45B4-A914-1FC9704785E9}"/>
                  </a:ext>
                </a:extLst>
              </p:cNvPr>
              <p:cNvSpPr>
                <a:spLocks/>
              </p:cNvSpPr>
              <p:nvPr/>
            </p:nvSpPr>
            <p:spPr bwMode="auto">
              <a:xfrm>
                <a:off x="7542651" y="3246752"/>
                <a:ext cx="27262" cy="14870"/>
              </a:xfrm>
              <a:custGeom>
                <a:avLst/>
                <a:gdLst>
                  <a:gd name="T0" fmla="*/ 1 w 11"/>
                  <a:gd name="T1" fmla="*/ 0 h 6"/>
                  <a:gd name="T2" fmla="*/ 11 w 11"/>
                  <a:gd name="T3" fmla="*/ 5 h 6"/>
                  <a:gd name="T4" fmla="*/ 9 w 11"/>
                  <a:gd name="T5" fmla="*/ 6 h 6"/>
                  <a:gd name="T6" fmla="*/ 0 w 11"/>
                  <a:gd name="T7" fmla="*/ 1 h 6"/>
                  <a:gd name="T8" fmla="*/ 1 w 11"/>
                  <a:gd name="T9" fmla="*/ 1 h 6"/>
                  <a:gd name="T10" fmla="*/ 1 w 11"/>
                  <a:gd name="T11" fmla="*/ 0 h 6"/>
                </a:gdLst>
                <a:ahLst/>
                <a:cxnLst>
                  <a:cxn ang="0">
                    <a:pos x="T0" y="T1"/>
                  </a:cxn>
                  <a:cxn ang="0">
                    <a:pos x="T2" y="T3"/>
                  </a:cxn>
                  <a:cxn ang="0">
                    <a:pos x="T4" y="T5"/>
                  </a:cxn>
                  <a:cxn ang="0">
                    <a:pos x="T6" y="T7"/>
                  </a:cxn>
                  <a:cxn ang="0">
                    <a:pos x="T8" y="T9"/>
                  </a:cxn>
                  <a:cxn ang="0">
                    <a:pos x="T10" y="T11"/>
                  </a:cxn>
                </a:cxnLst>
                <a:rect l="0" t="0" r="r" b="b"/>
                <a:pathLst>
                  <a:path w="11" h="6">
                    <a:moveTo>
                      <a:pt x="1" y="0"/>
                    </a:moveTo>
                    <a:cubicBezTo>
                      <a:pt x="4" y="1"/>
                      <a:pt x="10" y="3"/>
                      <a:pt x="11" y="5"/>
                    </a:cubicBezTo>
                    <a:cubicBezTo>
                      <a:pt x="11" y="6"/>
                      <a:pt x="10" y="6"/>
                      <a:pt x="9" y="6"/>
                    </a:cubicBezTo>
                    <a:cubicBezTo>
                      <a:pt x="7" y="6"/>
                      <a:pt x="0" y="4"/>
                      <a:pt x="0" y="1"/>
                    </a:cubicBezTo>
                    <a:cubicBezTo>
                      <a:pt x="1" y="1"/>
                      <a:pt x="1" y="1"/>
                      <a:pt x="1" y="1"/>
                    </a:cubicBezTo>
                    <a:lnTo>
                      <a:pt x="1"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3" name="Freeform 28">
                <a:extLst>
                  <a:ext uri="{FF2B5EF4-FFF2-40B4-BE49-F238E27FC236}">
                    <a16:creationId xmlns:a16="http://schemas.microsoft.com/office/drawing/2014/main" id="{98409EDD-5D35-4D0A-92A2-2DA23326EF77}"/>
                  </a:ext>
                </a:extLst>
              </p:cNvPr>
              <p:cNvSpPr>
                <a:spLocks/>
              </p:cNvSpPr>
              <p:nvPr/>
            </p:nvSpPr>
            <p:spPr bwMode="auto">
              <a:xfrm>
                <a:off x="7510432" y="3229403"/>
                <a:ext cx="17349" cy="9914"/>
              </a:xfrm>
              <a:custGeom>
                <a:avLst/>
                <a:gdLst>
                  <a:gd name="T0" fmla="*/ 0 w 7"/>
                  <a:gd name="T1" fmla="*/ 0 h 4"/>
                  <a:gd name="T2" fmla="*/ 7 w 7"/>
                  <a:gd name="T3" fmla="*/ 4 h 4"/>
                  <a:gd name="T4" fmla="*/ 4 w 7"/>
                  <a:gd name="T5" fmla="*/ 4 h 4"/>
                  <a:gd name="T6" fmla="*/ 0 w 7"/>
                  <a:gd name="T7" fmla="*/ 1 h 4"/>
                  <a:gd name="T8" fmla="*/ 2 w 7"/>
                  <a:gd name="T9" fmla="*/ 0 h 4"/>
                  <a:gd name="T10" fmla="*/ 0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0" y="0"/>
                    </a:moveTo>
                    <a:cubicBezTo>
                      <a:pt x="3" y="2"/>
                      <a:pt x="5" y="1"/>
                      <a:pt x="7" y="4"/>
                    </a:cubicBezTo>
                    <a:cubicBezTo>
                      <a:pt x="4" y="4"/>
                      <a:pt x="4" y="4"/>
                      <a:pt x="4" y="4"/>
                    </a:cubicBezTo>
                    <a:cubicBezTo>
                      <a:pt x="0" y="1"/>
                      <a:pt x="0" y="1"/>
                      <a:pt x="0" y="1"/>
                    </a:cubicBezTo>
                    <a:cubicBezTo>
                      <a:pt x="0" y="1"/>
                      <a:pt x="2" y="1"/>
                      <a:pt x="2" y="0"/>
                    </a:cubicBezTo>
                    <a:lnTo>
                      <a:pt x="0"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4" name="Freeform 29">
                <a:extLst>
                  <a:ext uri="{FF2B5EF4-FFF2-40B4-BE49-F238E27FC236}">
                    <a16:creationId xmlns:a16="http://schemas.microsoft.com/office/drawing/2014/main" id="{A6F0B9CB-006A-400F-B925-B5A718C3B7A8}"/>
                  </a:ext>
                </a:extLst>
              </p:cNvPr>
              <p:cNvSpPr>
                <a:spLocks/>
              </p:cNvSpPr>
              <p:nvPr/>
            </p:nvSpPr>
            <p:spPr bwMode="auto">
              <a:xfrm>
                <a:off x="7268787" y="3959292"/>
                <a:ext cx="78070" cy="78070"/>
              </a:xfrm>
              <a:custGeom>
                <a:avLst/>
                <a:gdLst>
                  <a:gd name="T0" fmla="*/ 16 w 32"/>
                  <a:gd name="T1" fmla="*/ 4 h 32"/>
                  <a:gd name="T2" fmla="*/ 29 w 32"/>
                  <a:gd name="T3" fmla="*/ 1 h 32"/>
                  <a:gd name="T4" fmla="*/ 32 w 32"/>
                  <a:gd name="T5" fmla="*/ 10 h 32"/>
                  <a:gd name="T6" fmla="*/ 18 w 32"/>
                  <a:gd name="T7" fmla="*/ 32 h 32"/>
                  <a:gd name="T8" fmla="*/ 0 w 32"/>
                  <a:gd name="T9" fmla="*/ 4 h 32"/>
                  <a:gd name="T10" fmla="*/ 16 w 32"/>
                  <a:gd name="T11" fmla="*/ 4 h 32"/>
                </a:gdLst>
                <a:ahLst/>
                <a:cxnLst>
                  <a:cxn ang="0">
                    <a:pos x="T0" y="T1"/>
                  </a:cxn>
                  <a:cxn ang="0">
                    <a:pos x="T2" y="T3"/>
                  </a:cxn>
                  <a:cxn ang="0">
                    <a:pos x="T4" y="T5"/>
                  </a:cxn>
                  <a:cxn ang="0">
                    <a:pos x="T6" y="T7"/>
                  </a:cxn>
                  <a:cxn ang="0">
                    <a:pos x="T8" y="T9"/>
                  </a:cxn>
                  <a:cxn ang="0">
                    <a:pos x="T10" y="T11"/>
                  </a:cxn>
                </a:cxnLst>
                <a:rect l="0" t="0" r="r" b="b"/>
                <a:pathLst>
                  <a:path w="32" h="32">
                    <a:moveTo>
                      <a:pt x="16" y="4"/>
                    </a:moveTo>
                    <a:cubicBezTo>
                      <a:pt x="20" y="4"/>
                      <a:pt x="25" y="3"/>
                      <a:pt x="29" y="1"/>
                    </a:cubicBezTo>
                    <a:cubicBezTo>
                      <a:pt x="30" y="5"/>
                      <a:pt x="32" y="7"/>
                      <a:pt x="32" y="10"/>
                    </a:cubicBezTo>
                    <a:cubicBezTo>
                      <a:pt x="32" y="16"/>
                      <a:pt x="24" y="32"/>
                      <a:pt x="18" y="32"/>
                    </a:cubicBezTo>
                    <a:cubicBezTo>
                      <a:pt x="10" y="32"/>
                      <a:pt x="0" y="10"/>
                      <a:pt x="0" y="4"/>
                    </a:cubicBezTo>
                    <a:cubicBezTo>
                      <a:pt x="0" y="0"/>
                      <a:pt x="16" y="4"/>
                      <a:pt x="16"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5" name="Freeform 30">
                <a:extLst>
                  <a:ext uri="{FF2B5EF4-FFF2-40B4-BE49-F238E27FC236}">
                    <a16:creationId xmlns:a16="http://schemas.microsoft.com/office/drawing/2014/main" id="{BF9B41F1-D105-49BE-86BC-45506115B7A1}"/>
                  </a:ext>
                </a:extLst>
              </p:cNvPr>
              <p:cNvSpPr>
                <a:spLocks/>
              </p:cNvSpPr>
              <p:nvPr/>
            </p:nvSpPr>
            <p:spPr bwMode="auto">
              <a:xfrm>
                <a:off x="7336944" y="3944422"/>
                <a:ext cx="7435" cy="12392"/>
              </a:xfrm>
              <a:custGeom>
                <a:avLst/>
                <a:gdLst>
                  <a:gd name="T0" fmla="*/ 3 w 3"/>
                  <a:gd name="T1" fmla="*/ 0 h 5"/>
                  <a:gd name="T2" fmla="*/ 3 w 3"/>
                  <a:gd name="T3" fmla="*/ 5 h 5"/>
                  <a:gd name="T4" fmla="*/ 0 w 3"/>
                  <a:gd name="T5" fmla="*/ 0 h 5"/>
                  <a:gd name="T6" fmla="*/ 3 w 3"/>
                  <a:gd name="T7" fmla="*/ 0 h 5"/>
                </a:gdLst>
                <a:ahLst/>
                <a:cxnLst>
                  <a:cxn ang="0">
                    <a:pos x="T0" y="T1"/>
                  </a:cxn>
                  <a:cxn ang="0">
                    <a:pos x="T2" y="T3"/>
                  </a:cxn>
                  <a:cxn ang="0">
                    <a:pos x="T4" y="T5"/>
                  </a:cxn>
                  <a:cxn ang="0">
                    <a:pos x="T6" y="T7"/>
                  </a:cxn>
                </a:cxnLst>
                <a:rect l="0" t="0" r="r" b="b"/>
                <a:pathLst>
                  <a:path w="3" h="5">
                    <a:moveTo>
                      <a:pt x="3" y="0"/>
                    </a:moveTo>
                    <a:cubicBezTo>
                      <a:pt x="3" y="3"/>
                      <a:pt x="3" y="3"/>
                      <a:pt x="3" y="5"/>
                    </a:cubicBezTo>
                    <a:cubicBezTo>
                      <a:pt x="0" y="4"/>
                      <a:pt x="0" y="2"/>
                      <a:pt x="0" y="0"/>
                    </a:cubicBezTo>
                    <a:cubicBezTo>
                      <a:pt x="1" y="0"/>
                      <a:pt x="3" y="0"/>
                      <a:pt x="3"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6" name="Freeform 31">
                <a:extLst>
                  <a:ext uri="{FF2B5EF4-FFF2-40B4-BE49-F238E27FC236}">
                    <a16:creationId xmlns:a16="http://schemas.microsoft.com/office/drawing/2014/main" id="{C3D3BE2C-D1F6-4BFF-8BF7-CF92FFFDBBC2}"/>
                  </a:ext>
                </a:extLst>
              </p:cNvPr>
              <p:cNvSpPr>
                <a:spLocks/>
              </p:cNvSpPr>
              <p:nvPr/>
            </p:nvSpPr>
            <p:spPr bwMode="auto">
              <a:xfrm>
                <a:off x="7107691" y="3846525"/>
                <a:ext cx="23545" cy="12392"/>
              </a:xfrm>
              <a:custGeom>
                <a:avLst/>
                <a:gdLst>
                  <a:gd name="T0" fmla="*/ 10 w 10"/>
                  <a:gd name="T1" fmla="*/ 2 h 5"/>
                  <a:gd name="T2" fmla="*/ 0 w 10"/>
                  <a:gd name="T3" fmla="*/ 2 h 5"/>
                  <a:gd name="T4" fmla="*/ 10 w 10"/>
                  <a:gd name="T5" fmla="*/ 2 h 5"/>
                </a:gdLst>
                <a:ahLst/>
                <a:cxnLst>
                  <a:cxn ang="0">
                    <a:pos x="T0" y="T1"/>
                  </a:cxn>
                  <a:cxn ang="0">
                    <a:pos x="T2" y="T3"/>
                  </a:cxn>
                  <a:cxn ang="0">
                    <a:pos x="T4" y="T5"/>
                  </a:cxn>
                </a:cxnLst>
                <a:rect l="0" t="0" r="r" b="b"/>
                <a:pathLst>
                  <a:path w="10" h="5">
                    <a:moveTo>
                      <a:pt x="10" y="2"/>
                    </a:moveTo>
                    <a:cubicBezTo>
                      <a:pt x="7" y="4"/>
                      <a:pt x="3" y="5"/>
                      <a:pt x="0" y="2"/>
                    </a:cubicBezTo>
                    <a:cubicBezTo>
                      <a:pt x="6" y="0"/>
                      <a:pt x="6" y="0"/>
                      <a:pt x="10" y="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7" name="Freeform 32">
                <a:extLst>
                  <a:ext uri="{FF2B5EF4-FFF2-40B4-BE49-F238E27FC236}">
                    <a16:creationId xmlns:a16="http://schemas.microsoft.com/office/drawing/2014/main" id="{F5955788-47EC-4BDF-BEEE-282D7D5F85C5}"/>
                  </a:ext>
                </a:extLst>
              </p:cNvPr>
              <p:cNvSpPr>
                <a:spLocks/>
              </p:cNvSpPr>
              <p:nvPr/>
            </p:nvSpPr>
            <p:spPr bwMode="auto">
              <a:xfrm>
                <a:off x="6977575" y="3324821"/>
                <a:ext cx="27262" cy="12392"/>
              </a:xfrm>
              <a:custGeom>
                <a:avLst/>
                <a:gdLst>
                  <a:gd name="T0" fmla="*/ 11 w 11"/>
                  <a:gd name="T1" fmla="*/ 1 h 5"/>
                  <a:gd name="T2" fmla="*/ 11 w 11"/>
                  <a:gd name="T3" fmla="*/ 5 h 5"/>
                  <a:gd name="T4" fmla="*/ 8 w 11"/>
                  <a:gd name="T5" fmla="*/ 5 h 5"/>
                  <a:gd name="T6" fmla="*/ 0 w 11"/>
                  <a:gd name="T7" fmla="*/ 2 h 5"/>
                  <a:gd name="T8" fmla="*/ 11 w 11"/>
                  <a:gd name="T9" fmla="*/ 1 h 5"/>
                </a:gdLst>
                <a:ahLst/>
                <a:cxnLst>
                  <a:cxn ang="0">
                    <a:pos x="T0" y="T1"/>
                  </a:cxn>
                  <a:cxn ang="0">
                    <a:pos x="T2" y="T3"/>
                  </a:cxn>
                  <a:cxn ang="0">
                    <a:pos x="T4" y="T5"/>
                  </a:cxn>
                  <a:cxn ang="0">
                    <a:pos x="T6" y="T7"/>
                  </a:cxn>
                  <a:cxn ang="0">
                    <a:pos x="T8" y="T9"/>
                  </a:cxn>
                </a:cxnLst>
                <a:rect l="0" t="0" r="r" b="b"/>
                <a:pathLst>
                  <a:path w="11" h="5">
                    <a:moveTo>
                      <a:pt x="11" y="1"/>
                    </a:moveTo>
                    <a:cubicBezTo>
                      <a:pt x="11" y="5"/>
                      <a:pt x="11" y="5"/>
                      <a:pt x="11" y="5"/>
                    </a:cubicBezTo>
                    <a:cubicBezTo>
                      <a:pt x="10" y="5"/>
                      <a:pt x="9" y="5"/>
                      <a:pt x="8" y="5"/>
                    </a:cubicBezTo>
                    <a:cubicBezTo>
                      <a:pt x="5" y="5"/>
                      <a:pt x="1" y="3"/>
                      <a:pt x="0" y="2"/>
                    </a:cubicBezTo>
                    <a:cubicBezTo>
                      <a:pt x="5" y="1"/>
                      <a:pt x="7" y="0"/>
                      <a:pt x="11" y="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8" name="Freeform 33">
                <a:extLst>
                  <a:ext uri="{FF2B5EF4-FFF2-40B4-BE49-F238E27FC236}">
                    <a16:creationId xmlns:a16="http://schemas.microsoft.com/office/drawing/2014/main" id="{66967A18-A392-4261-97B6-D01190F7ED9D}"/>
                  </a:ext>
                </a:extLst>
              </p:cNvPr>
              <p:cNvSpPr>
                <a:spLocks/>
              </p:cNvSpPr>
              <p:nvPr/>
            </p:nvSpPr>
            <p:spPr bwMode="auto">
              <a:xfrm>
                <a:off x="6642991" y="3314908"/>
                <a:ext cx="806720" cy="612166"/>
              </a:xfrm>
              <a:custGeom>
                <a:avLst/>
                <a:gdLst>
                  <a:gd name="T0" fmla="*/ 330 w 330"/>
                  <a:gd name="T1" fmla="*/ 152 h 250"/>
                  <a:gd name="T2" fmla="*/ 326 w 330"/>
                  <a:gd name="T3" fmla="*/ 177 h 250"/>
                  <a:gd name="T4" fmla="*/ 310 w 330"/>
                  <a:gd name="T5" fmla="*/ 203 h 250"/>
                  <a:gd name="T6" fmla="*/ 302 w 330"/>
                  <a:gd name="T7" fmla="*/ 229 h 250"/>
                  <a:gd name="T8" fmla="*/ 259 w 330"/>
                  <a:gd name="T9" fmla="*/ 241 h 250"/>
                  <a:gd name="T10" fmla="*/ 218 w 330"/>
                  <a:gd name="T11" fmla="*/ 228 h 250"/>
                  <a:gd name="T12" fmla="*/ 213 w 330"/>
                  <a:gd name="T13" fmla="*/ 215 h 250"/>
                  <a:gd name="T14" fmla="*/ 204 w 330"/>
                  <a:gd name="T15" fmla="*/ 217 h 250"/>
                  <a:gd name="T16" fmla="*/ 203 w 330"/>
                  <a:gd name="T17" fmla="*/ 205 h 250"/>
                  <a:gd name="T18" fmla="*/ 196 w 330"/>
                  <a:gd name="T19" fmla="*/ 214 h 250"/>
                  <a:gd name="T20" fmla="*/ 201 w 330"/>
                  <a:gd name="T21" fmla="*/ 191 h 250"/>
                  <a:gd name="T22" fmla="*/ 180 w 330"/>
                  <a:gd name="T23" fmla="*/ 206 h 250"/>
                  <a:gd name="T24" fmla="*/ 139 w 330"/>
                  <a:gd name="T25" fmla="*/ 180 h 250"/>
                  <a:gd name="T26" fmla="*/ 85 w 330"/>
                  <a:gd name="T27" fmla="*/ 201 h 250"/>
                  <a:gd name="T28" fmla="*/ 60 w 330"/>
                  <a:gd name="T29" fmla="*/ 203 h 250"/>
                  <a:gd name="T30" fmla="*/ 14 w 330"/>
                  <a:gd name="T31" fmla="*/ 202 h 250"/>
                  <a:gd name="T32" fmla="*/ 15 w 330"/>
                  <a:gd name="T33" fmla="*/ 171 h 250"/>
                  <a:gd name="T34" fmla="*/ 1 w 330"/>
                  <a:gd name="T35" fmla="*/ 133 h 250"/>
                  <a:gd name="T36" fmla="*/ 5 w 330"/>
                  <a:gd name="T37" fmla="*/ 133 h 250"/>
                  <a:gd name="T38" fmla="*/ 2 w 330"/>
                  <a:gd name="T39" fmla="*/ 115 h 250"/>
                  <a:gd name="T40" fmla="*/ 5 w 330"/>
                  <a:gd name="T41" fmla="*/ 95 h 250"/>
                  <a:gd name="T42" fmla="*/ 21 w 330"/>
                  <a:gd name="T43" fmla="*/ 87 h 250"/>
                  <a:gd name="T44" fmla="*/ 74 w 330"/>
                  <a:gd name="T45" fmla="*/ 62 h 250"/>
                  <a:gd name="T46" fmla="*/ 77 w 330"/>
                  <a:gd name="T47" fmla="*/ 50 h 250"/>
                  <a:gd name="T48" fmla="*/ 85 w 330"/>
                  <a:gd name="T49" fmla="*/ 46 h 250"/>
                  <a:gd name="T50" fmla="*/ 97 w 330"/>
                  <a:gd name="T51" fmla="*/ 33 h 250"/>
                  <a:gd name="T52" fmla="*/ 121 w 330"/>
                  <a:gd name="T53" fmla="*/ 38 h 250"/>
                  <a:gd name="T54" fmla="*/ 132 w 330"/>
                  <a:gd name="T55" fmla="*/ 37 h 250"/>
                  <a:gd name="T56" fmla="*/ 137 w 330"/>
                  <a:gd name="T57" fmla="*/ 20 h 250"/>
                  <a:gd name="T58" fmla="*/ 158 w 330"/>
                  <a:gd name="T59" fmla="*/ 11 h 250"/>
                  <a:gd name="T60" fmla="*/ 179 w 330"/>
                  <a:gd name="T61" fmla="*/ 13 h 250"/>
                  <a:gd name="T62" fmla="*/ 193 w 330"/>
                  <a:gd name="T63" fmla="*/ 16 h 250"/>
                  <a:gd name="T64" fmla="*/ 183 w 330"/>
                  <a:gd name="T65" fmla="*/ 36 h 250"/>
                  <a:gd name="T66" fmla="*/ 191 w 330"/>
                  <a:gd name="T67" fmla="*/ 44 h 250"/>
                  <a:gd name="T68" fmla="*/ 221 w 330"/>
                  <a:gd name="T69" fmla="*/ 59 h 250"/>
                  <a:gd name="T70" fmla="*/ 233 w 330"/>
                  <a:gd name="T71" fmla="*/ 10 h 250"/>
                  <a:gd name="T72" fmla="*/ 248 w 330"/>
                  <a:gd name="T73" fmla="*/ 18 h 250"/>
                  <a:gd name="T74" fmla="*/ 260 w 330"/>
                  <a:gd name="T75" fmla="*/ 33 h 250"/>
                  <a:gd name="T76" fmla="*/ 272 w 330"/>
                  <a:gd name="T77" fmla="*/ 68 h 250"/>
                  <a:gd name="T78" fmla="*/ 297 w 330"/>
                  <a:gd name="T79" fmla="*/ 95 h 250"/>
                  <a:gd name="T80" fmla="*/ 323 w 330"/>
                  <a:gd name="T81" fmla="*/ 121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0" h="250">
                    <a:moveTo>
                      <a:pt x="322" y="122"/>
                    </a:moveTo>
                    <a:cubicBezTo>
                      <a:pt x="327" y="128"/>
                      <a:pt x="330" y="143"/>
                      <a:pt x="330" y="152"/>
                    </a:cubicBezTo>
                    <a:cubicBezTo>
                      <a:pt x="330" y="158"/>
                      <a:pt x="328" y="167"/>
                      <a:pt x="326" y="169"/>
                    </a:cubicBezTo>
                    <a:cubicBezTo>
                      <a:pt x="326" y="177"/>
                      <a:pt x="326" y="177"/>
                      <a:pt x="326" y="177"/>
                    </a:cubicBezTo>
                    <a:cubicBezTo>
                      <a:pt x="324" y="180"/>
                      <a:pt x="325" y="181"/>
                      <a:pt x="324" y="183"/>
                    </a:cubicBezTo>
                    <a:cubicBezTo>
                      <a:pt x="318" y="191"/>
                      <a:pt x="313" y="194"/>
                      <a:pt x="310" y="203"/>
                    </a:cubicBezTo>
                    <a:cubicBezTo>
                      <a:pt x="308" y="210"/>
                      <a:pt x="302" y="219"/>
                      <a:pt x="302" y="229"/>
                    </a:cubicBezTo>
                    <a:cubicBezTo>
                      <a:pt x="302" y="229"/>
                      <a:pt x="302" y="229"/>
                      <a:pt x="302" y="229"/>
                    </a:cubicBezTo>
                    <a:cubicBezTo>
                      <a:pt x="299" y="242"/>
                      <a:pt x="275" y="236"/>
                      <a:pt x="273" y="250"/>
                    </a:cubicBezTo>
                    <a:cubicBezTo>
                      <a:pt x="271" y="249"/>
                      <a:pt x="259" y="243"/>
                      <a:pt x="259" y="241"/>
                    </a:cubicBezTo>
                    <a:cubicBezTo>
                      <a:pt x="252" y="241"/>
                      <a:pt x="254" y="247"/>
                      <a:pt x="247" y="247"/>
                    </a:cubicBezTo>
                    <a:cubicBezTo>
                      <a:pt x="236" y="247"/>
                      <a:pt x="218" y="240"/>
                      <a:pt x="218" y="228"/>
                    </a:cubicBezTo>
                    <a:cubicBezTo>
                      <a:pt x="218" y="224"/>
                      <a:pt x="214" y="220"/>
                      <a:pt x="214" y="217"/>
                    </a:cubicBezTo>
                    <a:cubicBezTo>
                      <a:pt x="214" y="217"/>
                      <a:pt x="213" y="215"/>
                      <a:pt x="213" y="215"/>
                    </a:cubicBezTo>
                    <a:cubicBezTo>
                      <a:pt x="211" y="216"/>
                      <a:pt x="210" y="217"/>
                      <a:pt x="208" y="217"/>
                    </a:cubicBezTo>
                    <a:cubicBezTo>
                      <a:pt x="204" y="217"/>
                      <a:pt x="204" y="217"/>
                      <a:pt x="204" y="217"/>
                    </a:cubicBezTo>
                    <a:cubicBezTo>
                      <a:pt x="205" y="215"/>
                      <a:pt x="206" y="214"/>
                      <a:pt x="206" y="211"/>
                    </a:cubicBezTo>
                    <a:cubicBezTo>
                      <a:pt x="206" y="207"/>
                      <a:pt x="204" y="206"/>
                      <a:pt x="203" y="205"/>
                    </a:cubicBezTo>
                    <a:cubicBezTo>
                      <a:pt x="203" y="206"/>
                      <a:pt x="203" y="207"/>
                      <a:pt x="203" y="208"/>
                    </a:cubicBezTo>
                    <a:cubicBezTo>
                      <a:pt x="200" y="209"/>
                      <a:pt x="200" y="214"/>
                      <a:pt x="196" y="214"/>
                    </a:cubicBezTo>
                    <a:cubicBezTo>
                      <a:pt x="194" y="214"/>
                      <a:pt x="193" y="213"/>
                      <a:pt x="193" y="211"/>
                    </a:cubicBezTo>
                    <a:cubicBezTo>
                      <a:pt x="200" y="210"/>
                      <a:pt x="201" y="195"/>
                      <a:pt x="201" y="191"/>
                    </a:cubicBezTo>
                    <a:cubicBezTo>
                      <a:pt x="196" y="196"/>
                      <a:pt x="189" y="211"/>
                      <a:pt x="183" y="211"/>
                    </a:cubicBezTo>
                    <a:cubicBezTo>
                      <a:pt x="179" y="211"/>
                      <a:pt x="180" y="206"/>
                      <a:pt x="180" y="206"/>
                    </a:cubicBezTo>
                    <a:cubicBezTo>
                      <a:pt x="178" y="206"/>
                      <a:pt x="172" y="192"/>
                      <a:pt x="170" y="188"/>
                    </a:cubicBezTo>
                    <a:cubicBezTo>
                      <a:pt x="165" y="183"/>
                      <a:pt x="148" y="180"/>
                      <a:pt x="139" y="180"/>
                    </a:cubicBezTo>
                    <a:cubicBezTo>
                      <a:pt x="128" y="180"/>
                      <a:pt x="126" y="184"/>
                      <a:pt x="120" y="186"/>
                    </a:cubicBezTo>
                    <a:cubicBezTo>
                      <a:pt x="105" y="191"/>
                      <a:pt x="87" y="186"/>
                      <a:pt x="85" y="201"/>
                    </a:cubicBezTo>
                    <a:cubicBezTo>
                      <a:pt x="79" y="201"/>
                      <a:pt x="74" y="203"/>
                      <a:pt x="68" y="203"/>
                    </a:cubicBezTo>
                    <a:cubicBezTo>
                      <a:pt x="63" y="200"/>
                      <a:pt x="63" y="203"/>
                      <a:pt x="60" y="203"/>
                    </a:cubicBezTo>
                    <a:cubicBezTo>
                      <a:pt x="50" y="203"/>
                      <a:pt x="45" y="212"/>
                      <a:pt x="33" y="212"/>
                    </a:cubicBezTo>
                    <a:cubicBezTo>
                      <a:pt x="28" y="212"/>
                      <a:pt x="14" y="206"/>
                      <a:pt x="14" y="202"/>
                    </a:cubicBezTo>
                    <a:cubicBezTo>
                      <a:pt x="14" y="198"/>
                      <a:pt x="21" y="196"/>
                      <a:pt x="21" y="189"/>
                    </a:cubicBezTo>
                    <a:cubicBezTo>
                      <a:pt x="21" y="181"/>
                      <a:pt x="16" y="176"/>
                      <a:pt x="15" y="171"/>
                    </a:cubicBezTo>
                    <a:cubicBezTo>
                      <a:pt x="11" y="159"/>
                      <a:pt x="10" y="155"/>
                      <a:pt x="7" y="143"/>
                    </a:cubicBezTo>
                    <a:cubicBezTo>
                      <a:pt x="5" y="139"/>
                      <a:pt x="0" y="138"/>
                      <a:pt x="1" y="133"/>
                    </a:cubicBezTo>
                    <a:cubicBezTo>
                      <a:pt x="2" y="132"/>
                      <a:pt x="2" y="131"/>
                      <a:pt x="3" y="130"/>
                    </a:cubicBezTo>
                    <a:cubicBezTo>
                      <a:pt x="3" y="131"/>
                      <a:pt x="4" y="132"/>
                      <a:pt x="5" y="133"/>
                    </a:cubicBezTo>
                    <a:cubicBezTo>
                      <a:pt x="6" y="132"/>
                      <a:pt x="5" y="131"/>
                      <a:pt x="5" y="130"/>
                    </a:cubicBezTo>
                    <a:cubicBezTo>
                      <a:pt x="5" y="125"/>
                      <a:pt x="2" y="122"/>
                      <a:pt x="2" y="115"/>
                    </a:cubicBezTo>
                    <a:cubicBezTo>
                      <a:pt x="2" y="106"/>
                      <a:pt x="2" y="105"/>
                      <a:pt x="2" y="98"/>
                    </a:cubicBezTo>
                    <a:cubicBezTo>
                      <a:pt x="2" y="96"/>
                      <a:pt x="4" y="95"/>
                      <a:pt x="5" y="95"/>
                    </a:cubicBezTo>
                    <a:cubicBezTo>
                      <a:pt x="5" y="95"/>
                      <a:pt x="5" y="97"/>
                      <a:pt x="5" y="97"/>
                    </a:cubicBezTo>
                    <a:cubicBezTo>
                      <a:pt x="11" y="97"/>
                      <a:pt x="17" y="90"/>
                      <a:pt x="21" y="87"/>
                    </a:cubicBezTo>
                    <a:cubicBezTo>
                      <a:pt x="24" y="83"/>
                      <a:pt x="34" y="82"/>
                      <a:pt x="40" y="82"/>
                    </a:cubicBezTo>
                    <a:cubicBezTo>
                      <a:pt x="50" y="80"/>
                      <a:pt x="74" y="72"/>
                      <a:pt x="74" y="62"/>
                    </a:cubicBezTo>
                    <a:cubicBezTo>
                      <a:pt x="74" y="60"/>
                      <a:pt x="74" y="59"/>
                      <a:pt x="74" y="57"/>
                    </a:cubicBezTo>
                    <a:cubicBezTo>
                      <a:pt x="74" y="54"/>
                      <a:pt x="74" y="51"/>
                      <a:pt x="77" y="50"/>
                    </a:cubicBezTo>
                    <a:cubicBezTo>
                      <a:pt x="79" y="53"/>
                      <a:pt x="80" y="54"/>
                      <a:pt x="82" y="56"/>
                    </a:cubicBezTo>
                    <a:cubicBezTo>
                      <a:pt x="85" y="54"/>
                      <a:pt x="83" y="49"/>
                      <a:pt x="85" y="46"/>
                    </a:cubicBezTo>
                    <a:cubicBezTo>
                      <a:pt x="87" y="47"/>
                      <a:pt x="89" y="49"/>
                      <a:pt x="91" y="49"/>
                    </a:cubicBezTo>
                    <a:cubicBezTo>
                      <a:pt x="91" y="41"/>
                      <a:pt x="97" y="39"/>
                      <a:pt x="97" y="33"/>
                    </a:cubicBezTo>
                    <a:cubicBezTo>
                      <a:pt x="105" y="33"/>
                      <a:pt x="106" y="27"/>
                      <a:pt x="112" y="27"/>
                    </a:cubicBezTo>
                    <a:cubicBezTo>
                      <a:pt x="118" y="27"/>
                      <a:pt x="120" y="33"/>
                      <a:pt x="121" y="38"/>
                    </a:cubicBezTo>
                    <a:cubicBezTo>
                      <a:pt x="122" y="36"/>
                      <a:pt x="125" y="35"/>
                      <a:pt x="127" y="35"/>
                    </a:cubicBezTo>
                    <a:cubicBezTo>
                      <a:pt x="129" y="35"/>
                      <a:pt x="131" y="37"/>
                      <a:pt x="132" y="37"/>
                    </a:cubicBezTo>
                    <a:cubicBezTo>
                      <a:pt x="133" y="35"/>
                      <a:pt x="132" y="33"/>
                      <a:pt x="132" y="30"/>
                    </a:cubicBezTo>
                    <a:cubicBezTo>
                      <a:pt x="132" y="26"/>
                      <a:pt x="137" y="24"/>
                      <a:pt x="137" y="20"/>
                    </a:cubicBezTo>
                    <a:cubicBezTo>
                      <a:pt x="137" y="16"/>
                      <a:pt x="148" y="13"/>
                      <a:pt x="153" y="13"/>
                    </a:cubicBezTo>
                    <a:cubicBezTo>
                      <a:pt x="155" y="13"/>
                      <a:pt x="157" y="12"/>
                      <a:pt x="158" y="11"/>
                    </a:cubicBezTo>
                    <a:cubicBezTo>
                      <a:pt x="157" y="9"/>
                      <a:pt x="154" y="8"/>
                      <a:pt x="153" y="5"/>
                    </a:cubicBezTo>
                    <a:cubicBezTo>
                      <a:pt x="163" y="9"/>
                      <a:pt x="169" y="13"/>
                      <a:pt x="179" y="13"/>
                    </a:cubicBezTo>
                    <a:cubicBezTo>
                      <a:pt x="183" y="13"/>
                      <a:pt x="184" y="10"/>
                      <a:pt x="187" y="10"/>
                    </a:cubicBezTo>
                    <a:cubicBezTo>
                      <a:pt x="189" y="10"/>
                      <a:pt x="193" y="13"/>
                      <a:pt x="193" y="16"/>
                    </a:cubicBezTo>
                    <a:cubicBezTo>
                      <a:pt x="193" y="19"/>
                      <a:pt x="188" y="20"/>
                      <a:pt x="186" y="21"/>
                    </a:cubicBezTo>
                    <a:cubicBezTo>
                      <a:pt x="183" y="36"/>
                      <a:pt x="183" y="36"/>
                      <a:pt x="183" y="36"/>
                    </a:cubicBezTo>
                    <a:cubicBezTo>
                      <a:pt x="183" y="38"/>
                      <a:pt x="187" y="37"/>
                      <a:pt x="188" y="39"/>
                    </a:cubicBezTo>
                    <a:cubicBezTo>
                      <a:pt x="190" y="40"/>
                      <a:pt x="190" y="44"/>
                      <a:pt x="191" y="44"/>
                    </a:cubicBezTo>
                    <a:cubicBezTo>
                      <a:pt x="199" y="47"/>
                      <a:pt x="203" y="49"/>
                      <a:pt x="210" y="51"/>
                    </a:cubicBezTo>
                    <a:cubicBezTo>
                      <a:pt x="215" y="53"/>
                      <a:pt x="216" y="59"/>
                      <a:pt x="221" y="59"/>
                    </a:cubicBezTo>
                    <a:cubicBezTo>
                      <a:pt x="230" y="59"/>
                      <a:pt x="232" y="42"/>
                      <a:pt x="233" y="36"/>
                    </a:cubicBezTo>
                    <a:cubicBezTo>
                      <a:pt x="233" y="10"/>
                      <a:pt x="233" y="10"/>
                      <a:pt x="233" y="10"/>
                    </a:cubicBezTo>
                    <a:cubicBezTo>
                      <a:pt x="238" y="6"/>
                      <a:pt x="237" y="3"/>
                      <a:pt x="241" y="0"/>
                    </a:cubicBezTo>
                    <a:cubicBezTo>
                      <a:pt x="242" y="8"/>
                      <a:pt x="246" y="13"/>
                      <a:pt x="248" y="18"/>
                    </a:cubicBezTo>
                    <a:cubicBezTo>
                      <a:pt x="249" y="22"/>
                      <a:pt x="248" y="28"/>
                      <a:pt x="251" y="30"/>
                    </a:cubicBezTo>
                    <a:cubicBezTo>
                      <a:pt x="254" y="31"/>
                      <a:pt x="259" y="33"/>
                      <a:pt x="260" y="33"/>
                    </a:cubicBezTo>
                    <a:cubicBezTo>
                      <a:pt x="264" y="35"/>
                      <a:pt x="264" y="45"/>
                      <a:pt x="265" y="49"/>
                    </a:cubicBezTo>
                    <a:cubicBezTo>
                      <a:pt x="268" y="57"/>
                      <a:pt x="270" y="61"/>
                      <a:pt x="272" y="68"/>
                    </a:cubicBezTo>
                    <a:cubicBezTo>
                      <a:pt x="274" y="75"/>
                      <a:pt x="287" y="77"/>
                      <a:pt x="292" y="82"/>
                    </a:cubicBezTo>
                    <a:cubicBezTo>
                      <a:pt x="295" y="86"/>
                      <a:pt x="296" y="91"/>
                      <a:pt x="297" y="95"/>
                    </a:cubicBezTo>
                    <a:cubicBezTo>
                      <a:pt x="298" y="99"/>
                      <a:pt x="303" y="99"/>
                      <a:pt x="306" y="99"/>
                    </a:cubicBezTo>
                    <a:cubicBezTo>
                      <a:pt x="306" y="110"/>
                      <a:pt x="317" y="115"/>
                      <a:pt x="323" y="121"/>
                    </a:cubicBezTo>
                    <a:lnTo>
                      <a:pt x="322" y="12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9" name="Freeform 48">
                <a:extLst>
                  <a:ext uri="{FF2B5EF4-FFF2-40B4-BE49-F238E27FC236}">
                    <a16:creationId xmlns:a16="http://schemas.microsoft.com/office/drawing/2014/main" id="{E7A1A473-7C69-4799-8A12-A3824E1F3BCD}"/>
                  </a:ext>
                </a:extLst>
              </p:cNvPr>
              <p:cNvSpPr>
                <a:spLocks/>
              </p:cNvSpPr>
              <p:nvPr/>
            </p:nvSpPr>
            <p:spPr bwMode="auto">
              <a:xfrm>
                <a:off x="6481895" y="3126549"/>
                <a:ext cx="33459" cy="32219"/>
              </a:xfrm>
              <a:custGeom>
                <a:avLst/>
                <a:gdLst>
                  <a:gd name="T0" fmla="*/ 8 w 14"/>
                  <a:gd name="T1" fmla="*/ 11 h 13"/>
                  <a:gd name="T2" fmla="*/ 6 w 14"/>
                  <a:gd name="T3" fmla="*/ 7 h 13"/>
                  <a:gd name="T4" fmla="*/ 0 w 14"/>
                  <a:gd name="T5" fmla="*/ 4 h 13"/>
                  <a:gd name="T6" fmla="*/ 6 w 14"/>
                  <a:gd name="T7" fmla="*/ 0 h 13"/>
                  <a:gd name="T8" fmla="*/ 14 w 14"/>
                  <a:gd name="T9" fmla="*/ 10 h 13"/>
                  <a:gd name="T10" fmla="*/ 14 w 14"/>
                  <a:gd name="T11" fmla="*/ 13 h 13"/>
                  <a:gd name="T12" fmla="*/ 12 w 14"/>
                  <a:gd name="T13" fmla="*/ 13 h 13"/>
                  <a:gd name="T14" fmla="*/ 8 w 14"/>
                  <a:gd name="T15" fmla="*/ 1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3">
                    <a:moveTo>
                      <a:pt x="8" y="11"/>
                    </a:moveTo>
                    <a:cubicBezTo>
                      <a:pt x="8" y="11"/>
                      <a:pt x="6" y="8"/>
                      <a:pt x="6" y="7"/>
                    </a:cubicBezTo>
                    <a:cubicBezTo>
                      <a:pt x="5" y="5"/>
                      <a:pt x="0" y="6"/>
                      <a:pt x="0" y="4"/>
                    </a:cubicBezTo>
                    <a:cubicBezTo>
                      <a:pt x="0" y="2"/>
                      <a:pt x="4" y="0"/>
                      <a:pt x="6" y="0"/>
                    </a:cubicBezTo>
                    <a:cubicBezTo>
                      <a:pt x="8" y="4"/>
                      <a:pt x="10" y="10"/>
                      <a:pt x="14" y="10"/>
                    </a:cubicBezTo>
                    <a:cubicBezTo>
                      <a:pt x="14" y="11"/>
                      <a:pt x="14" y="12"/>
                      <a:pt x="14" y="13"/>
                    </a:cubicBezTo>
                    <a:cubicBezTo>
                      <a:pt x="13" y="13"/>
                      <a:pt x="12" y="13"/>
                      <a:pt x="12" y="13"/>
                    </a:cubicBezTo>
                    <a:cubicBezTo>
                      <a:pt x="10" y="13"/>
                      <a:pt x="9" y="11"/>
                      <a:pt x="8" y="1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200" name="Freeform 49">
                <a:extLst>
                  <a:ext uri="{FF2B5EF4-FFF2-40B4-BE49-F238E27FC236}">
                    <a16:creationId xmlns:a16="http://schemas.microsoft.com/office/drawing/2014/main" id="{9196ED02-556C-4C90-9AF7-262325B2F49C}"/>
                  </a:ext>
                </a:extLst>
              </p:cNvPr>
              <p:cNvSpPr>
                <a:spLocks/>
              </p:cNvSpPr>
              <p:nvPr/>
            </p:nvSpPr>
            <p:spPr bwMode="auto">
              <a:xfrm>
                <a:off x="6532702" y="3148855"/>
                <a:ext cx="14870" cy="12392"/>
              </a:xfrm>
              <a:custGeom>
                <a:avLst/>
                <a:gdLst>
                  <a:gd name="T0" fmla="*/ 0 w 6"/>
                  <a:gd name="T1" fmla="*/ 0 h 5"/>
                  <a:gd name="T2" fmla="*/ 3 w 6"/>
                  <a:gd name="T3" fmla="*/ 0 h 5"/>
                  <a:gd name="T4" fmla="*/ 6 w 6"/>
                  <a:gd name="T5" fmla="*/ 2 h 5"/>
                  <a:gd name="T6" fmla="*/ 2 w 6"/>
                  <a:gd name="T7" fmla="*/ 5 h 5"/>
                  <a:gd name="T8" fmla="*/ 0 w 6"/>
                  <a:gd name="T9" fmla="*/ 2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cubicBezTo>
                      <a:pt x="1" y="0"/>
                      <a:pt x="2" y="0"/>
                      <a:pt x="3" y="0"/>
                    </a:cubicBezTo>
                    <a:cubicBezTo>
                      <a:pt x="4" y="0"/>
                      <a:pt x="5" y="2"/>
                      <a:pt x="6" y="2"/>
                    </a:cubicBezTo>
                    <a:cubicBezTo>
                      <a:pt x="5" y="4"/>
                      <a:pt x="4" y="5"/>
                      <a:pt x="2" y="5"/>
                    </a:cubicBezTo>
                    <a:cubicBezTo>
                      <a:pt x="1" y="5"/>
                      <a:pt x="0" y="3"/>
                      <a:pt x="0" y="2"/>
                    </a:cubicBezTo>
                    <a:cubicBezTo>
                      <a:pt x="0" y="2"/>
                      <a:pt x="0" y="0"/>
                      <a:pt x="0"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201" name="Freeform 50">
                <a:extLst>
                  <a:ext uri="{FF2B5EF4-FFF2-40B4-BE49-F238E27FC236}">
                    <a16:creationId xmlns:a16="http://schemas.microsoft.com/office/drawing/2014/main" id="{12C23F0E-D6D1-438E-8BF0-41AF125E6BFA}"/>
                  </a:ext>
                </a:extLst>
              </p:cNvPr>
              <p:cNvSpPr>
                <a:spLocks/>
              </p:cNvSpPr>
              <p:nvPr/>
            </p:nvSpPr>
            <p:spPr bwMode="auto">
              <a:xfrm>
                <a:off x="6354257" y="3119114"/>
                <a:ext cx="14870" cy="19827"/>
              </a:xfrm>
              <a:custGeom>
                <a:avLst/>
                <a:gdLst>
                  <a:gd name="T0" fmla="*/ 1 w 6"/>
                  <a:gd name="T1" fmla="*/ 0 h 8"/>
                  <a:gd name="T2" fmla="*/ 5 w 6"/>
                  <a:gd name="T3" fmla="*/ 8 h 8"/>
                  <a:gd name="T4" fmla="*/ 0 w 6"/>
                  <a:gd name="T5" fmla="*/ 1 h 8"/>
                  <a:gd name="T6" fmla="*/ 0 w 6"/>
                  <a:gd name="T7" fmla="*/ 0 h 8"/>
                  <a:gd name="T8" fmla="*/ 2 w 6"/>
                  <a:gd name="T9" fmla="*/ 0 h 8"/>
                  <a:gd name="T10" fmla="*/ 2 w 6"/>
                  <a:gd name="T11" fmla="*/ 1 h 8"/>
                  <a:gd name="T12" fmla="*/ 1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1" y="0"/>
                    </a:moveTo>
                    <a:cubicBezTo>
                      <a:pt x="4" y="3"/>
                      <a:pt x="6" y="4"/>
                      <a:pt x="5" y="8"/>
                    </a:cubicBezTo>
                    <a:cubicBezTo>
                      <a:pt x="4" y="8"/>
                      <a:pt x="0" y="3"/>
                      <a:pt x="0" y="1"/>
                    </a:cubicBezTo>
                    <a:cubicBezTo>
                      <a:pt x="0" y="1"/>
                      <a:pt x="0" y="0"/>
                      <a:pt x="0" y="0"/>
                    </a:cubicBezTo>
                    <a:cubicBezTo>
                      <a:pt x="2" y="0"/>
                      <a:pt x="2" y="0"/>
                      <a:pt x="2" y="0"/>
                    </a:cubicBezTo>
                    <a:cubicBezTo>
                      <a:pt x="2" y="0"/>
                      <a:pt x="2" y="1"/>
                      <a:pt x="2" y="1"/>
                    </a:cubicBezTo>
                    <a:lnTo>
                      <a:pt x="1"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202" name="Freeform 51">
                <a:extLst>
                  <a:ext uri="{FF2B5EF4-FFF2-40B4-BE49-F238E27FC236}">
                    <a16:creationId xmlns:a16="http://schemas.microsoft.com/office/drawing/2014/main" id="{C7B65981-5338-4F57-9959-BD408440A67E}"/>
                  </a:ext>
                </a:extLst>
              </p:cNvPr>
              <p:cNvSpPr>
                <a:spLocks/>
              </p:cNvSpPr>
              <p:nvPr/>
            </p:nvSpPr>
            <p:spPr bwMode="auto">
              <a:xfrm>
                <a:off x="6329473" y="3075742"/>
                <a:ext cx="19827" cy="17349"/>
              </a:xfrm>
              <a:custGeom>
                <a:avLst/>
                <a:gdLst>
                  <a:gd name="T0" fmla="*/ 1 w 8"/>
                  <a:gd name="T1" fmla="*/ 0 h 7"/>
                  <a:gd name="T2" fmla="*/ 5 w 8"/>
                  <a:gd name="T3" fmla="*/ 7 h 7"/>
                  <a:gd name="T4" fmla="*/ 0 w 8"/>
                  <a:gd name="T5" fmla="*/ 1 h 7"/>
                  <a:gd name="T6" fmla="*/ 0 w 8"/>
                  <a:gd name="T7" fmla="*/ 1 h 7"/>
                  <a:gd name="T8" fmla="*/ 1 w 8"/>
                  <a:gd name="T9" fmla="*/ 0 h 7"/>
                </a:gdLst>
                <a:ahLst/>
                <a:cxnLst>
                  <a:cxn ang="0">
                    <a:pos x="T0" y="T1"/>
                  </a:cxn>
                  <a:cxn ang="0">
                    <a:pos x="T2" y="T3"/>
                  </a:cxn>
                  <a:cxn ang="0">
                    <a:pos x="T4" y="T5"/>
                  </a:cxn>
                  <a:cxn ang="0">
                    <a:pos x="T6" y="T7"/>
                  </a:cxn>
                  <a:cxn ang="0">
                    <a:pos x="T8" y="T9"/>
                  </a:cxn>
                </a:cxnLst>
                <a:rect l="0" t="0" r="r" b="b"/>
                <a:pathLst>
                  <a:path w="8" h="7">
                    <a:moveTo>
                      <a:pt x="1" y="0"/>
                    </a:moveTo>
                    <a:cubicBezTo>
                      <a:pt x="3" y="1"/>
                      <a:pt x="8" y="7"/>
                      <a:pt x="5" y="7"/>
                    </a:cubicBezTo>
                    <a:cubicBezTo>
                      <a:pt x="4" y="7"/>
                      <a:pt x="0" y="3"/>
                      <a:pt x="0" y="1"/>
                    </a:cubicBezTo>
                    <a:cubicBezTo>
                      <a:pt x="0" y="1"/>
                      <a:pt x="0" y="1"/>
                      <a:pt x="0" y="1"/>
                    </a:cubicBezTo>
                    <a:lnTo>
                      <a:pt x="1"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grpSp>
        <p:grpSp>
          <p:nvGrpSpPr>
            <p:cNvPr id="34" name="Group 33">
              <a:extLst>
                <a:ext uri="{FF2B5EF4-FFF2-40B4-BE49-F238E27FC236}">
                  <a16:creationId xmlns:a16="http://schemas.microsoft.com/office/drawing/2014/main" id="{6178C716-A41A-47C9-AC25-C30A1CC2262E}"/>
                </a:ext>
              </a:extLst>
            </p:cNvPr>
            <p:cNvGrpSpPr/>
            <p:nvPr/>
          </p:nvGrpSpPr>
          <p:grpSpPr>
            <a:xfrm>
              <a:off x="2053312" y="3060606"/>
              <a:ext cx="931879" cy="1485803"/>
              <a:chOff x="3211966" y="2860121"/>
              <a:chExt cx="931879" cy="1485803"/>
            </a:xfrm>
            <a:grpFill/>
          </p:grpSpPr>
          <p:sp>
            <p:nvSpPr>
              <p:cNvPr id="175" name="Freeform 94">
                <a:extLst>
                  <a:ext uri="{FF2B5EF4-FFF2-40B4-BE49-F238E27FC236}">
                    <a16:creationId xmlns:a16="http://schemas.microsoft.com/office/drawing/2014/main" id="{195E4555-31EE-4496-B4CB-EE704E63212A}"/>
                  </a:ext>
                </a:extLst>
              </p:cNvPr>
              <p:cNvSpPr>
                <a:spLocks/>
              </p:cNvSpPr>
              <p:nvPr/>
            </p:nvSpPr>
            <p:spPr bwMode="auto">
              <a:xfrm>
                <a:off x="3822892" y="3105483"/>
                <a:ext cx="47090" cy="35937"/>
              </a:xfrm>
              <a:custGeom>
                <a:avLst/>
                <a:gdLst>
                  <a:gd name="T0" fmla="*/ 7 w 19"/>
                  <a:gd name="T1" fmla="*/ 0 h 15"/>
                  <a:gd name="T2" fmla="*/ 13 w 19"/>
                  <a:gd name="T3" fmla="*/ 3 h 15"/>
                  <a:gd name="T4" fmla="*/ 17 w 19"/>
                  <a:gd name="T5" fmla="*/ 3 h 15"/>
                  <a:gd name="T6" fmla="*/ 19 w 19"/>
                  <a:gd name="T7" fmla="*/ 6 h 15"/>
                  <a:gd name="T8" fmla="*/ 11 w 19"/>
                  <a:gd name="T9" fmla="*/ 15 h 15"/>
                  <a:gd name="T10" fmla="*/ 0 w 19"/>
                  <a:gd name="T11" fmla="*/ 7 h 15"/>
                  <a:gd name="T12" fmla="*/ 5 w 19"/>
                  <a:gd name="T13" fmla="*/ 0 h 15"/>
                  <a:gd name="T14" fmla="*/ 7 w 19"/>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5">
                    <a:moveTo>
                      <a:pt x="7" y="0"/>
                    </a:moveTo>
                    <a:cubicBezTo>
                      <a:pt x="8" y="1"/>
                      <a:pt x="10" y="3"/>
                      <a:pt x="13" y="3"/>
                    </a:cubicBezTo>
                    <a:cubicBezTo>
                      <a:pt x="13" y="7"/>
                      <a:pt x="16" y="3"/>
                      <a:pt x="17" y="3"/>
                    </a:cubicBezTo>
                    <a:cubicBezTo>
                      <a:pt x="18" y="3"/>
                      <a:pt x="19" y="5"/>
                      <a:pt x="19" y="6"/>
                    </a:cubicBezTo>
                    <a:cubicBezTo>
                      <a:pt x="19" y="9"/>
                      <a:pt x="15" y="15"/>
                      <a:pt x="11" y="15"/>
                    </a:cubicBezTo>
                    <a:cubicBezTo>
                      <a:pt x="7" y="15"/>
                      <a:pt x="0" y="10"/>
                      <a:pt x="0" y="7"/>
                    </a:cubicBezTo>
                    <a:cubicBezTo>
                      <a:pt x="0" y="3"/>
                      <a:pt x="2" y="0"/>
                      <a:pt x="5" y="0"/>
                    </a:cubicBezTo>
                    <a:cubicBezTo>
                      <a:pt x="6" y="0"/>
                      <a:pt x="7" y="1"/>
                      <a:pt x="7"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76" name="Freeform 96">
                <a:extLst>
                  <a:ext uri="{FF2B5EF4-FFF2-40B4-BE49-F238E27FC236}">
                    <a16:creationId xmlns:a16="http://schemas.microsoft.com/office/drawing/2014/main" id="{CC7A3E94-8145-4525-A352-AFCF9ADE5483}"/>
                  </a:ext>
                </a:extLst>
              </p:cNvPr>
              <p:cNvSpPr>
                <a:spLocks/>
              </p:cNvSpPr>
              <p:nvPr/>
            </p:nvSpPr>
            <p:spPr bwMode="auto">
              <a:xfrm>
                <a:off x="3211966" y="2860121"/>
                <a:ext cx="931879" cy="1485803"/>
              </a:xfrm>
              <a:custGeom>
                <a:avLst/>
                <a:gdLst>
                  <a:gd name="T0" fmla="*/ 57 w 381"/>
                  <a:gd name="T1" fmla="*/ 584 h 607"/>
                  <a:gd name="T2" fmla="*/ 63 w 381"/>
                  <a:gd name="T3" fmla="*/ 573 h 607"/>
                  <a:gd name="T4" fmla="*/ 51 w 381"/>
                  <a:gd name="T5" fmla="*/ 536 h 607"/>
                  <a:gd name="T6" fmla="*/ 53 w 381"/>
                  <a:gd name="T7" fmla="*/ 512 h 607"/>
                  <a:gd name="T8" fmla="*/ 63 w 381"/>
                  <a:gd name="T9" fmla="*/ 514 h 607"/>
                  <a:gd name="T10" fmla="*/ 70 w 381"/>
                  <a:gd name="T11" fmla="*/ 467 h 607"/>
                  <a:gd name="T12" fmla="*/ 65 w 381"/>
                  <a:gd name="T13" fmla="*/ 447 h 607"/>
                  <a:gd name="T14" fmla="*/ 65 w 381"/>
                  <a:gd name="T15" fmla="*/ 432 h 607"/>
                  <a:gd name="T16" fmla="*/ 77 w 381"/>
                  <a:gd name="T17" fmla="*/ 405 h 607"/>
                  <a:gd name="T18" fmla="*/ 82 w 381"/>
                  <a:gd name="T19" fmla="*/ 351 h 607"/>
                  <a:gd name="T20" fmla="*/ 90 w 381"/>
                  <a:gd name="T21" fmla="*/ 311 h 607"/>
                  <a:gd name="T22" fmla="*/ 91 w 381"/>
                  <a:gd name="T23" fmla="*/ 259 h 607"/>
                  <a:gd name="T24" fmla="*/ 59 w 381"/>
                  <a:gd name="T25" fmla="*/ 235 h 607"/>
                  <a:gd name="T26" fmla="*/ 35 w 381"/>
                  <a:gd name="T27" fmla="*/ 203 h 607"/>
                  <a:gd name="T28" fmla="*/ 15 w 381"/>
                  <a:gd name="T29" fmla="*/ 167 h 607"/>
                  <a:gd name="T30" fmla="*/ 0 w 381"/>
                  <a:gd name="T31" fmla="*/ 143 h 607"/>
                  <a:gd name="T32" fmla="*/ 7 w 381"/>
                  <a:gd name="T33" fmla="*/ 124 h 607"/>
                  <a:gd name="T34" fmla="*/ 21 w 381"/>
                  <a:gd name="T35" fmla="*/ 84 h 607"/>
                  <a:gd name="T36" fmla="*/ 32 w 381"/>
                  <a:gd name="T37" fmla="*/ 66 h 607"/>
                  <a:gd name="T38" fmla="*/ 30 w 381"/>
                  <a:gd name="T39" fmla="*/ 59 h 607"/>
                  <a:gd name="T40" fmla="*/ 33 w 381"/>
                  <a:gd name="T41" fmla="*/ 33 h 607"/>
                  <a:gd name="T42" fmla="*/ 38 w 381"/>
                  <a:gd name="T43" fmla="*/ 30 h 607"/>
                  <a:gd name="T44" fmla="*/ 53 w 381"/>
                  <a:gd name="T45" fmla="*/ 11 h 607"/>
                  <a:gd name="T46" fmla="*/ 83 w 381"/>
                  <a:gd name="T47" fmla="*/ 3 h 607"/>
                  <a:gd name="T48" fmla="*/ 82 w 381"/>
                  <a:gd name="T49" fmla="*/ 27 h 607"/>
                  <a:gd name="T50" fmla="*/ 89 w 381"/>
                  <a:gd name="T51" fmla="*/ 8 h 607"/>
                  <a:gd name="T52" fmla="*/ 95 w 381"/>
                  <a:gd name="T53" fmla="*/ 3 h 607"/>
                  <a:gd name="T54" fmla="*/ 126 w 381"/>
                  <a:gd name="T55" fmla="*/ 15 h 607"/>
                  <a:gd name="T56" fmla="*/ 148 w 381"/>
                  <a:gd name="T57" fmla="*/ 13 h 607"/>
                  <a:gd name="T58" fmla="*/ 152 w 381"/>
                  <a:gd name="T59" fmla="*/ 17 h 607"/>
                  <a:gd name="T60" fmla="*/ 176 w 381"/>
                  <a:gd name="T61" fmla="*/ 32 h 607"/>
                  <a:gd name="T62" fmla="*/ 214 w 381"/>
                  <a:gd name="T63" fmla="*/ 54 h 607"/>
                  <a:gd name="T64" fmla="*/ 230 w 381"/>
                  <a:gd name="T65" fmla="*/ 58 h 607"/>
                  <a:gd name="T66" fmla="*/ 253 w 381"/>
                  <a:gd name="T67" fmla="*/ 84 h 607"/>
                  <a:gd name="T68" fmla="*/ 249 w 381"/>
                  <a:gd name="T69" fmla="*/ 110 h 607"/>
                  <a:gd name="T70" fmla="*/ 262 w 381"/>
                  <a:gd name="T71" fmla="*/ 120 h 607"/>
                  <a:gd name="T72" fmla="*/ 296 w 381"/>
                  <a:gd name="T73" fmla="*/ 114 h 607"/>
                  <a:gd name="T74" fmla="*/ 304 w 381"/>
                  <a:gd name="T75" fmla="*/ 124 h 607"/>
                  <a:gd name="T76" fmla="*/ 334 w 381"/>
                  <a:gd name="T77" fmla="*/ 124 h 607"/>
                  <a:gd name="T78" fmla="*/ 374 w 381"/>
                  <a:gd name="T79" fmla="*/ 143 h 607"/>
                  <a:gd name="T80" fmla="*/ 357 w 381"/>
                  <a:gd name="T81" fmla="*/ 201 h 607"/>
                  <a:gd name="T82" fmla="*/ 346 w 381"/>
                  <a:gd name="T83" fmla="*/ 243 h 607"/>
                  <a:gd name="T84" fmla="*/ 339 w 381"/>
                  <a:gd name="T85" fmla="*/ 263 h 607"/>
                  <a:gd name="T86" fmla="*/ 315 w 381"/>
                  <a:gd name="T87" fmla="*/ 292 h 607"/>
                  <a:gd name="T88" fmla="*/ 279 w 381"/>
                  <a:gd name="T89" fmla="*/ 308 h 607"/>
                  <a:gd name="T90" fmla="*/ 268 w 381"/>
                  <a:gd name="T91" fmla="*/ 341 h 607"/>
                  <a:gd name="T92" fmla="*/ 252 w 381"/>
                  <a:gd name="T93" fmla="*/ 363 h 607"/>
                  <a:gd name="T94" fmla="*/ 202 w 381"/>
                  <a:gd name="T95" fmla="*/ 399 h 607"/>
                  <a:gd name="T96" fmla="*/ 193 w 381"/>
                  <a:gd name="T97" fmla="*/ 402 h 607"/>
                  <a:gd name="T98" fmla="*/ 201 w 381"/>
                  <a:gd name="T99" fmla="*/ 425 h 607"/>
                  <a:gd name="T100" fmla="*/ 159 w 381"/>
                  <a:gd name="T101" fmla="*/ 440 h 607"/>
                  <a:gd name="T102" fmla="*/ 156 w 381"/>
                  <a:gd name="T103" fmla="*/ 460 h 607"/>
                  <a:gd name="T104" fmla="*/ 133 w 381"/>
                  <a:gd name="T105" fmla="*/ 462 h 607"/>
                  <a:gd name="T106" fmla="*/ 146 w 381"/>
                  <a:gd name="T107" fmla="*/ 475 h 607"/>
                  <a:gd name="T108" fmla="*/ 139 w 381"/>
                  <a:gd name="T109" fmla="*/ 480 h 607"/>
                  <a:gd name="T110" fmla="*/ 116 w 381"/>
                  <a:gd name="T111" fmla="*/ 512 h 607"/>
                  <a:gd name="T112" fmla="*/ 114 w 381"/>
                  <a:gd name="T113" fmla="*/ 550 h 607"/>
                  <a:gd name="T114" fmla="*/ 104 w 381"/>
                  <a:gd name="T115" fmla="*/ 57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1" h="607">
                    <a:moveTo>
                      <a:pt x="74" y="595"/>
                    </a:moveTo>
                    <a:cubicBezTo>
                      <a:pt x="66" y="595"/>
                      <a:pt x="64" y="591"/>
                      <a:pt x="60" y="587"/>
                    </a:cubicBezTo>
                    <a:cubicBezTo>
                      <a:pt x="59" y="586"/>
                      <a:pt x="57" y="585"/>
                      <a:pt x="57" y="584"/>
                    </a:cubicBezTo>
                    <a:cubicBezTo>
                      <a:pt x="57" y="582"/>
                      <a:pt x="63" y="582"/>
                      <a:pt x="63" y="580"/>
                    </a:cubicBezTo>
                    <a:cubicBezTo>
                      <a:pt x="62" y="579"/>
                      <a:pt x="61" y="579"/>
                      <a:pt x="61" y="578"/>
                    </a:cubicBezTo>
                    <a:cubicBezTo>
                      <a:pt x="61" y="577"/>
                      <a:pt x="63" y="575"/>
                      <a:pt x="63" y="573"/>
                    </a:cubicBezTo>
                    <a:cubicBezTo>
                      <a:pt x="63" y="566"/>
                      <a:pt x="55" y="568"/>
                      <a:pt x="55" y="561"/>
                    </a:cubicBezTo>
                    <a:cubicBezTo>
                      <a:pt x="55" y="559"/>
                      <a:pt x="55" y="559"/>
                      <a:pt x="55" y="557"/>
                    </a:cubicBezTo>
                    <a:cubicBezTo>
                      <a:pt x="55" y="551"/>
                      <a:pt x="51" y="541"/>
                      <a:pt x="51" y="536"/>
                    </a:cubicBezTo>
                    <a:cubicBezTo>
                      <a:pt x="51" y="531"/>
                      <a:pt x="57" y="529"/>
                      <a:pt x="57" y="524"/>
                    </a:cubicBezTo>
                    <a:cubicBezTo>
                      <a:pt x="57" y="522"/>
                      <a:pt x="54" y="518"/>
                      <a:pt x="53" y="514"/>
                    </a:cubicBezTo>
                    <a:cubicBezTo>
                      <a:pt x="53" y="512"/>
                      <a:pt x="53" y="512"/>
                      <a:pt x="53" y="512"/>
                    </a:cubicBezTo>
                    <a:cubicBezTo>
                      <a:pt x="53" y="512"/>
                      <a:pt x="53" y="512"/>
                      <a:pt x="53" y="512"/>
                    </a:cubicBezTo>
                    <a:cubicBezTo>
                      <a:pt x="53" y="510"/>
                      <a:pt x="55" y="508"/>
                      <a:pt x="56" y="508"/>
                    </a:cubicBezTo>
                    <a:cubicBezTo>
                      <a:pt x="61" y="508"/>
                      <a:pt x="59" y="514"/>
                      <a:pt x="63" y="514"/>
                    </a:cubicBezTo>
                    <a:cubicBezTo>
                      <a:pt x="73" y="471"/>
                      <a:pt x="73" y="471"/>
                      <a:pt x="73" y="471"/>
                    </a:cubicBezTo>
                    <a:cubicBezTo>
                      <a:pt x="73" y="467"/>
                      <a:pt x="73" y="467"/>
                      <a:pt x="73" y="467"/>
                    </a:cubicBezTo>
                    <a:cubicBezTo>
                      <a:pt x="72" y="467"/>
                      <a:pt x="71" y="467"/>
                      <a:pt x="70" y="467"/>
                    </a:cubicBezTo>
                    <a:cubicBezTo>
                      <a:pt x="68" y="468"/>
                      <a:pt x="68" y="470"/>
                      <a:pt x="66" y="470"/>
                    </a:cubicBezTo>
                    <a:cubicBezTo>
                      <a:pt x="64" y="470"/>
                      <a:pt x="62" y="463"/>
                      <a:pt x="62" y="460"/>
                    </a:cubicBezTo>
                    <a:cubicBezTo>
                      <a:pt x="62" y="455"/>
                      <a:pt x="64" y="452"/>
                      <a:pt x="65" y="447"/>
                    </a:cubicBezTo>
                    <a:cubicBezTo>
                      <a:pt x="67" y="447"/>
                      <a:pt x="68" y="446"/>
                      <a:pt x="68" y="446"/>
                    </a:cubicBezTo>
                    <a:cubicBezTo>
                      <a:pt x="68" y="444"/>
                      <a:pt x="66" y="442"/>
                      <a:pt x="66" y="442"/>
                    </a:cubicBezTo>
                    <a:cubicBezTo>
                      <a:pt x="65" y="442"/>
                      <a:pt x="65" y="434"/>
                      <a:pt x="65" y="432"/>
                    </a:cubicBezTo>
                    <a:cubicBezTo>
                      <a:pt x="65" y="426"/>
                      <a:pt x="69" y="419"/>
                      <a:pt x="71" y="415"/>
                    </a:cubicBezTo>
                    <a:cubicBezTo>
                      <a:pt x="72" y="413"/>
                      <a:pt x="73" y="409"/>
                      <a:pt x="74" y="407"/>
                    </a:cubicBezTo>
                    <a:cubicBezTo>
                      <a:pt x="75" y="406"/>
                      <a:pt x="77" y="406"/>
                      <a:pt x="77" y="405"/>
                    </a:cubicBezTo>
                    <a:cubicBezTo>
                      <a:pt x="79" y="398"/>
                      <a:pt x="79" y="394"/>
                      <a:pt x="81" y="387"/>
                    </a:cubicBezTo>
                    <a:cubicBezTo>
                      <a:pt x="80" y="365"/>
                      <a:pt x="80" y="365"/>
                      <a:pt x="80" y="365"/>
                    </a:cubicBezTo>
                    <a:cubicBezTo>
                      <a:pt x="79" y="360"/>
                      <a:pt x="82" y="356"/>
                      <a:pt x="82" y="351"/>
                    </a:cubicBezTo>
                    <a:cubicBezTo>
                      <a:pt x="82" y="341"/>
                      <a:pt x="88" y="333"/>
                      <a:pt x="88" y="324"/>
                    </a:cubicBezTo>
                    <a:cubicBezTo>
                      <a:pt x="88" y="323"/>
                      <a:pt x="88" y="322"/>
                      <a:pt x="88" y="321"/>
                    </a:cubicBezTo>
                    <a:cubicBezTo>
                      <a:pt x="88" y="319"/>
                      <a:pt x="90" y="314"/>
                      <a:pt x="90" y="311"/>
                    </a:cubicBezTo>
                    <a:cubicBezTo>
                      <a:pt x="90" y="302"/>
                      <a:pt x="90" y="302"/>
                      <a:pt x="90" y="298"/>
                    </a:cubicBezTo>
                    <a:cubicBezTo>
                      <a:pt x="90" y="294"/>
                      <a:pt x="93" y="287"/>
                      <a:pt x="93" y="282"/>
                    </a:cubicBezTo>
                    <a:cubicBezTo>
                      <a:pt x="93" y="279"/>
                      <a:pt x="92" y="262"/>
                      <a:pt x="91" y="259"/>
                    </a:cubicBezTo>
                    <a:cubicBezTo>
                      <a:pt x="88" y="252"/>
                      <a:pt x="84" y="248"/>
                      <a:pt x="78" y="245"/>
                    </a:cubicBezTo>
                    <a:cubicBezTo>
                      <a:pt x="74" y="243"/>
                      <a:pt x="71" y="244"/>
                      <a:pt x="68" y="241"/>
                    </a:cubicBezTo>
                    <a:cubicBezTo>
                      <a:pt x="64" y="237"/>
                      <a:pt x="63" y="236"/>
                      <a:pt x="59" y="235"/>
                    </a:cubicBezTo>
                    <a:cubicBezTo>
                      <a:pt x="51" y="232"/>
                      <a:pt x="47" y="228"/>
                      <a:pt x="41" y="223"/>
                    </a:cubicBezTo>
                    <a:cubicBezTo>
                      <a:pt x="39" y="221"/>
                      <a:pt x="40" y="218"/>
                      <a:pt x="40" y="214"/>
                    </a:cubicBezTo>
                    <a:cubicBezTo>
                      <a:pt x="40" y="210"/>
                      <a:pt x="36" y="207"/>
                      <a:pt x="35" y="203"/>
                    </a:cubicBezTo>
                    <a:cubicBezTo>
                      <a:pt x="32" y="196"/>
                      <a:pt x="27" y="191"/>
                      <a:pt x="25" y="185"/>
                    </a:cubicBezTo>
                    <a:cubicBezTo>
                      <a:pt x="23" y="178"/>
                      <a:pt x="21" y="175"/>
                      <a:pt x="18" y="169"/>
                    </a:cubicBezTo>
                    <a:cubicBezTo>
                      <a:pt x="18" y="167"/>
                      <a:pt x="16" y="168"/>
                      <a:pt x="15" y="167"/>
                    </a:cubicBezTo>
                    <a:cubicBezTo>
                      <a:pt x="13" y="165"/>
                      <a:pt x="12" y="161"/>
                      <a:pt x="11" y="159"/>
                    </a:cubicBezTo>
                    <a:cubicBezTo>
                      <a:pt x="10" y="157"/>
                      <a:pt x="8" y="158"/>
                      <a:pt x="7" y="157"/>
                    </a:cubicBezTo>
                    <a:cubicBezTo>
                      <a:pt x="4" y="154"/>
                      <a:pt x="0" y="148"/>
                      <a:pt x="0" y="143"/>
                    </a:cubicBezTo>
                    <a:cubicBezTo>
                      <a:pt x="0" y="139"/>
                      <a:pt x="2" y="135"/>
                      <a:pt x="3" y="134"/>
                    </a:cubicBezTo>
                    <a:cubicBezTo>
                      <a:pt x="5" y="130"/>
                      <a:pt x="11" y="129"/>
                      <a:pt x="12" y="124"/>
                    </a:cubicBezTo>
                    <a:cubicBezTo>
                      <a:pt x="9" y="122"/>
                      <a:pt x="9" y="124"/>
                      <a:pt x="7" y="124"/>
                    </a:cubicBezTo>
                    <a:cubicBezTo>
                      <a:pt x="3" y="124"/>
                      <a:pt x="3" y="118"/>
                      <a:pt x="3" y="114"/>
                    </a:cubicBezTo>
                    <a:cubicBezTo>
                      <a:pt x="3" y="107"/>
                      <a:pt x="10" y="109"/>
                      <a:pt x="9" y="96"/>
                    </a:cubicBezTo>
                    <a:cubicBezTo>
                      <a:pt x="17" y="96"/>
                      <a:pt x="19" y="88"/>
                      <a:pt x="21" y="84"/>
                    </a:cubicBezTo>
                    <a:cubicBezTo>
                      <a:pt x="24" y="77"/>
                      <a:pt x="32" y="79"/>
                      <a:pt x="33" y="72"/>
                    </a:cubicBezTo>
                    <a:cubicBezTo>
                      <a:pt x="32" y="71"/>
                      <a:pt x="30" y="70"/>
                      <a:pt x="30" y="69"/>
                    </a:cubicBezTo>
                    <a:cubicBezTo>
                      <a:pt x="32" y="66"/>
                      <a:pt x="32" y="66"/>
                      <a:pt x="32" y="66"/>
                    </a:cubicBezTo>
                    <a:cubicBezTo>
                      <a:pt x="32" y="67"/>
                      <a:pt x="32" y="67"/>
                      <a:pt x="32" y="67"/>
                    </a:cubicBezTo>
                    <a:cubicBezTo>
                      <a:pt x="32" y="66"/>
                      <a:pt x="32" y="66"/>
                      <a:pt x="32" y="65"/>
                    </a:cubicBezTo>
                    <a:cubicBezTo>
                      <a:pt x="32" y="63"/>
                      <a:pt x="30" y="61"/>
                      <a:pt x="30" y="59"/>
                    </a:cubicBezTo>
                    <a:cubicBezTo>
                      <a:pt x="30" y="55"/>
                      <a:pt x="31" y="54"/>
                      <a:pt x="31" y="51"/>
                    </a:cubicBezTo>
                    <a:cubicBezTo>
                      <a:pt x="31" y="45"/>
                      <a:pt x="26" y="46"/>
                      <a:pt x="26" y="41"/>
                    </a:cubicBezTo>
                    <a:cubicBezTo>
                      <a:pt x="26" y="37"/>
                      <a:pt x="32" y="35"/>
                      <a:pt x="33" y="33"/>
                    </a:cubicBezTo>
                    <a:cubicBezTo>
                      <a:pt x="36" y="33"/>
                      <a:pt x="35" y="33"/>
                      <a:pt x="37" y="33"/>
                    </a:cubicBezTo>
                    <a:cubicBezTo>
                      <a:pt x="37" y="32"/>
                      <a:pt x="37" y="32"/>
                      <a:pt x="37" y="31"/>
                    </a:cubicBezTo>
                    <a:cubicBezTo>
                      <a:pt x="37" y="31"/>
                      <a:pt x="38" y="30"/>
                      <a:pt x="38" y="30"/>
                    </a:cubicBezTo>
                    <a:cubicBezTo>
                      <a:pt x="38" y="27"/>
                      <a:pt x="41" y="26"/>
                      <a:pt x="43" y="25"/>
                    </a:cubicBezTo>
                    <a:cubicBezTo>
                      <a:pt x="45" y="24"/>
                      <a:pt x="45" y="20"/>
                      <a:pt x="46" y="18"/>
                    </a:cubicBezTo>
                    <a:cubicBezTo>
                      <a:pt x="47" y="13"/>
                      <a:pt x="50" y="12"/>
                      <a:pt x="53" y="11"/>
                    </a:cubicBezTo>
                    <a:cubicBezTo>
                      <a:pt x="60" y="9"/>
                      <a:pt x="65" y="8"/>
                      <a:pt x="72" y="5"/>
                    </a:cubicBezTo>
                    <a:cubicBezTo>
                      <a:pt x="76" y="4"/>
                      <a:pt x="77" y="0"/>
                      <a:pt x="80" y="0"/>
                    </a:cubicBezTo>
                    <a:cubicBezTo>
                      <a:pt x="82" y="0"/>
                      <a:pt x="83" y="3"/>
                      <a:pt x="83" y="3"/>
                    </a:cubicBezTo>
                    <a:cubicBezTo>
                      <a:pt x="83" y="6"/>
                      <a:pt x="81" y="7"/>
                      <a:pt x="80" y="7"/>
                    </a:cubicBezTo>
                    <a:cubicBezTo>
                      <a:pt x="79" y="11"/>
                      <a:pt x="77" y="16"/>
                      <a:pt x="77" y="19"/>
                    </a:cubicBezTo>
                    <a:cubicBezTo>
                      <a:pt x="77" y="22"/>
                      <a:pt x="79" y="27"/>
                      <a:pt x="82" y="27"/>
                    </a:cubicBezTo>
                    <a:cubicBezTo>
                      <a:pt x="83" y="27"/>
                      <a:pt x="85" y="24"/>
                      <a:pt x="85" y="23"/>
                    </a:cubicBezTo>
                    <a:cubicBezTo>
                      <a:pt x="85" y="19"/>
                      <a:pt x="82" y="17"/>
                      <a:pt x="82" y="14"/>
                    </a:cubicBezTo>
                    <a:cubicBezTo>
                      <a:pt x="82" y="9"/>
                      <a:pt x="86" y="10"/>
                      <a:pt x="89" y="8"/>
                    </a:cubicBezTo>
                    <a:cubicBezTo>
                      <a:pt x="96" y="8"/>
                      <a:pt x="96" y="8"/>
                      <a:pt x="96" y="8"/>
                    </a:cubicBezTo>
                    <a:cubicBezTo>
                      <a:pt x="94" y="5"/>
                      <a:pt x="90" y="6"/>
                      <a:pt x="90" y="3"/>
                    </a:cubicBezTo>
                    <a:cubicBezTo>
                      <a:pt x="95" y="3"/>
                      <a:pt x="95" y="3"/>
                      <a:pt x="95" y="3"/>
                    </a:cubicBezTo>
                    <a:cubicBezTo>
                      <a:pt x="96" y="7"/>
                      <a:pt x="103" y="9"/>
                      <a:pt x="107" y="10"/>
                    </a:cubicBezTo>
                    <a:cubicBezTo>
                      <a:pt x="107" y="13"/>
                      <a:pt x="109" y="15"/>
                      <a:pt x="111" y="15"/>
                    </a:cubicBezTo>
                    <a:cubicBezTo>
                      <a:pt x="115" y="15"/>
                      <a:pt x="123" y="15"/>
                      <a:pt x="126" y="15"/>
                    </a:cubicBezTo>
                    <a:cubicBezTo>
                      <a:pt x="126" y="18"/>
                      <a:pt x="129" y="18"/>
                      <a:pt x="132" y="18"/>
                    </a:cubicBezTo>
                    <a:cubicBezTo>
                      <a:pt x="136" y="18"/>
                      <a:pt x="139" y="18"/>
                      <a:pt x="141" y="14"/>
                    </a:cubicBezTo>
                    <a:cubicBezTo>
                      <a:pt x="141" y="13"/>
                      <a:pt x="147" y="13"/>
                      <a:pt x="148" y="13"/>
                    </a:cubicBezTo>
                    <a:cubicBezTo>
                      <a:pt x="151" y="13"/>
                      <a:pt x="156" y="14"/>
                      <a:pt x="156" y="14"/>
                    </a:cubicBezTo>
                    <a:cubicBezTo>
                      <a:pt x="155" y="15"/>
                      <a:pt x="152" y="15"/>
                      <a:pt x="152" y="14"/>
                    </a:cubicBezTo>
                    <a:cubicBezTo>
                      <a:pt x="152" y="17"/>
                      <a:pt x="152" y="17"/>
                      <a:pt x="152" y="17"/>
                    </a:cubicBezTo>
                    <a:cubicBezTo>
                      <a:pt x="154" y="21"/>
                      <a:pt x="160" y="21"/>
                      <a:pt x="164" y="23"/>
                    </a:cubicBezTo>
                    <a:cubicBezTo>
                      <a:pt x="168" y="24"/>
                      <a:pt x="167" y="28"/>
                      <a:pt x="168" y="32"/>
                    </a:cubicBezTo>
                    <a:cubicBezTo>
                      <a:pt x="176" y="32"/>
                      <a:pt x="176" y="32"/>
                      <a:pt x="176" y="32"/>
                    </a:cubicBezTo>
                    <a:cubicBezTo>
                      <a:pt x="181" y="37"/>
                      <a:pt x="184" y="37"/>
                      <a:pt x="187" y="44"/>
                    </a:cubicBezTo>
                    <a:cubicBezTo>
                      <a:pt x="188" y="45"/>
                      <a:pt x="190" y="46"/>
                      <a:pt x="192" y="46"/>
                    </a:cubicBezTo>
                    <a:cubicBezTo>
                      <a:pt x="194" y="54"/>
                      <a:pt x="206" y="53"/>
                      <a:pt x="214" y="54"/>
                    </a:cubicBezTo>
                    <a:cubicBezTo>
                      <a:pt x="221" y="54"/>
                      <a:pt x="221" y="54"/>
                      <a:pt x="221" y="54"/>
                    </a:cubicBezTo>
                    <a:cubicBezTo>
                      <a:pt x="223" y="55"/>
                      <a:pt x="228" y="57"/>
                      <a:pt x="230" y="57"/>
                    </a:cubicBezTo>
                    <a:cubicBezTo>
                      <a:pt x="230" y="58"/>
                      <a:pt x="230" y="58"/>
                      <a:pt x="230" y="58"/>
                    </a:cubicBezTo>
                    <a:cubicBezTo>
                      <a:pt x="231" y="58"/>
                      <a:pt x="232" y="58"/>
                      <a:pt x="232" y="58"/>
                    </a:cubicBezTo>
                    <a:cubicBezTo>
                      <a:pt x="237" y="58"/>
                      <a:pt x="243" y="67"/>
                      <a:pt x="248" y="68"/>
                    </a:cubicBezTo>
                    <a:cubicBezTo>
                      <a:pt x="248" y="72"/>
                      <a:pt x="251" y="81"/>
                      <a:pt x="253" y="84"/>
                    </a:cubicBezTo>
                    <a:cubicBezTo>
                      <a:pt x="254" y="87"/>
                      <a:pt x="258" y="87"/>
                      <a:pt x="258" y="90"/>
                    </a:cubicBezTo>
                    <a:cubicBezTo>
                      <a:pt x="253" y="96"/>
                      <a:pt x="245" y="99"/>
                      <a:pt x="245" y="107"/>
                    </a:cubicBezTo>
                    <a:cubicBezTo>
                      <a:pt x="245" y="110"/>
                      <a:pt x="248" y="110"/>
                      <a:pt x="249" y="110"/>
                    </a:cubicBezTo>
                    <a:cubicBezTo>
                      <a:pt x="252" y="112"/>
                      <a:pt x="253" y="114"/>
                      <a:pt x="254" y="117"/>
                    </a:cubicBezTo>
                    <a:cubicBezTo>
                      <a:pt x="261" y="117"/>
                      <a:pt x="261" y="117"/>
                      <a:pt x="261" y="117"/>
                    </a:cubicBezTo>
                    <a:cubicBezTo>
                      <a:pt x="261" y="118"/>
                      <a:pt x="261" y="120"/>
                      <a:pt x="262" y="120"/>
                    </a:cubicBezTo>
                    <a:cubicBezTo>
                      <a:pt x="263" y="120"/>
                      <a:pt x="265" y="118"/>
                      <a:pt x="265" y="117"/>
                    </a:cubicBezTo>
                    <a:cubicBezTo>
                      <a:pt x="268" y="112"/>
                      <a:pt x="272" y="106"/>
                      <a:pt x="276" y="106"/>
                    </a:cubicBezTo>
                    <a:cubicBezTo>
                      <a:pt x="282" y="106"/>
                      <a:pt x="292" y="112"/>
                      <a:pt x="296" y="114"/>
                    </a:cubicBezTo>
                    <a:cubicBezTo>
                      <a:pt x="298" y="115"/>
                      <a:pt x="300" y="115"/>
                      <a:pt x="301" y="117"/>
                    </a:cubicBezTo>
                    <a:cubicBezTo>
                      <a:pt x="302" y="120"/>
                      <a:pt x="302" y="122"/>
                      <a:pt x="302" y="124"/>
                    </a:cubicBezTo>
                    <a:cubicBezTo>
                      <a:pt x="304" y="124"/>
                      <a:pt x="304" y="124"/>
                      <a:pt x="304" y="124"/>
                    </a:cubicBezTo>
                    <a:cubicBezTo>
                      <a:pt x="306" y="123"/>
                      <a:pt x="307" y="121"/>
                      <a:pt x="310" y="121"/>
                    </a:cubicBezTo>
                    <a:cubicBezTo>
                      <a:pt x="316" y="121"/>
                      <a:pt x="317" y="126"/>
                      <a:pt x="323" y="126"/>
                    </a:cubicBezTo>
                    <a:cubicBezTo>
                      <a:pt x="334" y="124"/>
                      <a:pt x="334" y="124"/>
                      <a:pt x="334" y="124"/>
                    </a:cubicBezTo>
                    <a:cubicBezTo>
                      <a:pt x="339" y="125"/>
                      <a:pt x="344" y="127"/>
                      <a:pt x="347" y="129"/>
                    </a:cubicBezTo>
                    <a:cubicBezTo>
                      <a:pt x="350" y="133"/>
                      <a:pt x="359" y="141"/>
                      <a:pt x="363" y="143"/>
                    </a:cubicBezTo>
                    <a:cubicBezTo>
                      <a:pt x="367" y="144"/>
                      <a:pt x="370" y="142"/>
                      <a:pt x="374" y="143"/>
                    </a:cubicBezTo>
                    <a:cubicBezTo>
                      <a:pt x="380" y="145"/>
                      <a:pt x="381" y="151"/>
                      <a:pt x="381" y="157"/>
                    </a:cubicBezTo>
                    <a:cubicBezTo>
                      <a:pt x="381" y="178"/>
                      <a:pt x="369" y="184"/>
                      <a:pt x="362" y="195"/>
                    </a:cubicBezTo>
                    <a:cubicBezTo>
                      <a:pt x="360" y="198"/>
                      <a:pt x="359" y="199"/>
                      <a:pt x="357" y="201"/>
                    </a:cubicBezTo>
                    <a:cubicBezTo>
                      <a:pt x="354" y="206"/>
                      <a:pt x="351" y="206"/>
                      <a:pt x="348" y="209"/>
                    </a:cubicBezTo>
                    <a:cubicBezTo>
                      <a:pt x="344" y="213"/>
                      <a:pt x="348" y="223"/>
                      <a:pt x="348" y="230"/>
                    </a:cubicBezTo>
                    <a:cubicBezTo>
                      <a:pt x="348" y="235"/>
                      <a:pt x="346" y="239"/>
                      <a:pt x="346" y="243"/>
                    </a:cubicBezTo>
                    <a:cubicBezTo>
                      <a:pt x="346" y="245"/>
                      <a:pt x="345" y="246"/>
                      <a:pt x="345" y="247"/>
                    </a:cubicBezTo>
                    <a:cubicBezTo>
                      <a:pt x="344" y="248"/>
                      <a:pt x="341" y="251"/>
                      <a:pt x="341" y="253"/>
                    </a:cubicBezTo>
                    <a:cubicBezTo>
                      <a:pt x="341" y="256"/>
                      <a:pt x="340" y="262"/>
                      <a:pt x="339" y="263"/>
                    </a:cubicBezTo>
                    <a:cubicBezTo>
                      <a:pt x="335" y="270"/>
                      <a:pt x="334" y="273"/>
                      <a:pt x="329" y="278"/>
                    </a:cubicBezTo>
                    <a:cubicBezTo>
                      <a:pt x="328" y="280"/>
                      <a:pt x="329" y="283"/>
                      <a:pt x="328" y="285"/>
                    </a:cubicBezTo>
                    <a:cubicBezTo>
                      <a:pt x="326" y="288"/>
                      <a:pt x="320" y="292"/>
                      <a:pt x="315" y="292"/>
                    </a:cubicBezTo>
                    <a:cubicBezTo>
                      <a:pt x="310" y="292"/>
                      <a:pt x="306" y="292"/>
                      <a:pt x="301" y="294"/>
                    </a:cubicBezTo>
                    <a:cubicBezTo>
                      <a:pt x="300" y="295"/>
                      <a:pt x="299" y="296"/>
                      <a:pt x="298" y="297"/>
                    </a:cubicBezTo>
                    <a:cubicBezTo>
                      <a:pt x="292" y="304"/>
                      <a:pt x="284" y="300"/>
                      <a:pt x="279" y="308"/>
                    </a:cubicBezTo>
                    <a:cubicBezTo>
                      <a:pt x="277" y="312"/>
                      <a:pt x="273" y="312"/>
                      <a:pt x="271" y="314"/>
                    </a:cubicBezTo>
                    <a:cubicBezTo>
                      <a:pt x="267" y="318"/>
                      <a:pt x="268" y="322"/>
                      <a:pt x="268" y="327"/>
                    </a:cubicBezTo>
                    <a:cubicBezTo>
                      <a:pt x="268" y="341"/>
                      <a:pt x="268" y="341"/>
                      <a:pt x="268" y="341"/>
                    </a:cubicBezTo>
                    <a:cubicBezTo>
                      <a:pt x="262" y="343"/>
                      <a:pt x="259" y="348"/>
                      <a:pt x="256" y="354"/>
                    </a:cubicBezTo>
                    <a:cubicBezTo>
                      <a:pt x="256" y="354"/>
                      <a:pt x="256" y="354"/>
                      <a:pt x="256" y="354"/>
                    </a:cubicBezTo>
                    <a:cubicBezTo>
                      <a:pt x="254" y="358"/>
                      <a:pt x="255" y="360"/>
                      <a:pt x="252" y="363"/>
                    </a:cubicBezTo>
                    <a:cubicBezTo>
                      <a:pt x="247" y="371"/>
                      <a:pt x="241" y="372"/>
                      <a:pt x="236" y="380"/>
                    </a:cubicBezTo>
                    <a:cubicBezTo>
                      <a:pt x="231" y="388"/>
                      <a:pt x="229" y="402"/>
                      <a:pt x="215" y="402"/>
                    </a:cubicBezTo>
                    <a:cubicBezTo>
                      <a:pt x="211" y="402"/>
                      <a:pt x="204" y="399"/>
                      <a:pt x="202" y="399"/>
                    </a:cubicBezTo>
                    <a:cubicBezTo>
                      <a:pt x="198" y="399"/>
                      <a:pt x="195" y="396"/>
                      <a:pt x="190" y="396"/>
                    </a:cubicBezTo>
                    <a:cubicBezTo>
                      <a:pt x="189" y="396"/>
                      <a:pt x="188" y="396"/>
                      <a:pt x="188" y="397"/>
                    </a:cubicBezTo>
                    <a:cubicBezTo>
                      <a:pt x="188" y="400"/>
                      <a:pt x="192" y="401"/>
                      <a:pt x="193" y="402"/>
                    </a:cubicBezTo>
                    <a:cubicBezTo>
                      <a:pt x="195" y="404"/>
                      <a:pt x="195" y="408"/>
                      <a:pt x="197" y="411"/>
                    </a:cubicBezTo>
                    <a:cubicBezTo>
                      <a:pt x="197" y="414"/>
                      <a:pt x="202" y="414"/>
                      <a:pt x="202" y="417"/>
                    </a:cubicBezTo>
                    <a:cubicBezTo>
                      <a:pt x="202" y="421"/>
                      <a:pt x="202" y="423"/>
                      <a:pt x="201" y="425"/>
                    </a:cubicBezTo>
                    <a:cubicBezTo>
                      <a:pt x="198" y="429"/>
                      <a:pt x="196" y="431"/>
                      <a:pt x="193" y="434"/>
                    </a:cubicBezTo>
                    <a:cubicBezTo>
                      <a:pt x="188" y="439"/>
                      <a:pt x="182" y="437"/>
                      <a:pt x="175" y="440"/>
                    </a:cubicBezTo>
                    <a:cubicBezTo>
                      <a:pt x="171" y="441"/>
                      <a:pt x="161" y="438"/>
                      <a:pt x="159" y="440"/>
                    </a:cubicBezTo>
                    <a:cubicBezTo>
                      <a:pt x="155" y="444"/>
                      <a:pt x="158" y="453"/>
                      <a:pt x="156" y="457"/>
                    </a:cubicBezTo>
                    <a:cubicBezTo>
                      <a:pt x="156" y="456"/>
                      <a:pt x="156" y="456"/>
                      <a:pt x="156" y="456"/>
                    </a:cubicBezTo>
                    <a:cubicBezTo>
                      <a:pt x="156" y="457"/>
                      <a:pt x="156" y="459"/>
                      <a:pt x="156" y="460"/>
                    </a:cubicBezTo>
                    <a:cubicBezTo>
                      <a:pt x="156" y="461"/>
                      <a:pt x="151" y="463"/>
                      <a:pt x="149" y="463"/>
                    </a:cubicBezTo>
                    <a:cubicBezTo>
                      <a:pt x="143" y="463"/>
                      <a:pt x="142" y="459"/>
                      <a:pt x="136" y="459"/>
                    </a:cubicBezTo>
                    <a:cubicBezTo>
                      <a:pt x="134" y="459"/>
                      <a:pt x="133" y="461"/>
                      <a:pt x="133" y="462"/>
                    </a:cubicBezTo>
                    <a:cubicBezTo>
                      <a:pt x="133" y="467"/>
                      <a:pt x="137" y="474"/>
                      <a:pt x="139" y="474"/>
                    </a:cubicBezTo>
                    <a:cubicBezTo>
                      <a:pt x="141" y="474"/>
                      <a:pt x="143" y="472"/>
                      <a:pt x="144" y="472"/>
                    </a:cubicBezTo>
                    <a:cubicBezTo>
                      <a:pt x="145" y="473"/>
                      <a:pt x="146" y="473"/>
                      <a:pt x="146" y="475"/>
                    </a:cubicBezTo>
                    <a:cubicBezTo>
                      <a:pt x="146" y="477"/>
                      <a:pt x="144" y="479"/>
                      <a:pt x="143" y="479"/>
                    </a:cubicBezTo>
                    <a:cubicBezTo>
                      <a:pt x="140" y="479"/>
                      <a:pt x="139" y="476"/>
                      <a:pt x="136" y="476"/>
                    </a:cubicBezTo>
                    <a:cubicBezTo>
                      <a:pt x="136" y="479"/>
                      <a:pt x="137" y="480"/>
                      <a:pt x="139" y="480"/>
                    </a:cubicBezTo>
                    <a:cubicBezTo>
                      <a:pt x="134" y="485"/>
                      <a:pt x="134" y="491"/>
                      <a:pt x="132" y="498"/>
                    </a:cubicBezTo>
                    <a:cubicBezTo>
                      <a:pt x="131" y="501"/>
                      <a:pt x="126" y="501"/>
                      <a:pt x="124" y="502"/>
                    </a:cubicBezTo>
                    <a:cubicBezTo>
                      <a:pt x="120" y="503"/>
                      <a:pt x="116" y="507"/>
                      <a:pt x="116" y="512"/>
                    </a:cubicBezTo>
                    <a:cubicBezTo>
                      <a:pt x="116" y="523"/>
                      <a:pt x="129" y="519"/>
                      <a:pt x="129" y="528"/>
                    </a:cubicBezTo>
                    <a:cubicBezTo>
                      <a:pt x="129" y="536"/>
                      <a:pt x="121" y="537"/>
                      <a:pt x="117" y="541"/>
                    </a:cubicBezTo>
                    <a:cubicBezTo>
                      <a:pt x="115" y="543"/>
                      <a:pt x="116" y="547"/>
                      <a:pt x="114" y="550"/>
                    </a:cubicBezTo>
                    <a:cubicBezTo>
                      <a:pt x="112" y="554"/>
                      <a:pt x="108" y="553"/>
                      <a:pt x="105" y="555"/>
                    </a:cubicBezTo>
                    <a:cubicBezTo>
                      <a:pt x="102" y="559"/>
                      <a:pt x="100" y="563"/>
                      <a:pt x="100" y="568"/>
                    </a:cubicBezTo>
                    <a:cubicBezTo>
                      <a:pt x="100" y="571"/>
                      <a:pt x="103" y="574"/>
                      <a:pt x="104" y="575"/>
                    </a:cubicBezTo>
                    <a:cubicBezTo>
                      <a:pt x="110" y="578"/>
                      <a:pt x="109" y="591"/>
                      <a:pt x="113" y="594"/>
                    </a:cubicBezTo>
                    <a:cubicBezTo>
                      <a:pt x="119" y="601"/>
                      <a:pt x="127" y="603"/>
                      <a:pt x="135" y="607"/>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grpSp>
        <p:grpSp>
          <p:nvGrpSpPr>
            <p:cNvPr id="35" name="Group 34">
              <a:extLst>
                <a:ext uri="{FF2B5EF4-FFF2-40B4-BE49-F238E27FC236}">
                  <a16:creationId xmlns:a16="http://schemas.microsoft.com/office/drawing/2014/main" id="{063ADAAE-A563-4F11-A965-57A674085251}"/>
                </a:ext>
              </a:extLst>
            </p:cNvPr>
            <p:cNvGrpSpPr/>
            <p:nvPr/>
          </p:nvGrpSpPr>
          <p:grpSpPr>
            <a:xfrm>
              <a:off x="3474675" y="1163388"/>
              <a:ext cx="821591" cy="1382949"/>
              <a:chOff x="4185654" y="962903"/>
              <a:chExt cx="821591" cy="1382949"/>
            </a:xfrm>
            <a:grpFill/>
          </p:grpSpPr>
          <p:sp>
            <p:nvSpPr>
              <p:cNvPr id="159" name="Freeform 61">
                <a:extLst>
                  <a:ext uri="{FF2B5EF4-FFF2-40B4-BE49-F238E27FC236}">
                    <a16:creationId xmlns:a16="http://schemas.microsoft.com/office/drawing/2014/main" id="{8ED661BF-2B42-4A96-81B4-E2162310ED38}"/>
                  </a:ext>
                </a:extLst>
              </p:cNvPr>
              <p:cNvSpPr>
                <a:spLocks/>
              </p:cNvSpPr>
              <p:nvPr/>
            </p:nvSpPr>
            <p:spPr bwMode="auto">
              <a:xfrm>
                <a:off x="4199286" y="1793168"/>
                <a:ext cx="773262" cy="552684"/>
              </a:xfrm>
              <a:custGeom>
                <a:avLst/>
                <a:gdLst>
                  <a:gd name="T0" fmla="*/ 308 w 316"/>
                  <a:gd name="T1" fmla="*/ 151 h 226"/>
                  <a:gd name="T2" fmla="*/ 306 w 316"/>
                  <a:gd name="T3" fmla="*/ 178 h 226"/>
                  <a:gd name="T4" fmla="*/ 278 w 316"/>
                  <a:gd name="T5" fmla="*/ 178 h 226"/>
                  <a:gd name="T6" fmla="*/ 261 w 316"/>
                  <a:gd name="T7" fmla="*/ 184 h 226"/>
                  <a:gd name="T8" fmla="*/ 262 w 316"/>
                  <a:gd name="T9" fmla="*/ 197 h 226"/>
                  <a:gd name="T10" fmla="*/ 268 w 316"/>
                  <a:gd name="T11" fmla="*/ 209 h 226"/>
                  <a:gd name="T12" fmla="*/ 260 w 316"/>
                  <a:gd name="T13" fmla="*/ 207 h 226"/>
                  <a:gd name="T14" fmla="*/ 258 w 316"/>
                  <a:gd name="T15" fmla="*/ 219 h 226"/>
                  <a:gd name="T16" fmla="*/ 248 w 316"/>
                  <a:gd name="T17" fmla="*/ 205 h 226"/>
                  <a:gd name="T18" fmla="*/ 233 w 316"/>
                  <a:gd name="T19" fmla="*/ 180 h 226"/>
                  <a:gd name="T20" fmla="*/ 214 w 316"/>
                  <a:gd name="T21" fmla="*/ 155 h 226"/>
                  <a:gd name="T22" fmla="*/ 188 w 316"/>
                  <a:gd name="T23" fmla="*/ 138 h 226"/>
                  <a:gd name="T24" fmla="*/ 176 w 316"/>
                  <a:gd name="T25" fmla="*/ 137 h 226"/>
                  <a:gd name="T26" fmla="*/ 188 w 316"/>
                  <a:gd name="T27" fmla="*/ 159 h 226"/>
                  <a:gd name="T28" fmla="*/ 205 w 316"/>
                  <a:gd name="T29" fmla="*/ 171 h 226"/>
                  <a:gd name="T30" fmla="*/ 215 w 316"/>
                  <a:gd name="T31" fmla="*/ 184 h 226"/>
                  <a:gd name="T32" fmla="*/ 210 w 316"/>
                  <a:gd name="T33" fmla="*/ 198 h 226"/>
                  <a:gd name="T34" fmla="*/ 205 w 316"/>
                  <a:gd name="T35" fmla="*/ 197 h 226"/>
                  <a:gd name="T36" fmla="*/ 189 w 316"/>
                  <a:gd name="T37" fmla="*/ 178 h 226"/>
                  <a:gd name="T38" fmla="*/ 149 w 316"/>
                  <a:gd name="T39" fmla="*/ 145 h 226"/>
                  <a:gd name="T40" fmla="*/ 109 w 316"/>
                  <a:gd name="T41" fmla="*/ 154 h 226"/>
                  <a:gd name="T42" fmla="*/ 88 w 316"/>
                  <a:gd name="T43" fmla="*/ 177 h 226"/>
                  <a:gd name="T44" fmla="*/ 66 w 316"/>
                  <a:gd name="T45" fmla="*/ 212 h 226"/>
                  <a:gd name="T46" fmla="*/ 47 w 316"/>
                  <a:gd name="T47" fmla="*/ 220 h 226"/>
                  <a:gd name="T48" fmla="*/ 6 w 316"/>
                  <a:gd name="T49" fmla="*/ 217 h 226"/>
                  <a:gd name="T50" fmla="*/ 0 w 316"/>
                  <a:gd name="T51" fmla="*/ 199 h 226"/>
                  <a:gd name="T52" fmla="*/ 2 w 316"/>
                  <a:gd name="T53" fmla="*/ 160 h 226"/>
                  <a:gd name="T54" fmla="*/ 31 w 316"/>
                  <a:gd name="T55" fmla="*/ 153 h 226"/>
                  <a:gd name="T56" fmla="*/ 58 w 316"/>
                  <a:gd name="T57" fmla="*/ 156 h 226"/>
                  <a:gd name="T58" fmla="*/ 68 w 316"/>
                  <a:gd name="T59" fmla="*/ 134 h 226"/>
                  <a:gd name="T60" fmla="*/ 67 w 316"/>
                  <a:gd name="T61" fmla="*/ 125 h 226"/>
                  <a:gd name="T62" fmla="*/ 39 w 316"/>
                  <a:gd name="T63" fmla="*/ 106 h 226"/>
                  <a:gd name="T64" fmla="*/ 57 w 316"/>
                  <a:gd name="T65" fmla="*/ 102 h 226"/>
                  <a:gd name="T66" fmla="*/ 62 w 316"/>
                  <a:gd name="T67" fmla="*/ 93 h 226"/>
                  <a:gd name="T68" fmla="*/ 74 w 316"/>
                  <a:gd name="T69" fmla="*/ 94 h 226"/>
                  <a:gd name="T70" fmla="*/ 95 w 316"/>
                  <a:gd name="T71" fmla="*/ 76 h 226"/>
                  <a:gd name="T72" fmla="*/ 114 w 316"/>
                  <a:gd name="T73" fmla="*/ 58 h 226"/>
                  <a:gd name="T74" fmla="*/ 135 w 316"/>
                  <a:gd name="T75" fmla="*/ 47 h 226"/>
                  <a:gd name="T76" fmla="*/ 147 w 316"/>
                  <a:gd name="T77" fmla="*/ 35 h 226"/>
                  <a:gd name="T78" fmla="*/ 159 w 316"/>
                  <a:gd name="T79" fmla="*/ 3 h 226"/>
                  <a:gd name="T80" fmla="*/ 163 w 316"/>
                  <a:gd name="T81" fmla="*/ 16 h 226"/>
                  <a:gd name="T82" fmla="*/ 156 w 316"/>
                  <a:gd name="T83" fmla="*/ 35 h 226"/>
                  <a:gd name="T84" fmla="*/ 165 w 316"/>
                  <a:gd name="T85" fmla="*/ 42 h 226"/>
                  <a:gd name="T86" fmla="*/ 188 w 316"/>
                  <a:gd name="T87" fmla="*/ 44 h 226"/>
                  <a:gd name="T88" fmla="*/ 217 w 316"/>
                  <a:gd name="T89" fmla="*/ 32 h 226"/>
                  <a:gd name="T90" fmla="*/ 246 w 316"/>
                  <a:gd name="T91" fmla="*/ 35 h 226"/>
                  <a:gd name="T92" fmla="*/ 265 w 316"/>
                  <a:gd name="T93" fmla="*/ 61 h 226"/>
                  <a:gd name="T94" fmla="*/ 260 w 316"/>
                  <a:gd name="T95" fmla="*/ 100 h 226"/>
                  <a:gd name="T96" fmla="*/ 306 w 316"/>
                  <a:gd name="T97" fmla="*/ 117 h 226"/>
                  <a:gd name="T98" fmla="*/ 308 w 316"/>
                  <a:gd name="T99" fmla="*/ 133 h 226"/>
                  <a:gd name="T100" fmla="*/ 310 w 316"/>
                  <a:gd name="T101" fmla="*/ 14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6" h="226">
                    <a:moveTo>
                      <a:pt x="310" y="140"/>
                    </a:moveTo>
                    <a:cubicBezTo>
                      <a:pt x="309" y="145"/>
                      <a:pt x="309" y="142"/>
                      <a:pt x="308" y="144"/>
                    </a:cubicBezTo>
                    <a:cubicBezTo>
                      <a:pt x="308" y="151"/>
                      <a:pt x="308" y="151"/>
                      <a:pt x="308" y="151"/>
                    </a:cubicBezTo>
                    <a:cubicBezTo>
                      <a:pt x="305" y="154"/>
                      <a:pt x="300" y="160"/>
                      <a:pt x="300" y="164"/>
                    </a:cubicBezTo>
                    <a:cubicBezTo>
                      <a:pt x="300" y="170"/>
                      <a:pt x="308" y="174"/>
                      <a:pt x="309" y="176"/>
                    </a:cubicBezTo>
                    <a:cubicBezTo>
                      <a:pt x="308" y="178"/>
                      <a:pt x="307" y="177"/>
                      <a:pt x="306" y="178"/>
                    </a:cubicBezTo>
                    <a:cubicBezTo>
                      <a:pt x="303" y="178"/>
                      <a:pt x="301" y="177"/>
                      <a:pt x="298" y="178"/>
                    </a:cubicBezTo>
                    <a:cubicBezTo>
                      <a:pt x="295" y="180"/>
                      <a:pt x="294" y="184"/>
                      <a:pt x="290" y="184"/>
                    </a:cubicBezTo>
                    <a:cubicBezTo>
                      <a:pt x="286" y="184"/>
                      <a:pt x="283" y="178"/>
                      <a:pt x="278" y="178"/>
                    </a:cubicBezTo>
                    <a:cubicBezTo>
                      <a:pt x="273" y="178"/>
                      <a:pt x="272" y="181"/>
                      <a:pt x="268" y="182"/>
                    </a:cubicBezTo>
                    <a:cubicBezTo>
                      <a:pt x="269" y="184"/>
                      <a:pt x="269" y="186"/>
                      <a:pt x="268" y="188"/>
                    </a:cubicBezTo>
                    <a:cubicBezTo>
                      <a:pt x="264" y="188"/>
                      <a:pt x="264" y="184"/>
                      <a:pt x="261" y="184"/>
                    </a:cubicBezTo>
                    <a:cubicBezTo>
                      <a:pt x="260" y="184"/>
                      <a:pt x="258" y="186"/>
                      <a:pt x="258" y="187"/>
                    </a:cubicBezTo>
                    <a:cubicBezTo>
                      <a:pt x="263" y="193"/>
                      <a:pt x="263" y="193"/>
                      <a:pt x="263" y="193"/>
                    </a:cubicBezTo>
                    <a:cubicBezTo>
                      <a:pt x="263" y="195"/>
                      <a:pt x="262" y="196"/>
                      <a:pt x="262" y="197"/>
                    </a:cubicBezTo>
                    <a:cubicBezTo>
                      <a:pt x="262" y="198"/>
                      <a:pt x="270" y="205"/>
                      <a:pt x="272" y="205"/>
                    </a:cubicBezTo>
                    <a:cubicBezTo>
                      <a:pt x="272" y="206"/>
                      <a:pt x="273" y="207"/>
                      <a:pt x="273" y="207"/>
                    </a:cubicBezTo>
                    <a:cubicBezTo>
                      <a:pt x="272" y="208"/>
                      <a:pt x="269" y="207"/>
                      <a:pt x="268" y="209"/>
                    </a:cubicBezTo>
                    <a:cubicBezTo>
                      <a:pt x="268" y="209"/>
                      <a:pt x="268" y="209"/>
                      <a:pt x="268" y="209"/>
                    </a:cubicBezTo>
                    <a:cubicBezTo>
                      <a:pt x="265" y="209"/>
                      <a:pt x="262" y="206"/>
                      <a:pt x="260" y="205"/>
                    </a:cubicBezTo>
                    <a:cubicBezTo>
                      <a:pt x="260" y="207"/>
                      <a:pt x="260" y="207"/>
                      <a:pt x="260" y="207"/>
                    </a:cubicBezTo>
                    <a:cubicBezTo>
                      <a:pt x="261" y="209"/>
                      <a:pt x="262" y="210"/>
                      <a:pt x="262" y="212"/>
                    </a:cubicBezTo>
                    <a:cubicBezTo>
                      <a:pt x="262" y="214"/>
                      <a:pt x="259" y="217"/>
                      <a:pt x="262" y="219"/>
                    </a:cubicBezTo>
                    <a:cubicBezTo>
                      <a:pt x="261" y="219"/>
                      <a:pt x="258" y="219"/>
                      <a:pt x="258" y="219"/>
                    </a:cubicBezTo>
                    <a:cubicBezTo>
                      <a:pt x="254" y="219"/>
                      <a:pt x="250" y="214"/>
                      <a:pt x="250" y="209"/>
                    </a:cubicBezTo>
                    <a:cubicBezTo>
                      <a:pt x="250" y="207"/>
                      <a:pt x="252" y="206"/>
                      <a:pt x="253" y="205"/>
                    </a:cubicBezTo>
                    <a:cubicBezTo>
                      <a:pt x="252" y="205"/>
                      <a:pt x="250" y="205"/>
                      <a:pt x="248" y="205"/>
                    </a:cubicBezTo>
                    <a:cubicBezTo>
                      <a:pt x="247" y="205"/>
                      <a:pt x="247" y="202"/>
                      <a:pt x="247" y="202"/>
                    </a:cubicBezTo>
                    <a:cubicBezTo>
                      <a:pt x="246" y="198"/>
                      <a:pt x="243" y="195"/>
                      <a:pt x="241" y="193"/>
                    </a:cubicBezTo>
                    <a:cubicBezTo>
                      <a:pt x="237" y="189"/>
                      <a:pt x="233" y="186"/>
                      <a:pt x="233" y="180"/>
                    </a:cubicBezTo>
                    <a:cubicBezTo>
                      <a:pt x="233" y="177"/>
                      <a:pt x="233" y="175"/>
                      <a:pt x="233" y="173"/>
                    </a:cubicBezTo>
                    <a:cubicBezTo>
                      <a:pt x="233" y="169"/>
                      <a:pt x="226" y="163"/>
                      <a:pt x="222" y="161"/>
                    </a:cubicBezTo>
                    <a:cubicBezTo>
                      <a:pt x="218" y="159"/>
                      <a:pt x="214" y="159"/>
                      <a:pt x="214" y="155"/>
                    </a:cubicBezTo>
                    <a:cubicBezTo>
                      <a:pt x="212" y="155"/>
                      <a:pt x="211" y="155"/>
                      <a:pt x="210" y="155"/>
                    </a:cubicBezTo>
                    <a:cubicBezTo>
                      <a:pt x="203" y="155"/>
                      <a:pt x="196" y="145"/>
                      <a:pt x="196" y="138"/>
                    </a:cubicBezTo>
                    <a:cubicBezTo>
                      <a:pt x="193" y="138"/>
                      <a:pt x="191" y="138"/>
                      <a:pt x="188" y="138"/>
                    </a:cubicBezTo>
                    <a:cubicBezTo>
                      <a:pt x="184" y="138"/>
                      <a:pt x="186" y="132"/>
                      <a:pt x="184" y="131"/>
                    </a:cubicBezTo>
                    <a:cubicBezTo>
                      <a:pt x="181" y="133"/>
                      <a:pt x="174" y="133"/>
                      <a:pt x="174" y="136"/>
                    </a:cubicBezTo>
                    <a:cubicBezTo>
                      <a:pt x="174" y="136"/>
                      <a:pt x="175" y="137"/>
                      <a:pt x="176" y="137"/>
                    </a:cubicBezTo>
                    <a:cubicBezTo>
                      <a:pt x="175" y="139"/>
                      <a:pt x="175" y="141"/>
                      <a:pt x="175" y="143"/>
                    </a:cubicBezTo>
                    <a:cubicBezTo>
                      <a:pt x="175" y="147"/>
                      <a:pt x="177" y="149"/>
                      <a:pt x="181" y="150"/>
                    </a:cubicBezTo>
                    <a:cubicBezTo>
                      <a:pt x="185" y="151"/>
                      <a:pt x="187" y="156"/>
                      <a:pt x="188" y="159"/>
                    </a:cubicBezTo>
                    <a:cubicBezTo>
                      <a:pt x="189" y="163"/>
                      <a:pt x="191" y="167"/>
                      <a:pt x="194" y="168"/>
                    </a:cubicBezTo>
                    <a:cubicBezTo>
                      <a:pt x="198" y="170"/>
                      <a:pt x="201" y="169"/>
                      <a:pt x="205" y="169"/>
                    </a:cubicBezTo>
                    <a:cubicBezTo>
                      <a:pt x="205" y="170"/>
                      <a:pt x="205" y="171"/>
                      <a:pt x="205" y="171"/>
                    </a:cubicBezTo>
                    <a:cubicBezTo>
                      <a:pt x="203" y="175"/>
                      <a:pt x="210" y="176"/>
                      <a:pt x="212" y="177"/>
                    </a:cubicBezTo>
                    <a:cubicBezTo>
                      <a:pt x="218" y="180"/>
                      <a:pt x="225" y="182"/>
                      <a:pt x="224" y="188"/>
                    </a:cubicBezTo>
                    <a:cubicBezTo>
                      <a:pt x="221" y="188"/>
                      <a:pt x="219" y="184"/>
                      <a:pt x="215" y="184"/>
                    </a:cubicBezTo>
                    <a:cubicBezTo>
                      <a:pt x="211" y="184"/>
                      <a:pt x="208" y="186"/>
                      <a:pt x="208" y="188"/>
                    </a:cubicBezTo>
                    <a:cubicBezTo>
                      <a:pt x="208" y="192"/>
                      <a:pt x="213" y="193"/>
                      <a:pt x="213" y="197"/>
                    </a:cubicBezTo>
                    <a:cubicBezTo>
                      <a:pt x="213" y="198"/>
                      <a:pt x="210" y="198"/>
                      <a:pt x="210" y="198"/>
                    </a:cubicBezTo>
                    <a:cubicBezTo>
                      <a:pt x="207" y="201"/>
                      <a:pt x="208" y="207"/>
                      <a:pt x="204" y="207"/>
                    </a:cubicBezTo>
                    <a:cubicBezTo>
                      <a:pt x="202" y="207"/>
                      <a:pt x="200" y="206"/>
                      <a:pt x="200" y="205"/>
                    </a:cubicBezTo>
                    <a:cubicBezTo>
                      <a:pt x="204" y="205"/>
                      <a:pt x="205" y="201"/>
                      <a:pt x="205" y="197"/>
                    </a:cubicBezTo>
                    <a:cubicBezTo>
                      <a:pt x="205" y="193"/>
                      <a:pt x="203" y="192"/>
                      <a:pt x="202" y="189"/>
                    </a:cubicBezTo>
                    <a:cubicBezTo>
                      <a:pt x="202" y="189"/>
                      <a:pt x="195" y="182"/>
                      <a:pt x="194" y="181"/>
                    </a:cubicBezTo>
                    <a:cubicBezTo>
                      <a:pt x="193" y="181"/>
                      <a:pt x="189" y="179"/>
                      <a:pt x="189" y="178"/>
                    </a:cubicBezTo>
                    <a:cubicBezTo>
                      <a:pt x="180" y="176"/>
                      <a:pt x="178" y="173"/>
                      <a:pt x="173" y="168"/>
                    </a:cubicBezTo>
                    <a:cubicBezTo>
                      <a:pt x="171" y="166"/>
                      <a:pt x="167" y="165"/>
                      <a:pt x="166" y="163"/>
                    </a:cubicBezTo>
                    <a:cubicBezTo>
                      <a:pt x="161" y="156"/>
                      <a:pt x="159" y="145"/>
                      <a:pt x="149" y="145"/>
                    </a:cubicBezTo>
                    <a:cubicBezTo>
                      <a:pt x="143" y="145"/>
                      <a:pt x="143" y="148"/>
                      <a:pt x="141" y="149"/>
                    </a:cubicBezTo>
                    <a:cubicBezTo>
                      <a:pt x="135" y="152"/>
                      <a:pt x="131" y="157"/>
                      <a:pt x="125" y="157"/>
                    </a:cubicBezTo>
                    <a:cubicBezTo>
                      <a:pt x="119" y="157"/>
                      <a:pt x="115" y="154"/>
                      <a:pt x="109" y="154"/>
                    </a:cubicBezTo>
                    <a:cubicBezTo>
                      <a:pt x="105" y="154"/>
                      <a:pt x="100" y="157"/>
                      <a:pt x="100" y="161"/>
                    </a:cubicBezTo>
                    <a:cubicBezTo>
                      <a:pt x="102" y="168"/>
                      <a:pt x="102" y="168"/>
                      <a:pt x="102" y="168"/>
                    </a:cubicBezTo>
                    <a:cubicBezTo>
                      <a:pt x="100" y="173"/>
                      <a:pt x="94" y="175"/>
                      <a:pt x="88" y="177"/>
                    </a:cubicBezTo>
                    <a:cubicBezTo>
                      <a:pt x="83" y="178"/>
                      <a:pt x="74" y="190"/>
                      <a:pt x="74" y="196"/>
                    </a:cubicBezTo>
                    <a:cubicBezTo>
                      <a:pt x="74" y="198"/>
                      <a:pt x="76" y="199"/>
                      <a:pt x="77" y="200"/>
                    </a:cubicBezTo>
                    <a:cubicBezTo>
                      <a:pt x="73" y="205"/>
                      <a:pt x="72" y="209"/>
                      <a:pt x="66" y="212"/>
                    </a:cubicBezTo>
                    <a:cubicBezTo>
                      <a:pt x="62" y="213"/>
                      <a:pt x="62" y="221"/>
                      <a:pt x="56" y="219"/>
                    </a:cubicBezTo>
                    <a:cubicBezTo>
                      <a:pt x="56" y="219"/>
                      <a:pt x="56" y="219"/>
                      <a:pt x="56" y="219"/>
                    </a:cubicBezTo>
                    <a:cubicBezTo>
                      <a:pt x="53" y="218"/>
                      <a:pt x="48" y="220"/>
                      <a:pt x="47" y="220"/>
                    </a:cubicBezTo>
                    <a:cubicBezTo>
                      <a:pt x="40" y="220"/>
                      <a:pt x="36" y="226"/>
                      <a:pt x="30" y="226"/>
                    </a:cubicBezTo>
                    <a:cubicBezTo>
                      <a:pt x="26" y="226"/>
                      <a:pt x="25" y="215"/>
                      <a:pt x="19" y="215"/>
                    </a:cubicBezTo>
                    <a:cubicBezTo>
                      <a:pt x="14" y="215"/>
                      <a:pt x="11" y="217"/>
                      <a:pt x="6" y="217"/>
                    </a:cubicBezTo>
                    <a:cubicBezTo>
                      <a:pt x="5" y="217"/>
                      <a:pt x="4" y="215"/>
                      <a:pt x="4" y="215"/>
                    </a:cubicBezTo>
                    <a:cubicBezTo>
                      <a:pt x="4" y="209"/>
                      <a:pt x="4" y="207"/>
                      <a:pt x="4" y="203"/>
                    </a:cubicBezTo>
                    <a:cubicBezTo>
                      <a:pt x="2" y="203"/>
                      <a:pt x="0" y="201"/>
                      <a:pt x="0" y="199"/>
                    </a:cubicBezTo>
                    <a:cubicBezTo>
                      <a:pt x="0" y="195"/>
                      <a:pt x="3" y="195"/>
                      <a:pt x="3" y="193"/>
                    </a:cubicBezTo>
                    <a:cubicBezTo>
                      <a:pt x="3" y="185"/>
                      <a:pt x="5" y="178"/>
                      <a:pt x="5" y="170"/>
                    </a:cubicBezTo>
                    <a:cubicBezTo>
                      <a:pt x="5" y="166"/>
                      <a:pt x="2" y="162"/>
                      <a:pt x="2" y="160"/>
                    </a:cubicBezTo>
                    <a:cubicBezTo>
                      <a:pt x="2" y="158"/>
                      <a:pt x="12" y="152"/>
                      <a:pt x="14" y="152"/>
                    </a:cubicBezTo>
                    <a:cubicBezTo>
                      <a:pt x="15" y="152"/>
                      <a:pt x="16" y="153"/>
                      <a:pt x="18" y="153"/>
                    </a:cubicBezTo>
                    <a:cubicBezTo>
                      <a:pt x="31" y="153"/>
                      <a:pt x="31" y="153"/>
                      <a:pt x="31" y="153"/>
                    </a:cubicBezTo>
                    <a:cubicBezTo>
                      <a:pt x="32" y="154"/>
                      <a:pt x="34" y="154"/>
                      <a:pt x="36" y="155"/>
                    </a:cubicBezTo>
                    <a:cubicBezTo>
                      <a:pt x="50" y="155"/>
                      <a:pt x="50" y="155"/>
                      <a:pt x="50" y="155"/>
                    </a:cubicBezTo>
                    <a:cubicBezTo>
                      <a:pt x="53" y="154"/>
                      <a:pt x="55" y="156"/>
                      <a:pt x="58" y="156"/>
                    </a:cubicBezTo>
                    <a:cubicBezTo>
                      <a:pt x="60" y="156"/>
                      <a:pt x="64" y="154"/>
                      <a:pt x="65" y="154"/>
                    </a:cubicBezTo>
                    <a:cubicBezTo>
                      <a:pt x="65" y="149"/>
                      <a:pt x="68" y="147"/>
                      <a:pt x="68" y="141"/>
                    </a:cubicBezTo>
                    <a:cubicBezTo>
                      <a:pt x="68" y="140"/>
                      <a:pt x="68" y="135"/>
                      <a:pt x="68" y="134"/>
                    </a:cubicBezTo>
                    <a:cubicBezTo>
                      <a:pt x="68" y="134"/>
                      <a:pt x="68" y="134"/>
                      <a:pt x="68" y="134"/>
                    </a:cubicBezTo>
                    <a:cubicBezTo>
                      <a:pt x="68" y="133"/>
                      <a:pt x="69" y="131"/>
                      <a:pt x="69" y="130"/>
                    </a:cubicBezTo>
                    <a:cubicBezTo>
                      <a:pt x="69" y="127"/>
                      <a:pt x="67" y="128"/>
                      <a:pt x="67" y="125"/>
                    </a:cubicBezTo>
                    <a:cubicBezTo>
                      <a:pt x="61" y="125"/>
                      <a:pt x="60" y="120"/>
                      <a:pt x="60" y="116"/>
                    </a:cubicBezTo>
                    <a:cubicBezTo>
                      <a:pt x="58" y="115"/>
                      <a:pt x="58" y="114"/>
                      <a:pt x="56" y="114"/>
                    </a:cubicBezTo>
                    <a:cubicBezTo>
                      <a:pt x="52" y="112"/>
                      <a:pt x="39" y="110"/>
                      <a:pt x="39" y="106"/>
                    </a:cubicBezTo>
                    <a:cubicBezTo>
                      <a:pt x="39" y="106"/>
                      <a:pt x="39" y="105"/>
                      <a:pt x="39" y="104"/>
                    </a:cubicBezTo>
                    <a:cubicBezTo>
                      <a:pt x="39" y="102"/>
                      <a:pt x="47" y="100"/>
                      <a:pt x="50" y="99"/>
                    </a:cubicBezTo>
                    <a:cubicBezTo>
                      <a:pt x="50" y="101"/>
                      <a:pt x="55" y="102"/>
                      <a:pt x="57" y="102"/>
                    </a:cubicBezTo>
                    <a:cubicBezTo>
                      <a:pt x="60" y="102"/>
                      <a:pt x="63" y="101"/>
                      <a:pt x="64" y="101"/>
                    </a:cubicBezTo>
                    <a:cubicBezTo>
                      <a:pt x="64" y="99"/>
                      <a:pt x="64" y="99"/>
                      <a:pt x="64" y="99"/>
                    </a:cubicBezTo>
                    <a:cubicBezTo>
                      <a:pt x="62" y="98"/>
                      <a:pt x="63" y="94"/>
                      <a:pt x="62" y="93"/>
                    </a:cubicBezTo>
                    <a:cubicBezTo>
                      <a:pt x="62" y="91"/>
                      <a:pt x="62" y="91"/>
                      <a:pt x="62" y="91"/>
                    </a:cubicBezTo>
                    <a:cubicBezTo>
                      <a:pt x="65" y="91"/>
                      <a:pt x="65" y="91"/>
                      <a:pt x="65" y="91"/>
                    </a:cubicBezTo>
                    <a:cubicBezTo>
                      <a:pt x="68" y="93"/>
                      <a:pt x="70" y="94"/>
                      <a:pt x="74" y="94"/>
                    </a:cubicBezTo>
                    <a:cubicBezTo>
                      <a:pt x="76" y="94"/>
                      <a:pt x="78" y="92"/>
                      <a:pt x="79" y="90"/>
                    </a:cubicBezTo>
                    <a:cubicBezTo>
                      <a:pt x="87" y="90"/>
                      <a:pt x="90" y="84"/>
                      <a:pt x="91" y="77"/>
                    </a:cubicBezTo>
                    <a:cubicBezTo>
                      <a:pt x="93" y="77"/>
                      <a:pt x="94" y="77"/>
                      <a:pt x="95" y="76"/>
                    </a:cubicBezTo>
                    <a:cubicBezTo>
                      <a:pt x="97" y="76"/>
                      <a:pt x="109" y="71"/>
                      <a:pt x="110" y="70"/>
                    </a:cubicBezTo>
                    <a:cubicBezTo>
                      <a:pt x="112" y="68"/>
                      <a:pt x="111" y="64"/>
                      <a:pt x="111" y="61"/>
                    </a:cubicBezTo>
                    <a:cubicBezTo>
                      <a:pt x="111" y="60"/>
                      <a:pt x="114" y="58"/>
                      <a:pt x="114" y="58"/>
                    </a:cubicBezTo>
                    <a:cubicBezTo>
                      <a:pt x="118" y="54"/>
                      <a:pt x="122" y="49"/>
                      <a:pt x="129" y="49"/>
                    </a:cubicBezTo>
                    <a:cubicBezTo>
                      <a:pt x="132" y="49"/>
                      <a:pt x="131" y="50"/>
                      <a:pt x="133" y="49"/>
                    </a:cubicBezTo>
                    <a:cubicBezTo>
                      <a:pt x="134" y="50"/>
                      <a:pt x="134" y="48"/>
                      <a:pt x="135" y="47"/>
                    </a:cubicBezTo>
                    <a:cubicBezTo>
                      <a:pt x="137" y="45"/>
                      <a:pt x="140" y="47"/>
                      <a:pt x="142" y="47"/>
                    </a:cubicBezTo>
                    <a:cubicBezTo>
                      <a:pt x="144" y="47"/>
                      <a:pt x="149" y="44"/>
                      <a:pt x="149" y="42"/>
                    </a:cubicBezTo>
                    <a:cubicBezTo>
                      <a:pt x="149" y="40"/>
                      <a:pt x="147" y="35"/>
                      <a:pt x="147" y="35"/>
                    </a:cubicBezTo>
                    <a:cubicBezTo>
                      <a:pt x="145" y="27"/>
                      <a:pt x="141" y="25"/>
                      <a:pt x="141" y="18"/>
                    </a:cubicBezTo>
                    <a:cubicBezTo>
                      <a:pt x="141" y="6"/>
                      <a:pt x="152" y="5"/>
                      <a:pt x="159" y="0"/>
                    </a:cubicBezTo>
                    <a:cubicBezTo>
                      <a:pt x="159" y="3"/>
                      <a:pt x="159" y="3"/>
                      <a:pt x="159" y="3"/>
                    </a:cubicBezTo>
                    <a:cubicBezTo>
                      <a:pt x="158" y="6"/>
                      <a:pt x="157" y="8"/>
                      <a:pt x="157" y="11"/>
                    </a:cubicBezTo>
                    <a:cubicBezTo>
                      <a:pt x="157" y="13"/>
                      <a:pt x="161" y="14"/>
                      <a:pt x="163" y="14"/>
                    </a:cubicBezTo>
                    <a:cubicBezTo>
                      <a:pt x="163" y="15"/>
                      <a:pt x="163" y="15"/>
                      <a:pt x="163" y="16"/>
                    </a:cubicBezTo>
                    <a:cubicBezTo>
                      <a:pt x="163" y="17"/>
                      <a:pt x="160" y="18"/>
                      <a:pt x="159" y="19"/>
                    </a:cubicBezTo>
                    <a:cubicBezTo>
                      <a:pt x="157" y="22"/>
                      <a:pt x="153" y="24"/>
                      <a:pt x="153" y="30"/>
                    </a:cubicBezTo>
                    <a:cubicBezTo>
                      <a:pt x="153" y="32"/>
                      <a:pt x="155" y="34"/>
                      <a:pt x="156" y="35"/>
                    </a:cubicBezTo>
                    <a:cubicBezTo>
                      <a:pt x="156" y="36"/>
                      <a:pt x="157" y="37"/>
                      <a:pt x="156" y="38"/>
                    </a:cubicBezTo>
                    <a:cubicBezTo>
                      <a:pt x="159" y="38"/>
                      <a:pt x="161" y="39"/>
                      <a:pt x="163" y="39"/>
                    </a:cubicBezTo>
                    <a:cubicBezTo>
                      <a:pt x="164" y="40"/>
                      <a:pt x="164" y="42"/>
                      <a:pt x="165" y="42"/>
                    </a:cubicBezTo>
                    <a:cubicBezTo>
                      <a:pt x="173" y="42"/>
                      <a:pt x="178" y="36"/>
                      <a:pt x="185" y="37"/>
                    </a:cubicBezTo>
                    <a:cubicBezTo>
                      <a:pt x="185" y="38"/>
                      <a:pt x="183" y="39"/>
                      <a:pt x="183" y="40"/>
                    </a:cubicBezTo>
                    <a:cubicBezTo>
                      <a:pt x="183" y="40"/>
                      <a:pt x="188" y="44"/>
                      <a:pt x="188" y="44"/>
                    </a:cubicBezTo>
                    <a:cubicBezTo>
                      <a:pt x="191" y="44"/>
                      <a:pt x="192" y="42"/>
                      <a:pt x="193" y="41"/>
                    </a:cubicBezTo>
                    <a:cubicBezTo>
                      <a:pt x="198" y="39"/>
                      <a:pt x="202" y="40"/>
                      <a:pt x="206" y="38"/>
                    </a:cubicBezTo>
                    <a:cubicBezTo>
                      <a:pt x="209" y="37"/>
                      <a:pt x="213" y="32"/>
                      <a:pt x="217" y="32"/>
                    </a:cubicBezTo>
                    <a:cubicBezTo>
                      <a:pt x="220" y="32"/>
                      <a:pt x="224" y="33"/>
                      <a:pt x="226" y="34"/>
                    </a:cubicBezTo>
                    <a:cubicBezTo>
                      <a:pt x="226" y="35"/>
                      <a:pt x="225" y="36"/>
                      <a:pt x="225" y="37"/>
                    </a:cubicBezTo>
                    <a:cubicBezTo>
                      <a:pt x="233" y="37"/>
                      <a:pt x="240" y="35"/>
                      <a:pt x="246" y="35"/>
                    </a:cubicBezTo>
                    <a:cubicBezTo>
                      <a:pt x="251" y="35"/>
                      <a:pt x="255" y="35"/>
                      <a:pt x="260" y="35"/>
                    </a:cubicBezTo>
                    <a:cubicBezTo>
                      <a:pt x="266" y="35"/>
                      <a:pt x="269" y="46"/>
                      <a:pt x="269" y="52"/>
                    </a:cubicBezTo>
                    <a:cubicBezTo>
                      <a:pt x="269" y="56"/>
                      <a:pt x="265" y="58"/>
                      <a:pt x="265" y="61"/>
                    </a:cubicBezTo>
                    <a:cubicBezTo>
                      <a:pt x="265" y="67"/>
                      <a:pt x="271" y="71"/>
                      <a:pt x="271" y="77"/>
                    </a:cubicBezTo>
                    <a:cubicBezTo>
                      <a:pt x="271" y="80"/>
                      <a:pt x="265" y="81"/>
                      <a:pt x="264" y="83"/>
                    </a:cubicBezTo>
                    <a:cubicBezTo>
                      <a:pt x="261" y="88"/>
                      <a:pt x="260" y="93"/>
                      <a:pt x="260" y="100"/>
                    </a:cubicBezTo>
                    <a:cubicBezTo>
                      <a:pt x="260" y="108"/>
                      <a:pt x="265" y="106"/>
                      <a:pt x="272" y="106"/>
                    </a:cubicBezTo>
                    <a:cubicBezTo>
                      <a:pt x="281" y="106"/>
                      <a:pt x="285" y="102"/>
                      <a:pt x="292" y="102"/>
                    </a:cubicBezTo>
                    <a:cubicBezTo>
                      <a:pt x="300" y="102"/>
                      <a:pt x="298" y="117"/>
                      <a:pt x="306" y="117"/>
                    </a:cubicBezTo>
                    <a:cubicBezTo>
                      <a:pt x="306" y="129"/>
                      <a:pt x="306" y="129"/>
                      <a:pt x="306" y="129"/>
                    </a:cubicBezTo>
                    <a:cubicBezTo>
                      <a:pt x="306" y="130"/>
                      <a:pt x="306" y="130"/>
                      <a:pt x="307" y="131"/>
                    </a:cubicBezTo>
                    <a:cubicBezTo>
                      <a:pt x="308" y="133"/>
                      <a:pt x="308" y="133"/>
                      <a:pt x="308" y="133"/>
                    </a:cubicBezTo>
                    <a:cubicBezTo>
                      <a:pt x="310" y="133"/>
                      <a:pt x="313" y="131"/>
                      <a:pt x="315" y="131"/>
                    </a:cubicBezTo>
                    <a:cubicBezTo>
                      <a:pt x="316" y="132"/>
                      <a:pt x="315" y="134"/>
                      <a:pt x="316" y="135"/>
                    </a:cubicBezTo>
                    <a:cubicBezTo>
                      <a:pt x="313" y="136"/>
                      <a:pt x="310" y="137"/>
                      <a:pt x="310" y="14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0" name="Freeform 62">
                <a:extLst>
                  <a:ext uri="{FF2B5EF4-FFF2-40B4-BE49-F238E27FC236}">
                    <a16:creationId xmlns:a16="http://schemas.microsoft.com/office/drawing/2014/main" id="{8CF2AB23-1735-43A1-B2CE-808D112381AC}"/>
                  </a:ext>
                </a:extLst>
              </p:cNvPr>
              <p:cNvSpPr>
                <a:spLocks/>
              </p:cNvSpPr>
              <p:nvPr/>
            </p:nvSpPr>
            <p:spPr bwMode="auto">
              <a:xfrm>
                <a:off x="4485541" y="1352012"/>
                <a:ext cx="521704" cy="506834"/>
              </a:xfrm>
              <a:custGeom>
                <a:avLst/>
                <a:gdLst>
                  <a:gd name="T0" fmla="*/ 43 w 213"/>
                  <a:gd name="T1" fmla="*/ 154 h 207"/>
                  <a:gd name="T2" fmla="*/ 3 w 213"/>
                  <a:gd name="T3" fmla="*/ 165 h 207"/>
                  <a:gd name="T4" fmla="*/ 8 w 213"/>
                  <a:gd name="T5" fmla="*/ 157 h 207"/>
                  <a:gd name="T6" fmla="*/ 5 w 213"/>
                  <a:gd name="T7" fmla="*/ 151 h 207"/>
                  <a:gd name="T8" fmla="*/ 6 w 213"/>
                  <a:gd name="T9" fmla="*/ 124 h 207"/>
                  <a:gd name="T10" fmla="*/ 36 w 213"/>
                  <a:gd name="T11" fmla="*/ 106 h 207"/>
                  <a:gd name="T12" fmla="*/ 55 w 213"/>
                  <a:gd name="T13" fmla="*/ 84 h 207"/>
                  <a:gd name="T14" fmla="*/ 63 w 213"/>
                  <a:gd name="T15" fmla="*/ 66 h 207"/>
                  <a:gd name="T16" fmla="*/ 92 w 213"/>
                  <a:gd name="T17" fmla="*/ 36 h 207"/>
                  <a:gd name="T18" fmla="*/ 81 w 213"/>
                  <a:gd name="T19" fmla="*/ 37 h 207"/>
                  <a:gd name="T20" fmla="*/ 81 w 213"/>
                  <a:gd name="T21" fmla="*/ 32 h 207"/>
                  <a:gd name="T22" fmla="*/ 86 w 213"/>
                  <a:gd name="T23" fmla="*/ 29 h 207"/>
                  <a:gd name="T24" fmla="*/ 96 w 213"/>
                  <a:gd name="T25" fmla="*/ 37 h 207"/>
                  <a:gd name="T26" fmla="*/ 97 w 213"/>
                  <a:gd name="T27" fmla="*/ 29 h 207"/>
                  <a:gd name="T28" fmla="*/ 109 w 213"/>
                  <a:gd name="T29" fmla="*/ 24 h 207"/>
                  <a:gd name="T30" fmla="*/ 119 w 213"/>
                  <a:gd name="T31" fmla="*/ 18 h 207"/>
                  <a:gd name="T32" fmla="*/ 130 w 213"/>
                  <a:gd name="T33" fmla="*/ 14 h 207"/>
                  <a:gd name="T34" fmla="*/ 143 w 213"/>
                  <a:gd name="T35" fmla="*/ 11 h 207"/>
                  <a:gd name="T36" fmla="*/ 145 w 213"/>
                  <a:gd name="T37" fmla="*/ 3 h 207"/>
                  <a:gd name="T38" fmla="*/ 166 w 213"/>
                  <a:gd name="T39" fmla="*/ 4 h 207"/>
                  <a:gd name="T40" fmla="*/ 173 w 213"/>
                  <a:gd name="T41" fmla="*/ 5 h 207"/>
                  <a:gd name="T42" fmla="*/ 185 w 213"/>
                  <a:gd name="T43" fmla="*/ 2 h 207"/>
                  <a:gd name="T44" fmla="*/ 192 w 213"/>
                  <a:gd name="T45" fmla="*/ 4 h 207"/>
                  <a:gd name="T46" fmla="*/ 191 w 213"/>
                  <a:gd name="T47" fmla="*/ 16 h 207"/>
                  <a:gd name="T48" fmla="*/ 205 w 213"/>
                  <a:gd name="T49" fmla="*/ 21 h 207"/>
                  <a:gd name="T50" fmla="*/ 201 w 213"/>
                  <a:gd name="T51" fmla="*/ 47 h 207"/>
                  <a:gd name="T52" fmla="*/ 201 w 213"/>
                  <a:gd name="T53" fmla="*/ 73 h 207"/>
                  <a:gd name="T54" fmla="*/ 207 w 213"/>
                  <a:gd name="T55" fmla="*/ 96 h 207"/>
                  <a:gd name="T56" fmla="*/ 213 w 213"/>
                  <a:gd name="T57" fmla="*/ 112 h 207"/>
                  <a:gd name="T58" fmla="*/ 166 w 213"/>
                  <a:gd name="T59" fmla="*/ 146 h 207"/>
                  <a:gd name="T60" fmla="*/ 142 w 213"/>
                  <a:gd name="T61" fmla="*/ 147 h 207"/>
                  <a:gd name="T62" fmla="*/ 134 w 213"/>
                  <a:gd name="T63" fmla="*/ 130 h 207"/>
                  <a:gd name="T64" fmla="*/ 128 w 213"/>
                  <a:gd name="T65" fmla="*/ 114 h 207"/>
                  <a:gd name="T66" fmla="*/ 165 w 213"/>
                  <a:gd name="T67" fmla="*/ 85 h 207"/>
                  <a:gd name="T68" fmla="*/ 131 w 213"/>
                  <a:gd name="T69" fmla="*/ 88 h 207"/>
                  <a:gd name="T70" fmla="*/ 112 w 213"/>
                  <a:gd name="T71" fmla="*/ 110 h 207"/>
                  <a:gd name="T72" fmla="*/ 95 w 213"/>
                  <a:gd name="T73" fmla="*/ 131 h 207"/>
                  <a:gd name="T74" fmla="*/ 98 w 213"/>
                  <a:gd name="T75" fmla="*/ 142 h 207"/>
                  <a:gd name="T76" fmla="*/ 99 w 213"/>
                  <a:gd name="T77" fmla="*/ 165 h 207"/>
                  <a:gd name="T78" fmla="*/ 95 w 213"/>
                  <a:gd name="T79" fmla="*/ 184 h 207"/>
                  <a:gd name="T80" fmla="*/ 79 w 213"/>
                  <a:gd name="T81" fmla="*/ 198 h 207"/>
                  <a:gd name="T82" fmla="*/ 59 w 213"/>
                  <a:gd name="T83" fmla="*/ 193 h 207"/>
                  <a:gd name="T84" fmla="*/ 53 w 213"/>
                  <a:gd name="T85" fmla="*/ 175 h 207"/>
                  <a:gd name="T86" fmla="*/ 49 w 213"/>
                  <a:gd name="T87" fmla="*/ 16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207">
                    <a:moveTo>
                      <a:pt x="49" y="161"/>
                    </a:moveTo>
                    <a:cubicBezTo>
                      <a:pt x="46" y="159"/>
                      <a:pt x="45" y="157"/>
                      <a:pt x="43" y="154"/>
                    </a:cubicBezTo>
                    <a:cubicBezTo>
                      <a:pt x="37" y="162"/>
                      <a:pt x="28" y="173"/>
                      <a:pt x="16" y="173"/>
                    </a:cubicBezTo>
                    <a:cubicBezTo>
                      <a:pt x="14" y="173"/>
                      <a:pt x="3" y="166"/>
                      <a:pt x="3" y="165"/>
                    </a:cubicBezTo>
                    <a:cubicBezTo>
                      <a:pt x="3" y="163"/>
                      <a:pt x="7" y="162"/>
                      <a:pt x="8" y="161"/>
                    </a:cubicBezTo>
                    <a:cubicBezTo>
                      <a:pt x="8" y="157"/>
                      <a:pt x="8" y="157"/>
                      <a:pt x="8" y="157"/>
                    </a:cubicBezTo>
                    <a:cubicBezTo>
                      <a:pt x="4" y="157"/>
                      <a:pt x="4" y="157"/>
                      <a:pt x="0" y="158"/>
                    </a:cubicBezTo>
                    <a:cubicBezTo>
                      <a:pt x="0" y="156"/>
                      <a:pt x="3" y="153"/>
                      <a:pt x="5" y="151"/>
                    </a:cubicBezTo>
                    <a:cubicBezTo>
                      <a:pt x="1" y="146"/>
                      <a:pt x="0" y="138"/>
                      <a:pt x="0" y="130"/>
                    </a:cubicBezTo>
                    <a:cubicBezTo>
                      <a:pt x="0" y="126"/>
                      <a:pt x="5" y="126"/>
                      <a:pt x="6" y="124"/>
                    </a:cubicBezTo>
                    <a:cubicBezTo>
                      <a:pt x="10" y="119"/>
                      <a:pt x="13" y="115"/>
                      <a:pt x="19" y="114"/>
                    </a:cubicBezTo>
                    <a:cubicBezTo>
                      <a:pt x="24" y="112"/>
                      <a:pt x="26" y="105"/>
                      <a:pt x="36" y="106"/>
                    </a:cubicBezTo>
                    <a:cubicBezTo>
                      <a:pt x="33" y="106"/>
                      <a:pt x="32" y="105"/>
                      <a:pt x="29" y="104"/>
                    </a:cubicBezTo>
                    <a:cubicBezTo>
                      <a:pt x="42" y="101"/>
                      <a:pt x="46" y="91"/>
                      <a:pt x="55" y="84"/>
                    </a:cubicBezTo>
                    <a:cubicBezTo>
                      <a:pt x="59" y="82"/>
                      <a:pt x="58" y="73"/>
                      <a:pt x="60" y="73"/>
                    </a:cubicBezTo>
                    <a:cubicBezTo>
                      <a:pt x="60" y="73"/>
                      <a:pt x="63" y="67"/>
                      <a:pt x="63" y="66"/>
                    </a:cubicBezTo>
                    <a:cubicBezTo>
                      <a:pt x="67" y="61"/>
                      <a:pt x="71" y="57"/>
                      <a:pt x="77" y="54"/>
                    </a:cubicBezTo>
                    <a:cubicBezTo>
                      <a:pt x="83" y="52"/>
                      <a:pt x="91" y="42"/>
                      <a:pt x="92" y="36"/>
                    </a:cubicBezTo>
                    <a:cubicBezTo>
                      <a:pt x="85" y="38"/>
                      <a:pt x="82" y="41"/>
                      <a:pt x="75" y="41"/>
                    </a:cubicBezTo>
                    <a:cubicBezTo>
                      <a:pt x="77" y="39"/>
                      <a:pt x="80" y="38"/>
                      <a:pt x="81" y="37"/>
                    </a:cubicBezTo>
                    <a:cubicBezTo>
                      <a:pt x="79" y="37"/>
                      <a:pt x="77" y="36"/>
                      <a:pt x="77" y="36"/>
                    </a:cubicBezTo>
                    <a:cubicBezTo>
                      <a:pt x="77" y="34"/>
                      <a:pt x="79" y="32"/>
                      <a:pt x="81" y="32"/>
                    </a:cubicBezTo>
                    <a:cubicBezTo>
                      <a:pt x="82" y="32"/>
                      <a:pt x="82" y="33"/>
                      <a:pt x="83" y="33"/>
                    </a:cubicBezTo>
                    <a:cubicBezTo>
                      <a:pt x="84" y="31"/>
                      <a:pt x="85" y="30"/>
                      <a:pt x="86" y="29"/>
                    </a:cubicBezTo>
                    <a:cubicBezTo>
                      <a:pt x="87" y="31"/>
                      <a:pt x="88" y="32"/>
                      <a:pt x="87" y="34"/>
                    </a:cubicBezTo>
                    <a:cubicBezTo>
                      <a:pt x="91" y="34"/>
                      <a:pt x="92" y="37"/>
                      <a:pt x="96" y="37"/>
                    </a:cubicBezTo>
                    <a:cubicBezTo>
                      <a:pt x="98" y="37"/>
                      <a:pt x="101" y="30"/>
                      <a:pt x="101" y="30"/>
                    </a:cubicBezTo>
                    <a:cubicBezTo>
                      <a:pt x="99" y="29"/>
                      <a:pt x="99" y="29"/>
                      <a:pt x="97" y="29"/>
                    </a:cubicBezTo>
                    <a:cubicBezTo>
                      <a:pt x="98" y="27"/>
                      <a:pt x="100" y="25"/>
                      <a:pt x="103" y="25"/>
                    </a:cubicBezTo>
                    <a:cubicBezTo>
                      <a:pt x="105" y="25"/>
                      <a:pt x="107" y="25"/>
                      <a:pt x="109" y="24"/>
                    </a:cubicBezTo>
                    <a:cubicBezTo>
                      <a:pt x="108" y="23"/>
                      <a:pt x="108" y="23"/>
                      <a:pt x="107" y="22"/>
                    </a:cubicBezTo>
                    <a:cubicBezTo>
                      <a:pt x="110" y="19"/>
                      <a:pt x="115" y="19"/>
                      <a:pt x="119" y="18"/>
                    </a:cubicBezTo>
                    <a:cubicBezTo>
                      <a:pt x="119" y="22"/>
                      <a:pt x="119" y="22"/>
                      <a:pt x="119" y="22"/>
                    </a:cubicBezTo>
                    <a:cubicBezTo>
                      <a:pt x="123" y="21"/>
                      <a:pt x="124" y="14"/>
                      <a:pt x="130" y="14"/>
                    </a:cubicBezTo>
                    <a:cubicBezTo>
                      <a:pt x="130" y="19"/>
                      <a:pt x="130" y="19"/>
                      <a:pt x="130" y="19"/>
                    </a:cubicBezTo>
                    <a:cubicBezTo>
                      <a:pt x="133" y="12"/>
                      <a:pt x="138" y="14"/>
                      <a:pt x="143" y="11"/>
                    </a:cubicBezTo>
                    <a:cubicBezTo>
                      <a:pt x="141" y="10"/>
                      <a:pt x="139" y="9"/>
                      <a:pt x="139" y="7"/>
                    </a:cubicBezTo>
                    <a:cubicBezTo>
                      <a:pt x="139" y="6"/>
                      <a:pt x="144" y="5"/>
                      <a:pt x="145" y="3"/>
                    </a:cubicBezTo>
                    <a:cubicBezTo>
                      <a:pt x="147" y="5"/>
                      <a:pt x="149" y="7"/>
                      <a:pt x="151" y="7"/>
                    </a:cubicBezTo>
                    <a:cubicBezTo>
                      <a:pt x="156" y="7"/>
                      <a:pt x="166" y="0"/>
                      <a:pt x="166" y="4"/>
                    </a:cubicBezTo>
                    <a:cubicBezTo>
                      <a:pt x="166" y="8"/>
                      <a:pt x="162" y="9"/>
                      <a:pt x="160" y="13"/>
                    </a:cubicBezTo>
                    <a:cubicBezTo>
                      <a:pt x="166" y="14"/>
                      <a:pt x="168" y="7"/>
                      <a:pt x="173" y="5"/>
                    </a:cubicBezTo>
                    <a:cubicBezTo>
                      <a:pt x="174" y="7"/>
                      <a:pt x="174" y="8"/>
                      <a:pt x="174" y="10"/>
                    </a:cubicBezTo>
                    <a:cubicBezTo>
                      <a:pt x="178" y="6"/>
                      <a:pt x="180" y="5"/>
                      <a:pt x="185" y="2"/>
                    </a:cubicBezTo>
                    <a:cubicBezTo>
                      <a:pt x="185" y="5"/>
                      <a:pt x="185" y="8"/>
                      <a:pt x="188" y="8"/>
                    </a:cubicBezTo>
                    <a:cubicBezTo>
                      <a:pt x="189" y="6"/>
                      <a:pt x="190" y="4"/>
                      <a:pt x="192" y="4"/>
                    </a:cubicBezTo>
                    <a:cubicBezTo>
                      <a:pt x="194" y="4"/>
                      <a:pt x="200" y="7"/>
                      <a:pt x="202" y="9"/>
                    </a:cubicBezTo>
                    <a:cubicBezTo>
                      <a:pt x="200" y="16"/>
                      <a:pt x="197" y="13"/>
                      <a:pt x="191" y="16"/>
                    </a:cubicBezTo>
                    <a:cubicBezTo>
                      <a:pt x="194" y="18"/>
                      <a:pt x="196" y="18"/>
                      <a:pt x="196" y="20"/>
                    </a:cubicBezTo>
                    <a:cubicBezTo>
                      <a:pt x="198" y="20"/>
                      <a:pt x="204" y="21"/>
                      <a:pt x="205" y="21"/>
                    </a:cubicBezTo>
                    <a:cubicBezTo>
                      <a:pt x="201" y="24"/>
                      <a:pt x="191" y="29"/>
                      <a:pt x="191" y="36"/>
                    </a:cubicBezTo>
                    <a:cubicBezTo>
                      <a:pt x="191" y="41"/>
                      <a:pt x="201" y="41"/>
                      <a:pt x="201" y="47"/>
                    </a:cubicBezTo>
                    <a:cubicBezTo>
                      <a:pt x="201" y="52"/>
                      <a:pt x="196" y="54"/>
                      <a:pt x="196" y="59"/>
                    </a:cubicBezTo>
                    <a:cubicBezTo>
                      <a:pt x="196" y="65"/>
                      <a:pt x="201" y="68"/>
                      <a:pt x="201" y="73"/>
                    </a:cubicBezTo>
                    <a:cubicBezTo>
                      <a:pt x="201" y="77"/>
                      <a:pt x="199" y="79"/>
                      <a:pt x="199" y="82"/>
                    </a:cubicBezTo>
                    <a:cubicBezTo>
                      <a:pt x="199" y="88"/>
                      <a:pt x="207" y="90"/>
                      <a:pt x="207" y="96"/>
                    </a:cubicBezTo>
                    <a:cubicBezTo>
                      <a:pt x="207" y="98"/>
                      <a:pt x="205" y="100"/>
                      <a:pt x="204" y="100"/>
                    </a:cubicBezTo>
                    <a:cubicBezTo>
                      <a:pt x="206" y="105"/>
                      <a:pt x="213" y="106"/>
                      <a:pt x="213" y="112"/>
                    </a:cubicBezTo>
                    <a:cubicBezTo>
                      <a:pt x="213" y="122"/>
                      <a:pt x="193" y="132"/>
                      <a:pt x="187" y="140"/>
                    </a:cubicBezTo>
                    <a:cubicBezTo>
                      <a:pt x="184" y="146"/>
                      <a:pt x="171" y="147"/>
                      <a:pt x="166" y="146"/>
                    </a:cubicBezTo>
                    <a:cubicBezTo>
                      <a:pt x="160" y="148"/>
                      <a:pt x="153" y="150"/>
                      <a:pt x="148" y="150"/>
                    </a:cubicBezTo>
                    <a:cubicBezTo>
                      <a:pt x="145" y="150"/>
                      <a:pt x="142" y="150"/>
                      <a:pt x="142" y="147"/>
                    </a:cubicBezTo>
                    <a:cubicBezTo>
                      <a:pt x="136" y="147"/>
                      <a:pt x="130" y="143"/>
                      <a:pt x="130" y="137"/>
                    </a:cubicBezTo>
                    <a:cubicBezTo>
                      <a:pt x="130" y="134"/>
                      <a:pt x="133" y="132"/>
                      <a:pt x="134" y="130"/>
                    </a:cubicBezTo>
                    <a:cubicBezTo>
                      <a:pt x="131" y="129"/>
                      <a:pt x="128" y="123"/>
                      <a:pt x="128" y="119"/>
                    </a:cubicBezTo>
                    <a:cubicBezTo>
                      <a:pt x="128" y="117"/>
                      <a:pt x="129" y="116"/>
                      <a:pt x="128" y="114"/>
                    </a:cubicBezTo>
                    <a:cubicBezTo>
                      <a:pt x="140" y="114"/>
                      <a:pt x="147" y="98"/>
                      <a:pt x="154" y="94"/>
                    </a:cubicBezTo>
                    <a:cubicBezTo>
                      <a:pt x="158" y="91"/>
                      <a:pt x="165" y="90"/>
                      <a:pt x="165" y="85"/>
                    </a:cubicBezTo>
                    <a:cubicBezTo>
                      <a:pt x="165" y="78"/>
                      <a:pt x="156" y="76"/>
                      <a:pt x="148" y="76"/>
                    </a:cubicBezTo>
                    <a:cubicBezTo>
                      <a:pt x="139" y="76"/>
                      <a:pt x="131" y="80"/>
                      <a:pt x="131" y="88"/>
                    </a:cubicBezTo>
                    <a:cubicBezTo>
                      <a:pt x="131" y="91"/>
                      <a:pt x="132" y="93"/>
                      <a:pt x="131" y="94"/>
                    </a:cubicBezTo>
                    <a:cubicBezTo>
                      <a:pt x="131" y="101"/>
                      <a:pt x="118" y="107"/>
                      <a:pt x="112" y="110"/>
                    </a:cubicBezTo>
                    <a:cubicBezTo>
                      <a:pt x="107" y="113"/>
                      <a:pt x="102" y="114"/>
                      <a:pt x="99" y="119"/>
                    </a:cubicBezTo>
                    <a:cubicBezTo>
                      <a:pt x="97" y="123"/>
                      <a:pt x="100" y="129"/>
                      <a:pt x="95" y="131"/>
                    </a:cubicBezTo>
                    <a:cubicBezTo>
                      <a:pt x="95" y="137"/>
                      <a:pt x="95" y="137"/>
                      <a:pt x="95" y="137"/>
                    </a:cubicBezTo>
                    <a:cubicBezTo>
                      <a:pt x="97" y="138"/>
                      <a:pt x="98" y="140"/>
                      <a:pt x="98" y="142"/>
                    </a:cubicBezTo>
                    <a:cubicBezTo>
                      <a:pt x="103" y="143"/>
                      <a:pt x="110" y="148"/>
                      <a:pt x="110" y="153"/>
                    </a:cubicBezTo>
                    <a:cubicBezTo>
                      <a:pt x="110" y="158"/>
                      <a:pt x="102" y="165"/>
                      <a:pt x="99" y="165"/>
                    </a:cubicBezTo>
                    <a:cubicBezTo>
                      <a:pt x="93" y="165"/>
                      <a:pt x="91" y="173"/>
                      <a:pt x="91" y="179"/>
                    </a:cubicBezTo>
                    <a:cubicBezTo>
                      <a:pt x="91" y="183"/>
                      <a:pt x="94" y="184"/>
                      <a:pt x="95" y="184"/>
                    </a:cubicBezTo>
                    <a:cubicBezTo>
                      <a:pt x="94" y="192"/>
                      <a:pt x="88" y="192"/>
                      <a:pt x="87" y="198"/>
                    </a:cubicBezTo>
                    <a:cubicBezTo>
                      <a:pt x="83" y="198"/>
                      <a:pt x="81" y="198"/>
                      <a:pt x="79" y="198"/>
                    </a:cubicBezTo>
                    <a:cubicBezTo>
                      <a:pt x="74" y="198"/>
                      <a:pt x="72" y="207"/>
                      <a:pt x="65" y="207"/>
                    </a:cubicBezTo>
                    <a:cubicBezTo>
                      <a:pt x="63" y="207"/>
                      <a:pt x="59" y="195"/>
                      <a:pt x="59" y="193"/>
                    </a:cubicBezTo>
                    <a:cubicBezTo>
                      <a:pt x="59" y="193"/>
                      <a:pt x="59" y="191"/>
                      <a:pt x="59" y="191"/>
                    </a:cubicBezTo>
                    <a:cubicBezTo>
                      <a:pt x="55" y="186"/>
                      <a:pt x="55" y="182"/>
                      <a:pt x="53" y="175"/>
                    </a:cubicBezTo>
                    <a:cubicBezTo>
                      <a:pt x="52" y="171"/>
                      <a:pt x="47" y="170"/>
                      <a:pt x="47" y="165"/>
                    </a:cubicBezTo>
                    <a:cubicBezTo>
                      <a:pt x="47" y="163"/>
                      <a:pt x="49" y="160"/>
                      <a:pt x="49" y="160"/>
                    </a:cubicBezTo>
                    <a:lnTo>
                      <a:pt x="49" y="161"/>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1" name="Freeform 80">
                <a:extLst>
                  <a:ext uri="{FF2B5EF4-FFF2-40B4-BE49-F238E27FC236}">
                    <a16:creationId xmlns:a16="http://schemas.microsoft.com/office/drawing/2014/main" id="{81C4EFEE-047D-497C-9855-738F5C3BAD6E}"/>
                  </a:ext>
                </a:extLst>
              </p:cNvPr>
              <p:cNvSpPr>
                <a:spLocks/>
              </p:cNvSpPr>
              <p:nvPr/>
            </p:nvSpPr>
            <p:spPr bwMode="auto">
              <a:xfrm>
                <a:off x="4593352" y="987687"/>
                <a:ext cx="278821" cy="154901"/>
              </a:xfrm>
              <a:custGeom>
                <a:avLst/>
                <a:gdLst>
                  <a:gd name="T0" fmla="*/ 96 w 114"/>
                  <a:gd name="T1" fmla="*/ 51 h 63"/>
                  <a:gd name="T2" fmla="*/ 96 w 114"/>
                  <a:gd name="T3" fmla="*/ 46 h 63"/>
                  <a:gd name="T4" fmla="*/ 83 w 114"/>
                  <a:gd name="T5" fmla="*/ 45 h 63"/>
                  <a:gd name="T6" fmla="*/ 87 w 114"/>
                  <a:gd name="T7" fmla="*/ 37 h 63"/>
                  <a:gd name="T8" fmla="*/ 81 w 114"/>
                  <a:gd name="T9" fmla="*/ 29 h 63"/>
                  <a:gd name="T10" fmla="*/ 85 w 114"/>
                  <a:gd name="T11" fmla="*/ 29 h 63"/>
                  <a:gd name="T12" fmla="*/ 78 w 114"/>
                  <a:gd name="T13" fmla="*/ 24 h 63"/>
                  <a:gd name="T14" fmla="*/ 63 w 114"/>
                  <a:gd name="T15" fmla="*/ 45 h 63"/>
                  <a:gd name="T16" fmla="*/ 58 w 114"/>
                  <a:gd name="T17" fmla="*/ 47 h 63"/>
                  <a:gd name="T18" fmla="*/ 50 w 114"/>
                  <a:gd name="T19" fmla="*/ 63 h 63"/>
                  <a:gd name="T20" fmla="*/ 28 w 114"/>
                  <a:gd name="T21" fmla="*/ 45 h 63"/>
                  <a:gd name="T22" fmla="*/ 38 w 114"/>
                  <a:gd name="T23" fmla="*/ 45 h 63"/>
                  <a:gd name="T24" fmla="*/ 48 w 114"/>
                  <a:gd name="T25" fmla="*/ 43 h 63"/>
                  <a:gd name="T26" fmla="*/ 35 w 114"/>
                  <a:gd name="T27" fmla="*/ 41 h 63"/>
                  <a:gd name="T28" fmla="*/ 24 w 114"/>
                  <a:gd name="T29" fmla="*/ 37 h 63"/>
                  <a:gd name="T30" fmla="*/ 32 w 114"/>
                  <a:gd name="T31" fmla="*/ 35 h 63"/>
                  <a:gd name="T32" fmla="*/ 47 w 114"/>
                  <a:gd name="T33" fmla="*/ 27 h 63"/>
                  <a:gd name="T34" fmla="*/ 39 w 114"/>
                  <a:gd name="T35" fmla="*/ 27 h 63"/>
                  <a:gd name="T36" fmla="*/ 35 w 114"/>
                  <a:gd name="T37" fmla="*/ 25 h 63"/>
                  <a:gd name="T38" fmla="*/ 33 w 114"/>
                  <a:gd name="T39" fmla="*/ 25 h 63"/>
                  <a:gd name="T40" fmla="*/ 24 w 114"/>
                  <a:gd name="T41" fmla="*/ 32 h 63"/>
                  <a:gd name="T42" fmla="*/ 15 w 114"/>
                  <a:gd name="T43" fmla="*/ 28 h 63"/>
                  <a:gd name="T44" fmla="*/ 17 w 114"/>
                  <a:gd name="T45" fmla="*/ 27 h 63"/>
                  <a:gd name="T46" fmla="*/ 9 w 114"/>
                  <a:gd name="T47" fmla="*/ 18 h 63"/>
                  <a:gd name="T48" fmla="*/ 7 w 114"/>
                  <a:gd name="T49" fmla="*/ 17 h 63"/>
                  <a:gd name="T50" fmla="*/ 0 w 114"/>
                  <a:gd name="T51" fmla="*/ 10 h 63"/>
                  <a:gd name="T52" fmla="*/ 10 w 114"/>
                  <a:gd name="T53" fmla="*/ 3 h 63"/>
                  <a:gd name="T54" fmla="*/ 24 w 114"/>
                  <a:gd name="T55" fmla="*/ 4 h 63"/>
                  <a:gd name="T56" fmla="*/ 21 w 114"/>
                  <a:gd name="T57" fmla="*/ 8 h 63"/>
                  <a:gd name="T58" fmla="*/ 28 w 114"/>
                  <a:gd name="T59" fmla="*/ 12 h 63"/>
                  <a:gd name="T60" fmla="*/ 26 w 114"/>
                  <a:gd name="T61" fmla="*/ 9 h 63"/>
                  <a:gd name="T62" fmla="*/ 31 w 114"/>
                  <a:gd name="T63" fmla="*/ 4 h 63"/>
                  <a:gd name="T64" fmla="*/ 44 w 114"/>
                  <a:gd name="T65" fmla="*/ 16 h 63"/>
                  <a:gd name="T66" fmla="*/ 41 w 114"/>
                  <a:gd name="T67" fmla="*/ 4 h 63"/>
                  <a:gd name="T68" fmla="*/ 46 w 114"/>
                  <a:gd name="T69" fmla="*/ 0 h 63"/>
                  <a:gd name="T70" fmla="*/ 58 w 114"/>
                  <a:gd name="T71" fmla="*/ 5 h 63"/>
                  <a:gd name="T72" fmla="*/ 57 w 114"/>
                  <a:gd name="T73" fmla="*/ 11 h 63"/>
                  <a:gd name="T74" fmla="*/ 62 w 114"/>
                  <a:gd name="T75" fmla="*/ 7 h 63"/>
                  <a:gd name="T76" fmla="*/ 66 w 114"/>
                  <a:gd name="T77" fmla="*/ 14 h 63"/>
                  <a:gd name="T78" fmla="*/ 68 w 114"/>
                  <a:gd name="T79" fmla="*/ 14 h 63"/>
                  <a:gd name="T80" fmla="*/ 91 w 114"/>
                  <a:gd name="T81" fmla="*/ 26 h 63"/>
                  <a:gd name="T82" fmla="*/ 89 w 114"/>
                  <a:gd name="T83" fmla="*/ 27 h 63"/>
                  <a:gd name="T84" fmla="*/ 94 w 114"/>
                  <a:gd name="T85" fmla="*/ 27 h 63"/>
                  <a:gd name="T86" fmla="*/ 94 w 114"/>
                  <a:gd name="T87" fmla="*/ 31 h 63"/>
                  <a:gd name="T88" fmla="*/ 103 w 114"/>
                  <a:gd name="T89" fmla="*/ 31 h 63"/>
                  <a:gd name="T90" fmla="*/ 114 w 114"/>
                  <a:gd name="T91" fmla="*/ 41 h 63"/>
                  <a:gd name="T92" fmla="*/ 96 w 114"/>
                  <a:gd name="T93" fmla="*/ 5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4" h="63">
                    <a:moveTo>
                      <a:pt x="96" y="51"/>
                    </a:moveTo>
                    <a:cubicBezTo>
                      <a:pt x="95" y="49"/>
                      <a:pt x="95" y="47"/>
                      <a:pt x="96" y="46"/>
                    </a:cubicBezTo>
                    <a:cubicBezTo>
                      <a:pt x="93" y="45"/>
                      <a:pt x="87" y="46"/>
                      <a:pt x="83" y="45"/>
                    </a:cubicBezTo>
                    <a:cubicBezTo>
                      <a:pt x="83" y="40"/>
                      <a:pt x="87" y="42"/>
                      <a:pt x="87" y="37"/>
                    </a:cubicBezTo>
                    <a:cubicBezTo>
                      <a:pt x="85" y="37"/>
                      <a:pt x="83" y="32"/>
                      <a:pt x="81" y="29"/>
                    </a:cubicBezTo>
                    <a:cubicBezTo>
                      <a:pt x="83" y="29"/>
                      <a:pt x="84" y="29"/>
                      <a:pt x="85" y="29"/>
                    </a:cubicBezTo>
                    <a:cubicBezTo>
                      <a:pt x="81" y="28"/>
                      <a:pt x="78" y="24"/>
                      <a:pt x="78" y="24"/>
                    </a:cubicBezTo>
                    <a:cubicBezTo>
                      <a:pt x="69" y="24"/>
                      <a:pt x="66" y="37"/>
                      <a:pt x="63" y="45"/>
                    </a:cubicBezTo>
                    <a:cubicBezTo>
                      <a:pt x="62" y="46"/>
                      <a:pt x="60" y="46"/>
                      <a:pt x="58" y="47"/>
                    </a:cubicBezTo>
                    <a:cubicBezTo>
                      <a:pt x="54" y="51"/>
                      <a:pt x="54" y="59"/>
                      <a:pt x="50" y="63"/>
                    </a:cubicBezTo>
                    <a:cubicBezTo>
                      <a:pt x="43" y="58"/>
                      <a:pt x="28" y="54"/>
                      <a:pt x="28" y="45"/>
                    </a:cubicBezTo>
                    <a:cubicBezTo>
                      <a:pt x="32" y="44"/>
                      <a:pt x="38" y="45"/>
                      <a:pt x="38" y="45"/>
                    </a:cubicBezTo>
                    <a:cubicBezTo>
                      <a:pt x="41" y="43"/>
                      <a:pt x="44" y="43"/>
                      <a:pt x="48" y="43"/>
                    </a:cubicBezTo>
                    <a:cubicBezTo>
                      <a:pt x="46" y="41"/>
                      <a:pt x="37" y="41"/>
                      <a:pt x="35" y="41"/>
                    </a:cubicBezTo>
                    <a:cubicBezTo>
                      <a:pt x="31" y="41"/>
                      <a:pt x="24" y="44"/>
                      <a:pt x="24" y="37"/>
                    </a:cubicBezTo>
                    <a:cubicBezTo>
                      <a:pt x="24" y="35"/>
                      <a:pt x="31" y="35"/>
                      <a:pt x="32" y="35"/>
                    </a:cubicBezTo>
                    <a:cubicBezTo>
                      <a:pt x="36" y="33"/>
                      <a:pt x="44" y="30"/>
                      <a:pt x="47" y="27"/>
                    </a:cubicBezTo>
                    <a:cubicBezTo>
                      <a:pt x="43" y="27"/>
                      <a:pt x="40" y="27"/>
                      <a:pt x="39" y="27"/>
                    </a:cubicBezTo>
                    <a:cubicBezTo>
                      <a:pt x="39" y="27"/>
                      <a:pt x="36" y="26"/>
                      <a:pt x="35" y="25"/>
                    </a:cubicBezTo>
                    <a:cubicBezTo>
                      <a:pt x="34" y="25"/>
                      <a:pt x="33" y="25"/>
                      <a:pt x="33" y="25"/>
                    </a:cubicBezTo>
                    <a:cubicBezTo>
                      <a:pt x="30" y="26"/>
                      <a:pt x="30" y="32"/>
                      <a:pt x="24" y="32"/>
                    </a:cubicBezTo>
                    <a:cubicBezTo>
                      <a:pt x="19" y="32"/>
                      <a:pt x="16" y="31"/>
                      <a:pt x="15" y="28"/>
                    </a:cubicBezTo>
                    <a:cubicBezTo>
                      <a:pt x="16" y="28"/>
                      <a:pt x="16" y="27"/>
                      <a:pt x="17" y="27"/>
                    </a:cubicBezTo>
                    <a:cubicBezTo>
                      <a:pt x="12" y="25"/>
                      <a:pt x="8" y="22"/>
                      <a:pt x="9" y="18"/>
                    </a:cubicBezTo>
                    <a:cubicBezTo>
                      <a:pt x="8" y="18"/>
                      <a:pt x="8" y="17"/>
                      <a:pt x="7" y="17"/>
                    </a:cubicBezTo>
                    <a:cubicBezTo>
                      <a:pt x="5" y="17"/>
                      <a:pt x="2" y="12"/>
                      <a:pt x="0" y="10"/>
                    </a:cubicBezTo>
                    <a:cubicBezTo>
                      <a:pt x="1" y="8"/>
                      <a:pt x="7" y="3"/>
                      <a:pt x="10" y="3"/>
                    </a:cubicBezTo>
                    <a:cubicBezTo>
                      <a:pt x="14" y="3"/>
                      <a:pt x="17" y="3"/>
                      <a:pt x="24" y="4"/>
                    </a:cubicBezTo>
                    <a:cubicBezTo>
                      <a:pt x="23" y="6"/>
                      <a:pt x="21" y="7"/>
                      <a:pt x="21" y="8"/>
                    </a:cubicBezTo>
                    <a:cubicBezTo>
                      <a:pt x="23" y="10"/>
                      <a:pt x="26" y="10"/>
                      <a:pt x="28" y="12"/>
                    </a:cubicBezTo>
                    <a:cubicBezTo>
                      <a:pt x="27" y="12"/>
                      <a:pt x="26" y="10"/>
                      <a:pt x="26" y="9"/>
                    </a:cubicBezTo>
                    <a:cubicBezTo>
                      <a:pt x="26" y="6"/>
                      <a:pt x="29" y="4"/>
                      <a:pt x="31" y="4"/>
                    </a:cubicBezTo>
                    <a:cubicBezTo>
                      <a:pt x="39" y="4"/>
                      <a:pt x="37" y="14"/>
                      <a:pt x="44" y="16"/>
                    </a:cubicBezTo>
                    <a:cubicBezTo>
                      <a:pt x="42" y="12"/>
                      <a:pt x="41" y="9"/>
                      <a:pt x="41" y="4"/>
                    </a:cubicBezTo>
                    <a:cubicBezTo>
                      <a:pt x="41" y="0"/>
                      <a:pt x="43" y="0"/>
                      <a:pt x="46" y="0"/>
                    </a:cubicBezTo>
                    <a:cubicBezTo>
                      <a:pt x="50" y="0"/>
                      <a:pt x="58" y="2"/>
                      <a:pt x="58" y="5"/>
                    </a:cubicBezTo>
                    <a:cubicBezTo>
                      <a:pt x="58" y="7"/>
                      <a:pt x="57" y="9"/>
                      <a:pt x="57" y="11"/>
                    </a:cubicBezTo>
                    <a:cubicBezTo>
                      <a:pt x="59" y="10"/>
                      <a:pt x="60" y="7"/>
                      <a:pt x="62" y="7"/>
                    </a:cubicBezTo>
                    <a:cubicBezTo>
                      <a:pt x="67" y="7"/>
                      <a:pt x="66" y="12"/>
                      <a:pt x="66" y="14"/>
                    </a:cubicBezTo>
                    <a:cubicBezTo>
                      <a:pt x="66" y="14"/>
                      <a:pt x="68" y="14"/>
                      <a:pt x="68" y="14"/>
                    </a:cubicBezTo>
                    <a:cubicBezTo>
                      <a:pt x="73" y="14"/>
                      <a:pt x="89" y="23"/>
                      <a:pt x="91" y="26"/>
                    </a:cubicBezTo>
                    <a:cubicBezTo>
                      <a:pt x="91" y="27"/>
                      <a:pt x="89" y="27"/>
                      <a:pt x="89" y="27"/>
                    </a:cubicBezTo>
                    <a:cubicBezTo>
                      <a:pt x="91" y="27"/>
                      <a:pt x="92" y="27"/>
                      <a:pt x="94" y="27"/>
                    </a:cubicBezTo>
                    <a:cubicBezTo>
                      <a:pt x="94" y="28"/>
                      <a:pt x="95" y="30"/>
                      <a:pt x="94" y="31"/>
                    </a:cubicBezTo>
                    <a:cubicBezTo>
                      <a:pt x="98" y="31"/>
                      <a:pt x="99" y="31"/>
                      <a:pt x="103" y="31"/>
                    </a:cubicBezTo>
                    <a:cubicBezTo>
                      <a:pt x="103" y="40"/>
                      <a:pt x="111" y="38"/>
                      <a:pt x="114" y="41"/>
                    </a:cubicBezTo>
                    <a:cubicBezTo>
                      <a:pt x="106" y="44"/>
                      <a:pt x="103" y="49"/>
                      <a:pt x="96" y="5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2" name="Freeform 81">
                <a:extLst>
                  <a:ext uri="{FF2B5EF4-FFF2-40B4-BE49-F238E27FC236}">
                    <a16:creationId xmlns:a16="http://schemas.microsoft.com/office/drawing/2014/main" id="{703350C3-2771-423A-A68F-FE88DCFF1DDF}"/>
                  </a:ext>
                </a:extLst>
              </p:cNvPr>
              <p:cNvSpPr>
                <a:spLocks/>
              </p:cNvSpPr>
              <p:nvPr/>
            </p:nvSpPr>
            <p:spPr bwMode="auto">
              <a:xfrm>
                <a:off x="4738338" y="962903"/>
                <a:ext cx="183402" cy="66917"/>
              </a:xfrm>
              <a:custGeom>
                <a:avLst/>
                <a:gdLst>
                  <a:gd name="T0" fmla="*/ 75 w 75"/>
                  <a:gd name="T1" fmla="*/ 12 h 27"/>
                  <a:gd name="T2" fmla="*/ 45 w 75"/>
                  <a:gd name="T3" fmla="*/ 27 h 27"/>
                  <a:gd name="T4" fmla="*/ 35 w 75"/>
                  <a:gd name="T5" fmla="*/ 22 h 27"/>
                  <a:gd name="T6" fmla="*/ 19 w 75"/>
                  <a:gd name="T7" fmla="*/ 22 h 27"/>
                  <a:gd name="T8" fmla="*/ 15 w 75"/>
                  <a:gd name="T9" fmla="*/ 17 h 27"/>
                  <a:gd name="T10" fmla="*/ 21 w 75"/>
                  <a:gd name="T11" fmla="*/ 17 h 27"/>
                  <a:gd name="T12" fmla="*/ 28 w 75"/>
                  <a:gd name="T13" fmla="*/ 15 h 27"/>
                  <a:gd name="T14" fmla="*/ 15 w 75"/>
                  <a:gd name="T15" fmla="*/ 14 h 27"/>
                  <a:gd name="T16" fmla="*/ 5 w 75"/>
                  <a:gd name="T17" fmla="*/ 11 h 27"/>
                  <a:gd name="T18" fmla="*/ 0 w 75"/>
                  <a:gd name="T19" fmla="*/ 4 h 27"/>
                  <a:gd name="T20" fmla="*/ 5 w 75"/>
                  <a:gd name="T21" fmla="*/ 4 h 27"/>
                  <a:gd name="T22" fmla="*/ 10 w 75"/>
                  <a:gd name="T23" fmla="*/ 5 h 27"/>
                  <a:gd name="T24" fmla="*/ 10 w 75"/>
                  <a:gd name="T25" fmla="*/ 4 h 27"/>
                  <a:gd name="T26" fmla="*/ 15 w 75"/>
                  <a:gd name="T27" fmla="*/ 4 h 27"/>
                  <a:gd name="T28" fmla="*/ 14 w 75"/>
                  <a:gd name="T29" fmla="*/ 1 h 27"/>
                  <a:gd name="T30" fmla="*/ 22 w 75"/>
                  <a:gd name="T31" fmla="*/ 1 h 27"/>
                  <a:gd name="T32" fmla="*/ 33 w 75"/>
                  <a:gd name="T33" fmla="*/ 7 h 27"/>
                  <a:gd name="T34" fmla="*/ 40 w 75"/>
                  <a:gd name="T35" fmla="*/ 0 h 27"/>
                  <a:gd name="T36" fmla="*/ 44 w 75"/>
                  <a:gd name="T37" fmla="*/ 0 h 27"/>
                  <a:gd name="T38" fmla="*/ 44 w 75"/>
                  <a:gd name="T39" fmla="*/ 7 h 27"/>
                  <a:gd name="T40" fmla="*/ 53 w 75"/>
                  <a:gd name="T41" fmla="*/ 4 h 27"/>
                  <a:gd name="T42" fmla="*/ 62 w 75"/>
                  <a:gd name="T43" fmla="*/ 4 h 27"/>
                  <a:gd name="T44" fmla="*/ 75 w 75"/>
                  <a:gd name="T45"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27">
                    <a:moveTo>
                      <a:pt x="75" y="12"/>
                    </a:moveTo>
                    <a:cubicBezTo>
                      <a:pt x="68" y="17"/>
                      <a:pt x="54" y="27"/>
                      <a:pt x="45" y="27"/>
                    </a:cubicBezTo>
                    <a:cubicBezTo>
                      <a:pt x="40" y="27"/>
                      <a:pt x="37" y="25"/>
                      <a:pt x="35" y="22"/>
                    </a:cubicBezTo>
                    <a:cubicBezTo>
                      <a:pt x="19" y="22"/>
                      <a:pt x="19" y="22"/>
                      <a:pt x="19" y="22"/>
                    </a:cubicBezTo>
                    <a:cubicBezTo>
                      <a:pt x="16" y="21"/>
                      <a:pt x="16" y="19"/>
                      <a:pt x="15" y="17"/>
                    </a:cubicBezTo>
                    <a:cubicBezTo>
                      <a:pt x="17" y="17"/>
                      <a:pt x="20" y="17"/>
                      <a:pt x="21" y="17"/>
                    </a:cubicBezTo>
                    <a:cubicBezTo>
                      <a:pt x="24" y="16"/>
                      <a:pt x="27" y="16"/>
                      <a:pt x="28" y="15"/>
                    </a:cubicBezTo>
                    <a:cubicBezTo>
                      <a:pt x="27" y="15"/>
                      <a:pt x="15" y="14"/>
                      <a:pt x="15" y="14"/>
                    </a:cubicBezTo>
                    <a:cubicBezTo>
                      <a:pt x="10" y="14"/>
                      <a:pt x="4" y="18"/>
                      <a:pt x="5" y="11"/>
                    </a:cubicBezTo>
                    <a:cubicBezTo>
                      <a:pt x="2" y="10"/>
                      <a:pt x="1" y="7"/>
                      <a:pt x="0" y="4"/>
                    </a:cubicBezTo>
                    <a:cubicBezTo>
                      <a:pt x="5" y="4"/>
                      <a:pt x="5" y="4"/>
                      <a:pt x="5" y="4"/>
                    </a:cubicBezTo>
                    <a:cubicBezTo>
                      <a:pt x="6" y="5"/>
                      <a:pt x="9" y="6"/>
                      <a:pt x="10" y="5"/>
                    </a:cubicBezTo>
                    <a:cubicBezTo>
                      <a:pt x="10" y="4"/>
                      <a:pt x="10" y="4"/>
                      <a:pt x="10" y="4"/>
                    </a:cubicBezTo>
                    <a:cubicBezTo>
                      <a:pt x="15" y="4"/>
                      <a:pt x="15" y="4"/>
                      <a:pt x="15" y="4"/>
                    </a:cubicBezTo>
                    <a:cubicBezTo>
                      <a:pt x="14" y="1"/>
                      <a:pt x="14" y="1"/>
                      <a:pt x="14" y="1"/>
                    </a:cubicBezTo>
                    <a:cubicBezTo>
                      <a:pt x="22" y="1"/>
                      <a:pt x="22" y="1"/>
                      <a:pt x="22" y="1"/>
                    </a:cubicBezTo>
                    <a:cubicBezTo>
                      <a:pt x="24" y="3"/>
                      <a:pt x="32" y="7"/>
                      <a:pt x="33" y="7"/>
                    </a:cubicBezTo>
                    <a:cubicBezTo>
                      <a:pt x="37" y="7"/>
                      <a:pt x="39" y="1"/>
                      <a:pt x="40" y="0"/>
                    </a:cubicBezTo>
                    <a:cubicBezTo>
                      <a:pt x="44" y="0"/>
                      <a:pt x="44" y="0"/>
                      <a:pt x="44" y="0"/>
                    </a:cubicBezTo>
                    <a:cubicBezTo>
                      <a:pt x="44" y="4"/>
                      <a:pt x="43" y="5"/>
                      <a:pt x="44" y="7"/>
                    </a:cubicBezTo>
                    <a:cubicBezTo>
                      <a:pt x="46" y="7"/>
                      <a:pt x="48" y="4"/>
                      <a:pt x="53" y="4"/>
                    </a:cubicBezTo>
                    <a:cubicBezTo>
                      <a:pt x="59" y="4"/>
                      <a:pt x="58" y="4"/>
                      <a:pt x="62" y="4"/>
                    </a:cubicBezTo>
                    <a:cubicBezTo>
                      <a:pt x="68" y="4"/>
                      <a:pt x="73" y="9"/>
                      <a:pt x="75" y="1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3" name="Freeform 82">
                <a:extLst>
                  <a:ext uri="{FF2B5EF4-FFF2-40B4-BE49-F238E27FC236}">
                    <a16:creationId xmlns:a16="http://schemas.microsoft.com/office/drawing/2014/main" id="{B309DBC2-185B-4CA4-881B-94BFE70A1175}"/>
                  </a:ext>
                </a:extLst>
              </p:cNvPr>
              <p:cNvSpPr>
                <a:spLocks/>
              </p:cNvSpPr>
              <p:nvPr/>
            </p:nvSpPr>
            <p:spPr bwMode="auto">
              <a:xfrm>
                <a:off x="4580960" y="1037255"/>
                <a:ext cx="34698" cy="28502"/>
              </a:xfrm>
              <a:custGeom>
                <a:avLst/>
                <a:gdLst>
                  <a:gd name="T0" fmla="*/ 5 w 14"/>
                  <a:gd name="T1" fmla="*/ 0 h 12"/>
                  <a:gd name="T2" fmla="*/ 14 w 14"/>
                  <a:gd name="T3" fmla="*/ 12 h 12"/>
                  <a:gd name="T4" fmla="*/ 5 w 14"/>
                  <a:gd name="T5" fmla="*/ 0 h 12"/>
                  <a:gd name="T6" fmla="*/ 5 w 14"/>
                  <a:gd name="T7" fmla="*/ 1 h 12"/>
                  <a:gd name="T8" fmla="*/ 5 w 14"/>
                  <a:gd name="T9" fmla="*/ 0 h 12"/>
                </a:gdLst>
                <a:ahLst/>
                <a:cxnLst>
                  <a:cxn ang="0">
                    <a:pos x="T0" y="T1"/>
                  </a:cxn>
                  <a:cxn ang="0">
                    <a:pos x="T2" y="T3"/>
                  </a:cxn>
                  <a:cxn ang="0">
                    <a:pos x="T4" y="T5"/>
                  </a:cxn>
                  <a:cxn ang="0">
                    <a:pos x="T6" y="T7"/>
                  </a:cxn>
                  <a:cxn ang="0">
                    <a:pos x="T8" y="T9"/>
                  </a:cxn>
                </a:cxnLst>
                <a:rect l="0" t="0" r="r" b="b"/>
                <a:pathLst>
                  <a:path w="14" h="12">
                    <a:moveTo>
                      <a:pt x="5" y="0"/>
                    </a:moveTo>
                    <a:cubicBezTo>
                      <a:pt x="8" y="5"/>
                      <a:pt x="12" y="6"/>
                      <a:pt x="14" y="12"/>
                    </a:cubicBezTo>
                    <a:cubicBezTo>
                      <a:pt x="9" y="11"/>
                      <a:pt x="0" y="2"/>
                      <a:pt x="5" y="0"/>
                    </a:cubicBezTo>
                    <a:cubicBezTo>
                      <a:pt x="5" y="1"/>
                      <a:pt x="5" y="1"/>
                      <a:pt x="5" y="1"/>
                    </a:cubicBezTo>
                    <a:lnTo>
                      <a:pt x="5"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4" name="Freeform 83">
                <a:extLst>
                  <a:ext uri="{FF2B5EF4-FFF2-40B4-BE49-F238E27FC236}">
                    <a16:creationId xmlns:a16="http://schemas.microsoft.com/office/drawing/2014/main" id="{0F4B4591-1843-4E1D-B78B-39F0A3E20679}"/>
                  </a:ext>
                </a:extLst>
              </p:cNvPr>
              <p:cNvSpPr>
                <a:spLocks/>
              </p:cNvSpPr>
              <p:nvPr/>
            </p:nvSpPr>
            <p:spPr bwMode="auto">
              <a:xfrm>
                <a:off x="4185654" y="1861325"/>
                <a:ext cx="87984" cy="105333"/>
              </a:xfrm>
              <a:custGeom>
                <a:avLst/>
                <a:gdLst>
                  <a:gd name="T0" fmla="*/ 6 w 36"/>
                  <a:gd name="T1" fmla="*/ 12 h 43"/>
                  <a:gd name="T2" fmla="*/ 14 w 36"/>
                  <a:gd name="T3" fmla="*/ 9 h 43"/>
                  <a:gd name="T4" fmla="*/ 12 w 36"/>
                  <a:gd name="T5" fmla="*/ 6 h 43"/>
                  <a:gd name="T6" fmla="*/ 21 w 36"/>
                  <a:gd name="T7" fmla="*/ 0 h 43"/>
                  <a:gd name="T8" fmla="*/ 26 w 36"/>
                  <a:gd name="T9" fmla="*/ 0 h 43"/>
                  <a:gd name="T10" fmla="*/ 36 w 36"/>
                  <a:gd name="T11" fmla="*/ 12 h 43"/>
                  <a:gd name="T12" fmla="*/ 31 w 36"/>
                  <a:gd name="T13" fmla="*/ 16 h 43"/>
                  <a:gd name="T14" fmla="*/ 31 w 36"/>
                  <a:gd name="T15" fmla="*/ 26 h 43"/>
                  <a:gd name="T16" fmla="*/ 30 w 36"/>
                  <a:gd name="T17" fmla="*/ 34 h 43"/>
                  <a:gd name="T18" fmla="*/ 23 w 36"/>
                  <a:gd name="T19" fmla="*/ 35 h 43"/>
                  <a:gd name="T20" fmla="*/ 12 w 36"/>
                  <a:gd name="T21" fmla="*/ 42 h 43"/>
                  <a:gd name="T22" fmla="*/ 7 w 36"/>
                  <a:gd name="T23" fmla="*/ 43 h 43"/>
                  <a:gd name="T24" fmla="*/ 0 w 36"/>
                  <a:gd name="T25" fmla="*/ 36 h 43"/>
                  <a:gd name="T26" fmla="*/ 8 w 36"/>
                  <a:gd name="T27" fmla="*/ 22 h 43"/>
                  <a:gd name="T28" fmla="*/ 3 w 36"/>
                  <a:gd name="T29" fmla="*/ 16 h 43"/>
                  <a:gd name="T30" fmla="*/ 6 w 36"/>
                  <a:gd name="T31"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43">
                    <a:moveTo>
                      <a:pt x="6" y="12"/>
                    </a:moveTo>
                    <a:cubicBezTo>
                      <a:pt x="8" y="12"/>
                      <a:pt x="12" y="11"/>
                      <a:pt x="14" y="9"/>
                    </a:cubicBezTo>
                    <a:cubicBezTo>
                      <a:pt x="13" y="8"/>
                      <a:pt x="12" y="7"/>
                      <a:pt x="12" y="6"/>
                    </a:cubicBezTo>
                    <a:cubicBezTo>
                      <a:pt x="12" y="4"/>
                      <a:pt x="18" y="0"/>
                      <a:pt x="21" y="0"/>
                    </a:cubicBezTo>
                    <a:cubicBezTo>
                      <a:pt x="23" y="0"/>
                      <a:pt x="24" y="0"/>
                      <a:pt x="26" y="0"/>
                    </a:cubicBezTo>
                    <a:cubicBezTo>
                      <a:pt x="33" y="0"/>
                      <a:pt x="36" y="7"/>
                      <a:pt x="36" y="12"/>
                    </a:cubicBezTo>
                    <a:cubicBezTo>
                      <a:pt x="36" y="14"/>
                      <a:pt x="31" y="14"/>
                      <a:pt x="31" y="16"/>
                    </a:cubicBezTo>
                    <a:cubicBezTo>
                      <a:pt x="31" y="18"/>
                      <a:pt x="31" y="26"/>
                      <a:pt x="31" y="26"/>
                    </a:cubicBezTo>
                    <a:cubicBezTo>
                      <a:pt x="31" y="28"/>
                      <a:pt x="33" y="32"/>
                      <a:pt x="30" y="34"/>
                    </a:cubicBezTo>
                    <a:cubicBezTo>
                      <a:pt x="29" y="36"/>
                      <a:pt x="26" y="35"/>
                      <a:pt x="23" y="35"/>
                    </a:cubicBezTo>
                    <a:cubicBezTo>
                      <a:pt x="18" y="35"/>
                      <a:pt x="15" y="40"/>
                      <a:pt x="12" y="42"/>
                    </a:cubicBezTo>
                    <a:cubicBezTo>
                      <a:pt x="11" y="43"/>
                      <a:pt x="9" y="43"/>
                      <a:pt x="7" y="43"/>
                    </a:cubicBezTo>
                    <a:cubicBezTo>
                      <a:pt x="4" y="43"/>
                      <a:pt x="0" y="40"/>
                      <a:pt x="0" y="36"/>
                    </a:cubicBezTo>
                    <a:cubicBezTo>
                      <a:pt x="0" y="29"/>
                      <a:pt x="7" y="28"/>
                      <a:pt x="8" y="22"/>
                    </a:cubicBezTo>
                    <a:cubicBezTo>
                      <a:pt x="5" y="20"/>
                      <a:pt x="3" y="18"/>
                      <a:pt x="3" y="16"/>
                    </a:cubicBezTo>
                    <a:cubicBezTo>
                      <a:pt x="3" y="12"/>
                      <a:pt x="5" y="12"/>
                      <a:pt x="6" y="1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5" name="Freeform 84">
                <a:extLst>
                  <a:ext uri="{FF2B5EF4-FFF2-40B4-BE49-F238E27FC236}">
                    <a16:creationId xmlns:a16="http://schemas.microsoft.com/office/drawing/2014/main" id="{6880E0DB-19AD-46EF-A70B-6E42EF808E87}"/>
                  </a:ext>
                </a:extLst>
              </p:cNvPr>
              <p:cNvSpPr>
                <a:spLocks/>
              </p:cNvSpPr>
              <p:nvPr/>
            </p:nvSpPr>
            <p:spPr bwMode="auto">
              <a:xfrm>
                <a:off x="4243897" y="1773341"/>
                <a:ext cx="17349" cy="14870"/>
              </a:xfrm>
              <a:custGeom>
                <a:avLst/>
                <a:gdLst>
                  <a:gd name="T0" fmla="*/ 2 w 7"/>
                  <a:gd name="T1" fmla="*/ 6 h 6"/>
                  <a:gd name="T2" fmla="*/ 0 w 7"/>
                  <a:gd name="T3" fmla="*/ 3 h 6"/>
                  <a:gd name="T4" fmla="*/ 7 w 7"/>
                  <a:gd name="T5" fmla="*/ 0 h 6"/>
                  <a:gd name="T6" fmla="*/ 2 w 7"/>
                  <a:gd name="T7" fmla="*/ 6 h 6"/>
                </a:gdLst>
                <a:ahLst/>
                <a:cxnLst>
                  <a:cxn ang="0">
                    <a:pos x="T0" y="T1"/>
                  </a:cxn>
                  <a:cxn ang="0">
                    <a:pos x="T2" y="T3"/>
                  </a:cxn>
                  <a:cxn ang="0">
                    <a:pos x="T4" y="T5"/>
                  </a:cxn>
                  <a:cxn ang="0">
                    <a:pos x="T6" y="T7"/>
                  </a:cxn>
                </a:cxnLst>
                <a:rect l="0" t="0" r="r" b="b"/>
                <a:pathLst>
                  <a:path w="7" h="6">
                    <a:moveTo>
                      <a:pt x="2" y="6"/>
                    </a:moveTo>
                    <a:cubicBezTo>
                      <a:pt x="1" y="6"/>
                      <a:pt x="0" y="4"/>
                      <a:pt x="0" y="3"/>
                    </a:cubicBezTo>
                    <a:cubicBezTo>
                      <a:pt x="0" y="1"/>
                      <a:pt x="5" y="0"/>
                      <a:pt x="7" y="0"/>
                    </a:cubicBezTo>
                    <a:cubicBezTo>
                      <a:pt x="7" y="3"/>
                      <a:pt x="5" y="6"/>
                      <a:pt x="2" y="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6" name="Freeform 85">
                <a:extLst>
                  <a:ext uri="{FF2B5EF4-FFF2-40B4-BE49-F238E27FC236}">
                    <a16:creationId xmlns:a16="http://schemas.microsoft.com/office/drawing/2014/main" id="{9E02DE6D-EEBD-46A9-8990-E52525F805B7}"/>
                  </a:ext>
                </a:extLst>
              </p:cNvPr>
              <p:cNvSpPr>
                <a:spLocks/>
              </p:cNvSpPr>
              <p:nvPr/>
            </p:nvSpPr>
            <p:spPr bwMode="auto">
              <a:xfrm>
                <a:off x="4253811" y="1763427"/>
                <a:ext cx="166053" cy="242884"/>
              </a:xfrm>
              <a:custGeom>
                <a:avLst/>
                <a:gdLst>
                  <a:gd name="T0" fmla="*/ 62 w 68"/>
                  <a:gd name="T1" fmla="*/ 66 h 99"/>
                  <a:gd name="T2" fmla="*/ 59 w 68"/>
                  <a:gd name="T3" fmla="*/ 83 h 99"/>
                  <a:gd name="T4" fmla="*/ 65 w 68"/>
                  <a:gd name="T5" fmla="*/ 86 h 99"/>
                  <a:gd name="T6" fmla="*/ 45 w 68"/>
                  <a:gd name="T7" fmla="*/ 91 h 99"/>
                  <a:gd name="T8" fmla="*/ 25 w 68"/>
                  <a:gd name="T9" fmla="*/ 91 h 99"/>
                  <a:gd name="T10" fmla="*/ 17 w 68"/>
                  <a:gd name="T11" fmla="*/ 96 h 99"/>
                  <a:gd name="T12" fmla="*/ 11 w 68"/>
                  <a:gd name="T13" fmla="*/ 99 h 99"/>
                  <a:gd name="T14" fmla="*/ 21 w 68"/>
                  <a:gd name="T15" fmla="*/ 86 h 99"/>
                  <a:gd name="T16" fmla="*/ 30 w 68"/>
                  <a:gd name="T17" fmla="*/ 81 h 99"/>
                  <a:gd name="T18" fmla="*/ 17 w 68"/>
                  <a:gd name="T19" fmla="*/ 80 h 99"/>
                  <a:gd name="T20" fmla="*/ 12 w 68"/>
                  <a:gd name="T21" fmla="*/ 80 h 99"/>
                  <a:gd name="T22" fmla="*/ 18 w 68"/>
                  <a:gd name="T23" fmla="*/ 63 h 99"/>
                  <a:gd name="T24" fmla="*/ 31 w 68"/>
                  <a:gd name="T25" fmla="*/ 53 h 99"/>
                  <a:gd name="T26" fmla="*/ 26 w 68"/>
                  <a:gd name="T27" fmla="*/ 46 h 99"/>
                  <a:gd name="T28" fmla="*/ 17 w 68"/>
                  <a:gd name="T29" fmla="*/ 47 h 99"/>
                  <a:gd name="T30" fmla="*/ 15 w 68"/>
                  <a:gd name="T31" fmla="*/ 39 h 99"/>
                  <a:gd name="T32" fmla="*/ 10 w 68"/>
                  <a:gd name="T33" fmla="*/ 32 h 99"/>
                  <a:gd name="T34" fmla="*/ 8 w 68"/>
                  <a:gd name="T35" fmla="*/ 36 h 99"/>
                  <a:gd name="T36" fmla="*/ 9 w 68"/>
                  <a:gd name="T37" fmla="*/ 29 h 99"/>
                  <a:gd name="T38" fmla="*/ 5 w 68"/>
                  <a:gd name="T39" fmla="*/ 25 h 99"/>
                  <a:gd name="T40" fmla="*/ 7 w 68"/>
                  <a:gd name="T41" fmla="*/ 19 h 99"/>
                  <a:gd name="T42" fmla="*/ 5 w 68"/>
                  <a:gd name="T43" fmla="*/ 13 h 99"/>
                  <a:gd name="T44" fmla="*/ 8 w 68"/>
                  <a:gd name="T45" fmla="*/ 14 h 99"/>
                  <a:gd name="T46" fmla="*/ 11 w 68"/>
                  <a:gd name="T47" fmla="*/ 9 h 99"/>
                  <a:gd name="T48" fmla="*/ 16 w 68"/>
                  <a:gd name="T49" fmla="*/ 0 h 99"/>
                  <a:gd name="T50" fmla="*/ 28 w 68"/>
                  <a:gd name="T51" fmla="*/ 3 h 99"/>
                  <a:gd name="T52" fmla="*/ 21 w 68"/>
                  <a:gd name="T53" fmla="*/ 13 h 99"/>
                  <a:gd name="T54" fmla="*/ 30 w 68"/>
                  <a:gd name="T55" fmla="*/ 30 h 99"/>
                  <a:gd name="T56" fmla="*/ 35 w 68"/>
                  <a:gd name="T57" fmla="*/ 33 h 99"/>
                  <a:gd name="T58" fmla="*/ 55 w 68"/>
                  <a:gd name="T59" fmla="*/ 58 h 99"/>
                  <a:gd name="T60" fmla="*/ 57 w 68"/>
                  <a:gd name="T61" fmla="*/ 66 h 99"/>
                  <a:gd name="T62" fmla="*/ 60 w 68"/>
                  <a:gd name="T63" fmla="*/ 6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99">
                    <a:moveTo>
                      <a:pt x="59" y="67"/>
                    </a:moveTo>
                    <a:cubicBezTo>
                      <a:pt x="61" y="66"/>
                      <a:pt x="60" y="66"/>
                      <a:pt x="62" y="66"/>
                    </a:cubicBezTo>
                    <a:cubicBezTo>
                      <a:pt x="66" y="66"/>
                      <a:pt x="68" y="69"/>
                      <a:pt x="68" y="72"/>
                    </a:cubicBezTo>
                    <a:cubicBezTo>
                      <a:pt x="68" y="77"/>
                      <a:pt x="61" y="79"/>
                      <a:pt x="59" y="83"/>
                    </a:cubicBezTo>
                    <a:cubicBezTo>
                      <a:pt x="62" y="84"/>
                      <a:pt x="63" y="84"/>
                      <a:pt x="65" y="84"/>
                    </a:cubicBezTo>
                    <a:cubicBezTo>
                      <a:pt x="65" y="86"/>
                      <a:pt x="65" y="86"/>
                      <a:pt x="65" y="86"/>
                    </a:cubicBezTo>
                    <a:cubicBezTo>
                      <a:pt x="62" y="89"/>
                      <a:pt x="60" y="91"/>
                      <a:pt x="57" y="91"/>
                    </a:cubicBezTo>
                    <a:cubicBezTo>
                      <a:pt x="53" y="91"/>
                      <a:pt x="47" y="91"/>
                      <a:pt x="45" y="91"/>
                    </a:cubicBezTo>
                    <a:cubicBezTo>
                      <a:pt x="42" y="91"/>
                      <a:pt x="35" y="93"/>
                      <a:pt x="30" y="93"/>
                    </a:cubicBezTo>
                    <a:cubicBezTo>
                      <a:pt x="28" y="93"/>
                      <a:pt x="27" y="91"/>
                      <a:pt x="25" y="91"/>
                    </a:cubicBezTo>
                    <a:cubicBezTo>
                      <a:pt x="22" y="91"/>
                      <a:pt x="21" y="94"/>
                      <a:pt x="21" y="96"/>
                    </a:cubicBezTo>
                    <a:cubicBezTo>
                      <a:pt x="17" y="96"/>
                      <a:pt x="17" y="96"/>
                      <a:pt x="17" y="96"/>
                    </a:cubicBezTo>
                    <a:cubicBezTo>
                      <a:pt x="15" y="96"/>
                      <a:pt x="14" y="97"/>
                      <a:pt x="13" y="99"/>
                    </a:cubicBezTo>
                    <a:cubicBezTo>
                      <a:pt x="11" y="99"/>
                      <a:pt x="11" y="99"/>
                      <a:pt x="11" y="99"/>
                    </a:cubicBezTo>
                    <a:cubicBezTo>
                      <a:pt x="11" y="97"/>
                      <a:pt x="11" y="97"/>
                      <a:pt x="11" y="97"/>
                    </a:cubicBezTo>
                    <a:cubicBezTo>
                      <a:pt x="11" y="96"/>
                      <a:pt x="20" y="87"/>
                      <a:pt x="21" y="86"/>
                    </a:cubicBezTo>
                    <a:cubicBezTo>
                      <a:pt x="25" y="85"/>
                      <a:pt x="30" y="87"/>
                      <a:pt x="30" y="83"/>
                    </a:cubicBezTo>
                    <a:cubicBezTo>
                      <a:pt x="30" y="82"/>
                      <a:pt x="30" y="81"/>
                      <a:pt x="30" y="81"/>
                    </a:cubicBezTo>
                    <a:cubicBezTo>
                      <a:pt x="29" y="82"/>
                      <a:pt x="27" y="83"/>
                      <a:pt x="25" y="83"/>
                    </a:cubicBezTo>
                    <a:cubicBezTo>
                      <a:pt x="21" y="83"/>
                      <a:pt x="20" y="80"/>
                      <a:pt x="17" y="80"/>
                    </a:cubicBezTo>
                    <a:cubicBezTo>
                      <a:pt x="15" y="80"/>
                      <a:pt x="15" y="81"/>
                      <a:pt x="14" y="81"/>
                    </a:cubicBezTo>
                    <a:cubicBezTo>
                      <a:pt x="13" y="81"/>
                      <a:pt x="12" y="81"/>
                      <a:pt x="12" y="80"/>
                    </a:cubicBezTo>
                    <a:cubicBezTo>
                      <a:pt x="12" y="76"/>
                      <a:pt x="20" y="75"/>
                      <a:pt x="20" y="71"/>
                    </a:cubicBezTo>
                    <a:cubicBezTo>
                      <a:pt x="20" y="67"/>
                      <a:pt x="18" y="66"/>
                      <a:pt x="18" y="63"/>
                    </a:cubicBezTo>
                    <a:cubicBezTo>
                      <a:pt x="23" y="63"/>
                      <a:pt x="30" y="60"/>
                      <a:pt x="31" y="57"/>
                    </a:cubicBezTo>
                    <a:cubicBezTo>
                      <a:pt x="31" y="53"/>
                      <a:pt x="31" y="53"/>
                      <a:pt x="31" y="53"/>
                    </a:cubicBezTo>
                    <a:cubicBezTo>
                      <a:pt x="28" y="53"/>
                      <a:pt x="24" y="53"/>
                      <a:pt x="24" y="50"/>
                    </a:cubicBezTo>
                    <a:cubicBezTo>
                      <a:pt x="24" y="48"/>
                      <a:pt x="26" y="47"/>
                      <a:pt x="26" y="46"/>
                    </a:cubicBezTo>
                    <a:cubicBezTo>
                      <a:pt x="25" y="46"/>
                      <a:pt x="24" y="46"/>
                      <a:pt x="24" y="46"/>
                    </a:cubicBezTo>
                    <a:cubicBezTo>
                      <a:pt x="21" y="46"/>
                      <a:pt x="19" y="47"/>
                      <a:pt x="17" y="47"/>
                    </a:cubicBezTo>
                    <a:cubicBezTo>
                      <a:pt x="14" y="47"/>
                      <a:pt x="12" y="47"/>
                      <a:pt x="12" y="45"/>
                    </a:cubicBezTo>
                    <a:cubicBezTo>
                      <a:pt x="12" y="42"/>
                      <a:pt x="15" y="41"/>
                      <a:pt x="15" y="39"/>
                    </a:cubicBezTo>
                    <a:cubicBezTo>
                      <a:pt x="15" y="36"/>
                      <a:pt x="14" y="35"/>
                      <a:pt x="15" y="33"/>
                    </a:cubicBezTo>
                    <a:cubicBezTo>
                      <a:pt x="13" y="33"/>
                      <a:pt x="11" y="32"/>
                      <a:pt x="10" y="32"/>
                    </a:cubicBezTo>
                    <a:cubicBezTo>
                      <a:pt x="9" y="34"/>
                      <a:pt x="10" y="35"/>
                      <a:pt x="10" y="36"/>
                    </a:cubicBezTo>
                    <a:cubicBezTo>
                      <a:pt x="8" y="36"/>
                      <a:pt x="8" y="36"/>
                      <a:pt x="8" y="36"/>
                    </a:cubicBezTo>
                    <a:cubicBezTo>
                      <a:pt x="8" y="34"/>
                      <a:pt x="8" y="33"/>
                      <a:pt x="8" y="31"/>
                    </a:cubicBezTo>
                    <a:cubicBezTo>
                      <a:pt x="8" y="31"/>
                      <a:pt x="8" y="30"/>
                      <a:pt x="9" y="29"/>
                    </a:cubicBezTo>
                    <a:cubicBezTo>
                      <a:pt x="9" y="27"/>
                      <a:pt x="9" y="27"/>
                      <a:pt x="9" y="27"/>
                    </a:cubicBezTo>
                    <a:cubicBezTo>
                      <a:pt x="7" y="27"/>
                      <a:pt x="5" y="26"/>
                      <a:pt x="5" y="25"/>
                    </a:cubicBezTo>
                    <a:cubicBezTo>
                      <a:pt x="5" y="23"/>
                      <a:pt x="7" y="21"/>
                      <a:pt x="7" y="21"/>
                    </a:cubicBezTo>
                    <a:cubicBezTo>
                      <a:pt x="7" y="19"/>
                      <a:pt x="7" y="19"/>
                      <a:pt x="7" y="19"/>
                    </a:cubicBezTo>
                    <a:cubicBezTo>
                      <a:pt x="3" y="18"/>
                      <a:pt x="0" y="17"/>
                      <a:pt x="0" y="13"/>
                    </a:cubicBezTo>
                    <a:cubicBezTo>
                      <a:pt x="5" y="13"/>
                      <a:pt x="5" y="13"/>
                      <a:pt x="5" y="13"/>
                    </a:cubicBezTo>
                    <a:cubicBezTo>
                      <a:pt x="5" y="15"/>
                      <a:pt x="6" y="16"/>
                      <a:pt x="7" y="16"/>
                    </a:cubicBezTo>
                    <a:cubicBezTo>
                      <a:pt x="7" y="16"/>
                      <a:pt x="8" y="15"/>
                      <a:pt x="8" y="14"/>
                    </a:cubicBezTo>
                    <a:cubicBezTo>
                      <a:pt x="7" y="14"/>
                      <a:pt x="7" y="13"/>
                      <a:pt x="7" y="12"/>
                    </a:cubicBezTo>
                    <a:cubicBezTo>
                      <a:pt x="7" y="10"/>
                      <a:pt x="9" y="9"/>
                      <a:pt x="11" y="9"/>
                    </a:cubicBezTo>
                    <a:cubicBezTo>
                      <a:pt x="11" y="6"/>
                      <a:pt x="12" y="5"/>
                      <a:pt x="12" y="4"/>
                    </a:cubicBezTo>
                    <a:cubicBezTo>
                      <a:pt x="12" y="2"/>
                      <a:pt x="15" y="0"/>
                      <a:pt x="16" y="0"/>
                    </a:cubicBezTo>
                    <a:cubicBezTo>
                      <a:pt x="19" y="0"/>
                      <a:pt x="23" y="0"/>
                      <a:pt x="25" y="0"/>
                    </a:cubicBezTo>
                    <a:cubicBezTo>
                      <a:pt x="26" y="0"/>
                      <a:pt x="28" y="2"/>
                      <a:pt x="28" y="3"/>
                    </a:cubicBezTo>
                    <a:cubicBezTo>
                      <a:pt x="28" y="7"/>
                      <a:pt x="21" y="6"/>
                      <a:pt x="20" y="10"/>
                    </a:cubicBezTo>
                    <a:cubicBezTo>
                      <a:pt x="20" y="11"/>
                      <a:pt x="21" y="12"/>
                      <a:pt x="21" y="13"/>
                    </a:cubicBezTo>
                    <a:cubicBezTo>
                      <a:pt x="38" y="13"/>
                      <a:pt x="38" y="13"/>
                      <a:pt x="38" y="13"/>
                    </a:cubicBezTo>
                    <a:cubicBezTo>
                      <a:pt x="39" y="21"/>
                      <a:pt x="30" y="24"/>
                      <a:pt x="30" y="30"/>
                    </a:cubicBezTo>
                    <a:cubicBezTo>
                      <a:pt x="29" y="30"/>
                      <a:pt x="28" y="31"/>
                      <a:pt x="28" y="32"/>
                    </a:cubicBezTo>
                    <a:cubicBezTo>
                      <a:pt x="31" y="33"/>
                      <a:pt x="32" y="32"/>
                      <a:pt x="35" y="33"/>
                    </a:cubicBezTo>
                    <a:cubicBezTo>
                      <a:pt x="40" y="34"/>
                      <a:pt x="39" y="41"/>
                      <a:pt x="43" y="45"/>
                    </a:cubicBezTo>
                    <a:cubicBezTo>
                      <a:pt x="47" y="49"/>
                      <a:pt x="55" y="51"/>
                      <a:pt x="55" y="58"/>
                    </a:cubicBezTo>
                    <a:cubicBezTo>
                      <a:pt x="55" y="60"/>
                      <a:pt x="58" y="62"/>
                      <a:pt x="58" y="64"/>
                    </a:cubicBezTo>
                    <a:cubicBezTo>
                      <a:pt x="58" y="65"/>
                      <a:pt x="57" y="66"/>
                      <a:pt x="57" y="66"/>
                    </a:cubicBezTo>
                    <a:cubicBezTo>
                      <a:pt x="57" y="68"/>
                      <a:pt x="57" y="68"/>
                      <a:pt x="57" y="68"/>
                    </a:cubicBezTo>
                    <a:cubicBezTo>
                      <a:pt x="59" y="68"/>
                      <a:pt x="59" y="67"/>
                      <a:pt x="60" y="66"/>
                    </a:cubicBezTo>
                    <a:lnTo>
                      <a:pt x="59" y="67"/>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7" name="Freeform 86">
                <a:extLst>
                  <a:ext uri="{FF2B5EF4-FFF2-40B4-BE49-F238E27FC236}">
                    <a16:creationId xmlns:a16="http://schemas.microsoft.com/office/drawing/2014/main" id="{5EA813C3-3BC2-457D-AE12-2F85E0E0D7C6}"/>
                  </a:ext>
                </a:extLst>
              </p:cNvPr>
              <p:cNvSpPr>
                <a:spLocks/>
              </p:cNvSpPr>
              <p:nvPr/>
            </p:nvSpPr>
            <p:spPr bwMode="auto">
              <a:xfrm>
                <a:off x="4289747" y="1888587"/>
                <a:ext cx="7435" cy="7435"/>
              </a:xfrm>
              <a:custGeom>
                <a:avLst/>
                <a:gdLst>
                  <a:gd name="T0" fmla="*/ 2 w 3"/>
                  <a:gd name="T1" fmla="*/ 0 h 3"/>
                  <a:gd name="T2" fmla="*/ 0 w 3"/>
                  <a:gd name="T3" fmla="*/ 3 h 3"/>
                  <a:gd name="T4" fmla="*/ 3 w 3"/>
                  <a:gd name="T5" fmla="*/ 3 h 3"/>
                  <a:gd name="T6" fmla="*/ 3 w 3"/>
                  <a:gd name="T7" fmla="*/ 0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0" y="1"/>
                      <a:pt x="0" y="2"/>
                      <a:pt x="0" y="3"/>
                    </a:cubicBezTo>
                    <a:cubicBezTo>
                      <a:pt x="1" y="3"/>
                      <a:pt x="2" y="3"/>
                      <a:pt x="3" y="3"/>
                    </a:cubicBezTo>
                    <a:cubicBezTo>
                      <a:pt x="3" y="2"/>
                      <a:pt x="3" y="1"/>
                      <a:pt x="3" y="0"/>
                    </a:cubicBezTo>
                    <a:cubicBezTo>
                      <a:pt x="3" y="0"/>
                      <a:pt x="2" y="0"/>
                      <a:pt x="2"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8" name="Freeform 150">
                <a:extLst>
                  <a:ext uri="{FF2B5EF4-FFF2-40B4-BE49-F238E27FC236}">
                    <a16:creationId xmlns:a16="http://schemas.microsoft.com/office/drawing/2014/main" id="{C29AF5EC-E3AC-450E-93D8-618914701650}"/>
                  </a:ext>
                </a:extLst>
              </p:cNvPr>
              <p:cNvSpPr>
                <a:spLocks/>
              </p:cNvSpPr>
              <p:nvPr/>
            </p:nvSpPr>
            <p:spPr bwMode="auto">
              <a:xfrm>
                <a:off x="4630528" y="2295045"/>
                <a:ext cx="55764" cy="35937"/>
              </a:xfrm>
              <a:custGeom>
                <a:avLst/>
                <a:gdLst>
                  <a:gd name="T0" fmla="*/ 0 w 23"/>
                  <a:gd name="T1" fmla="*/ 3 h 15"/>
                  <a:gd name="T2" fmla="*/ 0 w 23"/>
                  <a:gd name="T3" fmla="*/ 5 h 15"/>
                  <a:gd name="T4" fmla="*/ 4 w 23"/>
                  <a:gd name="T5" fmla="*/ 6 h 15"/>
                  <a:gd name="T6" fmla="*/ 18 w 23"/>
                  <a:gd name="T7" fmla="*/ 14 h 15"/>
                  <a:gd name="T8" fmla="*/ 20 w 23"/>
                  <a:gd name="T9" fmla="*/ 15 h 15"/>
                  <a:gd name="T10" fmla="*/ 22 w 23"/>
                  <a:gd name="T11" fmla="*/ 13 h 15"/>
                  <a:gd name="T12" fmla="*/ 20 w 23"/>
                  <a:gd name="T13" fmla="*/ 8 h 15"/>
                  <a:gd name="T14" fmla="*/ 22 w 23"/>
                  <a:gd name="T15" fmla="*/ 5 h 15"/>
                  <a:gd name="T16" fmla="*/ 23 w 23"/>
                  <a:gd name="T17" fmla="*/ 2 h 15"/>
                  <a:gd name="T18" fmla="*/ 13 w 23"/>
                  <a:gd name="T19" fmla="*/ 4 h 15"/>
                  <a:gd name="T20" fmla="*/ 0 w 23"/>
                  <a:gd name="T21"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5">
                    <a:moveTo>
                      <a:pt x="0" y="3"/>
                    </a:moveTo>
                    <a:cubicBezTo>
                      <a:pt x="0" y="5"/>
                      <a:pt x="0" y="5"/>
                      <a:pt x="0" y="5"/>
                    </a:cubicBezTo>
                    <a:cubicBezTo>
                      <a:pt x="1" y="6"/>
                      <a:pt x="4" y="6"/>
                      <a:pt x="4" y="6"/>
                    </a:cubicBezTo>
                    <a:cubicBezTo>
                      <a:pt x="9" y="8"/>
                      <a:pt x="13" y="12"/>
                      <a:pt x="18" y="14"/>
                    </a:cubicBezTo>
                    <a:cubicBezTo>
                      <a:pt x="18" y="14"/>
                      <a:pt x="19" y="15"/>
                      <a:pt x="20" y="15"/>
                    </a:cubicBezTo>
                    <a:cubicBezTo>
                      <a:pt x="21" y="15"/>
                      <a:pt x="22" y="14"/>
                      <a:pt x="22" y="13"/>
                    </a:cubicBezTo>
                    <a:cubicBezTo>
                      <a:pt x="22" y="10"/>
                      <a:pt x="20" y="10"/>
                      <a:pt x="20" y="8"/>
                    </a:cubicBezTo>
                    <a:cubicBezTo>
                      <a:pt x="20" y="7"/>
                      <a:pt x="22" y="5"/>
                      <a:pt x="22" y="5"/>
                    </a:cubicBezTo>
                    <a:cubicBezTo>
                      <a:pt x="23" y="2"/>
                      <a:pt x="23" y="2"/>
                      <a:pt x="23" y="2"/>
                    </a:cubicBezTo>
                    <a:cubicBezTo>
                      <a:pt x="18" y="1"/>
                      <a:pt x="17" y="4"/>
                      <a:pt x="13" y="4"/>
                    </a:cubicBezTo>
                    <a:cubicBezTo>
                      <a:pt x="9" y="4"/>
                      <a:pt x="6" y="0"/>
                      <a:pt x="0"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9" name="Freeform 151">
                <a:extLst>
                  <a:ext uri="{FF2B5EF4-FFF2-40B4-BE49-F238E27FC236}">
                    <a16:creationId xmlns:a16="http://schemas.microsoft.com/office/drawing/2014/main" id="{87BA1FEB-AE31-4714-9931-22BD0075A3DA}"/>
                  </a:ext>
                </a:extLst>
              </p:cNvPr>
              <p:cNvSpPr>
                <a:spLocks/>
              </p:cNvSpPr>
              <p:nvPr/>
            </p:nvSpPr>
            <p:spPr bwMode="auto">
              <a:xfrm>
                <a:off x="4554936" y="2184756"/>
                <a:ext cx="18588" cy="37176"/>
              </a:xfrm>
              <a:custGeom>
                <a:avLst/>
                <a:gdLst>
                  <a:gd name="T0" fmla="*/ 2 w 8"/>
                  <a:gd name="T1" fmla="*/ 3 h 15"/>
                  <a:gd name="T2" fmla="*/ 7 w 8"/>
                  <a:gd name="T3" fmla="*/ 0 h 15"/>
                  <a:gd name="T4" fmla="*/ 8 w 8"/>
                  <a:gd name="T5" fmla="*/ 3 h 15"/>
                  <a:gd name="T6" fmla="*/ 5 w 8"/>
                  <a:gd name="T7" fmla="*/ 15 h 15"/>
                  <a:gd name="T8" fmla="*/ 0 w 8"/>
                  <a:gd name="T9" fmla="*/ 4 h 15"/>
                  <a:gd name="T10" fmla="*/ 2 w 8"/>
                  <a:gd name="T11" fmla="*/ 3 h 15"/>
                </a:gdLst>
                <a:ahLst/>
                <a:cxnLst>
                  <a:cxn ang="0">
                    <a:pos x="T0" y="T1"/>
                  </a:cxn>
                  <a:cxn ang="0">
                    <a:pos x="T2" y="T3"/>
                  </a:cxn>
                  <a:cxn ang="0">
                    <a:pos x="T4" y="T5"/>
                  </a:cxn>
                  <a:cxn ang="0">
                    <a:pos x="T6" y="T7"/>
                  </a:cxn>
                  <a:cxn ang="0">
                    <a:pos x="T8" y="T9"/>
                  </a:cxn>
                  <a:cxn ang="0">
                    <a:pos x="T10" y="T11"/>
                  </a:cxn>
                </a:cxnLst>
                <a:rect l="0" t="0" r="r" b="b"/>
                <a:pathLst>
                  <a:path w="8" h="15">
                    <a:moveTo>
                      <a:pt x="2" y="3"/>
                    </a:moveTo>
                    <a:cubicBezTo>
                      <a:pt x="4" y="3"/>
                      <a:pt x="5" y="0"/>
                      <a:pt x="7" y="0"/>
                    </a:cubicBezTo>
                    <a:cubicBezTo>
                      <a:pt x="7" y="2"/>
                      <a:pt x="7" y="3"/>
                      <a:pt x="8" y="3"/>
                    </a:cubicBezTo>
                    <a:cubicBezTo>
                      <a:pt x="7" y="7"/>
                      <a:pt x="6" y="13"/>
                      <a:pt x="5" y="15"/>
                    </a:cubicBezTo>
                    <a:cubicBezTo>
                      <a:pt x="2" y="14"/>
                      <a:pt x="2" y="6"/>
                      <a:pt x="0" y="4"/>
                    </a:cubicBezTo>
                    <a:cubicBezTo>
                      <a:pt x="1" y="4"/>
                      <a:pt x="2" y="3"/>
                      <a:pt x="2"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70" name="Freeform 152">
                <a:extLst>
                  <a:ext uri="{FF2B5EF4-FFF2-40B4-BE49-F238E27FC236}">
                    <a16:creationId xmlns:a16="http://schemas.microsoft.com/office/drawing/2014/main" id="{D08A9386-146B-4158-8D9F-ACED63A35981}"/>
                  </a:ext>
                </a:extLst>
              </p:cNvPr>
              <p:cNvSpPr>
                <a:spLocks/>
              </p:cNvSpPr>
              <p:nvPr/>
            </p:nvSpPr>
            <p:spPr bwMode="auto">
              <a:xfrm>
                <a:off x="4549980" y="2226889"/>
                <a:ext cx="28502" cy="50808"/>
              </a:xfrm>
              <a:custGeom>
                <a:avLst/>
                <a:gdLst>
                  <a:gd name="T0" fmla="*/ 3 w 12"/>
                  <a:gd name="T1" fmla="*/ 9 h 21"/>
                  <a:gd name="T2" fmla="*/ 0 w 12"/>
                  <a:gd name="T3" fmla="*/ 3 h 21"/>
                  <a:gd name="T4" fmla="*/ 6 w 12"/>
                  <a:gd name="T5" fmla="*/ 0 h 21"/>
                  <a:gd name="T6" fmla="*/ 10 w 12"/>
                  <a:gd name="T7" fmla="*/ 1 h 21"/>
                  <a:gd name="T8" fmla="*/ 12 w 12"/>
                  <a:gd name="T9" fmla="*/ 13 h 21"/>
                  <a:gd name="T10" fmla="*/ 4 w 12"/>
                  <a:gd name="T11" fmla="*/ 21 h 21"/>
                  <a:gd name="T12" fmla="*/ 1 w 12"/>
                  <a:gd name="T13" fmla="*/ 15 h 21"/>
                  <a:gd name="T14" fmla="*/ 3 w 12"/>
                  <a:gd name="T15" fmla="*/ 9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1">
                    <a:moveTo>
                      <a:pt x="3" y="9"/>
                    </a:moveTo>
                    <a:cubicBezTo>
                      <a:pt x="3" y="7"/>
                      <a:pt x="0" y="6"/>
                      <a:pt x="0" y="3"/>
                    </a:cubicBezTo>
                    <a:cubicBezTo>
                      <a:pt x="3" y="3"/>
                      <a:pt x="4" y="0"/>
                      <a:pt x="6" y="0"/>
                    </a:cubicBezTo>
                    <a:cubicBezTo>
                      <a:pt x="8" y="0"/>
                      <a:pt x="9" y="1"/>
                      <a:pt x="10" y="1"/>
                    </a:cubicBezTo>
                    <a:cubicBezTo>
                      <a:pt x="12" y="6"/>
                      <a:pt x="12" y="9"/>
                      <a:pt x="12" y="13"/>
                    </a:cubicBezTo>
                    <a:cubicBezTo>
                      <a:pt x="12" y="17"/>
                      <a:pt x="6" y="21"/>
                      <a:pt x="4" y="21"/>
                    </a:cubicBezTo>
                    <a:cubicBezTo>
                      <a:pt x="1" y="21"/>
                      <a:pt x="1" y="18"/>
                      <a:pt x="1" y="15"/>
                    </a:cubicBezTo>
                    <a:cubicBezTo>
                      <a:pt x="2" y="13"/>
                      <a:pt x="3" y="11"/>
                      <a:pt x="3" y="9"/>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71" name="Freeform 153">
                <a:extLst>
                  <a:ext uri="{FF2B5EF4-FFF2-40B4-BE49-F238E27FC236}">
                    <a16:creationId xmlns:a16="http://schemas.microsoft.com/office/drawing/2014/main" id="{F418D067-DE60-4A6F-A683-4657B0838F4D}"/>
                  </a:ext>
                </a:extLst>
              </p:cNvPr>
              <p:cNvSpPr>
                <a:spLocks/>
              </p:cNvSpPr>
              <p:nvPr/>
            </p:nvSpPr>
            <p:spPr bwMode="auto">
              <a:xfrm>
                <a:off x="4437213" y="2257869"/>
                <a:ext cx="14870" cy="9914"/>
              </a:xfrm>
              <a:custGeom>
                <a:avLst/>
                <a:gdLst>
                  <a:gd name="T0" fmla="*/ 6 w 6"/>
                  <a:gd name="T1" fmla="*/ 3 h 4"/>
                  <a:gd name="T2" fmla="*/ 4 w 6"/>
                  <a:gd name="T3" fmla="*/ 4 h 4"/>
                  <a:gd name="T4" fmla="*/ 0 w 6"/>
                  <a:gd name="T5" fmla="*/ 2 h 4"/>
                  <a:gd name="T6" fmla="*/ 4 w 6"/>
                  <a:gd name="T7" fmla="*/ 0 h 4"/>
                  <a:gd name="T8" fmla="*/ 6 w 6"/>
                  <a:gd name="T9" fmla="*/ 3 h 4"/>
                </a:gdLst>
                <a:ahLst/>
                <a:cxnLst>
                  <a:cxn ang="0">
                    <a:pos x="T0" y="T1"/>
                  </a:cxn>
                  <a:cxn ang="0">
                    <a:pos x="T2" y="T3"/>
                  </a:cxn>
                  <a:cxn ang="0">
                    <a:pos x="T4" y="T5"/>
                  </a:cxn>
                  <a:cxn ang="0">
                    <a:pos x="T6" y="T7"/>
                  </a:cxn>
                  <a:cxn ang="0">
                    <a:pos x="T8" y="T9"/>
                  </a:cxn>
                </a:cxnLst>
                <a:rect l="0" t="0" r="r" b="b"/>
                <a:pathLst>
                  <a:path w="6" h="4">
                    <a:moveTo>
                      <a:pt x="6" y="3"/>
                    </a:moveTo>
                    <a:cubicBezTo>
                      <a:pt x="6" y="4"/>
                      <a:pt x="4" y="4"/>
                      <a:pt x="4" y="4"/>
                    </a:cubicBezTo>
                    <a:cubicBezTo>
                      <a:pt x="2" y="4"/>
                      <a:pt x="0" y="2"/>
                      <a:pt x="0" y="2"/>
                    </a:cubicBezTo>
                    <a:cubicBezTo>
                      <a:pt x="2" y="1"/>
                      <a:pt x="3" y="0"/>
                      <a:pt x="4" y="0"/>
                    </a:cubicBezTo>
                    <a:cubicBezTo>
                      <a:pt x="4" y="0"/>
                      <a:pt x="6" y="2"/>
                      <a:pt x="6"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72" name="Freeform 154">
                <a:extLst>
                  <a:ext uri="{FF2B5EF4-FFF2-40B4-BE49-F238E27FC236}">
                    <a16:creationId xmlns:a16="http://schemas.microsoft.com/office/drawing/2014/main" id="{A78497EA-81EC-429C-80A1-E8EA080B926C}"/>
                  </a:ext>
                </a:extLst>
              </p:cNvPr>
              <p:cNvSpPr>
                <a:spLocks/>
              </p:cNvSpPr>
              <p:nvPr/>
            </p:nvSpPr>
            <p:spPr bwMode="auto">
              <a:xfrm>
                <a:off x="4580960" y="1853889"/>
                <a:ext cx="19827" cy="22306"/>
              </a:xfrm>
              <a:custGeom>
                <a:avLst/>
                <a:gdLst>
                  <a:gd name="T0" fmla="*/ 7 w 8"/>
                  <a:gd name="T1" fmla="*/ 6 h 9"/>
                  <a:gd name="T2" fmla="*/ 0 w 8"/>
                  <a:gd name="T3" fmla="*/ 3 h 9"/>
                  <a:gd name="T4" fmla="*/ 0 w 8"/>
                  <a:gd name="T5" fmla="*/ 0 h 9"/>
                  <a:gd name="T6" fmla="*/ 6 w 8"/>
                  <a:gd name="T7" fmla="*/ 0 h 9"/>
                  <a:gd name="T8" fmla="*/ 8 w 8"/>
                  <a:gd name="T9" fmla="*/ 5 h 9"/>
                  <a:gd name="T10" fmla="*/ 7 w 8"/>
                  <a:gd name="T11" fmla="*/ 9 h 9"/>
                  <a:gd name="T12" fmla="*/ 7 w 8"/>
                  <a:gd name="T13" fmla="*/ 6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7" y="6"/>
                    </a:moveTo>
                    <a:cubicBezTo>
                      <a:pt x="3" y="6"/>
                      <a:pt x="0" y="5"/>
                      <a:pt x="0" y="3"/>
                    </a:cubicBezTo>
                    <a:cubicBezTo>
                      <a:pt x="0" y="2"/>
                      <a:pt x="0" y="0"/>
                      <a:pt x="0" y="0"/>
                    </a:cubicBezTo>
                    <a:cubicBezTo>
                      <a:pt x="6" y="0"/>
                      <a:pt x="6" y="0"/>
                      <a:pt x="6" y="0"/>
                    </a:cubicBezTo>
                    <a:cubicBezTo>
                      <a:pt x="6" y="3"/>
                      <a:pt x="8" y="3"/>
                      <a:pt x="8" y="5"/>
                    </a:cubicBezTo>
                    <a:cubicBezTo>
                      <a:pt x="8" y="8"/>
                      <a:pt x="7" y="7"/>
                      <a:pt x="7" y="9"/>
                    </a:cubicBezTo>
                    <a:cubicBezTo>
                      <a:pt x="7" y="8"/>
                      <a:pt x="7" y="7"/>
                      <a:pt x="7" y="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73" name="Freeform 155">
                <a:extLst>
                  <a:ext uri="{FF2B5EF4-FFF2-40B4-BE49-F238E27FC236}">
                    <a16:creationId xmlns:a16="http://schemas.microsoft.com/office/drawing/2014/main" id="{5FA03815-ECD4-462F-B6FA-D55E6585C70A}"/>
                  </a:ext>
                </a:extLst>
              </p:cNvPr>
              <p:cNvSpPr>
                <a:spLocks/>
              </p:cNvSpPr>
              <p:nvPr/>
            </p:nvSpPr>
            <p:spPr bwMode="auto">
              <a:xfrm>
                <a:off x="4603266" y="1832822"/>
                <a:ext cx="32219" cy="45851"/>
              </a:xfrm>
              <a:custGeom>
                <a:avLst/>
                <a:gdLst>
                  <a:gd name="T0" fmla="*/ 2 w 13"/>
                  <a:gd name="T1" fmla="*/ 17 h 19"/>
                  <a:gd name="T2" fmla="*/ 6 w 13"/>
                  <a:gd name="T3" fmla="*/ 14 h 19"/>
                  <a:gd name="T4" fmla="*/ 0 w 13"/>
                  <a:gd name="T5" fmla="*/ 9 h 19"/>
                  <a:gd name="T6" fmla="*/ 6 w 13"/>
                  <a:gd name="T7" fmla="*/ 0 h 19"/>
                  <a:gd name="T8" fmla="*/ 13 w 13"/>
                  <a:gd name="T9" fmla="*/ 8 h 19"/>
                  <a:gd name="T10" fmla="*/ 4 w 13"/>
                  <a:gd name="T11" fmla="*/ 19 h 19"/>
                  <a:gd name="T12" fmla="*/ 0 w 13"/>
                  <a:gd name="T13" fmla="*/ 18 h 19"/>
                  <a:gd name="T14" fmla="*/ 2 w 13"/>
                  <a:gd name="T15" fmla="*/ 16 h 19"/>
                  <a:gd name="T16" fmla="*/ 2 w 13"/>
                  <a:gd name="T17"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9">
                    <a:moveTo>
                      <a:pt x="2" y="17"/>
                    </a:moveTo>
                    <a:cubicBezTo>
                      <a:pt x="4" y="17"/>
                      <a:pt x="6" y="15"/>
                      <a:pt x="6" y="14"/>
                    </a:cubicBezTo>
                    <a:cubicBezTo>
                      <a:pt x="3" y="13"/>
                      <a:pt x="0" y="11"/>
                      <a:pt x="0" y="9"/>
                    </a:cubicBezTo>
                    <a:cubicBezTo>
                      <a:pt x="0" y="8"/>
                      <a:pt x="4" y="0"/>
                      <a:pt x="6" y="0"/>
                    </a:cubicBezTo>
                    <a:cubicBezTo>
                      <a:pt x="11" y="0"/>
                      <a:pt x="12" y="3"/>
                      <a:pt x="13" y="8"/>
                    </a:cubicBezTo>
                    <a:cubicBezTo>
                      <a:pt x="8" y="9"/>
                      <a:pt x="11" y="19"/>
                      <a:pt x="4" y="19"/>
                    </a:cubicBezTo>
                    <a:cubicBezTo>
                      <a:pt x="2" y="19"/>
                      <a:pt x="0" y="18"/>
                      <a:pt x="0" y="18"/>
                    </a:cubicBezTo>
                    <a:cubicBezTo>
                      <a:pt x="0" y="17"/>
                      <a:pt x="1" y="16"/>
                      <a:pt x="2" y="16"/>
                    </a:cubicBezTo>
                    <a:lnTo>
                      <a:pt x="2" y="17"/>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74" name="Freeform 156">
                <a:extLst>
                  <a:ext uri="{FF2B5EF4-FFF2-40B4-BE49-F238E27FC236}">
                    <a16:creationId xmlns:a16="http://schemas.microsoft.com/office/drawing/2014/main" id="{332856B4-C6ED-4444-B29B-9F768A4D9EE6}"/>
                  </a:ext>
                </a:extLst>
              </p:cNvPr>
              <p:cNvSpPr>
                <a:spLocks/>
              </p:cNvSpPr>
              <p:nvPr/>
            </p:nvSpPr>
            <p:spPr bwMode="auto">
              <a:xfrm>
                <a:off x="4740817" y="1780776"/>
                <a:ext cx="18588" cy="27262"/>
              </a:xfrm>
              <a:custGeom>
                <a:avLst/>
                <a:gdLst>
                  <a:gd name="T0" fmla="*/ 6 w 8"/>
                  <a:gd name="T1" fmla="*/ 4 h 11"/>
                  <a:gd name="T2" fmla="*/ 1 w 8"/>
                  <a:gd name="T3" fmla="*/ 11 h 11"/>
                  <a:gd name="T4" fmla="*/ 1 w 8"/>
                  <a:gd name="T5" fmla="*/ 8 h 11"/>
                  <a:gd name="T6" fmla="*/ 8 w 8"/>
                  <a:gd name="T7" fmla="*/ 0 h 11"/>
                  <a:gd name="T8" fmla="*/ 6 w 8"/>
                  <a:gd name="T9" fmla="*/ 4 h 11"/>
                </a:gdLst>
                <a:ahLst/>
                <a:cxnLst>
                  <a:cxn ang="0">
                    <a:pos x="T0" y="T1"/>
                  </a:cxn>
                  <a:cxn ang="0">
                    <a:pos x="T2" y="T3"/>
                  </a:cxn>
                  <a:cxn ang="0">
                    <a:pos x="T4" y="T5"/>
                  </a:cxn>
                  <a:cxn ang="0">
                    <a:pos x="T6" y="T7"/>
                  </a:cxn>
                  <a:cxn ang="0">
                    <a:pos x="T8" y="T9"/>
                  </a:cxn>
                </a:cxnLst>
                <a:rect l="0" t="0" r="r" b="b"/>
                <a:pathLst>
                  <a:path w="8" h="11">
                    <a:moveTo>
                      <a:pt x="6" y="4"/>
                    </a:moveTo>
                    <a:cubicBezTo>
                      <a:pt x="6" y="7"/>
                      <a:pt x="3" y="9"/>
                      <a:pt x="1" y="11"/>
                    </a:cubicBezTo>
                    <a:cubicBezTo>
                      <a:pt x="0" y="10"/>
                      <a:pt x="1" y="9"/>
                      <a:pt x="1" y="8"/>
                    </a:cubicBezTo>
                    <a:cubicBezTo>
                      <a:pt x="1" y="6"/>
                      <a:pt x="3" y="1"/>
                      <a:pt x="8" y="0"/>
                    </a:cubicBezTo>
                    <a:cubicBezTo>
                      <a:pt x="7" y="2"/>
                      <a:pt x="6" y="3"/>
                      <a:pt x="6"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grpSp>
        <p:grpSp>
          <p:nvGrpSpPr>
            <p:cNvPr id="37" name="Group 36">
              <a:extLst>
                <a:ext uri="{FF2B5EF4-FFF2-40B4-BE49-F238E27FC236}">
                  <a16:creationId xmlns:a16="http://schemas.microsoft.com/office/drawing/2014/main" id="{F383EB8D-E9A3-4EE6-BD54-3C055B5540A4}"/>
                </a:ext>
              </a:extLst>
            </p:cNvPr>
            <p:cNvGrpSpPr/>
            <p:nvPr/>
          </p:nvGrpSpPr>
          <p:grpSpPr>
            <a:xfrm>
              <a:off x="4063296" y="1102668"/>
              <a:ext cx="3404087" cy="2312349"/>
              <a:chOff x="4774275" y="902183"/>
              <a:chExt cx="3404087" cy="2312349"/>
            </a:xfrm>
            <a:grpFill/>
          </p:grpSpPr>
          <p:sp>
            <p:nvSpPr>
              <p:cNvPr id="104" name="Freeform 7">
                <a:extLst>
                  <a:ext uri="{FF2B5EF4-FFF2-40B4-BE49-F238E27FC236}">
                    <a16:creationId xmlns:a16="http://schemas.microsoft.com/office/drawing/2014/main" id="{3F1BDB99-183B-4681-80FB-3A9F502C092E}"/>
                  </a:ext>
                </a:extLst>
              </p:cNvPr>
              <p:cNvSpPr>
                <a:spLocks/>
              </p:cNvSpPr>
              <p:nvPr/>
            </p:nvSpPr>
            <p:spPr bwMode="auto">
              <a:xfrm>
                <a:off x="4901913" y="2184756"/>
                <a:ext cx="766442" cy="662973"/>
              </a:xfrm>
              <a:custGeom>
                <a:avLst/>
                <a:gdLst>
                  <a:gd name="T0" fmla="*/ 66 w 304"/>
                  <a:gd name="T1" fmla="*/ 100 h 263"/>
                  <a:gd name="T2" fmla="*/ 73 w 304"/>
                  <a:gd name="T3" fmla="*/ 81 h 263"/>
                  <a:gd name="T4" fmla="*/ 79 w 304"/>
                  <a:gd name="T5" fmla="*/ 55 h 263"/>
                  <a:gd name="T6" fmla="*/ 81 w 304"/>
                  <a:gd name="T7" fmla="*/ 49 h 263"/>
                  <a:gd name="T8" fmla="*/ 70 w 304"/>
                  <a:gd name="T9" fmla="*/ 50 h 263"/>
                  <a:gd name="T10" fmla="*/ 41 w 304"/>
                  <a:gd name="T11" fmla="*/ 50 h 263"/>
                  <a:gd name="T12" fmla="*/ 17 w 304"/>
                  <a:gd name="T13" fmla="*/ 51 h 263"/>
                  <a:gd name="T14" fmla="*/ 17 w 304"/>
                  <a:gd name="T15" fmla="*/ 49 h 263"/>
                  <a:gd name="T16" fmla="*/ 0 w 304"/>
                  <a:gd name="T17" fmla="*/ 35 h 263"/>
                  <a:gd name="T18" fmla="*/ 6 w 304"/>
                  <a:gd name="T19" fmla="*/ 24 h 263"/>
                  <a:gd name="T20" fmla="*/ 27 w 304"/>
                  <a:gd name="T21" fmla="*/ 13 h 263"/>
                  <a:gd name="T22" fmla="*/ 31 w 304"/>
                  <a:gd name="T23" fmla="*/ 8 h 263"/>
                  <a:gd name="T24" fmla="*/ 52 w 304"/>
                  <a:gd name="T25" fmla="*/ 2 h 263"/>
                  <a:gd name="T26" fmla="*/ 83 w 304"/>
                  <a:gd name="T27" fmla="*/ 4 h 263"/>
                  <a:gd name="T28" fmla="*/ 113 w 304"/>
                  <a:gd name="T29" fmla="*/ 10 h 263"/>
                  <a:gd name="T30" fmla="*/ 145 w 304"/>
                  <a:gd name="T31" fmla="*/ 13 h 263"/>
                  <a:gd name="T32" fmla="*/ 166 w 304"/>
                  <a:gd name="T33" fmla="*/ 28 h 263"/>
                  <a:gd name="T34" fmla="*/ 180 w 304"/>
                  <a:gd name="T35" fmla="*/ 21 h 263"/>
                  <a:gd name="T36" fmla="*/ 182 w 304"/>
                  <a:gd name="T37" fmla="*/ 28 h 263"/>
                  <a:gd name="T38" fmla="*/ 188 w 304"/>
                  <a:gd name="T39" fmla="*/ 42 h 263"/>
                  <a:gd name="T40" fmla="*/ 201 w 304"/>
                  <a:gd name="T41" fmla="*/ 49 h 263"/>
                  <a:gd name="T42" fmla="*/ 227 w 304"/>
                  <a:gd name="T43" fmla="*/ 49 h 263"/>
                  <a:gd name="T44" fmla="*/ 233 w 304"/>
                  <a:gd name="T45" fmla="*/ 40 h 263"/>
                  <a:gd name="T46" fmla="*/ 252 w 304"/>
                  <a:gd name="T47" fmla="*/ 33 h 263"/>
                  <a:gd name="T48" fmla="*/ 285 w 304"/>
                  <a:gd name="T49" fmla="*/ 47 h 263"/>
                  <a:gd name="T50" fmla="*/ 289 w 304"/>
                  <a:gd name="T51" fmla="*/ 62 h 263"/>
                  <a:gd name="T52" fmla="*/ 283 w 304"/>
                  <a:gd name="T53" fmla="*/ 77 h 263"/>
                  <a:gd name="T54" fmla="*/ 284 w 304"/>
                  <a:gd name="T55" fmla="*/ 89 h 263"/>
                  <a:gd name="T56" fmla="*/ 292 w 304"/>
                  <a:gd name="T57" fmla="*/ 101 h 263"/>
                  <a:gd name="T58" fmla="*/ 289 w 304"/>
                  <a:gd name="T59" fmla="*/ 116 h 263"/>
                  <a:gd name="T60" fmla="*/ 291 w 304"/>
                  <a:gd name="T61" fmla="*/ 151 h 263"/>
                  <a:gd name="T62" fmla="*/ 291 w 304"/>
                  <a:gd name="T63" fmla="*/ 156 h 263"/>
                  <a:gd name="T64" fmla="*/ 255 w 304"/>
                  <a:gd name="T65" fmla="*/ 150 h 263"/>
                  <a:gd name="T66" fmla="*/ 240 w 304"/>
                  <a:gd name="T67" fmla="*/ 142 h 263"/>
                  <a:gd name="T68" fmla="*/ 216 w 304"/>
                  <a:gd name="T69" fmla="*/ 134 h 263"/>
                  <a:gd name="T70" fmla="*/ 204 w 304"/>
                  <a:gd name="T71" fmla="*/ 124 h 263"/>
                  <a:gd name="T72" fmla="*/ 180 w 304"/>
                  <a:gd name="T73" fmla="*/ 118 h 263"/>
                  <a:gd name="T74" fmla="*/ 197 w 304"/>
                  <a:gd name="T75" fmla="*/ 146 h 263"/>
                  <a:gd name="T76" fmla="*/ 205 w 304"/>
                  <a:gd name="T77" fmla="*/ 147 h 263"/>
                  <a:gd name="T78" fmla="*/ 203 w 304"/>
                  <a:gd name="T79" fmla="*/ 159 h 263"/>
                  <a:gd name="T80" fmla="*/ 246 w 304"/>
                  <a:gd name="T81" fmla="*/ 146 h 263"/>
                  <a:gd name="T82" fmla="*/ 264 w 304"/>
                  <a:gd name="T83" fmla="*/ 169 h 263"/>
                  <a:gd name="T84" fmla="*/ 269 w 304"/>
                  <a:gd name="T85" fmla="*/ 175 h 263"/>
                  <a:gd name="T86" fmla="*/ 266 w 304"/>
                  <a:gd name="T87" fmla="*/ 196 h 263"/>
                  <a:gd name="T88" fmla="*/ 254 w 304"/>
                  <a:gd name="T89" fmla="*/ 209 h 263"/>
                  <a:gd name="T90" fmla="*/ 237 w 304"/>
                  <a:gd name="T91" fmla="*/ 225 h 263"/>
                  <a:gd name="T92" fmla="*/ 213 w 304"/>
                  <a:gd name="T93" fmla="*/ 239 h 263"/>
                  <a:gd name="T94" fmla="*/ 172 w 304"/>
                  <a:gd name="T95" fmla="*/ 256 h 263"/>
                  <a:gd name="T96" fmla="*/ 152 w 304"/>
                  <a:gd name="T97" fmla="*/ 262 h 263"/>
                  <a:gd name="T98" fmla="*/ 141 w 304"/>
                  <a:gd name="T99" fmla="*/ 259 h 263"/>
                  <a:gd name="T100" fmla="*/ 136 w 304"/>
                  <a:gd name="T101" fmla="*/ 241 h 263"/>
                  <a:gd name="T102" fmla="*/ 129 w 304"/>
                  <a:gd name="T103" fmla="*/ 221 h 263"/>
                  <a:gd name="T104" fmla="*/ 105 w 304"/>
                  <a:gd name="T105" fmla="*/ 182 h 263"/>
                  <a:gd name="T106" fmla="*/ 100 w 304"/>
                  <a:gd name="T107" fmla="*/ 168 h 263"/>
                  <a:gd name="T108" fmla="*/ 91 w 304"/>
                  <a:gd name="T109" fmla="*/ 163 h 263"/>
                  <a:gd name="T110" fmla="*/ 85 w 304"/>
                  <a:gd name="T111" fmla="*/ 148 h 263"/>
                  <a:gd name="T112" fmla="*/ 70 w 304"/>
                  <a:gd name="T113" fmla="*/ 127 h 263"/>
                  <a:gd name="T114" fmla="*/ 72 w 304"/>
                  <a:gd name="T115" fmla="*/ 11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4" h="263">
                    <a:moveTo>
                      <a:pt x="72" y="115"/>
                    </a:moveTo>
                    <a:cubicBezTo>
                      <a:pt x="66" y="100"/>
                      <a:pt x="66" y="100"/>
                      <a:pt x="66" y="100"/>
                    </a:cubicBezTo>
                    <a:cubicBezTo>
                      <a:pt x="66" y="98"/>
                      <a:pt x="68" y="98"/>
                      <a:pt x="68" y="97"/>
                    </a:cubicBezTo>
                    <a:cubicBezTo>
                      <a:pt x="70" y="90"/>
                      <a:pt x="71" y="87"/>
                      <a:pt x="73" y="81"/>
                    </a:cubicBezTo>
                    <a:cubicBezTo>
                      <a:pt x="75" y="76"/>
                      <a:pt x="81" y="74"/>
                      <a:pt x="81" y="68"/>
                    </a:cubicBezTo>
                    <a:cubicBezTo>
                      <a:pt x="81" y="63"/>
                      <a:pt x="79" y="59"/>
                      <a:pt x="79" y="55"/>
                    </a:cubicBezTo>
                    <a:cubicBezTo>
                      <a:pt x="79" y="53"/>
                      <a:pt x="81" y="53"/>
                      <a:pt x="81" y="52"/>
                    </a:cubicBezTo>
                    <a:cubicBezTo>
                      <a:pt x="81" y="49"/>
                      <a:pt x="81" y="49"/>
                      <a:pt x="81" y="49"/>
                    </a:cubicBezTo>
                    <a:cubicBezTo>
                      <a:pt x="79" y="50"/>
                      <a:pt x="78" y="52"/>
                      <a:pt x="76" y="52"/>
                    </a:cubicBezTo>
                    <a:cubicBezTo>
                      <a:pt x="73" y="52"/>
                      <a:pt x="71" y="51"/>
                      <a:pt x="70" y="50"/>
                    </a:cubicBezTo>
                    <a:cubicBezTo>
                      <a:pt x="65" y="53"/>
                      <a:pt x="64" y="57"/>
                      <a:pt x="56" y="57"/>
                    </a:cubicBezTo>
                    <a:cubicBezTo>
                      <a:pt x="50" y="57"/>
                      <a:pt x="47" y="50"/>
                      <a:pt x="41" y="50"/>
                    </a:cubicBezTo>
                    <a:cubicBezTo>
                      <a:pt x="35" y="50"/>
                      <a:pt x="36" y="56"/>
                      <a:pt x="31" y="56"/>
                    </a:cubicBezTo>
                    <a:cubicBezTo>
                      <a:pt x="26" y="56"/>
                      <a:pt x="23" y="49"/>
                      <a:pt x="17" y="51"/>
                    </a:cubicBezTo>
                    <a:cubicBezTo>
                      <a:pt x="14" y="51"/>
                      <a:pt x="14" y="51"/>
                      <a:pt x="14" y="51"/>
                    </a:cubicBezTo>
                    <a:cubicBezTo>
                      <a:pt x="15" y="51"/>
                      <a:pt x="16" y="50"/>
                      <a:pt x="17" y="49"/>
                    </a:cubicBezTo>
                    <a:cubicBezTo>
                      <a:pt x="15" y="48"/>
                      <a:pt x="6" y="43"/>
                      <a:pt x="9" y="41"/>
                    </a:cubicBezTo>
                    <a:cubicBezTo>
                      <a:pt x="7" y="37"/>
                      <a:pt x="4" y="37"/>
                      <a:pt x="0" y="35"/>
                    </a:cubicBezTo>
                    <a:cubicBezTo>
                      <a:pt x="2" y="32"/>
                      <a:pt x="6" y="33"/>
                      <a:pt x="6" y="27"/>
                    </a:cubicBezTo>
                    <a:cubicBezTo>
                      <a:pt x="6" y="25"/>
                      <a:pt x="5" y="25"/>
                      <a:pt x="6" y="24"/>
                    </a:cubicBezTo>
                    <a:cubicBezTo>
                      <a:pt x="4" y="24"/>
                      <a:pt x="1" y="24"/>
                      <a:pt x="1" y="22"/>
                    </a:cubicBezTo>
                    <a:cubicBezTo>
                      <a:pt x="1" y="14"/>
                      <a:pt x="21" y="15"/>
                      <a:pt x="27" y="13"/>
                    </a:cubicBezTo>
                    <a:cubicBezTo>
                      <a:pt x="26" y="10"/>
                      <a:pt x="24" y="11"/>
                      <a:pt x="24" y="9"/>
                    </a:cubicBezTo>
                    <a:cubicBezTo>
                      <a:pt x="24" y="7"/>
                      <a:pt x="30" y="8"/>
                      <a:pt x="31" y="8"/>
                    </a:cubicBezTo>
                    <a:cubicBezTo>
                      <a:pt x="35" y="8"/>
                      <a:pt x="40" y="8"/>
                      <a:pt x="40" y="8"/>
                    </a:cubicBezTo>
                    <a:cubicBezTo>
                      <a:pt x="43" y="8"/>
                      <a:pt x="49" y="4"/>
                      <a:pt x="52" y="2"/>
                    </a:cubicBezTo>
                    <a:cubicBezTo>
                      <a:pt x="56" y="0"/>
                      <a:pt x="64" y="0"/>
                      <a:pt x="68" y="0"/>
                    </a:cubicBezTo>
                    <a:cubicBezTo>
                      <a:pt x="76" y="0"/>
                      <a:pt x="76" y="4"/>
                      <a:pt x="83" y="4"/>
                    </a:cubicBezTo>
                    <a:cubicBezTo>
                      <a:pt x="83" y="7"/>
                      <a:pt x="94" y="9"/>
                      <a:pt x="97" y="10"/>
                    </a:cubicBezTo>
                    <a:cubicBezTo>
                      <a:pt x="105" y="10"/>
                      <a:pt x="110" y="10"/>
                      <a:pt x="113" y="10"/>
                    </a:cubicBezTo>
                    <a:cubicBezTo>
                      <a:pt x="121" y="10"/>
                      <a:pt x="124" y="2"/>
                      <a:pt x="133" y="2"/>
                    </a:cubicBezTo>
                    <a:cubicBezTo>
                      <a:pt x="142" y="2"/>
                      <a:pt x="142" y="7"/>
                      <a:pt x="145" y="13"/>
                    </a:cubicBezTo>
                    <a:cubicBezTo>
                      <a:pt x="145" y="14"/>
                      <a:pt x="151" y="18"/>
                      <a:pt x="152" y="18"/>
                    </a:cubicBezTo>
                    <a:cubicBezTo>
                      <a:pt x="157" y="20"/>
                      <a:pt x="158" y="28"/>
                      <a:pt x="166" y="28"/>
                    </a:cubicBezTo>
                    <a:cubicBezTo>
                      <a:pt x="172" y="28"/>
                      <a:pt x="172" y="23"/>
                      <a:pt x="176" y="22"/>
                    </a:cubicBezTo>
                    <a:cubicBezTo>
                      <a:pt x="179" y="21"/>
                      <a:pt x="178" y="21"/>
                      <a:pt x="180" y="21"/>
                    </a:cubicBezTo>
                    <a:cubicBezTo>
                      <a:pt x="181" y="22"/>
                      <a:pt x="181" y="25"/>
                      <a:pt x="182" y="26"/>
                    </a:cubicBezTo>
                    <a:cubicBezTo>
                      <a:pt x="182" y="27"/>
                      <a:pt x="182" y="27"/>
                      <a:pt x="182" y="28"/>
                    </a:cubicBezTo>
                    <a:cubicBezTo>
                      <a:pt x="182" y="31"/>
                      <a:pt x="185" y="30"/>
                      <a:pt x="186" y="33"/>
                    </a:cubicBezTo>
                    <a:cubicBezTo>
                      <a:pt x="188" y="36"/>
                      <a:pt x="186" y="38"/>
                      <a:pt x="188" y="42"/>
                    </a:cubicBezTo>
                    <a:cubicBezTo>
                      <a:pt x="189" y="45"/>
                      <a:pt x="193" y="43"/>
                      <a:pt x="196" y="44"/>
                    </a:cubicBezTo>
                    <a:cubicBezTo>
                      <a:pt x="198" y="44"/>
                      <a:pt x="199" y="47"/>
                      <a:pt x="201" y="49"/>
                    </a:cubicBezTo>
                    <a:cubicBezTo>
                      <a:pt x="203" y="51"/>
                      <a:pt x="210" y="51"/>
                      <a:pt x="214" y="51"/>
                    </a:cubicBezTo>
                    <a:cubicBezTo>
                      <a:pt x="219" y="51"/>
                      <a:pt x="224" y="50"/>
                      <a:pt x="227" y="49"/>
                    </a:cubicBezTo>
                    <a:cubicBezTo>
                      <a:pt x="227" y="46"/>
                      <a:pt x="227" y="46"/>
                      <a:pt x="227" y="44"/>
                    </a:cubicBezTo>
                    <a:cubicBezTo>
                      <a:pt x="227" y="41"/>
                      <a:pt x="231" y="41"/>
                      <a:pt x="233" y="40"/>
                    </a:cubicBezTo>
                    <a:cubicBezTo>
                      <a:pt x="237" y="39"/>
                      <a:pt x="236" y="38"/>
                      <a:pt x="239" y="37"/>
                    </a:cubicBezTo>
                    <a:cubicBezTo>
                      <a:pt x="244" y="35"/>
                      <a:pt x="248" y="36"/>
                      <a:pt x="252" y="33"/>
                    </a:cubicBezTo>
                    <a:cubicBezTo>
                      <a:pt x="258" y="37"/>
                      <a:pt x="262" y="37"/>
                      <a:pt x="268" y="39"/>
                    </a:cubicBezTo>
                    <a:cubicBezTo>
                      <a:pt x="275" y="41"/>
                      <a:pt x="277" y="47"/>
                      <a:pt x="285" y="47"/>
                    </a:cubicBezTo>
                    <a:cubicBezTo>
                      <a:pt x="286" y="49"/>
                      <a:pt x="287" y="50"/>
                      <a:pt x="288" y="51"/>
                    </a:cubicBezTo>
                    <a:cubicBezTo>
                      <a:pt x="289" y="55"/>
                      <a:pt x="287" y="60"/>
                      <a:pt x="289" y="62"/>
                    </a:cubicBezTo>
                    <a:cubicBezTo>
                      <a:pt x="287" y="63"/>
                      <a:pt x="283" y="74"/>
                      <a:pt x="283" y="74"/>
                    </a:cubicBezTo>
                    <a:cubicBezTo>
                      <a:pt x="283" y="75"/>
                      <a:pt x="283" y="76"/>
                      <a:pt x="283" y="77"/>
                    </a:cubicBezTo>
                    <a:cubicBezTo>
                      <a:pt x="283" y="78"/>
                      <a:pt x="283" y="79"/>
                      <a:pt x="284" y="80"/>
                    </a:cubicBezTo>
                    <a:cubicBezTo>
                      <a:pt x="284" y="89"/>
                      <a:pt x="284" y="89"/>
                      <a:pt x="284" y="89"/>
                    </a:cubicBezTo>
                    <a:cubicBezTo>
                      <a:pt x="285" y="92"/>
                      <a:pt x="284" y="94"/>
                      <a:pt x="285" y="96"/>
                    </a:cubicBezTo>
                    <a:cubicBezTo>
                      <a:pt x="286" y="99"/>
                      <a:pt x="292" y="96"/>
                      <a:pt x="292" y="101"/>
                    </a:cubicBezTo>
                    <a:cubicBezTo>
                      <a:pt x="292" y="107"/>
                      <a:pt x="286" y="106"/>
                      <a:pt x="286" y="111"/>
                    </a:cubicBezTo>
                    <a:cubicBezTo>
                      <a:pt x="286" y="115"/>
                      <a:pt x="288" y="115"/>
                      <a:pt x="289" y="116"/>
                    </a:cubicBezTo>
                    <a:cubicBezTo>
                      <a:pt x="294" y="126"/>
                      <a:pt x="304" y="127"/>
                      <a:pt x="304" y="140"/>
                    </a:cubicBezTo>
                    <a:cubicBezTo>
                      <a:pt x="296" y="141"/>
                      <a:pt x="291" y="143"/>
                      <a:pt x="291" y="151"/>
                    </a:cubicBezTo>
                    <a:cubicBezTo>
                      <a:pt x="291" y="153"/>
                      <a:pt x="293" y="154"/>
                      <a:pt x="293" y="156"/>
                    </a:cubicBezTo>
                    <a:cubicBezTo>
                      <a:pt x="293" y="156"/>
                      <a:pt x="291" y="156"/>
                      <a:pt x="291" y="156"/>
                    </a:cubicBezTo>
                    <a:cubicBezTo>
                      <a:pt x="286" y="156"/>
                      <a:pt x="273" y="152"/>
                      <a:pt x="265" y="152"/>
                    </a:cubicBezTo>
                    <a:cubicBezTo>
                      <a:pt x="264" y="152"/>
                      <a:pt x="256" y="150"/>
                      <a:pt x="255" y="150"/>
                    </a:cubicBezTo>
                    <a:cubicBezTo>
                      <a:pt x="252" y="147"/>
                      <a:pt x="252" y="138"/>
                      <a:pt x="246" y="138"/>
                    </a:cubicBezTo>
                    <a:cubicBezTo>
                      <a:pt x="243" y="138"/>
                      <a:pt x="242" y="141"/>
                      <a:pt x="240" y="142"/>
                    </a:cubicBezTo>
                    <a:cubicBezTo>
                      <a:pt x="226" y="142"/>
                      <a:pt x="226" y="142"/>
                      <a:pt x="226" y="142"/>
                    </a:cubicBezTo>
                    <a:cubicBezTo>
                      <a:pt x="221" y="141"/>
                      <a:pt x="219" y="137"/>
                      <a:pt x="216" y="134"/>
                    </a:cubicBezTo>
                    <a:cubicBezTo>
                      <a:pt x="213" y="131"/>
                      <a:pt x="208" y="133"/>
                      <a:pt x="205" y="130"/>
                    </a:cubicBezTo>
                    <a:cubicBezTo>
                      <a:pt x="203" y="128"/>
                      <a:pt x="204" y="126"/>
                      <a:pt x="204" y="124"/>
                    </a:cubicBezTo>
                    <a:cubicBezTo>
                      <a:pt x="200" y="118"/>
                      <a:pt x="194" y="109"/>
                      <a:pt x="186" y="109"/>
                    </a:cubicBezTo>
                    <a:cubicBezTo>
                      <a:pt x="182" y="109"/>
                      <a:pt x="180" y="114"/>
                      <a:pt x="180" y="118"/>
                    </a:cubicBezTo>
                    <a:cubicBezTo>
                      <a:pt x="180" y="121"/>
                      <a:pt x="180" y="123"/>
                      <a:pt x="181" y="125"/>
                    </a:cubicBezTo>
                    <a:cubicBezTo>
                      <a:pt x="183" y="132"/>
                      <a:pt x="191" y="144"/>
                      <a:pt x="197" y="146"/>
                    </a:cubicBezTo>
                    <a:cubicBezTo>
                      <a:pt x="197" y="149"/>
                      <a:pt x="199" y="150"/>
                      <a:pt x="199" y="152"/>
                    </a:cubicBezTo>
                    <a:cubicBezTo>
                      <a:pt x="203" y="151"/>
                      <a:pt x="202" y="148"/>
                      <a:pt x="205" y="147"/>
                    </a:cubicBezTo>
                    <a:cubicBezTo>
                      <a:pt x="205" y="148"/>
                      <a:pt x="205" y="149"/>
                      <a:pt x="205" y="150"/>
                    </a:cubicBezTo>
                    <a:cubicBezTo>
                      <a:pt x="205" y="154"/>
                      <a:pt x="203" y="156"/>
                      <a:pt x="203" y="159"/>
                    </a:cubicBezTo>
                    <a:cubicBezTo>
                      <a:pt x="203" y="163"/>
                      <a:pt x="211" y="165"/>
                      <a:pt x="215" y="165"/>
                    </a:cubicBezTo>
                    <a:cubicBezTo>
                      <a:pt x="234" y="165"/>
                      <a:pt x="236" y="154"/>
                      <a:pt x="246" y="146"/>
                    </a:cubicBezTo>
                    <a:cubicBezTo>
                      <a:pt x="246" y="157"/>
                      <a:pt x="246" y="157"/>
                      <a:pt x="246" y="157"/>
                    </a:cubicBezTo>
                    <a:cubicBezTo>
                      <a:pt x="250" y="165"/>
                      <a:pt x="256" y="166"/>
                      <a:pt x="264" y="169"/>
                    </a:cubicBezTo>
                    <a:cubicBezTo>
                      <a:pt x="267" y="170"/>
                      <a:pt x="267" y="175"/>
                      <a:pt x="269" y="176"/>
                    </a:cubicBezTo>
                    <a:cubicBezTo>
                      <a:pt x="269" y="175"/>
                      <a:pt x="269" y="175"/>
                      <a:pt x="269" y="175"/>
                    </a:cubicBezTo>
                    <a:cubicBezTo>
                      <a:pt x="271" y="178"/>
                      <a:pt x="275" y="177"/>
                      <a:pt x="275" y="180"/>
                    </a:cubicBezTo>
                    <a:cubicBezTo>
                      <a:pt x="275" y="187"/>
                      <a:pt x="266" y="189"/>
                      <a:pt x="266" y="196"/>
                    </a:cubicBezTo>
                    <a:cubicBezTo>
                      <a:pt x="262" y="196"/>
                      <a:pt x="259" y="197"/>
                      <a:pt x="258" y="200"/>
                    </a:cubicBezTo>
                    <a:cubicBezTo>
                      <a:pt x="257" y="204"/>
                      <a:pt x="257" y="209"/>
                      <a:pt x="254" y="209"/>
                    </a:cubicBezTo>
                    <a:cubicBezTo>
                      <a:pt x="250" y="209"/>
                      <a:pt x="250" y="217"/>
                      <a:pt x="246" y="217"/>
                    </a:cubicBezTo>
                    <a:cubicBezTo>
                      <a:pt x="243" y="217"/>
                      <a:pt x="237" y="222"/>
                      <a:pt x="237" y="225"/>
                    </a:cubicBezTo>
                    <a:cubicBezTo>
                      <a:pt x="230" y="227"/>
                      <a:pt x="212" y="230"/>
                      <a:pt x="212" y="236"/>
                    </a:cubicBezTo>
                    <a:cubicBezTo>
                      <a:pt x="212" y="237"/>
                      <a:pt x="213" y="238"/>
                      <a:pt x="213" y="239"/>
                    </a:cubicBezTo>
                    <a:cubicBezTo>
                      <a:pt x="207" y="242"/>
                      <a:pt x="198" y="244"/>
                      <a:pt x="191" y="246"/>
                    </a:cubicBezTo>
                    <a:cubicBezTo>
                      <a:pt x="188" y="247"/>
                      <a:pt x="176" y="255"/>
                      <a:pt x="172" y="256"/>
                    </a:cubicBezTo>
                    <a:cubicBezTo>
                      <a:pt x="163" y="256"/>
                      <a:pt x="163" y="256"/>
                      <a:pt x="163" y="256"/>
                    </a:cubicBezTo>
                    <a:cubicBezTo>
                      <a:pt x="159" y="260"/>
                      <a:pt x="158" y="262"/>
                      <a:pt x="152" y="262"/>
                    </a:cubicBezTo>
                    <a:cubicBezTo>
                      <a:pt x="150" y="263"/>
                      <a:pt x="150" y="263"/>
                      <a:pt x="150" y="263"/>
                    </a:cubicBezTo>
                    <a:cubicBezTo>
                      <a:pt x="149" y="263"/>
                      <a:pt x="142" y="260"/>
                      <a:pt x="141" y="259"/>
                    </a:cubicBezTo>
                    <a:cubicBezTo>
                      <a:pt x="140" y="259"/>
                      <a:pt x="143" y="259"/>
                      <a:pt x="141" y="256"/>
                    </a:cubicBezTo>
                    <a:cubicBezTo>
                      <a:pt x="138" y="252"/>
                      <a:pt x="136" y="247"/>
                      <a:pt x="136" y="241"/>
                    </a:cubicBezTo>
                    <a:cubicBezTo>
                      <a:pt x="132" y="241"/>
                      <a:pt x="135" y="236"/>
                      <a:pt x="135" y="233"/>
                    </a:cubicBezTo>
                    <a:cubicBezTo>
                      <a:pt x="137" y="227"/>
                      <a:pt x="132" y="224"/>
                      <a:pt x="129" y="221"/>
                    </a:cubicBezTo>
                    <a:cubicBezTo>
                      <a:pt x="125" y="218"/>
                      <a:pt x="117" y="208"/>
                      <a:pt x="117" y="201"/>
                    </a:cubicBezTo>
                    <a:cubicBezTo>
                      <a:pt x="107" y="199"/>
                      <a:pt x="105" y="193"/>
                      <a:pt x="105" y="182"/>
                    </a:cubicBezTo>
                    <a:cubicBezTo>
                      <a:pt x="105" y="175"/>
                      <a:pt x="101" y="174"/>
                      <a:pt x="100" y="168"/>
                    </a:cubicBezTo>
                    <a:cubicBezTo>
                      <a:pt x="100" y="168"/>
                      <a:pt x="100" y="168"/>
                      <a:pt x="100" y="168"/>
                    </a:cubicBezTo>
                    <a:cubicBezTo>
                      <a:pt x="99" y="167"/>
                      <a:pt x="97" y="165"/>
                      <a:pt x="96" y="165"/>
                    </a:cubicBezTo>
                    <a:cubicBezTo>
                      <a:pt x="95" y="163"/>
                      <a:pt x="91" y="164"/>
                      <a:pt x="91" y="163"/>
                    </a:cubicBezTo>
                    <a:cubicBezTo>
                      <a:pt x="89" y="161"/>
                      <a:pt x="89" y="157"/>
                      <a:pt x="89" y="155"/>
                    </a:cubicBezTo>
                    <a:cubicBezTo>
                      <a:pt x="88" y="153"/>
                      <a:pt x="86" y="150"/>
                      <a:pt x="85" y="148"/>
                    </a:cubicBezTo>
                    <a:cubicBezTo>
                      <a:pt x="81" y="143"/>
                      <a:pt x="78" y="139"/>
                      <a:pt x="75" y="134"/>
                    </a:cubicBezTo>
                    <a:cubicBezTo>
                      <a:pt x="74" y="133"/>
                      <a:pt x="70" y="128"/>
                      <a:pt x="70" y="127"/>
                    </a:cubicBezTo>
                    <a:cubicBezTo>
                      <a:pt x="70" y="124"/>
                      <a:pt x="72" y="118"/>
                      <a:pt x="72" y="113"/>
                    </a:cubicBezTo>
                    <a:lnTo>
                      <a:pt x="72" y="115"/>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05" name="Freeform 8">
                <a:extLst>
                  <a:ext uri="{FF2B5EF4-FFF2-40B4-BE49-F238E27FC236}">
                    <a16:creationId xmlns:a16="http://schemas.microsoft.com/office/drawing/2014/main" id="{BCA997C2-4F29-4096-AF63-34B9BA60A793}"/>
                  </a:ext>
                </a:extLst>
              </p:cNvPr>
              <p:cNvSpPr>
                <a:spLocks/>
              </p:cNvSpPr>
              <p:nvPr/>
            </p:nvSpPr>
            <p:spPr bwMode="auto">
              <a:xfrm>
                <a:off x="5970104" y="2904732"/>
                <a:ext cx="42133" cy="78070"/>
              </a:xfrm>
              <a:custGeom>
                <a:avLst/>
                <a:gdLst>
                  <a:gd name="T0" fmla="*/ 17 w 17"/>
                  <a:gd name="T1" fmla="*/ 20 h 32"/>
                  <a:gd name="T2" fmla="*/ 7 w 17"/>
                  <a:gd name="T3" fmla="*/ 32 h 32"/>
                  <a:gd name="T4" fmla="*/ 0 w 17"/>
                  <a:gd name="T5" fmla="*/ 23 h 32"/>
                  <a:gd name="T6" fmla="*/ 4 w 17"/>
                  <a:gd name="T7" fmla="*/ 0 h 32"/>
                  <a:gd name="T8" fmla="*/ 17 w 17"/>
                  <a:gd name="T9" fmla="*/ 20 h 32"/>
                </a:gdLst>
                <a:ahLst/>
                <a:cxnLst>
                  <a:cxn ang="0">
                    <a:pos x="T0" y="T1"/>
                  </a:cxn>
                  <a:cxn ang="0">
                    <a:pos x="T2" y="T3"/>
                  </a:cxn>
                  <a:cxn ang="0">
                    <a:pos x="T4" y="T5"/>
                  </a:cxn>
                  <a:cxn ang="0">
                    <a:pos x="T6" y="T7"/>
                  </a:cxn>
                  <a:cxn ang="0">
                    <a:pos x="T8" y="T9"/>
                  </a:cxn>
                </a:cxnLst>
                <a:rect l="0" t="0" r="r" b="b"/>
                <a:pathLst>
                  <a:path w="17" h="32">
                    <a:moveTo>
                      <a:pt x="17" y="20"/>
                    </a:moveTo>
                    <a:cubicBezTo>
                      <a:pt x="17" y="25"/>
                      <a:pt x="13" y="32"/>
                      <a:pt x="7" y="32"/>
                    </a:cubicBezTo>
                    <a:cubicBezTo>
                      <a:pt x="3" y="32"/>
                      <a:pt x="0" y="28"/>
                      <a:pt x="0" y="23"/>
                    </a:cubicBezTo>
                    <a:cubicBezTo>
                      <a:pt x="0" y="15"/>
                      <a:pt x="4" y="9"/>
                      <a:pt x="4" y="0"/>
                    </a:cubicBezTo>
                    <a:cubicBezTo>
                      <a:pt x="8" y="7"/>
                      <a:pt x="17" y="11"/>
                      <a:pt x="17" y="2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06" name="Freeform 9">
                <a:extLst>
                  <a:ext uri="{FF2B5EF4-FFF2-40B4-BE49-F238E27FC236}">
                    <a16:creationId xmlns:a16="http://schemas.microsoft.com/office/drawing/2014/main" id="{C7345109-A504-4DA7-8D53-FE8E94A72FDE}"/>
                  </a:ext>
                </a:extLst>
              </p:cNvPr>
              <p:cNvSpPr>
                <a:spLocks/>
              </p:cNvSpPr>
              <p:nvPr/>
            </p:nvSpPr>
            <p:spPr bwMode="auto">
              <a:xfrm>
                <a:off x="5593387" y="2257869"/>
                <a:ext cx="842979" cy="680322"/>
              </a:xfrm>
              <a:custGeom>
                <a:avLst/>
                <a:gdLst>
                  <a:gd name="T0" fmla="*/ 96 w 331"/>
                  <a:gd name="T1" fmla="*/ 175 h 267"/>
                  <a:gd name="T2" fmla="*/ 113 w 331"/>
                  <a:gd name="T3" fmla="*/ 221 h 267"/>
                  <a:gd name="T4" fmla="*/ 130 w 331"/>
                  <a:gd name="T5" fmla="*/ 261 h 267"/>
                  <a:gd name="T6" fmla="*/ 140 w 331"/>
                  <a:gd name="T7" fmla="*/ 261 h 267"/>
                  <a:gd name="T8" fmla="*/ 154 w 331"/>
                  <a:gd name="T9" fmla="*/ 246 h 267"/>
                  <a:gd name="T10" fmla="*/ 158 w 331"/>
                  <a:gd name="T11" fmla="*/ 221 h 267"/>
                  <a:gd name="T12" fmla="*/ 174 w 331"/>
                  <a:gd name="T13" fmla="*/ 194 h 267"/>
                  <a:gd name="T14" fmla="*/ 212 w 331"/>
                  <a:gd name="T15" fmla="*/ 156 h 267"/>
                  <a:gd name="T16" fmla="*/ 243 w 331"/>
                  <a:gd name="T17" fmla="*/ 141 h 267"/>
                  <a:gd name="T18" fmla="*/ 266 w 331"/>
                  <a:gd name="T19" fmla="*/ 169 h 267"/>
                  <a:gd name="T20" fmla="*/ 275 w 331"/>
                  <a:gd name="T21" fmla="*/ 196 h 267"/>
                  <a:gd name="T22" fmla="*/ 297 w 331"/>
                  <a:gd name="T23" fmla="*/ 195 h 267"/>
                  <a:gd name="T24" fmla="*/ 310 w 331"/>
                  <a:gd name="T25" fmla="*/ 238 h 267"/>
                  <a:gd name="T26" fmla="*/ 318 w 331"/>
                  <a:gd name="T27" fmla="*/ 233 h 267"/>
                  <a:gd name="T28" fmla="*/ 307 w 331"/>
                  <a:gd name="T29" fmla="*/ 206 h 267"/>
                  <a:gd name="T30" fmla="*/ 307 w 331"/>
                  <a:gd name="T31" fmla="*/ 187 h 267"/>
                  <a:gd name="T32" fmla="*/ 314 w 331"/>
                  <a:gd name="T33" fmla="*/ 165 h 267"/>
                  <a:gd name="T34" fmla="*/ 317 w 331"/>
                  <a:gd name="T35" fmla="*/ 138 h 267"/>
                  <a:gd name="T36" fmla="*/ 304 w 331"/>
                  <a:gd name="T37" fmla="*/ 128 h 267"/>
                  <a:gd name="T38" fmla="*/ 289 w 331"/>
                  <a:gd name="T39" fmla="*/ 81 h 267"/>
                  <a:gd name="T40" fmla="*/ 275 w 331"/>
                  <a:gd name="T41" fmla="*/ 84 h 267"/>
                  <a:gd name="T42" fmla="*/ 242 w 331"/>
                  <a:gd name="T43" fmla="*/ 93 h 267"/>
                  <a:gd name="T44" fmla="*/ 222 w 331"/>
                  <a:gd name="T45" fmla="*/ 96 h 267"/>
                  <a:gd name="T46" fmla="*/ 192 w 331"/>
                  <a:gd name="T47" fmla="*/ 88 h 267"/>
                  <a:gd name="T48" fmla="*/ 165 w 331"/>
                  <a:gd name="T49" fmla="*/ 75 h 267"/>
                  <a:gd name="T50" fmla="*/ 147 w 331"/>
                  <a:gd name="T51" fmla="*/ 58 h 267"/>
                  <a:gd name="T52" fmla="*/ 149 w 331"/>
                  <a:gd name="T53" fmla="*/ 45 h 267"/>
                  <a:gd name="T54" fmla="*/ 139 w 331"/>
                  <a:gd name="T55" fmla="*/ 28 h 267"/>
                  <a:gd name="T56" fmla="*/ 115 w 331"/>
                  <a:gd name="T57" fmla="*/ 10 h 267"/>
                  <a:gd name="T58" fmla="*/ 85 w 331"/>
                  <a:gd name="T59" fmla="*/ 0 h 267"/>
                  <a:gd name="T60" fmla="*/ 61 w 331"/>
                  <a:gd name="T61" fmla="*/ 14 h 267"/>
                  <a:gd name="T62" fmla="*/ 42 w 331"/>
                  <a:gd name="T63" fmla="*/ 8 h 267"/>
                  <a:gd name="T64" fmla="*/ 15 w 331"/>
                  <a:gd name="T65" fmla="*/ 30 h 267"/>
                  <a:gd name="T66" fmla="*/ 0 w 331"/>
                  <a:gd name="T67" fmla="*/ 41 h 267"/>
                  <a:gd name="T68" fmla="*/ 1 w 331"/>
                  <a:gd name="T69" fmla="*/ 56 h 267"/>
                  <a:gd name="T70" fmla="*/ 3 w 331"/>
                  <a:gd name="T71" fmla="*/ 78 h 267"/>
                  <a:gd name="T72" fmla="*/ 8 w 331"/>
                  <a:gd name="T73" fmla="*/ 118 h 267"/>
                  <a:gd name="T74" fmla="*/ 22 w 331"/>
                  <a:gd name="T75" fmla="*/ 120 h 267"/>
                  <a:gd name="T76" fmla="*/ 45 w 331"/>
                  <a:gd name="T77" fmla="*/ 120 h 267"/>
                  <a:gd name="T78" fmla="*/ 76 w 331"/>
                  <a:gd name="T79" fmla="*/ 142 h 267"/>
                  <a:gd name="T80" fmla="*/ 82 w 331"/>
                  <a:gd name="T81" fmla="*/ 161 h 267"/>
                  <a:gd name="T82" fmla="*/ 94 w 331"/>
                  <a:gd name="T83" fmla="*/ 151 h 267"/>
                  <a:gd name="T84" fmla="*/ 97 w 331"/>
                  <a:gd name="T85" fmla="*/ 17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1" h="267">
                    <a:moveTo>
                      <a:pt x="97" y="172"/>
                    </a:moveTo>
                    <a:cubicBezTo>
                      <a:pt x="95" y="171"/>
                      <a:pt x="95" y="171"/>
                      <a:pt x="95" y="171"/>
                    </a:cubicBezTo>
                    <a:cubicBezTo>
                      <a:pt x="95" y="172"/>
                      <a:pt x="96" y="174"/>
                      <a:pt x="96" y="175"/>
                    </a:cubicBezTo>
                    <a:cubicBezTo>
                      <a:pt x="96" y="181"/>
                      <a:pt x="99" y="186"/>
                      <a:pt x="101" y="192"/>
                    </a:cubicBezTo>
                    <a:cubicBezTo>
                      <a:pt x="103" y="198"/>
                      <a:pt x="108" y="208"/>
                      <a:pt x="109" y="212"/>
                    </a:cubicBezTo>
                    <a:cubicBezTo>
                      <a:pt x="111" y="216"/>
                      <a:pt x="111" y="217"/>
                      <a:pt x="113" y="221"/>
                    </a:cubicBezTo>
                    <a:cubicBezTo>
                      <a:pt x="115" y="225"/>
                      <a:pt x="114" y="228"/>
                      <a:pt x="116" y="233"/>
                    </a:cubicBezTo>
                    <a:cubicBezTo>
                      <a:pt x="117" y="235"/>
                      <a:pt x="121" y="238"/>
                      <a:pt x="122" y="242"/>
                    </a:cubicBezTo>
                    <a:cubicBezTo>
                      <a:pt x="124" y="248"/>
                      <a:pt x="128" y="254"/>
                      <a:pt x="130" y="261"/>
                    </a:cubicBezTo>
                    <a:cubicBezTo>
                      <a:pt x="130" y="262"/>
                      <a:pt x="131" y="264"/>
                      <a:pt x="132" y="264"/>
                    </a:cubicBezTo>
                    <a:cubicBezTo>
                      <a:pt x="133" y="266"/>
                      <a:pt x="134" y="267"/>
                      <a:pt x="137" y="266"/>
                    </a:cubicBezTo>
                    <a:cubicBezTo>
                      <a:pt x="139" y="266"/>
                      <a:pt x="139" y="263"/>
                      <a:pt x="140" y="261"/>
                    </a:cubicBezTo>
                    <a:cubicBezTo>
                      <a:pt x="142" y="258"/>
                      <a:pt x="142" y="259"/>
                      <a:pt x="146" y="257"/>
                    </a:cubicBezTo>
                    <a:cubicBezTo>
                      <a:pt x="148" y="256"/>
                      <a:pt x="147" y="249"/>
                      <a:pt x="151" y="248"/>
                    </a:cubicBezTo>
                    <a:cubicBezTo>
                      <a:pt x="152" y="247"/>
                      <a:pt x="154" y="247"/>
                      <a:pt x="154" y="246"/>
                    </a:cubicBezTo>
                    <a:cubicBezTo>
                      <a:pt x="156" y="246"/>
                      <a:pt x="156" y="246"/>
                      <a:pt x="156" y="246"/>
                    </a:cubicBezTo>
                    <a:cubicBezTo>
                      <a:pt x="154" y="239"/>
                      <a:pt x="154" y="239"/>
                      <a:pt x="154" y="239"/>
                    </a:cubicBezTo>
                    <a:cubicBezTo>
                      <a:pt x="154" y="233"/>
                      <a:pt x="158" y="229"/>
                      <a:pt x="158" y="221"/>
                    </a:cubicBezTo>
                    <a:cubicBezTo>
                      <a:pt x="158" y="217"/>
                      <a:pt x="156" y="214"/>
                      <a:pt x="156" y="209"/>
                    </a:cubicBezTo>
                    <a:cubicBezTo>
                      <a:pt x="156" y="203"/>
                      <a:pt x="162" y="202"/>
                      <a:pt x="167" y="200"/>
                    </a:cubicBezTo>
                    <a:cubicBezTo>
                      <a:pt x="169" y="200"/>
                      <a:pt x="172" y="196"/>
                      <a:pt x="174" y="194"/>
                    </a:cubicBezTo>
                    <a:cubicBezTo>
                      <a:pt x="180" y="188"/>
                      <a:pt x="185" y="183"/>
                      <a:pt x="191" y="177"/>
                    </a:cubicBezTo>
                    <a:cubicBezTo>
                      <a:pt x="195" y="172"/>
                      <a:pt x="204" y="171"/>
                      <a:pt x="209" y="166"/>
                    </a:cubicBezTo>
                    <a:cubicBezTo>
                      <a:pt x="211" y="163"/>
                      <a:pt x="211" y="160"/>
                      <a:pt x="212" y="156"/>
                    </a:cubicBezTo>
                    <a:cubicBezTo>
                      <a:pt x="213" y="153"/>
                      <a:pt x="219" y="153"/>
                      <a:pt x="221" y="149"/>
                    </a:cubicBezTo>
                    <a:cubicBezTo>
                      <a:pt x="223" y="150"/>
                      <a:pt x="223" y="152"/>
                      <a:pt x="228" y="152"/>
                    </a:cubicBezTo>
                    <a:cubicBezTo>
                      <a:pt x="235" y="152"/>
                      <a:pt x="243" y="150"/>
                      <a:pt x="243" y="141"/>
                    </a:cubicBezTo>
                    <a:cubicBezTo>
                      <a:pt x="248" y="142"/>
                      <a:pt x="253" y="144"/>
                      <a:pt x="254" y="148"/>
                    </a:cubicBezTo>
                    <a:cubicBezTo>
                      <a:pt x="255" y="151"/>
                      <a:pt x="254" y="156"/>
                      <a:pt x="257" y="159"/>
                    </a:cubicBezTo>
                    <a:cubicBezTo>
                      <a:pt x="259" y="163"/>
                      <a:pt x="262" y="165"/>
                      <a:pt x="266" y="169"/>
                    </a:cubicBezTo>
                    <a:cubicBezTo>
                      <a:pt x="269" y="173"/>
                      <a:pt x="272" y="178"/>
                      <a:pt x="274" y="184"/>
                    </a:cubicBezTo>
                    <a:cubicBezTo>
                      <a:pt x="275" y="185"/>
                      <a:pt x="276" y="186"/>
                      <a:pt x="276" y="188"/>
                    </a:cubicBezTo>
                    <a:cubicBezTo>
                      <a:pt x="276" y="191"/>
                      <a:pt x="275" y="192"/>
                      <a:pt x="275" y="196"/>
                    </a:cubicBezTo>
                    <a:cubicBezTo>
                      <a:pt x="275" y="200"/>
                      <a:pt x="275" y="203"/>
                      <a:pt x="279" y="203"/>
                    </a:cubicBezTo>
                    <a:cubicBezTo>
                      <a:pt x="287" y="203"/>
                      <a:pt x="289" y="195"/>
                      <a:pt x="294" y="190"/>
                    </a:cubicBezTo>
                    <a:cubicBezTo>
                      <a:pt x="296" y="192"/>
                      <a:pt x="295" y="193"/>
                      <a:pt x="297" y="195"/>
                    </a:cubicBezTo>
                    <a:cubicBezTo>
                      <a:pt x="297" y="195"/>
                      <a:pt x="300" y="195"/>
                      <a:pt x="301" y="196"/>
                    </a:cubicBezTo>
                    <a:cubicBezTo>
                      <a:pt x="303" y="200"/>
                      <a:pt x="299" y="209"/>
                      <a:pt x="302" y="209"/>
                    </a:cubicBezTo>
                    <a:cubicBezTo>
                      <a:pt x="302" y="218"/>
                      <a:pt x="310" y="226"/>
                      <a:pt x="310" y="238"/>
                    </a:cubicBezTo>
                    <a:cubicBezTo>
                      <a:pt x="310" y="241"/>
                      <a:pt x="307" y="248"/>
                      <a:pt x="310" y="249"/>
                    </a:cubicBezTo>
                    <a:cubicBezTo>
                      <a:pt x="312" y="244"/>
                      <a:pt x="313" y="241"/>
                      <a:pt x="315" y="236"/>
                    </a:cubicBezTo>
                    <a:cubicBezTo>
                      <a:pt x="316" y="235"/>
                      <a:pt x="318" y="234"/>
                      <a:pt x="318" y="233"/>
                    </a:cubicBezTo>
                    <a:cubicBezTo>
                      <a:pt x="318" y="230"/>
                      <a:pt x="314" y="217"/>
                      <a:pt x="312" y="215"/>
                    </a:cubicBezTo>
                    <a:cubicBezTo>
                      <a:pt x="310" y="213"/>
                      <a:pt x="307" y="211"/>
                      <a:pt x="307" y="208"/>
                    </a:cubicBezTo>
                    <a:cubicBezTo>
                      <a:pt x="307" y="207"/>
                      <a:pt x="307" y="206"/>
                      <a:pt x="307" y="206"/>
                    </a:cubicBezTo>
                    <a:cubicBezTo>
                      <a:pt x="307" y="206"/>
                      <a:pt x="307" y="206"/>
                      <a:pt x="307" y="206"/>
                    </a:cubicBezTo>
                    <a:cubicBezTo>
                      <a:pt x="307" y="205"/>
                      <a:pt x="310" y="202"/>
                      <a:pt x="310" y="200"/>
                    </a:cubicBezTo>
                    <a:cubicBezTo>
                      <a:pt x="310" y="196"/>
                      <a:pt x="309" y="190"/>
                      <a:pt x="307" y="187"/>
                    </a:cubicBezTo>
                    <a:cubicBezTo>
                      <a:pt x="306" y="185"/>
                      <a:pt x="302" y="185"/>
                      <a:pt x="302" y="179"/>
                    </a:cubicBezTo>
                    <a:cubicBezTo>
                      <a:pt x="302" y="174"/>
                      <a:pt x="304" y="170"/>
                      <a:pt x="307" y="167"/>
                    </a:cubicBezTo>
                    <a:cubicBezTo>
                      <a:pt x="308" y="166"/>
                      <a:pt x="311" y="167"/>
                      <a:pt x="314" y="165"/>
                    </a:cubicBezTo>
                    <a:cubicBezTo>
                      <a:pt x="321" y="161"/>
                      <a:pt x="325" y="158"/>
                      <a:pt x="331" y="150"/>
                    </a:cubicBezTo>
                    <a:cubicBezTo>
                      <a:pt x="329" y="150"/>
                      <a:pt x="328" y="150"/>
                      <a:pt x="326" y="150"/>
                    </a:cubicBezTo>
                    <a:cubicBezTo>
                      <a:pt x="320" y="150"/>
                      <a:pt x="317" y="144"/>
                      <a:pt x="317" y="138"/>
                    </a:cubicBezTo>
                    <a:cubicBezTo>
                      <a:pt x="314" y="138"/>
                      <a:pt x="313" y="130"/>
                      <a:pt x="311" y="130"/>
                    </a:cubicBezTo>
                    <a:cubicBezTo>
                      <a:pt x="309" y="130"/>
                      <a:pt x="307" y="131"/>
                      <a:pt x="305" y="131"/>
                    </a:cubicBezTo>
                    <a:cubicBezTo>
                      <a:pt x="304" y="131"/>
                      <a:pt x="304" y="129"/>
                      <a:pt x="304" y="128"/>
                    </a:cubicBezTo>
                    <a:cubicBezTo>
                      <a:pt x="304" y="117"/>
                      <a:pt x="311" y="117"/>
                      <a:pt x="311" y="106"/>
                    </a:cubicBezTo>
                    <a:cubicBezTo>
                      <a:pt x="311" y="100"/>
                      <a:pt x="307" y="98"/>
                      <a:pt x="305" y="93"/>
                    </a:cubicBezTo>
                    <a:cubicBezTo>
                      <a:pt x="297" y="90"/>
                      <a:pt x="291" y="91"/>
                      <a:pt x="289" y="81"/>
                    </a:cubicBezTo>
                    <a:cubicBezTo>
                      <a:pt x="287" y="81"/>
                      <a:pt x="287" y="81"/>
                      <a:pt x="287" y="81"/>
                    </a:cubicBezTo>
                    <a:cubicBezTo>
                      <a:pt x="285" y="84"/>
                      <a:pt x="285" y="84"/>
                      <a:pt x="285" y="84"/>
                    </a:cubicBezTo>
                    <a:cubicBezTo>
                      <a:pt x="281" y="85"/>
                      <a:pt x="278" y="82"/>
                      <a:pt x="275" y="84"/>
                    </a:cubicBezTo>
                    <a:cubicBezTo>
                      <a:pt x="274" y="85"/>
                      <a:pt x="274" y="86"/>
                      <a:pt x="272" y="88"/>
                    </a:cubicBezTo>
                    <a:cubicBezTo>
                      <a:pt x="270" y="89"/>
                      <a:pt x="260" y="97"/>
                      <a:pt x="256" y="97"/>
                    </a:cubicBezTo>
                    <a:cubicBezTo>
                      <a:pt x="251" y="97"/>
                      <a:pt x="249" y="93"/>
                      <a:pt x="242" y="93"/>
                    </a:cubicBezTo>
                    <a:cubicBezTo>
                      <a:pt x="235" y="93"/>
                      <a:pt x="234" y="99"/>
                      <a:pt x="230" y="101"/>
                    </a:cubicBezTo>
                    <a:cubicBezTo>
                      <a:pt x="230" y="99"/>
                      <a:pt x="229" y="94"/>
                      <a:pt x="227" y="94"/>
                    </a:cubicBezTo>
                    <a:cubicBezTo>
                      <a:pt x="225" y="94"/>
                      <a:pt x="225" y="96"/>
                      <a:pt x="222" y="96"/>
                    </a:cubicBezTo>
                    <a:cubicBezTo>
                      <a:pt x="218" y="96"/>
                      <a:pt x="214" y="96"/>
                      <a:pt x="210" y="96"/>
                    </a:cubicBezTo>
                    <a:cubicBezTo>
                      <a:pt x="203" y="96"/>
                      <a:pt x="201" y="91"/>
                      <a:pt x="196" y="89"/>
                    </a:cubicBezTo>
                    <a:cubicBezTo>
                      <a:pt x="195" y="88"/>
                      <a:pt x="193" y="90"/>
                      <a:pt x="192" y="88"/>
                    </a:cubicBezTo>
                    <a:cubicBezTo>
                      <a:pt x="191" y="86"/>
                      <a:pt x="191" y="84"/>
                      <a:pt x="188" y="82"/>
                    </a:cubicBezTo>
                    <a:cubicBezTo>
                      <a:pt x="184" y="80"/>
                      <a:pt x="181" y="82"/>
                      <a:pt x="178" y="78"/>
                    </a:cubicBezTo>
                    <a:cubicBezTo>
                      <a:pt x="174" y="75"/>
                      <a:pt x="171" y="76"/>
                      <a:pt x="165" y="75"/>
                    </a:cubicBezTo>
                    <a:cubicBezTo>
                      <a:pt x="160" y="74"/>
                      <a:pt x="158" y="70"/>
                      <a:pt x="153" y="68"/>
                    </a:cubicBezTo>
                    <a:cubicBezTo>
                      <a:pt x="152" y="68"/>
                      <a:pt x="149" y="68"/>
                      <a:pt x="148" y="67"/>
                    </a:cubicBezTo>
                    <a:cubicBezTo>
                      <a:pt x="147" y="63"/>
                      <a:pt x="148" y="61"/>
                      <a:pt x="147" y="58"/>
                    </a:cubicBezTo>
                    <a:cubicBezTo>
                      <a:pt x="147" y="55"/>
                      <a:pt x="147" y="55"/>
                      <a:pt x="147" y="55"/>
                    </a:cubicBezTo>
                    <a:cubicBezTo>
                      <a:pt x="150" y="55"/>
                      <a:pt x="153" y="56"/>
                      <a:pt x="153" y="52"/>
                    </a:cubicBezTo>
                    <a:cubicBezTo>
                      <a:pt x="153" y="49"/>
                      <a:pt x="149" y="48"/>
                      <a:pt x="149" y="45"/>
                    </a:cubicBezTo>
                    <a:cubicBezTo>
                      <a:pt x="149" y="37"/>
                      <a:pt x="160" y="38"/>
                      <a:pt x="160" y="31"/>
                    </a:cubicBezTo>
                    <a:cubicBezTo>
                      <a:pt x="160" y="28"/>
                      <a:pt x="153" y="23"/>
                      <a:pt x="151" y="23"/>
                    </a:cubicBezTo>
                    <a:cubicBezTo>
                      <a:pt x="146" y="23"/>
                      <a:pt x="144" y="27"/>
                      <a:pt x="139" y="28"/>
                    </a:cubicBezTo>
                    <a:cubicBezTo>
                      <a:pt x="133" y="26"/>
                      <a:pt x="130" y="26"/>
                      <a:pt x="126" y="22"/>
                    </a:cubicBezTo>
                    <a:cubicBezTo>
                      <a:pt x="124" y="20"/>
                      <a:pt x="126" y="16"/>
                      <a:pt x="122" y="15"/>
                    </a:cubicBezTo>
                    <a:cubicBezTo>
                      <a:pt x="118" y="14"/>
                      <a:pt x="115" y="15"/>
                      <a:pt x="115" y="10"/>
                    </a:cubicBezTo>
                    <a:cubicBezTo>
                      <a:pt x="112" y="10"/>
                      <a:pt x="109" y="10"/>
                      <a:pt x="106" y="10"/>
                    </a:cubicBezTo>
                    <a:cubicBezTo>
                      <a:pt x="100" y="10"/>
                      <a:pt x="98" y="14"/>
                      <a:pt x="91" y="14"/>
                    </a:cubicBezTo>
                    <a:cubicBezTo>
                      <a:pt x="84" y="14"/>
                      <a:pt x="91" y="0"/>
                      <a:pt x="85" y="0"/>
                    </a:cubicBezTo>
                    <a:cubicBezTo>
                      <a:pt x="79" y="0"/>
                      <a:pt x="78" y="6"/>
                      <a:pt x="75" y="6"/>
                    </a:cubicBezTo>
                    <a:cubicBezTo>
                      <a:pt x="75" y="6"/>
                      <a:pt x="74" y="7"/>
                      <a:pt x="74" y="6"/>
                    </a:cubicBezTo>
                    <a:cubicBezTo>
                      <a:pt x="71" y="10"/>
                      <a:pt x="67" y="14"/>
                      <a:pt x="61" y="14"/>
                    </a:cubicBezTo>
                    <a:cubicBezTo>
                      <a:pt x="59" y="14"/>
                      <a:pt x="58" y="10"/>
                      <a:pt x="56" y="10"/>
                    </a:cubicBezTo>
                    <a:cubicBezTo>
                      <a:pt x="54" y="10"/>
                      <a:pt x="47" y="13"/>
                      <a:pt x="47" y="9"/>
                    </a:cubicBezTo>
                    <a:cubicBezTo>
                      <a:pt x="44" y="9"/>
                      <a:pt x="45" y="8"/>
                      <a:pt x="42" y="8"/>
                    </a:cubicBezTo>
                    <a:cubicBezTo>
                      <a:pt x="35" y="8"/>
                      <a:pt x="34" y="16"/>
                      <a:pt x="29" y="20"/>
                    </a:cubicBezTo>
                    <a:cubicBezTo>
                      <a:pt x="27" y="23"/>
                      <a:pt x="24" y="23"/>
                      <a:pt x="21" y="25"/>
                    </a:cubicBezTo>
                    <a:cubicBezTo>
                      <a:pt x="20" y="27"/>
                      <a:pt x="18" y="30"/>
                      <a:pt x="15" y="30"/>
                    </a:cubicBezTo>
                    <a:cubicBezTo>
                      <a:pt x="12" y="30"/>
                      <a:pt x="10" y="27"/>
                      <a:pt x="8" y="27"/>
                    </a:cubicBezTo>
                    <a:cubicBezTo>
                      <a:pt x="7" y="27"/>
                      <a:pt x="7" y="29"/>
                      <a:pt x="6" y="29"/>
                    </a:cubicBezTo>
                    <a:cubicBezTo>
                      <a:pt x="4" y="30"/>
                      <a:pt x="0" y="41"/>
                      <a:pt x="0" y="41"/>
                    </a:cubicBezTo>
                    <a:cubicBezTo>
                      <a:pt x="0" y="42"/>
                      <a:pt x="0" y="43"/>
                      <a:pt x="0" y="44"/>
                    </a:cubicBezTo>
                    <a:cubicBezTo>
                      <a:pt x="0" y="45"/>
                      <a:pt x="0" y="46"/>
                      <a:pt x="1" y="47"/>
                    </a:cubicBezTo>
                    <a:cubicBezTo>
                      <a:pt x="1" y="56"/>
                      <a:pt x="1" y="56"/>
                      <a:pt x="1" y="56"/>
                    </a:cubicBezTo>
                    <a:cubicBezTo>
                      <a:pt x="2" y="59"/>
                      <a:pt x="1" y="61"/>
                      <a:pt x="2" y="63"/>
                    </a:cubicBezTo>
                    <a:cubicBezTo>
                      <a:pt x="3" y="66"/>
                      <a:pt x="9" y="63"/>
                      <a:pt x="9" y="68"/>
                    </a:cubicBezTo>
                    <a:cubicBezTo>
                      <a:pt x="9" y="74"/>
                      <a:pt x="3" y="73"/>
                      <a:pt x="3" y="78"/>
                    </a:cubicBezTo>
                    <a:cubicBezTo>
                      <a:pt x="3" y="82"/>
                      <a:pt x="5" y="82"/>
                      <a:pt x="6" y="83"/>
                    </a:cubicBezTo>
                    <a:cubicBezTo>
                      <a:pt x="11" y="93"/>
                      <a:pt x="21" y="94"/>
                      <a:pt x="21" y="107"/>
                    </a:cubicBezTo>
                    <a:cubicBezTo>
                      <a:pt x="13" y="108"/>
                      <a:pt x="8" y="110"/>
                      <a:pt x="8" y="118"/>
                    </a:cubicBezTo>
                    <a:cubicBezTo>
                      <a:pt x="8" y="120"/>
                      <a:pt x="10" y="121"/>
                      <a:pt x="10" y="123"/>
                    </a:cubicBezTo>
                    <a:cubicBezTo>
                      <a:pt x="20" y="122"/>
                      <a:pt x="20" y="122"/>
                      <a:pt x="20" y="122"/>
                    </a:cubicBezTo>
                    <a:cubicBezTo>
                      <a:pt x="20" y="122"/>
                      <a:pt x="21" y="121"/>
                      <a:pt x="22" y="120"/>
                    </a:cubicBezTo>
                    <a:cubicBezTo>
                      <a:pt x="30" y="122"/>
                      <a:pt x="30" y="122"/>
                      <a:pt x="30" y="122"/>
                    </a:cubicBezTo>
                    <a:cubicBezTo>
                      <a:pt x="33" y="122"/>
                      <a:pt x="33" y="120"/>
                      <a:pt x="37" y="120"/>
                    </a:cubicBezTo>
                    <a:cubicBezTo>
                      <a:pt x="40" y="120"/>
                      <a:pt x="42" y="119"/>
                      <a:pt x="45" y="120"/>
                    </a:cubicBezTo>
                    <a:cubicBezTo>
                      <a:pt x="49" y="121"/>
                      <a:pt x="51" y="128"/>
                      <a:pt x="53" y="132"/>
                    </a:cubicBezTo>
                    <a:cubicBezTo>
                      <a:pt x="56" y="136"/>
                      <a:pt x="64" y="142"/>
                      <a:pt x="70" y="142"/>
                    </a:cubicBezTo>
                    <a:cubicBezTo>
                      <a:pt x="72" y="142"/>
                      <a:pt x="74" y="142"/>
                      <a:pt x="76" y="142"/>
                    </a:cubicBezTo>
                    <a:cubicBezTo>
                      <a:pt x="75" y="143"/>
                      <a:pt x="75" y="146"/>
                      <a:pt x="73" y="146"/>
                    </a:cubicBezTo>
                    <a:cubicBezTo>
                      <a:pt x="70" y="147"/>
                      <a:pt x="68" y="146"/>
                      <a:pt x="66" y="148"/>
                    </a:cubicBezTo>
                    <a:cubicBezTo>
                      <a:pt x="70" y="152"/>
                      <a:pt x="73" y="161"/>
                      <a:pt x="82" y="161"/>
                    </a:cubicBezTo>
                    <a:cubicBezTo>
                      <a:pt x="90" y="161"/>
                      <a:pt x="90" y="151"/>
                      <a:pt x="94" y="147"/>
                    </a:cubicBezTo>
                    <a:cubicBezTo>
                      <a:pt x="96" y="147"/>
                      <a:pt x="96" y="147"/>
                      <a:pt x="96" y="147"/>
                    </a:cubicBezTo>
                    <a:cubicBezTo>
                      <a:pt x="96" y="148"/>
                      <a:pt x="94" y="151"/>
                      <a:pt x="94" y="151"/>
                    </a:cubicBezTo>
                    <a:cubicBezTo>
                      <a:pt x="94" y="155"/>
                      <a:pt x="97" y="159"/>
                      <a:pt x="97" y="163"/>
                    </a:cubicBezTo>
                    <a:cubicBezTo>
                      <a:pt x="97" y="167"/>
                      <a:pt x="96" y="167"/>
                      <a:pt x="96" y="172"/>
                    </a:cubicBezTo>
                    <a:lnTo>
                      <a:pt x="97" y="17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07" name="Freeform 11">
                <a:extLst>
                  <a:ext uri="{FF2B5EF4-FFF2-40B4-BE49-F238E27FC236}">
                    <a16:creationId xmlns:a16="http://schemas.microsoft.com/office/drawing/2014/main" id="{0D76BABF-7BFA-49D9-84A2-CAB7CBE31DD7}"/>
                  </a:ext>
                </a:extLst>
              </p:cNvPr>
              <p:cNvSpPr>
                <a:spLocks/>
              </p:cNvSpPr>
              <p:nvPr/>
            </p:nvSpPr>
            <p:spPr bwMode="auto">
              <a:xfrm>
                <a:off x="6557486" y="2958017"/>
                <a:ext cx="203229" cy="225535"/>
              </a:xfrm>
              <a:custGeom>
                <a:avLst/>
                <a:gdLst>
                  <a:gd name="T0" fmla="*/ 24 w 83"/>
                  <a:gd name="T1" fmla="*/ 85 h 92"/>
                  <a:gd name="T2" fmla="*/ 23 w 83"/>
                  <a:gd name="T3" fmla="*/ 80 h 92"/>
                  <a:gd name="T4" fmla="*/ 17 w 83"/>
                  <a:gd name="T5" fmla="*/ 82 h 92"/>
                  <a:gd name="T6" fmla="*/ 8 w 83"/>
                  <a:gd name="T7" fmla="*/ 66 h 92"/>
                  <a:gd name="T8" fmla="*/ 8 w 83"/>
                  <a:gd name="T9" fmla="*/ 65 h 92"/>
                  <a:gd name="T10" fmla="*/ 4 w 83"/>
                  <a:gd name="T11" fmla="*/ 63 h 92"/>
                  <a:gd name="T12" fmla="*/ 0 w 83"/>
                  <a:gd name="T13" fmla="*/ 51 h 92"/>
                  <a:gd name="T14" fmla="*/ 10 w 83"/>
                  <a:gd name="T15" fmla="*/ 48 h 92"/>
                  <a:gd name="T16" fmla="*/ 22 w 83"/>
                  <a:gd name="T17" fmla="*/ 35 h 92"/>
                  <a:gd name="T18" fmla="*/ 30 w 83"/>
                  <a:gd name="T19" fmla="*/ 32 h 92"/>
                  <a:gd name="T20" fmla="*/ 36 w 83"/>
                  <a:gd name="T21" fmla="*/ 26 h 92"/>
                  <a:gd name="T22" fmla="*/ 38 w 83"/>
                  <a:gd name="T23" fmla="*/ 23 h 92"/>
                  <a:gd name="T24" fmla="*/ 41 w 83"/>
                  <a:gd name="T25" fmla="*/ 21 h 92"/>
                  <a:gd name="T26" fmla="*/ 43 w 83"/>
                  <a:gd name="T27" fmla="*/ 19 h 92"/>
                  <a:gd name="T28" fmla="*/ 53 w 83"/>
                  <a:gd name="T29" fmla="*/ 15 h 92"/>
                  <a:gd name="T30" fmla="*/ 66 w 83"/>
                  <a:gd name="T31" fmla="*/ 0 h 92"/>
                  <a:gd name="T32" fmla="*/ 71 w 83"/>
                  <a:gd name="T33" fmla="*/ 7 h 92"/>
                  <a:gd name="T34" fmla="*/ 83 w 83"/>
                  <a:gd name="T35" fmla="*/ 15 h 92"/>
                  <a:gd name="T36" fmla="*/ 76 w 83"/>
                  <a:gd name="T37" fmla="*/ 19 h 92"/>
                  <a:gd name="T38" fmla="*/ 78 w 83"/>
                  <a:gd name="T39" fmla="*/ 20 h 92"/>
                  <a:gd name="T40" fmla="*/ 69 w 83"/>
                  <a:gd name="T41" fmla="*/ 24 h 92"/>
                  <a:gd name="T42" fmla="*/ 70 w 83"/>
                  <a:gd name="T43" fmla="*/ 27 h 92"/>
                  <a:gd name="T44" fmla="*/ 68 w 83"/>
                  <a:gd name="T45" fmla="*/ 29 h 92"/>
                  <a:gd name="T46" fmla="*/ 81 w 83"/>
                  <a:gd name="T47" fmla="*/ 47 h 92"/>
                  <a:gd name="T48" fmla="*/ 75 w 83"/>
                  <a:gd name="T49" fmla="*/ 50 h 92"/>
                  <a:gd name="T50" fmla="*/ 72 w 83"/>
                  <a:gd name="T51" fmla="*/ 51 h 92"/>
                  <a:gd name="T52" fmla="*/ 71 w 83"/>
                  <a:gd name="T53" fmla="*/ 54 h 92"/>
                  <a:gd name="T54" fmla="*/ 67 w 83"/>
                  <a:gd name="T55" fmla="*/ 67 h 92"/>
                  <a:gd name="T56" fmla="*/ 61 w 83"/>
                  <a:gd name="T57" fmla="*/ 73 h 92"/>
                  <a:gd name="T58" fmla="*/ 62 w 83"/>
                  <a:gd name="T59" fmla="*/ 77 h 92"/>
                  <a:gd name="T60" fmla="*/ 59 w 83"/>
                  <a:gd name="T61" fmla="*/ 87 h 92"/>
                  <a:gd name="T62" fmla="*/ 50 w 83"/>
                  <a:gd name="T63" fmla="*/ 92 h 92"/>
                  <a:gd name="T64" fmla="*/ 46 w 83"/>
                  <a:gd name="T65" fmla="*/ 88 h 92"/>
                  <a:gd name="T66" fmla="*/ 33 w 83"/>
                  <a:gd name="T67" fmla="*/ 83 h 92"/>
                  <a:gd name="T68" fmla="*/ 26 w 83"/>
                  <a:gd name="T69" fmla="*/ 86 h 92"/>
                  <a:gd name="T70" fmla="*/ 24 w 83"/>
                  <a:gd name="T71" fmla="*/ 8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3" h="92">
                    <a:moveTo>
                      <a:pt x="24" y="85"/>
                    </a:moveTo>
                    <a:cubicBezTo>
                      <a:pt x="23" y="85"/>
                      <a:pt x="24" y="82"/>
                      <a:pt x="23" y="80"/>
                    </a:cubicBezTo>
                    <a:cubicBezTo>
                      <a:pt x="21" y="80"/>
                      <a:pt x="20" y="82"/>
                      <a:pt x="17" y="82"/>
                    </a:cubicBezTo>
                    <a:cubicBezTo>
                      <a:pt x="7" y="82"/>
                      <a:pt x="11" y="72"/>
                      <a:pt x="8" y="66"/>
                    </a:cubicBezTo>
                    <a:cubicBezTo>
                      <a:pt x="8" y="66"/>
                      <a:pt x="8" y="65"/>
                      <a:pt x="8" y="65"/>
                    </a:cubicBezTo>
                    <a:cubicBezTo>
                      <a:pt x="7" y="63"/>
                      <a:pt x="6" y="63"/>
                      <a:pt x="4" y="63"/>
                    </a:cubicBezTo>
                    <a:cubicBezTo>
                      <a:pt x="3" y="63"/>
                      <a:pt x="0" y="52"/>
                      <a:pt x="0" y="51"/>
                    </a:cubicBezTo>
                    <a:cubicBezTo>
                      <a:pt x="0" y="46"/>
                      <a:pt x="6" y="48"/>
                      <a:pt x="10" y="48"/>
                    </a:cubicBezTo>
                    <a:cubicBezTo>
                      <a:pt x="19" y="48"/>
                      <a:pt x="18" y="39"/>
                      <a:pt x="22" y="35"/>
                    </a:cubicBezTo>
                    <a:cubicBezTo>
                      <a:pt x="24" y="33"/>
                      <a:pt x="27" y="33"/>
                      <a:pt x="30" y="32"/>
                    </a:cubicBezTo>
                    <a:cubicBezTo>
                      <a:pt x="34" y="32"/>
                      <a:pt x="34" y="29"/>
                      <a:pt x="36" y="26"/>
                    </a:cubicBezTo>
                    <a:cubicBezTo>
                      <a:pt x="35" y="25"/>
                      <a:pt x="38" y="23"/>
                      <a:pt x="38" y="23"/>
                    </a:cubicBezTo>
                    <a:cubicBezTo>
                      <a:pt x="40" y="22"/>
                      <a:pt x="40" y="22"/>
                      <a:pt x="41" y="21"/>
                    </a:cubicBezTo>
                    <a:cubicBezTo>
                      <a:pt x="42" y="21"/>
                      <a:pt x="42" y="19"/>
                      <a:pt x="43" y="19"/>
                    </a:cubicBezTo>
                    <a:cubicBezTo>
                      <a:pt x="45" y="16"/>
                      <a:pt x="52" y="18"/>
                      <a:pt x="53" y="15"/>
                    </a:cubicBezTo>
                    <a:cubicBezTo>
                      <a:pt x="56" y="11"/>
                      <a:pt x="62" y="0"/>
                      <a:pt x="66" y="0"/>
                    </a:cubicBezTo>
                    <a:cubicBezTo>
                      <a:pt x="71" y="0"/>
                      <a:pt x="71" y="3"/>
                      <a:pt x="71" y="7"/>
                    </a:cubicBezTo>
                    <a:cubicBezTo>
                      <a:pt x="71" y="13"/>
                      <a:pt x="83" y="10"/>
                      <a:pt x="83" y="15"/>
                    </a:cubicBezTo>
                    <a:cubicBezTo>
                      <a:pt x="83" y="18"/>
                      <a:pt x="76" y="16"/>
                      <a:pt x="76" y="19"/>
                    </a:cubicBezTo>
                    <a:cubicBezTo>
                      <a:pt x="76" y="19"/>
                      <a:pt x="77" y="20"/>
                      <a:pt x="78" y="20"/>
                    </a:cubicBezTo>
                    <a:cubicBezTo>
                      <a:pt x="77" y="21"/>
                      <a:pt x="69" y="24"/>
                      <a:pt x="69" y="24"/>
                    </a:cubicBezTo>
                    <a:cubicBezTo>
                      <a:pt x="70" y="25"/>
                      <a:pt x="70" y="26"/>
                      <a:pt x="70" y="27"/>
                    </a:cubicBezTo>
                    <a:cubicBezTo>
                      <a:pt x="70" y="27"/>
                      <a:pt x="68" y="28"/>
                      <a:pt x="68" y="29"/>
                    </a:cubicBezTo>
                    <a:cubicBezTo>
                      <a:pt x="68" y="33"/>
                      <a:pt x="76" y="47"/>
                      <a:pt x="81" y="47"/>
                    </a:cubicBezTo>
                    <a:cubicBezTo>
                      <a:pt x="80" y="52"/>
                      <a:pt x="78" y="50"/>
                      <a:pt x="75" y="50"/>
                    </a:cubicBezTo>
                    <a:cubicBezTo>
                      <a:pt x="74" y="50"/>
                      <a:pt x="73" y="51"/>
                      <a:pt x="72" y="51"/>
                    </a:cubicBezTo>
                    <a:cubicBezTo>
                      <a:pt x="71" y="54"/>
                      <a:pt x="71" y="54"/>
                      <a:pt x="71" y="54"/>
                    </a:cubicBezTo>
                    <a:cubicBezTo>
                      <a:pt x="69" y="60"/>
                      <a:pt x="67" y="62"/>
                      <a:pt x="67" y="67"/>
                    </a:cubicBezTo>
                    <a:cubicBezTo>
                      <a:pt x="64" y="67"/>
                      <a:pt x="61" y="72"/>
                      <a:pt x="61" y="73"/>
                    </a:cubicBezTo>
                    <a:cubicBezTo>
                      <a:pt x="61" y="75"/>
                      <a:pt x="62" y="76"/>
                      <a:pt x="62" y="77"/>
                    </a:cubicBezTo>
                    <a:cubicBezTo>
                      <a:pt x="62" y="80"/>
                      <a:pt x="59" y="84"/>
                      <a:pt x="59" y="87"/>
                    </a:cubicBezTo>
                    <a:cubicBezTo>
                      <a:pt x="54" y="88"/>
                      <a:pt x="54" y="92"/>
                      <a:pt x="50" y="92"/>
                    </a:cubicBezTo>
                    <a:cubicBezTo>
                      <a:pt x="47" y="92"/>
                      <a:pt x="46" y="89"/>
                      <a:pt x="46" y="88"/>
                    </a:cubicBezTo>
                    <a:cubicBezTo>
                      <a:pt x="41" y="86"/>
                      <a:pt x="38" y="83"/>
                      <a:pt x="33" y="83"/>
                    </a:cubicBezTo>
                    <a:cubicBezTo>
                      <a:pt x="31" y="83"/>
                      <a:pt x="30" y="86"/>
                      <a:pt x="26" y="86"/>
                    </a:cubicBezTo>
                    <a:cubicBezTo>
                      <a:pt x="25" y="86"/>
                      <a:pt x="25" y="85"/>
                      <a:pt x="24" y="8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08" name="Freeform 34">
                <a:extLst>
                  <a:ext uri="{FF2B5EF4-FFF2-40B4-BE49-F238E27FC236}">
                    <a16:creationId xmlns:a16="http://schemas.microsoft.com/office/drawing/2014/main" id="{8ED00803-D1FB-4ED6-ABB5-964EC946375D}"/>
                  </a:ext>
                </a:extLst>
              </p:cNvPr>
              <p:cNvSpPr>
                <a:spLocks/>
              </p:cNvSpPr>
              <p:nvPr/>
            </p:nvSpPr>
            <p:spPr bwMode="auto">
              <a:xfrm>
                <a:off x="6821436" y="2902254"/>
                <a:ext cx="90462" cy="83027"/>
              </a:xfrm>
              <a:custGeom>
                <a:avLst/>
                <a:gdLst>
                  <a:gd name="T0" fmla="*/ 31 w 37"/>
                  <a:gd name="T1" fmla="*/ 24 h 34"/>
                  <a:gd name="T2" fmla="*/ 29 w 37"/>
                  <a:gd name="T3" fmla="*/ 22 h 34"/>
                  <a:gd name="T4" fmla="*/ 27 w 37"/>
                  <a:gd name="T5" fmla="*/ 26 h 34"/>
                  <a:gd name="T6" fmla="*/ 30 w 37"/>
                  <a:gd name="T7" fmla="*/ 31 h 34"/>
                  <a:gd name="T8" fmla="*/ 27 w 37"/>
                  <a:gd name="T9" fmla="*/ 34 h 34"/>
                  <a:gd name="T10" fmla="*/ 26 w 37"/>
                  <a:gd name="T11" fmla="*/ 32 h 34"/>
                  <a:gd name="T12" fmla="*/ 23 w 37"/>
                  <a:gd name="T13" fmla="*/ 33 h 34"/>
                  <a:gd name="T14" fmla="*/ 16 w 37"/>
                  <a:gd name="T15" fmla="*/ 24 h 34"/>
                  <a:gd name="T16" fmla="*/ 18 w 37"/>
                  <a:gd name="T17" fmla="*/ 21 h 34"/>
                  <a:gd name="T18" fmla="*/ 17 w 37"/>
                  <a:gd name="T19" fmla="*/ 18 h 34"/>
                  <a:gd name="T20" fmla="*/ 13 w 37"/>
                  <a:gd name="T21" fmla="*/ 18 h 34"/>
                  <a:gd name="T22" fmla="*/ 13 w 37"/>
                  <a:gd name="T23" fmla="*/ 20 h 34"/>
                  <a:gd name="T24" fmla="*/ 10 w 37"/>
                  <a:gd name="T25" fmla="*/ 19 h 34"/>
                  <a:gd name="T26" fmla="*/ 10 w 37"/>
                  <a:gd name="T27" fmla="*/ 20 h 34"/>
                  <a:gd name="T28" fmla="*/ 7 w 37"/>
                  <a:gd name="T29" fmla="*/ 18 h 34"/>
                  <a:gd name="T30" fmla="*/ 2 w 37"/>
                  <a:gd name="T31" fmla="*/ 29 h 34"/>
                  <a:gd name="T32" fmla="*/ 2 w 37"/>
                  <a:gd name="T33" fmla="*/ 23 h 34"/>
                  <a:gd name="T34" fmla="*/ 1 w 37"/>
                  <a:gd name="T35" fmla="*/ 20 h 34"/>
                  <a:gd name="T36" fmla="*/ 3 w 37"/>
                  <a:gd name="T37" fmla="*/ 14 h 34"/>
                  <a:gd name="T38" fmla="*/ 12 w 37"/>
                  <a:gd name="T39" fmla="*/ 9 h 34"/>
                  <a:gd name="T40" fmla="*/ 16 w 37"/>
                  <a:gd name="T41" fmla="*/ 13 h 34"/>
                  <a:gd name="T42" fmla="*/ 18 w 37"/>
                  <a:gd name="T43" fmla="*/ 13 h 34"/>
                  <a:gd name="T44" fmla="*/ 20 w 37"/>
                  <a:gd name="T45" fmla="*/ 10 h 34"/>
                  <a:gd name="T46" fmla="*/ 26 w 37"/>
                  <a:gd name="T47" fmla="*/ 6 h 34"/>
                  <a:gd name="T48" fmla="*/ 27 w 37"/>
                  <a:gd name="T49" fmla="*/ 0 h 34"/>
                  <a:gd name="T50" fmla="*/ 31 w 37"/>
                  <a:gd name="T51" fmla="*/ 2 h 34"/>
                  <a:gd name="T52" fmla="*/ 37 w 37"/>
                  <a:gd name="T53" fmla="*/ 21 h 34"/>
                  <a:gd name="T54" fmla="*/ 34 w 37"/>
                  <a:gd name="T55" fmla="*/ 29 h 34"/>
                  <a:gd name="T56" fmla="*/ 31 w 37"/>
                  <a:gd name="T57" fmla="*/ 23 h 34"/>
                  <a:gd name="T58" fmla="*/ 31 w 37"/>
                  <a:gd name="T59"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34">
                    <a:moveTo>
                      <a:pt x="31" y="24"/>
                    </a:moveTo>
                    <a:cubicBezTo>
                      <a:pt x="31" y="23"/>
                      <a:pt x="30" y="23"/>
                      <a:pt x="29" y="22"/>
                    </a:cubicBezTo>
                    <a:cubicBezTo>
                      <a:pt x="28" y="24"/>
                      <a:pt x="27" y="24"/>
                      <a:pt x="27" y="26"/>
                    </a:cubicBezTo>
                    <a:cubicBezTo>
                      <a:pt x="27" y="27"/>
                      <a:pt x="30" y="28"/>
                      <a:pt x="30" y="31"/>
                    </a:cubicBezTo>
                    <a:cubicBezTo>
                      <a:pt x="30" y="33"/>
                      <a:pt x="29" y="34"/>
                      <a:pt x="27" y="34"/>
                    </a:cubicBezTo>
                    <a:cubicBezTo>
                      <a:pt x="26" y="34"/>
                      <a:pt x="26" y="33"/>
                      <a:pt x="26" y="32"/>
                    </a:cubicBezTo>
                    <a:cubicBezTo>
                      <a:pt x="25" y="33"/>
                      <a:pt x="24" y="33"/>
                      <a:pt x="23" y="33"/>
                    </a:cubicBezTo>
                    <a:cubicBezTo>
                      <a:pt x="19" y="32"/>
                      <a:pt x="16" y="28"/>
                      <a:pt x="16" y="24"/>
                    </a:cubicBezTo>
                    <a:cubicBezTo>
                      <a:pt x="16" y="22"/>
                      <a:pt x="17" y="21"/>
                      <a:pt x="18" y="21"/>
                    </a:cubicBezTo>
                    <a:cubicBezTo>
                      <a:pt x="17" y="20"/>
                      <a:pt x="17" y="19"/>
                      <a:pt x="17" y="18"/>
                    </a:cubicBezTo>
                    <a:cubicBezTo>
                      <a:pt x="13" y="18"/>
                      <a:pt x="13" y="18"/>
                      <a:pt x="13" y="18"/>
                    </a:cubicBezTo>
                    <a:cubicBezTo>
                      <a:pt x="13" y="19"/>
                      <a:pt x="13" y="20"/>
                      <a:pt x="13" y="20"/>
                    </a:cubicBezTo>
                    <a:cubicBezTo>
                      <a:pt x="11" y="20"/>
                      <a:pt x="11" y="20"/>
                      <a:pt x="10" y="19"/>
                    </a:cubicBezTo>
                    <a:cubicBezTo>
                      <a:pt x="10" y="19"/>
                      <a:pt x="10" y="20"/>
                      <a:pt x="10" y="20"/>
                    </a:cubicBezTo>
                    <a:cubicBezTo>
                      <a:pt x="9" y="20"/>
                      <a:pt x="7" y="18"/>
                      <a:pt x="7" y="18"/>
                    </a:cubicBezTo>
                    <a:cubicBezTo>
                      <a:pt x="4" y="20"/>
                      <a:pt x="5" y="29"/>
                      <a:pt x="2" y="29"/>
                    </a:cubicBezTo>
                    <a:cubicBezTo>
                      <a:pt x="0" y="29"/>
                      <a:pt x="2" y="24"/>
                      <a:pt x="2" y="23"/>
                    </a:cubicBezTo>
                    <a:cubicBezTo>
                      <a:pt x="2" y="22"/>
                      <a:pt x="1" y="21"/>
                      <a:pt x="1" y="20"/>
                    </a:cubicBezTo>
                    <a:cubicBezTo>
                      <a:pt x="1" y="18"/>
                      <a:pt x="2" y="16"/>
                      <a:pt x="3" y="14"/>
                    </a:cubicBezTo>
                    <a:cubicBezTo>
                      <a:pt x="8" y="14"/>
                      <a:pt x="7" y="9"/>
                      <a:pt x="12" y="9"/>
                    </a:cubicBezTo>
                    <a:cubicBezTo>
                      <a:pt x="15" y="9"/>
                      <a:pt x="14" y="13"/>
                      <a:pt x="16" y="13"/>
                    </a:cubicBezTo>
                    <a:cubicBezTo>
                      <a:pt x="17" y="13"/>
                      <a:pt x="17" y="13"/>
                      <a:pt x="18" y="13"/>
                    </a:cubicBezTo>
                    <a:cubicBezTo>
                      <a:pt x="18" y="11"/>
                      <a:pt x="19" y="10"/>
                      <a:pt x="20" y="10"/>
                    </a:cubicBezTo>
                    <a:cubicBezTo>
                      <a:pt x="20" y="6"/>
                      <a:pt x="25" y="7"/>
                      <a:pt x="26" y="6"/>
                    </a:cubicBezTo>
                    <a:cubicBezTo>
                      <a:pt x="27" y="4"/>
                      <a:pt x="26" y="0"/>
                      <a:pt x="27" y="0"/>
                    </a:cubicBezTo>
                    <a:cubicBezTo>
                      <a:pt x="29" y="0"/>
                      <a:pt x="30" y="1"/>
                      <a:pt x="31" y="2"/>
                    </a:cubicBezTo>
                    <a:cubicBezTo>
                      <a:pt x="33" y="4"/>
                      <a:pt x="37" y="19"/>
                      <a:pt x="37" y="21"/>
                    </a:cubicBezTo>
                    <a:cubicBezTo>
                      <a:pt x="37" y="24"/>
                      <a:pt x="34" y="25"/>
                      <a:pt x="34" y="29"/>
                    </a:cubicBezTo>
                    <a:cubicBezTo>
                      <a:pt x="33" y="29"/>
                      <a:pt x="31" y="24"/>
                      <a:pt x="31" y="23"/>
                    </a:cubicBezTo>
                    <a:lnTo>
                      <a:pt x="31" y="24"/>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09" name="Freeform 35">
                <a:extLst>
                  <a:ext uri="{FF2B5EF4-FFF2-40B4-BE49-F238E27FC236}">
                    <a16:creationId xmlns:a16="http://schemas.microsoft.com/office/drawing/2014/main" id="{49E1E4EE-DB1D-47F6-9F07-6441D646BEA1}"/>
                  </a:ext>
                </a:extLst>
              </p:cNvPr>
              <p:cNvSpPr>
                <a:spLocks/>
              </p:cNvSpPr>
              <p:nvPr/>
            </p:nvSpPr>
            <p:spPr bwMode="auto">
              <a:xfrm>
                <a:off x="6738409" y="2879948"/>
                <a:ext cx="43372" cy="45851"/>
              </a:xfrm>
              <a:custGeom>
                <a:avLst/>
                <a:gdLst>
                  <a:gd name="T0" fmla="*/ 1 w 18"/>
                  <a:gd name="T1" fmla="*/ 19 h 19"/>
                  <a:gd name="T2" fmla="*/ 0 w 18"/>
                  <a:gd name="T3" fmla="*/ 19 h 19"/>
                  <a:gd name="T4" fmla="*/ 14 w 18"/>
                  <a:gd name="T5" fmla="*/ 3 h 19"/>
                  <a:gd name="T6" fmla="*/ 16 w 18"/>
                  <a:gd name="T7" fmla="*/ 0 h 19"/>
                  <a:gd name="T8" fmla="*/ 18 w 18"/>
                  <a:gd name="T9" fmla="*/ 4 h 19"/>
                  <a:gd name="T10" fmla="*/ 15 w 18"/>
                  <a:gd name="T11" fmla="*/ 5 h 19"/>
                  <a:gd name="T12" fmla="*/ 11 w 18"/>
                  <a:gd name="T13" fmla="*/ 8 h 19"/>
                  <a:gd name="T14" fmla="*/ 1 w 18"/>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9">
                    <a:moveTo>
                      <a:pt x="1" y="19"/>
                    </a:moveTo>
                    <a:cubicBezTo>
                      <a:pt x="0" y="19"/>
                      <a:pt x="0" y="19"/>
                      <a:pt x="0" y="19"/>
                    </a:cubicBezTo>
                    <a:cubicBezTo>
                      <a:pt x="2" y="11"/>
                      <a:pt x="11" y="8"/>
                      <a:pt x="14" y="3"/>
                    </a:cubicBezTo>
                    <a:cubicBezTo>
                      <a:pt x="15" y="2"/>
                      <a:pt x="15" y="0"/>
                      <a:pt x="16" y="0"/>
                    </a:cubicBezTo>
                    <a:cubicBezTo>
                      <a:pt x="16" y="2"/>
                      <a:pt x="17" y="3"/>
                      <a:pt x="18" y="4"/>
                    </a:cubicBezTo>
                    <a:cubicBezTo>
                      <a:pt x="17" y="4"/>
                      <a:pt x="17" y="5"/>
                      <a:pt x="15" y="5"/>
                    </a:cubicBezTo>
                    <a:cubicBezTo>
                      <a:pt x="15" y="7"/>
                      <a:pt x="13" y="8"/>
                      <a:pt x="11" y="8"/>
                    </a:cubicBezTo>
                    <a:cubicBezTo>
                      <a:pt x="10" y="13"/>
                      <a:pt x="5" y="17"/>
                      <a:pt x="1" y="19"/>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0" name="Freeform 36">
                <a:extLst>
                  <a:ext uri="{FF2B5EF4-FFF2-40B4-BE49-F238E27FC236}">
                    <a16:creationId xmlns:a16="http://schemas.microsoft.com/office/drawing/2014/main" id="{5558838B-A274-4844-97CB-2E480C390922}"/>
                  </a:ext>
                </a:extLst>
              </p:cNvPr>
              <p:cNvSpPr>
                <a:spLocks/>
              </p:cNvSpPr>
              <p:nvPr/>
            </p:nvSpPr>
            <p:spPr bwMode="auto">
              <a:xfrm>
                <a:off x="6769390" y="2725048"/>
                <a:ext cx="87984" cy="122681"/>
              </a:xfrm>
              <a:custGeom>
                <a:avLst/>
                <a:gdLst>
                  <a:gd name="T0" fmla="*/ 3 w 36"/>
                  <a:gd name="T1" fmla="*/ 20 h 50"/>
                  <a:gd name="T2" fmla="*/ 5 w 36"/>
                  <a:gd name="T3" fmla="*/ 13 h 50"/>
                  <a:gd name="T4" fmla="*/ 3 w 36"/>
                  <a:gd name="T5" fmla="*/ 5 h 50"/>
                  <a:gd name="T6" fmla="*/ 6 w 36"/>
                  <a:gd name="T7" fmla="*/ 0 h 50"/>
                  <a:gd name="T8" fmla="*/ 11 w 36"/>
                  <a:gd name="T9" fmla="*/ 4 h 50"/>
                  <a:gd name="T10" fmla="*/ 14 w 36"/>
                  <a:gd name="T11" fmla="*/ 2 h 50"/>
                  <a:gd name="T12" fmla="*/ 15 w 36"/>
                  <a:gd name="T13" fmla="*/ 3 h 50"/>
                  <a:gd name="T14" fmla="*/ 15 w 36"/>
                  <a:gd name="T15" fmla="*/ 5 h 50"/>
                  <a:gd name="T16" fmla="*/ 18 w 36"/>
                  <a:gd name="T17" fmla="*/ 16 h 50"/>
                  <a:gd name="T18" fmla="*/ 13 w 36"/>
                  <a:gd name="T19" fmla="*/ 27 h 50"/>
                  <a:gd name="T20" fmla="*/ 20 w 36"/>
                  <a:gd name="T21" fmla="*/ 39 h 50"/>
                  <a:gd name="T22" fmla="*/ 20 w 36"/>
                  <a:gd name="T23" fmla="*/ 37 h 50"/>
                  <a:gd name="T24" fmla="*/ 23 w 36"/>
                  <a:gd name="T25" fmla="*/ 35 h 50"/>
                  <a:gd name="T26" fmla="*/ 28 w 36"/>
                  <a:gd name="T27" fmla="*/ 41 h 50"/>
                  <a:gd name="T28" fmla="*/ 31 w 36"/>
                  <a:gd name="T29" fmla="*/ 40 h 50"/>
                  <a:gd name="T30" fmla="*/ 32 w 36"/>
                  <a:gd name="T31" fmla="*/ 40 h 50"/>
                  <a:gd name="T32" fmla="*/ 30 w 36"/>
                  <a:gd name="T33" fmla="*/ 43 h 50"/>
                  <a:gd name="T34" fmla="*/ 32 w 36"/>
                  <a:gd name="T35" fmla="*/ 43 h 50"/>
                  <a:gd name="T36" fmla="*/ 36 w 36"/>
                  <a:gd name="T37" fmla="*/ 46 h 50"/>
                  <a:gd name="T38" fmla="*/ 36 w 36"/>
                  <a:gd name="T39" fmla="*/ 48 h 50"/>
                  <a:gd name="T40" fmla="*/ 35 w 36"/>
                  <a:gd name="T41" fmla="*/ 50 h 50"/>
                  <a:gd name="T42" fmla="*/ 33 w 36"/>
                  <a:gd name="T43" fmla="*/ 48 h 50"/>
                  <a:gd name="T44" fmla="*/ 24 w 36"/>
                  <a:gd name="T45" fmla="*/ 40 h 50"/>
                  <a:gd name="T46" fmla="*/ 24 w 36"/>
                  <a:gd name="T47" fmla="*/ 45 h 50"/>
                  <a:gd name="T48" fmla="*/ 17 w 36"/>
                  <a:gd name="T49" fmla="*/ 39 h 50"/>
                  <a:gd name="T50" fmla="*/ 12 w 36"/>
                  <a:gd name="T51" fmla="*/ 41 h 50"/>
                  <a:gd name="T52" fmla="*/ 9 w 36"/>
                  <a:gd name="T53" fmla="*/ 37 h 50"/>
                  <a:gd name="T54" fmla="*/ 10 w 36"/>
                  <a:gd name="T55" fmla="*/ 34 h 50"/>
                  <a:gd name="T56" fmla="*/ 10 w 36"/>
                  <a:gd name="T57" fmla="*/ 32 h 50"/>
                  <a:gd name="T58" fmla="*/ 9 w 36"/>
                  <a:gd name="T59" fmla="*/ 32 h 50"/>
                  <a:gd name="T60" fmla="*/ 7 w 36"/>
                  <a:gd name="T61" fmla="*/ 33 h 50"/>
                  <a:gd name="T62" fmla="*/ 1 w 36"/>
                  <a:gd name="T63" fmla="*/ 29 h 50"/>
                  <a:gd name="T64" fmla="*/ 3 w 36"/>
                  <a:gd name="T65" fmla="*/ 2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 h="50">
                    <a:moveTo>
                      <a:pt x="3" y="20"/>
                    </a:moveTo>
                    <a:cubicBezTo>
                      <a:pt x="4" y="18"/>
                      <a:pt x="4" y="15"/>
                      <a:pt x="5" y="13"/>
                    </a:cubicBezTo>
                    <a:cubicBezTo>
                      <a:pt x="5" y="10"/>
                      <a:pt x="3" y="8"/>
                      <a:pt x="3" y="5"/>
                    </a:cubicBezTo>
                    <a:cubicBezTo>
                      <a:pt x="3" y="2"/>
                      <a:pt x="4" y="0"/>
                      <a:pt x="6" y="0"/>
                    </a:cubicBezTo>
                    <a:cubicBezTo>
                      <a:pt x="9" y="0"/>
                      <a:pt x="8" y="4"/>
                      <a:pt x="11" y="4"/>
                    </a:cubicBezTo>
                    <a:cubicBezTo>
                      <a:pt x="12" y="4"/>
                      <a:pt x="13" y="2"/>
                      <a:pt x="14" y="2"/>
                    </a:cubicBezTo>
                    <a:cubicBezTo>
                      <a:pt x="14" y="2"/>
                      <a:pt x="15" y="3"/>
                      <a:pt x="15" y="3"/>
                    </a:cubicBezTo>
                    <a:cubicBezTo>
                      <a:pt x="15" y="4"/>
                      <a:pt x="15" y="4"/>
                      <a:pt x="15" y="5"/>
                    </a:cubicBezTo>
                    <a:cubicBezTo>
                      <a:pt x="15" y="8"/>
                      <a:pt x="18" y="12"/>
                      <a:pt x="18" y="16"/>
                    </a:cubicBezTo>
                    <a:cubicBezTo>
                      <a:pt x="18" y="22"/>
                      <a:pt x="14" y="22"/>
                      <a:pt x="13" y="27"/>
                    </a:cubicBezTo>
                    <a:cubicBezTo>
                      <a:pt x="13" y="31"/>
                      <a:pt x="17" y="37"/>
                      <a:pt x="20" y="39"/>
                    </a:cubicBezTo>
                    <a:cubicBezTo>
                      <a:pt x="20" y="38"/>
                      <a:pt x="20" y="38"/>
                      <a:pt x="20" y="37"/>
                    </a:cubicBezTo>
                    <a:cubicBezTo>
                      <a:pt x="20" y="36"/>
                      <a:pt x="21" y="35"/>
                      <a:pt x="23" y="35"/>
                    </a:cubicBezTo>
                    <a:cubicBezTo>
                      <a:pt x="26" y="36"/>
                      <a:pt x="27" y="41"/>
                      <a:pt x="28" y="41"/>
                    </a:cubicBezTo>
                    <a:cubicBezTo>
                      <a:pt x="29" y="41"/>
                      <a:pt x="29" y="40"/>
                      <a:pt x="31" y="40"/>
                    </a:cubicBezTo>
                    <a:cubicBezTo>
                      <a:pt x="31" y="40"/>
                      <a:pt x="32" y="40"/>
                      <a:pt x="32" y="40"/>
                    </a:cubicBezTo>
                    <a:cubicBezTo>
                      <a:pt x="32" y="42"/>
                      <a:pt x="30" y="42"/>
                      <a:pt x="30" y="43"/>
                    </a:cubicBezTo>
                    <a:cubicBezTo>
                      <a:pt x="30" y="44"/>
                      <a:pt x="32" y="43"/>
                      <a:pt x="32" y="43"/>
                    </a:cubicBezTo>
                    <a:cubicBezTo>
                      <a:pt x="32" y="45"/>
                      <a:pt x="34" y="46"/>
                      <a:pt x="36" y="46"/>
                    </a:cubicBezTo>
                    <a:cubicBezTo>
                      <a:pt x="36" y="47"/>
                      <a:pt x="36" y="47"/>
                      <a:pt x="36" y="48"/>
                    </a:cubicBezTo>
                    <a:cubicBezTo>
                      <a:pt x="36" y="49"/>
                      <a:pt x="35" y="50"/>
                      <a:pt x="35" y="50"/>
                    </a:cubicBezTo>
                    <a:cubicBezTo>
                      <a:pt x="34" y="50"/>
                      <a:pt x="33" y="48"/>
                      <a:pt x="33" y="48"/>
                    </a:cubicBezTo>
                    <a:cubicBezTo>
                      <a:pt x="32" y="45"/>
                      <a:pt x="25" y="42"/>
                      <a:pt x="24" y="40"/>
                    </a:cubicBezTo>
                    <a:cubicBezTo>
                      <a:pt x="23" y="42"/>
                      <a:pt x="23" y="43"/>
                      <a:pt x="24" y="45"/>
                    </a:cubicBezTo>
                    <a:cubicBezTo>
                      <a:pt x="20" y="45"/>
                      <a:pt x="20" y="39"/>
                      <a:pt x="17" y="39"/>
                    </a:cubicBezTo>
                    <a:cubicBezTo>
                      <a:pt x="15" y="39"/>
                      <a:pt x="14" y="41"/>
                      <a:pt x="12" y="41"/>
                    </a:cubicBezTo>
                    <a:cubicBezTo>
                      <a:pt x="11" y="41"/>
                      <a:pt x="9" y="38"/>
                      <a:pt x="9" y="37"/>
                    </a:cubicBezTo>
                    <a:cubicBezTo>
                      <a:pt x="9" y="35"/>
                      <a:pt x="10" y="35"/>
                      <a:pt x="10" y="34"/>
                    </a:cubicBezTo>
                    <a:cubicBezTo>
                      <a:pt x="10" y="32"/>
                      <a:pt x="10" y="32"/>
                      <a:pt x="10" y="32"/>
                    </a:cubicBezTo>
                    <a:cubicBezTo>
                      <a:pt x="9" y="32"/>
                      <a:pt x="9" y="32"/>
                      <a:pt x="9" y="32"/>
                    </a:cubicBezTo>
                    <a:cubicBezTo>
                      <a:pt x="8" y="32"/>
                      <a:pt x="8" y="33"/>
                      <a:pt x="7" y="33"/>
                    </a:cubicBezTo>
                    <a:cubicBezTo>
                      <a:pt x="6" y="33"/>
                      <a:pt x="1" y="30"/>
                      <a:pt x="1" y="29"/>
                    </a:cubicBezTo>
                    <a:cubicBezTo>
                      <a:pt x="1" y="25"/>
                      <a:pt x="0" y="20"/>
                      <a:pt x="3" y="2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1" name="Freeform 37">
                <a:extLst>
                  <a:ext uri="{FF2B5EF4-FFF2-40B4-BE49-F238E27FC236}">
                    <a16:creationId xmlns:a16="http://schemas.microsoft.com/office/drawing/2014/main" id="{FF350110-6FC2-4A39-A40B-C2DF76A279D4}"/>
                  </a:ext>
                </a:extLst>
              </p:cNvPr>
              <p:cNvSpPr>
                <a:spLocks/>
              </p:cNvSpPr>
              <p:nvPr/>
            </p:nvSpPr>
            <p:spPr bwMode="auto">
              <a:xfrm>
                <a:off x="6859851" y="2847729"/>
                <a:ext cx="27262" cy="49568"/>
              </a:xfrm>
              <a:custGeom>
                <a:avLst/>
                <a:gdLst>
                  <a:gd name="T0" fmla="*/ 10 w 11"/>
                  <a:gd name="T1" fmla="*/ 13 h 20"/>
                  <a:gd name="T2" fmla="*/ 6 w 11"/>
                  <a:gd name="T3" fmla="*/ 13 h 20"/>
                  <a:gd name="T4" fmla="*/ 9 w 11"/>
                  <a:gd name="T5" fmla="*/ 18 h 20"/>
                  <a:gd name="T6" fmla="*/ 9 w 11"/>
                  <a:gd name="T7" fmla="*/ 20 h 20"/>
                  <a:gd name="T8" fmla="*/ 6 w 11"/>
                  <a:gd name="T9" fmla="*/ 20 h 20"/>
                  <a:gd name="T10" fmla="*/ 5 w 11"/>
                  <a:gd name="T11" fmla="*/ 16 h 20"/>
                  <a:gd name="T12" fmla="*/ 5 w 11"/>
                  <a:gd name="T13" fmla="*/ 15 h 20"/>
                  <a:gd name="T14" fmla="*/ 1 w 11"/>
                  <a:gd name="T15" fmla="*/ 11 h 20"/>
                  <a:gd name="T16" fmla="*/ 1 w 11"/>
                  <a:gd name="T17" fmla="*/ 10 h 20"/>
                  <a:gd name="T18" fmla="*/ 5 w 11"/>
                  <a:gd name="T19" fmla="*/ 10 h 20"/>
                  <a:gd name="T20" fmla="*/ 6 w 11"/>
                  <a:gd name="T21" fmla="*/ 9 h 20"/>
                  <a:gd name="T22" fmla="*/ 0 w 11"/>
                  <a:gd name="T23" fmla="*/ 1 h 20"/>
                  <a:gd name="T24" fmla="*/ 2 w 11"/>
                  <a:gd name="T25" fmla="*/ 0 h 20"/>
                  <a:gd name="T26" fmla="*/ 8 w 11"/>
                  <a:gd name="T27" fmla="*/ 1 h 20"/>
                  <a:gd name="T28" fmla="*/ 8 w 11"/>
                  <a:gd name="T29" fmla="*/ 4 h 20"/>
                  <a:gd name="T30" fmla="*/ 9 w 11"/>
                  <a:gd name="T31" fmla="*/ 4 h 20"/>
                  <a:gd name="T32" fmla="*/ 9 w 11"/>
                  <a:gd name="T33" fmla="*/ 8 h 20"/>
                  <a:gd name="T34" fmla="*/ 11 w 11"/>
                  <a:gd name="T35" fmla="*/ 10 h 20"/>
                  <a:gd name="T36" fmla="*/ 10 w 11"/>
                  <a:gd name="T37"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20">
                    <a:moveTo>
                      <a:pt x="10" y="13"/>
                    </a:moveTo>
                    <a:cubicBezTo>
                      <a:pt x="6" y="13"/>
                      <a:pt x="6" y="13"/>
                      <a:pt x="6" y="13"/>
                    </a:cubicBezTo>
                    <a:cubicBezTo>
                      <a:pt x="7" y="15"/>
                      <a:pt x="8" y="18"/>
                      <a:pt x="9" y="18"/>
                    </a:cubicBezTo>
                    <a:cubicBezTo>
                      <a:pt x="9" y="20"/>
                      <a:pt x="9" y="20"/>
                      <a:pt x="9" y="20"/>
                    </a:cubicBezTo>
                    <a:cubicBezTo>
                      <a:pt x="8" y="20"/>
                      <a:pt x="7" y="20"/>
                      <a:pt x="6" y="20"/>
                    </a:cubicBezTo>
                    <a:cubicBezTo>
                      <a:pt x="4" y="20"/>
                      <a:pt x="4" y="18"/>
                      <a:pt x="5" y="16"/>
                    </a:cubicBezTo>
                    <a:cubicBezTo>
                      <a:pt x="5" y="15"/>
                      <a:pt x="5" y="15"/>
                      <a:pt x="5" y="15"/>
                    </a:cubicBezTo>
                    <a:cubicBezTo>
                      <a:pt x="3" y="15"/>
                      <a:pt x="1" y="12"/>
                      <a:pt x="1" y="11"/>
                    </a:cubicBezTo>
                    <a:cubicBezTo>
                      <a:pt x="1" y="10"/>
                      <a:pt x="1" y="10"/>
                      <a:pt x="1" y="10"/>
                    </a:cubicBezTo>
                    <a:cubicBezTo>
                      <a:pt x="3" y="10"/>
                      <a:pt x="4" y="10"/>
                      <a:pt x="5" y="10"/>
                    </a:cubicBezTo>
                    <a:cubicBezTo>
                      <a:pt x="5" y="10"/>
                      <a:pt x="6" y="9"/>
                      <a:pt x="6" y="9"/>
                    </a:cubicBezTo>
                    <a:cubicBezTo>
                      <a:pt x="6" y="5"/>
                      <a:pt x="0" y="3"/>
                      <a:pt x="0" y="1"/>
                    </a:cubicBezTo>
                    <a:cubicBezTo>
                      <a:pt x="1" y="1"/>
                      <a:pt x="1" y="0"/>
                      <a:pt x="2" y="0"/>
                    </a:cubicBezTo>
                    <a:cubicBezTo>
                      <a:pt x="4" y="0"/>
                      <a:pt x="6" y="1"/>
                      <a:pt x="8" y="1"/>
                    </a:cubicBezTo>
                    <a:cubicBezTo>
                      <a:pt x="8" y="2"/>
                      <a:pt x="8" y="3"/>
                      <a:pt x="8" y="4"/>
                    </a:cubicBezTo>
                    <a:cubicBezTo>
                      <a:pt x="8" y="4"/>
                      <a:pt x="9" y="4"/>
                      <a:pt x="9" y="4"/>
                    </a:cubicBezTo>
                    <a:cubicBezTo>
                      <a:pt x="10" y="5"/>
                      <a:pt x="9" y="8"/>
                      <a:pt x="9" y="8"/>
                    </a:cubicBezTo>
                    <a:cubicBezTo>
                      <a:pt x="9" y="8"/>
                      <a:pt x="11" y="10"/>
                      <a:pt x="11" y="10"/>
                    </a:cubicBezTo>
                    <a:cubicBezTo>
                      <a:pt x="11" y="12"/>
                      <a:pt x="11" y="12"/>
                      <a:pt x="10" y="1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2" name="Freeform 38">
                <a:extLst>
                  <a:ext uri="{FF2B5EF4-FFF2-40B4-BE49-F238E27FC236}">
                    <a16:creationId xmlns:a16="http://schemas.microsoft.com/office/drawing/2014/main" id="{D36AD79B-ED0D-4B5E-80C4-BC91501C2915}"/>
                  </a:ext>
                </a:extLst>
              </p:cNvPr>
              <p:cNvSpPr>
                <a:spLocks/>
              </p:cNvSpPr>
              <p:nvPr/>
            </p:nvSpPr>
            <p:spPr bwMode="auto">
              <a:xfrm>
                <a:off x="6818958" y="2860121"/>
                <a:ext cx="22306" cy="32219"/>
              </a:xfrm>
              <a:custGeom>
                <a:avLst/>
                <a:gdLst>
                  <a:gd name="T0" fmla="*/ 2 w 9"/>
                  <a:gd name="T1" fmla="*/ 1 h 13"/>
                  <a:gd name="T2" fmla="*/ 9 w 9"/>
                  <a:gd name="T3" fmla="*/ 5 h 13"/>
                  <a:gd name="T4" fmla="*/ 1 w 9"/>
                  <a:gd name="T5" fmla="*/ 13 h 13"/>
                  <a:gd name="T6" fmla="*/ 0 w 9"/>
                  <a:gd name="T7" fmla="*/ 2 h 13"/>
                  <a:gd name="T8" fmla="*/ 1 w 9"/>
                  <a:gd name="T9" fmla="*/ 0 h 13"/>
                  <a:gd name="T10" fmla="*/ 3 w 9"/>
                  <a:gd name="T11" fmla="*/ 2 h 13"/>
                  <a:gd name="T12" fmla="*/ 2 w 9"/>
                  <a:gd name="T13" fmla="*/ 1 h 13"/>
                </a:gdLst>
                <a:ahLst/>
                <a:cxnLst>
                  <a:cxn ang="0">
                    <a:pos x="T0" y="T1"/>
                  </a:cxn>
                  <a:cxn ang="0">
                    <a:pos x="T2" y="T3"/>
                  </a:cxn>
                  <a:cxn ang="0">
                    <a:pos x="T4" y="T5"/>
                  </a:cxn>
                  <a:cxn ang="0">
                    <a:pos x="T6" y="T7"/>
                  </a:cxn>
                  <a:cxn ang="0">
                    <a:pos x="T8" y="T9"/>
                  </a:cxn>
                  <a:cxn ang="0">
                    <a:pos x="T10" y="T11"/>
                  </a:cxn>
                  <a:cxn ang="0">
                    <a:pos x="T12" y="T13"/>
                  </a:cxn>
                </a:cxnLst>
                <a:rect l="0" t="0" r="r" b="b"/>
                <a:pathLst>
                  <a:path w="9" h="13">
                    <a:moveTo>
                      <a:pt x="2" y="1"/>
                    </a:moveTo>
                    <a:cubicBezTo>
                      <a:pt x="3" y="2"/>
                      <a:pt x="9" y="3"/>
                      <a:pt x="9" y="5"/>
                    </a:cubicBezTo>
                    <a:cubicBezTo>
                      <a:pt x="9" y="9"/>
                      <a:pt x="3" y="11"/>
                      <a:pt x="1" y="13"/>
                    </a:cubicBezTo>
                    <a:cubicBezTo>
                      <a:pt x="1" y="9"/>
                      <a:pt x="0" y="4"/>
                      <a:pt x="0" y="2"/>
                    </a:cubicBezTo>
                    <a:cubicBezTo>
                      <a:pt x="0" y="1"/>
                      <a:pt x="1" y="0"/>
                      <a:pt x="1" y="0"/>
                    </a:cubicBezTo>
                    <a:cubicBezTo>
                      <a:pt x="2" y="0"/>
                      <a:pt x="3" y="1"/>
                      <a:pt x="3" y="2"/>
                    </a:cubicBezTo>
                    <a:lnTo>
                      <a:pt x="2" y="1"/>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3" name="Freeform 39">
                <a:extLst>
                  <a:ext uri="{FF2B5EF4-FFF2-40B4-BE49-F238E27FC236}">
                    <a16:creationId xmlns:a16="http://schemas.microsoft.com/office/drawing/2014/main" id="{20F165B0-07B5-4BFC-A2C1-9F5F44F945A3}"/>
                  </a:ext>
                </a:extLst>
              </p:cNvPr>
              <p:cNvSpPr>
                <a:spLocks/>
              </p:cNvSpPr>
              <p:nvPr/>
            </p:nvSpPr>
            <p:spPr bwMode="auto">
              <a:xfrm>
                <a:off x="6831350" y="2879948"/>
                <a:ext cx="21067" cy="38416"/>
              </a:xfrm>
              <a:custGeom>
                <a:avLst/>
                <a:gdLst>
                  <a:gd name="T0" fmla="*/ 9 w 9"/>
                  <a:gd name="T1" fmla="*/ 3 h 16"/>
                  <a:gd name="T2" fmla="*/ 6 w 9"/>
                  <a:gd name="T3" fmla="*/ 11 h 16"/>
                  <a:gd name="T4" fmla="*/ 7 w 9"/>
                  <a:gd name="T5" fmla="*/ 15 h 16"/>
                  <a:gd name="T6" fmla="*/ 6 w 9"/>
                  <a:gd name="T7" fmla="*/ 16 h 16"/>
                  <a:gd name="T8" fmla="*/ 0 w 9"/>
                  <a:gd name="T9" fmla="*/ 9 h 16"/>
                  <a:gd name="T10" fmla="*/ 3 w 9"/>
                  <a:gd name="T11" fmla="*/ 8 h 16"/>
                  <a:gd name="T12" fmla="*/ 5 w 9"/>
                  <a:gd name="T13" fmla="*/ 1 h 16"/>
                  <a:gd name="T14" fmla="*/ 9 w 9"/>
                  <a:gd name="T15" fmla="*/ 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6">
                    <a:moveTo>
                      <a:pt x="9" y="3"/>
                    </a:moveTo>
                    <a:cubicBezTo>
                      <a:pt x="9" y="6"/>
                      <a:pt x="6" y="8"/>
                      <a:pt x="6" y="11"/>
                    </a:cubicBezTo>
                    <a:cubicBezTo>
                      <a:pt x="6" y="14"/>
                      <a:pt x="7" y="13"/>
                      <a:pt x="7" y="15"/>
                    </a:cubicBezTo>
                    <a:cubicBezTo>
                      <a:pt x="7" y="15"/>
                      <a:pt x="6" y="16"/>
                      <a:pt x="6" y="16"/>
                    </a:cubicBezTo>
                    <a:cubicBezTo>
                      <a:pt x="5" y="16"/>
                      <a:pt x="0" y="11"/>
                      <a:pt x="0" y="9"/>
                    </a:cubicBezTo>
                    <a:cubicBezTo>
                      <a:pt x="0" y="8"/>
                      <a:pt x="2" y="8"/>
                      <a:pt x="3" y="8"/>
                    </a:cubicBezTo>
                    <a:cubicBezTo>
                      <a:pt x="3" y="7"/>
                      <a:pt x="4" y="1"/>
                      <a:pt x="5" y="1"/>
                    </a:cubicBezTo>
                    <a:cubicBezTo>
                      <a:pt x="8" y="0"/>
                      <a:pt x="9" y="2"/>
                      <a:pt x="9"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4" name="Freeform 40">
                <a:extLst>
                  <a:ext uri="{FF2B5EF4-FFF2-40B4-BE49-F238E27FC236}">
                    <a16:creationId xmlns:a16="http://schemas.microsoft.com/office/drawing/2014/main" id="{3BAB5F91-E8CA-4845-8CAC-F6CBC1FF2BD7}"/>
                  </a:ext>
                </a:extLst>
              </p:cNvPr>
              <p:cNvSpPr>
                <a:spLocks/>
              </p:cNvSpPr>
              <p:nvPr/>
            </p:nvSpPr>
            <p:spPr bwMode="auto">
              <a:xfrm>
                <a:off x="6851177" y="2882427"/>
                <a:ext cx="11153" cy="22306"/>
              </a:xfrm>
              <a:custGeom>
                <a:avLst/>
                <a:gdLst>
                  <a:gd name="T0" fmla="*/ 5 w 5"/>
                  <a:gd name="T1" fmla="*/ 0 h 9"/>
                  <a:gd name="T2" fmla="*/ 1 w 5"/>
                  <a:gd name="T3" fmla="*/ 9 h 9"/>
                  <a:gd name="T4" fmla="*/ 0 w 5"/>
                  <a:gd name="T5" fmla="*/ 9 h 9"/>
                  <a:gd name="T6" fmla="*/ 2 w 5"/>
                  <a:gd name="T7" fmla="*/ 0 h 9"/>
                  <a:gd name="T8" fmla="*/ 5 w 5"/>
                  <a:gd name="T9" fmla="*/ 0 h 9"/>
                </a:gdLst>
                <a:ahLst/>
                <a:cxnLst>
                  <a:cxn ang="0">
                    <a:pos x="T0" y="T1"/>
                  </a:cxn>
                  <a:cxn ang="0">
                    <a:pos x="T2" y="T3"/>
                  </a:cxn>
                  <a:cxn ang="0">
                    <a:pos x="T4" y="T5"/>
                  </a:cxn>
                  <a:cxn ang="0">
                    <a:pos x="T6" y="T7"/>
                  </a:cxn>
                  <a:cxn ang="0">
                    <a:pos x="T8" y="T9"/>
                  </a:cxn>
                </a:cxnLst>
                <a:rect l="0" t="0" r="r" b="b"/>
                <a:pathLst>
                  <a:path w="5" h="9">
                    <a:moveTo>
                      <a:pt x="5" y="0"/>
                    </a:moveTo>
                    <a:cubicBezTo>
                      <a:pt x="5" y="4"/>
                      <a:pt x="1" y="6"/>
                      <a:pt x="1" y="9"/>
                    </a:cubicBezTo>
                    <a:cubicBezTo>
                      <a:pt x="1" y="9"/>
                      <a:pt x="0" y="9"/>
                      <a:pt x="0" y="9"/>
                    </a:cubicBezTo>
                    <a:cubicBezTo>
                      <a:pt x="1" y="6"/>
                      <a:pt x="2" y="4"/>
                      <a:pt x="2" y="0"/>
                    </a:cubicBezTo>
                    <a:cubicBezTo>
                      <a:pt x="3" y="0"/>
                      <a:pt x="4" y="0"/>
                      <a:pt x="5"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5" name="Freeform 41">
                <a:extLst>
                  <a:ext uri="{FF2B5EF4-FFF2-40B4-BE49-F238E27FC236}">
                    <a16:creationId xmlns:a16="http://schemas.microsoft.com/office/drawing/2014/main" id="{ADAB21F5-8432-4318-803D-49400348BACC}"/>
                  </a:ext>
                </a:extLst>
              </p:cNvPr>
              <p:cNvSpPr>
                <a:spLocks/>
              </p:cNvSpPr>
              <p:nvPr/>
            </p:nvSpPr>
            <p:spPr bwMode="auto">
              <a:xfrm>
                <a:off x="6854894" y="2897297"/>
                <a:ext cx="14870" cy="12392"/>
              </a:xfrm>
              <a:custGeom>
                <a:avLst/>
                <a:gdLst>
                  <a:gd name="T0" fmla="*/ 6 w 6"/>
                  <a:gd name="T1" fmla="*/ 0 h 5"/>
                  <a:gd name="T2" fmla="*/ 2 w 6"/>
                  <a:gd name="T3" fmla="*/ 5 h 5"/>
                  <a:gd name="T4" fmla="*/ 0 w 6"/>
                  <a:gd name="T5" fmla="*/ 4 h 5"/>
                  <a:gd name="T6" fmla="*/ 3 w 6"/>
                  <a:gd name="T7" fmla="*/ 0 h 5"/>
                  <a:gd name="T8" fmla="*/ 6 w 6"/>
                  <a:gd name="T9" fmla="*/ 0 h 5"/>
                </a:gdLst>
                <a:ahLst/>
                <a:cxnLst>
                  <a:cxn ang="0">
                    <a:pos x="T0" y="T1"/>
                  </a:cxn>
                  <a:cxn ang="0">
                    <a:pos x="T2" y="T3"/>
                  </a:cxn>
                  <a:cxn ang="0">
                    <a:pos x="T4" y="T5"/>
                  </a:cxn>
                  <a:cxn ang="0">
                    <a:pos x="T6" y="T7"/>
                  </a:cxn>
                  <a:cxn ang="0">
                    <a:pos x="T8" y="T9"/>
                  </a:cxn>
                </a:cxnLst>
                <a:rect l="0" t="0" r="r" b="b"/>
                <a:pathLst>
                  <a:path w="6" h="5">
                    <a:moveTo>
                      <a:pt x="6" y="0"/>
                    </a:moveTo>
                    <a:cubicBezTo>
                      <a:pt x="6" y="3"/>
                      <a:pt x="4" y="5"/>
                      <a:pt x="2" y="5"/>
                    </a:cubicBezTo>
                    <a:cubicBezTo>
                      <a:pt x="1" y="5"/>
                      <a:pt x="0" y="4"/>
                      <a:pt x="0" y="4"/>
                    </a:cubicBezTo>
                    <a:cubicBezTo>
                      <a:pt x="0" y="2"/>
                      <a:pt x="2" y="2"/>
                      <a:pt x="3" y="0"/>
                    </a:cubicBezTo>
                    <a:cubicBezTo>
                      <a:pt x="4" y="1"/>
                      <a:pt x="5" y="1"/>
                      <a:pt x="6"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6" name="Freeform 42">
                <a:extLst>
                  <a:ext uri="{FF2B5EF4-FFF2-40B4-BE49-F238E27FC236}">
                    <a16:creationId xmlns:a16="http://schemas.microsoft.com/office/drawing/2014/main" id="{E9E194EE-4E95-4C25-AFCD-92F9E6394DA2}"/>
                  </a:ext>
                </a:extLst>
              </p:cNvPr>
              <p:cNvSpPr>
                <a:spLocks/>
              </p:cNvSpPr>
              <p:nvPr/>
            </p:nvSpPr>
            <p:spPr bwMode="auto">
              <a:xfrm>
                <a:off x="6841263" y="2847729"/>
                <a:ext cx="16110" cy="19827"/>
              </a:xfrm>
              <a:custGeom>
                <a:avLst/>
                <a:gdLst>
                  <a:gd name="T0" fmla="*/ 0 w 7"/>
                  <a:gd name="T1" fmla="*/ 4 h 8"/>
                  <a:gd name="T2" fmla="*/ 0 w 7"/>
                  <a:gd name="T3" fmla="*/ 0 h 8"/>
                  <a:gd name="T4" fmla="*/ 2 w 7"/>
                  <a:gd name="T5" fmla="*/ 0 h 8"/>
                  <a:gd name="T6" fmla="*/ 6 w 7"/>
                  <a:gd name="T7" fmla="*/ 6 h 8"/>
                  <a:gd name="T8" fmla="*/ 4 w 7"/>
                  <a:gd name="T9" fmla="*/ 4 h 8"/>
                  <a:gd name="T10" fmla="*/ 0 w 7"/>
                  <a:gd name="T11" fmla="*/ 4 h 8"/>
                </a:gdLst>
                <a:ahLst/>
                <a:cxnLst>
                  <a:cxn ang="0">
                    <a:pos x="T0" y="T1"/>
                  </a:cxn>
                  <a:cxn ang="0">
                    <a:pos x="T2" y="T3"/>
                  </a:cxn>
                  <a:cxn ang="0">
                    <a:pos x="T4" y="T5"/>
                  </a:cxn>
                  <a:cxn ang="0">
                    <a:pos x="T6" y="T7"/>
                  </a:cxn>
                  <a:cxn ang="0">
                    <a:pos x="T8" y="T9"/>
                  </a:cxn>
                  <a:cxn ang="0">
                    <a:pos x="T10" y="T11"/>
                  </a:cxn>
                </a:cxnLst>
                <a:rect l="0" t="0" r="r" b="b"/>
                <a:pathLst>
                  <a:path w="7" h="8">
                    <a:moveTo>
                      <a:pt x="0" y="4"/>
                    </a:moveTo>
                    <a:cubicBezTo>
                      <a:pt x="0" y="2"/>
                      <a:pt x="0" y="1"/>
                      <a:pt x="0" y="0"/>
                    </a:cubicBezTo>
                    <a:cubicBezTo>
                      <a:pt x="2" y="0"/>
                      <a:pt x="2" y="0"/>
                      <a:pt x="2" y="0"/>
                    </a:cubicBezTo>
                    <a:cubicBezTo>
                      <a:pt x="3" y="2"/>
                      <a:pt x="7" y="3"/>
                      <a:pt x="6" y="6"/>
                    </a:cubicBezTo>
                    <a:cubicBezTo>
                      <a:pt x="6" y="8"/>
                      <a:pt x="4" y="5"/>
                      <a:pt x="4" y="4"/>
                    </a:cubicBezTo>
                    <a:cubicBezTo>
                      <a:pt x="2" y="4"/>
                      <a:pt x="1" y="4"/>
                      <a:pt x="0"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7" name="Freeform 43">
                <a:extLst>
                  <a:ext uri="{FF2B5EF4-FFF2-40B4-BE49-F238E27FC236}">
                    <a16:creationId xmlns:a16="http://schemas.microsoft.com/office/drawing/2014/main" id="{F339CD21-8507-49DA-89AA-3318AADB9977}"/>
                  </a:ext>
                </a:extLst>
              </p:cNvPr>
              <p:cNvSpPr>
                <a:spLocks/>
              </p:cNvSpPr>
              <p:nvPr/>
            </p:nvSpPr>
            <p:spPr bwMode="auto">
              <a:xfrm>
                <a:off x="6786738" y="2827902"/>
                <a:ext cx="24784" cy="24784"/>
              </a:xfrm>
              <a:custGeom>
                <a:avLst/>
                <a:gdLst>
                  <a:gd name="T0" fmla="*/ 8 w 10"/>
                  <a:gd name="T1" fmla="*/ 10 h 10"/>
                  <a:gd name="T2" fmla="*/ 0 w 10"/>
                  <a:gd name="T3" fmla="*/ 0 h 10"/>
                  <a:gd name="T4" fmla="*/ 3 w 10"/>
                  <a:gd name="T5" fmla="*/ 0 h 10"/>
                  <a:gd name="T6" fmla="*/ 9 w 10"/>
                  <a:gd name="T7" fmla="*/ 5 h 10"/>
                  <a:gd name="T8" fmla="*/ 8 w 10"/>
                  <a:gd name="T9" fmla="*/ 10 h 10"/>
                </a:gdLst>
                <a:ahLst/>
                <a:cxnLst>
                  <a:cxn ang="0">
                    <a:pos x="T0" y="T1"/>
                  </a:cxn>
                  <a:cxn ang="0">
                    <a:pos x="T2" y="T3"/>
                  </a:cxn>
                  <a:cxn ang="0">
                    <a:pos x="T4" y="T5"/>
                  </a:cxn>
                  <a:cxn ang="0">
                    <a:pos x="T6" y="T7"/>
                  </a:cxn>
                  <a:cxn ang="0">
                    <a:pos x="T8" y="T9"/>
                  </a:cxn>
                </a:cxnLst>
                <a:rect l="0" t="0" r="r" b="b"/>
                <a:pathLst>
                  <a:path w="10" h="10">
                    <a:moveTo>
                      <a:pt x="8" y="10"/>
                    </a:moveTo>
                    <a:cubicBezTo>
                      <a:pt x="6" y="10"/>
                      <a:pt x="0" y="0"/>
                      <a:pt x="0" y="0"/>
                    </a:cubicBezTo>
                    <a:cubicBezTo>
                      <a:pt x="3" y="0"/>
                      <a:pt x="3" y="0"/>
                      <a:pt x="3" y="0"/>
                    </a:cubicBezTo>
                    <a:cubicBezTo>
                      <a:pt x="6" y="2"/>
                      <a:pt x="9" y="2"/>
                      <a:pt x="9" y="5"/>
                    </a:cubicBezTo>
                    <a:cubicBezTo>
                      <a:pt x="10" y="7"/>
                      <a:pt x="9" y="10"/>
                      <a:pt x="8" y="1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8" name="Freeform 44">
                <a:extLst>
                  <a:ext uri="{FF2B5EF4-FFF2-40B4-BE49-F238E27FC236}">
                    <a16:creationId xmlns:a16="http://schemas.microsoft.com/office/drawing/2014/main" id="{39F0A580-9E0E-45A8-83C7-3EBBEA0E652D}"/>
                  </a:ext>
                </a:extLst>
              </p:cNvPr>
              <p:cNvSpPr>
                <a:spLocks/>
              </p:cNvSpPr>
              <p:nvPr/>
            </p:nvSpPr>
            <p:spPr bwMode="auto">
              <a:xfrm>
                <a:off x="6811523" y="2830380"/>
                <a:ext cx="7435" cy="2478"/>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1" y="1"/>
                      <a:pt x="2" y="1"/>
                      <a:pt x="3" y="1"/>
                    </a:cubicBezTo>
                    <a:cubicBezTo>
                      <a:pt x="2" y="0"/>
                      <a:pt x="1" y="1"/>
                      <a:pt x="0" y="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9" name="Freeform 45">
                <a:extLst>
                  <a:ext uri="{FF2B5EF4-FFF2-40B4-BE49-F238E27FC236}">
                    <a16:creationId xmlns:a16="http://schemas.microsoft.com/office/drawing/2014/main" id="{8F861083-EAE9-4057-99E7-83FB48AD471D}"/>
                  </a:ext>
                </a:extLst>
              </p:cNvPr>
              <p:cNvSpPr>
                <a:spLocks/>
              </p:cNvSpPr>
              <p:nvPr/>
            </p:nvSpPr>
            <p:spPr bwMode="auto">
              <a:xfrm>
                <a:off x="6776825" y="2578822"/>
                <a:ext cx="44611" cy="60721"/>
              </a:xfrm>
              <a:custGeom>
                <a:avLst/>
                <a:gdLst>
                  <a:gd name="T0" fmla="*/ 5 w 18"/>
                  <a:gd name="T1" fmla="*/ 25 h 25"/>
                  <a:gd name="T2" fmla="*/ 1 w 18"/>
                  <a:gd name="T3" fmla="*/ 17 h 25"/>
                  <a:gd name="T4" fmla="*/ 11 w 18"/>
                  <a:gd name="T5" fmla="*/ 0 h 25"/>
                  <a:gd name="T6" fmla="*/ 5 w 18"/>
                  <a:gd name="T7" fmla="*/ 25 h 25"/>
                </a:gdLst>
                <a:ahLst/>
                <a:cxnLst>
                  <a:cxn ang="0">
                    <a:pos x="T0" y="T1"/>
                  </a:cxn>
                  <a:cxn ang="0">
                    <a:pos x="T2" y="T3"/>
                  </a:cxn>
                  <a:cxn ang="0">
                    <a:pos x="T4" y="T5"/>
                  </a:cxn>
                  <a:cxn ang="0">
                    <a:pos x="T6" y="T7"/>
                  </a:cxn>
                </a:cxnLst>
                <a:rect l="0" t="0" r="r" b="b"/>
                <a:pathLst>
                  <a:path w="18" h="25">
                    <a:moveTo>
                      <a:pt x="5" y="25"/>
                    </a:moveTo>
                    <a:cubicBezTo>
                      <a:pt x="0" y="25"/>
                      <a:pt x="1" y="22"/>
                      <a:pt x="1" y="17"/>
                    </a:cubicBezTo>
                    <a:cubicBezTo>
                      <a:pt x="1" y="11"/>
                      <a:pt x="7" y="0"/>
                      <a:pt x="11" y="0"/>
                    </a:cubicBezTo>
                    <a:cubicBezTo>
                      <a:pt x="18" y="0"/>
                      <a:pt x="11" y="25"/>
                      <a:pt x="5" y="2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0" name="Freeform 46">
                <a:extLst>
                  <a:ext uri="{FF2B5EF4-FFF2-40B4-BE49-F238E27FC236}">
                    <a16:creationId xmlns:a16="http://schemas.microsoft.com/office/drawing/2014/main" id="{27A857A0-2761-4794-A2F5-59DD27AC2961}"/>
                  </a:ext>
                </a:extLst>
              </p:cNvPr>
              <p:cNvSpPr>
                <a:spLocks/>
              </p:cNvSpPr>
              <p:nvPr/>
            </p:nvSpPr>
            <p:spPr bwMode="auto">
              <a:xfrm>
                <a:off x="6545094" y="2689111"/>
                <a:ext cx="50808" cy="40894"/>
              </a:xfrm>
              <a:custGeom>
                <a:avLst/>
                <a:gdLst>
                  <a:gd name="T0" fmla="*/ 2 w 21"/>
                  <a:gd name="T1" fmla="*/ 7 h 17"/>
                  <a:gd name="T2" fmla="*/ 17 w 21"/>
                  <a:gd name="T3" fmla="*/ 0 h 17"/>
                  <a:gd name="T4" fmla="*/ 21 w 21"/>
                  <a:gd name="T5" fmla="*/ 4 h 17"/>
                  <a:gd name="T6" fmla="*/ 8 w 21"/>
                  <a:gd name="T7" fmla="*/ 17 h 17"/>
                  <a:gd name="T8" fmla="*/ 2 w 21"/>
                  <a:gd name="T9" fmla="*/ 11 h 17"/>
                  <a:gd name="T10" fmla="*/ 2 w 21"/>
                  <a:gd name="T11" fmla="*/ 7 h 17"/>
                </a:gdLst>
                <a:ahLst/>
                <a:cxnLst>
                  <a:cxn ang="0">
                    <a:pos x="T0" y="T1"/>
                  </a:cxn>
                  <a:cxn ang="0">
                    <a:pos x="T2" y="T3"/>
                  </a:cxn>
                  <a:cxn ang="0">
                    <a:pos x="T4" y="T5"/>
                  </a:cxn>
                  <a:cxn ang="0">
                    <a:pos x="T6" y="T7"/>
                  </a:cxn>
                  <a:cxn ang="0">
                    <a:pos x="T8" y="T9"/>
                  </a:cxn>
                  <a:cxn ang="0">
                    <a:pos x="T10" y="T11"/>
                  </a:cxn>
                </a:cxnLst>
                <a:rect l="0" t="0" r="r" b="b"/>
                <a:pathLst>
                  <a:path w="21" h="17">
                    <a:moveTo>
                      <a:pt x="2" y="7"/>
                    </a:moveTo>
                    <a:cubicBezTo>
                      <a:pt x="4" y="7"/>
                      <a:pt x="14" y="0"/>
                      <a:pt x="17" y="0"/>
                    </a:cubicBezTo>
                    <a:cubicBezTo>
                      <a:pt x="19" y="0"/>
                      <a:pt x="21" y="2"/>
                      <a:pt x="21" y="4"/>
                    </a:cubicBezTo>
                    <a:cubicBezTo>
                      <a:pt x="21" y="8"/>
                      <a:pt x="12" y="17"/>
                      <a:pt x="8" y="17"/>
                    </a:cubicBezTo>
                    <a:cubicBezTo>
                      <a:pt x="4" y="17"/>
                      <a:pt x="2" y="15"/>
                      <a:pt x="2" y="11"/>
                    </a:cubicBezTo>
                    <a:cubicBezTo>
                      <a:pt x="2" y="9"/>
                      <a:pt x="0" y="7"/>
                      <a:pt x="2"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1" name="Freeform 47">
                <a:extLst>
                  <a:ext uri="{FF2B5EF4-FFF2-40B4-BE49-F238E27FC236}">
                    <a16:creationId xmlns:a16="http://schemas.microsoft.com/office/drawing/2014/main" id="{D8755F26-B24E-4C80-A333-58978FF0024A}"/>
                  </a:ext>
                </a:extLst>
              </p:cNvPr>
              <p:cNvSpPr>
                <a:spLocks/>
              </p:cNvSpPr>
              <p:nvPr/>
            </p:nvSpPr>
            <p:spPr bwMode="auto">
              <a:xfrm>
                <a:off x="6322039" y="2601817"/>
                <a:ext cx="242882" cy="468970"/>
              </a:xfrm>
              <a:custGeom>
                <a:avLst/>
                <a:gdLst>
                  <a:gd name="T0" fmla="*/ 8 w 95"/>
                  <a:gd name="T1" fmla="*/ 112 h 184"/>
                  <a:gd name="T2" fmla="*/ 13 w 95"/>
                  <a:gd name="T3" fmla="*/ 99 h 184"/>
                  <a:gd name="T4" fmla="*/ 16 w 95"/>
                  <a:gd name="T5" fmla="*/ 96 h 184"/>
                  <a:gd name="T6" fmla="*/ 10 w 95"/>
                  <a:gd name="T7" fmla="*/ 78 h 184"/>
                  <a:gd name="T8" fmla="*/ 5 w 95"/>
                  <a:gd name="T9" fmla="*/ 71 h 184"/>
                  <a:gd name="T10" fmla="*/ 5 w 95"/>
                  <a:gd name="T11" fmla="*/ 69 h 184"/>
                  <a:gd name="T12" fmla="*/ 5 w 95"/>
                  <a:gd name="T13" fmla="*/ 69 h 184"/>
                  <a:gd name="T14" fmla="*/ 8 w 95"/>
                  <a:gd name="T15" fmla="*/ 63 h 184"/>
                  <a:gd name="T16" fmla="*/ 5 w 95"/>
                  <a:gd name="T17" fmla="*/ 50 h 184"/>
                  <a:gd name="T18" fmla="*/ 0 w 95"/>
                  <a:gd name="T19" fmla="*/ 42 h 184"/>
                  <a:gd name="T20" fmla="*/ 5 w 95"/>
                  <a:gd name="T21" fmla="*/ 30 h 184"/>
                  <a:gd name="T22" fmla="*/ 12 w 95"/>
                  <a:gd name="T23" fmla="*/ 28 h 184"/>
                  <a:gd name="T24" fmla="*/ 29 w 95"/>
                  <a:gd name="T25" fmla="*/ 13 h 184"/>
                  <a:gd name="T26" fmla="*/ 30 w 95"/>
                  <a:gd name="T27" fmla="*/ 13 h 184"/>
                  <a:gd name="T28" fmla="*/ 32 w 95"/>
                  <a:gd name="T29" fmla="*/ 16 h 184"/>
                  <a:gd name="T30" fmla="*/ 34 w 95"/>
                  <a:gd name="T31" fmla="*/ 13 h 184"/>
                  <a:gd name="T32" fmla="*/ 34 w 95"/>
                  <a:gd name="T33" fmla="*/ 6 h 184"/>
                  <a:gd name="T34" fmla="*/ 41 w 95"/>
                  <a:gd name="T35" fmla="*/ 4 h 184"/>
                  <a:gd name="T36" fmla="*/ 51 w 95"/>
                  <a:gd name="T37" fmla="*/ 4 h 184"/>
                  <a:gd name="T38" fmla="*/ 62 w 95"/>
                  <a:gd name="T39" fmla="*/ 0 h 184"/>
                  <a:gd name="T40" fmla="*/ 74 w 95"/>
                  <a:gd name="T41" fmla="*/ 3 h 184"/>
                  <a:gd name="T42" fmla="*/ 84 w 95"/>
                  <a:gd name="T43" fmla="*/ 14 h 184"/>
                  <a:gd name="T44" fmla="*/ 65 w 95"/>
                  <a:gd name="T45" fmla="*/ 38 h 184"/>
                  <a:gd name="T46" fmla="*/ 67 w 95"/>
                  <a:gd name="T47" fmla="*/ 42 h 184"/>
                  <a:gd name="T48" fmla="*/ 84 w 95"/>
                  <a:gd name="T49" fmla="*/ 61 h 184"/>
                  <a:gd name="T50" fmla="*/ 95 w 95"/>
                  <a:gd name="T51" fmla="*/ 87 h 184"/>
                  <a:gd name="T52" fmla="*/ 92 w 95"/>
                  <a:gd name="T53" fmla="*/ 102 h 184"/>
                  <a:gd name="T54" fmla="*/ 74 w 95"/>
                  <a:gd name="T55" fmla="*/ 111 h 184"/>
                  <a:gd name="T56" fmla="*/ 68 w 95"/>
                  <a:gd name="T57" fmla="*/ 117 h 184"/>
                  <a:gd name="T58" fmla="*/ 67 w 95"/>
                  <a:gd name="T59" fmla="*/ 115 h 184"/>
                  <a:gd name="T60" fmla="*/ 67 w 95"/>
                  <a:gd name="T61" fmla="*/ 118 h 184"/>
                  <a:gd name="T62" fmla="*/ 60 w 95"/>
                  <a:gd name="T63" fmla="*/ 125 h 184"/>
                  <a:gd name="T64" fmla="*/ 58 w 95"/>
                  <a:gd name="T65" fmla="*/ 119 h 184"/>
                  <a:gd name="T66" fmla="*/ 59 w 95"/>
                  <a:gd name="T67" fmla="*/ 115 h 184"/>
                  <a:gd name="T68" fmla="*/ 57 w 95"/>
                  <a:gd name="T69" fmla="*/ 111 h 184"/>
                  <a:gd name="T70" fmla="*/ 47 w 95"/>
                  <a:gd name="T71" fmla="*/ 105 h 184"/>
                  <a:gd name="T72" fmla="*/ 40 w 95"/>
                  <a:gd name="T73" fmla="*/ 97 h 184"/>
                  <a:gd name="T74" fmla="*/ 28 w 95"/>
                  <a:gd name="T75" fmla="*/ 92 h 184"/>
                  <a:gd name="T76" fmla="*/ 26 w 95"/>
                  <a:gd name="T77" fmla="*/ 88 h 184"/>
                  <a:gd name="T78" fmla="*/ 19 w 95"/>
                  <a:gd name="T79" fmla="*/ 84 h 184"/>
                  <a:gd name="T80" fmla="*/ 17 w 95"/>
                  <a:gd name="T81" fmla="*/ 87 h 184"/>
                  <a:gd name="T82" fmla="*/ 18 w 95"/>
                  <a:gd name="T83" fmla="*/ 93 h 184"/>
                  <a:gd name="T84" fmla="*/ 10 w 95"/>
                  <a:gd name="T85" fmla="*/ 111 h 184"/>
                  <a:gd name="T86" fmla="*/ 20 w 95"/>
                  <a:gd name="T87" fmla="*/ 125 h 184"/>
                  <a:gd name="T88" fmla="*/ 19 w 95"/>
                  <a:gd name="T89" fmla="*/ 125 h 184"/>
                  <a:gd name="T90" fmla="*/ 23 w 95"/>
                  <a:gd name="T91" fmla="*/ 134 h 184"/>
                  <a:gd name="T92" fmla="*/ 47 w 95"/>
                  <a:gd name="T93" fmla="*/ 158 h 184"/>
                  <a:gd name="T94" fmla="*/ 46 w 95"/>
                  <a:gd name="T95" fmla="*/ 164 h 184"/>
                  <a:gd name="T96" fmla="*/ 52 w 95"/>
                  <a:gd name="T97" fmla="*/ 174 h 184"/>
                  <a:gd name="T98" fmla="*/ 54 w 95"/>
                  <a:gd name="T99" fmla="*/ 182 h 184"/>
                  <a:gd name="T100" fmla="*/ 51 w 95"/>
                  <a:gd name="T101" fmla="*/ 183 h 184"/>
                  <a:gd name="T102" fmla="*/ 48 w 95"/>
                  <a:gd name="T103" fmla="*/ 184 h 184"/>
                  <a:gd name="T104" fmla="*/ 44 w 95"/>
                  <a:gd name="T105" fmla="*/ 181 h 184"/>
                  <a:gd name="T106" fmla="*/ 24 w 95"/>
                  <a:gd name="T107" fmla="*/ 160 h 184"/>
                  <a:gd name="T108" fmla="*/ 17 w 95"/>
                  <a:gd name="T109" fmla="*/ 139 h 184"/>
                  <a:gd name="T110" fmla="*/ 9 w 95"/>
                  <a:gd name="T111" fmla="*/ 125 h 184"/>
                  <a:gd name="T112" fmla="*/ 5 w 95"/>
                  <a:gd name="T113" fmla="*/ 125 h 184"/>
                  <a:gd name="T114" fmla="*/ 5 w 95"/>
                  <a:gd name="T115" fmla="*/ 123 h 184"/>
                  <a:gd name="T116" fmla="*/ 6 w 95"/>
                  <a:gd name="T117" fmla="*/ 112 h 184"/>
                  <a:gd name="T118" fmla="*/ 7 w 95"/>
                  <a:gd name="T119" fmla="*/ 112 h 184"/>
                  <a:gd name="T120" fmla="*/ 8 w 95"/>
                  <a:gd name="T121" fmla="*/ 11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 h="184">
                    <a:moveTo>
                      <a:pt x="8" y="112"/>
                    </a:moveTo>
                    <a:cubicBezTo>
                      <a:pt x="10" y="107"/>
                      <a:pt x="11" y="104"/>
                      <a:pt x="13" y="99"/>
                    </a:cubicBezTo>
                    <a:cubicBezTo>
                      <a:pt x="14" y="98"/>
                      <a:pt x="16" y="97"/>
                      <a:pt x="16" y="96"/>
                    </a:cubicBezTo>
                    <a:cubicBezTo>
                      <a:pt x="16" y="93"/>
                      <a:pt x="12" y="80"/>
                      <a:pt x="10" y="78"/>
                    </a:cubicBezTo>
                    <a:cubicBezTo>
                      <a:pt x="8" y="76"/>
                      <a:pt x="5" y="74"/>
                      <a:pt x="5" y="71"/>
                    </a:cubicBezTo>
                    <a:cubicBezTo>
                      <a:pt x="5" y="70"/>
                      <a:pt x="5" y="69"/>
                      <a:pt x="5" y="69"/>
                    </a:cubicBezTo>
                    <a:cubicBezTo>
                      <a:pt x="5" y="69"/>
                      <a:pt x="5" y="69"/>
                      <a:pt x="5" y="69"/>
                    </a:cubicBezTo>
                    <a:cubicBezTo>
                      <a:pt x="5" y="68"/>
                      <a:pt x="8" y="65"/>
                      <a:pt x="8" y="63"/>
                    </a:cubicBezTo>
                    <a:cubicBezTo>
                      <a:pt x="8" y="59"/>
                      <a:pt x="7" y="53"/>
                      <a:pt x="5" y="50"/>
                    </a:cubicBezTo>
                    <a:cubicBezTo>
                      <a:pt x="4" y="48"/>
                      <a:pt x="0" y="48"/>
                      <a:pt x="0" y="42"/>
                    </a:cubicBezTo>
                    <a:cubicBezTo>
                      <a:pt x="0" y="37"/>
                      <a:pt x="2" y="33"/>
                      <a:pt x="5" y="30"/>
                    </a:cubicBezTo>
                    <a:cubicBezTo>
                      <a:pt x="6" y="29"/>
                      <a:pt x="9" y="30"/>
                      <a:pt x="12" y="28"/>
                    </a:cubicBezTo>
                    <a:cubicBezTo>
                      <a:pt x="19" y="24"/>
                      <a:pt x="23" y="21"/>
                      <a:pt x="29" y="13"/>
                    </a:cubicBezTo>
                    <a:cubicBezTo>
                      <a:pt x="30" y="13"/>
                      <a:pt x="30" y="13"/>
                      <a:pt x="30" y="13"/>
                    </a:cubicBezTo>
                    <a:cubicBezTo>
                      <a:pt x="30" y="15"/>
                      <a:pt x="32" y="16"/>
                      <a:pt x="32" y="16"/>
                    </a:cubicBezTo>
                    <a:cubicBezTo>
                      <a:pt x="33" y="16"/>
                      <a:pt x="34" y="14"/>
                      <a:pt x="34" y="13"/>
                    </a:cubicBezTo>
                    <a:cubicBezTo>
                      <a:pt x="34" y="10"/>
                      <a:pt x="34" y="9"/>
                      <a:pt x="34" y="6"/>
                    </a:cubicBezTo>
                    <a:cubicBezTo>
                      <a:pt x="34" y="6"/>
                      <a:pt x="40" y="4"/>
                      <a:pt x="41" y="4"/>
                    </a:cubicBezTo>
                    <a:cubicBezTo>
                      <a:pt x="51" y="4"/>
                      <a:pt x="51" y="4"/>
                      <a:pt x="51" y="4"/>
                    </a:cubicBezTo>
                    <a:cubicBezTo>
                      <a:pt x="55" y="6"/>
                      <a:pt x="58" y="0"/>
                      <a:pt x="62" y="0"/>
                    </a:cubicBezTo>
                    <a:cubicBezTo>
                      <a:pt x="67" y="0"/>
                      <a:pt x="69" y="3"/>
                      <a:pt x="74" y="3"/>
                    </a:cubicBezTo>
                    <a:cubicBezTo>
                      <a:pt x="74" y="11"/>
                      <a:pt x="80" y="13"/>
                      <a:pt x="84" y="14"/>
                    </a:cubicBezTo>
                    <a:cubicBezTo>
                      <a:pt x="79" y="23"/>
                      <a:pt x="65" y="25"/>
                      <a:pt x="65" y="38"/>
                    </a:cubicBezTo>
                    <a:cubicBezTo>
                      <a:pt x="65" y="40"/>
                      <a:pt x="66" y="41"/>
                      <a:pt x="67" y="42"/>
                    </a:cubicBezTo>
                    <a:cubicBezTo>
                      <a:pt x="74" y="48"/>
                      <a:pt x="77" y="56"/>
                      <a:pt x="84" y="61"/>
                    </a:cubicBezTo>
                    <a:cubicBezTo>
                      <a:pt x="91" y="65"/>
                      <a:pt x="95" y="78"/>
                      <a:pt x="95" y="87"/>
                    </a:cubicBezTo>
                    <a:cubicBezTo>
                      <a:pt x="95" y="94"/>
                      <a:pt x="92" y="96"/>
                      <a:pt x="92" y="102"/>
                    </a:cubicBezTo>
                    <a:cubicBezTo>
                      <a:pt x="83" y="104"/>
                      <a:pt x="82" y="107"/>
                      <a:pt x="74" y="111"/>
                    </a:cubicBezTo>
                    <a:cubicBezTo>
                      <a:pt x="71" y="113"/>
                      <a:pt x="71" y="117"/>
                      <a:pt x="68" y="117"/>
                    </a:cubicBezTo>
                    <a:cubicBezTo>
                      <a:pt x="67" y="117"/>
                      <a:pt x="67" y="115"/>
                      <a:pt x="67" y="115"/>
                    </a:cubicBezTo>
                    <a:cubicBezTo>
                      <a:pt x="67" y="116"/>
                      <a:pt x="67" y="117"/>
                      <a:pt x="67" y="118"/>
                    </a:cubicBezTo>
                    <a:cubicBezTo>
                      <a:pt x="67" y="121"/>
                      <a:pt x="61" y="125"/>
                      <a:pt x="60" y="125"/>
                    </a:cubicBezTo>
                    <a:cubicBezTo>
                      <a:pt x="59" y="125"/>
                      <a:pt x="58" y="121"/>
                      <a:pt x="58" y="119"/>
                    </a:cubicBezTo>
                    <a:cubicBezTo>
                      <a:pt x="58" y="117"/>
                      <a:pt x="58" y="116"/>
                      <a:pt x="59" y="115"/>
                    </a:cubicBezTo>
                    <a:cubicBezTo>
                      <a:pt x="58" y="115"/>
                      <a:pt x="57" y="112"/>
                      <a:pt x="57" y="111"/>
                    </a:cubicBezTo>
                    <a:cubicBezTo>
                      <a:pt x="53" y="111"/>
                      <a:pt x="47" y="109"/>
                      <a:pt x="47" y="105"/>
                    </a:cubicBezTo>
                    <a:cubicBezTo>
                      <a:pt x="41" y="105"/>
                      <a:pt x="44" y="101"/>
                      <a:pt x="40" y="97"/>
                    </a:cubicBezTo>
                    <a:cubicBezTo>
                      <a:pt x="36" y="93"/>
                      <a:pt x="32" y="93"/>
                      <a:pt x="28" y="92"/>
                    </a:cubicBezTo>
                    <a:cubicBezTo>
                      <a:pt x="27" y="92"/>
                      <a:pt x="26" y="88"/>
                      <a:pt x="26" y="88"/>
                    </a:cubicBezTo>
                    <a:cubicBezTo>
                      <a:pt x="26" y="85"/>
                      <a:pt x="22" y="84"/>
                      <a:pt x="19" y="84"/>
                    </a:cubicBezTo>
                    <a:cubicBezTo>
                      <a:pt x="17" y="84"/>
                      <a:pt x="17" y="86"/>
                      <a:pt x="17" y="87"/>
                    </a:cubicBezTo>
                    <a:cubicBezTo>
                      <a:pt x="17" y="90"/>
                      <a:pt x="18" y="90"/>
                      <a:pt x="18" y="93"/>
                    </a:cubicBezTo>
                    <a:cubicBezTo>
                      <a:pt x="18" y="101"/>
                      <a:pt x="10" y="104"/>
                      <a:pt x="10" y="111"/>
                    </a:cubicBezTo>
                    <a:cubicBezTo>
                      <a:pt x="10" y="120"/>
                      <a:pt x="20" y="117"/>
                      <a:pt x="20" y="125"/>
                    </a:cubicBezTo>
                    <a:cubicBezTo>
                      <a:pt x="19" y="125"/>
                      <a:pt x="19" y="125"/>
                      <a:pt x="19" y="125"/>
                    </a:cubicBezTo>
                    <a:cubicBezTo>
                      <a:pt x="20" y="127"/>
                      <a:pt x="21" y="132"/>
                      <a:pt x="23" y="134"/>
                    </a:cubicBezTo>
                    <a:cubicBezTo>
                      <a:pt x="30" y="142"/>
                      <a:pt x="47" y="144"/>
                      <a:pt x="47" y="158"/>
                    </a:cubicBezTo>
                    <a:cubicBezTo>
                      <a:pt x="47" y="161"/>
                      <a:pt x="46" y="161"/>
                      <a:pt x="46" y="164"/>
                    </a:cubicBezTo>
                    <a:cubicBezTo>
                      <a:pt x="46" y="169"/>
                      <a:pt x="51" y="170"/>
                      <a:pt x="52" y="174"/>
                    </a:cubicBezTo>
                    <a:cubicBezTo>
                      <a:pt x="53" y="178"/>
                      <a:pt x="53" y="179"/>
                      <a:pt x="54" y="182"/>
                    </a:cubicBezTo>
                    <a:cubicBezTo>
                      <a:pt x="52" y="183"/>
                      <a:pt x="52" y="183"/>
                      <a:pt x="51" y="183"/>
                    </a:cubicBezTo>
                    <a:cubicBezTo>
                      <a:pt x="50" y="183"/>
                      <a:pt x="49" y="184"/>
                      <a:pt x="48" y="184"/>
                    </a:cubicBezTo>
                    <a:cubicBezTo>
                      <a:pt x="46" y="184"/>
                      <a:pt x="45" y="182"/>
                      <a:pt x="44" y="181"/>
                    </a:cubicBezTo>
                    <a:cubicBezTo>
                      <a:pt x="35" y="178"/>
                      <a:pt x="27" y="170"/>
                      <a:pt x="24" y="160"/>
                    </a:cubicBezTo>
                    <a:cubicBezTo>
                      <a:pt x="21" y="152"/>
                      <a:pt x="20" y="146"/>
                      <a:pt x="17" y="139"/>
                    </a:cubicBezTo>
                    <a:cubicBezTo>
                      <a:pt x="15" y="135"/>
                      <a:pt x="13" y="125"/>
                      <a:pt x="9" y="125"/>
                    </a:cubicBezTo>
                    <a:cubicBezTo>
                      <a:pt x="6" y="125"/>
                      <a:pt x="7" y="127"/>
                      <a:pt x="5" y="125"/>
                    </a:cubicBezTo>
                    <a:cubicBezTo>
                      <a:pt x="4" y="125"/>
                      <a:pt x="5" y="124"/>
                      <a:pt x="5" y="123"/>
                    </a:cubicBezTo>
                    <a:cubicBezTo>
                      <a:pt x="5" y="119"/>
                      <a:pt x="5" y="116"/>
                      <a:pt x="6" y="112"/>
                    </a:cubicBezTo>
                    <a:cubicBezTo>
                      <a:pt x="7" y="112"/>
                      <a:pt x="7" y="112"/>
                      <a:pt x="7" y="112"/>
                    </a:cubicBezTo>
                    <a:lnTo>
                      <a:pt x="8" y="11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2" name="Freeform 10">
                <a:extLst>
                  <a:ext uri="{FF2B5EF4-FFF2-40B4-BE49-F238E27FC236}">
                    <a16:creationId xmlns:a16="http://schemas.microsoft.com/office/drawing/2014/main" id="{3EF997AB-561E-4E25-B597-C074644912F6}"/>
                  </a:ext>
                </a:extLst>
              </p:cNvPr>
              <p:cNvSpPr>
                <a:spLocks/>
              </p:cNvSpPr>
              <p:nvPr/>
            </p:nvSpPr>
            <p:spPr bwMode="auto">
              <a:xfrm>
                <a:off x="6283623" y="2987758"/>
                <a:ext cx="211904" cy="226774"/>
              </a:xfrm>
              <a:custGeom>
                <a:avLst/>
                <a:gdLst>
                  <a:gd name="T0" fmla="*/ 39 w 87"/>
                  <a:gd name="T1" fmla="*/ 48 h 93"/>
                  <a:gd name="T2" fmla="*/ 38 w 87"/>
                  <a:gd name="T3" fmla="*/ 45 h 93"/>
                  <a:gd name="T4" fmla="*/ 33 w 87"/>
                  <a:gd name="T5" fmla="*/ 44 h 93"/>
                  <a:gd name="T6" fmla="*/ 29 w 87"/>
                  <a:gd name="T7" fmla="*/ 34 h 93"/>
                  <a:gd name="T8" fmla="*/ 19 w 87"/>
                  <a:gd name="T9" fmla="*/ 24 h 93"/>
                  <a:gd name="T10" fmla="*/ 14 w 87"/>
                  <a:gd name="T11" fmla="*/ 16 h 93"/>
                  <a:gd name="T12" fmla="*/ 8 w 87"/>
                  <a:gd name="T13" fmla="*/ 13 h 93"/>
                  <a:gd name="T14" fmla="*/ 0 w 87"/>
                  <a:gd name="T15" fmla="*/ 2 h 93"/>
                  <a:gd name="T16" fmla="*/ 0 w 87"/>
                  <a:gd name="T17" fmla="*/ 0 h 93"/>
                  <a:gd name="T18" fmla="*/ 2 w 87"/>
                  <a:gd name="T19" fmla="*/ 0 h 93"/>
                  <a:gd name="T20" fmla="*/ 7 w 87"/>
                  <a:gd name="T21" fmla="*/ 2 h 93"/>
                  <a:gd name="T22" fmla="*/ 17 w 87"/>
                  <a:gd name="T23" fmla="*/ 2 h 93"/>
                  <a:gd name="T24" fmla="*/ 27 w 87"/>
                  <a:gd name="T25" fmla="*/ 13 h 93"/>
                  <a:gd name="T26" fmla="*/ 31 w 87"/>
                  <a:gd name="T27" fmla="*/ 14 h 93"/>
                  <a:gd name="T28" fmla="*/ 40 w 87"/>
                  <a:gd name="T29" fmla="*/ 22 h 93"/>
                  <a:gd name="T30" fmla="*/ 56 w 87"/>
                  <a:gd name="T31" fmla="*/ 34 h 93"/>
                  <a:gd name="T32" fmla="*/ 66 w 87"/>
                  <a:gd name="T33" fmla="*/ 41 h 93"/>
                  <a:gd name="T34" fmla="*/ 65 w 87"/>
                  <a:gd name="T35" fmla="*/ 43 h 93"/>
                  <a:gd name="T36" fmla="*/ 67 w 87"/>
                  <a:gd name="T37" fmla="*/ 43 h 93"/>
                  <a:gd name="T38" fmla="*/ 70 w 87"/>
                  <a:gd name="T39" fmla="*/ 45 h 93"/>
                  <a:gd name="T40" fmla="*/ 69 w 87"/>
                  <a:gd name="T41" fmla="*/ 48 h 93"/>
                  <a:gd name="T42" fmla="*/ 74 w 87"/>
                  <a:gd name="T43" fmla="*/ 53 h 93"/>
                  <a:gd name="T44" fmla="*/ 81 w 87"/>
                  <a:gd name="T45" fmla="*/ 64 h 93"/>
                  <a:gd name="T46" fmla="*/ 87 w 87"/>
                  <a:gd name="T47" fmla="*/ 69 h 93"/>
                  <a:gd name="T48" fmla="*/ 87 w 87"/>
                  <a:gd name="T49" fmla="*/ 81 h 93"/>
                  <a:gd name="T50" fmla="*/ 85 w 87"/>
                  <a:gd name="T51" fmla="*/ 89 h 93"/>
                  <a:gd name="T52" fmla="*/ 77 w 87"/>
                  <a:gd name="T53" fmla="*/ 93 h 93"/>
                  <a:gd name="T54" fmla="*/ 71 w 87"/>
                  <a:gd name="T55" fmla="*/ 86 h 93"/>
                  <a:gd name="T56" fmla="*/ 55 w 87"/>
                  <a:gd name="T57" fmla="*/ 73 h 93"/>
                  <a:gd name="T58" fmla="*/ 44 w 87"/>
                  <a:gd name="T59" fmla="*/ 55 h 93"/>
                  <a:gd name="T60" fmla="*/ 39 w 87"/>
                  <a:gd name="T61" fmla="*/ 4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7" h="93">
                    <a:moveTo>
                      <a:pt x="39" y="48"/>
                    </a:moveTo>
                    <a:cubicBezTo>
                      <a:pt x="38" y="48"/>
                      <a:pt x="38" y="46"/>
                      <a:pt x="38" y="45"/>
                    </a:cubicBezTo>
                    <a:cubicBezTo>
                      <a:pt x="38" y="45"/>
                      <a:pt x="34" y="45"/>
                      <a:pt x="33" y="44"/>
                    </a:cubicBezTo>
                    <a:cubicBezTo>
                      <a:pt x="32" y="43"/>
                      <a:pt x="30" y="36"/>
                      <a:pt x="29" y="34"/>
                    </a:cubicBezTo>
                    <a:cubicBezTo>
                      <a:pt x="27" y="27"/>
                      <a:pt x="21" y="29"/>
                      <a:pt x="19" y="24"/>
                    </a:cubicBezTo>
                    <a:cubicBezTo>
                      <a:pt x="17" y="21"/>
                      <a:pt x="16" y="19"/>
                      <a:pt x="14" y="16"/>
                    </a:cubicBezTo>
                    <a:cubicBezTo>
                      <a:pt x="13" y="13"/>
                      <a:pt x="10" y="14"/>
                      <a:pt x="8" y="13"/>
                    </a:cubicBezTo>
                    <a:cubicBezTo>
                      <a:pt x="5" y="13"/>
                      <a:pt x="1" y="5"/>
                      <a:pt x="0" y="2"/>
                    </a:cubicBezTo>
                    <a:cubicBezTo>
                      <a:pt x="0" y="0"/>
                      <a:pt x="0" y="0"/>
                      <a:pt x="0" y="0"/>
                    </a:cubicBezTo>
                    <a:cubicBezTo>
                      <a:pt x="0" y="0"/>
                      <a:pt x="1" y="0"/>
                      <a:pt x="2" y="0"/>
                    </a:cubicBezTo>
                    <a:cubicBezTo>
                      <a:pt x="5" y="0"/>
                      <a:pt x="5" y="1"/>
                      <a:pt x="7" y="2"/>
                    </a:cubicBezTo>
                    <a:cubicBezTo>
                      <a:pt x="17" y="2"/>
                      <a:pt x="17" y="2"/>
                      <a:pt x="17" y="2"/>
                    </a:cubicBezTo>
                    <a:cubicBezTo>
                      <a:pt x="23" y="4"/>
                      <a:pt x="25" y="8"/>
                      <a:pt x="27" y="13"/>
                    </a:cubicBezTo>
                    <a:cubicBezTo>
                      <a:pt x="28" y="14"/>
                      <a:pt x="29" y="14"/>
                      <a:pt x="31" y="14"/>
                    </a:cubicBezTo>
                    <a:cubicBezTo>
                      <a:pt x="35" y="16"/>
                      <a:pt x="37" y="19"/>
                      <a:pt x="40" y="22"/>
                    </a:cubicBezTo>
                    <a:cubicBezTo>
                      <a:pt x="45" y="28"/>
                      <a:pt x="48" y="31"/>
                      <a:pt x="56" y="34"/>
                    </a:cubicBezTo>
                    <a:cubicBezTo>
                      <a:pt x="61" y="35"/>
                      <a:pt x="66" y="37"/>
                      <a:pt x="66" y="41"/>
                    </a:cubicBezTo>
                    <a:cubicBezTo>
                      <a:pt x="66" y="41"/>
                      <a:pt x="65" y="42"/>
                      <a:pt x="65" y="43"/>
                    </a:cubicBezTo>
                    <a:cubicBezTo>
                      <a:pt x="66" y="43"/>
                      <a:pt x="66" y="43"/>
                      <a:pt x="67" y="43"/>
                    </a:cubicBezTo>
                    <a:cubicBezTo>
                      <a:pt x="68" y="43"/>
                      <a:pt x="69" y="44"/>
                      <a:pt x="70" y="45"/>
                    </a:cubicBezTo>
                    <a:cubicBezTo>
                      <a:pt x="69" y="48"/>
                      <a:pt x="69" y="48"/>
                      <a:pt x="69" y="48"/>
                    </a:cubicBezTo>
                    <a:cubicBezTo>
                      <a:pt x="69" y="52"/>
                      <a:pt x="71" y="53"/>
                      <a:pt x="74" y="53"/>
                    </a:cubicBezTo>
                    <a:cubicBezTo>
                      <a:pt x="74" y="59"/>
                      <a:pt x="78" y="60"/>
                      <a:pt x="81" y="64"/>
                    </a:cubicBezTo>
                    <a:cubicBezTo>
                      <a:pt x="83" y="65"/>
                      <a:pt x="87" y="66"/>
                      <a:pt x="87" y="69"/>
                    </a:cubicBezTo>
                    <a:cubicBezTo>
                      <a:pt x="87" y="73"/>
                      <a:pt x="87" y="75"/>
                      <a:pt x="87" y="81"/>
                    </a:cubicBezTo>
                    <a:cubicBezTo>
                      <a:pt x="84" y="82"/>
                      <a:pt x="85" y="86"/>
                      <a:pt x="85" y="89"/>
                    </a:cubicBezTo>
                    <a:cubicBezTo>
                      <a:pt x="85" y="93"/>
                      <a:pt x="79" y="93"/>
                      <a:pt x="77" y="93"/>
                    </a:cubicBezTo>
                    <a:cubicBezTo>
                      <a:pt x="76" y="93"/>
                      <a:pt x="71" y="86"/>
                      <a:pt x="71" y="86"/>
                    </a:cubicBezTo>
                    <a:cubicBezTo>
                      <a:pt x="65" y="80"/>
                      <a:pt x="60" y="78"/>
                      <a:pt x="55" y="73"/>
                    </a:cubicBezTo>
                    <a:cubicBezTo>
                      <a:pt x="49" y="67"/>
                      <a:pt x="47" y="62"/>
                      <a:pt x="44" y="55"/>
                    </a:cubicBezTo>
                    <a:cubicBezTo>
                      <a:pt x="43" y="54"/>
                      <a:pt x="40" y="48"/>
                      <a:pt x="39" y="4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3" name="Freeform 52">
                <a:extLst>
                  <a:ext uri="{FF2B5EF4-FFF2-40B4-BE49-F238E27FC236}">
                    <a16:creationId xmlns:a16="http://schemas.microsoft.com/office/drawing/2014/main" id="{B2A4C8A2-A474-4294-9027-590BD6A3308F}"/>
                  </a:ext>
                </a:extLst>
              </p:cNvPr>
              <p:cNvSpPr>
                <a:spLocks/>
              </p:cNvSpPr>
              <p:nvPr/>
            </p:nvSpPr>
            <p:spPr bwMode="auto">
              <a:xfrm>
                <a:off x="6970140" y="2390463"/>
                <a:ext cx="47090" cy="60721"/>
              </a:xfrm>
              <a:custGeom>
                <a:avLst/>
                <a:gdLst>
                  <a:gd name="T0" fmla="*/ 7 w 19"/>
                  <a:gd name="T1" fmla="*/ 15 h 25"/>
                  <a:gd name="T2" fmla="*/ 8 w 19"/>
                  <a:gd name="T3" fmla="*/ 11 h 25"/>
                  <a:gd name="T4" fmla="*/ 6 w 19"/>
                  <a:gd name="T5" fmla="*/ 7 h 25"/>
                  <a:gd name="T6" fmla="*/ 6 w 19"/>
                  <a:gd name="T7" fmla="*/ 9 h 25"/>
                  <a:gd name="T8" fmla="*/ 3 w 19"/>
                  <a:gd name="T9" fmla="*/ 11 h 25"/>
                  <a:gd name="T10" fmla="*/ 0 w 19"/>
                  <a:gd name="T11" fmla="*/ 7 h 25"/>
                  <a:gd name="T12" fmla="*/ 9 w 19"/>
                  <a:gd name="T13" fmla="*/ 0 h 25"/>
                  <a:gd name="T14" fmla="*/ 16 w 19"/>
                  <a:gd name="T15" fmla="*/ 2 h 25"/>
                  <a:gd name="T16" fmla="*/ 17 w 19"/>
                  <a:gd name="T17" fmla="*/ 5 h 25"/>
                  <a:gd name="T18" fmla="*/ 19 w 19"/>
                  <a:gd name="T19" fmla="*/ 8 h 25"/>
                  <a:gd name="T20" fmla="*/ 19 w 19"/>
                  <a:gd name="T21" fmla="*/ 11 h 25"/>
                  <a:gd name="T22" fmla="*/ 17 w 19"/>
                  <a:gd name="T23" fmla="*/ 11 h 25"/>
                  <a:gd name="T24" fmla="*/ 9 w 19"/>
                  <a:gd name="T25" fmla="*/ 25 h 25"/>
                  <a:gd name="T26" fmla="*/ 8 w 19"/>
                  <a:gd name="T27" fmla="*/ 22 h 25"/>
                  <a:gd name="T28" fmla="*/ 8 w 19"/>
                  <a:gd name="T29" fmla="*/ 24 h 25"/>
                  <a:gd name="T30" fmla="*/ 4 w 19"/>
                  <a:gd name="T31" fmla="*/ 19 h 25"/>
                  <a:gd name="T32" fmla="*/ 7 w 19"/>
                  <a:gd name="T33"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5">
                    <a:moveTo>
                      <a:pt x="7" y="15"/>
                    </a:moveTo>
                    <a:cubicBezTo>
                      <a:pt x="8" y="11"/>
                      <a:pt x="8" y="11"/>
                      <a:pt x="8" y="11"/>
                    </a:cubicBezTo>
                    <a:cubicBezTo>
                      <a:pt x="7" y="10"/>
                      <a:pt x="6" y="8"/>
                      <a:pt x="6" y="7"/>
                    </a:cubicBezTo>
                    <a:cubicBezTo>
                      <a:pt x="6" y="8"/>
                      <a:pt x="6" y="8"/>
                      <a:pt x="6" y="9"/>
                    </a:cubicBezTo>
                    <a:cubicBezTo>
                      <a:pt x="5" y="9"/>
                      <a:pt x="4" y="11"/>
                      <a:pt x="3" y="11"/>
                    </a:cubicBezTo>
                    <a:cubicBezTo>
                      <a:pt x="1" y="11"/>
                      <a:pt x="0" y="9"/>
                      <a:pt x="0" y="7"/>
                    </a:cubicBezTo>
                    <a:cubicBezTo>
                      <a:pt x="0" y="6"/>
                      <a:pt x="8" y="0"/>
                      <a:pt x="9" y="0"/>
                    </a:cubicBezTo>
                    <a:cubicBezTo>
                      <a:pt x="11" y="0"/>
                      <a:pt x="13" y="2"/>
                      <a:pt x="16" y="2"/>
                    </a:cubicBezTo>
                    <a:cubicBezTo>
                      <a:pt x="16" y="3"/>
                      <a:pt x="16" y="5"/>
                      <a:pt x="17" y="5"/>
                    </a:cubicBezTo>
                    <a:cubicBezTo>
                      <a:pt x="19" y="8"/>
                      <a:pt x="19" y="8"/>
                      <a:pt x="19" y="8"/>
                    </a:cubicBezTo>
                    <a:cubicBezTo>
                      <a:pt x="19" y="8"/>
                      <a:pt x="19" y="10"/>
                      <a:pt x="19" y="11"/>
                    </a:cubicBezTo>
                    <a:cubicBezTo>
                      <a:pt x="18" y="11"/>
                      <a:pt x="17" y="11"/>
                      <a:pt x="17" y="11"/>
                    </a:cubicBezTo>
                    <a:cubicBezTo>
                      <a:pt x="16" y="16"/>
                      <a:pt x="13" y="25"/>
                      <a:pt x="9" y="25"/>
                    </a:cubicBezTo>
                    <a:cubicBezTo>
                      <a:pt x="8" y="25"/>
                      <a:pt x="8" y="23"/>
                      <a:pt x="8" y="22"/>
                    </a:cubicBezTo>
                    <a:cubicBezTo>
                      <a:pt x="8" y="24"/>
                      <a:pt x="8" y="24"/>
                      <a:pt x="8" y="24"/>
                    </a:cubicBezTo>
                    <a:cubicBezTo>
                      <a:pt x="6" y="24"/>
                      <a:pt x="4" y="20"/>
                      <a:pt x="4" y="19"/>
                    </a:cubicBezTo>
                    <a:cubicBezTo>
                      <a:pt x="4" y="19"/>
                      <a:pt x="7" y="15"/>
                      <a:pt x="7" y="1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4" name="Freeform 53">
                <a:extLst>
                  <a:ext uri="{FF2B5EF4-FFF2-40B4-BE49-F238E27FC236}">
                    <a16:creationId xmlns:a16="http://schemas.microsoft.com/office/drawing/2014/main" id="{1A0604DC-88CA-4BA2-AC64-8ED6BB532DAB}"/>
                  </a:ext>
                </a:extLst>
              </p:cNvPr>
              <p:cNvSpPr>
                <a:spLocks/>
              </p:cNvSpPr>
              <p:nvPr/>
            </p:nvSpPr>
            <p:spPr bwMode="auto">
              <a:xfrm>
                <a:off x="7024665" y="2375593"/>
                <a:ext cx="53286" cy="39654"/>
              </a:xfrm>
              <a:custGeom>
                <a:avLst/>
                <a:gdLst>
                  <a:gd name="T0" fmla="*/ 15 w 22"/>
                  <a:gd name="T1" fmla="*/ 10 h 16"/>
                  <a:gd name="T2" fmla="*/ 11 w 22"/>
                  <a:gd name="T3" fmla="*/ 8 h 16"/>
                  <a:gd name="T4" fmla="*/ 4 w 22"/>
                  <a:gd name="T5" fmla="*/ 16 h 16"/>
                  <a:gd name="T6" fmla="*/ 3 w 22"/>
                  <a:gd name="T7" fmla="*/ 11 h 16"/>
                  <a:gd name="T8" fmla="*/ 0 w 22"/>
                  <a:gd name="T9" fmla="*/ 8 h 16"/>
                  <a:gd name="T10" fmla="*/ 6 w 22"/>
                  <a:gd name="T11" fmla="*/ 4 h 16"/>
                  <a:gd name="T12" fmla="*/ 15 w 22"/>
                  <a:gd name="T13" fmla="*/ 0 h 16"/>
                  <a:gd name="T14" fmla="*/ 15 w 22"/>
                  <a:gd name="T15" fmla="*/ 1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6">
                    <a:moveTo>
                      <a:pt x="15" y="10"/>
                    </a:moveTo>
                    <a:cubicBezTo>
                      <a:pt x="13" y="10"/>
                      <a:pt x="12" y="9"/>
                      <a:pt x="11" y="8"/>
                    </a:cubicBezTo>
                    <a:cubicBezTo>
                      <a:pt x="9" y="11"/>
                      <a:pt x="8" y="16"/>
                      <a:pt x="4" y="16"/>
                    </a:cubicBezTo>
                    <a:cubicBezTo>
                      <a:pt x="3" y="16"/>
                      <a:pt x="2" y="13"/>
                      <a:pt x="3" y="11"/>
                    </a:cubicBezTo>
                    <a:cubicBezTo>
                      <a:pt x="1" y="10"/>
                      <a:pt x="0" y="10"/>
                      <a:pt x="0" y="8"/>
                    </a:cubicBezTo>
                    <a:cubicBezTo>
                      <a:pt x="0" y="8"/>
                      <a:pt x="6" y="4"/>
                      <a:pt x="6" y="4"/>
                    </a:cubicBezTo>
                    <a:cubicBezTo>
                      <a:pt x="11" y="5"/>
                      <a:pt x="11" y="0"/>
                      <a:pt x="15" y="0"/>
                    </a:cubicBezTo>
                    <a:cubicBezTo>
                      <a:pt x="22" y="0"/>
                      <a:pt x="18" y="10"/>
                      <a:pt x="15" y="1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5" name="Freeform 54">
                <a:extLst>
                  <a:ext uri="{FF2B5EF4-FFF2-40B4-BE49-F238E27FC236}">
                    <a16:creationId xmlns:a16="http://schemas.microsoft.com/office/drawing/2014/main" id="{33C60932-D2CA-4D3D-9919-E6978554DB8D}"/>
                  </a:ext>
                </a:extLst>
              </p:cNvPr>
              <p:cNvSpPr>
                <a:spLocks/>
              </p:cNvSpPr>
              <p:nvPr/>
            </p:nvSpPr>
            <p:spPr bwMode="auto">
              <a:xfrm>
                <a:off x="6994924" y="2216975"/>
                <a:ext cx="224296" cy="180923"/>
              </a:xfrm>
              <a:custGeom>
                <a:avLst/>
                <a:gdLst>
                  <a:gd name="T0" fmla="*/ 36 w 92"/>
                  <a:gd name="T1" fmla="*/ 71 h 74"/>
                  <a:gd name="T2" fmla="*/ 36 w 92"/>
                  <a:gd name="T3" fmla="*/ 69 h 74"/>
                  <a:gd name="T4" fmla="*/ 37 w 92"/>
                  <a:gd name="T5" fmla="*/ 64 h 74"/>
                  <a:gd name="T6" fmla="*/ 29 w 92"/>
                  <a:gd name="T7" fmla="*/ 62 h 74"/>
                  <a:gd name="T8" fmla="*/ 26 w 92"/>
                  <a:gd name="T9" fmla="*/ 64 h 74"/>
                  <a:gd name="T10" fmla="*/ 19 w 92"/>
                  <a:gd name="T11" fmla="*/ 65 h 74"/>
                  <a:gd name="T12" fmla="*/ 5 w 92"/>
                  <a:gd name="T13" fmla="*/ 69 h 74"/>
                  <a:gd name="T14" fmla="*/ 0 w 92"/>
                  <a:gd name="T15" fmla="*/ 68 h 74"/>
                  <a:gd name="T16" fmla="*/ 4 w 92"/>
                  <a:gd name="T17" fmla="*/ 66 h 74"/>
                  <a:gd name="T18" fmla="*/ 20 w 92"/>
                  <a:gd name="T19" fmla="*/ 55 h 74"/>
                  <a:gd name="T20" fmla="*/ 38 w 92"/>
                  <a:gd name="T21" fmla="*/ 55 h 74"/>
                  <a:gd name="T22" fmla="*/ 47 w 92"/>
                  <a:gd name="T23" fmla="*/ 46 h 74"/>
                  <a:gd name="T24" fmla="*/ 52 w 92"/>
                  <a:gd name="T25" fmla="*/ 38 h 74"/>
                  <a:gd name="T26" fmla="*/ 51 w 92"/>
                  <a:gd name="T27" fmla="*/ 42 h 74"/>
                  <a:gd name="T28" fmla="*/ 52 w 92"/>
                  <a:gd name="T29" fmla="*/ 43 h 74"/>
                  <a:gd name="T30" fmla="*/ 60 w 92"/>
                  <a:gd name="T31" fmla="*/ 39 h 74"/>
                  <a:gd name="T32" fmla="*/ 76 w 92"/>
                  <a:gd name="T33" fmla="*/ 16 h 74"/>
                  <a:gd name="T34" fmla="*/ 75 w 92"/>
                  <a:gd name="T35" fmla="*/ 12 h 74"/>
                  <a:gd name="T36" fmla="*/ 82 w 92"/>
                  <a:gd name="T37" fmla="*/ 2 h 74"/>
                  <a:gd name="T38" fmla="*/ 85 w 92"/>
                  <a:gd name="T39" fmla="*/ 3 h 74"/>
                  <a:gd name="T40" fmla="*/ 85 w 92"/>
                  <a:gd name="T41" fmla="*/ 2 h 74"/>
                  <a:gd name="T42" fmla="*/ 84 w 92"/>
                  <a:gd name="T43" fmla="*/ 0 h 74"/>
                  <a:gd name="T44" fmla="*/ 87 w 92"/>
                  <a:gd name="T45" fmla="*/ 1 h 74"/>
                  <a:gd name="T46" fmla="*/ 88 w 92"/>
                  <a:gd name="T47" fmla="*/ 7 h 74"/>
                  <a:gd name="T48" fmla="*/ 92 w 92"/>
                  <a:gd name="T49" fmla="*/ 17 h 74"/>
                  <a:gd name="T50" fmla="*/ 88 w 92"/>
                  <a:gd name="T51" fmla="*/ 26 h 74"/>
                  <a:gd name="T52" fmla="*/ 88 w 92"/>
                  <a:gd name="T53" fmla="*/ 28 h 74"/>
                  <a:gd name="T54" fmla="*/ 85 w 92"/>
                  <a:gd name="T55" fmla="*/ 28 h 74"/>
                  <a:gd name="T56" fmla="*/ 83 w 92"/>
                  <a:gd name="T57" fmla="*/ 41 h 74"/>
                  <a:gd name="T58" fmla="*/ 80 w 92"/>
                  <a:gd name="T59" fmla="*/ 49 h 74"/>
                  <a:gd name="T60" fmla="*/ 82 w 92"/>
                  <a:gd name="T61" fmla="*/ 55 h 74"/>
                  <a:gd name="T62" fmla="*/ 75 w 92"/>
                  <a:gd name="T63" fmla="*/ 60 h 74"/>
                  <a:gd name="T64" fmla="*/ 75 w 92"/>
                  <a:gd name="T65" fmla="*/ 56 h 74"/>
                  <a:gd name="T66" fmla="*/ 67 w 92"/>
                  <a:gd name="T67" fmla="*/ 63 h 74"/>
                  <a:gd name="T68" fmla="*/ 66 w 92"/>
                  <a:gd name="T69" fmla="*/ 61 h 74"/>
                  <a:gd name="T70" fmla="*/ 63 w 92"/>
                  <a:gd name="T71" fmla="*/ 61 h 74"/>
                  <a:gd name="T72" fmla="*/ 57 w 92"/>
                  <a:gd name="T73" fmla="*/ 65 h 74"/>
                  <a:gd name="T74" fmla="*/ 49 w 92"/>
                  <a:gd name="T75" fmla="*/ 60 h 74"/>
                  <a:gd name="T76" fmla="*/ 47 w 92"/>
                  <a:gd name="T77" fmla="*/ 62 h 74"/>
                  <a:gd name="T78" fmla="*/ 50 w 92"/>
                  <a:gd name="T79" fmla="*/ 67 h 74"/>
                  <a:gd name="T80" fmla="*/ 47 w 92"/>
                  <a:gd name="T81" fmla="*/ 67 h 74"/>
                  <a:gd name="T82" fmla="*/ 40 w 92"/>
                  <a:gd name="T83" fmla="*/ 74 h 74"/>
                  <a:gd name="T84" fmla="*/ 36 w 92"/>
                  <a:gd name="T85" fmla="*/ 7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2" h="74">
                    <a:moveTo>
                      <a:pt x="36" y="71"/>
                    </a:moveTo>
                    <a:cubicBezTo>
                      <a:pt x="35" y="71"/>
                      <a:pt x="36" y="70"/>
                      <a:pt x="36" y="69"/>
                    </a:cubicBezTo>
                    <a:cubicBezTo>
                      <a:pt x="36" y="67"/>
                      <a:pt x="37" y="65"/>
                      <a:pt x="37" y="64"/>
                    </a:cubicBezTo>
                    <a:cubicBezTo>
                      <a:pt x="34" y="63"/>
                      <a:pt x="32" y="62"/>
                      <a:pt x="29" y="62"/>
                    </a:cubicBezTo>
                    <a:cubicBezTo>
                      <a:pt x="27" y="62"/>
                      <a:pt x="27" y="64"/>
                      <a:pt x="26" y="64"/>
                    </a:cubicBezTo>
                    <a:cubicBezTo>
                      <a:pt x="23" y="65"/>
                      <a:pt x="22" y="64"/>
                      <a:pt x="19" y="65"/>
                    </a:cubicBezTo>
                    <a:cubicBezTo>
                      <a:pt x="16" y="67"/>
                      <a:pt x="11" y="69"/>
                      <a:pt x="5" y="69"/>
                    </a:cubicBezTo>
                    <a:cubicBezTo>
                      <a:pt x="2" y="69"/>
                      <a:pt x="0" y="69"/>
                      <a:pt x="0" y="68"/>
                    </a:cubicBezTo>
                    <a:cubicBezTo>
                      <a:pt x="0" y="67"/>
                      <a:pt x="3" y="66"/>
                      <a:pt x="4" y="66"/>
                    </a:cubicBezTo>
                    <a:cubicBezTo>
                      <a:pt x="10" y="62"/>
                      <a:pt x="13" y="55"/>
                      <a:pt x="20" y="55"/>
                    </a:cubicBezTo>
                    <a:cubicBezTo>
                      <a:pt x="29" y="55"/>
                      <a:pt x="31" y="55"/>
                      <a:pt x="38" y="55"/>
                    </a:cubicBezTo>
                    <a:cubicBezTo>
                      <a:pt x="43" y="55"/>
                      <a:pt x="45" y="46"/>
                      <a:pt x="47" y="46"/>
                    </a:cubicBezTo>
                    <a:cubicBezTo>
                      <a:pt x="48" y="46"/>
                      <a:pt x="51" y="39"/>
                      <a:pt x="52" y="38"/>
                    </a:cubicBezTo>
                    <a:cubicBezTo>
                      <a:pt x="51" y="39"/>
                      <a:pt x="51" y="40"/>
                      <a:pt x="51" y="42"/>
                    </a:cubicBezTo>
                    <a:cubicBezTo>
                      <a:pt x="51" y="42"/>
                      <a:pt x="52" y="43"/>
                      <a:pt x="52" y="43"/>
                    </a:cubicBezTo>
                    <a:cubicBezTo>
                      <a:pt x="56" y="43"/>
                      <a:pt x="57" y="40"/>
                      <a:pt x="60" y="39"/>
                    </a:cubicBezTo>
                    <a:cubicBezTo>
                      <a:pt x="66" y="37"/>
                      <a:pt x="76" y="25"/>
                      <a:pt x="76" y="16"/>
                    </a:cubicBezTo>
                    <a:cubicBezTo>
                      <a:pt x="76" y="14"/>
                      <a:pt x="75" y="14"/>
                      <a:pt x="75" y="12"/>
                    </a:cubicBezTo>
                    <a:cubicBezTo>
                      <a:pt x="75" y="9"/>
                      <a:pt x="78" y="2"/>
                      <a:pt x="82" y="2"/>
                    </a:cubicBezTo>
                    <a:cubicBezTo>
                      <a:pt x="82" y="2"/>
                      <a:pt x="82" y="5"/>
                      <a:pt x="85" y="3"/>
                    </a:cubicBezTo>
                    <a:cubicBezTo>
                      <a:pt x="85" y="3"/>
                      <a:pt x="85" y="2"/>
                      <a:pt x="85" y="2"/>
                    </a:cubicBezTo>
                    <a:cubicBezTo>
                      <a:pt x="84" y="2"/>
                      <a:pt x="83" y="0"/>
                      <a:pt x="84" y="0"/>
                    </a:cubicBezTo>
                    <a:cubicBezTo>
                      <a:pt x="86" y="0"/>
                      <a:pt x="87" y="0"/>
                      <a:pt x="87" y="1"/>
                    </a:cubicBezTo>
                    <a:cubicBezTo>
                      <a:pt x="88" y="3"/>
                      <a:pt x="88" y="5"/>
                      <a:pt x="88" y="7"/>
                    </a:cubicBezTo>
                    <a:cubicBezTo>
                      <a:pt x="88" y="11"/>
                      <a:pt x="92" y="13"/>
                      <a:pt x="92" y="17"/>
                    </a:cubicBezTo>
                    <a:cubicBezTo>
                      <a:pt x="92" y="22"/>
                      <a:pt x="88" y="22"/>
                      <a:pt x="88" y="26"/>
                    </a:cubicBezTo>
                    <a:cubicBezTo>
                      <a:pt x="88" y="26"/>
                      <a:pt x="88" y="27"/>
                      <a:pt x="88" y="28"/>
                    </a:cubicBezTo>
                    <a:cubicBezTo>
                      <a:pt x="87" y="28"/>
                      <a:pt x="86" y="28"/>
                      <a:pt x="85" y="28"/>
                    </a:cubicBezTo>
                    <a:cubicBezTo>
                      <a:pt x="83" y="29"/>
                      <a:pt x="83" y="38"/>
                      <a:pt x="83" y="41"/>
                    </a:cubicBezTo>
                    <a:cubicBezTo>
                      <a:pt x="83" y="44"/>
                      <a:pt x="80" y="45"/>
                      <a:pt x="80" y="49"/>
                    </a:cubicBezTo>
                    <a:cubicBezTo>
                      <a:pt x="80" y="52"/>
                      <a:pt x="81" y="53"/>
                      <a:pt x="82" y="55"/>
                    </a:cubicBezTo>
                    <a:cubicBezTo>
                      <a:pt x="78" y="56"/>
                      <a:pt x="78" y="59"/>
                      <a:pt x="75" y="60"/>
                    </a:cubicBezTo>
                    <a:cubicBezTo>
                      <a:pt x="74" y="58"/>
                      <a:pt x="75" y="58"/>
                      <a:pt x="75" y="56"/>
                    </a:cubicBezTo>
                    <a:cubicBezTo>
                      <a:pt x="71" y="58"/>
                      <a:pt x="69" y="59"/>
                      <a:pt x="67" y="63"/>
                    </a:cubicBezTo>
                    <a:cubicBezTo>
                      <a:pt x="67" y="63"/>
                      <a:pt x="66" y="62"/>
                      <a:pt x="66" y="61"/>
                    </a:cubicBezTo>
                    <a:cubicBezTo>
                      <a:pt x="63" y="61"/>
                      <a:pt x="63" y="61"/>
                      <a:pt x="63" y="61"/>
                    </a:cubicBezTo>
                    <a:cubicBezTo>
                      <a:pt x="61" y="63"/>
                      <a:pt x="60" y="65"/>
                      <a:pt x="57" y="65"/>
                    </a:cubicBezTo>
                    <a:cubicBezTo>
                      <a:pt x="51" y="65"/>
                      <a:pt x="52" y="60"/>
                      <a:pt x="49" y="60"/>
                    </a:cubicBezTo>
                    <a:cubicBezTo>
                      <a:pt x="48" y="60"/>
                      <a:pt x="47" y="61"/>
                      <a:pt x="47" y="62"/>
                    </a:cubicBezTo>
                    <a:cubicBezTo>
                      <a:pt x="47" y="63"/>
                      <a:pt x="50" y="67"/>
                      <a:pt x="50" y="67"/>
                    </a:cubicBezTo>
                    <a:cubicBezTo>
                      <a:pt x="49" y="67"/>
                      <a:pt x="48" y="67"/>
                      <a:pt x="47" y="67"/>
                    </a:cubicBezTo>
                    <a:cubicBezTo>
                      <a:pt x="45" y="67"/>
                      <a:pt x="42" y="71"/>
                      <a:pt x="40" y="74"/>
                    </a:cubicBezTo>
                    <a:cubicBezTo>
                      <a:pt x="38" y="74"/>
                      <a:pt x="38" y="71"/>
                      <a:pt x="36" y="7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6" name="Freeform 55">
                <a:extLst>
                  <a:ext uri="{FF2B5EF4-FFF2-40B4-BE49-F238E27FC236}">
                    <a16:creationId xmlns:a16="http://schemas.microsoft.com/office/drawing/2014/main" id="{F5871DD2-5F1C-4CB9-896D-6C9199D4A61F}"/>
                  </a:ext>
                </a:extLst>
              </p:cNvPr>
              <p:cNvSpPr>
                <a:spLocks/>
              </p:cNvSpPr>
              <p:nvPr/>
            </p:nvSpPr>
            <p:spPr bwMode="auto">
              <a:xfrm>
                <a:off x="7178326" y="2116600"/>
                <a:ext cx="112768" cy="95419"/>
              </a:xfrm>
              <a:custGeom>
                <a:avLst/>
                <a:gdLst>
                  <a:gd name="T0" fmla="*/ 6 w 46"/>
                  <a:gd name="T1" fmla="*/ 21 h 39"/>
                  <a:gd name="T2" fmla="*/ 9 w 46"/>
                  <a:gd name="T3" fmla="*/ 21 h 39"/>
                  <a:gd name="T4" fmla="*/ 16 w 46"/>
                  <a:gd name="T5" fmla="*/ 6 h 39"/>
                  <a:gd name="T6" fmla="*/ 14 w 46"/>
                  <a:gd name="T7" fmla="*/ 3 h 39"/>
                  <a:gd name="T8" fmla="*/ 16 w 46"/>
                  <a:gd name="T9" fmla="*/ 0 h 39"/>
                  <a:gd name="T10" fmla="*/ 39 w 46"/>
                  <a:gd name="T11" fmla="*/ 14 h 39"/>
                  <a:gd name="T12" fmla="*/ 45 w 46"/>
                  <a:gd name="T13" fmla="*/ 13 h 39"/>
                  <a:gd name="T14" fmla="*/ 43 w 46"/>
                  <a:gd name="T15" fmla="*/ 17 h 39"/>
                  <a:gd name="T16" fmla="*/ 46 w 46"/>
                  <a:gd name="T17" fmla="*/ 21 h 39"/>
                  <a:gd name="T18" fmla="*/ 37 w 46"/>
                  <a:gd name="T19" fmla="*/ 23 h 39"/>
                  <a:gd name="T20" fmla="*/ 27 w 46"/>
                  <a:gd name="T21" fmla="*/ 33 h 39"/>
                  <a:gd name="T22" fmla="*/ 15 w 46"/>
                  <a:gd name="T23" fmla="*/ 27 h 39"/>
                  <a:gd name="T24" fmla="*/ 13 w 46"/>
                  <a:gd name="T25" fmla="*/ 29 h 39"/>
                  <a:gd name="T26" fmla="*/ 4 w 46"/>
                  <a:gd name="T27" fmla="*/ 31 h 39"/>
                  <a:gd name="T28" fmla="*/ 10 w 46"/>
                  <a:gd name="T29" fmla="*/ 35 h 39"/>
                  <a:gd name="T30" fmla="*/ 3 w 46"/>
                  <a:gd name="T31" fmla="*/ 39 h 39"/>
                  <a:gd name="T32" fmla="*/ 1 w 46"/>
                  <a:gd name="T33" fmla="*/ 39 h 39"/>
                  <a:gd name="T34" fmla="*/ 1 w 46"/>
                  <a:gd name="T35" fmla="*/ 33 h 39"/>
                  <a:gd name="T36" fmla="*/ 0 w 46"/>
                  <a:gd name="T37" fmla="*/ 30 h 39"/>
                  <a:gd name="T38" fmla="*/ 5 w 46"/>
                  <a:gd name="T39" fmla="*/ 23 h 39"/>
                  <a:gd name="T40" fmla="*/ 5 w 46"/>
                  <a:gd name="T41" fmla="*/ 20 h 39"/>
                  <a:gd name="T42" fmla="*/ 7 w 46"/>
                  <a:gd name="T43" fmla="*/ 22 h 39"/>
                  <a:gd name="T44" fmla="*/ 6 w 46"/>
                  <a:gd name="T45" fmla="*/ 2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39">
                    <a:moveTo>
                      <a:pt x="6" y="21"/>
                    </a:moveTo>
                    <a:cubicBezTo>
                      <a:pt x="7" y="21"/>
                      <a:pt x="8" y="21"/>
                      <a:pt x="9" y="21"/>
                    </a:cubicBezTo>
                    <a:cubicBezTo>
                      <a:pt x="14" y="21"/>
                      <a:pt x="16" y="10"/>
                      <a:pt x="16" y="6"/>
                    </a:cubicBezTo>
                    <a:cubicBezTo>
                      <a:pt x="16" y="5"/>
                      <a:pt x="14" y="5"/>
                      <a:pt x="14" y="3"/>
                    </a:cubicBezTo>
                    <a:cubicBezTo>
                      <a:pt x="14" y="1"/>
                      <a:pt x="16" y="1"/>
                      <a:pt x="16" y="0"/>
                    </a:cubicBezTo>
                    <a:cubicBezTo>
                      <a:pt x="24" y="5"/>
                      <a:pt x="27" y="14"/>
                      <a:pt x="39" y="14"/>
                    </a:cubicBezTo>
                    <a:cubicBezTo>
                      <a:pt x="41" y="14"/>
                      <a:pt x="43" y="12"/>
                      <a:pt x="45" y="13"/>
                    </a:cubicBezTo>
                    <a:cubicBezTo>
                      <a:pt x="44" y="15"/>
                      <a:pt x="43" y="15"/>
                      <a:pt x="43" y="17"/>
                    </a:cubicBezTo>
                    <a:cubicBezTo>
                      <a:pt x="43" y="19"/>
                      <a:pt x="45" y="20"/>
                      <a:pt x="46" y="21"/>
                    </a:cubicBezTo>
                    <a:cubicBezTo>
                      <a:pt x="44" y="22"/>
                      <a:pt x="42" y="23"/>
                      <a:pt x="37" y="23"/>
                    </a:cubicBezTo>
                    <a:cubicBezTo>
                      <a:pt x="31" y="23"/>
                      <a:pt x="29" y="30"/>
                      <a:pt x="27" y="33"/>
                    </a:cubicBezTo>
                    <a:cubicBezTo>
                      <a:pt x="22" y="30"/>
                      <a:pt x="20" y="30"/>
                      <a:pt x="15" y="27"/>
                    </a:cubicBezTo>
                    <a:cubicBezTo>
                      <a:pt x="14" y="27"/>
                      <a:pt x="13" y="28"/>
                      <a:pt x="13" y="29"/>
                    </a:cubicBezTo>
                    <a:cubicBezTo>
                      <a:pt x="9" y="29"/>
                      <a:pt x="4" y="26"/>
                      <a:pt x="4" y="31"/>
                    </a:cubicBezTo>
                    <a:cubicBezTo>
                      <a:pt x="4" y="34"/>
                      <a:pt x="8" y="34"/>
                      <a:pt x="10" y="35"/>
                    </a:cubicBezTo>
                    <a:cubicBezTo>
                      <a:pt x="7" y="38"/>
                      <a:pt x="5" y="37"/>
                      <a:pt x="3" y="39"/>
                    </a:cubicBezTo>
                    <a:cubicBezTo>
                      <a:pt x="1" y="39"/>
                      <a:pt x="1" y="39"/>
                      <a:pt x="1" y="39"/>
                    </a:cubicBezTo>
                    <a:cubicBezTo>
                      <a:pt x="1" y="38"/>
                      <a:pt x="1" y="33"/>
                      <a:pt x="1" y="33"/>
                    </a:cubicBezTo>
                    <a:cubicBezTo>
                      <a:pt x="1" y="32"/>
                      <a:pt x="0" y="31"/>
                      <a:pt x="0" y="30"/>
                    </a:cubicBezTo>
                    <a:cubicBezTo>
                      <a:pt x="0" y="27"/>
                      <a:pt x="4" y="25"/>
                      <a:pt x="5" y="23"/>
                    </a:cubicBezTo>
                    <a:cubicBezTo>
                      <a:pt x="5" y="20"/>
                      <a:pt x="5" y="20"/>
                      <a:pt x="5" y="20"/>
                    </a:cubicBezTo>
                    <a:cubicBezTo>
                      <a:pt x="5" y="21"/>
                      <a:pt x="6" y="21"/>
                      <a:pt x="7" y="22"/>
                    </a:cubicBezTo>
                    <a:lnTo>
                      <a:pt x="6" y="21"/>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7" name="Freeform 56">
                <a:extLst>
                  <a:ext uri="{FF2B5EF4-FFF2-40B4-BE49-F238E27FC236}">
                    <a16:creationId xmlns:a16="http://schemas.microsoft.com/office/drawing/2014/main" id="{97B9B091-4E83-478E-808A-CDF77A687977}"/>
                  </a:ext>
                </a:extLst>
              </p:cNvPr>
              <p:cNvSpPr>
                <a:spLocks/>
              </p:cNvSpPr>
              <p:nvPr/>
            </p:nvSpPr>
            <p:spPr bwMode="auto">
              <a:xfrm>
                <a:off x="7288615" y="2137666"/>
                <a:ext cx="19827" cy="19827"/>
              </a:xfrm>
              <a:custGeom>
                <a:avLst/>
                <a:gdLst>
                  <a:gd name="T0" fmla="*/ 7 w 8"/>
                  <a:gd name="T1" fmla="*/ 0 h 8"/>
                  <a:gd name="T2" fmla="*/ 8 w 8"/>
                  <a:gd name="T3" fmla="*/ 2 h 8"/>
                  <a:gd name="T4" fmla="*/ 1 w 8"/>
                  <a:gd name="T5" fmla="*/ 8 h 8"/>
                  <a:gd name="T6" fmla="*/ 1 w 8"/>
                  <a:gd name="T7" fmla="*/ 5 h 8"/>
                  <a:gd name="T8" fmla="*/ 8 w 8"/>
                  <a:gd name="T9" fmla="*/ 1 h 8"/>
                  <a:gd name="T10" fmla="*/ 7 w 8"/>
                  <a:gd name="T11" fmla="*/ 0 h 8"/>
                </a:gdLst>
                <a:ahLst/>
                <a:cxnLst>
                  <a:cxn ang="0">
                    <a:pos x="T0" y="T1"/>
                  </a:cxn>
                  <a:cxn ang="0">
                    <a:pos x="T2" y="T3"/>
                  </a:cxn>
                  <a:cxn ang="0">
                    <a:pos x="T4" y="T5"/>
                  </a:cxn>
                  <a:cxn ang="0">
                    <a:pos x="T6" y="T7"/>
                  </a:cxn>
                  <a:cxn ang="0">
                    <a:pos x="T8" y="T9"/>
                  </a:cxn>
                  <a:cxn ang="0">
                    <a:pos x="T10" y="T11"/>
                  </a:cxn>
                </a:cxnLst>
                <a:rect l="0" t="0" r="r" b="b"/>
                <a:pathLst>
                  <a:path w="8" h="8">
                    <a:moveTo>
                      <a:pt x="7" y="0"/>
                    </a:moveTo>
                    <a:cubicBezTo>
                      <a:pt x="8" y="2"/>
                      <a:pt x="8" y="2"/>
                      <a:pt x="8" y="2"/>
                    </a:cubicBezTo>
                    <a:cubicBezTo>
                      <a:pt x="7" y="3"/>
                      <a:pt x="4" y="8"/>
                      <a:pt x="1" y="8"/>
                    </a:cubicBezTo>
                    <a:cubicBezTo>
                      <a:pt x="0" y="8"/>
                      <a:pt x="0" y="6"/>
                      <a:pt x="1" y="5"/>
                    </a:cubicBezTo>
                    <a:cubicBezTo>
                      <a:pt x="2" y="3"/>
                      <a:pt x="5" y="1"/>
                      <a:pt x="8" y="1"/>
                    </a:cubicBezTo>
                    <a:lnTo>
                      <a:pt x="7"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8" name="Freeform 57">
                <a:extLst>
                  <a:ext uri="{FF2B5EF4-FFF2-40B4-BE49-F238E27FC236}">
                    <a16:creationId xmlns:a16="http://schemas.microsoft.com/office/drawing/2014/main" id="{06D01817-E2A1-4FBE-80B7-75BF97042231}"/>
                  </a:ext>
                </a:extLst>
              </p:cNvPr>
              <p:cNvSpPr>
                <a:spLocks/>
              </p:cNvSpPr>
              <p:nvPr/>
            </p:nvSpPr>
            <p:spPr bwMode="auto">
              <a:xfrm>
                <a:off x="7327030" y="2114122"/>
                <a:ext cx="27262" cy="19827"/>
              </a:xfrm>
              <a:custGeom>
                <a:avLst/>
                <a:gdLst>
                  <a:gd name="T0" fmla="*/ 11 w 11"/>
                  <a:gd name="T1" fmla="*/ 2 h 8"/>
                  <a:gd name="T2" fmla="*/ 1 w 11"/>
                  <a:gd name="T3" fmla="*/ 8 h 8"/>
                  <a:gd name="T4" fmla="*/ 1 w 11"/>
                  <a:gd name="T5" fmla="*/ 6 h 8"/>
                  <a:gd name="T6" fmla="*/ 7 w 11"/>
                  <a:gd name="T7" fmla="*/ 0 h 8"/>
                  <a:gd name="T8" fmla="*/ 11 w 11"/>
                  <a:gd name="T9" fmla="*/ 0 h 8"/>
                  <a:gd name="T10" fmla="*/ 11 w 11"/>
                  <a:gd name="T11" fmla="*/ 2 h 8"/>
                </a:gdLst>
                <a:ahLst/>
                <a:cxnLst>
                  <a:cxn ang="0">
                    <a:pos x="T0" y="T1"/>
                  </a:cxn>
                  <a:cxn ang="0">
                    <a:pos x="T2" y="T3"/>
                  </a:cxn>
                  <a:cxn ang="0">
                    <a:pos x="T4" y="T5"/>
                  </a:cxn>
                  <a:cxn ang="0">
                    <a:pos x="T6" y="T7"/>
                  </a:cxn>
                  <a:cxn ang="0">
                    <a:pos x="T8" y="T9"/>
                  </a:cxn>
                  <a:cxn ang="0">
                    <a:pos x="T10" y="T11"/>
                  </a:cxn>
                </a:cxnLst>
                <a:rect l="0" t="0" r="r" b="b"/>
                <a:pathLst>
                  <a:path w="11" h="8">
                    <a:moveTo>
                      <a:pt x="11" y="2"/>
                    </a:moveTo>
                    <a:cubicBezTo>
                      <a:pt x="5" y="2"/>
                      <a:pt x="5" y="8"/>
                      <a:pt x="1" y="8"/>
                    </a:cubicBezTo>
                    <a:cubicBezTo>
                      <a:pt x="0" y="8"/>
                      <a:pt x="1" y="7"/>
                      <a:pt x="1" y="6"/>
                    </a:cubicBezTo>
                    <a:cubicBezTo>
                      <a:pt x="1" y="6"/>
                      <a:pt x="3" y="0"/>
                      <a:pt x="7" y="0"/>
                    </a:cubicBezTo>
                    <a:cubicBezTo>
                      <a:pt x="9" y="0"/>
                      <a:pt x="10" y="0"/>
                      <a:pt x="11" y="0"/>
                    </a:cubicBezTo>
                    <a:lnTo>
                      <a:pt x="11" y="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9" name="Freeform 58">
                <a:extLst>
                  <a:ext uri="{FF2B5EF4-FFF2-40B4-BE49-F238E27FC236}">
                    <a16:creationId xmlns:a16="http://schemas.microsoft.com/office/drawing/2014/main" id="{B84AA3CB-C614-45C4-B6BE-9A0CCC403821}"/>
                  </a:ext>
                </a:extLst>
              </p:cNvPr>
              <p:cNvSpPr>
                <a:spLocks/>
              </p:cNvSpPr>
              <p:nvPr/>
            </p:nvSpPr>
            <p:spPr bwMode="auto">
              <a:xfrm>
                <a:off x="7376598" y="2094294"/>
                <a:ext cx="12392" cy="14870"/>
              </a:xfrm>
              <a:custGeom>
                <a:avLst/>
                <a:gdLst>
                  <a:gd name="T0" fmla="*/ 0 w 5"/>
                  <a:gd name="T1" fmla="*/ 4 h 6"/>
                  <a:gd name="T2" fmla="*/ 1 w 5"/>
                  <a:gd name="T3" fmla="*/ 2 h 6"/>
                  <a:gd name="T4" fmla="*/ 5 w 5"/>
                  <a:gd name="T5" fmla="*/ 0 h 6"/>
                  <a:gd name="T6" fmla="*/ 0 w 5"/>
                  <a:gd name="T7" fmla="*/ 6 h 6"/>
                  <a:gd name="T8" fmla="*/ 0 w 5"/>
                  <a:gd name="T9" fmla="*/ 4 h 6"/>
                </a:gdLst>
                <a:ahLst/>
                <a:cxnLst>
                  <a:cxn ang="0">
                    <a:pos x="T0" y="T1"/>
                  </a:cxn>
                  <a:cxn ang="0">
                    <a:pos x="T2" y="T3"/>
                  </a:cxn>
                  <a:cxn ang="0">
                    <a:pos x="T4" y="T5"/>
                  </a:cxn>
                  <a:cxn ang="0">
                    <a:pos x="T6" y="T7"/>
                  </a:cxn>
                  <a:cxn ang="0">
                    <a:pos x="T8" y="T9"/>
                  </a:cxn>
                </a:cxnLst>
                <a:rect l="0" t="0" r="r" b="b"/>
                <a:pathLst>
                  <a:path w="5" h="6">
                    <a:moveTo>
                      <a:pt x="0" y="4"/>
                    </a:moveTo>
                    <a:cubicBezTo>
                      <a:pt x="1" y="4"/>
                      <a:pt x="0" y="2"/>
                      <a:pt x="1" y="2"/>
                    </a:cubicBezTo>
                    <a:cubicBezTo>
                      <a:pt x="1" y="0"/>
                      <a:pt x="5" y="0"/>
                      <a:pt x="5" y="0"/>
                    </a:cubicBezTo>
                    <a:cubicBezTo>
                      <a:pt x="5" y="2"/>
                      <a:pt x="3" y="6"/>
                      <a:pt x="0" y="6"/>
                    </a:cubicBezTo>
                    <a:cubicBezTo>
                      <a:pt x="0" y="6"/>
                      <a:pt x="0" y="4"/>
                      <a:pt x="0"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0" name="Freeform 59">
                <a:extLst>
                  <a:ext uri="{FF2B5EF4-FFF2-40B4-BE49-F238E27FC236}">
                    <a16:creationId xmlns:a16="http://schemas.microsoft.com/office/drawing/2014/main" id="{D65DD57A-DDF5-4831-8FAE-20D6568F7F5F}"/>
                  </a:ext>
                </a:extLst>
              </p:cNvPr>
              <p:cNvSpPr>
                <a:spLocks/>
              </p:cNvSpPr>
              <p:nvPr/>
            </p:nvSpPr>
            <p:spPr bwMode="auto">
              <a:xfrm>
                <a:off x="7213024" y="1878673"/>
                <a:ext cx="55764" cy="220578"/>
              </a:xfrm>
              <a:custGeom>
                <a:avLst/>
                <a:gdLst>
                  <a:gd name="T0" fmla="*/ 17 w 23"/>
                  <a:gd name="T1" fmla="*/ 55 h 90"/>
                  <a:gd name="T2" fmla="*/ 9 w 23"/>
                  <a:gd name="T3" fmla="*/ 72 h 90"/>
                  <a:gd name="T4" fmla="*/ 17 w 23"/>
                  <a:gd name="T5" fmla="*/ 86 h 90"/>
                  <a:gd name="T6" fmla="*/ 16 w 23"/>
                  <a:gd name="T7" fmla="*/ 87 h 90"/>
                  <a:gd name="T8" fmla="*/ 13 w 23"/>
                  <a:gd name="T9" fmla="*/ 84 h 90"/>
                  <a:gd name="T10" fmla="*/ 11 w 23"/>
                  <a:gd name="T11" fmla="*/ 84 h 90"/>
                  <a:gd name="T12" fmla="*/ 4 w 23"/>
                  <a:gd name="T13" fmla="*/ 90 h 90"/>
                  <a:gd name="T14" fmla="*/ 4 w 23"/>
                  <a:gd name="T15" fmla="*/ 82 h 90"/>
                  <a:gd name="T16" fmla="*/ 5 w 23"/>
                  <a:gd name="T17" fmla="*/ 69 h 90"/>
                  <a:gd name="T18" fmla="*/ 3 w 23"/>
                  <a:gd name="T19" fmla="*/ 61 h 90"/>
                  <a:gd name="T20" fmla="*/ 4 w 23"/>
                  <a:gd name="T21" fmla="*/ 52 h 90"/>
                  <a:gd name="T22" fmla="*/ 4 w 23"/>
                  <a:gd name="T23" fmla="*/ 35 h 90"/>
                  <a:gd name="T24" fmla="*/ 0 w 23"/>
                  <a:gd name="T25" fmla="*/ 25 h 90"/>
                  <a:gd name="T26" fmla="*/ 6 w 23"/>
                  <a:gd name="T27" fmla="*/ 10 h 90"/>
                  <a:gd name="T28" fmla="*/ 7 w 23"/>
                  <a:gd name="T29" fmla="*/ 6 h 90"/>
                  <a:gd name="T30" fmla="*/ 7 w 23"/>
                  <a:gd name="T31" fmla="*/ 0 h 90"/>
                  <a:gd name="T32" fmla="*/ 9 w 23"/>
                  <a:gd name="T33" fmla="*/ 0 h 90"/>
                  <a:gd name="T34" fmla="*/ 13 w 23"/>
                  <a:gd name="T35" fmla="*/ 13 h 90"/>
                  <a:gd name="T36" fmla="*/ 14 w 23"/>
                  <a:gd name="T37" fmla="*/ 24 h 90"/>
                  <a:gd name="T38" fmla="*/ 14 w 23"/>
                  <a:gd name="T39" fmla="*/ 31 h 90"/>
                  <a:gd name="T40" fmla="*/ 16 w 23"/>
                  <a:gd name="T41" fmla="*/ 39 h 90"/>
                  <a:gd name="T42" fmla="*/ 23 w 23"/>
                  <a:gd name="T43" fmla="*/ 59 h 90"/>
                  <a:gd name="T44" fmla="*/ 17 w 23"/>
                  <a:gd name="T45" fmla="*/ 5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90">
                    <a:moveTo>
                      <a:pt x="17" y="55"/>
                    </a:moveTo>
                    <a:cubicBezTo>
                      <a:pt x="10" y="55"/>
                      <a:pt x="9" y="64"/>
                      <a:pt x="9" y="72"/>
                    </a:cubicBezTo>
                    <a:cubicBezTo>
                      <a:pt x="9" y="78"/>
                      <a:pt x="15" y="81"/>
                      <a:pt x="17" y="86"/>
                    </a:cubicBezTo>
                    <a:cubicBezTo>
                      <a:pt x="17" y="86"/>
                      <a:pt x="17" y="87"/>
                      <a:pt x="16" y="87"/>
                    </a:cubicBezTo>
                    <a:cubicBezTo>
                      <a:pt x="15" y="87"/>
                      <a:pt x="14" y="85"/>
                      <a:pt x="13" y="84"/>
                    </a:cubicBezTo>
                    <a:cubicBezTo>
                      <a:pt x="13" y="84"/>
                      <a:pt x="11" y="84"/>
                      <a:pt x="11" y="84"/>
                    </a:cubicBezTo>
                    <a:cubicBezTo>
                      <a:pt x="7" y="84"/>
                      <a:pt x="7" y="90"/>
                      <a:pt x="4" y="90"/>
                    </a:cubicBezTo>
                    <a:cubicBezTo>
                      <a:pt x="3" y="90"/>
                      <a:pt x="4" y="83"/>
                      <a:pt x="4" y="82"/>
                    </a:cubicBezTo>
                    <a:cubicBezTo>
                      <a:pt x="4" y="77"/>
                      <a:pt x="5" y="73"/>
                      <a:pt x="5" y="69"/>
                    </a:cubicBezTo>
                    <a:cubicBezTo>
                      <a:pt x="5" y="65"/>
                      <a:pt x="3" y="64"/>
                      <a:pt x="3" y="61"/>
                    </a:cubicBezTo>
                    <a:cubicBezTo>
                      <a:pt x="3" y="56"/>
                      <a:pt x="4" y="55"/>
                      <a:pt x="4" y="52"/>
                    </a:cubicBezTo>
                    <a:cubicBezTo>
                      <a:pt x="4" y="44"/>
                      <a:pt x="4" y="42"/>
                      <a:pt x="4" y="35"/>
                    </a:cubicBezTo>
                    <a:cubicBezTo>
                      <a:pt x="4" y="31"/>
                      <a:pt x="0" y="29"/>
                      <a:pt x="0" y="25"/>
                    </a:cubicBezTo>
                    <a:cubicBezTo>
                      <a:pt x="0" y="19"/>
                      <a:pt x="2" y="11"/>
                      <a:pt x="6" y="10"/>
                    </a:cubicBezTo>
                    <a:cubicBezTo>
                      <a:pt x="6" y="8"/>
                      <a:pt x="7" y="8"/>
                      <a:pt x="7" y="6"/>
                    </a:cubicBezTo>
                    <a:cubicBezTo>
                      <a:pt x="7" y="3"/>
                      <a:pt x="7" y="3"/>
                      <a:pt x="7" y="0"/>
                    </a:cubicBezTo>
                    <a:cubicBezTo>
                      <a:pt x="8" y="0"/>
                      <a:pt x="9" y="0"/>
                      <a:pt x="9" y="0"/>
                    </a:cubicBezTo>
                    <a:cubicBezTo>
                      <a:pt x="9" y="6"/>
                      <a:pt x="12" y="10"/>
                      <a:pt x="13" y="13"/>
                    </a:cubicBezTo>
                    <a:cubicBezTo>
                      <a:pt x="14" y="17"/>
                      <a:pt x="12" y="20"/>
                      <a:pt x="14" y="24"/>
                    </a:cubicBezTo>
                    <a:cubicBezTo>
                      <a:pt x="14" y="31"/>
                      <a:pt x="14" y="31"/>
                      <a:pt x="14" y="31"/>
                    </a:cubicBezTo>
                    <a:cubicBezTo>
                      <a:pt x="13" y="34"/>
                      <a:pt x="15" y="37"/>
                      <a:pt x="16" y="39"/>
                    </a:cubicBezTo>
                    <a:cubicBezTo>
                      <a:pt x="18" y="46"/>
                      <a:pt x="22" y="52"/>
                      <a:pt x="23" y="59"/>
                    </a:cubicBezTo>
                    <a:cubicBezTo>
                      <a:pt x="22" y="57"/>
                      <a:pt x="20" y="55"/>
                      <a:pt x="17" y="5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1" name="Freeform 60">
                <a:extLst>
                  <a:ext uri="{FF2B5EF4-FFF2-40B4-BE49-F238E27FC236}">
                    <a16:creationId xmlns:a16="http://schemas.microsoft.com/office/drawing/2014/main" id="{8DCDE23E-6D29-439D-BD7A-6E739F4A1D6D}"/>
                  </a:ext>
                </a:extLst>
              </p:cNvPr>
              <p:cNvSpPr>
                <a:spLocks/>
              </p:cNvSpPr>
              <p:nvPr/>
            </p:nvSpPr>
            <p:spPr bwMode="auto">
              <a:xfrm>
                <a:off x="5405029" y="1117804"/>
                <a:ext cx="351933" cy="256515"/>
              </a:xfrm>
              <a:custGeom>
                <a:avLst/>
                <a:gdLst>
                  <a:gd name="T0" fmla="*/ 50 w 144"/>
                  <a:gd name="T1" fmla="*/ 104 h 105"/>
                  <a:gd name="T2" fmla="*/ 33 w 144"/>
                  <a:gd name="T3" fmla="*/ 85 h 105"/>
                  <a:gd name="T4" fmla="*/ 68 w 144"/>
                  <a:gd name="T5" fmla="*/ 43 h 105"/>
                  <a:gd name="T6" fmla="*/ 82 w 144"/>
                  <a:gd name="T7" fmla="*/ 35 h 105"/>
                  <a:gd name="T8" fmla="*/ 88 w 144"/>
                  <a:gd name="T9" fmla="*/ 29 h 105"/>
                  <a:gd name="T10" fmla="*/ 115 w 144"/>
                  <a:gd name="T11" fmla="*/ 22 h 105"/>
                  <a:gd name="T12" fmla="*/ 144 w 144"/>
                  <a:gd name="T13" fmla="*/ 7 h 105"/>
                  <a:gd name="T14" fmla="*/ 132 w 144"/>
                  <a:gd name="T15" fmla="*/ 0 h 105"/>
                  <a:gd name="T16" fmla="*/ 89 w 144"/>
                  <a:gd name="T17" fmla="*/ 16 h 105"/>
                  <a:gd name="T18" fmla="*/ 81 w 144"/>
                  <a:gd name="T19" fmla="*/ 13 h 105"/>
                  <a:gd name="T20" fmla="*/ 72 w 144"/>
                  <a:gd name="T21" fmla="*/ 16 h 105"/>
                  <a:gd name="T22" fmla="*/ 46 w 144"/>
                  <a:gd name="T23" fmla="*/ 30 h 105"/>
                  <a:gd name="T24" fmla="*/ 34 w 144"/>
                  <a:gd name="T25" fmla="*/ 32 h 105"/>
                  <a:gd name="T26" fmla="*/ 31 w 144"/>
                  <a:gd name="T27" fmla="*/ 35 h 105"/>
                  <a:gd name="T28" fmla="*/ 33 w 144"/>
                  <a:gd name="T29" fmla="*/ 40 h 105"/>
                  <a:gd name="T30" fmla="*/ 19 w 144"/>
                  <a:gd name="T31" fmla="*/ 57 h 105"/>
                  <a:gd name="T32" fmla="*/ 23 w 144"/>
                  <a:gd name="T33" fmla="*/ 63 h 105"/>
                  <a:gd name="T34" fmla="*/ 9 w 144"/>
                  <a:gd name="T35" fmla="*/ 71 h 105"/>
                  <a:gd name="T36" fmla="*/ 9 w 144"/>
                  <a:gd name="T37" fmla="*/ 76 h 105"/>
                  <a:gd name="T38" fmla="*/ 0 w 144"/>
                  <a:gd name="T39" fmla="*/ 87 h 105"/>
                  <a:gd name="T40" fmla="*/ 6 w 144"/>
                  <a:gd name="T41" fmla="*/ 93 h 105"/>
                  <a:gd name="T42" fmla="*/ 14 w 144"/>
                  <a:gd name="T43" fmla="*/ 93 h 105"/>
                  <a:gd name="T44" fmla="*/ 19 w 144"/>
                  <a:gd name="T45" fmla="*/ 103 h 105"/>
                  <a:gd name="T46" fmla="*/ 26 w 144"/>
                  <a:gd name="T47" fmla="*/ 103 h 105"/>
                  <a:gd name="T48" fmla="*/ 28 w 144"/>
                  <a:gd name="T49" fmla="*/ 105 h 105"/>
                  <a:gd name="T50" fmla="*/ 50 w 144"/>
                  <a:gd name="T51" fmla="*/ 105 h 105"/>
                  <a:gd name="T52" fmla="*/ 47 w 144"/>
                  <a:gd name="T53" fmla="*/ 101 h 105"/>
                  <a:gd name="T54" fmla="*/ 50 w 144"/>
                  <a:gd name="T55" fmla="*/ 10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4" h="105">
                    <a:moveTo>
                      <a:pt x="50" y="104"/>
                    </a:moveTo>
                    <a:cubicBezTo>
                      <a:pt x="44" y="98"/>
                      <a:pt x="33" y="96"/>
                      <a:pt x="33" y="85"/>
                    </a:cubicBezTo>
                    <a:cubicBezTo>
                      <a:pt x="33" y="66"/>
                      <a:pt x="53" y="47"/>
                      <a:pt x="68" y="43"/>
                    </a:cubicBezTo>
                    <a:cubicBezTo>
                      <a:pt x="73" y="42"/>
                      <a:pt x="75" y="35"/>
                      <a:pt x="82" y="35"/>
                    </a:cubicBezTo>
                    <a:cubicBezTo>
                      <a:pt x="85" y="35"/>
                      <a:pt x="86" y="30"/>
                      <a:pt x="88" y="29"/>
                    </a:cubicBezTo>
                    <a:cubicBezTo>
                      <a:pt x="97" y="24"/>
                      <a:pt x="105" y="27"/>
                      <a:pt x="115" y="22"/>
                    </a:cubicBezTo>
                    <a:cubicBezTo>
                      <a:pt x="122" y="18"/>
                      <a:pt x="144" y="17"/>
                      <a:pt x="144" y="7"/>
                    </a:cubicBezTo>
                    <a:cubicBezTo>
                      <a:pt x="144" y="4"/>
                      <a:pt x="136" y="0"/>
                      <a:pt x="132" y="0"/>
                    </a:cubicBezTo>
                    <a:cubicBezTo>
                      <a:pt x="118" y="0"/>
                      <a:pt x="105" y="16"/>
                      <a:pt x="89" y="16"/>
                    </a:cubicBezTo>
                    <a:cubicBezTo>
                      <a:pt x="86" y="16"/>
                      <a:pt x="84" y="13"/>
                      <a:pt x="81" y="13"/>
                    </a:cubicBezTo>
                    <a:cubicBezTo>
                      <a:pt x="75" y="13"/>
                      <a:pt x="75" y="16"/>
                      <a:pt x="72" y="16"/>
                    </a:cubicBezTo>
                    <a:cubicBezTo>
                      <a:pt x="61" y="16"/>
                      <a:pt x="53" y="30"/>
                      <a:pt x="46" y="30"/>
                    </a:cubicBezTo>
                    <a:cubicBezTo>
                      <a:pt x="42" y="30"/>
                      <a:pt x="39" y="32"/>
                      <a:pt x="34" y="32"/>
                    </a:cubicBezTo>
                    <a:cubicBezTo>
                      <a:pt x="32" y="32"/>
                      <a:pt x="31" y="33"/>
                      <a:pt x="31" y="35"/>
                    </a:cubicBezTo>
                    <a:cubicBezTo>
                      <a:pt x="31" y="36"/>
                      <a:pt x="33" y="37"/>
                      <a:pt x="33" y="40"/>
                    </a:cubicBezTo>
                    <a:cubicBezTo>
                      <a:pt x="33" y="48"/>
                      <a:pt x="19" y="52"/>
                      <a:pt x="19" y="57"/>
                    </a:cubicBezTo>
                    <a:cubicBezTo>
                      <a:pt x="19" y="59"/>
                      <a:pt x="23" y="60"/>
                      <a:pt x="23" y="63"/>
                    </a:cubicBezTo>
                    <a:cubicBezTo>
                      <a:pt x="18" y="64"/>
                      <a:pt x="9" y="66"/>
                      <a:pt x="9" y="71"/>
                    </a:cubicBezTo>
                    <a:cubicBezTo>
                      <a:pt x="9" y="74"/>
                      <a:pt x="9" y="76"/>
                      <a:pt x="9" y="76"/>
                    </a:cubicBezTo>
                    <a:cubicBezTo>
                      <a:pt x="9" y="81"/>
                      <a:pt x="0" y="80"/>
                      <a:pt x="0" y="87"/>
                    </a:cubicBezTo>
                    <a:cubicBezTo>
                      <a:pt x="0" y="91"/>
                      <a:pt x="6" y="93"/>
                      <a:pt x="6" y="93"/>
                    </a:cubicBezTo>
                    <a:cubicBezTo>
                      <a:pt x="6" y="93"/>
                      <a:pt x="13" y="93"/>
                      <a:pt x="14" y="93"/>
                    </a:cubicBezTo>
                    <a:cubicBezTo>
                      <a:pt x="19" y="94"/>
                      <a:pt x="17" y="99"/>
                      <a:pt x="19" y="103"/>
                    </a:cubicBezTo>
                    <a:cubicBezTo>
                      <a:pt x="19" y="104"/>
                      <a:pt x="24" y="103"/>
                      <a:pt x="26" y="103"/>
                    </a:cubicBezTo>
                    <a:cubicBezTo>
                      <a:pt x="27" y="103"/>
                      <a:pt x="27" y="105"/>
                      <a:pt x="28" y="105"/>
                    </a:cubicBezTo>
                    <a:cubicBezTo>
                      <a:pt x="50" y="105"/>
                      <a:pt x="50" y="105"/>
                      <a:pt x="50" y="105"/>
                    </a:cubicBezTo>
                    <a:cubicBezTo>
                      <a:pt x="49" y="103"/>
                      <a:pt x="48" y="102"/>
                      <a:pt x="47" y="101"/>
                    </a:cubicBezTo>
                    <a:lnTo>
                      <a:pt x="50" y="104"/>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2" name="Freeform 63">
                <a:extLst>
                  <a:ext uri="{FF2B5EF4-FFF2-40B4-BE49-F238E27FC236}">
                    <a16:creationId xmlns:a16="http://schemas.microsoft.com/office/drawing/2014/main" id="{B598F7B4-8B42-4427-BD86-54F703A118CB}"/>
                  </a:ext>
                </a:extLst>
              </p:cNvPr>
              <p:cNvSpPr>
                <a:spLocks/>
              </p:cNvSpPr>
              <p:nvPr/>
            </p:nvSpPr>
            <p:spPr bwMode="auto">
              <a:xfrm>
                <a:off x="4774275" y="1093020"/>
                <a:ext cx="3404087" cy="1265225"/>
              </a:xfrm>
              <a:custGeom>
                <a:avLst/>
                <a:gdLst>
                  <a:gd name="T0" fmla="*/ 986 w 1392"/>
                  <a:gd name="T1" fmla="*/ 380 h 517"/>
                  <a:gd name="T2" fmla="*/ 950 w 1392"/>
                  <a:gd name="T3" fmla="*/ 315 h 517"/>
                  <a:gd name="T4" fmla="*/ 1084 w 1392"/>
                  <a:gd name="T5" fmla="*/ 265 h 517"/>
                  <a:gd name="T6" fmla="*/ 1174 w 1392"/>
                  <a:gd name="T7" fmla="*/ 225 h 517"/>
                  <a:gd name="T8" fmla="*/ 1112 w 1392"/>
                  <a:gd name="T9" fmla="*/ 302 h 517"/>
                  <a:gd name="T10" fmla="*/ 1167 w 1392"/>
                  <a:gd name="T11" fmla="*/ 294 h 517"/>
                  <a:gd name="T12" fmla="*/ 1294 w 1392"/>
                  <a:gd name="T13" fmla="*/ 203 h 517"/>
                  <a:gd name="T14" fmla="*/ 1375 w 1392"/>
                  <a:gd name="T15" fmla="*/ 186 h 517"/>
                  <a:gd name="T16" fmla="*/ 1231 w 1392"/>
                  <a:gd name="T17" fmla="*/ 126 h 517"/>
                  <a:gd name="T18" fmla="*/ 1081 w 1392"/>
                  <a:gd name="T19" fmla="*/ 103 h 517"/>
                  <a:gd name="T20" fmla="*/ 934 w 1392"/>
                  <a:gd name="T21" fmla="*/ 101 h 517"/>
                  <a:gd name="T22" fmla="*/ 855 w 1392"/>
                  <a:gd name="T23" fmla="*/ 63 h 517"/>
                  <a:gd name="T24" fmla="*/ 718 w 1392"/>
                  <a:gd name="T25" fmla="*/ 67 h 517"/>
                  <a:gd name="T26" fmla="*/ 662 w 1392"/>
                  <a:gd name="T27" fmla="*/ 17 h 517"/>
                  <a:gd name="T28" fmla="*/ 494 w 1392"/>
                  <a:gd name="T29" fmla="*/ 76 h 517"/>
                  <a:gd name="T30" fmla="*/ 435 w 1392"/>
                  <a:gd name="T31" fmla="*/ 96 h 517"/>
                  <a:gd name="T32" fmla="*/ 419 w 1392"/>
                  <a:gd name="T33" fmla="*/ 78 h 517"/>
                  <a:gd name="T34" fmla="*/ 333 w 1392"/>
                  <a:gd name="T35" fmla="*/ 134 h 517"/>
                  <a:gd name="T36" fmla="*/ 210 w 1392"/>
                  <a:gd name="T37" fmla="*/ 160 h 517"/>
                  <a:gd name="T38" fmla="*/ 139 w 1392"/>
                  <a:gd name="T39" fmla="*/ 192 h 517"/>
                  <a:gd name="T40" fmla="*/ 149 w 1392"/>
                  <a:gd name="T41" fmla="*/ 147 h 517"/>
                  <a:gd name="T42" fmla="*/ 83 w 1392"/>
                  <a:gd name="T43" fmla="*/ 153 h 517"/>
                  <a:gd name="T44" fmla="*/ 89 w 1392"/>
                  <a:gd name="T45" fmla="*/ 202 h 517"/>
                  <a:gd name="T46" fmla="*/ 76 w 1392"/>
                  <a:gd name="T47" fmla="*/ 256 h 517"/>
                  <a:gd name="T48" fmla="*/ 33 w 1392"/>
                  <a:gd name="T49" fmla="*/ 289 h 517"/>
                  <a:gd name="T50" fmla="*/ 11 w 1392"/>
                  <a:gd name="T51" fmla="*/ 321 h 517"/>
                  <a:gd name="T52" fmla="*/ 36 w 1392"/>
                  <a:gd name="T53" fmla="*/ 363 h 517"/>
                  <a:gd name="T54" fmla="*/ 57 w 1392"/>
                  <a:gd name="T55" fmla="*/ 388 h 517"/>
                  <a:gd name="T56" fmla="*/ 73 w 1392"/>
                  <a:gd name="T57" fmla="*/ 419 h 517"/>
                  <a:gd name="T58" fmla="*/ 136 w 1392"/>
                  <a:gd name="T59" fmla="*/ 420 h 517"/>
                  <a:gd name="T60" fmla="*/ 147 w 1392"/>
                  <a:gd name="T61" fmla="*/ 407 h 517"/>
                  <a:gd name="T62" fmla="*/ 185 w 1392"/>
                  <a:gd name="T63" fmla="*/ 456 h 517"/>
                  <a:gd name="T64" fmla="*/ 228 w 1392"/>
                  <a:gd name="T65" fmla="*/ 476 h 517"/>
                  <a:gd name="T66" fmla="*/ 238 w 1392"/>
                  <a:gd name="T67" fmla="*/ 482 h 517"/>
                  <a:gd name="T68" fmla="*/ 228 w 1392"/>
                  <a:gd name="T69" fmla="*/ 412 h 517"/>
                  <a:gd name="T70" fmla="*/ 269 w 1392"/>
                  <a:gd name="T71" fmla="*/ 419 h 517"/>
                  <a:gd name="T72" fmla="*/ 278 w 1392"/>
                  <a:gd name="T73" fmla="*/ 455 h 517"/>
                  <a:gd name="T74" fmla="*/ 279 w 1392"/>
                  <a:gd name="T75" fmla="*/ 485 h 517"/>
                  <a:gd name="T76" fmla="*/ 291 w 1392"/>
                  <a:gd name="T77" fmla="*/ 491 h 517"/>
                  <a:gd name="T78" fmla="*/ 340 w 1392"/>
                  <a:gd name="T79" fmla="*/ 505 h 517"/>
                  <a:gd name="T80" fmla="*/ 364 w 1392"/>
                  <a:gd name="T81" fmla="*/ 507 h 517"/>
                  <a:gd name="T82" fmla="*/ 396 w 1392"/>
                  <a:gd name="T83" fmla="*/ 501 h 517"/>
                  <a:gd name="T84" fmla="*/ 426 w 1392"/>
                  <a:gd name="T85" fmla="*/ 501 h 517"/>
                  <a:gd name="T86" fmla="*/ 441 w 1392"/>
                  <a:gd name="T87" fmla="*/ 486 h 517"/>
                  <a:gd name="T88" fmla="*/ 540 w 1392"/>
                  <a:gd name="T89" fmla="*/ 386 h 517"/>
                  <a:gd name="T90" fmla="*/ 647 w 1392"/>
                  <a:gd name="T91" fmla="*/ 347 h 517"/>
                  <a:gd name="T92" fmla="*/ 797 w 1392"/>
                  <a:gd name="T93" fmla="*/ 370 h 517"/>
                  <a:gd name="T94" fmla="*/ 919 w 1392"/>
                  <a:gd name="T95" fmla="*/ 394 h 517"/>
                  <a:gd name="T96" fmla="*/ 911 w 1392"/>
                  <a:gd name="T97" fmla="*/ 426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92" h="517">
                    <a:moveTo>
                      <a:pt x="910" y="444"/>
                    </a:moveTo>
                    <a:cubicBezTo>
                      <a:pt x="910" y="444"/>
                      <a:pt x="921" y="447"/>
                      <a:pt x="930" y="447"/>
                    </a:cubicBezTo>
                    <a:cubicBezTo>
                      <a:pt x="946" y="447"/>
                      <a:pt x="962" y="413"/>
                      <a:pt x="973" y="401"/>
                    </a:cubicBezTo>
                    <a:cubicBezTo>
                      <a:pt x="978" y="397"/>
                      <a:pt x="984" y="387"/>
                      <a:pt x="986" y="380"/>
                    </a:cubicBezTo>
                    <a:cubicBezTo>
                      <a:pt x="988" y="371"/>
                      <a:pt x="985" y="366"/>
                      <a:pt x="989" y="358"/>
                    </a:cubicBezTo>
                    <a:cubicBezTo>
                      <a:pt x="991" y="355"/>
                      <a:pt x="994" y="349"/>
                      <a:pt x="994" y="342"/>
                    </a:cubicBezTo>
                    <a:cubicBezTo>
                      <a:pt x="994" y="335"/>
                      <a:pt x="982" y="320"/>
                      <a:pt x="976" y="324"/>
                    </a:cubicBezTo>
                    <a:cubicBezTo>
                      <a:pt x="959" y="337"/>
                      <a:pt x="950" y="317"/>
                      <a:pt x="950" y="315"/>
                    </a:cubicBezTo>
                    <a:cubicBezTo>
                      <a:pt x="950" y="307"/>
                      <a:pt x="966" y="298"/>
                      <a:pt x="972" y="292"/>
                    </a:cubicBezTo>
                    <a:cubicBezTo>
                      <a:pt x="981" y="283"/>
                      <a:pt x="992" y="268"/>
                      <a:pt x="1005" y="265"/>
                    </a:cubicBezTo>
                    <a:cubicBezTo>
                      <a:pt x="1016" y="262"/>
                      <a:pt x="1050" y="259"/>
                      <a:pt x="1059" y="259"/>
                    </a:cubicBezTo>
                    <a:cubicBezTo>
                      <a:pt x="1071" y="259"/>
                      <a:pt x="1076" y="265"/>
                      <a:pt x="1084" y="265"/>
                    </a:cubicBezTo>
                    <a:cubicBezTo>
                      <a:pt x="1088" y="265"/>
                      <a:pt x="1090" y="265"/>
                      <a:pt x="1099" y="265"/>
                    </a:cubicBezTo>
                    <a:cubicBezTo>
                      <a:pt x="1104" y="246"/>
                      <a:pt x="1113" y="235"/>
                      <a:pt x="1132" y="235"/>
                    </a:cubicBezTo>
                    <a:cubicBezTo>
                      <a:pt x="1138" y="235"/>
                      <a:pt x="1140" y="233"/>
                      <a:pt x="1150" y="235"/>
                    </a:cubicBezTo>
                    <a:cubicBezTo>
                      <a:pt x="1145" y="239"/>
                      <a:pt x="1143" y="263"/>
                      <a:pt x="1174" y="225"/>
                    </a:cubicBezTo>
                    <a:cubicBezTo>
                      <a:pt x="1177" y="224"/>
                      <a:pt x="1192" y="230"/>
                      <a:pt x="1170" y="245"/>
                    </a:cubicBezTo>
                    <a:cubicBezTo>
                      <a:pt x="1162" y="250"/>
                      <a:pt x="1155" y="247"/>
                      <a:pt x="1150" y="255"/>
                    </a:cubicBezTo>
                    <a:cubicBezTo>
                      <a:pt x="1144" y="264"/>
                      <a:pt x="1138" y="274"/>
                      <a:pt x="1129" y="279"/>
                    </a:cubicBezTo>
                    <a:cubicBezTo>
                      <a:pt x="1122" y="283"/>
                      <a:pt x="1112" y="290"/>
                      <a:pt x="1112" y="302"/>
                    </a:cubicBezTo>
                    <a:cubicBezTo>
                      <a:pt x="1112" y="313"/>
                      <a:pt x="1116" y="348"/>
                      <a:pt x="1124" y="354"/>
                    </a:cubicBezTo>
                    <a:cubicBezTo>
                      <a:pt x="1129" y="345"/>
                      <a:pt x="1133" y="330"/>
                      <a:pt x="1145" y="327"/>
                    </a:cubicBezTo>
                    <a:cubicBezTo>
                      <a:pt x="1144" y="319"/>
                      <a:pt x="1157" y="317"/>
                      <a:pt x="1157" y="311"/>
                    </a:cubicBezTo>
                    <a:cubicBezTo>
                      <a:pt x="1157" y="301"/>
                      <a:pt x="1167" y="299"/>
                      <a:pt x="1167" y="294"/>
                    </a:cubicBezTo>
                    <a:cubicBezTo>
                      <a:pt x="1167" y="290"/>
                      <a:pt x="1164" y="287"/>
                      <a:pt x="1167" y="281"/>
                    </a:cubicBezTo>
                    <a:cubicBezTo>
                      <a:pt x="1190" y="231"/>
                      <a:pt x="1211" y="258"/>
                      <a:pt x="1220" y="258"/>
                    </a:cubicBezTo>
                    <a:cubicBezTo>
                      <a:pt x="1245" y="258"/>
                      <a:pt x="1263" y="225"/>
                      <a:pt x="1286" y="225"/>
                    </a:cubicBezTo>
                    <a:cubicBezTo>
                      <a:pt x="1328" y="224"/>
                      <a:pt x="1294" y="208"/>
                      <a:pt x="1294" y="203"/>
                    </a:cubicBezTo>
                    <a:cubicBezTo>
                      <a:pt x="1294" y="191"/>
                      <a:pt x="1311" y="193"/>
                      <a:pt x="1315" y="186"/>
                    </a:cubicBezTo>
                    <a:cubicBezTo>
                      <a:pt x="1316" y="183"/>
                      <a:pt x="1313" y="176"/>
                      <a:pt x="1319" y="176"/>
                    </a:cubicBezTo>
                    <a:cubicBezTo>
                      <a:pt x="1337" y="176"/>
                      <a:pt x="1352" y="200"/>
                      <a:pt x="1365" y="200"/>
                    </a:cubicBezTo>
                    <a:cubicBezTo>
                      <a:pt x="1371" y="200"/>
                      <a:pt x="1372" y="190"/>
                      <a:pt x="1375" y="186"/>
                    </a:cubicBezTo>
                    <a:cubicBezTo>
                      <a:pt x="1380" y="180"/>
                      <a:pt x="1384" y="181"/>
                      <a:pt x="1392" y="178"/>
                    </a:cubicBezTo>
                    <a:cubicBezTo>
                      <a:pt x="1382" y="165"/>
                      <a:pt x="1348" y="157"/>
                      <a:pt x="1332" y="147"/>
                    </a:cubicBezTo>
                    <a:cubicBezTo>
                      <a:pt x="1309" y="134"/>
                      <a:pt x="1279" y="120"/>
                      <a:pt x="1246" y="120"/>
                    </a:cubicBezTo>
                    <a:cubicBezTo>
                      <a:pt x="1237" y="120"/>
                      <a:pt x="1230" y="122"/>
                      <a:pt x="1231" y="126"/>
                    </a:cubicBezTo>
                    <a:cubicBezTo>
                      <a:pt x="1240" y="154"/>
                      <a:pt x="1218" y="126"/>
                      <a:pt x="1213" y="126"/>
                    </a:cubicBezTo>
                    <a:cubicBezTo>
                      <a:pt x="1147" y="124"/>
                      <a:pt x="1147" y="124"/>
                      <a:pt x="1147" y="124"/>
                    </a:cubicBezTo>
                    <a:cubicBezTo>
                      <a:pt x="1143" y="109"/>
                      <a:pt x="1133" y="104"/>
                      <a:pt x="1114" y="104"/>
                    </a:cubicBezTo>
                    <a:cubicBezTo>
                      <a:pt x="1103" y="104"/>
                      <a:pt x="1087" y="108"/>
                      <a:pt x="1081" y="103"/>
                    </a:cubicBezTo>
                    <a:cubicBezTo>
                      <a:pt x="1075" y="98"/>
                      <a:pt x="1075" y="91"/>
                      <a:pt x="1066" y="88"/>
                    </a:cubicBezTo>
                    <a:cubicBezTo>
                      <a:pt x="1049" y="83"/>
                      <a:pt x="1030" y="78"/>
                      <a:pt x="1008" y="78"/>
                    </a:cubicBezTo>
                    <a:cubicBezTo>
                      <a:pt x="985" y="78"/>
                      <a:pt x="982" y="90"/>
                      <a:pt x="980" y="101"/>
                    </a:cubicBezTo>
                    <a:cubicBezTo>
                      <a:pt x="959" y="101"/>
                      <a:pt x="949" y="101"/>
                      <a:pt x="934" y="101"/>
                    </a:cubicBezTo>
                    <a:cubicBezTo>
                      <a:pt x="926" y="101"/>
                      <a:pt x="925" y="95"/>
                      <a:pt x="916" y="94"/>
                    </a:cubicBezTo>
                    <a:cubicBezTo>
                      <a:pt x="915" y="98"/>
                      <a:pt x="913" y="107"/>
                      <a:pt x="908" y="107"/>
                    </a:cubicBezTo>
                    <a:cubicBezTo>
                      <a:pt x="896" y="107"/>
                      <a:pt x="891" y="92"/>
                      <a:pt x="891" y="84"/>
                    </a:cubicBezTo>
                    <a:cubicBezTo>
                      <a:pt x="891" y="82"/>
                      <a:pt x="914" y="68"/>
                      <a:pt x="855" y="63"/>
                    </a:cubicBezTo>
                    <a:cubicBezTo>
                      <a:pt x="848" y="62"/>
                      <a:pt x="844" y="65"/>
                      <a:pt x="844" y="74"/>
                    </a:cubicBezTo>
                    <a:cubicBezTo>
                      <a:pt x="812" y="74"/>
                      <a:pt x="812" y="74"/>
                      <a:pt x="812" y="74"/>
                    </a:cubicBezTo>
                    <a:cubicBezTo>
                      <a:pt x="803" y="72"/>
                      <a:pt x="753" y="66"/>
                      <a:pt x="747" y="56"/>
                    </a:cubicBezTo>
                    <a:cubicBezTo>
                      <a:pt x="709" y="86"/>
                      <a:pt x="718" y="67"/>
                      <a:pt x="718" y="67"/>
                    </a:cubicBezTo>
                    <a:cubicBezTo>
                      <a:pt x="727" y="56"/>
                      <a:pt x="813" y="32"/>
                      <a:pt x="742" y="15"/>
                    </a:cubicBezTo>
                    <a:cubicBezTo>
                      <a:pt x="712" y="15"/>
                      <a:pt x="712" y="15"/>
                      <a:pt x="712" y="15"/>
                    </a:cubicBezTo>
                    <a:cubicBezTo>
                      <a:pt x="709" y="7"/>
                      <a:pt x="703" y="0"/>
                      <a:pt x="690" y="0"/>
                    </a:cubicBezTo>
                    <a:cubicBezTo>
                      <a:pt x="675" y="0"/>
                      <a:pt x="669" y="11"/>
                      <a:pt x="662" y="17"/>
                    </a:cubicBezTo>
                    <a:cubicBezTo>
                      <a:pt x="656" y="21"/>
                      <a:pt x="619" y="36"/>
                      <a:pt x="622" y="23"/>
                    </a:cubicBezTo>
                    <a:cubicBezTo>
                      <a:pt x="613" y="25"/>
                      <a:pt x="572" y="28"/>
                      <a:pt x="551" y="47"/>
                    </a:cubicBezTo>
                    <a:cubicBezTo>
                      <a:pt x="547" y="51"/>
                      <a:pt x="545" y="63"/>
                      <a:pt x="539" y="63"/>
                    </a:cubicBezTo>
                    <a:cubicBezTo>
                      <a:pt x="529" y="63"/>
                      <a:pt x="494" y="59"/>
                      <a:pt x="494" y="76"/>
                    </a:cubicBezTo>
                    <a:cubicBezTo>
                      <a:pt x="494" y="79"/>
                      <a:pt x="497" y="82"/>
                      <a:pt x="498" y="87"/>
                    </a:cubicBezTo>
                    <a:cubicBezTo>
                      <a:pt x="492" y="91"/>
                      <a:pt x="490" y="87"/>
                      <a:pt x="469" y="87"/>
                    </a:cubicBezTo>
                    <a:cubicBezTo>
                      <a:pt x="452" y="110"/>
                      <a:pt x="454" y="84"/>
                      <a:pt x="450" y="78"/>
                    </a:cubicBezTo>
                    <a:cubicBezTo>
                      <a:pt x="448" y="88"/>
                      <a:pt x="442" y="92"/>
                      <a:pt x="435" y="96"/>
                    </a:cubicBezTo>
                    <a:cubicBezTo>
                      <a:pt x="437" y="104"/>
                      <a:pt x="450" y="112"/>
                      <a:pt x="441" y="122"/>
                    </a:cubicBezTo>
                    <a:cubicBezTo>
                      <a:pt x="435" y="128"/>
                      <a:pt x="452" y="149"/>
                      <a:pt x="443" y="149"/>
                    </a:cubicBezTo>
                    <a:cubicBezTo>
                      <a:pt x="431" y="149"/>
                      <a:pt x="428" y="106"/>
                      <a:pt x="428" y="97"/>
                    </a:cubicBezTo>
                    <a:cubicBezTo>
                      <a:pt x="428" y="87"/>
                      <a:pt x="444" y="83"/>
                      <a:pt x="419" y="78"/>
                    </a:cubicBezTo>
                    <a:cubicBezTo>
                      <a:pt x="407" y="76"/>
                      <a:pt x="383" y="96"/>
                      <a:pt x="383" y="107"/>
                    </a:cubicBezTo>
                    <a:cubicBezTo>
                      <a:pt x="383" y="120"/>
                      <a:pt x="389" y="129"/>
                      <a:pt x="396" y="136"/>
                    </a:cubicBezTo>
                    <a:cubicBezTo>
                      <a:pt x="412" y="161"/>
                      <a:pt x="374" y="133"/>
                      <a:pt x="360" y="129"/>
                    </a:cubicBezTo>
                    <a:cubicBezTo>
                      <a:pt x="321" y="119"/>
                      <a:pt x="333" y="132"/>
                      <a:pt x="333" y="134"/>
                    </a:cubicBezTo>
                    <a:cubicBezTo>
                      <a:pt x="332" y="157"/>
                      <a:pt x="322" y="139"/>
                      <a:pt x="317" y="139"/>
                    </a:cubicBezTo>
                    <a:cubicBezTo>
                      <a:pt x="308" y="139"/>
                      <a:pt x="290" y="151"/>
                      <a:pt x="277" y="144"/>
                    </a:cubicBezTo>
                    <a:cubicBezTo>
                      <a:pt x="271" y="128"/>
                      <a:pt x="228" y="166"/>
                      <a:pt x="217" y="166"/>
                    </a:cubicBezTo>
                    <a:cubicBezTo>
                      <a:pt x="213" y="166"/>
                      <a:pt x="208" y="163"/>
                      <a:pt x="210" y="160"/>
                    </a:cubicBezTo>
                    <a:cubicBezTo>
                      <a:pt x="214" y="149"/>
                      <a:pt x="208" y="124"/>
                      <a:pt x="195" y="162"/>
                    </a:cubicBezTo>
                    <a:cubicBezTo>
                      <a:pt x="195" y="164"/>
                      <a:pt x="200" y="165"/>
                      <a:pt x="200" y="170"/>
                    </a:cubicBezTo>
                    <a:cubicBezTo>
                      <a:pt x="200" y="180"/>
                      <a:pt x="185" y="173"/>
                      <a:pt x="177" y="176"/>
                    </a:cubicBezTo>
                    <a:cubicBezTo>
                      <a:pt x="169" y="179"/>
                      <a:pt x="173" y="206"/>
                      <a:pt x="139" y="192"/>
                    </a:cubicBezTo>
                    <a:cubicBezTo>
                      <a:pt x="139" y="203"/>
                      <a:pt x="139" y="203"/>
                      <a:pt x="139" y="203"/>
                    </a:cubicBezTo>
                    <a:cubicBezTo>
                      <a:pt x="123" y="202"/>
                      <a:pt x="125" y="184"/>
                      <a:pt x="119" y="176"/>
                    </a:cubicBezTo>
                    <a:cubicBezTo>
                      <a:pt x="132" y="176"/>
                      <a:pt x="138" y="176"/>
                      <a:pt x="150" y="179"/>
                    </a:cubicBezTo>
                    <a:cubicBezTo>
                      <a:pt x="166" y="183"/>
                      <a:pt x="198" y="163"/>
                      <a:pt x="149" y="147"/>
                    </a:cubicBezTo>
                    <a:cubicBezTo>
                      <a:pt x="135" y="143"/>
                      <a:pt x="104" y="127"/>
                      <a:pt x="95" y="127"/>
                    </a:cubicBezTo>
                    <a:cubicBezTo>
                      <a:pt x="94" y="127"/>
                      <a:pt x="94" y="126"/>
                      <a:pt x="87" y="127"/>
                    </a:cubicBezTo>
                    <a:cubicBezTo>
                      <a:pt x="83" y="130"/>
                      <a:pt x="73" y="135"/>
                      <a:pt x="73" y="142"/>
                    </a:cubicBezTo>
                    <a:cubicBezTo>
                      <a:pt x="73" y="147"/>
                      <a:pt x="83" y="147"/>
                      <a:pt x="83" y="153"/>
                    </a:cubicBezTo>
                    <a:cubicBezTo>
                      <a:pt x="83" y="158"/>
                      <a:pt x="78" y="160"/>
                      <a:pt x="78" y="165"/>
                    </a:cubicBezTo>
                    <a:cubicBezTo>
                      <a:pt x="78" y="171"/>
                      <a:pt x="83" y="174"/>
                      <a:pt x="83" y="179"/>
                    </a:cubicBezTo>
                    <a:cubicBezTo>
                      <a:pt x="83" y="183"/>
                      <a:pt x="81" y="185"/>
                      <a:pt x="81" y="188"/>
                    </a:cubicBezTo>
                    <a:cubicBezTo>
                      <a:pt x="81" y="194"/>
                      <a:pt x="89" y="196"/>
                      <a:pt x="89" y="202"/>
                    </a:cubicBezTo>
                    <a:cubicBezTo>
                      <a:pt x="89" y="204"/>
                      <a:pt x="87" y="206"/>
                      <a:pt x="86" y="206"/>
                    </a:cubicBezTo>
                    <a:cubicBezTo>
                      <a:pt x="88" y="211"/>
                      <a:pt x="95" y="212"/>
                      <a:pt x="95" y="218"/>
                    </a:cubicBezTo>
                    <a:cubicBezTo>
                      <a:pt x="95" y="228"/>
                      <a:pt x="75" y="238"/>
                      <a:pt x="69" y="246"/>
                    </a:cubicBezTo>
                    <a:cubicBezTo>
                      <a:pt x="71" y="250"/>
                      <a:pt x="74" y="251"/>
                      <a:pt x="76" y="256"/>
                    </a:cubicBezTo>
                    <a:cubicBezTo>
                      <a:pt x="73" y="259"/>
                      <a:pt x="64" y="263"/>
                      <a:pt x="60" y="263"/>
                    </a:cubicBezTo>
                    <a:cubicBezTo>
                      <a:pt x="56" y="263"/>
                      <a:pt x="52" y="261"/>
                      <a:pt x="46" y="261"/>
                    </a:cubicBezTo>
                    <a:cubicBezTo>
                      <a:pt x="40" y="261"/>
                      <a:pt x="25" y="267"/>
                      <a:pt x="30" y="271"/>
                    </a:cubicBezTo>
                    <a:cubicBezTo>
                      <a:pt x="44" y="284"/>
                      <a:pt x="37" y="289"/>
                      <a:pt x="33" y="289"/>
                    </a:cubicBezTo>
                    <a:cubicBezTo>
                      <a:pt x="27" y="289"/>
                      <a:pt x="27" y="282"/>
                      <a:pt x="22" y="282"/>
                    </a:cubicBezTo>
                    <a:cubicBezTo>
                      <a:pt x="17" y="282"/>
                      <a:pt x="10" y="295"/>
                      <a:pt x="10" y="302"/>
                    </a:cubicBezTo>
                    <a:cubicBezTo>
                      <a:pt x="10" y="314"/>
                      <a:pt x="1" y="312"/>
                      <a:pt x="0" y="322"/>
                    </a:cubicBezTo>
                    <a:cubicBezTo>
                      <a:pt x="4" y="322"/>
                      <a:pt x="8" y="321"/>
                      <a:pt x="11" y="321"/>
                    </a:cubicBezTo>
                    <a:cubicBezTo>
                      <a:pt x="16" y="321"/>
                      <a:pt x="20" y="321"/>
                      <a:pt x="25" y="321"/>
                    </a:cubicBezTo>
                    <a:cubicBezTo>
                      <a:pt x="31" y="321"/>
                      <a:pt x="34" y="332"/>
                      <a:pt x="34" y="338"/>
                    </a:cubicBezTo>
                    <a:cubicBezTo>
                      <a:pt x="34" y="342"/>
                      <a:pt x="30" y="344"/>
                      <a:pt x="30" y="347"/>
                    </a:cubicBezTo>
                    <a:cubicBezTo>
                      <a:pt x="30" y="353"/>
                      <a:pt x="36" y="357"/>
                      <a:pt x="36" y="363"/>
                    </a:cubicBezTo>
                    <a:cubicBezTo>
                      <a:pt x="36" y="366"/>
                      <a:pt x="30" y="367"/>
                      <a:pt x="29" y="369"/>
                    </a:cubicBezTo>
                    <a:cubicBezTo>
                      <a:pt x="26" y="374"/>
                      <a:pt x="25" y="379"/>
                      <a:pt x="25" y="386"/>
                    </a:cubicBezTo>
                    <a:cubicBezTo>
                      <a:pt x="25" y="394"/>
                      <a:pt x="30" y="392"/>
                      <a:pt x="37" y="392"/>
                    </a:cubicBezTo>
                    <a:cubicBezTo>
                      <a:pt x="46" y="392"/>
                      <a:pt x="50" y="388"/>
                      <a:pt x="57" y="388"/>
                    </a:cubicBezTo>
                    <a:cubicBezTo>
                      <a:pt x="65" y="388"/>
                      <a:pt x="63" y="403"/>
                      <a:pt x="71" y="403"/>
                    </a:cubicBezTo>
                    <a:cubicBezTo>
                      <a:pt x="71" y="415"/>
                      <a:pt x="71" y="415"/>
                      <a:pt x="71" y="415"/>
                    </a:cubicBezTo>
                    <a:cubicBezTo>
                      <a:pt x="71" y="416"/>
                      <a:pt x="71" y="416"/>
                      <a:pt x="72" y="417"/>
                    </a:cubicBezTo>
                    <a:cubicBezTo>
                      <a:pt x="73" y="419"/>
                      <a:pt x="73" y="419"/>
                      <a:pt x="73" y="419"/>
                    </a:cubicBezTo>
                    <a:cubicBezTo>
                      <a:pt x="75" y="419"/>
                      <a:pt x="78" y="417"/>
                      <a:pt x="80" y="417"/>
                    </a:cubicBezTo>
                    <a:cubicBezTo>
                      <a:pt x="87" y="415"/>
                      <a:pt x="87" y="408"/>
                      <a:pt x="93" y="408"/>
                    </a:cubicBezTo>
                    <a:cubicBezTo>
                      <a:pt x="99" y="408"/>
                      <a:pt x="112" y="429"/>
                      <a:pt x="116" y="429"/>
                    </a:cubicBezTo>
                    <a:cubicBezTo>
                      <a:pt x="120" y="429"/>
                      <a:pt x="134" y="423"/>
                      <a:pt x="136" y="420"/>
                    </a:cubicBezTo>
                    <a:cubicBezTo>
                      <a:pt x="135" y="420"/>
                      <a:pt x="128" y="419"/>
                      <a:pt x="128" y="419"/>
                    </a:cubicBezTo>
                    <a:cubicBezTo>
                      <a:pt x="127" y="419"/>
                      <a:pt x="123" y="418"/>
                      <a:pt x="123" y="415"/>
                    </a:cubicBezTo>
                    <a:cubicBezTo>
                      <a:pt x="123" y="413"/>
                      <a:pt x="144" y="405"/>
                      <a:pt x="152" y="402"/>
                    </a:cubicBezTo>
                    <a:cubicBezTo>
                      <a:pt x="152" y="402"/>
                      <a:pt x="148" y="406"/>
                      <a:pt x="147" y="407"/>
                    </a:cubicBezTo>
                    <a:cubicBezTo>
                      <a:pt x="147" y="408"/>
                      <a:pt x="155" y="416"/>
                      <a:pt x="138" y="421"/>
                    </a:cubicBezTo>
                    <a:cubicBezTo>
                      <a:pt x="145" y="437"/>
                      <a:pt x="178" y="435"/>
                      <a:pt x="178" y="457"/>
                    </a:cubicBezTo>
                    <a:cubicBezTo>
                      <a:pt x="179" y="457"/>
                      <a:pt x="179" y="457"/>
                      <a:pt x="179" y="457"/>
                    </a:cubicBezTo>
                    <a:cubicBezTo>
                      <a:pt x="181" y="456"/>
                      <a:pt x="183" y="456"/>
                      <a:pt x="185" y="456"/>
                    </a:cubicBezTo>
                    <a:cubicBezTo>
                      <a:pt x="194" y="456"/>
                      <a:pt x="194" y="461"/>
                      <a:pt x="197" y="467"/>
                    </a:cubicBezTo>
                    <a:cubicBezTo>
                      <a:pt x="197" y="468"/>
                      <a:pt x="203" y="472"/>
                      <a:pt x="204" y="472"/>
                    </a:cubicBezTo>
                    <a:cubicBezTo>
                      <a:pt x="209" y="474"/>
                      <a:pt x="210" y="482"/>
                      <a:pt x="218" y="482"/>
                    </a:cubicBezTo>
                    <a:cubicBezTo>
                      <a:pt x="224" y="482"/>
                      <a:pt x="224" y="477"/>
                      <a:pt x="228" y="476"/>
                    </a:cubicBezTo>
                    <a:cubicBezTo>
                      <a:pt x="231" y="475"/>
                      <a:pt x="230" y="475"/>
                      <a:pt x="232" y="475"/>
                    </a:cubicBezTo>
                    <a:cubicBezTo>
                      <a:pt x="233" y="476"/>
                      <a:pt x="233" y="479"/>
                      <a:pt x="234" y="480"/>
                    </a:cubicBezTo>
                    <a:cubicBezTo>
                      <a:pt x="234" y="481"/>
                      <a:pt x="234" y="481"/>
                      <a:pt x="234" y="482"/>
                    </a:cubicBezTo>
                    <a:cubicBezTo>
                      <a:pt x="238" y="482"/>
                      <a:pt x="238" y="482"/>
                      <a:pt x="238" y="482"/>
                    </a:cubicBezTo>
                    <a:cubicBezTo>
                      <a:pt x="242" y="478"/>
                      <a:pt x="242" y="471"/>
                      <a:pt x="246" y="468"/>
                    </a:cubicBezTo>
                    <a:cubicBezTo>
                      <a:pt x="239" y="464"/>
                      <a:pt x="227" y="447"/>
                      <a:pt x="227" y="437"/>
                    </a:cubicBezTo>
                    <a:cubicBezTo>
                      <a:pt x="227" y="434"/>
                      <a:pt x="221" y="430"/>
                      <a:pt x="221" y="426"/>
                    </a:cubicBezTo>
                    <a:cubicBezTo>
                      <a:pt x="221" y="424"/>
                      <a:pt x="226" y="414"/>
                      <a:pt x="228" y="412"/>
                    </a:cubicBezTo>
                    <a:cubicBezTo>
                      <a:pt x="229" y="413"/>
                      <a:pt x="238" y="408"/>
                      <a:pt x="238" y="408"/>
                    </a:cubicBezTo>
                    <a:cubicBezTo>
                      <a:pt x="246" y="405"/>
                      <a:pt x="250" y="403"/>
                      <a:pt x="260" y="403"/>
                    </a:cubicBezTo>
                    <a:cubicBezTo>
                      <a:pt x="275" y="403"/>
                      <a:pt x="278" y="410"/>
                      <a:pt x="284" y="419"/>
                    </a:cubicBezTo>
                    <a:cubicBezTo>
                      <a:pt x="279" y="422"/>
                      <a:pt x="274" y="419"/>
                      <a:pt x="269" y="419"/>
                    </a:cubicBezTo>
                    <a:cubicBezTo>
                      <a:pt x="261" y="419"/>
                      <a:pt x="249" y="427"/>
                      <a:pt x="248" y="426"/>
                    </a:cubicBezTo>
                    <a:cubicBezTo>
                      <a:pt x="249" y="432"/>
                      <a:pt x="253" y="432"/>
                      <a:pt x="255" y="435"/>
                    </a:cubicBezTo>
                    <a:cubicBezTo>
                      <a:pt x="260" y="444"/>
                      <a:pt x="268" y="448"/>
                      <a:pt x="268" y="459"/>
                    </a:cubicBezTo>
                    <a:cubicBezTo>
                      <a:pt x="271" y="458"/>
                      <a:pt x="276" y="455"/>
                      <a:pt x="278" y="455"/>
                    </a:cubicBezTo>
                    <a:cubicBezTo>
                      <a:pt x="278" y="459"/>
                      <a:pt x="283" y="462"/>
                      <a:pt x="283" y="466"/>
                    </a:cubicBezTo>
                    <a:cubicBezTo>
                      <a:pt x="274" y="466"/>
                      <a:pt x="274" y="466"/>
                      <a:pt x="274" y="466"/>
                    </a:cubicBezTo>
                    <a:cubicBezTo>
                      <a:pt x="272" y="466"/>
                      <a:pt x="269" y="469"/>
                      <a:pt x="269" y="473"/>
                    </a:cubicBezTo>
                    <a:cubicBezTo>
                      <a:pt x="275" y="474"/>
                      <a:pt x="279" y="480"/>
                      <a:pt x="279" y="485"/>
                    </a:cubicBezTo>
                    <a:cubicBezTo>
                      <a:pt x="279" y="488"/>
                      <a:pt x="277" y="489"/>
                      <a:pt x="277" y="492"/>
                    </a:cubicBezTo>
                    <a:cubicBezTo>
                      <a:pt x="277" y="494"/>
                      <a:pt x="279" y="497"/>
                      <a:pt x="279" y="498"/>
                    </a:cubicBezTo>
                    <a:cubicBezTo>
                      <a:pt x="279" y="495"/>
                      <a:pt x="283" y="495"/>
                      <a:pt x="285" y="494"/>
                    </a:cubicBezTo>
                    <a:cubicBezTo>
                      <a:pt x="289" y="493"/>
                      <a:pt x="288" y="492"/>
                      <a:pt x="291" y="491"/>
                    </a:cubicBezTo>
                    <a:cubicBezTo>
                      <a:pt x="296" y="489"/>
                      <a:pt x="300" y="490"/>
                      <a:pt x="304" y="487"/>
                    </a:cubicBezTo>
                    <a:cubicBezTo>
                      <a:pt x="310" y="491"/>
                      <a:pt x="314" y="491"/>
                      <a:pt x="320" y="493"/>
                    </a:cubicBezTo>
                    <a:cubicBezTo>
                      <a:pt x="327" y="495"/>
                      <a:pt x="329" y="501"/>
                      <a:pt x="337" y="501"/>
                    </a:cubicBezTo>
                    <a:cubicBezTo>
                      <a:pt x="338" y="503"/>
                      <a:pt x="339" y="504"/>
                      <a:pt x="340" y="505"/>
                    </a:cubicBezTo>
                    <a:cubicBezTo>
                      <a:pt x="341" y="508"/>
                      <a:pt x="340" y="511"/>
                      <a:pt x="341" y="515"/>
                    </a:cubicBezTo>
                    <a:cubicBezTo>
                      <a:pt x="344" y="512"/>
                      <a:pt x="347" y="517"/>
                      <a:pt x="350" y="517"/>
                    </a:cubicBezTo>
                    <a:cubicBezTo>
                      <a:pt x="353" y="517"/>
                      <a:pt x="355" y="514"/>
                      <a:pt x="356" y="512"/>
                    </a:cubicBezTo>
                    <a:cubicBezTo>
                      <a:pt x="359" y="510"/>
                      <a:pt x="362" y="510"/>
                      <a:pt x="364" y="507"/>
                    </a:cubicBezTo>
                    <a:cubicBezTo>
                      <a:pt x="369" y="503"/>
                      <a:pt x="370" y="495"/>
                      <a:pt x="377" y="495"/>
                    </a:cubicBezTo>
                    <a:cubicBezTo>
                      <a:pt x="380" y="495"/>
                      <a:pt x="379" y="496"/>
                      <a:pt x="382" y="496"/>
                    </a:cubicBezTo>
                    <a:cubicBezTo>
                      <a:pt x="382" y="500"/>
                      <a:pt x="389" y="497"/>
                      <a:pt x="391" y="497"/>
                    </a:cubicBezTo>
                    <a:cubicBezTo>
                      <a:pt x="393" y="497"/>
                      <a:pt x="394" y="501"/>
                      <a:pt x="396" y="501"/>
                    </a:cubicBezTo>
                    <a:cubicBezTo>
                      <a:pt x="402" y="501"/>
                      <a:pt x="406" y="497"/>
                      <a:pt x="409" y="493"/>
                    </a:cubicBezTo>
                    <a:cubicBezTo>
                      <a:pt x="409" y="494"/>
                      <a:pt x="410" y="493"/>
                      <a:pt x="410" y="493"/>
                    </a:cubicBezTo>
                    <a:cubicBezTo>
                      <a:pt x="413" y="493"/>
                      <a:pt x="414" y="487"/>
                      <a:pt x="420" y="487"/>
                    </a:cubicBezTo>
                    <a:cubicBezTo>
                      <a:pt x="426" y="487"/>
                      <a:pt x="419" y="501"/>
                      <a:pt x="426" y="501"/>
                    </a:cubicBezTo>
                    <a:cubicBezTo>
                      <a:pt x="433" y="501"/>
                      <a:pt x="435" y="497"/>
                      <a:pt x="441" y="497"/>
                    </a:cubicBezTo>
                    <a:cubicBezTo>
                      <a:pt x="444" y="497"/>
                      <a:pt x="447" y="497"/>
                      <a:pt x="450" y="497"/>
                    </a:cubicBezTo>
                    <a:cubicBezTo>
                      <a:pt x="451" y="496"/>
                      <a:pt x="451" y="496"/>
                      <a:pt x="451" y="496"/>
                    </a:cubicBezTo>
                    <a:cubicBezTo>
                      <a:pt x="450" y="489"/>
                      <a:pt x="448" y="488"/>
                      <a:pt x="441" y="486"/>
                    </a:cubicBezTo>
                    <a:cubicBezTo>
                      <a:pt x="442" y="480"/>
                      <a:pt x="448" y="467"/>
                      <a:pt x="452" y="467"/>
                    </a:cubicBezTo>
                    <a:cubicBezTo>
                      <a:pt x="479" y="467"/>
                      <a:pt x="497" y="454"/>
                      <a:pt x="497" y="421"/>
                    </a:cubicBezTo>
                    <a:cubicBezTo>
                      <a:pt x="511" y="419"/>
                      <a:pt x="512" y="402"/>
                      <a:pt x="521" y="403"/>
                    </a:cubicBezTo>
                    <a:cubicBezTo>
                      <a:pt x="544" y="406"/>
                      <a:pt x="535" y="390"/>
                      <a:pt x="540" y="386"/>
                    </a:cubicBezTo>
                    <a:cubicBezTo>
                      <a:pt x="551" y="375"/>
                      <a:pt x="569" y="375"/>
                      <a:pt x="583" y="367"/>
                    </a:cubicBezTo>
                    <a:cubicBezTo>
                      <a:pt x="585" y="366"/>
                      <a:pt x="590" y="360"/>
                      <a:pt x="594" y="360"/>
                    </a:cubicBezTo>
                    <a:cubicBezTo>
                      <a:pt x="602" y="360"/>
                      <a:pt x="614" y="368"/>
                      <a:pt x="626" y="368"/>
                    </a:cubicBezTo>
                    <a:cubicBezTo>
                      <a:pt x="642" y="368"/>
                      <a:pt x="638" y="347"/>
                      <a:pt x="647" y="347"/>
                    </a:cubicBezTo>
                    <a:cubicBezTo>
                      <a:pt x="653" y="347"/>
                      <a:pt x="670" y="350"/>
                      <a:pt x="672" y="354"/>
                    </a:cubicBezTo>
                    <a:cubicBezTo>
                      <a:pt x="678" y="373"/>
                      <a:pt x="690" y="363"/>
                      <a:pt x="698" y="363"/>
                    </a:cubicBezTo>
                    <a:cubicBezTo>
                      <a:pt x="715" y="363"/>
                      <a:pt x="721" y="377"/>
                      <a:pt x="739" y="377"/>
                    </a:cubicBezTo>
                    <a:cubicBezTo>
                      <a:pt x="755" y="377"/>
                      <a:pt x="776" y="362"/>
                      <a:pt x="797" y="370"/>
                    </a:cubicBezTo>
                    <a:cubicBezTo>
                      <a:pt x="824" y="380"/>
                      <a:pt x="811" y="332"/>
                      <a:pt x="847" y="332"/>
                    </a:cubicBezTo>
                    <a:cubicBezTo>
                      <a:pt x="872" y="332"/>
                      <a:pt x="871" y="353"/>
                      <a:pt x="881" y="368"/>
                    </a:cubicBezTo>
                    <a:cubicBezTo>
                      <a:pt x="885" y="374"/>
                      <a:pt x="898" y="375"/>
                      <a:pt x="903" y="380"/>
                    </a:cubicBezTo>
                    <a:cubicBezTo>
                      <a:pt x="906" y="384"/>
                      <a:pt x="910" y="394"/>
                      <a:pt x="919" y="394"/>
                    </a:cubicBezTo>
                    <a:cubicBezTo>
                      <a:pt x="928" y="394"/>
                      <a:pt x="930" y="386"/>
                      <a:pt x="941" y="386"/>
                    </a:cubicBezTo>
                    <a:cubicBezTo>
                      <a:pt x="941" y="393"/>
                      <a:pt x="941" y="393"/>
                      <a:pt x="941" y="393"/>
                    </a:cubicBezTo>
                    <a:cubicBezTo>
                      <a:pt x="935" y="399"/>
                      <a:pt x="933" y="414"/>
                      <a:pt x="926" y="419"/>
                    </a:cubicBezTo>
                    <a:cubicBezTo>
                      <a:pt x="919" y="422"/>
                      <a:pt x="908" y="423"/>
                      <a:pt x="911" y="426"/>
                    </a:cubicBezTo>
                    <a:cubicBezTo>
                      <a:pt x="921" y="432"/>
                      <a:pt x="910" y="444"/>
                      <a:pt x="910" y="44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3" name="Freeform 64">
                <a:extLst>
                  <a:ext uri="{FF2B5EF4-FFF2-40B4-BE49-F238E27FC236}">
                    <a16:creationId xmlns:a16="http://schemas.microsoft.com/office/drawing/2014/main" id="{B6551F96-23B8-443E-A086-F989A4954EBE}"/>
                  </a:ext>
                </a:extLst>
              </p:cNvPr>
              <p:cNvSpPr>
                <a:spLocks/>
              </p:cNvSpPr>
              <p:nvPr/>
            </p:nvSpPr>
            <p:spPr bwMode="auto">
              <a:xfrm>
                <a:off x="5830186" y="1888619"/>
                <a:ext cx="1258261" cy="798046"/>
              </a:xfrm>
              <a:custGeom>
                <a:avLst/>
                <a:gdLst>
                  <a:gd name="T0" fmla="*/ 381 w 500"/>
                  <a:gd name="T1" fmla="*/ 200 h 317"/>
                  <a:gd name="T2" fmla="*/ 373 w 500"/>
                  <a:gd name="T3" fmla="*/ 188 h 317"/>
                  <a:gd name="T4" fmla="*/ 399 w 500"/>
                  <a:gd name="T5" fmla="*/ 167 h 317"/>
                  <a:gd name="T6" fmla="*/ 383 w 500"/>
                  <a:gd name="T7" fmla="*/ 161 h 317"/>
                  <a:gd name="T8" fmla="*/ 371 w 500"/>
                  <a:gd name="T9" fmla="*/ 167 h 317"/>
                  <a:gd name="T10" fmla="*/ 359 w 500"/>
                  <a:gd name="T11" fmla="*/ 154 h 317"/>
                  <a:gd name="T12" fmla="*/ 384 w 500"/>
                  <a:gd name="T13" fmla="*/ 136 h 317"/>
                  <a:gd name="T14" fmla="*/ 394 w 500"/>
                  <a:gd name="T15" fmla="*/ 138 h 317"/>
                  <a:gd name="T16" fmla="*/ 412 w 500"/>
                  <a:gd name="T17" fmla="*/ 141 h 317"/>
                  <a:gd name="T18" fmla="*/ 422 w 500"/>
                  <a:gd name="T19" fmla="*/ 151 h 317"/>
                  <a:gd name="T20" fmla="*/ 421 w 500"/>
                  <a:gd name="T21" fmla="*/ 162 h 317"/>
                  <a:gd name="T22" fmla="*/ 433 w 500"/>
                  <a:gd name="T23" fmla="*/ 166 h 317"/>
                  <a:gd name="T24" fmla="*/ 428 w 500"/>
                  <a:gd name="T25" fmla="*/ 173 h 317"/>
                  <a:gd name="T26" fmla="*/ 433 w 500"/>
                  <a:gd name="T27" fmla="*/ 180 h 317"/>
                  <a:gd name="T28" fmla="*/ 432 w 500"/>
                  <a:gd name="T29" fmla="*/ 189 h 317"/>
                  <a:gd name="T30" fmla="*/ 434 w 500"/>
                  <a:gd name="T31" fmla="*/ 193 h 317"/>
                  <a:gd name="T32" fmla="*/ 449 w 500"/>
                  <a:gd name="T33" fmla="*/ 187 h 317"/>
                  <a:gd name="T34" fmla="*/ 444 w 500"/>
                  <a:gd name="T35" fmla="*/ 152 h 317"/>
                  <a:gd name="T36" fmla="*/ 448 w 500"/>
                  <a:gd name="T37" fmla="*/ 137 h 317"/>
                  <a:gd name="T38" fmla="*/ 469 w 500"/>
                  <a:gd name="T39" fmla="*/ 112 h 317"/>
                  <a:gd name="T40" fmla="*/ 485 w 500"/>
                  <a:gd name="T41" fmla="*/ 87 h 317"/>
                  <a:gd name="T42" fmla="*/ 500 w 500"/>
                  <a:gd name="T43" fmla="*/ 54 h 317"/>
                  <a:gd name="T44" fmla="*/ 462 w 500"/>
                  <a:gd name="T45" fmla="*/ 48 h 317"/>
                  <a:gd name="T46" fmla="*/ 406 w 500"/>
                  <a:gd name="T47" fmla="*/ 0 h 317"/>
                  <a:gd name="T48" fmla="*/ 298 w 500"/>
                  <a:gd name="T49" fmla="*/ 45 h 317"/>
                  <a:gd name="T50" fmla="*/ 231 w 500"/>
                  <a:gd name="T51" fmla="*/ 22 h 317"/>
                  <a:gd name="T52" fmla="*/ 185 w 500"/>
                  <a:gd name="T53" fmla="*/ 36 h 317"/>
                  <a:gd name="T54" fmla="*/ 142 w 500"/>
                  <a:gd name="T55" fmla="*/ 35 h 317"/>
                  <a:gd name="T56" fmla="*/ 80 w 500"/>
                  <a:gd name="T57" fmla="*/ 71 h 317"/>
                  <a:gd name="T58" fmla="*/ 11 w 500"/>
                  <a:gd name="T59" fmla="*/ 135 h 317"/>
                  <a:gd name="T60" fmla="*/ 10 w 500"/>
                  <a:gd name="T61" fmla="*/ 164 h 317"/>
                  <a:gd name="T62" fmla="*/ 16 w 500"/>
                  <a:gd name="T63" fmla="*/ 170 h 317"/>
                  <a:gd name="T64" fmla="*/ 33 w 500"/>
                  <a:gd name="T65" fmla="*/ 183 h 317"/>
                  <a:gd name="T66" fmla="*/ 54 w 500"/>
                  <a:gd name="T67" fmla="*/ 186 h 317"/>
                  <a:gd name="T68" fmla="*/ 47 w 500"/>
                  <a:gd name="T69" fmla="*/ 207 h 317"/>
                  <a:gd name="T70" fmla="*/ 41 w 500"/>
                  <a:gd name="T71" fmla="*/ 213 h 317"/>
                  <a:gd name="T72" fmla="*/ 47 w 500"/>
                  <a:gd name="T73" fmla="*/ 223 h 317"/>
                  <a:gd name="T74" fmla="*/ 72 w 500"/>
                  <a:gd name="T75" fmla="*/ 233 h 317"/>
                  <a:gd name="T76" fmla="*/ 86 w 500"/>
                  <a:gd name="T77" fmla="*/ 243 h 317"/>
                  <a:gd name="T78" fmla="*/ 104 w 500"/>
                  <a:gd name="T79" fmla="*/ 251 h 317"/>
                  <a:gd name="T80" fmla="*/ 121 w 500"/>
                  <a:gd name="T81" fmla="*/ 249 h 317"/>
                  <a:gd name="T82" fmla="*/ 136 w 500"/>
                  <a:gd name="T83" fmla="*/ 248 h 317"/>
                  <a:gd name="T84" fmla="*/ 166 w 500"/>
                  <a:gd name="T85" fmla="*/ 243 h 317"/>
                  <a:gd name="T86" fmla="*/ 179 w 500"/>
                  <a:gd name="T87" fmla="*/ 239 h 317"/>
                  <a:gd name="T88" fmla="*/ 183 w 500"/>
                  <a:gd name="T89" fmla="*/ 236 h 317"/>
                  <a:gd name="T90" fmla="*/ 205 w 500"/>
                  <a:gd name="T91" fmla="*/ 261 h 317"/>
                  <a:gd name="T92" fmla="*/ 199 w 500"/>
                  <a:gd name="T93" fmla="*/ 286 h 317"/>
                  <a:gd name="T94" fmla="*/ 211 w 500"/>
                  <a:gd name="T95" fmla="*/ 293 h 317"/>
                  <a:gd name="T96" fmla="*/ 225 w 500"/>
                  <a:gd name="T97" fmla="*/ 305 h 317"/>
                  <a:gd name="T98" fmla="*/ 228 w 500"/>
                  <a:gd name="T99" fmla="*/ 308 h 317"/>
                  <a:gd name="T100" fmla="*/ 230 w 500"/>
                  <a:gd name="T101" fmla="*/ 298 h 317"/>
                  <a:gd name="T102" fmla="*/ 247 w 500"/>
                  <a:gd name="T103" fmla="*/ 296 h 317"/>
                  <a:gd name="T104" fmla="*/ 270 w 500"/>
                  <a:gd name="T105" fmla="*/ 295 h 317"/>
                  <a:gd name="T106" fmla="*/ 280 w 500"/>
                  <a:gd name="T107" fmla="*/ 306 h 317"/>
                  <a:gd name="T108" fmla="*/ 296 w 500"/>
                  <a:gd name="T109" fmla="*/ 317 h 317"/>
                  <a:gd name="T110" fmla="*/ 309 w 500"/>
                  <a:gd name="T111" fmla="*/ 307 h 317"/>
                  <a:gd name="T112" fmla="*/ 327 w 500"/>
                  <a:gd name="T113" fmla="*/ 296 h 317"/>
                  <a:gd name="T114" fmla="*/ 359 w 500"/>
                  <a:gd name="T115" fmla="*/ 286 h 317"/>
                  <a:gd name="T116" fmla="*/ 375 w 500"/>
                  <a:gd name="T117" fmla="*/ 265 h 317"/>
                  <a:gd name="T118" fmla="*/ 393 w 500"/>
                  <a:gd name="T119" fmla="*/ 231 h 317"/>
                  <a:gd name="T120" fmla="*/ 381 w 500"/>
                  <a:gd name="T121" fmla="*/ 20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0" h="317">
                    <a:moveTo>
                      <a:pt x="381" y="200"/>
                    </a:moveTo>
                    <a:cubicBezTo>
                      <a:pt x="381" y="200"/>
                      <a:pt x="381" y="200"/>
                      <a:pt x="381" y="200"/>
                    </a:cubicBezTo>
                    <a:cubicBezTo>
                      <a:pt x="381" y="200"/>
                      <a:pt x="381" y="196"/>
                      <a:pt x="381" y="195"/>
                    </a:cubicBezTo>
                    <a:cubicBezTo>
                      <a:pt x="378" y="194"/>
                      <a:pt x="373" y="192"/>
                      <a:pt x="373" y="188"/>
                    </a:cubicBezTo>
                    <a:cubicBezTo>
                      <a:pt x="373" y="184"/>
                      <a:pt x="378" y="184"/>
                      <a:pt x="379" y="180"/>
                    </a:cubicBezTo>
                    <a:cubicBezTo>
                      <a:pt x="381" y="173"/>
                      <a:pt x="394" y="173"/>
                      <a:pt x="399" y="167"/>
                    </a:cubicBezTo>
                    <a:cubicBezTo>
                      <a:pt x="397" y="164"/>
                      <a:pt x="393" y="167"/>
                      <a:pt x="389" y="164"/>
                    </a:cubicBezTo>
                    <a:cubicBezTo>
                      <a:pt x="387" y="163"/>
                      <a:pt x="386" y="161"/>
                      <a:pt x="383" y="161"/>
                    </a:cubicBezTo>
                    <a:cubicBezTo>
                      <a:pt x="380" y="161"/>
                      <a:pt x="380" y="167"/>
                      <a:pt x="379" y="167"/>
                    </a:cubicBezTo>
                    <a:cubicBezTo>
                      <a:pt x="376" y="167"/>
                      <a:pt x="373" y="168"/>
                      <a:pt x="371" y="167"/>
                    </a:cubicBezTo>
                    <a:cubicBezTo>
                      <a:pt x="368" y="164"/>
                      <a:pt x="369" y="161"/>
                      <a:pt x="365" y="159"/>
                    </a:cubicBezTo>
                    <a:cubicBezTo>
                      <a:pt x="364" y="158"/>
                      <a:pt x="359" y="157"/>
                      <a:pt x="359" y="154"/>
                    </a:cubicBezTo>
                    <a:cubicBezTo>
                      <a:pt x="359" y="148"/>
                      <a:pt x="368" y="150"/>
                      <a:pt x="372" y="147"/>
                    </a:cubicBezTo>
                    <a:cubicBezTo>
                      <a:pt x="375" y="144"/>
                      <a:pt x="382" y="140"/>
                      <a:pt x="384" y="136"/>
                    </a:cubicBezTo>
                    <a:cubicBezTo>
                      <a:pt x="385" y="136"/>
                      <a:pt x="386" y="133"/>
                      <a:pt x="389" y="133"/>
                    </a:cubicBezTo>
                    <a:cubicBezTo>
                      <a:pt x="391" y="133"/>
                      <a:pt x="394" y="136"/>
                      <a:pt x="394" y="138"/>
                    </a:cubicBezTo>
                    <a:cubicBezTo>
                      <a:pt x="394" y="143"/>
                      <a:pt x="389" y="145"/>
                      <a:pt x="389" y="150"/>
                    </a:cubicBezTo>
                    <a:cubicBezTo>
                      <a:pt x="397" y="150"/>
                      <a:pt x="403" y="141"/>
                      <a:pt x="412" y="141"/>
                    </a:cubicBezTo>
                    <a:cubicBezTo>
                      <a:pt x="416" y="141"/>
                      <a:pt x="417" y="144"/>
                      <a:pt x="422" y="144"/>
                    </a:cubicBezTo>
                    <a:cubicBezTo>
                      <a:pt x="420" y="147"/>
                      <a:pt x="422" y="147"/>
                      <a:pt x="422" y="151"/>
                    </a:cubicBezTo>
                    <a:cubicBezTo>
                      <a:pt x="422" y="154"/>
                      <a:pt x="418" y="153"/>
                      <a:pt x="418" y="157"/>
                    </a:cubicBezTo>
                    <a:cubicBezTo>
                      <a:pt x="418" y="158"/>
                      <a:pt x="419" y="162"/>
                      <a:pt x="421" y="162"/>
                    </a:cubicBezTo>
                    <a:cubicBezTo>
                      <a:pt x="422" y="162"/>
                      <a:pt x="423" y="160"/>
                      <a:pt x="425" y="160"/>
                    </a:cubicBezTo>
                    <a:cubicBezTo>
                      <a:pt x="429" y="160"/>
                      <a:pt x="433" y="163"/>
                      <a:pt x="433" y="166"/>
                    </a:cubicBezTo>
                    <a:cubicBezTo>
                      <a:pt x="433" y="168"/>
                      <a:pt x="431" y="170"/>
                      <a:pt x="428" y="170"/>
                    </a:cubicBezTo>
                    <a:cubicBezTo>
                      <a:pt x="428" y="173"/>
                      <a:pt x="428" y="173"/>
                      <a:pt x="428" y="173"/>
                    </a:cubicBezTo>
                    <a:cubicBezTo>
                      <a:pt x="429" y="173"/>
                      <a:pt x="430" y="174"/>
                      <a:pt x="431" y="175"/>
                    </a:cubicBezTo>
                    <a:cubicBezTo>
                      <a:pt x="431" y="176"/>
                      <a:pt x="433" y="178"/>
                      <a:pt x="433" y="180"/>
                    </a:cubicBezTo>
                    <a:cubicBezTo>
                      <a:pt x="433" y="180"/>
                      <a:pt x="430" y="184"/>
                      <a:pt x="430" y="186"/>
                    </a:cubicBezTo>
                    <a:cubicBezTo>
                      <a:pt x="430" y="187"/>
                      <a:pt x="430" y="189"/>
                      <a:pt x="432" y="189"/>
                    </a:cubicBezTo>
                    <a:cubicBezTo>
                      <a:pt x="431" y="190"/>
                      <a:pt x="430" y="191"/>
                      <a:pt x="430" y="193"/>
                    </a:cubicBezTo>
                    <a:cubicBezTo>
                      <a:pt x="434" y="193"/>
                      <a:pt x="434" y="193"/>
                      <a:pt x="434" y="193"/>
                    </a:cubicBezTo>
                    <a:cubicBezTo>
                      <a:pt x="436" y="191"/>
                      <a:pt x="436" y="191"/>
                      <a:pt x="440" y="190"/>
                    </a:cubicBezTo>
                    <a:cubicBezTo>
                      <a:pt x="440" y="188"/>
                      <a:pt x="447" y="187"/>
                      <a:pt x="449" y="187"/>
                    </a:cubicBezTo>
                    <a:cubicBezTo>
                      <a:pt x="453" y="186"/>
                      <a:pt x="455" y="182"/>
                      <a:pt x="455" y="176"/>
                    </a:cubicBezTo>
                    <a:cubicBezTo>
                      <a:pt x="455" y="165"/>
                      <a:pt x="450" y="158"/>
                      <a:pt x="444" y="152"/>
                    </a:cubicBezTo>
                    <a:cubicBezTo>
                      <a:pt x="441" y="149"/>
                      <a:pt x="439" y="147"/>
                      <a:pt x="439" y="142"/>
                    </a:cubicBezTo>
                    <a:cubicBezTo>
                      <a:pt x="443" y="142"/>
                      <a:pt x="445" y="140"/>
                      <a:pt x="448" y="137"/>
                    </a:cubicBezTo>
                    <a:cubicBezTo>
                      <a:pt x="450" y="135"/>
                      <a:pt x="455" y="132"/>
                      <a:pt x="456" y="130"/>
                    </a:cubicBezTo>
                    <a:cubicBezTo>
                      <a:pt x="460" y="122"/>
                      <a:pt x="462" y="118"/>
                      <a:pt x="469" y="112"/>
                    </a:cubicBezTo>
                    <a:cubicBezTo>
                      <a:pt x="469" y="112"/>
                      <a:pt x="480" y="100"/>
                      <a:pt x="470" y="94"/>
                    </a:cubicBezTo>
                    <a:cubicBezTo>
                      <a:pt x="467" y="91"/>
                      <a:pt x="478" y="90"/>
                      <a:pt x="485" y="87"/>
                    </a:cubicBezTo>
                    <a:cubicBezTo>
                      <a:pt x="492" y="82"/>
                      <a:pt x="494" y="67"/>
                      <a:pt x="500" y="61"/>
                    </a:cubicBezTo>
                    <a:cubicBezTo>
                      <a:pt x="500" y="54"/>
                      <a:pt x="500" y="54"/>
                      <a:pt x="500" y="54"/>
                    </a:cubicBezTo>
                    <a:cubicBezTo>
                      <a:pt x="489" y="54"/>
                      <a:pt x="487" y="62"/>
                      <a:pt x="478" y="62"/>
                    </a:cubicBezTo>
                    <a:cubicBezTo>
                      <a:pt x="469" y="62"/>
                      <a:pt x="465" y="52"/>
                      <a:pt x="462" y="48"/>
                    </a:cubicBezTo>
                    <a:cubicBezTo>
                      <a:pt x="457" y="43"/>
                      <a:pt x="444" y="42"/>
                      <a:pt x="440" y="36"/>
                    </a:cubicBezTo>
                    <a:cubicBezTo>
                      <a:pt x="430" y="21"/>
                      <a:pt x="431" y="0"/>
                      <a:pt x="406" y="0"/>
                    </a:cubicBezTo>
                    <a:cubicBezTo>
                      <a:pt x="370" y="0"/>
                      <a:pt x="383" y="48"/>
                      <a:pt x="356" y="38"/>
                    </a:cubicBezTo>
                    <a:cubicBezTo>
                      <a:pt x="335" y="30"/>
                      <a:pt x="314" y="45"/>
                      <a:pt x="298" y="45"/>
                    </a:cubicBezTo>
                    <a:cubicBezTo>
                      <a:pt x="280" y="45"/>
                      <a:pt x="274" y="31"/>
                      <a:pt x="257" y="31"/>
                    </a:cubicBezTo>
                    <a:cubicBezTo>
                      <a:pt x="249" y="31"/>
                      <a:pt x="237" y="41"/>
                      <a:pt x="231" y="22"/>
                    </a:cubicBezTo>
                    <a:cubicBezTo>
                      <a:pt x="229" y="18"/>
                      <a:pt x="212" y="15"/>
                      <a:pt x="206" y="15"/>
                    </a:cubicBezTo>
                    <a:cubicBezTo>
                      <a:pt x="197" y="15"/>
                      <a:pt x="201" y="36"/>
                      <a:pt x="185" y="36"/>
                    </a:cubicBezTo>
                    <a:cubicBezTo>
                      <a:pt x="173" y="36"/>
                      <a:pt x="161" y="28"/>
                      <a:pt x="153" y="28"/>
                    </a:cubicBezTo>
                    <a:cubicBezTo>
                      <a:pt x="149" y="28"/>
                      <a:pt x="144" y="34"/>
                      <a:pt x="142" y="35"/>
                    </a:cubicBezTo>
                    <a:cubicBezTo>
                      <a:pt x="128" y="43"/>
                      <a:pt x="110" y="43"/>
                      <a:pt x="99" y="54"/>
                    </a:cubicBezTo>
                    <a:cubicBezTo>
                      <a:pt x="94" y="58"/>
                      <a:pt x="103" y="74"/>
                      <a:pt x="80" y="71"/>
                    </a:cubicBezTo>
                    <a:cubicBezTo>
                      <a:pt x="71" y="70"/>
                      <a:pt x="70" y="87"/>
                      <a:pt x="56" y="89"/>
                    </a:cubicBezTo>
                    <a:cubicBezTo>
                      <a:pt x="56" y="122"/>
                      <a:pt x="38" y="135"/>
                      <a:pt x="11" y="135"/>
                    </a:cubicBezTo>
                    <a:cubicBezTo>
                      <a:pt x="7" y="135"/>
                      <a:pt x="1" y="148"/>
                      <a:pt x="0" y="154"/>
                    </a:cubicBezTo>
                    <a:cubicBezTo>
                      <a:pt x="7" y="156"/>
                      <a:pt x="9" y="157"/>
                      <a:pt x="10" y="164"/>
                    </a:cubicBezTo>
                    <a:cubicBezTo>
                      <a:pt x="9" y="165"/>
                      <a:pt x="9" y="165"/>
                      <a:pt x="9" y="165"/>
                    </a:cubicBezTo>
                    <a:cubicBezTo>
                      <a:pt x="9" y="170"/>
                      <a:pt x="12" y="169"/>
                      <a:pt x="16" y="170"/>
                    </a:cubicBezTo>
                    <a:cubicBezTo>
                      <a:pt x="20" y="171"/>
                      <a:pt x="18" y="175"/>
                      <a:pt x="20" y="177"/>
                    </a:cubicBezTo>
                    <a:cubicBezTo>
                      <a:pt x="24" y="181"/>
                      <a:pt x="27" y="181"/>
                      <a:pt x="33" y="183"/>
                    </a:cubicBezTo>
                    <a:cubicBezTo>
                      <a:pt x="38" y="182"/>
                      <a:pt x="40" y="178"/>
                      <a:pt x="45" y="178"/>
                    </a:cubicBezTo>
                    <a:cubicBezTo>
                      <a:pt x="47" y="178"/>
                      <a:pt x="54" y="183"/>
                      <a:pt x="54" y="186"/>
                    </a:cubicBezTo>
                    <a:cubicBezTo>
                      <a:pt x="54" y="193"/>
                      <a:pt x="43" y="192"/>
                      <a:pt x="43" y="200"/>
                    </a:cubicBezTo>
                    <a:cubicBezTo>
                      <a:pt x="43" y="203"/>
                      <a:pt x="47" y="204"/>
                      <a:pt x="47" y="207"/>
                    </a:cubicBezTo>
                    <a:cubicBezTo>
                      <a:pt x="47" y="211"/>
                      <a:pt x="44" y="210"/>
                      <a:pt x="41" y="210"/>
                    </a:cubicBezTo>
                    <a:cubicBezTo>
                      <a:pt x="41" y="213"/>
                      <a:pt x="41" y="213"/>
                      <a:pt x="41" y="213"/>
                    </a:cubicBezTo>
                    <a:cubicBezTo>
                      <a:pt x="42" y="216"/>
                      <a:pt x="41" y="218"/>
                      <a:pt x="42" y="222"/>
                    </a:cubicBezTo>
                    <a:cubicBezTo>
                      <a:pt x="43" y="223"/>
                      <a:pt x="46" y="223"/>
                      <a:pt x="47" y="223"/>
                    </a:cubicBezTo>
                    <a:cubicBezTo>
                      <a:pt x="52" y="225"/>
                      <a:pt x="54" y="229"/>
                      <a:pt x="59" y="230"/>
                    </a:cubicBezTo>
                    <a:cubicBezTo>
                      <a:pt x="65" y="231"/>
                      <a:pt x="68" y="230"/>
                      <a:pt x="72" y="233"/>
                    </a:cubicBezTo>
                    <a:cubicBezTo>
                      <a:pt x="75" y="237"/>
                      <a:pt x="78" y="235"/>
                      <a:pt x="82" y="237"/>
                    </a:cubicBezTo>
                    <a:cubicBezTo>
                      <a:pt x="85" y="239"/>
                      <a:pt x="85" y="241"/>
                      <a:pt x="86" y="243"/>
                    </a:cubicBezTo>
                    <a:cubicBezTo>
                      <a:pt x="87" y="245"/>
                      <a:pt x="89" y="243"/>
                      <a:pt x="90" y="244"/>
                    </a:cubicBezTo>
                    <a:cubicBezTo>
                      <a:pt x="95" y="246"/>
                      <a:pt x="97" y="251"/>
                      <a:pt x="104" y="251"/>
                    </a:cubicBezTo>
                    <a:cubicBezTo>
                      <a:pt x="108" y="251"/>
                      <a:pt x="112" y="251"/>
                      <a:pt x="116" y="251"/>
                    </a:cubicBezTo>
                    <a:cubicBezTo>
                      <a:pt x="119" y="251"/>
                      <a:pt x="119" y="249"/>
                      <a:pt x="121" y="249"/>
                    </a:cubicBezTo>
                    <a:cubicBezTo>
                      <a:pt x="123" y="249"/>
                      <a:pt x="124" y="254"/>
                      <a:pt x="124" y="256"/>
                    </a:cubicBezTo>
                    <a:cubicBezTo>
                      <a:pt x="128" y="254"/>
                      <a:pt x="129" y="248"/>
                      <a:pt x="136" y="248"/>
                    </a:cubicBezTo>
                    <a:cubicBezTo>
                      <a:pt x="143" y="248"/>
                      <a:pt x="145" y="252"/>
                      <a:pt x="150" y="252"/>
                    </a:cubicBezTo>
                    <a:cubicBezTo>
                      <a:pt x="154" y="252"/>
                      <a:pt x="164" y="244"/>
                      <a:pt x="166" y="243"/>
                    </a:cubicBezTo>
                    <a:cubicBezTo>
                      <a:pt x="168" y="241"/>
                      <a:pt x="168" y="240"/>
                      <a:pt x="169" y="239"/>
                    </a:cubicBezTo>
                    <a:cubicBezTo>
                      <a:pt x="172" y="237"/>
                      <a:pt x="175" y="240"/>
                      <a:pt x="179" y="239"/>
                    </a:cubicBezTo>
                    <a:cubicBezTo>
                      <a:pt x="181" y="236"/>
                      <a:pt x="181" y="236"/>
                      <a:pt x="181" y="236"/>
                    </a:cubicBezTo>
                    <a:cubicBezTo>
                      <a:pt x="183" y="236"/>
                      <a:pt x="183" y="236"/>
                      <a:pt x="183" y="236"/>
                    </a:cubicBezTo>
                    <a:cubicBezTo>
                      <a:pt x="185" y="246"/>
                      <a:pt x="191" y="245"/>
                      <a:pt x="199" y="248"/>
                    </a:cubicBezTo>
                    <a:cubicBezTo>
                      <a:pt x="201" y="253"/>
                      <a:pt x="205" y="255"/>
                      <a:pt x="205" y="261"/>
                    </a:cubicBezTo>
                    <a:cubicBezTo>
                      <a:pt x="205" y="272"/>
                      <a:pt x="198" y="272"/>
                      <a:pt x="198" y="283"/>
                    </a:cubicBezTo>
                    <a:cubicBezTo>
                      <a:pt x="198" y="284"/>
                      <a:pt x="198" y="286"/>
                      <a:pt x="199" y="286"/>
                    </a:cubicBezTo>
                    <a:cubicBezTo>
                      <a:pt x="201" y="286"/>
                      <a:pt x="203" y="285"/>
                      <a:pt x="205" y="285"/>
                    </a:cubicBezTo>
                    <a:cubicBezTo>
                      <a:pt x="207" y="285"/>
                      <a:pt x="208" y="293"/>
                      <a:pt x="211" y="293"/>
                    </a:cubicBezTo>
                    <a:cubicBezTo>
                      <a:pt x="211" y="299"/>
                      <a:pt x="214" y="305"/>
                      <a:pt x="220" y="305"/>
                    </a:cubicBezTo>
                    <a:cubicBezTo>
                      <a:pt x="222" y="305"/>
                      <a:pt x="223" y="305"/>
                      <a:pt x="225" y="305"/>
                    </a:cubicBezTo>
                    <a:cubicBezTo>
                      <a:pt x="226" y="305"/>
                      <a:pt x="226" y="305"/>
                      <a:pt x="226" y="305"/>
                    </a:cubicBezTo>
                    <a:cubicBezTo>
                      <a:pt x="226" y="307"/>
                      <a:pt x="228" y="308"/>
                      <a:pt x="228" y="308"/>
                    </a:cubicBezTo>
                    <a:cubicBezTo>
                      <a:pt x="229" y="308"/>
                      <a:pt x="230" y="306"/>
                      <a:pt x="230" y="305"/>
                    </a:cubicBezTo>
                    <a:cubicBezTo>
                      <a:pt x="230" y="302"/>
                      <a:pt x="230" y="301"/>
                      <a:pt x="230" y="298"/>
                    </a:cubicBezTo>
                    <a:cubicBezTo>
                      <a:pt x="230" y="298"/>
                      <a:pt x="236" y="296"/>
                      <a:pt x="237" y="296"/>
                    </a:cubicBezTo>
                    <a:cubicBezTo>
                      <a:pt x="247" y="296"/>
                      <a:pt x="247" y="296"/>
                      <a:pt x="247" y="296"/>
                    </a:cubicBezTo>
                    <a:cubicBezTo>
                      <a:pt x="251" y="298"/>
                      <a:pt x="254" y="292"/>
                      <a:pt x="258" y="292"/>
                    </a:cubicBezTo>
                    <a:cubicBezTo>
                      <a:pt x="263" y="292"/>
                      <a:pt x="265" y="295"/>
                      <a:pt x="270" y="295"/>
                    </a:cubicBezTo>
                    <a:cubicBezTo>
                      <a:pt x="270" y="303"/>
                      <a:pt x="276" y="305"/>
                      <a:pt x="280" y="306"/>
                    </a:cubicBezTo>
                    <a:cubicBezTo>
                      <a:pt x="280" y="306"/>
                      <a:pt x="280" y="306"/>
                      <a:pt x="280" y="306"/>
                    </a:cubicBezTo>
                    <a:cubicBezTo>
                      <a:pt x="285" y="309"/>
                      <a:pt x="289" y="307"/>
                      <a:pt x="294" y="310"/>
                    </a:cubicBezTo>
                    <a:cubicBezTo>
                      <a:pt x="294" y="311"/>
                      <a:pt x="293" y="317"/>
                      <a:pt x="296" y="317"/>
                    </a:cubicBezTo>
                    <a:cubicBezTo>
                      <a:pt x="299" y="317"/>
                      <a:pt x="297" y="313"/>
                      <a:pt x="299" y="311"/>
                    </a:cubicBezTo>
                    <a:cubicBezTo>
                      <a:pt x="301" y="309"/>
                      <a:pt x="307" y="308"/>
                      <a:pt x="309" y="307"/>
                    </a:cubicBezTo>
                    <a:cubicBezTo>
                      <a:pt x="315" y="304"/>
                      <a:pt x="320" y="305"/>
                      <a:pt x="324" y="302"/>
                    </a:cubicBezTo>
                    <a:cubicBezTo>
                      <a:pt x="324" y="302"/>
                      <a:pt x="327" y="296"/>
                      <a:pt x="327" y="296"/>
                    </a:cubicBezTo>
                    <a:cubicBezTo>
                      <a:pt x="330" y="296"/>
                      <a:pt x="331" y="299"/>
                      <a:pt x="334" y="299"/>
                    </a:cubicBezTo>
                    <a:cubicBezTo>
                      <a:pt x="348" y="299"/>
                      <a:pt x="351" y="291"/>
                      <a:pt x="359" y="286"/>
                    </a:cubicBezTo>
                    <a:cubicBezTo>
                      <a:pt x="361" y="285"/>
                      <a:pt x="362" y="284"/>
                      <a:pt x="363" y="281"/>
                    </a:cubicBezTo>
                    <a:cubicBezTo>
                      <a:pt x="370" y="281"/>
                      <a:pt x="372" y="270"/>
                      <a:pt x="375" y="265"/>
                    </a:cubicBezTo>
                    <a:cubicBezTo>
                      <a:pt x="376" y="261"/>
                      <a:pt x="384" y="250"/>
                      <a:pt x="388" y="249"/>
                    </a:cubicBezTo>
                    <a:cubicBezTo>
                      <a:pt x="388" y="243"/>
                      <a:pt x="393" y="240"/>
                      <a:pt x="393" y="231"/>
                    </a:cubicBezTo>
                    <a:cubicBezTo>
                      <a:pt x="393" y="219"/>
                      <a:pt x="390" y="215"/>
                      <a:pt x="385" y="207"/>
                    </a:cubicBezTo>
                    <a:cubicBezTo>
                      <a:pt x="384" y="205"/>
                      <a:pt x="384" y="202"/>
                      <a:pt x="381" y="20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4" name="Freeform 65">
                <a:extLst>
                  <a:ext uri="{FF2B5EF4-FFF2-40B4-BE49-F238E27FC236}">
                    <a16:creationId xmlns:a16="http://schemas.microsoft.com/office/drawing/2014/main" id="{AD5E349C-783F-4CAC-908C-278C51E9FCE0}"/>
                  </a:ext>
                </a:extLst>
              </p:cNvPr>
              <p:cNvSpPr>
                <a:spLocks/>
              </p:cNvSpPr>
              <p:nvPr/>
            </p:nvSpPr>
            <p:spPr bwMode="auto">
              <a:xfrm>
                <a:off x="7949109" y="1328468"/>
                <a:ext cx="70635" cy="30980"/>
              </a:xfrm>
              <a:custGeom>
                <a:avLst/>
                <a:gdLst>
                  <a:gd name="T0" fmla="*/ 3 w 29"/>
                  <a:gd name="T1" fmla="*/ 13 h 13"/>
                  <a:gd name="T2" fmla="*/ 0 w 29"/>
                  <a:gd name="T3" fmla="*/ 10 h 13"/>
                  <a:gd name="T4" fmla="*/ 14 w 29"/>
                  <a:gd name="T5" fmla="*/ 0 h 13"/>
                  <a:gd name="T6" fmla="*/ 29 w 29"/>
                  <a:gd name="T7" fmla="*/ 7 h 13"/>
                  <a:gd name="T8" fmla="*/ 3 w 29"/>
                  <a:gd name="T9" fmla="*/ 13 h 13"/>
                </a:gdLst>
                <a:ahLst/>
                <a:cxnLst>
                  <a:cxn ang="0">
                    <a:pos x="T0" y="T1"/>
                  </a:cxn>
                  <a:cxn ang="0">
                    <a:pos x="T2" y="T3"/>
                  </a:cxn>
                  <a:cxn ang="0">
                    <a:pos x="T4" y="T5"/>
                  </a:cxn>
                  <a:cxn ang="0">
                    <a:pos x="T6" y="T7"/>
                  </a:cxn>
                  <a:cxn ang="0">
                    <a:pos x="T8" y="T9"/>
                  </a:cxn>
                </a:cxnLst>
                <a:rect l="0" t="0" r="r" b="b"/>
                <a:pathLst>
                  <a:path w="29" h="13">
                    <a:moveTo>
                      <a:pt x="3" y="13"/>
                    </a:moveTo>
                    <a:cubicBezTo>
                      <a:pt x="1" y="13"/>
                      <a:pt x="0" y="11"/>
                      <a:pt x="0" y="10"/>
                    </a:cubicBezTo>
                    <a:cubicBezTo>
                      <a:pt x="0" y="5"/>
                      <a:pt x="9" y="0"/>
                      <a:pt x="14" y="0"/>
                    </a:cubicBezTo>
                    <a:cubicBezTo>
                      <a:pt x="18" y="0"/>
                      <a:pt x="29" y="3"/>
                      <a:pt x="29" y="7"/>
                    </a:cubicBezTo>
                    <a:cubicBezTo>
                      <a:pt x="29" y="11"/>
                      <a:pt x="6" y="13"/>
                      <a:pt x="3" y="1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5" name="Freeform 66">
                <a:extLst>
                  <a:ext uri="{FF2B5EF4-FFF2-40B4-BE49-F238E27FC236}">
                    <a16:creationId xmlns:a16="http://schemas.microsoft.com/office/drawing/2014/main" id="{4DE06CB3-11E2-4BC4-A71A-6998D92C616C}"/>
                  </a:ext>
                </a:extLst>
              </p:cNvPr>
              <p:cNvSpPr>
                <a:spLocks/>
              </p:cNvSpPr>
              <p:nvPr/>
            </p:nvSpPr>
            <p:spPr bwMode="auto">
              <a:xfrm>
                <a:off x="7735967" y="1386710"/>
                <a:ext cx="29741" cy="14870"/>
              </a:xfrm>
              <a:custGeom>
                <a:avLst/>
                <a:gdLst>
                  <a:gd name="T0" fmla="*/ 9 w 12"/>
                  <a:gd name="T1" fmla="*/ 6 h 6"/>
                  <a:gd name="T2" fmla="*/ 12 w 12"/>
                  <a:gd name="T3" fmla="*/ 4 h 6"/>
                  <a:gd name="T4" fmla="*/ 10 w 12"/>
                  <a:gd name="T5" fmla="*/ 0 h 6"/>
                  <a:gd name="T6" fmla="*/ 0 w 12"/>
                  <a:gd name="T7" fmla="*/ 0 h 6"/>
                  <a:gd name="T8" fmla="*/ 9 w 12"/>
                  <a:gd name="T9" fmla="*/ 6 h 6"/>
                </a:gdLst>
                <a:ahLst/>
                <a:cxnLst>
                  <a:cxn ang="0">
                    <a:pos x="T0" y="T1"/>
                  </a:cxn>
                  <a:cxn ang="0">
                    <a:pos x="T2" y="T3"/>
                  </a:cxn>
                  <a:cxn ang="0">
                    <a:pos x="T4" y="T5"/>
                  </a:cxn>
                  <a:cxn ang="0">
                    <a:pos x="T6" y="T7"/>
                  </a:cxn>
                  <a:cxn ang="0">
                    <a:pos x="T8" y="T9"/>
                  </a:cxn>
                </a:cxnLst>
                <a:rect l="0" t="0" r="r" b="b"/>
                <a:pathLst>
                  <a:path w="12" h="6">
                    <a:moveTo>
                      <a:pt x="9" y="6"/>
                    </a:moveTo>
                    <a:cubicBezTo>
                      <a:pt x="10" y="6"/>
                      <a:pt x="12" y="5"/>
                      <a:pt x="12" y="4"/>
                    </a:cubicBezTo>
                    <a:cubicBezTo>
                      <a:pt x="12" y="2"/>
                      <a:pt x="10" y="1"/>
                      <a:pt x="10" y="0"/>
                    </a:cubicBezTo>
                    <a:cubicBezTo>
                      <a:pt x="0" y="0"/>
                      <a:pt x="0" y="0"/>
                      <a:pt x="0" y="0"/>
                    </a:cubicBezTo>
                    <a:cubicBezTo>
                      <a:pt x="2" y="4"/>
                      <a:pt x="5" y="6"/>
                      <a:pt x="9" y="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6" name="Freeform 67">
                <a:extLst>
                  <a:ext uri="{FF2B5EF4-FFF2-40B4-BE49-F238E27FC236}">
                    <a16:creationId xmlns:a16="http://schemas.microsoft.com/office/drawing/2014/main" id="{E36374EB-7502-473E-A6A8-995F343FC4F0}"/>
                  </a:ext>
                </a:extLst>
              </p:cNvPr>
              <p:cNvSpPr>
                <a:spLocks/>
              </p:cNvSpPr>
              <p:nvPr/>
            </p:nvSpPr>
            <p:spPr bwMode="auto">
              <a:xfrm>
                <a:off x="7082907" y="1163654"/>
                <a:ext cx="14870" cy="14870"/>
              </a:xfrm>
              <a:custGeom>
                <a:avLst/>
                <a:gdLst>
                  <a:gd name="T0" fmla="*/ 6 w 6"/>
                  <a:gd name="T1" fmla="*/ 3 h 6"/>
                  <a:gd name="T2" fmla="*/ 3 w 6"/>
                  <a:gd name="T3" fmla="*/ 0 h 6"/>
                  <a:gd name="T4" fmla="*/ 0 w 6"/>
                  <a:gd name="T5" fmla="*/ 4 h 6"/>
                  <a:gd name="T6" fmla="*/ 3 w 6"/>
                  <a:gd name="T7" fmla="*/ 6 h 6"/>
                  <a:gd name="T8" fmla="*/ 6 w 6"/>
                  <a:gd name="T9" fmla="*/ 2 h 6"/>
                  <a:gd name="T10" fmla="*/ 5 w 6"/>
                  <a:gd name="T11" fmla="*/ 2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3" y="0"/>
                      <a:pt x="3" y="0"/>
                      <a:pt x="3" y="0"/>
                    </a:cubicBezTo>
                    <a:cubicBezTo>
                      <a:pt x="2" y="1"/>
                      <a:pt x="0" y="2"/>
                      <a:pt x="0" y="4"/>
                    </a:cubicBezTo>
                    <a:cubicBezTo>
                      <a:pt x="0" y="6"/>
                      <a:pt x="1" y="6"/>
                      <a:pt x="3" y="6"/>
                    </a:cubicBezTo>
                    <a:cubicBezTo>
                      <a:pt x="5" y="6"/>
                      <a:pt x="5" y="4"/>
                      <a:pt x="6" y="2"/>
                    </a:cubicBezTo>
                    <a:cubicBezTo>
                      <a:pt x="5" y="2"/>
                      <a:pt x="5" y="2"/>
                      <a:pt x="5" y="2"/>
                    </a:cubicBezTo>
                    <a:lnTo>
                      <a:pt x="6" y="3"/>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7" name="Freeform 68">
                <a:extLst>
                  <a:ext uri="{FF2B5EF4-FFF2-40B4-BE49-F238E27FC236}">
                    <a16:creationId xmlns:a16="http://schemas.microsoft.com/office/drawing/2014/main" id="{8BF65489-1CA9-4F51-81C3-0A317C9CEB67}"/>
                  </a:ext>
                </a:extLst>
              </p:cNvPr>
              <p:cNvSpPr>
                <a:spLocks/>
              </p:cNvSpPr>
              <p:nvPr/>
            </p:nvSpPr>
            <p:spPr bwMode="auto">
              <a:xfrm>
                <a:off x="6613250" y="1215700"/>
                <a:ext cx="29741" cy="19827"/>
              </a:xfrm>
              <a:custGeom>
                <a:avLst/>
                <a:gdLst>
                  <a:gd name="T0" fmla="*/ 12 w 12"/>
                  <a:gd name="T1" fmla="*/ 6 h 8"/>
                  <a:gd name="T2" fmla="*/ 6 w 12"/>
                  <a:gd name="T3" fmla="*/ 8 h 8"/>
                  <a:gd name="T4" fmla="*/ 0 w 12"/>
                  <a:gd name="T5" fmla="*/ 4 h 8"/>
                  <a:gd name="T6" fmla="*/ 6 w 12"/>
                  <a:gd name="T7" fmla="*/ 0 h 8"/>
                  <a:gd name="T8" fmla="*/ 12 w 12"/>
                  <a:gd name="T9" fmla="*/ 4 h 8"/>
                  <a:gd name="T10" fmla="*/ 10 w 12"/>
                  <a:gd name="T11" fmla="*/ 8 h 8"/>
                  <a:gd name="T12" fmla="*/ 12 w 12"/>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12" y="6"/>
                    </a:moveTo>
                    <a:cubicBezTo>
                      <a:pt x="10" y="7"/>
                      <a:pt x="8" y="8"/>
                      <a:pt x="6" y="8"/>
                    </a:cubicBezTo>
                    <a:cubicBezTo>
                      <a:pt x="3" y="8"/>
                      <a:pt x="0" y="7"/>
                      <a:pt x="0" y="4"/>
                    </a:cubicBezTo>
                    <a:cubicBezTo>
                      <a:pt x="0" y="1"/>
                      <a:pt x="3" y="0"/>
                      <a:pt x="6" y="0"/>
                    </a:cubicBezTo>
                    <a:cubicBezTo>
                      <a:pt x="10" y="0"/>
                      <a:pt x="12" y="1"/>
                      <a:pt x="12" y="4"/>
                    </a:cubicBezTo>
                    <a:cubicBezTo>
                      <a:pt x="12" y="6"/>
                      <a:pt x="11" y="7"/>
                      <a:pt x="10" y="8"/>
                    </a:cubicBezTo>
                    <a:lnTo>
                      <a:pt x="12" y="6"/>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8" name="Freeform 69">
                <a:extLst>
                  <a:ext uri="{FF2B5EF4-FFF2-40B4-BE49-F238E27FC236}">
                    <a16:creationId xmlns:a16="http://schemas.microsoft.com/office/drawing/2014/main" id="{244965C4-BBBC-4F5B-AB89-485B6EFA9889}"/>
                  </a:ext>
                </a:extLst>
              </p:cNvPr>
              <p:cNvSpPr>
                <a:spLocks/>
              </p:cNvSpPr>
              <p:nvPr/>
            </p:nvSpPr>
            <p:spPr bwMode="auto">
              <a:xfrm>
                <a:off x="6364170" y="1012471"/>
                <a:ext cx="121442" cy="65678"/>
              </a:xfrm>
              <a:custGeom>
                <a:avLst/>
                <a:gdLst>
                  <a:gd name="T0" fmla="*/ 5 w 50"/>
                  <a:gd name="T1" fmla="*/ 27 h 27"/>
                  <a:gd name="T2" fmla="*/ 0 w 50"/>
                  <a:gd name="T3" fmla="*/ 23 h 27"/>
                  <a:gd name="T4" fmla="*/ 5 w 50"/>
                  <a:gd name="T5" fmla="*/ 17 h 27"/>
                  <a:gd name="T6" fmla="*/ 26 w 50"/>
                  <a:gd name="T7" fmla="*/ 0 h 27"/>
                  <a:gd name="T8" fmla="*/ 30 w 50"/>
                  <a:gd name="T9" fmla="*/ 0 h 27"/>
                  <a:gd name="T10" fmla="*/ 29 w 50"/>
                  <a:gd name="T11" fmla="*/ 6 h 27"/>
                  <a:gd name="T12" fmla="*/ 34 w 50"/>
                  <a:gd name="T13" fmla="*/ 3 h 27"/>
                  <a:gd name="T14" fmla="*/ 50 w 50"/>
                  <a:gd name="T15" fmla="*/ 14 h 27"/>
                  <a:gd name="T16" fmla="*/ 30 w 50"/>
                  <a:gd name="T17" fmla="*/ 22 h 27"/>
                  <a:gd name="T18" fmla="*/ 20 w 50"/>
                  <a:gd name="T19" fmla="*/ 23 h 27"/>
                  <a:gd name="T20" fmla="*/ 5 w 50"/>
                  <a:gd name="T2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27">
                    <a:moveTo>
                      <a:pt x="5" y="27"/>
                    </a:moveTo>
                    <a:cubicBezTo>
                      <a:pt x="1" y="27"/>
                      <a:pt x="0" y="26"/>
                      <a:pt x="0" y="23"/>
                    </a:cubicBezTo>
                    <a:cubicBezTo>
                      <a:pt x="0" y="18"/>
                      <a:pt x="4" y="18"/>
                      <a:pt x="5" y="17"/>
                    </a:cubicBezTo>
                    <a:cubicBezTo>
                      <a:pt x="12" y="10"/>
                      <a:pt x="15" y="0"/>
                      <a:pt x="26" y="0"/>
                    </a:cubicBezTo>
                    <a:cubicBezTo>
                      <a:pt x="29" y="0"/>
                      <a:pt x="29" y="0"/>
                      <a:pt x="30" y="0"/>
                    </a:cubicBezTo>
                    <a:cubicBezTo>
                      <a:pt x="30" y="4"/>
                      <a:pt x="31" y="4"/>
                      <a:pt x="29" y="6"/>
                    </a:cubicBezTo>
                    <a:cubicBezTo>
                      <a:pt x="31" y="5"/>
                      <a:pt x="32" y="3"/>
                      <a:pt x="34" y="3"/>
                    </a:cubicBezTo>
                    <a:cubicBezTo>
                      <a:pt x="38" y="3"/>
                      <a:pt x="50" y="10"/>
                      <a:pt x="50" y="14"/>
                    </a:cubicBezTo>
                    <a:cubicBezTo>
                      <a:pt x="50" y="21"/>
                      <a:pt x="35" y="22"/>
                      <a:pt x="30" y="22"/>
                    </a:cubicBezTo>
                    <a:cubicBezTo>
                      <a:pt x="29" y="22"/>
                      <a:pt x="20" y="23"/>
                      <a:pt x="20" y="23"/>
                    </a:cubicBezTo>
                    <a:lnTo>
                      <a:pt x="5" y="27"/>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9" name="Freeform 70">
                <a:extLst>
                  <a:ext uri="{FF2B5EF4-FFF2-40B4-BE49-F238E27FC236}">
                    <a16:creationId xmlns:a16="http://schemas.microsoft.com/office/drawing/2014/main" id="{CA1EE8D3-8177-4714-A851-786AC63B7CE0}"/>
                  </a:ext>
                </a:extLst>
              </p:cNvPr>
              <p:cNvSpPr>
                <a:spLocks/>
              </p:cNvSpPr>
              <p:nvPr/>
            </p:nvSpPr>
            <p:spPr bwMode="auto">
              <a:xfrm>
                <a:off x="6195639" y="977773"/>
                <a:ext cx="45851" cy="24784"/>
              </a:xfrm>
              <a:custGeom>
                <a:avLst/>
                <a:gdLst>
                  <a:gd name="T0" fmla="*/ 8 w 19"/>
                  <a:gd name="T1" fmla="*/ 0 h 10"/>
                  <a:gd name="T2" fmla="*/ 19 w 19"/>
                  <a:gd name="T3" fmla="*/ 4 h 10"/>
                  <a:gd name="T4" fmla="*/ 5 w 19"/>
                  <a:gd name="T5" fmla="*/ 10 h 10"/>
                  <a:gd name="T6" fmla="*/ 0 w 19"/>
                  <a:gd name="T7" fmla="*/ 3 h 10"/>
                  <a:gd name="T8" fmla="*/ 8 w 19"/>
                  <a:gd name="T9" fmla="*/ 0 h 10"/>
                </a:gdLst>
                <a:ahLst/>
                <a:cxnLst>
                  <a:cxn ang="0">
                    <a:pos x="T0" y="T1"/>
                  </a:cxn>
                  <a:cxn ang="0">
                    <a:pos x="T2" y="T3"/>
                  </a:cxn>
                  <a:cxn ang="0">
                    <a:pos x="T4" y="T5"/>
                  </a:cxn>
                  <a:cxn ang="0">
                    <a:pos x="T6" y="T7"/>
                  </a:cxn>
                  <a:cxn ang="0">
                    <a:pos x="T8" y="T9"/>
                  </a:cxn>
                </a:cxnLst>
                <a:rect l="0" t="0" r="r" b="b"/>
                <a:pathLst>
                  <a:path w="19" h="10">
                    <a:moveTo>
                      <a:pt x="8" y="0"/>
                    </a:moveTo>
                    <a:cubicBezTo>
                      <a:pt x="9" y="0"/>
                      <a:pt x="17" y="4"/>
                      <a:pt x="19" y="4"/>
                    </a:cubicBezTo>
                    <a:cubicBezTo>
                      <a:pt x="18" y="9"/>
                      <a:pt x="9" y="10"/>
                      <a:pt x="5" y="10"/>
                    </a:cubicBezTo>
                    <a:cubicBezTo>
                      <a:pt x="4" y="10"/>
                      <a:pt x="0" y="5"/>
                      <a:pt x="0" y="3"/>
                    </a:cubicBezTo>
                    <a:cubicBezTo>
                      <a:pt x="0" y="0"/>
                      <a:pt x="6" y="0"/>
                      <a:pt x="8"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0" name="Freeform 71">
                <a:extLst>
                  <a:ext uri="{FF2B5EF4-FFF2-40B4-BE49-F238E27FC236}">
                    <a16:creationId xmlns:a16="http://schemas.microsoft.com/office/drawing/2014/main" id="{7C84E6E3-34FB-41AA-8923-0A38DD5BA19C}"/>
                  </a:ext>
                </a:extLst>
              </p:cNvPr>
              <p:cNvSpPr>
                <a:spLocks/>
              </p:cNvSpPr>
              <p:nvPr/>
            </p:nvSpPr>
            <p:spPr bwMode="auto">
              <a:xfrm>
                <a:off x="6210509" y="924488"/>
                <a:ext cx="166053" cy="117725"/>
              </a:xfrm>
              <a:custGeom>
                <a:avLst/>
                <a:gdLst>
                  <a:gd name="T0" fmla="*/ 65 w 68"/>
                  <a:gd name="T1" fmla="*/ 44 h 48"/>
                  <a:gd name="T2" fmla="*/ 59 w 68"/>
                  <a:gd name="T3" fmla="*/ 48 h 48"/>
                  <a:gd name="T4" fmla="*/ 27 w 68"/>
                  <a:gd name="T5" fmla="*/ 43 h 48"/>
                  <a:gd name="T6" fmla="*/ 12 w 68"/>
                  <a:gd name="T7" fmla="*/ 33 h 48"/>
                  <a:gd name="T8" fmla="*/ 33 w 68"/>
                  <a:gd name="T9" fmla="*/ 24 h 48"/>
                  <a:gd name="T10" fmla="*/ 21 w 68"/>
                  <a:gd name="T11" fmla="*/ 23 h 48"/>
                  <a:gd name="T12" fmla="*/ 0 w 68"/>
                  <a:gd name="T13" fmla="*/ 17 h 48"/>
                  <a:gd name="T14" fmla="*/ 30 w 68"/>
                  <a:gd name="T15" fmla="*/ 0 h 48"/>
                  <a:gd name="T16" fmla="*/ 47 w 68"/>
                  <a:gd name="T17" fmla="*/ 11 h 48"/>
                  <a:gd name="T18" fmla="*/ 44 w 68"/>
                  <a:gd name="T19" fmla="*/ 12 h 48"/>
                  <a:gd name="T20" fmla="*/ 44 w 68"/>
                  <a:gd name="T21" fmla="*/ 17 h 48"/>
                  <a:gd name="T22" fmla="*/ 39 w 68"/>
                  <a:gd name="T23" fmla="*/ 23 h 48"/>
                  <a:gd name="T24" fmla="*/ 45 w 68"/>
                  <a:gd name="T25" fmla="*/ 23 h 48"/>
                  <a:gd name="T26" fmla="*/ 53 w 68"/>
                  <a:gd name="T27" fmla="*/ 26 h 48"/>
                  <a:gd name="T28" fmla="*/ 59 w 68"/>
                  <a:gd name="T29" fmla="*/ 26 h 48"/>
                  <a:gd name="T30" fmla="*/ 68 w 68"/>
                  <a:gd name="T31" fmla="*/ 31 h 48"/>
                  <a:gd name="T32" fmla="*/ 66 w 68"/>
                  <a:gd name="T33" fmla="*/ 37 h 48"/>
                  <a:gd name="T34" fmla="*/ 60 w 68"/>
                  <a:gd name="T35" fmla="*/ 41 h 48"/>
                  <a:gd name="T36" fmla="*/ 65 w 68"/>
                  <a:gd name="T37"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48">
                    <a:moveTo>
                      <a:pt x="65" y="44"/>
                    </a:moveTo>
                    <a:cubicBezTo>
                      <a:pt x="65" y="47"/>
                      <a:pt x="61" y="48"/>
                      <a:pt x="59" y="48"/>
                    </a:cubicBezTo>
                    <a:cubicBezTo>
                      <a:pt x="46" y="48"/>
                      <a:pt x="37" y="43"/>
                      <a:pt x="27" y="43"/>
                    </a:cubicBezTo>
                    <a:cubicBezTo>
                      <a:pt x="23" y="43"/>
                      <a:pt x="16" y="35"/>
                      <a:pt x="12" y="33"/>
                    </a:cubicBezTo>
                    <a:cubicBezTo>
                      <a:pt x="21" y="30"/>
                      <a:pt x="24" y="27"/>
                      <a:pt x="33" y="24"/>
                    </a:cubicBezTo>
                    <a:cubicBezTo>
                      <a:pt x="30" y="24"/>
                      <a:pt x="23" y="23"/>
                      <a:pt x="21" y="23"/>
                    </a:cubicBezTo>
                    <a:cubicBezTo>
                      <a:pt x="13" y="23"/>
                      <a:pt x="8" y="21"/>
                      <a:pt x="0" y="17"/>
                    </a:cubicBezTo>
                    <a:cubicBezTo>
                      <a:pt x="12" y="14"/>
                      <a:pt x="16" y="0"/>
                      <a:pt x="30" y="0"/>
                    </a:cubicBezTo>
                    <a:cubicBezTo>
                      <a:pt x="38" y="0"/>
                      <a:pt x="43" y="8"/>
                      <a:pt x="47" y="11"/>
                    </a:cubicBezTo>
                    <a:cubicBezTo>
                      <a:pt x="45" y="13"/>
                      <a:pt x="45" y="12"/>
                      <a:pt x="44" y="12"/>
                    </a:cubicBezTo>
                    <a:cubicBezTo>
                      <a:pt x="44" y="15"/>
                      <a:pt x="44" y="16"/>
                      <a:pt x="44" y="17"/>
                    </a:cubicBezTo>
                    <a:cubicBezTo>
                      <a:pt x="44" y="19"/>
                      <a:pt x="41" y="21"/>
                      <a:pt x="39" y="23"/>
                    </a:cubicBezTo>
                    <a:cubicBezTo>
                      <a:pt x="41" y="22"/>
                      <a:pt x="42" y="23"/>
                      <a:pt x="45" y="23"/>
                    </a:cubicBezTo>
                    <a:cubicBezTo>
                      <a:pt x="48" y="23"/>
                      <a:pt x="50" y="26"/>
                      <a:pt x="53" y="26"/>
                    </a:cubicBezTo>
                    <a:cubicBezTo>
                      <a:pt x="55" y="26"/>
                      <a:pt x="57" y="26"/>
                      <a:pt x="59" y="26"/>
                    </a:cubicBezTo>
                    <a:cubicBezTo>
                      <a:pt x="65" y="26"/>
                      <a:pt x="65" y="28"/>
                      <a:pt x="68" y="31"/>
                    </a:cubicBezTo>
                    <a:cubicBezTo>
                      <a:pt x="66" y="34"/>
                      <a:pt x="66" y="34"/>
                      <a:pt x="66" y="37"/>
                    </a:cubicBezTo>
                    <a:cubicBezTo>
                      <a:pt x="66" y="40"/>
                      <a:pt x="62" y="40"/>
                      <a:pt x="60" y="41"/>
                    </a:cubicBezTo>
                    <a:cubicBezTo>
                      <a:pt x="62" y="41"/>
                      <a:pt x="65" y="42"/>
                      <a:pt x="65" y="4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1" name="Freeform 72">
                <a:extLst>
                  <a:ext uri="{FF2B5EF4-FFF2-40B4-BE49-F238E27FC236}">
                    <a16:creationId xmlns:a16="http://schemas.microsoft.com/office/drawing/2014/main" id="{13AFFAF9-70D6-46EE-B971-13079D941FD0}"/>
                  </a:ext>
                </a:extLst>
              </p:cNvPr>
              <p:cNvSpPr>
                <a:spLocks/>
              </p:cNvSpPr>
              <p:nvPr/>
            </p:nvSpPr>
            <p:spPr bwMode="auto">
              <a:xfrm>
                <a:off x="6283623" y="1110368"/>
                <a:ext cx="18588" cy="14870"/>
              </a:xfrm>
              <a:custGeom>
                <a:avLst/>
                <a:gdLst>
                  <a:gd name="T0" fmla="*/ 0 w 8"/>
                  <a:gd name="T1" fmla="*/ 3 h 6"/>
                  <a:gd name="T2" fmla="*/ 4 w 8"/>
                  <a:gd name="T3" fmla="*/ 0 h 6"/>
                  <a:gd name="T4" fmla="*/ 8 w 8"/>
                  <a:gd name="T5" fmla="*/ 0 h 6"/>
                  <a:gd name="T6" fmla="*/ 3 w 8"/>
                  <a:gd name="T7" fmla="*/ 6 h 6"/>
                  <a:gd name="T8" fmla="*/ 0 w 8"/>
                  <a:gd name="T9" fmla="*/ 3 h 6"/>
                </a:gdLst>
                <a:ahLst/>
                <a:cxnLst>
                  <a:cxn ang="0">
                    <a:pos x="T0" y="T1"/>
                  </a:cxn>
                  <a:cxn ang="0">
                    <a:pos x="T2" y="T3"/>
                  </a:cxn>
                  <a:cxn ang="0">
                    <a:pos x="T4" y="T5"/>
                  </a:cxn>
                  <a:cxn ang="0">
                    <a:pos x="T6" y="T7"/>
                  </a:cxn>
                  <a:cxn ang="0">
                    <a:pos x="T8" y="T9"/>
                  </a:cxn>
                </a:cxnLst>
                <a:rect l="0" t="0" r="r" b="b"/>
                <a:pathLst>
                  <a:path w="8" h="6">
                    <a:moveTo>
                      <a:pt x="0" y="3"/>
                    </a:moveTo>
                    <a:cubicBezTo>
                      <a:pt x="1" y="2"/>
                      <a:pt x="3" y="1"/>
                      <a:pt x="4" y="0"/>
                    </a:cubicBezTo>
                    <a:cubicBezTo>
                      <a:pt x="8" y="0"/>
                      <a:pt x="8" y="0"/>
                      <a:pt x="8" y="0"/>
                    </a:cubicBezTo>
                    <a:cubicBezTo>
                      <a:pt x="8" y="4"/>
                      <a:pt x="6" y="6"/>
                      <a:pt x="3" y="6"/>
                    </a:cubicBezTo>
                    <a:cubicBezTo>
                      <a:pt x="1" y="6"/>
                      <a:pt x="0" y="5"/>
                      <a:pt x="0"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2" name="Freeform 73">
                <a:extLst>
                  <a:ext uri="{FF2B5EF4-FFF2-40B4-BE49-F238E27FC236}">
                    <a16:creationId xmlns:a16="http://schemas.microsoft.com/office/drawing/2014/main" id="{79B381EA-22A2-4B42-AE08-354948D1562C}"/>
                  </a:ext>
                </a:extLst>
              </p:cNvPr>
              <p:cNvSpPr>
                <a:spLocks/>
              </p:cNvSpPr>
              <p:nvPr/>
            </p:nvSpPr>
            <p:spPr bwMode="auto">
              <a:xfrm>
                <a:off x="6178290" y="929445"/>
                <a:ext cx="27262" cy="7435"/>
              </a:xfrm>
              <a:custGeom>
                <a:avLst/>
                <a:gdLst>
                  <a:gd name="T0" fmla="*/ 11 w 11"/>
                  <a:gd name="T1" fmla="*/ 2 h 3"/>
                  <a:gd name="T2" fmla="*/ 0 w 11"/>
                  <a:gd name="T3" fmla="*/ 0 h 3"/>
                  <a:gd name="T4" fmla="*/ 10 w 11"/>
                  <a:gd name="T5" fmla="*/ 0 h 3"/>
                  <a:gd name="T6" fmla="*/ 11 w 11"/>
                  <a:gd name="T7" fmla="*/ 2 h 3"/>
                </a:gdLst>
                <a:ahLst/>
                <a:cxnLst>
                  <a:cxn ang="0">
                    <a:pos x="T0" y="T1"/>
                  </a:cxn>
                  <a:cxn ang="0">
                    <a:pos x="T2" y="T3"/>
                  </a:cxn>
                  <a:cxn ang="0">
                    <a:pos x="T4" y="T5"/>
                  </a:cxn>
                  <a:cxn ang="0">
                    <a:pos x="T6" y="T7"/>
                  </a:cxn>
                </a:cxnLst>
                <a:rect l="0" t="0" r="r" b="b"/>
                <a:pathLst>
                  <a:path w="11" h="3">
                    <a:moveTo>
                      <a:pt x="11" y="2"/>
                    </a:moveTo>
                    <a:cubicBezTo>
                      <a:pt x="7" y="3"/>
                      <a:pt x="1" y="3"/>
                      <a:pt x="0" y="0"/>
                    </a:cubicBezTo>
                    <a:cubicBezTo>
                      <a:pt x="10" y="0"/>
                      <a:pt x="10" y="0"/>
                      <a:pt x="10" y="0"/>
                    </a:cubicBezTo>
                    <a:lnTo>
                      <a:pt x="11" y="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3" name="Freeform 74">
                <a:extLst>
                  <a:ext uri="{FF2B5EF4-FFF2-40B4-BE49-F238E27FC236}">
                    <a16:creationId xmlns:a16="http://schemas.microsoft.com/office/drawing/2014/main" id="{915C8F78-B209-4819-BE02-30424CFBCF3B}"/>
                  </a:ext>
                </a:extLst>
              </p:cNvPr>
              <p:cNvSpPr>
                <a:spLocks/>
              </p:cNvSpPr>
              <p:nvPr/>
            </p:nvSpPr>
            <p:spPr bwMode="auto">
              <a:xfrm>
                <a:off x="6507918" y="1063279"/>
                <a:ext cx="24784" cy="9914"/>
              </a:xfrm>
              <a:custGeom>
                <a:avLst/>
                <a:gdLst>
                  <a:gd name="T0" fmla="*/ 10 w 10"/>
                  <a:gd name="T1" fmla="*/ 0 h 4"/>
                  <a:gd name="T2" fmla="*/ 6 w 10"/>
                  <a:gd name="T3" fmla="*/ 4 h 4"/>
                  <a:gd name="T4" fmla="*/ 0 w 10"/>
                  <a:gd name="T5" fmla="*/ 1 h 4"/>
                  <a:gd name="T6" fmla="*/ 10 w 10"/>
                  <a:gd name="T7" fmla="*/ 0 h 4"/>
                </a:gdLst>
                <a:ahLst/>
                <a:cxnLst>
                  <a:cxn ang="0">
                    <a:pos x="T0" y="T1"/>
                  </a:cxn>
                  <a:cxn ang="0">
                    <a:pos x="T2" y="T3"/>
                  </a:cxn>
                  <a:cxn ang="0">
                    <a:pos x="T4" y="T5"/>
                  </a:cxn>
                  <a:cxn ang="0">
                    <a:pos x="T6" y="T7"/>
                  </a:cxn>
                </a:cxnLst>
                <a:rect l="0" t="0" r="r" b="b"/>
                <a:pathLst>
                  <a:path w="10" h="4">
                    <a:moveTo>
                      <a:pt x="10" y="0"/>
                    </a:moveTo>
                    <a:cubicBezTo>
                      <a:pt x="9" y="2"/>
                      <a:pt x="8" y="4"/>
                      <a:pt x="6" y="4"/>
                    </a:cubicBezTo>
                    <a:cubicBezTo>
                      <a:pt x="2" y="4"/>
                      <a:pt x="1" y="2"/>
                      <a:pt x="0" y="1"/>
                    </a:cubicBezTo>
                    <a:cubicBezTo>
                      <a:pt x="6" y="0"/>
                      <a:pt x="7" y="1"/>
                      <a:pt x="10"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4" name="Freeform 75">
                <a:extLst>
                  <a:ext uri="{FF2B5EF4-FFF2-40B4-BE49-F238E27FC236}">
                    <a16:creationId xmlns:a16="http://schemas.microsoft.com/office/drawing/2014/main" id="{B859DAD3-4E97-4A6D-A77E-09A345390161}"/>
                  </a:ext>
                </a:extLst>
              </p:cNvPr>
              <p:cNvSpPr>
                <a:spLocks/>
              </p:cNvSpPr>
              <p:nvPr/>
            </p:nvSpPr>
            <p:spPr bwMode="auto">
              <a:xfrm>
                <a:off x="5261281" y="946794"/>
                <a:ext cx="141269" cy="40894"/>
              </a:xfrm>
              <a:custGeom>
                <a:avLst/>
                <a:gdLst>
                  <a:gd name="T0" fmla="*/ 49 w 58"/>
                  <a:gd name="T1" fmla="*/ 8 h 17"/>
                  <a:gd name="T2" fmla="*/ 37 w 58"/>
                  <a:gd name="T3" fmla="*/ 11 h 17"/>
                  <a:gd name="T4" fmla="*/ 32 w 58"/>
                  <a:gd name="T5" fmla="*/ 17 h 17"/>
                  <a:gd name="T6" fmla="*/ 29 w 58"/>
                  <a:gd name="T7" fmla="*/ 14 h 17"/>
                  <a:gd name="T8" fmla="*/ 29 w 58"/>
                  <a:gd name="T9" fmla="*/ 14 h 17"/>
                  <a:gd name="T10" fmla="*/ 21 w 58"/>
                  <a:gd name="T11" fmla="*/ 11 h 17"/>
                  <a:gd name="T12" fmla="*/ 27 w 58"/>
                  <a:gd name="T13" fmla="*/ 8 h 17"/>
                  <a:gd name="T14" fmla="*/ 22 w 58"/>
                  <a:gd name="T15" fmla="*/ 8 h 17"/>
                  <a:gd name="T16" fmla="*/ 26 w 58"/>
                  <a:gd name="T17" fmla="*/ 5 h 17"/>
                  <a:gd name="T18" fmla="*/ 19 w 58"/>
                  <a:gd name="T19" fmla="*/ 3 h 17"/>
                  <a:gd name="T20" fmla="*/ 6 w 58"/>
                  <a:gd name="T21" fmla="*/ 6 h 17"/>
                  <a:gd name="T22" fmla="*/ 0 w 58"/>
                  <a:gd name="T23" fmla="*/ 5 h 17"/>
                  <a:gd name="T24" fmla="*/ 22 w 58"/>
                  <a:gd name="T25" fmla="*/ 0 h 17"/>
                  <a:gd name="T26" fmla="*/ 39 w 58"/>
                  <a:gd name="T27" fmla="*/ 4 h 17"/>
                  <a:gd name="T28" fmla="*/ 49 w 58"/>
                  <a:gd name="T29" fmla="*/ 0 h 17"/>
                  <a:gd name="T30" fmla="*/ 58 w 58"/>
                  <a:gd name="T31" fmla="*/ 3 h 17"/>
                  <a:gd name="T32" fmla="*/ 50 w 58"/>
                  <a:gd name="T33" fmla="*/ 8 h 17"/>
                  <a:gd name="T34" fmla="*/ 47 w 58"/>
                  <a:gd name="T35" fmla="*/ 8 h 17"/>
                  <a:gd name="T36" fmla="*/ 47 w 58"/>
                  <a:gd name="T37" fmla="*/ 11 h 17"/>
                  <a:gd name="T38" fmla="*/ 49 w 58"/>
                  <a:gd name="T39"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17">
                    <a:moveTo>
                      <a:pt x="49" y="8"/>
                    </a:moveTo>
                    <a:cubicBezTo>
                      <a:pt x="45" y="12"/>
                      <a:pt x="42" y="8"/>
                      <a:pt x="37" y="11"/>
                    </a:cubicBezTo>
                    <a:cubicBezTo>
                      <a:pt x="35" y="12"/>
                      <a:pt x="34" y="17"/>
                      <a:pt x="32" y="17"/>
                    </a:cubicBezTo>
                    <a:cubicBezTo>
                      <a:pt x="30" y="17"/>
                      <a:pt x="29" y="15"/>
                      <a:pt x="29" y="14"/>
                    </a:cubicBezTo>
                    <a:cubicBezTo>
                      <a:pt x="29" y="14"/>
                      <a:pt x="29" y="14"/>
                      <a:pt x="29" y="14"/>
                    </a:cubicBezTo>
                    <a:cubicBezTo>
                      <a:pt x="24" y="14"/>
                      <a:pt x="22" y="13"/>
                      <a:pt x="21" y="11"/>
                    </a:cubicBezTo>
                    <a:cubicBezTo>
                      <a:pt x="23" y="10"/>
                      <a:pt x="24" y="9"/>
                      <a:pt x="27" y="8"/>
                    </a:cubicBezTo>
                    <a:cubicBezTo>
                      <a:pt x="24" y="8"/>
                      <a:pt x="23" y="8"/>
                      <a:pt x="22" y="8"/>
                    </a:cubicBezTo>
                    <a:cubicBezTo>
                      <a:pt x="23" y="7"/>
                      <a:pt x="24" y="6"/>
                      <a:pt x="26" y="5"/>
                    </a:cubicBezTo>
                    <a:cubicBezTo>
                      <a:pt x="23" y="4"/>
                      <a:pt x="22" y="3"/>
                      <a:pt x="19" y="3"/>
                    </a:cubicBezTo>
                    <a:cubicBezTo>
                      <a:pt x="16" y="3"/>
                      <a:pt x="11" y="6"/>
                      <a:pt x="6" y="6"/>
                    </a:cubicBezTo>
                    <a:cubicBezTo>
                      <a:pt x="4" y="6"/>
                      <a:pt x="2" y="6"/>
                      <a:pt x="0" y="5"/>
                    </a:cubicBezTo>
                    <a:cubicBezTo>
                      <a:pt x="3" y="1"/>
                      <a:pt x="16" y="0"/>
                      <a:pt x="22" y="0"/>
                    </a:cubicBezTo>
                    <a:cubicBezTo>
                      <a:pt x="29" y="0"/>
                      <a:pt x="33" y="4"/>
                      <a:pt x="39" y="4"/>
                    </a:cubicBezTo>
                    <a:cubicBezTo>
                      <a:pt x="43" y="4"/>
                      <a:pt x="45" y="0"/>
                      <a:pt x="49" y="0"/>
                    </a:cubicBezTo>
                    <a:cubicBezTo>
                      <a:pt x="53" y="0"/>
                      <a:pt x="56" y="2"/>
                      <a:pt x="58" y="3"/>
                    </a:cubicBezTo>
                    <a:cubicBezTo>
                      <a:pt x="57" y="8"/>
                      <a:pt x="54" y="5"/>
                      <a:pt x="50" y="8"/>
                    </a:cubicBezTo>
                    <a:cubicBezTo>
                      <a:pt x="49" y="8"/>
                      <a:pt x="48" y="8"/>
                      <a:pt x="47" y="8"/>
                    </a:cubicBezTo>
                    <a:cubicBezTo>
                      <a:pt x="47" y="11"/>
                      <a:pt x="47" y="11"/>
                      <a:pt x="47" y="11"/>
                    </a:cubicBezTo>
                    <a:lnTo>
                      <a:pt x="49" y="8"/>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5" name="Freeform 76">
                <a:extLst>
                  <a:ext uri="{FF2B5EF4-FFF2-40B4-BE49-F238E27FC236}">
                    <a16:creationId xmlns:a16="http://schemas.microsoft.com/office/drawing/2014/main" id="{07476CA9-0ACC-4AFC-9D6E-12F7DB1C6005}"/>
                  </a:ext>
                </a:extLst>
              </p:cNvPr>
              <p:cNvSpPr>
                <a:spLocks/>
              </p:cNvSpPr>
              <p:nvPr/>
            </p:nvSpPr>
            <p:spPr bwMode="auto">
              <a:xfrm>
                <a:off x="5630563" y="917053"/>
                <a:ext cx="48329" cy="32219"/>
              </a:xfrm>
              <a:custGeom>
                <a:avLst/>
                <a:gdLst>
                  <a:gd name="T0" fmla="*/ 5 w 20"/>
                  <a:gd name="T1" fmla="*/ 13 h 13"/>
                  <a:gd name="T2" fmla="*/ 0 w 20"/>
                  <a:gd name="T3" fmla="*/ 9 h 13"/>
                  <a:gd name="T4" fmla="*/ 16 w 20"/>
                  <a:gd name="T5" fmla="*/ 0 h 13"/>
                  <a:gd name="T6" fmla="*/ 20 w 20"/>
                  <a:gd name="T7" fmla="*/ 10 h 13"/>
                  <a:gd name="T8" fmla="*/ 5 w 20"/>
                  <a:gd name="T9" fmla="*/ 13 h 13"/>
                </a:gdLst>
                <a:ahLst/>
                <a:cxnLst>
                  <a:cxn ang="0">
                    <a:pos x="T0" y="T1"/>
                  </a:cxn>
                  <a:cxn ang="0">
                    <a:pos x="T2" y="T3"/>
                  </a:cxn>
                  <a:cxn ang="0">
                    <a:pos x="T4" y="T5"/>
                  </a:cxn>
                  <a:cxn ang="0">
                    <a:pos x="T6" y="T7"/>
                  </a:cxn>
                  <a:cxn ang="0">
                    <a:pos x="T8" y="T9"/>
                  </a:cxn>
                </a:cxnLst>
                <a:rect l="0" t="0" r="r" b="b"/>
                <a:pathLst>
                  <a:path w="20" h="13">
                    <a:moveTo>
                      <a:pt x="5" y="13"/>
                    </a:moveTo>
                    <a:cubicBezTo>
                      <a:pt x="1" y="13"/>
                      <a:pt x="0" y="12"/>
                      <a:pt x="0" y="9"/>
                    </a:cubicBezTo>
                    <a:cubicBezTo>
                      <a:pt x="0" y="5"/>
                      <a:pt x="12" y="0"/>
                      <a:pt x="16" y="0"/>
                    </a:cubicBezTo>
                    <a:cubicBezTo>
                      <a:pt x="20" y="10"/>
                      <a:pt x="20" y="10"/>
                      <a:pt x="20" y="10"/>
                    </a:cubicBezTo>
                    <a:cubicBezTo>
                      <a:pt x="18" y="11"/>
                      <a:pt x="7" y="13"/>
                      <a:pt x="5" y="1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6" name="Freeform 77">
                <a:extLst>
                  <a:ext uri="{FF2B5EF4-FFF2-40B4-BE49-F238E27FC236}">
                    <a16:creationId xmlns:a16="http://schemas.microsoft.com/office/drawing/2014/main" id="{2AC0A1CC-EDF7-455F-9324-AACA72053970}"/>
                  </a:ext>
                </a:extLst>
              </p:cNvPr>
              <p:cNvSpPr>
                <a:spLocks/>
              </p:cNvSpPr>
              <p:nvPr/>
            </p:nvSpPr>
            <p:spPr bwMode="auto">
              <a:xfrm>
                <a:off x="5564886" y="939359"/>
                <a:ext cx="53286" cy="30980"/>
              </a:xfrm>
              <a:custGeom>
                <a:avLst/>
                <a:gdLst>
                  <a:gd name="T0" fmla="*/ 22 w 22"/>
                  <a:gd name="T1" fmla="*/ 2 h 13"/>
                  <a:gd name="T2" fmla="*/ 22 w 22"/>
                  <a:gd name="T3" fmla="*/ 7 h 13"/>
                  <a:gd name="T4" fmla="*/ 14 w 22"/>
                  <a:gd name="T5" fmla="*/ 8 h 13"/>
                  <a:gd name="T6" fmla="*/ 16 w 22"/>
                  <a:gd name="T7" fmla="*/ 11 h 13"/>
                  <a:gd name="T8" fmla="*/ 0 w 22"/>
                  <a:gd name="T9" fmla="*/ 11 h 13"/>
                  <a:gd name="T10" fmla="*/ 6 w 22"/>
                  <a:gd name="T11" fmla="*/ 4 h 13"/>
                  <a:gd name="T12" fmla="*/ 6 w 22"/>
                  <a:gd name="T13" fmla="*/ 0 h 13"/>
                  <a:gd name="T14" fmla="*/ 15 w 22"/>
                  <a:gd name="T15" fmla="*/ 0 h 13"/>
                  <a:gd name="T16" fmla="*/ 12 w 22"/>
                  <a:gd name="T17" fmla="*/ 2 h 13"/>
                  <a:gd name="T18" fmla="*/ 22 w 22"/>
                  <a:gd name="T19"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
                    <a:moveTo>
                      <a:pt x="22" y="2"/>
                    </a:moveTo>
                    <a:cubicBezTo>
                      <a:pt x="22" y="5"/>
                      <a:pt x="22" y="5"/>
                      <a:pt x="22" y="7"/>
                    </a:cubicBezTo>
                    <a:cubicBezTo>
                      <a:pt x="20" y="9"/>
                      <a:pt x="17" y="8"/>
                      <a:pt x="14" y="8"/>
                    </a:cubicBezTo>
                    <a:cubicBezTo>
                      <a:pt x="16" y="11"/>
                      <a:pt x="16" y="11"/>
                      <a:pt x="16" y="11"/>
                    </a:cubicBezTo>
                    <a:cubicBezTo>
                      <a:pt x="14" y="12"/>
                      <a:pt x="0" y="13"/>
                      <a:pt x="0" y="11"/>
                    </a:cubicBezTo>
                    <a:cubicBezTo>
                      <a:pt x="0" y="7"/>
                      <a:pt x="2" y="5"/>
                      <a:pt x="6" y="4"/>
                    </a:cubicBezTo>
                    <a:cubicBezTo>
                      <a:pt x="6" y="1"/>
                      <a:pt x="6" y="1"/>
                      <a:pt x="6" y="0"/>
                    </a:cubicBezTo>
                    <a:cubicBezTo>
                      <a:pt x="15" y="0"/>
                      <a:pt x="15" y="0"/>
                      <a:pt x="15" y="0"/>
                    </a:cubicBezTo>
                    <a:cubicBezTo>
                      <a:pt x="15" y="1"/>
                      <a:pt x="13" y="2"/>
                      <a:pt x="12" y="2"/>
                    </a:cubicBezTo>
                    <a:cubicBezTo>
                      <a:pt x="14" y="3"/>
                      <a:pt x="19" y="3"/>
                      <a:pt x="22" y="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7" name="Freeform 78">
                <a:extLst>
                  <a:ext uri="{FF2B5EF4-FFF2-40B4-BE49-F238E27FC236}">
                    <a16:creationId xmlns:a16="http://schemas.microsoft.com/office/drawing/2014/main" id="{5DCBA327-7CD8-4547-A1DF-C91BBF3315BF}"/>
                  </a:ext>
                </a:extLst>
              </p:cNvPr>
              <p:cNvSpPr>
                <a:spLocks/>
              </p:cNvSpPr>
              <p:nvPr/>
            </p:nvSpPr>
            <p:spPr bwMode="auto">
              <a:xfrm>
                <a:off x="5493012" y="965381"/>
                <a:ext cx="57003" cy="19827"/>
              </a:xfrm>
              <a:custGeom>
                <a:avLst/>
                <a:gdLst>
                  <a:gd name="T0" fmla="*/ 13 w 23"/>
                  <a:gd name="T1" fmla="*/ 8 h 8"/>
                  <a:gd name="T2" fmla="*/ 8 w 23"/>
                  <a:gd name="T3" fmla="*/ 5 h 8"/>
                  <a:gd name="T4" fmla="*/ 3 w 23"/>
                  <a:gd name="T5" fmla="*/ 8 h 8"/>
                  <a:gd name="T6" fmla="*/ 0 w 23"/>
                  <a:gd name="T7" fmla="*/ 6 h 8"/>
                  <a:gd name="T8" fmla="*/ 15 w 23"/>
                  <a:gd name="T9" fmla="*/ 0 h 8"/>
                  <a:gd name="T10" fmla="*/ 23 w 23"/>
                  <a:gd name="T11" fmla="*/ 3 h 8"/>
                  <a:gd name="T12" fmla="*/ 13 w 2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3" h="8">
                    <a:moveTo>
                      <a:pt x="13" y="8"/>
                    </a:moveTo>
                    <a:cubicBezTo>
                      <a:pt x="12" y="8"/>
                      <a:pt x="9" y="5"/>
                      <a:pt x="8" y="5"/>
                    </a:cubicBezTo>
                    <a:cubicBezTo>
                      <a:pt x="7" y="8"/>
                      <a:pt x="6" y="8"/>
                      <a:pt x="3" y="8"/>
                    </a:cubicBezTo>
                    <a:cubicBezTo>
                      <a:pt x="2" y="8"/>
                      <a:pt x="0" y="7"/>
                      <a:pt x="0" y="6"/>
                    </a:cubicBezTo>
                    <a:cubicBezTo>
                      <a:pt x="0" y="2"/>
                      <a:pt x="12" y="0"/>
                      <a:pt x="15" y="0"/>
                    </a:cubicBezTo>
                    <a:cubicBezTo>
                      <a:pt x="18" y="0"/>
                      <a:pt x="21" y="1"/>
                      <a:pt x="23" y="3"/>
                    </a:cubicBezTo>
                    <a:cubicBezTo>
                      <a:pt x="17" y="3"/>
                      <a:pt x="17" y="8"/>
                      <a:pt x="13" y="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8" name="Freeform 79">
                <a:extLst>
                  <a:ext uri="{FF2B5EF4-FFF2-40B4-BE49-F238E27FC236}">
                    <a16:creationId xmlns:a16="http://schemas.microsoft.com/office/drawing/2014/main" id="{B6323CFE-B072-4FDC-BD86-0765F13B3A35}"/>
                  </a:ext>
                </a:extLst>
              </p:cNvPr>
              <p:cNvSpPr>
                <a:spLocks/>
              </p:cNvSpPr>
              <p:nvPr/>
            </p:nvSpPr>
            <p:spPr bwMode="auto">
              <a:xfrm>
                <a:off x="5462032" y="902183"/>
                <a:ext cx="85505" cy="58243"/>
              </a:xfrm>
              <a:custGeom>
                <a:avLst/>
                <a:gdLst>
                  <a:gd name="T0" fmla="*/ 26 w 35"/>
                  <a:gd name="T1" fmla="*/ 20 h 24"/>
                  <a:gd name="T2" fmla="*/ 15 w 35"/>
                  <a:gd name="T3" fmla="*/ 24 h 24"/>
                  <a:gd name="T4" fmla="*/ 0 w 35"/>
                  <a:gd name="T5" fmla="*/ 18 h 24"/>
                  <a:gd name="T6" fmla="*/ 4 w 35"/>
                  <a:gd name="T7" fmla="*/ 15 h 24"/>
                  <a:gd name="T8" fmla="*/ 16 w 35"/>
                  <a:gd name="T9" fmla="*/ 15 h 24"/>
                  <a:gd name="T10" fmla="*/ 11 w 35"/>
                  <a:gd name="T11" fmla="*/ 14 h 24"/>
                  <a:gd name="T12" fmla="*/ 11 w 35"/>
                  <a:gd name="T13" fmla="*/ 11 h 24"/>
                  <a:gd name="T14" fmla="*/ 29 w 35"/>
                  <a:gd name="T15" fmla="*/ 5 h 24"/>
                  <a:gd name="T16" fmla="*/ 33 w 35"/>
                  <a:gd name="T17" fmla="*/ 0 h 24"/>
                  <a:gd name="T18" fmla="*/ 34 w 35"/>
                  <a:gd name="T19" fmla="*/ 4 h 24"/>
                  <a:gd name="T20" fmla="*/ 32 w 35"/>
                  <a:gd name="T21" fmla="*/ 7 h 24"/>
                  <a:gd name="T22" fmla="*/ 19 w 35"/>
                  <a:gd name="T23" fmla="*/ 15 h 24"/>
                  <a:gd name="T24" fmla="*/ 35 w 35"/>
                  <a:gd name="T25" fmla="*/ 19 h 24"/>
                  <a:gd name="T26" fmla="*/ 26 w 35"/>
                  <a:gd name="T2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24">
                    <a:moveTo>
                      <a:pt x="26" y="20"/>
                    </a:moveTo>
                    <a:cubicBezTo>
                      <a:pt x="23" y="20"/>
                      <a:pt x="18" y="24"/>
                      <a:pt x="15" y="24"/>
                    </a:cubicBezTo>
                    <a:cubicBezTo>
                      <a:pt x="13" y="24"/>
                      <a:pt x="1" y="18"/>
                      <a:pt x="0" y="18"/>
                    </a:cubicBezTo>
                    <a:cubicBezTo>
                      <a:pt x="2" y="17"/>
                      <a:pt x="3" y="16"/>
                      <a:pt x="4" y="15"/>
                    </a:cubicBezTo>
                    <a:cubicBezTo>
                      <a:pt x="16" y="15"/>
                      <a:pt x="16" y="15"/>
                      <a:pt x="16" y="15"/>
                    </a:cubicBezTo>
                    <a:cubicBezTo>
                      <a:pt x="13" y="14"/>
                      <a:pt x="14" y="13"/>
                      <a:pt x="11" y="14"/>
                    </a:cubicBezTo>
                    <a:cubicBezTo>
                      <a:pt x="11" y="11"/>
                      <a:pt x="11" y="11"/>
                      <a:pt x="11" y="11"/>
                    </a:cubicBezTo>
                    <a:cubicBezTo>
                      <a:pt x="20" y="11"/>
                      <a:pt x="20" y="5"/>
                      <a:pt x="29" y="5"/>
                    </a:cubicBezTo>
                    <a:cubicBezTo>
                      <a:pt x="29" y="2"/>
                      <a:pt x="31" y="0"/>
                      <a:pt x="33" y="0"/>
                    </a:cubicBezTo>
                    <a:cubicBezTo>
                      <a:pt x="34" y="0"/>
                      <a:pt x="34" y="3"/>
                      <a:pt x="34" y="4"/>
                    </a:cubicBezTo>
                    <a:cubicBezTo>
                      <a:pt x="33" y="4"/>
                      <a:pt x="32" y="6"/>
                      <a:pt x="32" y="7"/>
                    </a:cubicBezTo>
                    <a:cubicBezTo>
                      <a:pt x="27" y="10"/>
                      <a:pt x="21" y="12"/>
                      <a:pt x="19" y="15"/>
                    </a:cubicBezTo>
                    <a:cubicBezTo>
                      <a:pt x="27" y="16"/>
                      <a:pt x="29" y="16"/>
                      <a:pt x="35" y="19"/>
                    </a:cubicBezTo>
                    <a:cubicBezTo>
                      <a:pt x="33" y="21"/>
                      <a:pt x="29" y="20"/>
                      <a:pt x="26" y="2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9" name="Freeform 144">
                <a:extLst>
                  <a:ext uri="{FF2B5EF4-FFF2-40B4-BE49-F238E27FC236}">
                    <a16:creationId xmlns:a16="http://schemas.microsoft.com/office/drawing/2014/main" id="{DA2C89F3-1124-4B06-8184-6145EA640FA6}"/>
                  </a:ext>
                </a:extLst>
              </p:cNvPr>
              <p:cNvSpPr>
                <a:spLocks/>
              </p:cNvSpPr>
              <p:nvPr/>
            </p:nvSpPr>
            <p:spPr bwMode="auto">
              <a:xfrm>
                <a:off x="7122562" y="1150023"/>
                <a:ext cx="153661" cy="58243"/>
              </a:xfrm>
              <a:custGeom>
                <a:avLst/>
                <a:gdLst>
                  <a:gd name="T0" fmla="*/ 50 w 63"/>
                  <a:gd name="T1" fmla="*/ 18 h 24"/>
                  <a:gd name="T2" fmla="*/ 43 w 63"/>
                  <a:gd name="T3" fmla="*/ 21 h 24"/>
                  <a:gd name="T4" fmla="*/ 37 w 63"/>
                  <a:gd name="T5" fmla="*/ 18 h 24"/>
                  <a:gd name="T6" fmla="*/ 32 w 63"/>
                  <a:gd name="T7" fmla="*/ 20 h 24"/>
                  <a:gd name="T8" fmla="*/ 25 w 63"/>
                  <a:gd name="T9" fmla="*/ 22 h 24"/>
                  <a:gd name="T10" fmla="*/ 20 w 63"/>
                  <a:gd name="T11" fmla="*/ 20 h 24"/>
                  <a:gd name="T12" fmla="*/ 14 w 63"/>
                  <a:gd name="T13" fmla="*/ 24 h 24"/>
                  <a:gd name="T14" fmla="*/ 0 w 63"/>
                  <a:gd name="T15" fmla="*/ 11 h 24"/>
                  <a:gd name="T16" fmla="*/ 12 w 63"/>
                  <a:gd name="T17" fmla="*/ 0 h 24"/>
                  <a:gd name="T18" fmla="*/ 30 w 63"/>
                  <a:gd name="T19" fmla="*/ 9 h 24"/>
                  <a:gd name="T20" fmla="*/ 35 w 63"/>
                  <a:gd name="T21" fmla="*/ 1 h 24"/>
                  <a:gd name="T22" fmla="*/ 63 w 63"/>
                  <a:gd name="T23" fmla="*/ 9 h 24"/>
                  <a:gd name="T24" fmla="*/ 58 w 63"/>
                  <a:gd name="T25" fmla="*/ 18 h 24"/>
                  <a:gd name="T26" fmla="*/ 50 w 63"/>
                  <a:gd name="T27"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24">
                    <a:moveTo>
                      <a:pt x="50" y="18"/>
                    </a:moveTo>
                    <a:cubicBezTo>
                      <a:pt x="48" y="18"/>
                      <a:pt x="46" y="21"/>
                      <a:pt x="43" y="21"/>
                    </a:cubicBezTo>
                    <a:cubicBezTo>
                      <a:pt x="41" y="21"/>
                      <a:pt x="39" y="18"/>
                      <a:pt x="37" y="18"/>
                    </a:cubicBezTo>
                    <a:cubicBezTo>
                      <a:pt x="35" y="18"/>
                      <a:pt x="34" y="20"/>
                      <a:pt x="32" y="20"/>
                    </a:cubicBezTo>
                    <a:cubicBezTo>
                      <a:pt x="30" y="20"/>
                      <a:pt x="28" y="22"/>
                      <a:pt x="25" y="22"/>
                    </a:cubicBezTo>
                    <a:cubicBezTo>
                      <a:pt x="23" y="22"/>
                      <a:pt x="22" y="21"/>
                      <a:pt x="20" y="20"/>
                    </a:cubicBezTo>
                    <a:cubicBezTo>
                      <a:pt x="18" y="21"/>
                      <a:pt x="17" y="24"/>
                      <a:pt x="14" y="24"/>
                    </a:cubicBezTo>
                    <a:cubicBezTo>
                      <a:pt x="6" y="24"/>
                      <a:pt x="0" y="18"/>
                      <a:pt x="0" y="11"/>
                    </a:cubicBezTo>
                    <a:cubicBezTo>
                      <a:pt x="0" y="4"/>
                      <a:pt x="6" y="0"/>
                      <a:pt x="12" y="0"/>
                    </a:cubicBezTo>
                    <a:cubicBezTo>
                      <a:pt x="21" y="0"/>
                      <a:pt x="22" y="9"/>
                      <a:pt x="30" y="9"/>
                    </a:cubicBezTo>
                    <a:cubicBezTo>
                      <a:pt x="30" y="4"/>
                      <a:pt x="31" y="1"/>
                      <a:pt x="35" y="1"/>
                    </a:cubicBezTo>
                    <a:cubicBezTo>
                      <a:pt x="40" y="1"/>
                      <a:pt x="57" y="7"/>
                      <a:pt x="63" y="9"/>
                    </a:cubicBezTo>
                    <a:cubicBezTo>
                      <a:pt x="62" y="13"/>
                      <a:pt x="58" y="16"/>
                      <a:pt x="58" y="18"/>
                    </a:cubicBezTo>
                    <a:lnTo>
                      <a:pt x="50" y="18"/>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50" name="Freeform 157">
                <a:extLst>
                  <a:ext uri="{FF2B5EF4-FFF2-40B4-BE49-F238E27FC236}">
                    <a16:creationId xmlns:a16="http://schemas.microsoft.com/office/drawing/2014/main" id="{FA9DD923-B009-4C44-8F6D-EBAF97F04E9F}"/>
                  </a:ext>
                </a:extLst>
              </p:cNvPr>
              <p:cNvSpPr>
                <a:spLocks/>
              </p:cNvSpPr>
              <p:nvPr/>
            </p:nvSpPr>
            <p:spPr bwMode="auto">
              <a:xfrm>
                <a:off x="4816408" y="1746078"/>
                <a:ext cx="23545" cy="32219"/>
              </a:xfrm>
              <a:custGeom>
                <a:avLst/>
                <a:gdLst>
                  <a:gd name="T0" fmla="*/ 8 w 10"/>
                  <a:gd name="T1" fmla="*/ 7 h 13"/>
                  <a:gd name="T2" fmla="*/ 8 w 10"/>
                  <a:gd name="T3" fmla="*/ 10 h 13"/>
                  <a:gd name="T4" fmla="*/ 3 w 10"/>
                  <a:gd name="T5" fmla="*/ 13 h 13"/>
                  <a:gd name="T6" fmla="*/ 0 w 10"/>
                  <a:gd name="T7" fmla="*/ 9 h 13"/>
                  <a:gd name="T8" fmla="*/ 6 w 10"/>
                  <a:gd name="T9" fmla="*/ 6 h 13"/>
                  <a:gd name="T10" fmla="*/ 4 w 10"/>
                  <a:gd name="T11" fmla="*/ 3 h 13"/>
                  <a:gd name="T12" fmla="*/ 7 w 10"/>
                  <a:gd name="T13" fmla="*/ 0 h 13"/>
                  <a:gd name="T14" fmla="*/ 10 w 10"/>
                  <a:gd name="T15" fmla="*/ 3 h 13"/>
                  <a:gd name="T16" fmla="*/ 8 w 10"/>
                  <a:gd name="T1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3">
                    <a:moveTo>
                      <a:pt x="8" y="7"/>
                    </a:moveTo>
                    <a:cubicBezTo>
                      <a:pt x="8" y="8"/>
                      <a:pt x="8" y="9"/>
                      <a:pt x="8" y="10"/>
                    </a:cubicBezTo>
                    <a:cubicBezTo>
                      <a:pt x="8" y="11"/>
                      <a:pt x="4" y="13"/>
                      <a:pt x="3" y="13"/>
                    </a:cubicBezTo>
                    <a:cubicBezTo>
                      <a:pt x="0" y="13"/>
                      <a:pt x="0" y="10"/>
                      <a:pt x="0" y="9"/>
                    </a:cubicBezTo>
                    <a:cubicBezTo>
                      <a:pt x="2" y="8"/>
                      <a:pt x="4" y="7"/>
                      <a:pt x="6" y="6"/>
                    </a:cubicBezTo>
                    <a:cubicBezTo>
                      <a:pt x="5" y="5"/>
                      <a:pt x="4" y="4"/>
                      <a:pt x="4" y="3"/>
                    </a:cubicBezTo>
                    <a:cubicBezTo>
                      <a:pt x="4" y="1"/>
                      <a:pt x="7" y="0"/>
                      <a:pt x="7" y="0"/>
                    </a:cubicBezTo>
                    <a:cubicBezTo>
                      <a:pt x="8" y="2"/>
                      <a:pt x="9" y="2"/>
                      <a:pt x="10" y="3"/>
                    </a:cubicBezTo>
                    <a:cubicBezTo>
                      <a:pt x="10" y="4"/>
                      <a:pt x="8" y="6"/>
                      <a:pt x="8"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51" name="Freeform 158">
                <a:extLst>
                  <a:ext uri="{FF2B5EF4-FFF2-40B4-BE49-F238E27FC236}">
                    <a16:creationId xmlns:a16="http://schemas.microsoft.com/office/drawing/2014/main" id="{74C78558-59AB-4F6F-9268-C074AF71702C}"/>
                  </a:ext>
                </a:extLst>
              </p:cNvPr>
              <p:cNvSpPr>
                <a:spLocks/>
              </p:cNvSpPr>
              <p:nvPr/>
            </p:nvSpPr>
            <p:spPr bwMode="auto">
              <a:xfrm>
                <a:off x="4859780" y="2360722"/>
                <a:ext cx="44611" cy="9914"/>
              </a:xfrm>
              <a:custGeom>
                <a:avLst/>
                <a:gdLst>
                  <a:gd name="T0" fmla="*/ 18 w 18"/>
                  <a:gd name="T1" fmla="*/ 2 h 4"/>
                  <a:gd name="T2" fmla="*/ 11 w 18"/>
                  <a:gd name="T3" fmla="*/ 3 h 4"/>
                  <a:gd name="T4" fmla="*/ 0 w 18"/>
                  <a:gd name="T5" fmla="*/ 1 h 4"/>
                  <a:gd name="T6" fmla="*/ 18 w 18"/>
                  <a:gd name="T7" fmla="*/ 2 h 4"/>
                </a:gdLst>
                <a:ahLst/>
                <a:cxnLst>
                  <a:cxn ang="0">
                    <a:pos x="T0" y="T1"/>
                  </a:cxn>
                  <a:cxn ang="0">
                    <a:pos x="T2" y="T3"/>
                  </a:cxn>
                  <a:cxn ang="0">
                    <a:pos x="T4" y="T5"/>
                  </a:cxn>
                  <a:cxn ang="0">
                    <a:pos x="T6" y="T7"/>
                  </a:cxn>
                </a:cxnLst>
                <a:rect l="0" t="0" r="r" b="b"/>
                <a:pathLst>
                  <a:path w="18" h="4">
                    <a:moveTo>
                      <a:pt x="18" y="2"/>
                    </a:moveTo>
                    <a:cubicBezTo>
                      <a:pt x="14" y="4"/>
                      <a:pt x="13" y="3"/>
                      <a:pt x="11" y="3"/>
                    </a:cubicBezTo>
                    <a:cubicBezTo>
                      <a:pt x="8" y="3"/>
                      <a:pt x="3" y="2"/>
                      <a:pt x="0" y="1"/>
                    </a:cubicBezTo>
                    <a:cubicBezTo>
                      <a:pt x="6" y="0"/>
                      <a:pt x="13" y="1"/>
                      <a:pt x="18" y="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52" name="Freeform 159">
                <a:extLst>
                  <a:ext uri="{FF2B5EF4-FFF2-40B4-BE49-F238E27FC236}">
                    <a16:creationId xmlns:a16="http://schemas.microsoft.com/office/drawing/2014/main" id="{25773D1D-3C81-40F6-AC69-15D805DE4F76}"/>
                  </a:ext>
                </a:extLst>
              </p:cNvPr>
              <p:cNvSpPr>
                <a:spLocks/>
              </p:cNvSpPr>
              <p:nvPr/>
            </p:nvSpPr>
            <p:spPr bwMode="auto">
              <a:xfrm>
                <a:off x="5028311" y="2353287"/>
                <a:ext cx="39654" cy="22306"/>
              </a:xfrm>
              <a:custGeom>
                <a:avLst/>
                <a:gdLst>
                  <a:gd name="T0" fmla="*/ 3 w 16"/>
                  <a:gd name="T1" fmla="*/ 9 h 9"/>
                  <a:gd name="T2" fmla="*/ 1 w 16"/>
                  <a:gd name="T3" fmla="*/ 7 h 9"/>
                  <a:gd name="T4" fmla="*/ 0 w 16"/>
                  <a:gd name="T5" fmla="*/ 6 h 9"/>
                  <a:gd name="T6" fmla="*/ 16 w 16"/>
                  <a:gd name="T7" fmla="*/ 0 h 9"/>
                  <a:gd name="T8" fmla="*/ 13 w 16"/>
                  <a:gd name="T9" fmla="*/ 3 h 9"/>
                  <a:gd name="T10" fmla="*/ 12 w 16"/>
                  <a:gd name="T11" fmla="*/ 6 h 9"/>
                  <a:gd name="T12" fmla="*/ 3 w 16"/>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6" h="9">
                    <a:moveTo>
                      <a:pt x="3" y="9"/>
                    </a:moveTo>
                    <a:cubicBezTo>
                      <a:pt x="2" y="9"/>
                      <a:pt x="1" y="8"/>
                      <a:pt x="1" y="7"/>
                    </a:cubicBezTo>
                    <a:cubicBezTo>
                      <a:pt x="1" y="7"/>
                      <a:pt x="0" y="7"/>
                      <a:pt x="0" y="6"/>
                    </a:cubicBezTo>
                    <a:cubicBezTo>
                      <a:pt x="4" y="4"/>
                      <a:pt x="12" y="1"/>
                      <a:pt x="16" y="0"/>
                    </a:cubicBezTo>
                    <a:cubicBezTo>
                      <a:pt x="16" y="3"/>
                      <a:pt x="14" y="2"/>
                      <a:pt x="13" y="3"/>
                    </a:cubicBezTo>
                    <a:cubicBezTo>
                      <a:pt x="12" y="3"/>
                      <a:pt x="12" y="5"/>
                      <a:pt x="12" y="6"/>
                    </a:cubicBezTo>
                    <a:cubicBezTo>
                      <a:pt x="11" y="7"/>
                      <a:pt x="6" y="9"/>
                      <a:pt x="3" y="9"/>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53" name="Freeform 161">
                <a:extLst>
                  <a:ext uri="{FF2B5EF4-FFF2-40B4-BE49-F238E27FC236}">
                    <a16:creationId xmlns:a16="http://schemas.microsoft.com/office/drawing/2014/main" id="{66F719A6-3E1B-4C95-9A80-67C81F420A80}"/>
                  </a:ext>
                </a:extLst>
              </p:cNvPr>
              <p:cNvSpPr>
                <a:spLocks/>
              </p:cNvSpPr>
              <p:nvPr/>
            </p:nvSpPr>
            <p:spPr bwMode="auto">
              <a:xfrm>
                <a:off x="5336873" y="1409016"/>
                <a:ext cx="42133" cy="32219"/>
              </a:xfrm>
              <a:custGeom>
                <a:avLst/>
                <a:gdLst>
                  <a:gd name="T0" fmla="*/ 4 w 17"/>
                  <a:gd name="T1" fmla="*/ 3 h 13"/>
                  <a:gd name="T2" fmla="*/ 7 w 17"/>
                  <a:gd name="T3" fmla="*/ 0 h 13"/>
                  <a:gd name="T4" fmla="*/ 17 w 17"/>
                  <a:gd name="T5" fmla="*/ 5 h 13"/>
                  <a:gd name="T6" fmla="*/ 17 w 17"/>
                  <a:gd name="T7" fmla="*/ 8 h 13"/>
                  <a:gd name="T8" fmla="*/ 5 w 17"/>
                  <a:gd name="T9" fmla="*/ 13 h 13"/>
                  <a:gd name="T10" fmla="*/ 0 w 17"/>
                  <a:gd name="T11" fmla="*/ 10 h 13"/>
                  <a:gd name="T12" fmla="*/ 4 w 17"/>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17" h="13">
                    <a:moveTo>
                      <a:pt x="4" y="3"/>
                    </a:moveTo>
                    <a:cubicBezTo>
                      <a:pt x="5" y="3"/>
                      <a:pt x="6" y="0"/>
                      <a:pt x="7" y="0"/>
                    </a:cubicBezTo>
                    <a:cubicBezTo>
                      <a:pt x="11" y="0"/>
                      <a:pt x="13" y="4"/>
                      <a:pt x="17" y="5"/>
                    </a:cubicBezTo>
                    <a:cubicBezTo>
                      <a:pt x="17" y="8"/>
                      <a:pt x="17" y="8"/>
                      <a:pt x="17" y="8"/>
                    </a:cubicBezTo>
                    <a:cubicBezTo>
                      <a:pt x="13" y="10"/>
                      <a:pt x="10" y="13"/>
                      <a:pt x="5" y="13"/>
                    </a:cubicBezTo>
                    <a:cubicBezTo>
                      <a:pt x="2" y="13"/>
                      <a:pt x="0" y="13"/>
                      <a:pt x="0" y="10"/>
                    </a:cubicBezTo>
                    <a:cubicBezTo>
                      <a:pt x="0" y="9"/>
                      <a:pt x="3" y="3"/>
                      <a:pt x="4"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54" name="Freeform 162">
                <a:extLst>
                  <a:ext uri="{FF2B5EF4-FFF2-40B4-BE49-F238E27FC236}">
                    <a16:creationId xmlns:a16="http://schemas.microsoft.com/office/drawing/2014/main" id="{62912158-483D-4D31-B54D-B59D31F07DC3}"/>
                  </a:ext>
                </a:extLst>
              </p:cNvPr>
              <p:cNvSpPr>
                <a:spLocks/>
              </p:cNvSpPr>
              <p:nvPr/>
            </p:nvSpPr>
            <p:spPr bwMode="auto">
              <a:xfrm>
                <a:off x="5547537" y="1371840"/>
                <a:ext cx="33459" cy="34698"/>
              </a:xfrm>
              <a:custGeom>
                <a:avLst/>
                <a:gdLst>
                  <a:gd name="T0" fmla="*/ 14 w 14"/>
                  <a:gd name="T1" fmla="*/ 12 h 14"/>
                  <a:gd name="T2" fmla="*/ 10 w 14"/>
                  <a:gd name="T3" fmla="*/ 13 h 14"/>
                  <a:gd name="T4" fmla="*/ 0 w 14"/>
                  <a:gd name="T5" fmla="*/ 6 h 14"/>
                  <a:gd name="T6" fmla="*/ 14 w 14"/>
                  <a:gd name="T7" fmla="*/ 12 h 14"/>
                </a:gdLst>
                <a:ahLst/>
                <a:cxnLst>
                  <a:cxn ang="0">
                    <a:pos x="T0" y="T1"/>
                  </a:cxn>
                  <a:cxn ang="0">
                    <a:pos x="T2" y="T3"/>
                  </a:cxn>
                  <a:cxn ang="0">
                    <a:pos x="T4" y="T5"/>
                  </a:cxn>
                  <a:cxn ang="0">
                    <a:pos x="T6" y="T7"/>
                  </a:cxn>
                </a:cxnLst>
                <a:rect l="0" t="0" r="r" b="b"/>
                <a:pathLst>
                  <a:path w="14" h="14">
                    <a:moveTo>
                      <a:pt x="14" y="12"/>
                    </a:moveTo>
                    <a:cubicBezTo>
                      <a:pt x="14" y="14"/>
                      <a:pt x="10" y="13"/>
                      <a:pt x="10" y="13"/>
                    </a:cubicBezTo>
                    <a:cubicBezTo>
                      <a:pt x="6" y="13"/>
                      <a:pt x="0" y="10"/>
                      <a:pt x="0" y="6"/>
                    </a:cubicBezTo>
                    <a:cubicBezTo>
                      <a:pt x="0" y="0"/>
                      <a:pt x="14" y="6"/>
                      <a:pt x="14" y="1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55" name="Freeform 163">
                <a:extLst>
                  <a:ext uri="{FF2B5EF4-FFF2-40B4-BE49-F238E27FC236}">
                    <a16:creationId xmlns:a16="http://schemas.microsoft.com/office/drawing/2014/main" id="{31A5CBDD-4874-4A8F-B8A0-B16D81804496}"/>
                  </a:ext>
                </a:extLst>
              </p:cNvPr>
              <p:cNvSpPr>
                <a:spLocks/>
              </p:cNvSpPr>
              <p:nvPr/>
            </p:nvSpPr>
            <p:spPr bwMode="auto">
              <a:xfrm>
                <a:off x="5774311" y="1259073"/>
                <a:ext cx="29741" cy="22306"/>
              </a:xfrm>
              <a:custGeom>
                <a:avLst/>
                <a:gdLst>
                  <a:gd name="T0" fmla="*/ 1 w 12"/>
                  <a:gd name="T1" fmla="*/ 9 h 9"/>
                  <a:gd name="T2" fmla="*/ 12 w 12"/>
                  <a:gd name="T3" fmla="*/ 6 h 9"/>
                  <a:gd name="T4" fmla="*/ 5 w 12"/>
                  <a:gd name="T5" fmla="*/ 0 h 9"/>
                  <a:gd name="T6" fmla="*/ 1 w 12"/>
                  <a:gd name="T7" fmla="*/ 6 h 9"/>
                  <a:gd name="T8" fmla="*/ 1 w 12"/>
                  <a:gd name="T9" fmla="*/ 9 h 9"/>
                </a:gdLst>
                <a:ahLst/>
                <a:cxnLst>
                  <a:cxn ang="0">
                    <a:pos x="T0" y="T1"/>
                  </a:cxn>
                  <a:cxn ang="0">
                    <a:pos x="T2" y="T3"/>
                  </a:cxn>
                  <a:cxn ang="0">
                    <a:pos x="T4" y="T5"/>
                  </a:cxn>
                  <a:cxn ang="0">
                    <a:pos x="T6" y="T7"/>
                  </a:cxn>
                  <a:cxn ang="0">
                    <a:pos x="T8" y="T9"/>
                  </a:cxn>
                </a:cxnLst>
                <a:rect l="0" t="0" r="r" b="b"/>
                <a:pathLst>
                  <a:path w="12" h="9">
                    <a:moveTo>
                      <a:pt x="1" y="9"/>
                    </a:moveTo>
                    <a:cubicBezTo>
                      <a:pt x="4" y="9"/>
                      <a:pt x="11" y="7"/>
                      <a:pt x="12" y="6"/>
                    </a:cubicBezTo>
                    <a:cubicBezTo>
                      <a:pt x="10" y="4"/>
                      <a:pt x="9" y="0"/>
                      <a:pt x="5" y="0"/>
                    </a:cubicBezTo>
                    <a:cubicBezTo>
                      <a:pt x="3" y="0"/>
                      <a:pt x="1" y="4"/>
                      <a:pt x="1" y="6"/>
                    </a:cubicBezTo>
                    <a:cubicBezTo>
                      <a:pt x="1" y="7"/>
                      <a:pt x="0" y="9"/>
                      <a:pt x="1" y="9"/>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56" name="Freeform 164">
                <a:extLst>
                  <a:ext uri="{FF2B5EF4-FFF2-40B4-BE49-F238E27FC236}">
                    <a16:creationId xmlns:a16="http://schemas.microsoft.com/office/drawing/2014/main" id="{E15AB286-A1EE-44D4-8FF2-A9751C419ABB}"/>
                  </a:ext>
                </a:extLst>
              </p:cNvPr>
              <p:cNvSpPr>
                <a:spLocks/>
              </p:cNvSpPr>
              <p:nvPr/>
            </p:nvSpPr>
            <p:spPr bwMode="auto">
              <a:xfrm>
                <a:off x="7183283" y="1240484"/>
                <a:ext cx="65678" cy="26024"/>
              </a:xfrm>
              <a:custGeom>
                <a:avLst/>
                <a:gdLst>
                  <a:gd name="T0" fmla="*/ 0 w 27"/>
                  <a:gd name="T1" fmla="*/ 8 h 11"/>
                  <a:gd name="T2" fmla="*/ 13 w 27"/>
                  <a:gd name="T3" fmla="*/ 0 h 11"/>
                  <a:gd name="T4" fmla="*/ 27 w 27"/>
                  <a:gd name="T5" fmla="*/ 11 h 11"/>
                  <a:gd name="T6" fmla="*/ 18 w 27"/>
                  <a:gd name="T7" fmla="*/ 11 h 11"/>
                  <a:gd name="T8" fmla="*/ 1 w 27"/>
                  <a:gd name="T9" fmla="*/ 7 h 11"/>
                  <a:gd name="T10" fmla="*/ 0 w 27"/>
                  <a:gd name="T11" fmla="*/ 8 h 11"/>
                </a:gdLst>
                <a:ahLst/>
                <a:cxnLst>
                  <a:cxn ang="0">
                    <a:pos x="T0" y="T1"/>
                  </a:cxn>
                  <a:cxn ang="0">
                    <a:pos x="T2" y="T3"/>
                  </a:cxn>
                  <a:cxn ang="0">
                    <a:pos x="T4" y="T5"/>
                  </a:cxn>
                  <a:cxn ang="0">
                    <a:pos x="T6" y="T7"/>
                  </a:cxn>
                  <a:cxn ang="0">
                    <a:pos x="T8" y="T9"/>
                  </a:cxn>
                  <a:cxn ang="0">
                    <a:pos x="T10" y="T11"/>
                  </a:cxn>
                </a:cxnLst>
                <a:rect l="0" t="0" r="r" b="b"/>
                <a:pathLst>
                  <a:path w="27" h="11">
                    <a:moveTo>
                      <a:pt x="0" y="8"/>
                    </a:moveTo>
                    <a:cubicBezTo>
                      <a:pt x="3" y="4"/>
                      <a:pt x="7" y="0"/>
                      <a:pt x="13" y="0"/>
                    </a:cubicBezTo>
                    <a:cubicBezTo>
                      <a:pt x="21" y="0"/>
                      <a:pt x="27" y="5"/>
                      <a:pt x="27" y="11"/>
                    </a:cubicBezTo>
                    <a:cubicBezTo>
                      <a:pt x="18" y="11"/>
                      <a:pt x="18" y="11"/>
                      <a:pt x="18" y="11"/>
                    </a:cubicBezTo>
                    <a:cubicBezTo>
                      <a:pt x="13" y="8"/>
                      <a:pt x="6" y="9"/>
                      <a:pt x="1" y="7"/>
                    </a:cubicBezTo>
                    <a:lnTo>
                      <a:pt x="0" y="8"/>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57" name="Freeform 165">
                <a:extLst>
                  <a:ext uri="{FF2B5EF4-FFF2-40B4-BE49-F238E27FC236}">
                    <a16:creationId xmlns:a16="http://schemas.microsoft.com/office/drawing/2014/main" id="{235732E9-242B-4CE6-9AED-D54427B9716A}"/>
                  </a:ext>
                </a:extLst>
              </p:cNvPr>
              <p:cNvSpPr>
                <a:spLocks/>
              </p:cNvSpPr>
              <p:nvPr/>
            </p:nvSpPr>
            <p:spPr bwMode="auto">
              <a:xfrm>
                <a:off x="7308442" y="1173567"/>
                <a:ext cx="90462" cy="32219"/>
              </a:xfrm>
              <a:custGeom>
                <a:avLst/>
                <a:gdLst>
                  <a:gd name="T0" fmla="*/ 0 w 37"/>
                  <a:gd name="T1" fmla="*/ 0 h 13"/>
                  <a:gd name="T2" fmla="*/ 34 w 37"/>
                  <a:gd name="T3" fmla="*/ 6 h 13"/>
                  <a:gd name="T4" fmla="*/ 37 w 37"/>
                  <a:gd name="T5" fmla="*/ 9 h 13"/>
                  <a:gd name="T6" fmla="*/ 24 w 37"/>
                  <a:gd name="T7" fmla="*/ 13 h 13"/>
                  <a:gd name="T8" fmla="*/ 3 w 37"/>
                  <a:gd name="T9" fmla="*/ 2 h 13"/>
                  <a:gd name="T10" fmla="*/ 0 w 37"/>
                  <a:gd name="T11" fmla="*/ 0 h 13"/>
                </a:gdLst>
                <a:ahLst/>
                <a:cxnLst>
                  <a:cxn ang="0">
                    <a:pos x="T0" y="T1"/>
                  </a:cxn>
                  <a:cxn ang="0">
                    <a:pos x="T2" y="T3"/>
                  </a:cxn>
                  <a:cxn ang="0">
                    <a:pos x="T4" y="T5"/>
                  </a:cxn>
                  <a:cxn ang="0">
                    <a:pos x="T6" y="T7"/>
                  </a:cxn>
                  <a:cxn ang="0">
                    <a:pos x="T8" y="T9"/>
                  </a:cxn>
                  <a:cxn ang="0">
                    <a:pos x="T10" y="T11"/>
                  </a:cxn>
                </a:cxnLst>
                <a:rect l="0" t="0" r="r" b="b"/>
                <a:pathLst>
                  <a:path w="37" h="13">
                    <a:moveTo>
                      <a:pt x="0" y="0"/>
                    </a:moveTo>
                    <a:cubicBezTo>
                      <a:pt x="3" y="2"/>
                      <a:pt x="33" y="6"/>
                      <a:pt x="34" y="6"/>
                    </a:cubicBezTo>
                    <a:cubicBezTo>
                      <a:pt x="36" y="6"/>
                      <a:pt x="37" y="7"/>
                      <a:pt x="37" y="9"/>
                    </a:cubicBezTo>
                    <a:cubicBezTo>
                      <a:pt x="37" y="12"/>
                      <a:pt x="29" y="13"/>
                      <a:pt x="24" y="13"/>
                    </a:cubicBezTo>
                    <a:cubicBezTo>
                      <a:pt x="17" y="13"/>
                      <a:pt x="3" y="10"/>
                      <a:pt x="3" y="2"/>
                    </a:cubicBezTo>
                    <a:lnTo>
                      <a:pt x="0"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58" name="Freeform 166">
                <a:extLst>
                  <a:ext uri="{FF2B5EF4-FFF2-40B4-BE49-F238E27FC236}">
                    <a16:creationId xmlns:a16="http://schemas.microsoft.com/office/drawing/2014/main" id="{DA3F1D6E-D278-4DAA-A882-1CB89EC68BB8}"/>
                  </a:ext>
                </a:extLst>
              </p:cNvPr>
              <p:cNvSpPr>
                <a:spLocks/>
              </p:cNvSpPr>
              <p:nvPr/>
            </p:nvSpPr>
            <p:spPr bwMode="auto">
              <a:xfrm>
                <a:off x="7180805" y="1218179"/>
                <a:ext cx="19827" cy="22306"/>
              </a:xfrm>
              <a:custGeom>
                <a:avLst/>
                <a:gdLst>
                  <a:gd name="T0" fmla="*/ 8 w 8"/>
                  <a:gd name="T1" fmla="*/ 5 h 9"/>
                  <a:gd name="T2" fmla="*/ 3 w 8"/>
                  <a:gd name="T3" fmla="*/ 9 h 9"/>
                  <a:gd name="T4" fmla="*/ 0 w 8"/>
                  <a:gd name="T5" fmla="*/ 5 h 9"/>
                  <a:gd name="T6" fmla="*/ 8 w 8"/>
                  <a:gd name="T7" fmla="*/ 5 h 9"/>
                </a:gdLst>
                <a:ahLst/>
                <a:cxnLst>
                  <a:cxn ang="0">
                    <a:pos x="T0" y="T1"/>
                  </a:cxn>
                  <a:cxn ang="0">
                    <a:pos x="T2" y="T3"/>
                  </a:cxn>
                  <a:cxn ang="0">
                    <a:pos x="T4" y="T5"/>
                  </a:cxn>
                  <a:cxn ang="0">
                    <a:pos x="T6" y="T7"/>
                  </a:cxn>
                </a:cxnLst>
                <a:rect l="0" t="0" r="r" b="b"/>
                <a:pathLst>
                  <a:path w="8" h="9">
                    <a:moveTo>
                      <a:pt x="8" y="5"/>
                    </a:moveTo>
                    <a:cubicBezTo>
                      <a:pt x="8" y="7"/>
                      <a:pt x="5" y="9"/>
                      <a:pt x="3" y="9"/>
                    </a:cubicBezTo>
                    <a:cubicBezTo>
                      <a:pt x="0" y="9"/>
                      <a:pt x="0" y="8"/>
                      <a:pt x="0" y="5"/>
                    </a:cubicBezTo>
                    <a:cubicBezTo>
                      <a:pt x="0" y="0"/>
                      <a:pt x="8" y="1"/>
                      <a:pt x="8" y="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grpSp>
        <p:grpSp>
          <p:nvGrpSpPr>
            <p:cNvPr id="38" name="Group 37">
              <a:extLst>
                <a:ext uri="{FF2B5EF4-FFF2-40B4-BE49-F238E27FC236}">
                  <a16:creationId xmlns:a16="http://schemas.microsoft.com/office/drawing/2014/main" id="{933F5608-1E0E-4BA2-9D7A-E9E165F86FD3}"/>
                </a:ext>
              </a:extLst>
            </p:cNvPr>
            <p:cNvGrpSpPr/>
            <p:nvPr/>
          </p:nvGrpSpPr>
          <p:grpSpPr>
            <a:xfrm>
              <a:off x="327104" y="1009727"/>
              <a:ext cx="3095526" cy="2156210"/>
              <a:chOff x="1038083" y="809242"/>
              <a:chExt cx="3095526" cy="2156210"/>
            </a:xfrm>
            <a:grpFill/>
          </p:grpSpPr>
          <p:sp>
            <p:nvSpPr>
              <p:cNvPr id="39" name="Oval 38">
                <a:extLst>
                  <a:ext uri="{FF2B5EF4-FFF2-40B4-BE49-F238E27FC236}">
                    <a16:creationId xmlns:a16="http://schemas.microsoft.com/office/drawing/2014/main" id="{26D18A42-D103-4A88-B5CC-681EF4CB43AF}"/>
                  </a:ext>
                </a:extLst>
              </p:cNvPr>
              <p:cNvSpPr/>
              <p:nvPr/>
            </p:nvSpPr>
            <p:spPr>
              <a:xfrm>
                <a:off x="2223255" y="2002097"/>
                <a:ext cx="58242" cy="58243"/>
              </a:xfrm>
              <a:prstGeom prst="ellipse">
                <a:avLst/>
              </a:prstGeom>
              <a:grp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de-DE" sz="2400">
                  <a:solidFill>
                    <a:srgbClr val="000000"/>
                  </a:solidFill>
                  <a:latin typeface="Raleway"/>
                  <a:cs typeface="Raleway"/>
                </a:endParaRPr>
              </a:p>
            </p:txBody>
          </p:sp>
          <p:sp>
            <p:nvSpPr>
              <p:cNvPr id="40" name="Freeform 87">
                <a:extLst>
                  <a:ext uri="{FF2B5EF4-FFF2-40B4-BE49-F238E27FC236}">
                    <a16:creationId xmlns:a16="http://schemas.microsoft.com/office/drawing/2014/main" id="{5B198D43-C180-4E56-AB24-0AD84D87D5F1}"/>
                  </a:ext>
                </a:extLst>
              </p:cNvPr>
              <p:cNvSpPr>
                <a:spLocks/>
              </p:cNvSpPr>
              <p:nvPr/>
            </p:nvSpPr>
            <p:spPr bwMode="auto">
              <a:xfrm>
                <a:off x="3911791" y="1516826"/>
                <a:ext cx="201990" cy="92941"/>
              </a:xfrm>
              <a:custGeom>
                <a:avLst/>
                <a:gdLst>
                  <a:gd name="T0" fmla="*/ 82 w 83"/>
                  <a:gd name="T1" fmla="*/ 21 h 38"/>
                  <a:gd name="T2" fmla="*/ 69 w 83"/>
                  <a:gd name="T3" fmla="*/ 31 h 38"/>
                  <a:gd name="T4" fmla="*/ 47 w 83"/>
                  <a:gd name="T5" fmla="*/ 38 h 38"/>
                  <a:gd name="T6" fmla="*/ 21 w 83"/>
                  <a:gd name="T7" fmla="*/ 33 h 38"/>
                  <a:gd name="T8" fmla="*/ 9 w 83"/>
                  <a:gd name="T9" fmla="*/ 28 h 38"/>
                  <a:gd name="T10" fmla="*/ 11 w 83"/>
                  <a:gd name="T11" fmla="*/ 26 h 38"/>
                  <a:gd name="T12" fmla="*/ 13 w 83"/>
                  <a:gd name="T13" fmla="*/ 18 h 38"/>
                  <a:gd name="T14" fmla="*/ 1 w 83"/>
                  <a:gd name="T15" fmla="*/ 17 h 38"/>
                  <a:gd name="T16" fmla="*/ 15 w 83"/>
                  <a:gd name="T17" fmla="*/ 14 h 38"/>
                  <a:gd name="T18" fmla="*/ 14 w 83"/>
                  <a:gd name="T19" fmla="*/ 12 h 38"/>
                  <a:gd name="T20" fmla="*/ 0 w 83"/>
                  <a:gd name="T21" fmla="*/ 5 h 38"/>
                  <a:gd name="T22" fmla="*/ 5 w 83"/>
                  <a:gd name="T23" fmla="*/ 6 h 38"/>
                  <a:gd name="T24" fmla="*/ 5 w 83"/>
                  <a:gd name="T25" fmla="*/ 4 h 38"/>
                  <a:gd name="T26" fmla="*/ 11 w 83"/>
                  <a:gd name="T27" fmla="*/ 0 h 38"/>
                  <a:gd name="T28" fmla="*/ 13 w 83"/>
                  <a:gd name="T29" fmla="*/ 0 h 38"/>
                  <a:gd name="T30" fmla="*/ 15 w 83"/>
                  <a:gd name="T31" fmla="*/ 5 h 38"/>
                  <a:gd name="T32" fmla="*/ 19 w 83"/>
                  <a:gd name="T33" fmla="*/ 11 h 38"/>
                  <a:gd name="T34" fmla="*/ 24 w 83"/>
                  <a:gd name="T35" fmla="*/ 9 h 38"/>
                  <a:gd name="T36" fmla="*/ 24 w 83"/>
                  <a:gd name="T37" fmla="*/ 5 h 38"/>
                  <a:gd name="T38" fmla="*/ 28 w 83"/>
                  <a:gd name="T39" fmla="*/ 8 h 38"/>
                  <a:gd name="T40" fmla="*/ 35 w 83"/>
                  <a:gd name="T41" fmla="*/ 6 h 38"/>
                  <a:gd name="T42" fmla="*/ 39 w 83"/>
                  <a:gd name="T43" fmla="*/ 8 h 38"/>
                  <a:gd name="T44" fmla="*/ 39 w 83"/>
                  <a:gd name="T45" fmla="*/ 5 h 38"/>
                  <a:gd name="T46" fmla="*/ 48 w 83"/>
                  <a:gd name="T47" fmla="*/ 6 h 38"/>
                  <a:gd name="T48" fmla="*/ 58 w 83"/>
                  <a:gd name="T49" fmla="*/ 5 h 38"/>
                  <a:gd name="T50" fmla="*/ 59 w 83"/>
                  <a:gd name="T51" fmla="*/ 1 h 38"/>
                  <a:gd name="T52" fmla="*/ 62 w 83"/>
                  <a:gd name="T53" fmla="*/ 1 h 38"/>
                  <a:gd name="T54" fmla="*/ 67 w 83"/>
                  <a:gd name="T55" fmla="*/ 4 h 38"/>
                  <a:gd name="T56" fmla="*/ 74 w 83"/>
                  <a:gd name="T57" fmla="*/ 3 h 38"/>
                  <a:gd name="T58" fmla="*/ 72 w 83"/>
                  <a:gd name="T59" fmla="*/ 6 h 38"/>
                  <a:gd name="T60" fmla="*/ 83 w 83"/>
                  <a:gd name="T61" fmla="*/ 20 h 38"/>
                  <a:gd name="T62" fmla="*/ 82 w 83"/>
                  <a:gd name="T63"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38">
                    <a:moveTo>
                      <a:pt x="82" y="21"/>
                    </a:moveTo>
                    <a:cubicBezTo>
                      <a:pt x="80" y="25"/>
                      <a:pt x="73" y="30"/>
                      <a:pt x="69" y="31"/>
                    </a:cubicBezTo>
                    <a:cubicBezTo>
                      <a:pt x="62" y="33"/>
                      <a:pt x="57" y="38"/>
                      <a:pt x="47" y="38"/>
                    </a:cubicBezTo>
                    <a:cubicBezTo>
                      <a:pt x="37" y="38"/>
                      <a:pt x="29" y="35"/>
                      <a:pt x="21" y="33"/>
                    </a:cubicBezTo>
                    <a:cubicBezTo>
                      <a:pt x="17" y="32"/>
                      <a:pt x="15" y="28"/>
                      <a:pt x="9" y="28"/>
                    </a:cubicBezTo>
                    <a:cubicBezTo>
                      <a:pt x="10" y="27"/>
                      <a:pt x="11" y="26"/>
                      <a:pt x="11" y="26"/>
                    </a:cubicBezTo>
                    <a:cubicBezTo>
                      <a:pt x="11" y="23"/>
                      <a:pt x="12" y="21"/>
                      <a:pt x="13" y="18"/>
                    </a:cubicBezTo>
                    <a:cubicBezTo>
                      <a:pt x="8" y="17"/>
                      <a:pt x="3" y="19"/>
                      <a:pt x="1" y="17"/>
                    </a:cubicBezTo>
                    <a:cubicBezTo>
                      <a:pt x="5" y="17"/>
                      <a:pt x="12" y="15"/>
                      <a:pt x="15" y="14"/>
                    </a:cubicBezTo>
                    <a:cubicBezTo>
                      <a:pt x="15" y="13"/>
                      <a:pt x="14" y="13"/>
                      <a:pt x="14" y="12"/>
                    </a:cubicBezTo>
                    <a:cubicBezTo>
                      <a:pt x="11" y="12"/>
                      <a:pt x="0" y="8"/>
                      <a:pt x="0" y="5"/>
                    </a:cubicBezTo>
                    <a:cubicBezTo>
                      <a:pt x="2" y="4"/>
                      <a:pt x="4" y="5"/>
                      <a:pt x="5" y="6"/>
                    </a:cubicBezTo>
                    <a:cubicBezTo>
                      <a:pt x="5" y="5"/>
                      <a:pt x="5" y="4"/>
                      <a:pt x="5" y="4"/>
                    </a:cubicBezTo>
                    <a:cubicBezTo>
                      <a:pt x="8" y="4"/>
                      <a:pt x="8" y="0"/>
                      <a:pt x="11" y="0"/>
                    </a:cubicBezTo>
                    <a:cubicBezTo>
                      <a:pt x="11" y="0"/>
                      <a:pt x="12" y="0"/>
                      <a:pt x="13" y="0"/>
                    </a:cubicBezTo>
                    <a:cubicBezTo>
                      <a:pt x="13" y="2"/>
                      <a:pt x="14" y="3"/>
                      <a:pt x="15" y="5"/>
                    </a:cubicBezTo>
                    <a:cubicBezTo>
                      <a:pt x="14" y="7"/>
                      <a:pt x="17" y="11"/>
                      <a:pt x="19" y="11"/>
                    </a:cubicBezTo>
                    <a:cubicBezTo>
                      <a:pt x="21" y="11"/>
                      <a:pt x="23" y="9"/>
                      <a:pt x="24" y="9"/>
                    </a:cubicBezTo>
                    <a:cubicBezTo>
                      <a:pt x="23" y="7"/>
                      <a:pt x="23" y="6"/>
                      <a:pt x="24" y="5"/>
                    </a:cubicBezTo>
                    <a:cubicBezTo>
                      <a:pt x="25" y="6"/>
                      <a:pt x="26" y="8"/>
                      <a:pt x="28" y="8"/>
                    </a:cubicBezTo>
                    <a:cubicBezTo>
                      <a:pt x="35" y="6"/>
                      <a:pt x="35" y="6"/>
                      <a:pt x="35" y="6"/>
                    </a:cubicBezTo>
                    <a:cubicBezTo>
                      <a:pt x="37" y="6"/>
                      <a:pt x="38" y="7"/>
                      <a:pt x="39" y="8"/>
                    </a:cubicBezTo>
                    <a:cubicBezTo>
                      <a:pt x="38" y="7"/>
                      <a:pt x="39" y="6"/>
                      <a:pt x="39" y="5"/>
                    </a:cubicBezTo>
                    <a:cubicBezTo>
                      <a:pt x="43" y="5"/>
                      <a:pt x="45" y="6"/>
                      <a:pt x="48" y="6"/>
                    </a:cubicBezTo>
                    <a:cubicBezTo>
                      <a:pt x="52" y="6"/>
                      <a:pt x="55" y="2"/>
                      <a:pt x="58" y="5"/>
                    </a:cubicBezTo>
                    <a:cubicBezTo>
                      <a:pt x="58" y="3"/>
                      <a:pt x="58" y="2"/>
                      <a:pt x="59" y="1"/>
                    </a:cubicBezTo>
                    <a:cubicBezTo>
                      <a:pt x="61" y="1"/>
                      <a:pt x="61" y="2"/>
                      <a:pt x="62" y="1"/>
                    </a:cubicBezTo>
                    <a:cubicBezTo>
                      <a:pt x="62" y="4"/>
                      <a:pt x="64" y="4"/>
                      <a:pt x="67" y="4"/>
                    </a:cubicBezTo>
                    <a:cubicBezTo>
                      <a:pt x="70" y="4"/>
                      <a:pt x="71" y="3"/>
                      <a:pt x="74" y="3"/>
                    </a:cubicBezTo>
                    <a:cubicBezTo>
                      <a:pt x="73" y="4"/>
                      <a:pt x="72" y="5"/>
                      <a:pt x="72" y="6"/>
                    </a:cubicBezTo>
                    <a:cubicBezTo>
                      <a:pt x="72" y="14"/>
                      <a:pt x="83" y="12"/>
                      <a:pt x="83" y="20"/>
                    </a:cubicBezTo>
                    <a:lnTo>
                      <a:pt x="82" y="21"/>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41" name="Freeform 88">
                <a:extLst>
                  <a:ext uri="{FF2B5EF4-FFF2-40B4-BE49-F238E27FC236}">
                    <a16:creationId xmlns:a16="http://schemas.microsoft.com/office/drawing/2014/main" id="{E7F97AAD-3D9D-49AA-8F32-20ECC389BCB7}"/>
                  </a:ext>
                </a:extLst>
              </p:cNvPr>
              <p:cNvSpPr>
                <a:spLocks/>
              </p:cNvSpPr>
              <p:nvPr/>
            </p:nvSpPr>
            <p:spPr bwMode="auto">
              <a:xfrm>
                <a:off x="2693656" y="2634586"/>
                <a:ext cx="208186" cy="71874"/>
              </a:xfrm>
              <a:custGeom>
                <a:avLst/>
                <a:gdLst>
                  <a:gd name="T0" fmla="*/ 85 w 85"/>
                  <a:gd name="T1" fmla="*/ 26 h 29"/>
                  <a:gd name="T2" fmla="*/ 74 w 85"/>
                  <a:gd name="T3" fmla="*/ 29 h 29"/>
                  <a:gd name="T4" fmla="*/ 58 w 85"/>
                  <a:gd name="T5" fmla="*/ 27 h 29"/>
                  <a:gd name="T6" fmla="*/ 58 w 85"/>
                  <a:gd name="T7" fmla="*/ 26 h 29"/>
                  <a:gd name="T8" fmla="*/ 61 w 85"/>
                  <a:gd name="T9" fmla="*/ 23 h 29"/>
                  <a:gd name="T10" fmla="*/ 51 w 85"/>
                  <a:gd name="T11" fmla="*/ 17 h 29"/>
                  <a:gd name="T12" fmla="*/ 48 w 85"/>
                  <a:gd name="T13" fmla="*/ 14 h 29"/>
                  <a:gd name="T14" fmla="*/ 42 w 85"/>
                  <a:gd name="T15" fmla="*/ 14 h 29"/>
                  <a:gd name="T16" fmla="*/ 32 w 85"/>
                  <a:gd name="T17" fmla="*/ 10 h 29"/>
                  <a:gd name="T18" fmla="*/ 23 w 85"/>
                  <a:gd name="T19" fmla="*/ 10 h 29"/>
                  <a:gd name="T20" fmla="*/ 23 w 85"/>
                  <a:gd name="T21" fmla="*/ 7 h 29"/>
                  <a:gd name="T22" fmla="*/ 19 w 85"/>
                  <a:gd name="T23" fmla="*/ 6 h 29"/>
                  <a:gd name="T24" fmla="*/ 3 w 85"/>
                  <a:gd name="T25" fmla="*/ 13 h 29"/>
                  <a:gd name="T26" fmla="*/ 0 w 85"/>
                  <a:gd name="T27" fmla="*/ 13 h 29"/>
                  <a:gd name="T28" fmla="*/ 24 w 85"/>
                  <a:gd name="T29" fmla="*/ 0 h 29"/>
                  <a:gd name="T30" fmla="*/ 52 w 85"/>
                  <a:gd name="T31" fmla="*/ 7 h 29"/>
                  <a:gd name="T32" fmla="*/ 57 w 85"/>
                  <a:gd name="T33" fmla="*/ 11 h 29"/>
                  <a:gd name="T34" fmla="*/ 74 w 85"/>
                  <a:gd name="T35" fmla="*/ 18 h 29"/>
                  <a:gd name="T36" fmla="*/ 74 w 85"/>
                  <a:gd name="T37" fmla="*/ 20 h 29"/>
                  <a:gd name="T38" fmla="*/ 79 w 85"/>
                  <a:gd name="T39" fmla="*/ 20 h 29"/>
                  <a:gd name="T40" fmla="*/ 85 w 85"/>
                  <a:gd name="T41"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 h="29">
                    <a:moveTo>
                      <a:pt x="85" y="26"/>
                    </a:moveTo>
                    <a:cubicBezTo>
                      <a:pt x="83" y="29"/>
                      <a:pt x="78" y="29"/>
                      <a:pt x="74" y="29"/>
                    </a:cubicBezTo>
                    <a:cubicBezTo>
                      <a:pt x="68" y="29"/>
                      <a:pt x="63" y="27"/>
                      <a:pt x="58" y="27"/>
                    </a:cubicBezTo>
                    <a:cubicBezTo>
                      <a:pt x="58" y="27"/>
                      <a:pt x="58" y="26"/>
                      <a:pt x="58" y="26"/>
                    </a:cubicBezTo>
                    <a:cubicBezTo>
                      <a:pt x="59" y="26"/>
                      <a:pt x="60" y="24"/>
                      <a:pt x="61" y="23"/>
                    </a:cubicBezTo>
                    <a:cubicBezTo>
                      <a:pt x="56" y="21"/>
                      <a:pt x="52" y="21"/>
                      <a:pt x="51" y="17"/>
                    </a:cubicBezTo>
                    <a:cubicBezTo>
                      <a:pt x="49" y="17"/>
                      <a:pt x="49" y="15"/>
                      <a:pt x="48" y="14"/>
                    </a:cubicBezTo>
                    <a:cubicBezTo>
                      <a:pt x="45" y="13"/>
                      <a:pt x="44" y="14"/>
                      <a:pt x="42" y="14"/>
                    </a:cubicBezTo>
                    <a:cubicBezTo>
                      <a:pt x="38" y="14"/>
                      <a:pt x="36" y="10"/>
                      <a:pt x="32" y="10"/>
                    </a:cubicBezTo>
                    <a:cubicBezTo>
                      <a:pt x="23" y="10"/>
                      <a:pt x="23" y="10"/>
                      <a:pt x="23" y="10"/>
                    </a:cubicBezTo>
                    <a:cubicBezTo>
                      <a:pt x="22" y="9"/>
                      <a:pt x="22" y="8"/>
                      <a:pt x="23" y="7"/>
                    </a:cubicBezTo>
                    <a:cubicBezTo>
                      <a:pt x="22" y="5"/>
                      <a:pt x="20" y="6"/>
                      <a:pt x="19" y="6"/>
                    </a:cubicBezTo>
                    <a:cubicBezTo>
                      <a:pt x="13" y="6"/>
                      <a:pt x="5" y="10"/>
                      <a:pt x="3" y="13"/>
                    </a:cubicBezTo>
                    <a:cubicBezTo>
                      <a:pt x="0" y="13"/>
                      <a:pt x="0" y="13"/>
                      <a:pt x="0" y="13"/>
                    </a:cubicBezTo>
                    <a:cubicBezTo>
                      <a:pt x="5" y="5"/>
                      <a:pt x="11" y="0"/>
                      <a:pt x="24" y="0"/>
                    </a:cubicBezTo>
                    <a:cubicBezTo>
                      <a:pt x="36" y="0"/>
                      <a:pt x="42" y="7"/>
                      <a:pt x="52" y="7"/>
                    </a:cubicBezTo>
                    <a:cubicBezTo>
                      <a:pt x="54" y="7"/>
                      <a:pt x="56" y="10"/>
                      <a:pt x="57" y="11"/>
                    </a:cubicBezTo>
                    <a:cubicBezTo>
                      <a:pt x="61" y="15"/>
                      <a:pt x="68" y="18"/>
                      <a:pt x="74" y="18"/>
                    </a:cubicBezTo>
                    <a:cubicBezTo>
                      <a:pt x="74" y="18"/>
                      <a:pt x="74" y="19"/>
                      <a:pt x="74" y="20"/>
                    </a:cubicBezTo>
                    <a:cubicBezTo>
                      <a:pt x="79" y="20"/>
                      <a:pt x="79" y="20"/>
                      <a:pt x="79" y="20"/>
                    </a:cubicBezTo>
                    <a:cubicBezTo>
                      <a:pt x="82" y="21"/>
                      <a:pt x="83" y="25"/>
                      <a:pt x="85" y="2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42" name="Freeform 89">
                <a:extLst>
                  <a:ext uri="{FF2B5EF4-FFF2-40B4-BE49-F238E27FC236}">
                    <a16:creationId xmlns:a16="http://schemas.microsoft.com/office/drawing/2014/main" id="{9B2DBFC2-23F8-49E8-8A35-F55A6826D399}"/>
                  </a:ext>
                </a:extLst>
              </p:cNvPr>
              <p:cNvSpPr>
                <a:spLocks/>
              </p:cNvSpPr>
              <p:nvPr/>
            </p:nvSpPr>
            <p:spPr bwMode="auto">
              <a:xfrm>
                <a:off x="2723397" y="2661849"/>
                <a:ext cx="8675" cy="12392"/>
              </a:xfrm>
              <a:custGeom>
                <a:avLst/>
                <a:gdLst>
                  <a:gd name="T0" fmla="*/ 4 w 4"/>
                  <a:gd name="T1" fmla="*/ 0 h 5"/>
                  <a:gd name="T2" fmla="*/ 4 w 4"/>
                  <a:gd name="T3" fmla="*/ 5 h 5"/>
                  <a:gd name="T4" fmla="*/ 0 w 4"/>
                  <a:gd name="T5" fmla="*/ 5 h 5"/>
                  <a:gd name="T6" fmla="*/ 2 w 4"/>
                  <a:gd name="T7" fmla="*/ 2 h 5"/>
                  <a:gd name="T8" fmla="*/ 2 w 4"/>
                  <a:gd name="T9" fmla="*/ 0 h 5"/>
                  <a:gd name="T10" fmla="*/ 3 w 4"/>
                  <a:gd name="T11" fmla="*/ 0 h 5"/>
                  <a:gd name="T12" fmla="*/ 4 w 4"/>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4" y="0"/>
                    </a:moveTo>
                    <a:cubicBezTo>
                      <a:pt x="4" y="2"/>
                      <a:pt x="4" y="3"/>
                      <a:pt x="4" y="5"/>
                    </a:cubicBezTo>
                    <a:cubicBezTo>
                      <a:pt x="4" y="5"/>
                      <a:pt x="0" y="5"/>
                      <a:pt x="0" y="5"/>
                    </a:cubicBezTo>
                    <a:cubicBezTo>
                      <a:pt x="0" y="3"/>
                      <a:pt x="2" y="2"/>
                      <a:pt x="2" y="2"/>
                    </a:cubicBezTo>
                    <a:cubicBezTo>
                      <a:pt x="2" y="0"/>
                      <a:pt x="2" y="0"/>
                      <a:pt x="2" y="0"/>
                    </a:cubicBezTo>
                    <a:cubicBezTo>
                      <a:pt x="3" y="0"/>
                      <a:pt x="3" y="0"/>
                      <a:pt x="3" y="0"/>
                    </a:cubicBezTo>
                    <a:lnTo>
                      <a:pt x="4"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43" name="Freeform 90">
                <a:extLst>
                  <a:ext uri="{FF2B5EF4-FFF2-40B4-BE49-F238E27FC236}">
                    <a16:creationId xmlns:a16="http://schemas.microsoft.com/office/drawing/2014/main" id="{74A5770D-12B0-4DBC-B289-38131723E426}"/>
                  </a:ext>
                </a:extLst>
              </p:cNvPr>
              <p:cNvSpPr>
                <a:spLocks/>
              </p:cNvSpPr>
              <p:nvPr/>
            </p:nvSpPr>
            <p:spPr bwMode="auto">
              <a:xfrm>
                <a:off x="2827490" y="2732483"/>
                <a:ext cx="34698" cy="14870"/>
              </a:xfrm>
              <a:custGeom>
                <a:avLst/>
                <a:gdLst>
                  <a:gd name="T0" fmla="*/ 11 w 14"/>
                  <a:gd name="T1" fmla="*/ 2 h 6"/>
                  <a:gd name="T2" fmla="*/ 14 w 14"/>
                  <a:gd name="T3" fmla="*/ 4 h 6"/>
                  <a:gd name="T4" fmla="*/ 4 w 14"/>
                  <a:gd name="T5" fmla="*/ 6 h 6"/>
                  <a:gd name="T6" fmla="*/ 0 w 14"/>
                  <a:gd name="T7" fmla="*/ 2 h 6"/>
                  <a:gd name="T8" fmla="*/ 2 w 14"/>
                  <a:gd name="T9" fmla="*/ 0 h 6"/>
                  <a:gd name="T10" fmla="*/ 12 w 14"/>
                  <a:gd name="T11" fmla="*/ 2 h 6"/>
                  <a:gd name="T12" fmla="*/ 11 w 14"/>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14" h="6">
                    <a:moveTo>
                      <a:pt x="11" y="2"/>
                    </a:moveTo>
                    <a:cubicBezTo>
                      <a:pt x="13" y="2"/>
                      <a:pt x="13" y="3"/>
                      <a:pt x="14" y="4"/>
                    </a:cubicBezTo>
                    <a:cubicBezTo>
                      <a:pt x="10" y="5"/>
                      <a:pt x="8" y="6"/>
                      <a:pt x="4" y="6"/>
                    </a:cubicBezTo>
                    <a:cubicBezTo>
                      <a:pt x="2" y="6"/>
                      <a:pt x="0" y="4"/>
                      <a:pt x="0" y="2"/>
                    </a:cubicBezTo>
                    <a:cubicBezTo>
                      <a:pt x="0" y="1"/>
                      <a:pt x="1" y="0"/>
                      <a:pt x="2" y="0"/>
                    </a:cubicBezTo>
                    <a:cubicBezTo>
                      <a:pt x="6" y="0"/>
                      <a:pt x="10" y="2"/>
                      <a:pt x="12" y="2"/>
                    </a:cubicBezTo>
                    <a:lnTo>
                      <a:pt x="11" y="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44" name="Freeform 91">
                <a:extLst>
                  <a:ext uri="{FF2B5EF4-FFF2-40B4-BE49-F238E27FC236}">
                    <a16:creationId xmlns:a16="http://schemas.microsoft.com/office/drawing/2014/main" id="{A901100E-B2B3-46E3-8747-AFC96F21E21D}"/>
                  </a:ext>
                </a:extLst>
              </p:cNvPr>
              <p:cNvSpPr>
                <a:spLocks/>
              </p:cNvSpPr>
              <p:nvPr/>
            </p:nvSpPr>
            <p:spPr bwMode="auto">
              <a:xfrm>
                <a:off x="3048068" y="2730004"/>
                <a:ext cx="29741" cy="12392"/>
              </a:xfrm>
              <a:custGeom>
                <a:avLst/>
                <a:gdLst>
                  <a:gd name="T0" fmla="*/ 12 w 12"/>
                  <a:gd name="T1" fmla="*/ 3 h 5"/>
                  <a:gd name="T2" fmla="*/ 7 w 12"/>
                  <a:gd name="T3" fmla="*/ 5 h 5"/>
                  <a:gd name="T4" fmla="*/ 0 w 12"/>
                  <a:gd name="T5" fmla="*/ 2 h 5"/>
                  <a:gd name="T6" fmla="*/ 3 w 12"/>
                  <a:gd name="T7" fmla="*/ 0 h 5"/>
                  <a:gd name="T8" fmla="*/ 12 w 12"/>
                  <a:gd name="T9" fmla="*/ 3 h 5"/>
                </a:gdLst>
                <a:ahLst/>
                <a:cxnLst>
                  <a:cxn ang="0">
                    <a:pos x="T0" y="T1"/>
                  </a:cxn>
                  <a:cxn ang="0">
                    <a:pos x="T2" y="T3"/>
                  </a:cxn>
                  <a:cxn ang="0">
                    <a:pos x="T4" y="T5"/>
                  </a:cxn>
                  <a:cxn ang="0">
                    <a:pos x="T6" y="T7"/>
                  </a:cxn>
                  <a:cxn ang="0">
                    <a:pos x="T8" y="T9"/>
                  </a:cxn>
                </a:cxnLst>
                <a:rect l="0" t="0" r="r" b="b"/>
                <a:pathLst>
                  <a:path w="12" h="5">
                    <a:moveTo>
                      <a:pt x="12" y="3"/>
                    </a:moveTo>
                    <a:cubicBezTo>
                      <a:pt x="11" y="5"/>
                      <a:pt x="9" y="5"/>
                      <a:pt x="7" y="5"/>
                    </a:cubicBezTo>
                    <a:cubicBezTo>
                      <a:pt x="4" y="5"/>
                      <a:pt x="0" y="5"/>
                      <a:pt x="0" y="2"/>
                    </a:cubicBezTo>
                    <a:cubicBezTo>
                      <a:pt x="0" y="1"/>
                      <a:pt x="2" y="0"/>
                      <a:pt x="3" y="0"/>
                    </a:cubicBezTo>
                    <a:cubicBezTo>
                      <a:pt x="4" y="0"/>
                      <a:pt x="11" y="2"/>
                      <a:pt x="12"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45" name="Freeform 92">
                <a:extLst>
                  <a:ext uri="{FF2B5EF4-FFF2-40B4-BE49-F238E27FC236}">
                    <a16:creationId xmlns:a16="http://schemas.microsoft.com/office/drawing/2014/main" id="{689FCEB4-1152-4934-A92B-D4FC8DD335B4}"/>
                  </a:ext>
                </a:extLst>
              </p:cNvPr>
              <p:cNvSpPr>
                <a:spLocks/>
              </p:cNvSpPr>
              <p:nvPr/>
            </p:nvSpPr>
            <p:spPr bwMode="auto">
              <a:xfrm>
                <a:off x="2904320" y="2701503"/>
                <a:ext cx="118963" cy="48329"/>
              </a:xfrm>
              <a:custGeom>
                <a:avLst/>
                <a:gdLst>
                  <a:gd name="T0" fmla="*/ 41 w 49"/>
                  <a:gd name="T1" fmla="*/ 7 h 20"/>
                  <a:gd name="T2" fmla="*/ 49 w 49"/>
                  <a:gd name="T3" fmla="*/ 14 h 20"/>
                  <a:gd name="T4" fmla="*/ 38 w 49"/>
                  <a:gd name="T5" fmla="*/ 14 h 20"/>
                  <a:gd name="T6" fmla="*/ 33 w 49"/>
                  <a:gd name="T7" fmla="*/ 16 h 20"/>
                  <a:gd name="T8" fmla="*/ 30 w 49"/>
                  <a:gd name="T9" fmla="*/ 15 h 20"/>
                  <a:gd name="T10" fmla="*/ 23 w 49"/>
                  <a:gd name="T11" fmla="*/ 20 h 20"/>
                  <a:gd name="T12" fmla="*/ 20 w 49"/>
                  <a:gd name="T13" fmla="*/ 16 h 20"/>
                  <a:gd name="T14" fmla="*/ 7 w 49"/>
                  <a:gd name="T15" fmla="*/ 15 h 20"/>
                  <a:gd name="T16" fmla="*/ 4 w 49"/>
                  <a:gd name="T17" fmla="*/ 15 h 20"/>
                  <a:gd name="T18" fmla="*/ 3 w 49"/>
                  <a:gd name="T19" fmla="*/ 18 h 20"/>
                  <a:gd name="T20" fmla="*/ 0 w 49"/>
                  <a:gd name="T21" fmla="*/ 13 h 20"/>
                  <a:gd name="T22" fmla="*/ 1 w 49"/>
                  <a:gd name="T23" fmla="*/ 12 h 20"/>
                  <a:gd name="T24" fmla="*/ 14 w 49"/>
                  <a:gd name="T25" fmla="*/ 12 h 20"/>
                  <a:gd name="T26" fmla="*/ 12 w 49"/>
                  <a:gd name="T27" fmla="*/ 5 h 20"/>
                  <a:gd name="T28" fmla="*/ 8 w 49"/>
                  <a:gd name="T29" fmla="*/ 2 h 20"/>
                  <a:gd name="T30" fmla="*/ 11 w 49"/>
                  <a:gd name="T31" fmla="*/ 0 h 20"/>
                  <a:gd name="T32" fmla="*/ 18 w 49"/>
                  <a:gd name="T33" fmla="*/ 2 h 20"/>
                  <a:gd name="T34" fmla="*/ 26 w 49"/>
                  <a:gd name="T35" fmla="*/ 1 h 20"/>
                  <a:gd name="T36" fmla="*/ 42 w 49"/>
                  <a:gd name="T37" fmla="*/ 9 h 20"/>
                  <a:gd name="T38" fmla="*/ 41 w 49"/>
                  <a:gd name="T39"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20">
                    <a:moveTo>
                      <a:pt x="41" y="7"/>
                    </a:moveTo>
                    <a:cubicBezTo>
                      <a:pt x="44" y="10"/>
                      <a:pt x="47" y="11"/>
                      <a:pt x="49" y="14"/>
                    </a:cubicBezTo>
                    <a:cubicBezTo>
                      <a:pt x="38" y="14"/>
                      <a:pt x="38" y="14"/>
                      <a:pt x="38" y="14"/>
                    </a:cubicBezTo>
                    <a:cubicBezTo>
                      <a:pt x="36" y="15"/>
                      <a:pt x="35" y="16"/>
                      <a:pt x="33" y="16"/>
                    </a:cubicBezTo>
                    <a:cubicBezTo>
                      <a:pt x="31" y="16"/>
                      <a:pt x="31" y="15"/>
                      <a:pt x="30" y="15"/>
                    </a:cubicBezTo>
                    <a:cubicBezTo>
                      <a:pt x="26" y="15"/>
                      <a:pt x="27" y="20"/>
                      <a:pt x="23" y="20"/>
                    </a:cubicBezTo>
                    <a:cubicBezTo>
                      <a:pt x="21" y="20"/>
                      <a:pt x="21" y="17"/>
                      <a:pt x="20" y="16"/>
                    </a:cubicBezTo>
                    <a:cubicBezTo>
                      <a:pt x="17" y="14"/>
                      <a:pt x="10" y="15"/>
                      <a:pt x="7" y="15"/>
                    </a:cubicBezTo>
                    <a:cubicBezTo>
                      <a:pt x="5" y="15"/>
                      <a:pt x="5" y="16"/>
                      <a:pt x="4" y="15"/>
                    </a:cubicBezTo>
                    <a:cubicBezTo>
                      <a:pt x="4" y="16"/>
                      <a:pt x="3" y="17"/>
                      <a:pt x="3" y="18"/>
                    </a:cubicBezTo>
                    <a:cubicBezTo>
                      <a:pt x="2" y="17"/>
                      <a:pt x="0" y="15"/>
                      <a:pt x="0" y="13"/>
                    </a:cubicBezTo>
                    <a:cubicBezTo>
                      <a:pt x="0" y="13"/>
                      <a:pt x="1" y="12"/>
                      <a:pt x="1" y="12"/>
                    </a:cubicBezTo>
                    <a:cubicBezTo>
                      <a:pt x="8" y="12"/>
                      <a:pt x="11" y="13"/>
                      <a:pt x="14" y="12"/>
                    </a:cubicBezTo>
                    <a:cubicBezTo>
                      <a:pt x="12" y="10"/>
                      <a:pt x="12" y="8"/>
                      <a:pt x="12" y="5"/>
                    </a:cubicBezTo>
                    <a:cubicBezTo>
                      <a:pt x="10" y="5"/>
                      <a:pt x="8" y="4"/>
                      <a:pt x="8" y="2"/>
                    </a:cubicBezTo>
                    <a:cubicBezTo>
                      <a:pt x="8" y="1"/>
                      <a:pt x="10" y="0"/>
                      <a:pt x="11" y="0"/>
                    </a:cubicBezTo>
                    <a:cubicBezTo>
                      <a:pt x="13" y="0"/>
                      <a:pt x="15" y="2"/>
                      <a:pt x="18" y="2"/>
                    </a:cubicBezTo>
                    <a:cubicBezTo>
                      <a:pt x="21" y="2"/>
                      <a:pt x="23" y="1"/>
                      <a:pt x="26" y="1"/>
                    </a:cubicBezTo>
                    <a:cubicBezTo>
                      <a:pt x="35" y="1"/>
                      <a:pt x="37" y="6"/>
                      <a:pt x="42" y="9"/>
                    </a:cubicBezTo>
                    <a:lnTo>
                      <a:pt x="41" y="7"/>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46" name="Freeform 93">
                <a:extLst>
                  <a:ext uri="{FF2B5EF4-FFF2-40B4-BE49-F238E27FC236}">
                    <a16:creationId xmlns:a16="http://schemas.microsoft.com/office/drawing/2014/main" id="{D1E5379B-C357-415C-B5D1-09E7802F8CFA}"/>
                  </a:ext>
                </a:extLst>
              </p:cNvPr>
              <p:cNvSpPr>
                <a:spLocks/>
              </p:cNvSpPr>
              <p:nvPr/>
            </p:nvSpPr>
            <p:spPr bwMode="auto">
              <a:xfrm>
                <a:off x="3155879" y="2894819"/>
                <a:ext cx="14870" cy="14870"/>
              </a:xfrm>
              <a:custGeom>
                <a:avLst/>
                <a:gdLst>
                  <a:gd name="T0" fmla="*/ 6 w 6"/>
                  <a:gd name="T1" fmla="*/ 2 h 6"/>
                  <a:gd name="T2" fmla="*/ 6 w 6"/>
                  <a:gd name="T3" fmla="*/ 0 h 6"/>
                  <a:gd name="T4" fmla="*/ 4 w 6"/>
                  <a:gd name="T5" fmla="*/ 0 h 6"/>
                  <a:gd name="T6" fmla="*/ 0 w 6"/>
                  <a:gd name="T7" fmla="*/ 5 h 6"/>
                  <a:gd name="T8" fmla="*/ 3 w 6"/>
                  <a:gd name="T9" fmla="*/ 5 h 6"/>
                  <a:gd name="T10" fmla="*/ 6 w 6"/>
                  <a:gd name="T11" fmla="*/ 2 h 6"/>
                </a:gdLst>
                <a:ahLst/>
                <a:cxnLst>
                  <a:cxn ang="0">
                    <a:pos x="T0" y="T1"/>
                  </a:cxn>
                  <a:cxn ang="0">
                    <a:pos x="T2" y="T3"/>
                  </a:cxn>
                  <a:cxn ang="0">
                    <a:pos x="T4" y="T5"/>
                  </a:cxn>
                  <a:cxn ang="0">
                    <a:pos x="T6" y="T7"/>
                  </a:cxn>
                  <a:cxn ang="0">
                    <a:pos x="T8" y="T9"/>
                  </a:cxn>
                  <a:cxn ang="0">
                    <a:pos x="T10" y="T11"/>
                  </a:cxn>
                </a:cxnLst>
                <a:rect l="0" t="0" r="r" b="b"/>
                <a:pathLst>
                  <a:path w="6" h="6">
                    <a:moveTo>
                      <a:pt x="6" y="2"/>
                    </a:moveTo>
                    <a:cubicBezTo>
                      <a:pt x="6" y="0"/>
                      <a:pt x="6" y="0"/>
                      <a:pt x="6" y="0"/>
                    </a:cubicBezTo>
                    <a:cubicBezTo>
                      <a:pt x="6" y="0"/>
                      <a:pt x="5" y="0"/>
                      <a:pt x="4" y="0"/>
                    </a:cubicBezTo>
                    <a:cubicBezTo>
                      <a:pt x="2" y="0"/>
                      <a:pt x="0" y="3"/>
                      <a:pt x="0" y="5"/>
                    </a:cubicBezTo>
                    <a:cubicBezTo>
                      <a:pt x="0" y="6"/>
                      <a:pt x="2" y="5"/>
                      <a:pt x="3" y="5"/>
                    </a:cubicBezTo>
                    <a:cubicBezTo>
                      <a:pt x="5" y="5"/>
                      <a:pt x="6" y="3"/>
                      <a:pt x="6" y="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47" name="Freeform 97">
                <a:extLst>
                  <a:ext uri="{FF2B5EF4-FFF2-40B4-BE49-F238E27FC236}">
                    <a16:creationId xmlns:a16="http://schemas.microsoft.com/office/drawing/2014/main" id="{E87AF768-C5E4-4D95-AC7E-6380E7093437}"/>
                  </a:ext>
                </a:extLst>
              </p:cNvPr>
              <p:cNvSpPr>
                <a:spLocks/>
              </p:cNvSpPr>
              <p:nvPr/>
            </p:nvSpPr>
            <p:spPr bwMode="auto">
              <a:xfrm>
                <a:off x="2821294" y="2596171"/>
                <a:ext cx="8675" cy="14870"/>
              </a:xfrm>
              <a:custGeom>
                <a:avLst/>
                <a:gdLst>
                  <a:gd name="T0" fmla="*/ 1 w 4"/>
                  <a:gd name="T1" fmla="*/ 0 h 6"/>
                  <a:gd name="T2" fmla="*/ 4 w 4"/>
                  <a:gd name="T3" fmla="*/ 4 h 6"/>
                  <a:gd name="T4" fmla="*/ 3 w 4"/>
                  <a:gd name="T5" fmla="*/ 6 h 6"/>
                  <a:gd name="T6" fmla="*/ 0 w 4"/>
                  <a:gd name="T7" fmla="*/ 0 h 6"/>
                  <a:gd name="T8" fmla="*/ 1 w 4"/>
                  <a:gd name="T9" fmla="*/ 0 h 6"/>
                </a:gdLst>
                <a:ahLst/>
                <a:cxnLst>
                  <a:cxn ang="0">
                    <a:pos x="T0" y="T1"/>
                  </a:cxn>
                  <a:cxn ang="0">
                    <a:pos x="T2" y="T3"/>
                  </a:cxn>
                  <a:cxn ang="0">
                    <a:pos x="T4" y="T5"/>
                  </a:cxn>
                  <a:cxn ang="0">
                    <a:pos x="T6" y="T7"/>
                  </a:cxn>
                  <a:cxn ang="0">
                    <a:pos x="T8" y="T9"/>
                  </a:cxn>
                </a:cxnLst>
                <a:rect l="0" t="0" r="r" b="b"/>
                <a:pathLst>
                  <a:path w="4" h="6">
                    <a:moveTo>
                      <a:pt x="1" y="0"/>
                    </a:moveTo>
                    <a:cubicBezTo>
                      <a:pt x="3" y="1"/>
                      <a:pt x="4" y="2"/>
                      <a:pt x="4" y="4"/>
                    </a:cubicBezTo>
                    <a:cubicBezTo>
                      <a:pt x="4" y="5"/>
                      <a:pt x="3" y="6"/>
                      <a:pt x="3" y="6"/>
                    </a:cubicBezTo>
                    <a:cubicBezTo>
                      <a:pt x="0" y="6"/>
                      <a:pt x="0" y="3"/>
                      <a:pt x="0" y="0"/>
                    </a:cubicBezTo>
                    <a:cubicBezTo>
                      <a:pt x="0" y="0"/>
                      <a:pt x="1" y="0"/>
                      <a:pt x="1"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48" name="Freeform 98">
                <a:extLst>
                  <a:ext uri="{FF2B5EF4-FFF2-40B4-BE49-F238E27FC236}">
                    <a16:creationId xmlns:a16="http://schemas.microsoft.com/office/drawing/2014/main" id="{C3701818-DA94-46DA-8795-63D02BBB1520}"/>
                  </a:ext>
                </a:extLst>
              </p:cNvPr>
              <p:cNvSpPr>
                <a:spLocks/>
              </p:cNvSpPr>
              <p:nvPr/>
            </p:nvSpPr>
            <p:spPr bwMode="auto">
              <a:xfrm>
                <a:off x="2811381" y="2556516"/>
                <a:ext cx="16110" cy="4957"/>
              </a:xfrm>
              <a:custGeom>
                <a:avLst/>
                <a:gdLst>
                  <a:gd name="T0" fmla="*/ 0 w 7"/>
                  <a:gd name="T1" fmla="*/ 2 h 2"/>
                  <a:gd name="T2" fmla="*/ 4 w 7"/>
                  <a:gd name="T3" fmla="*/ 0 h 2"/>
                  <a:gd name="T4" fmla="*/ 7 w 7"/>
                  <a:gd name="T5" fmla="*/ 2 h 2"/>
                  <a:gd name="T6" fmla="*/ 0 w 7"/>
                  <a:gd name="T7" fmla="*/ 2 h 2"/>
                </a:gdLst>
                <a:ahLst/>
                <a:cxnLst>
                  <a:cxn ang="0">
                    <a:pos x="T0" y="T1"/>
                  </a:cxn>
                  <a:cxn ang="0">
                    <a:pos x="T2" y="T3"/>
                  </a:cxn>
                  <a:cxn ang="0">
                    <a:pos x="T4" y="T5"/>
                  </a:cxn>
                  <a:cxn ang="0">
                    <a:pos x="T6" y="T7"/>
                  </a:cxn>
                </a:cxnLst>
                <a:rect l="0" t="0" r="r" b="b"/>
                <a:pathLst>
                  <a:path w="7" h="2">
                    <a:moveTo>
                      <a:pt x="0" y="2"/>
                    </a:moveTo>
                    <a:cubicBezTo>
                      <a:pt x="0" y="1"/>
                      <a:pt x="2" y="0"/>
                      <a:pt x="4" y="0"/>
                    </a:cubicBezTo>
                    <a:cubicBezTo>
                      <a:pt x="6" y="0"/>
                      <a:pt x="7" y="1"/>
                      <a:pt x="7" y="2"/>
                    </a:cubicBezTo>
                    <a:cubicBezTo>
                      <a:pt x="4" y="2"/>
                      <a:pt x="1" y="2"/>
                      <a:pt x="0" y="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49" name="Freeform 99">
                <a:extLst>
                  <a:ext uri="{FF2B5EF4-FFF2-40B4-BE49-F238E27FC236}">
                    <a16:creationId xmlns:a16="http://schemas.microsoft.com/office/drawing/2014/main" id="{2E00C0E2-B0EE-4DE4-8346-9D028DAFBBC1}"/>
                  </a:ext>
                </a:extLst>
              </p:cNvPr>
              <p:cNvSpPr>
                <a:spLocks/>
              </p:cNvSpPr>
              <p:nvPr/>
            </p:nvSpPr>
            <p:spPr bwMode="auto">
              <a:xfrm>
                <a:off x="2839882" y="2563951"/>
                <a:ext cx="4957" cy="7435"/>
              </a:xfrm>
              <a:custGeom>
                <a:avLst/>
                <a:gdLst>
                  <a:gd name="T0" fmla="*/ 2 w 2"/>
                  <a:gd name="T1" fmla="*/ 3 h 3"/>
                  <a:gd name="T2" fmla="*/ 1 w 2"/>
                  <a:gd name="T3" fmla="*/ 0 h 3"/>
                  <a:gd name="T4" fmla="*/ 2 w 2"/>
                  <a:gd name="T5" fmla="*/ 3 h 3"/>
                </a:gdLst>
                <a:ahLst/>
                <a:cxnLst>
                  <a:cxn ang="0">
                    <a:pos x="T0" y="T1"/>
                  </a:cxn>
                  <a:cxn ang="0">
                    <a:pos x="T2" y="T3"/>
                  </a:cxn>
                  <a:cxn ang="0">
                    <a:pos x="T4" y="T5"/>
                  </a:cxn>
                </a:cxnLst>
                <a:rect l="0" t="0" r="r" b="b"/>
                <a:pathLst>
                  <a:path w="2" h="3">
                    <a:moveTo>
                      <a:pt x="2" y="3"/>
                    </a:moveTo>
                    <a:cubicBezTo>
                      <a:pt x="1" y="3"/>
                      <a:pt x="0" y="1"/>
                      <a:pt x="1" y="0"/>
                    </a:cubicBezTo>
                    <a:lnTo>
                      <a:pt x="2" y="3"/>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0" name="Freeform 100">
                <a:extLst>
                  <a:ext uri="{FF2B5EF4-FFF2-40B4-BE49-F238E27FC236}">
                    <a16:creationId xmlns:a16="http://schemas.microsoft.com/office/drawing/2014/main" id="{41BF0223-DF9C-4CB0-BE44-D9B04E236649}"/>
                  </a:ext>
                </a:extLst>
              </p:cNvPr>
              <p:cNvSpPr>
                <a:spLocks/>
              </p:cNvSpPr>
              <p:nvPr/>
            </p:nvSpPr>
            <p:spPr bwMode="auto">
              <a:xfrm>
                <a:off x="2914234" y="2669284"/>
                <a:ext cx="11153" cy="12392"/>
              </a:xfrm>
              <a:custGeom>
                <a:avLst/>
                <a:gdLst>
                  <a:gd name="T0" fmla="*/ 0 w 5"/>
                  <a:gd name="T1" fmla="*/ 3 h 5"/>
                  <a:gd name="T2" fmla="*/ 0 w 5"/>
                  <a:gd name="T3" fmla="*/ 5 h 5"/>
                  <a:gd name="T4" fmla="*/ 1 w 5"/>
                  <a:gd name="T5" fmla="*/ 5 h 5"/>
                  <a:gd name="T6" fmla="*/ 5 w 5"/>
                  <a:gd name="T7" fmla="*/ 3 h 5"/>
                  <a:gd name="T8" fmla="*/ 5 w 5"/>
                  <a:gd name="T9" fmla="*/ 0 h 5"/>
                  <a:gd name="T10" fmla="*/ 0 w 5"/>
                  <a:gd name="T11" fmla="*/ 3 h 5"/>
                </a:gdLst>
                <a:ahLst/>
                <a:cxnLst>
                  <a:cxn ang="0">
                    <a:pos x="T0" y="T1"/>
                  </a:cxn>
                  <a:cxn ang="0">
                    <a:pos x="T2" y="T3"/>
                  </a:cxn>
                  <a:cxn ang="0">
                    <a:pos x="T4" y="T5"/>
                  </a:cxn>
                  <a:cxn ang="0">
                    <a:pos x="T6" y="T7"/>
                  </a:cxn>
                  <a:cxn ang="0">
                    <a:pos x="T8" y="T9"/>
                  </a:cxn>
                  <a:cxn ang="0">
                    <a:pos x="T10" y="T11"/>
                  </a:cxn>
                </a:cxnLst>
                <a:rect l="0" t="0" r="r" b="b"/>
                <a:pathLst>
                  <a:path w="5" h="5">
                    <a:moveTo>
                      <a:pt x="0" y="3"/>
                    </a:moveTo>
                    <a:cubicBezTo>
                      <a:pt x="0" y="4"/>
                      <a:pt x="0" y="4"/>
                      <a:pt x="0" y="5"/>
                    </a:cubicBezTo>
                    <a:cubicBezTo>
                      <a:pt x="0" y="5"/>
                      <a:pt x="0" y="5"/>
                      <a:pt x="1" y="5"/>
                    </a:cubicBezTo>
                    <a:cubicBezTo>
                      <a:pt x="2" y="5"/>
                      <a:pt x="4" y="4"/>
                      <a:pt x="5" y="3"/>
                    </a:cubicBezTo>
                    <a:cubicBezTo>
                      <a:pt x="5" y="0"/>
                      <a:pt x="5" y="0"/>
                      <a:pt x="5" y="0"/>
                    </a:cubicBezTo>
                    <a:cubicBezTo>
                      <a:pt x="4" y="2"/>
                      <a:pt x="2" y="4"/>
                      <a:pt x="0"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1" name="Freeform 101">
                <a:extLst>
                  <a:ext uri="{FF2B5EF4-FFF2-40B4-BE49-F238E27FC236}">
                    <a16:creationId xmlns:a16="http://schemas.microsoft.com/office/drawing/2014/main" id="{3D662C94-F4FC-442B-86A1-0BB23AA87AA2}"/>
                  </a:ext>
                </a:extLst>
              </p:cNvPr>
              <p:cNvSpPr>
                <a:spLocks/>
              </p:cNvSpPr>
              <p:nvPr/>
            </p:nvSpPr>
            <p:spPr bwMode="auto">
              <a:xfrm>
                <a:off x="1862152" y="2011220"/>
                <a:ext cx="1216242" cy="598322"/>
              </a:xfrm>
              <a:custGeom>
                <a:avLst/>
                <a:gdLst>
                  <a:gd name="T0" fmla="*/ 353 w 472"/>
                  <a:gd name="T1" fmla="*/ 186 h 232"/>
                  <a:gd name="T2" fmla="*/ 361 w 472"/>
                  <a:gd name="T3" fmla="*/ 207 h 232"/>
                  <a:gd name="T4" fmla="*/ 365 w 472"/>
                  <a:gd name="T5" fmla="*/ 220 h 232"/>
                  <a:gd name="T6" fmla="*/ 353 w 472"/>
                  <a:gd name="T7" fmla="*/ 225 h 232"/>
                  <a:gd name="T8" fmla="*/ 330 w 472"/>
                  <a:gd name="T9" fmla="*/ 187 h 232"/>
                  <a:gd name="T10" fmla="*/ 309 w 472"/>
                  <a:gd name="T11" fmla="*/ 184 h 232"/>
                  <a:gd name="T12" fmla="*/ 299 w 472"/>
                  <a:gd name="T13" fmla="*/ 184 h 232"/>
                  <a:gd name="T14" fmla="*/ 288 w 472"/>
                  <a:gd name="T15" fmla="*/ 187 h 232"/>
                  <a:gd name="T16" fmla="*/ 268 w 472"/>
                  <a:gd name="T17" fmla="*/ 190 h 232"/>
                  <a:gd name="T18" fmla="*/ 256 w 472"/>
                  <a:gd name="T19" fmla="*/ 190 h 232"/>
                  <a:gd name="T20" fmla="*/ 232 w 472"/>
                  <a:gd name="T21" fmla="*/ 202 h 232"/>
                  <a:gd name="T22" fmla="*/ 223 w 472"/>
                  <a:gd name="T23" fmla="*/ 223 h 232"/>
                  <a:gd name="T24" fmla="*/ 183 w 472"/>
                  <a:gd name="T25" fmla="*/ 189 h 232"/>
                  <a:gd name="T26" fmla="*/ 160 w 472"/>
                  <a:gd name="T27" fmla="*/ 183 h 232"/>
                  <a:gd name="T28" fmla="*/ 134 w 472"/>
                  <a:gd name="T29" fmla="*/ 171 h 232"/>
                  <a:gd name="T30" fmla="*/ 111 w 472"/>
                  <a:gd name="T31" fmla="*/ 174 h 232"/>
                  <a:gd name="T32" fmla="*/ 62 w 472"/>
                  <a:gd name="T33" fmla="*/ 164 h 232"/>
                  <a:gd name="T34" fmla="*/ 30 w 472"/>
                  <a:gd name="T35" fmla="*/ 139 h 232"/>
                  <a:gd name="T36" fmla="*/ 2 w 472"/>
                  <a:gd name="T37" fmla="*/ 92 h 232"/>
                  <a:gd name="T38" fmla="*/ 2 w 472"/>
                  <a:gd name="T39" fmla="*/ 62 h 232"/>
                  <a:gd name="T40" fmla="*/ 0 w 472"/>
                  <a:gd name="T41" fmla="*/ 15 h 232"/>
                  <a:gd name="T42" fmla="*/ 13 w 472"/>
                  <a:gd name="T43" fmla="*/ 18 h 232"/>
                  <a:gd name="T44" fmla="*/ 13 w 472"/>
                  <a:gd name="T45" fmla="*/ 4 h 232"/>
                  <a:gd name="T46" fmla="*/ 243 w 472"/>
                  <a:gd name="T47" fmla="*/ 0 h 232"/>
                  <a:gd name="T48" fmla="*/ 264 w 472"/>
                  <a:gd name="T49" fmla="*/ 7 h 232"/>
                  <a:gd name="T50" fmla="*/ 266 w 472"/>
                  <a:gd name="T51" fmla="*/ 30 h 232"/>
                  <a:gd name="T52" fmla="*/ 275 w 472"/>
                  <a:gd name="T53" fmla="*/ 27 h 232"/>
                  <a:gd name="T54" fmla="*/ 287 w 472"/>
                  <a:gd name="T55" fmla="*/ 27 h 232"/>
                  <a:gd name="T56" fmla="*/ 297 w 472"/>
                  <a:gd name="T57" fmla="*/ 27 h 232"/>
                  <a:gd name="T58" fmla="*/ 307 w 472"/>
                  <a:gd name="T59" fmla="*/ 31 h 232"/>
                  <a:gd name="T60" fmla="*/ 332 w 472"/>
                  <a:gd name="T61" fmla="*/ 32 h 232"/>
                  <a:gd name="T62" fmla="*/ 319 w 472"/>
                  <a:gd name="T63" fmla="*/ 35 h 232"/>
                  <a:gd name="T64" fmla="*/ 307 w 472"/>
                  <a:gd name="T65" fmla="*/ 45 h 232"/>
                  <a:gd name="T66" fmla="*/ 307 w 472"/>
                  <a:gd name="T67" fmla="*/ 79 h 232"/>
                  <a:gd name="T68" fmla="*/ 312 w 472"/>
                  <a:gd name="T69" fmla="*/ 58 h 232"/>
                  <a:gd name="T70" fmla="*/ 326 w 472"/>
                  <a:gd name="T71" fmla="*/ 38 h 232"/>
                  <a:gd name="T72" fmla="*/ 336 w 472"/>
                  <a:gd name="T73" fmla="*/ 57 h 232"/>
                  <a:gd name="T74" fmla="*/ 345 w 472"/>
                  <a:gd name="T75" fmla="*/ 64 h 232"/>
                  <a:gd name="T76" fmla="*/ 343 w 472"/>
                  <a:gd name="T77" fmla="*/ 81 h 232"/>
                  <a:gd name="T78" fmla="*/ 367 w 472"/>
                  <a:gd name="T79" fmla="*/ 64 h 232"/>
                  <a:gd name="T80" fmla="*/ 397 w 472"/>
                  <a:gd name="T81" fmla="*/ 55 h 232"/>
                  <a:gd name="T82" fmla="*/ 425 w 472"/>
                  <a:gd name="T83" fmla="*/ 42 h 232"/>
                  <a:gd name="T84" fmla="*/ 439 w 472"/>
                  <a:gd name="T85" fmla="*/ 41 h 232"/>
                  <a:gd name="T86" fmla="*/ 455 w 472"/>
                  <a:gd name="T87" fmla="*/ 19 h 232"/>
                  <a:gd name="T88" fmla="*/ 472 w 472"/>
                  <a:gd name="T89" fmla="*/ 48 h 232"/>
                  <a:gd name="T90" fmla="*/ 456 w 472"/>
                  <a:gd name="T91" fmla="*/ 52 h 232"/>
                  <a:gd name="T92" fmla="*/ 443 w 472"/>
                  <a:gd name="T93" fmla="*/ 74 h 232"/>
                  <a:gd name="T94" fmla="*/ 449 w 472"/>
                  <a:gd name="T95" fmla="*/ 77 h 232"/>
                  <a:gd name="T96" fmla="*/ 440 w 472"/>
                  <a:gd name="T97" fmla="*/ 80 h 232"/>
                  <a:gd name="T98" fmla="*/ 421 w 472"/>
                  <a:gd name="T99" fmla="*/ 86 h 232"/>
                  <a:gd name="T100" fmla="*/ 418 w 472"/>
                  <a:gd name="T101" fmla="*/ 87 h 232"/>
                  <a:gd name="T102" fmla="*/ 413 w 472"/>
                  <a:gd name="T103" fmla="*/ 89 h 232"/>
                  <a:gd name="T104" fmla="*/ 408 w 472"/>
                  <a:gd name="T105" fmla="*/ 105 h 232"/>
                  <a:gd name="T106" fmla="*/ 405 w 472"/>
                  <a:gd name="T107" fmla="*/ 104 h 232"/>
                  <a:gd name="T108" fmla="*/ 400 w 472"/>
                  <a:gd name="T109" fmla="*/ 121 h 232"/>
                  <a:gd name="T110" fmla="*/ 399 w 472"/>
                  <a:gd name="T111" fmla="*/ 116 h 232"/>
                  <a:gd name="T112" fmla="*/ 396 w 472"/>
                  <a:gd name="T113" fmla="*/ 111 h 232"/>
                  <a:gd name="T114" fmla="*/ 397 w 472"/>
                  <a:gd name="T115" fmla="*/ 125 h 232"/>
                  <a:gd name="T116" fmla="*/ 399 w 472"/>
                  <a:gd name="T117" fmla="*/ 128 h 232"/>
                  <a:gd name="T118" fmla="*/ 399 w 472"/>
                  <a:gd name="T119" fmla="*/ 134 h 232"/>
                  <a:gd name="T120" fmla="*/ 395 w 472"/>
                  <a:gd name="T121" fmla="*/ 139 h 232"/>
                  <a:gd name="T122" fmla="*/ 395 w 472"/>
                  <a:gd name="T123" fmla="*/ 144 h 232"/>
                  <a:gd name="T124" fmla="*/ 383 w 472"/>
                  <a:gd name="T125" fmla="*/ 15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2" h="232">
                    <a:moveTo>
                      <a:pt x="384" y="152"/>
                    </a:moveTo>
                    <a:cubicBezTo>
                      <a:pt x="370" y="160"/>
                      <a:pt x="353" y="165"/>
                      <a:pt x="353" y="186"/>
                    </a:cubicBezTo>
                    <a:cubicBezTo>
                      <a:pt x="353" y="195"/>
                      <a:pt x="361" y="198"/>
                      <a:pt x="361" y="207"/>
                    </a:cubicBezTo>
                    <a:cubicBezTo>
                      <a:pt x="361" y="207"/>
                      <a:pt x="361" y="207"/>
                      <a:pt x="361" y="207"/>
                    </a:cubicBezTo>
                    <a:cubicBezTo>
                      <a:pt x="361" y="209"/>
                      <a:pt x="361" y="209"/>
                      <a:pt x="361" y="209"/>
                    </a:cubicBezTo>
                    <a:cubicBezTo>
                      <a:pt x="362" y="212"/>
                      <a:pt x="365" y="215"/>
                      <a:pt x="365" y="220"/>
                    </a:cubicBezTo>
                    <a:cubicBezTo>
                      <a:pt x="365" y="226"/>
                      <a:pt x="363" y="232"/>
                      <a:pt x="358" y="232"/>
                    </a:cubicBezTo>
                    <a:cubicBezTo>
                      <a:pt x="354" y="232"/>
                      <a:pt x="354" y="227"/>
                      <a:pt x="353" y="225"/>
                    </a:cubicBezTo>
                    <a:cubicBezTo>
                      <a:pt x="349" y="220"/>
                      <a:pt x="346" y="219"/>
                      <a:pt x="344" y="214"/>
                    </a:cubicBezTo>
                    <a:cubicBezTo>
                      <a:pt x="339" y="205"/>
                      <a:pt x="343" y="187"/>
                      <a:pt x="330" y="187"/>
                    </a:cubicBezTo>
                    <a:cubicBezTo>
                      <a:pt x="328" y="187"/>
                      <a:pt x="326" y="191"/>
                      <a:pt x="324" y="191"/>
                    </a:cubicBezTo>
                    <a:cubicBezTo>
                      <a:pt x="319" y="191"/>
                      <a:pt x="316" y="184"/>
                      <a:pt x="309" y="184"/>
                    </a:cubicBezTo>
                    <a:cubicBezTo>
                      <a:pt x="305" y="184"/>
                      <a:pt x="304" y="187"/>
                      <a:pt x="301" y="187"/>
                    </a:cubicBezTo>
                    <a:cubicBezTo>
                      <a:pt x="301" y="187"/>
                      <a:pt x="299" y="185"/>
                      <a:pt x="299" y="184"/>
                    </a:cubicBezTo>
                    <a:cubicBezTo>
                      <a:pt x="295" y="186"/>
                      <a:pt x="289" y="185"/>
                      <a:pt x="284" y="187"/>
                    </a:cubicBezTo>
                    <a:cubicBezTo>
                      <a:pt x="287" y="188"/>
                      <a:pt x="286" y="188"/>
                      <a:pt x="288" y="187"/>
                    </a:cubicBezTo>
                    <a:cubicBezTo>
                      <a:pt x="288" y="191"/>
                      <a:pt x="285" y="194"/>
                      <a:pt x="289" y="196"/>
                    </a:cubicBezTo>
                    <a:cubicBezTo>
                      <a:pt x="281" y="200"/>
                      <a:pt x="274" y="190"/>
                      <a:pt x="268" y="190"/>
                    </a:cubicBezTo>
                    <a:cubicBezTo>
                      <a:pt x="266" y="190"/>
                      <a:pt x="265" y="192"/>
                      <a:pt x="264" y="192"/>
                    </a:cubicBezTo>
                    <a:cubicBezTo>
                      <a:pt x="260" y="192"/>
                      <a:pt x="259" y="190"/>
                      <a:pt x="256" y="190"/>
                    </a:cubicBezTo>
                    <a:cubicBezTo>
                      <a:pt x="247" y="190"/>
                      <a:pt x="243" y="197"/>
                      <a:pt x="240" y="200"/>
                    </a:cubicBezTo>
                    <a:cubicBezTo>
                      <a:pt x="237" y="203"/>
                      <a:pt x="235" y="201"/>
                      <a:pt x="232" y="202"/>
                    </a:cubicBezTo>
                    <a:cubicBezTo>
                      <a:pt x="226" y="204"/>
                      <a:pt x="222" y="212"/>
                      <a:pt x="222" y="220"/>
                    </a:cubicBezTo>
                    <a:cubicBezTo>
                      <a:pt x="222" y="221"/>
                      <a:pt x="223" y="222"/>
                      <a:pt x="223" y="223"/>
                    </a:cubicBezTo>
                    <a:cubicBezTo>
                      <a:pt x="219" y="223"/>
                      <a:pt x="211" y="221"/>
                      <a:pt x="209" y="219"/>
                    </a:cubicBezTo>
                    <a:cubicBezTo>
                      <a:pt x="200" y="210"/>
                      <a:pt x="200" y="189"/>
                      <a:pt x="183" y="189"/>
                    </a:cubicBezTo>
                    <a:cubicBezTo>
                      <a:pt x="177" y="189"/>
                      <a:pt x="179" y="197"/>
                      <a:pt x="173" y="197"/>
                    </a:cubicBezTo>
                    <a:cubicBezTo>
                      <a:pt x="167" y="197"/>
                      <a:pt x="163" y="187"/>
                      <a:pt x="160" y="183"/>
                    </a:cubicBezTo>
                    <a:cubicBezTo>
                      <a:pt x="155" y="175"/>
                      <a:pt x="150" y="174"/>
                      <a:pt x="140" y="171"/>
                    </a:cubicBezTo>
                    <a:cubicBezTo>
                      <a:pt x="134" y="171"/>
                      <a:pt x="134" y="171"/>
                      <a:pt x="134" y="171"/>
                    </a:cubicBezTo>
                    <a:cubicBezTo>
                      <a:pt x="134" y="174"/>
                      <a:pt x="134" y="174"/>
                      <a:pt x="134" y="174"/>
                    </a:cubicBezTo>
                    <a:cubicBezTo>
                      <a:pt x="111" y="174"/>
                      <a:pt x="111" y="174"/>
                      <a:pt x="111" y="174"/>
                    </a:cubicBezTo>
                    <a:cubicBezTo>
                      <a:pt x="80" y="164"/>
                      <a:pt x="80" y="164"/>
                      <a:pt x="80" y="164"/>
                    </a:cubicBezTo>
                    <a:cubicBezTo>
                      <a:pt x="62" y="164"/>
                      <a:pt x="62" y="164"/>
                      <a:pt x="62" y="164"/>
                    </a:cubicBezTo>
                    <a:cubicBezTo>
                      <a:pt x="58" y="156"/>
                      <a:pt x="43" y="150"/>
                      <a:pt x="33" y="146"/>
                    </a:cubicBezTo>
                    <a:cubicBezTo>
                      <a:pt x="30" y="145"/>
                      <a:pt x="31" y="142"/>
                      <a:pt x="30" y="139"/>
                    </a:cubicBezTo>
                    <a:cubicBezTo>
                      <a:pt x="26" y="129"/>
                      <a:pt x="18" y="126"/>
                      <a:pt x="20" y="114"/>
                    </a:cubicBezTo>
                    <a:cubicBezTo>
                      <a:pt x="14" y="113"/>
                      <a:pt x="7" y="101"/>
                      <a:pt x="2" y="92"/>
                    </a:cubicBezTo>
                    <a:cubicBezTo>
                      <a:pt x="1" y="90"/>
                      <a:pt x="4" y="88"/>
                      <a:pt x="5" y="87"/>
                    </a:cubicBezTo>
                    <a:cubicBezTo>
                      <a:pt x="2" y="80"/>
                      <a:pt x="5" y="70"/>
                      <a:pt x="2" y="62"/>
                    </a:cubicBezTo>
                    <a:cubicBezTo>
                      <a:pt x="0" y="56"/>
                      <a:pt x="7" y="39"/>
                      <a:pt x="7" y="30"/>
                    </a:cubicBezTo>
                    <a:cubicBezTo>
                      <a:pt x="7" y="24"/>
                      <a:pt x="0" y="21"/>
                      <a:pt x="0" y="15"/>
                    </a:cubicBezTo>
                    <a:cubicBezTo>
                      <a:pt x="0" y="13"/>
                      <a:pt x="3" y="13"/>
                      <a:pt x="4" y="13"/>
                    </a:cubicBezTo>
                    <a:cubicBezTo>
                      <a:pt x="9" y="13"/>
                      <a:pt x="11" y="15"/>
                      <a:pt x="13" y="18"/>
                    </a:cubicBezTo>
                    <a:cubicBezTo>
                      <a:pt x="14" y="16"/>
                      <a:pt x="17" y="13"/>
                      <a:pt x="17" y="10"/>
                    </a:cubicBezTo>
                    <a:cubicBezTo>
                      <a:pt x="17" y="7"/>
                      <a:pt x="14" y="7"/>
                      <a:pt x="13" y="4"/>
                    </a:cubicBezTo>
                    <a:cubicBezTo>
                      <a:pt x="243" y="4"/>
                      <a:pt x="243" y="4"/>
                      <a:pt x="243" y="4"/>
                    </a:cubicBezTo>
                    <a:cubicBezTo>
                      <a:pt x="243" y="0"/>
                      <a:pt x="243" y="0"/>
                      <a:pt x="243" y="0"/>
                    </a:cubicBezTo>
                    <a:cubicBezTo>
                      <a:pt x="246" y="3"/>
                      <a:pt x="246" y="5"/>
                      <a:pt x="250" y="7"/>
                    </a:cubicBezTo>
                    <a:cubicBezTo>
                      <a:pt x="264" y="7"/>
                      <a:pt x="264" y="7"/>
                      <a:pt x="264" y="7"/>
                    </a:cubicBezTo>
                    <a:cubicBezTo>
                      <a:pt x="270" y="13"/>
                      <a:pt x="277" y="13"/>
                      <a:pt x="288" y="13"/>
                    </a:cubicBezTo>
                    <a:cubicBezTo>
                      <a:pt x="280" y="18"/>
                      <a:pt x="272" y="21"/>
                      <a:pt x="266" y="30"/>
                    </a:cubicBezTo>
                    <a:cubicBezTo>
                      <a:pt x="270" y="30"/>
                      <a:pt x="270" y="30"/>
                      <a:pt x="270" y="30"/>
                    </a:cubicBezTo>
                    <a:cubicBezTo>
                      <a:pt x="272" y="29"/>
                      <a:pt x="273" y="28"/>
                      <a:pt x="275" y="27"/>
                    </a:cubicBezTo>
                    <a:cubicBezTo>
                      <a:pt x="276" y="30"/>
                      <a:pt x="277" y="30"/>
                      <a:pt x="279" y="30"/>
                    </a:cubicBezTo>
                    <a:cubicBezTo>
                      <a:pt x="284" y="30"/>
                      <a:pt x="285" y="27"/>
                      <a:pt x="287" y="27"/>
                    </a:cubicBezTo>
                    <a:cubicBezTo>
                      <a:pt x="290" y="27"/>
                      <a:pt x="295" y="21"/>
                      <a:pt x="300" y="20"/>
                    </a:cubicBezTo>
                    <a:cubicBezTo>
                      <a:pt x="300" y="24"/>
                      <a:pt x="298" y="25"/>
                      <a:pt x="297" y="27"/>
                    </a:cubicBezTo>
                    <a:cubicBezTo>
                      <a:pt x="302" y="27"/>
                      <a:pt x="302" y="27"/>
                      <a:pt x="302" y="27"/>
                    </a:cubicBezTo>
                    <a:cubicBezTo>
                      <a:pt x="303" y="30"/>
                      <a:pt x="305" y="31"/>
                      <a:pt x="307" y="31"/>
                    </a:cubicBezTo>
                    <a:cubicBezTo>
                      <a:pt x="311" y="31"/>
                      <a:pt x="312" y="28"/>
                      <a:pt x="315" y="28"/>
                    </a:cubicBezTo>
                    <a:cubicBezTo>
                      <a:pt x="322" y="28"/>
                      <a:pt x="326" y="32"/>
                      <a:pt x="332" y="32"/>
                    </a:cubicBezTo>
                    <a:cubicBezTo>
                      <a:pt x="332" y="35"/>
                      <a:pt x="332" y="35"/>
                      <a:pt x="332" y="35"/>
                    </a:cubicBezTo>
                    <a:cubicBezTo>
                      <a:pt x="327" y="37"/>
                      <a:pt x="321" y="35"/>
                      <a:pt x="319" y="35"/>
                    </a:cubicBezTo>
                    <a:cubicBezTo>
                      <a:pt x="312" y="35"/>
                      <a:pt x="301" y="43"/>
                      <a:pt x="300" y="49"/>
                    </a:cubicBezTo>
                    <a:cubicBezTo>
                      <a:pt x="303" y="47"/>
                      <a:pt x="304" y="45"/>
                      <a:pt x="307" y="45"/>
                    </a:cubicBezTo>
                    <a:cubicBezTo>
                      <a:pt x="302" y="51"/>
                      <a:pt x="300" y="66"/>
                      <a:pt x="300" y="73"/>
                    </a:cubicBezTo>
                    <a:cubicBezTo>
                      <a:pt x="300" y="77"/>
                      <a:pt x="303" y="79"/>
                      <a:pt x="307" y="79"/>
                    </a:cubicBezTo>
                    <a:cubicBezTo>
                      <a:pt x="311" y="79"/>
                      <a:pt x="312" y="71"/>
                      <a:pt x="312" y="67"/>
                    </a:cubicBezTo>
                    <a:cubicBezTo>
                      <a:pt x="312" y="63"/>
                      <a:pt x="312" y="58"/>
                      <a:pt x="312" y="58"/>
                    </a:cubicBezTo>
                    <a:cubicBezTo>
                      <a:pt x="312" y="54"/>
                      <a:pt x="312" y="45"/>
                      <a:pt x="315" y="45"/>
                    </a:cubicBezTo>
                    <a:cubicBezTo>
                      <a:pt x="326" y="44"/>
                      <a:pt x="321" y="38"/>
                      <a:pt x="326" y="38"/>
                    </a:cubicBezTo>
                    <a:cubicBezTo>
                      <a:pt x="328" y="38"/>
                      <a:pt x="339" y="43"/>
                      <a:pt x="339" y="46"/>
                    </a:cubicBezTo>
                    <a:cubicBezTo>
                      <a:pt x="339" y="50"/>
                      <a:pt x="336" y="53"/>
                      <a:pt x="336" y="57"/>
                    </a:cubicBezTo>
                    <a:cubicBezTo>
                      <a:pt x="339" y="57"/>
                      <a:pt x="339" y="56"/>
                      <a:pt x="341" y="55"/>
                    </a:cubicBezTo>
                    <a:cubicBezTo>
                      <a:pt x="343" y="59"/>
                      <a:pt x="343" y="61"/>
                      <a:pt x="345" y="64"/>
                    </a:cubicBezTo>
                    <a:cubicBezTo>
                      <a:pt x="342" y="67"/>
                      <a:pt x="339" y="69"/>
                      <a:pt x="339" y="73"/>
                    </a:cubicBezTo>
                    <a:cubicBezTo>
                      <a:pt x="339" y="76"/>
                      <a:pt x="340" y="81"/>
                      <a:pt x="343" y="81"/>
                    </a:cubicBezTo>
                    <a:cubicBezTo>
                      <a:pt x="351" y="81"/>
                      <a:pt x="364" y="73"/>
                      <a:pt x="370" y="71"/>
                    </a:cubicBezTo>
                    <a:cubicBezTo>
                      <a:pt x="369" y="68"/>
                      <a:pt x="368" y="65"/>
                      <a:pt x="367" y="64"/>
                    </a:cubicBezTo>
                    <a:cubicBezTo>
                      <a:pt x="369" y="64"/>
                      <a:pt x="369" y="63"/>
                      <a:pt x="370" y="63"/>
                    </a:cubicBezTo>
                    <a:cubicBezTo>
                      <a:pt x="379" y="63"/>
                      <a:pt x="397" y="66"/>
                      <a:pt x="397" y="55"/>
                    </a:cubicBezTo>
                    <a:cubicBezTo>
                      <a:pt x="398" y="55"/>
                      <a:pt x="408" y="45"/>
                      <a:pt x="410" y="43"/>
                    </a:cubicBezTo>
                    <a:cubicBezTo>
                      <a:pt x="411" y="42"/>
                      <a:pt x="418" y="42"/>
                      <a:pt x="425" y="42"/>
                    </a:cubicBezTo>
                    <a:cubicBezTo>
                      <a:pt x="427" y="42"/>
                      <a:pt x="429" y="42"/>
                      <a:pt x="432" y="42"/>
                    </a:cubicBezTo>
                    <a:cubicBezTo>
                      <a:pt x="435" y="42"/>
                      <a:pt x="437" y="42"/>
                      <a:pt x="439" y="41"/>
                    </a:cubicBezTo>
                    <a:cubicBezTo>
                      <a:pt x="442" y="41"/>
                      <a:pt x="441" y="40"/>
                      <a:pt x="442" y="39"/>
                    </a:cubicBezTo>
                    <a:cubicBezTo>
                      <a:pt x="448" y="33"/>
                      <a:pt x="447" y="24"/>
                      <a:pt x="455" y="19"/>
                    </a:cubicBezTo>
                    <a:cubicBezTo>
                      <a:pt x="458" y="23"/>
                      <a:pt x="464" y="17"/>
                      <a:pt x="466" y="21"/>
                    </a:cubicBezTo>
                    <a:cubicBezTo>
                      <a:pt x="470" y="29"/>
                      <a:pt x="467" y="41"/>
                      <a:pt x="472" y="48"/>
                    </a:cubicBezTo>
                    <a:cubicBezTo>
                      <a:pt x="470" y="51"/>
                      <a:pt x="467" y="52"/>
                      <a:pt x="463" y="52"/>
                    </a:cubicBezTo>
                    <a:cubicBezTo>
                      <a:pt x="460" y="52"/>
                      <a:pt x="459" y="51"/>
                      <a:pt x="456" y="52"/>
                    </a:cubicBezTo>
                    <a:cubicBezTo>
                      <a:pt x="452" y="57"/>
                      <a:pt x="442" y="60"/>
                      <a:pt x="442" y="71"/>
                    </a:cubicBezTo>
                    <a:cubicBezTo>
                      <a:pt x="442" y="72"/>
                      <a:pt x="442" y="73"/>
                      <a:pt x="443" y="74"/>
                    </a:cubicBezTo>
                    <a:cubicBezTo>
                      <a:pt x="443" y="75"/>
                      <a:pt x="444" y="79"/>
                      <a:pt x="446" y="79"/>
                    </a:cubicBezTo>
                    <a:cubicBezTo>
                      <a:pt x="447" y="79"/>
                      <a:pt x="449" y="77"/>
                      <a:pt x="449" y="77"/>
                    </a:cubicBezTo>
                    <a:cubicBezTo>
                      <a:pt x="449" y="79"/>
                      <a:pt x="449" y="79"/>
                      <a:pt x="449" y="79"/>
                    </a:cubicBezTo>
                    <a:cubicBezTo>
                      <a:pt x="446" y="80"/>
                      <a:pt x="441" y="81"/>
                      <a:pt x="440" y="80"/>
                    </a:cubicBezTo>
                    <a:cubicBezTo>
                      <a:pt x="434" y="84"/>
                      <a:pt x="424" y="82"/>
                      <a:pt x="419" y="86"/>
                    </a:cubicBezTo>
                    <a:cubicBezTo>
                      <a:pt x="421" y="86"/>
                      <a:pt x="421" y="86"/>
                      <a:pt x="421" y="86"/>
                    </a:cubicBezTo>
                    <a:cubicBezTo>
                      <a:pt x="424" y="86"/>
                      <a:pt x="427" y="85"/>
                      <a:pt x="429" y="86"/>
                    </a:cubicBezTo>
                    <a:cubicBezTo>
                      <a:pt x="425" y="87"/>
                      <a:pt x="422" y="87"/>
                      <a:pt x="418" y="87"/>
                    </a:cubicBezTo>
                    <a:cubicBezTo>
                      <a:pt x="417" y="87"/>
                      <a:pt x="416" y="87"/>
                      <a:pt x="415" y="87"/>
                    </a:cubicBezTo>
                    <a:cubicBezTo>
                      <a:pt x="414" y="87"/>
                      <a:pt x="413" y="88"/>
                      <a:pt x="413" y="89"/>
                    </a:cubicBezTo>
                    <a:cubicBezTo>
                      <a:pt x="413" y="91"/>
                      <a:pt x="416" y="93"/>
                      <a:pt x="416" y="93"/>
                    </a:cubicBezTo>
                    <a:cubicBezTo>
                      <a:pt x="415" y="95"/>
                      <a:pt x="410" y="105"/>
                      <a:pt x="408" y="105"/>
                    </a:cubicBezTo>
                    <a:cubicBezTo>
                      <a:pt x="407" y="105"/>
                      <a:pt x="407" y="103"/>
                      <a:pt x="406" y="103"/>
                    </a:cubicBezTo>
                    <a:cubicBezTo>
                      <a:pt x="405" y="104"/>
                      <a:pt x="405" y="104"/>
                      <a:pt x="405" y="104"/>
                    </a:cubicBezTo>
                    <a:cubicBezTo>
                      <a:pt x="405" y="106"/>
                      <a:pt x="407" y="107"/>
                      <a:pt x="407" y="110"/>
                    </a:cubicBezTo>
                    <a:cubicBezTo>
                      <a:pt x="407" y="111"/>
                      <a:pt x="401" y="121"/>
                      <a:pt x="400" y="121"/>
                    </a:cubicBezTo>
                    <a:cubicBezTo>
                      <a:pt x="400" y="121"/>
                      <a:pt x="399" y="120"/>
                      <a:pt x="399" y="120"/>
                    </a:cubicBezTo>
                    <a:cubicBezTo>
                      <a:pt x="399" y="118"/>
                      <a:pt x="399" y="118"/>
                      <a:pt x="399" y="116"/>
                    </a:cubicBezTo>
                    <a:cubicBezTo>
                      <a:pt x="399" y="114"/>
                      <a:pt x="397" y="110"/>
                      <a:pt x="396" y="107"/>
                    </a:cubicBezTo>
                    <a:cubicBezTo>
                      <a:pt x="396" y="108"/>
                      <a:pt x="396" y="111"/>
                      <a:pt x="396" y="111"/>
                    </a:cubicBezTo>
                    <a:cubicBezTo>
                      <a:pt x="396" y="113"/>
                      <a:pt x="397" y="118"/>
                      <a:pt x="397" y="121"/>
                    </a:cubicBezTo>
                    <a:cubicBezTo>
                      <a:pt x="397" y="124"/>
                      <a:pt x="396" y="123"/>
                      <a:pt x="397" y="125"/>
                    </a:cubicBezTo>
                    <a:cubicBezTo>
                      <a:pt x="398" y="125"/>
                      <a:pt x="399" y="125"/>
                      <a:pt x="399" y="125"/>
                    </a:cubicBezTo>
                    <a:cubicBezTo>
                      <a:pt x="399" y="126"/>
                      <a:pt x="399" y="127"/>
                      <a:pt x="399" y="128"/>
                    </a:cubicBezTo>
                    <a:cubicBezTo>
                      <a:pt x="399" y="130"/>
                      <a:pt x="397" y="131"/>
                      <a:pt x="396" y="131"/>
                    </a:cubicBezTo>
                    <a:cubicBezTo>
                      <a:pt x="397" y="133"/>
                      <a:pt x="398" y="134"/>
                      <a:pt x="399" y="134"/>
                    </a:cubicBezTo>
                    <a:cubicBezTo>
                      <a:pt x="399" y="137"/>
                      <a:pt x="398" y="137"/>
                      <a:pt x="395" y="137"/>
                    </a:cubicBezTo>
                    <a:cubicBezTo>
                      <a:pt x="395" y="139"/>
                      <a:pt x="395" y="139"/>
                      <a:pt x="395" y="139"/>
                    </a:cubicBezTo>
                    <a:cubicBezTo>
                      <a:pt x="398" y="141"/>
                      <a:pt x="398" y="141"/>
                      <a:pt x="398" y="141"/>
                    </a:cubicBezTo>
                    <a:cubicBezTo>
                      <a:pt x="398" y="142"/>
                      <a:pt x="397" y="144"/>
                      <a:pt x="395" y="144"/>
                    </a:cubicBezTo>
                    <a:cubicBezTo>
                      <a:pt x="392" y="145"/>
                      <a:pt x="390" y="147"/>
                      <a:pt x="388" y="148"/>
                    </a:cubicBezTo>
                    <a:cubicBezTo>
                      <a:pt x="384" y="149"/>
                      <a:pt x="385" y="150"/>
                      <a:pt x="383" y="151"/>
                    </a:cubicBezTo>
                    <a:lnTo>
                      <a:pt x="384" y="15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2" name="Freeform 102">
                <a:extLst>
                  <a:ext uri="{FF2B5EF4-FFF2-40B4-BE49-F238E27FC236}">
                    <a16:creationId xmlns:a16="http://schemas.microsoft.com/office/drawing/2014/main" id="{212C265E-4259-47E7-A1EA-0956B216E3B5}"/>
                  </a:ext>
                </a:extLst>
              </p:cNvPr>
              <p:cNvSpPr>
                <a:spLocks/>
              </p:cNvSpPr>
              <p:nvPr/>
            </p:nvSpPr>
            <p:spPr bwMode="auto">
              <a:xfrm>
                <a:off x="1570940" y="1333425"/>
                <a:ext cx="1702663" cy="881073"/>
              </a:xfrm>
              <a:custGeom>
                <a:avLst/>
                <a:gdLst>
                  <a:gd name="T0" fmla="*/ 617 w 696"/>
                  <a:gd name="T1" fmla="*/ 326 h 360"/>
                  <a:gd name="T2" fmla="*/ 617 w 696"/>
                  <a:gd name="T3" fmla="*/ 344 h 360"/>
                  <a:gd name="T4" fmla="*/ 621 w 696"/>
                  <a:gd name="T5" fmla="*/ 305 h 360"/>
                  <a:gd name="T6" fmla="*/ 614 w 696"/>
                  <a:gd name="T7" fmla="*/ 284 h 360"/>
                  <a:gd name="T8" fmla="*/ 638 w 696"/>
                  <a:gd name="T9" fmla="*/ 272 h 360"/>
                  <a:gd name="T10" fmla="*/ 689 w 696"/>
                  <a:gd name="T11" fmla="*/ 232 h 360"/>
                  <a:gd name="T12" fmla="*/ 682 w 696"/>
                  <a:gd name="T13" fmla="*/ 225 h 360"/>
                  <a:gd name="T14" fmla="*/ 644 w 696"/>
                  <a:gd name="T15" fmla="*/ 202 h 360"/>
                  <a:gd name="T16" fmla="*/ 627 w 696"/>
                  <a:gd name="T17" fmla="*/ 161 h 360"/>
                  <a:gd name="T18" fmla="*/ 590 w 696"/>
                  <a:gd name="T19" fmla="*/ 174 h 360"/>
                  <a:gd name="T20" fmla="*/ 540 w 696"/>
                  <a:gd name="T21" fmla="*/ 133 h 360"/>
                  <a:gd name="T22" fmla="*/ 516 w 696"/>
                  <a:gd name="T23" fmla="*/ 161 h 360"/>
                  <a:gd name="T24" fmla="*/ 509 w 696"/>
                  <a:gd name="T25" fmla="*/ 252 h 360"/>
                  <a:gd name="T26" fmla="*/ 472 w 696"/>
                  <a:gd name="T27" fmla="*/ 218 h 360"/>
                  <a:gd name="T28" fmla="*/ 394 w 696"/>
                  <a:gd name="T29" fmla="*/ 199 h 360"/>
                  <a:gd name="T30" fmla="*/ 386 w 696"/>
                  <a:gd name="T31" fmla="*/ 141 h 360"/>
                  <a:gd name="T32" fmla="*/ 411 w 696"/>
                  <a:gd name="T33" fmla="*/ 116 h 360"/>
                  <a:gd name="T34" fmla="*/ 439 w 696"/>
                  <a:gd name="T35" fmla="*/ 95 h 360"/>
                  <a:gd name="T36" fmla="*/ 446 w 696"/>
                  <a:gd name="T37" fmla="*/ 83 h 360"/>
                  <a:gd name="T38" fmla="*/ 469 w 696"/>
                  <a:gd name="T39" fmla="*/ 79 h 360"/>
                  <a:gd name="T40" fmla="*/ 485 w 696"/>
                  <a:gd name="T41" fmla="*/ 40 h 360"/>
                  <a:gd name="T42" fmla="*/ 456 w 696"/>
                  <a:gd name="T43" fmla="*/ 44 h 360"/>
                  <a:gd name="T44" fmla="*/ 432 w 696"/>
                  <a:gd name="T45" fmla="*/ 48 h 360"/>
                  <a:gd name="T46" fmla="*/ 406 w 696"/>
                  <a:gd name="T47" fmla="*/ 36 h 360"/>
                  <a:gd name="T48" fmla="*/ 373 w 696"/>
                  <a:gd name="T49" fmla="*/ 1 h 360"/>
                  <a:gd name="T50" fmla="*/ 360 w 696"/>
                  <a:gd name="T51" fmla="*/ 25 h 360"/>
                  <a:gd name="T52" fmla="*/ 368 w 696"/>
                  <a:gd name="T53" fmla="*/ 64 h 360"/>
                  <a:gd name="T54" fmla="*/ 320 w 696"/>
                  <a:gd name="T55" fmla="*/ 60 h 360"/>
                  <a:gd name="T56" fmla="*/ 279 w 696"/>
                  <a:gd name="T57" fmla="*/ 49 h 360"/>
                  <a:gd name="T58" fmla="*/ 251 w 696"/>
                  <a:gd name="T59" fmla="*/ 58 h 360"/>
                  <a:gd name="T60" fmla="*/ 216 w 696"/>
                  <a:gd name="T61" fmla="*/ 53 h 360"/>
                  <a:gd name="T62" fmla="*/ 130 w 696"/>
                  <a:gd name="T63" fmla="*/ 28 h 360"/>
                  <a:gd name="T64" fmla="*/ 89 w 696"/>
                  <a:gd name="T65" fmla="*/ 27 h 360"/>
                  <a:gd name="T66" fmla="*/ 39 w 696"/>
                  <a:gd name="T67" fmla="*/ 46 h 360"/>
                  <a:gd name="T68" fmla="*/ 0 w 696"/>
                  <a:gd name="T69" fmla="*/ 158 h 360"/>
                  <a:gd name="T70" fmla="*/ 43 w 696"/>
                  <a:gd name="T71" fmla="*/ 165 h 360"/>
                  <a:gd name="T72" fmla="*/ 80 w 696"/>
                  <a:gd name="T73" fmla="*/ 206 h 360"/>
                  <a:gd name="T74" fmla="*/ 88 w 696"/>
                  <a:gd name="T75" fmla="*/ 238 h 360"/>
                  <a:gd name="T76" fmla="*/ 117 w 696"/>
                  <a:gd name="T77" fmla="*/ 269 h 360"/>
                  <a:gd name="T78" fmla="*/ 145 w 696"/>
                  <a:gd name="T79" fmla="*/ 287 h 360"/>
                  <a:gd name="T80" fmla="*/ 396 w 696"/>
                  <a:gd name="T81" fmla="*/ 290 h 360"/>
                  <a:gd name="T82" fmla="*/ 439 w 696"/>
                  <a:gd name="T83" fmla="*/ 295 h 360"/>
                  <a:gd name="T84" fmla="*/ 458 w 696"/>
                  <a:gd name="T85" fmla="*/ 310 h 360"/>
                  <a:gd name="T86" fmla="*/ 493 w 696"/>
                  <a:gd name="T87" fmla="*/ 333 h 360"/>
                  <a:gd name="T88" fmla="*/ 475 w 696"/>
                  <a:gd name="T89" fmla="*/ 360 h 360"/>
                  <a:gd name="T90" fmla="*/ 502 w 696"/>
                  <a:gd name="T91" fmla="*/ 354 h 360"/>
                  <a:gd name="T92" fmla="*/ 529 w 696"/>
                  <a:gd name="T93" fmla="*/ 338 h 360"/>
                  <a:gd name="T94" fmla="*/ 571 w 696"/>
                  <a:gd name="T95" fmla="*/ 324 h 360"/>
                  <a:gd name="T96" fmla="*/ 603 w 696"/>
                  <a:gd name="T97" fmla="*/ 329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6" h="360">
                    <a:moveTo>
                      <a:pt x="603" y="328"/>
                    </a:moveTo>
                    <a:cubicBezTo>
                      <a:pt x="603" y="327"/>
                      <a:pt x="603" y="327"/>
                      <a:pt x="603" y="327"/>
                    </a:cubicBezTo>
                    <a:cubicBezTo>
                      <a:pt x="603" y="327"/>
                      <a:pt x="605" y="327"/>
                      <a:pt x="606" y="327"/>
                    </a:cubicBezTo>
                    <a:cubicBezTo>
                      <a:pt x="607" y="327"/>
                      <a:pt x="615" y="328"/>
                      <a:pt x="617" y="326"/>
                    </a:cubicBezTo>
                    <a:cubicBezTo>
                      <a:pt x="620" y="325"/>
                      <a:pt x="620" y="321"/>
                      <a:pt x="624" y="321"/>
                    </a:cubicBezTo>
                    <a:cubicBezTo>
                      <a:pt x="624" y="325"/>
                      <a:pt x="624" y="325"/>
                      <a:pt x="628" y="325"/>
                    </a:cubicBezTo>
                    <a:cubicBezTo>
                      <a:pt x="622" y="325"/>
                      <a:pt x="611" y="330"/>
                      <a:pt x="611" y="336"/>
                    </a:cubicBezTo>
                    <a:cubicBezTo>
                      <a:pt x="611" y="339"/>
                      <a:pt x="615" y="344"/>
                      <a:pt x="617" y="344"/>
                    </a:cubicBezTo>
                    <a:cubicBezTo>
                      <a:pt x="619" y="344"/>
                      <a:pt x="625" y="336"/>
                      <a:pt x="631" y="334"/>
                    </a:cubicBezTo>
                    <a:cubicBezTo>
                      <a:pt x="632" y="334"/>
                      <a:pt x="652" y="326"/>
                      <a:pt x="652" y="324"/>
                    </a:cubicBezTo>
                    <a:cubicBezTo>
                      <a:pt x="652" y="321"/>
                      <a:pt x="644" y="321"/>
                      <a:pt x="642" y="321"/>
                    </a:cubicBezTo>
                    <a:cubicBezTo>
                      <a:pt x="634" y="321"/>
                      <a:pt x="621" y="313"/>
                      <a:pt x="621" y="305"/>
                    </a:cubicBezTo>
                    <a:cubicBezTo>
                      <a:pt x="621" y="304"/>
                      <a:pt x="623" y="301"/>
                      <a:pt x="624" y="298"/>
                    </a:cubicBezTo>
                    <a:cubicBezTo>
                      <a:pt x="622" y="298"/>
                      <a:pt x="619" y="298"/>
                      <a:pt x="617" y="298"/>
                    </a:cubicBezTo>
                    <a:cubicBezTo>
                      <a:pt x="618" y="295"/>
                      <a:pt x="629" y="294"/>
                      <a:pt x="629" y="288"/>
                    </a:cubicBezTo>
                    <a:cubicBezTo>
                      <a:pt x="629" y="283"/>
                      <a:pt x="620" y="284"/>
                      <a:pt x="614" y="284"/>
                    </a:cubicBezTo>
                    <a:cubicBezTo>
                      <a:pt x="601" y="284"/>
                      <a:pt x="595" y="293"/>
                      <a:pt x="587" y="294"/>
                    </a:cubicBezTo>
                    <a:cubicBezTo>
                      <a:pt x="590" y="286"/>
                      <a:pt x="596" y="289"/>
                      <a:pt x="603" y="282"/>
                    </a:cubicBezTo>
                    <a:cubicBezTo>
                      <a:pt x="607" y="278"/>
                      <a:pt x="604" y="276"/>
                      <a:pt x="610" y="274"/>
                    </a:cubicBezTo>
                    <a:cubicBezTo>
                      <a:pt x="621" y="270"/>
                      <a:pt x="627" y="272"/>
                      <a:pt x="638" y="272"/>
                    </a:cubicBezTo>
                    <a:cubicBezTo>
                      <a:pt x="652" y="272"/>
                      <a:pt x="660" y="277"/>
                      <a:pt x="669" y="266"/>
                    </a:cubicBezTo>
                    <a:cubicBezTo>
                      <a:pt x="673" y="261"/>
                      <a:pt x="696" y="259"/>
                      <a:pt x="696" y="250"/>
                    </a:cubicBezTo>
                    <a:cubicBezTo>
                      <a:pt x="696" y="244"/>
                      <a:pt x="694" y="241"/>
                      <a:pt x="691" y="236"/>
                    </a:cubicBezTo>
                    <a:cubicBezTo>
                      <a:pt x="689" y="236"/>
                      <a:pt x="692" y="234"/>
                      <a:pt x="689" y="232"/>
                    </a:cubicBezTo>
                    <a:cubicBezTo>
                      <a:pt x="689" y="229"/>
                      <a:pt x="689" y="229"/>
                      <a:pt x="689" y="229"/>
                    </a:cubicBezTo>
                    <a:cubicBezTo>
                      <a:pt x="682" y="232"/>
                      <a:pt x="669" y="237"/>
                      <a:pt x="662" y="237"/>
                    </a:cubicBezTo>
                    <a:cubicBezTo>
                      <a:pt x="661" y="237"/>
                      <a:pt x="659" y="237"/>
                      <a:pt x="659" y="236"/>
                    </a:cubicBezTo>
                    <a:cubicBezTo>
                      <a:pt x="665" y="233"/>
                      <a:pt x="680" y="231"/>
                      <a:pt x="682" y="225"/>
                    </a:cubicBezTo>
                    <a:cubicBezTo>
                      <a:pt x="682" y="224"/>
                      <a:pt x="680" y="224"/>
                      <a:pt x="680" y="222"/>
                    </a:cubicBezTo>
                    <a:cubicBezTo>
                      <a:pt x="673" y="223"/>
                      <a:pt x="658" y="220"/>
                      <a:pt x="658" y="210"/>
                    </a:cubicBezTo>
                    <a:cubicBezTo>
                      <a:pt x="658" y="209"/>
                      <a:pt x="658" y="209"/>
                      <a:pt x="658" y="209"/>
                    </a:cubicBezTo>
                    <a:cubicBezTo>
                      <a:pt x="652" y="209"/>
                      <a:pt x="648" y="205"/>
                      <a:pt x="644" y="202"/>
                    </a:cubicBezTo>
                    <a:cubicBezTo>
                      <a:pt x="646" y="201"/>
                      <a:pt x="649" y="201"/>
                      <a:pt x="649" y="197"/>
                    </a:cubicBezTo>
                    <a:cubicBezTo>
                      <a:pt x="649" y="194"/>
                      <a:pt x="646" y="192"/>
                      <a:pt x="647" y="189"/>
                    </a:cubicBezTo>
                    <a:cubicBezTo>
                      <a:pt x="644" y="188"/>
                      <a:pt x="635" y="182"/>
                      <a:pt x="637" y="177"/>
                    </a:cubicBezTo>
                    <a:cubicBezTo>
                      <a:pt x="640" y="171"/>
                      <a:pt x="628" y="169"/>
                      <a:pt x="627" y="161"/>
                    </a:cubicBezTo>
                    <a:cubicBezTo>
                      <a:pt x="626" y="161"/>
                      <a:pt x="623" y="159"/>
                      <a:pt x="622" y="158"/>
                    </a:cubicBezTo>
                    <a:cubicBezTo>
                      <a:pt x="620" y="159"/>
                      <a:pt x="616" y="162"/>
                      <a:pt x="616" y="166"/>
                    </a:cubicBezTo>
                    <a:cubicBezTo>
                      <a:pt x="616" y="170"/>
                      <a:pt x="607" y="180"/>
                      <a:pt x="599" y="180"/>
                    </a:cubicBezTo>
                    <a:cubicBezTo>
                      <a:pt x="594" y="180"/>
                      <a:pt x="593" y="174"/>
                      <a:pt x="590" y="174"/>
                    </a:cubicBezTo>
                    <a:cubicBezTo>
                      <a:pt x="585" y="174"/>
                      <a:pt x="583" y="160"/>
                      <a:pt x="582" y="154"/>
                    </a:cubicBezTo>
                    <a:cubicBezTo>
                      <a:pt x="581" y="146"/>
                      <a:pt x="565" y="152"/>
                      <a:pt x="565" y="141"/>
                    </a:cubicBezTo>
                    <a:cubicBezTo>
                      <a:pt x="557" y="140"/>
                      <a:pt x="556" y="130"/>
                      <a:pt x="548" y="130"/>
                    </a:cubicBezTo>
                    <a:cubicBezTo>
                      <a:pt x="544" y="130"/>
                      <a:pt x="544" y="133"/>
                      <a:pt x="540" y="133"/>
                    </a:cubicBezTo>
                    <a:cubicBezTo>
                      <a:pt x="531" y="133"/>
                      <a:pt x="526" y="128"/>
                      <a:pt x="518" y="128"/>
                    </a:cubicBezTo>
                    <a:cubicBezTo>
                      <a:pt x="514" y="128"/>
                      <a:pt x="510" y="130"/>
                      <a:pt x="510" y="135"/>
                    </a:cubicBezTo>
                    <a:cubicBezTo>
                      <a:pt x="510" y="138"/>
                      <a:pt x="520" y="142"/>
                      <a:pt x="510" y="148"/>
                    </a:cubicBezTo>
                    <a:cubicBezTo>
                      <a:pt x="507" y="151"/>
                      <a:pt x="516" y="157"/>
                      <a:pt x="516" y="161"/>
                    </a:cubicBezTo>
                    <a:cubicBezTo>
                      <a:pt x="517" y="170"/>
                      <a:pt x="509" y="172"/>
                      <a:pt x="505" y="173"/>
                    </a:cubicBezTo>
                    <a:cubicBezTo>
                      <a:pt x="512" y="185"/>
                      <a:pt x="522" y="188"/>
                      <a:pt x="522" y="207"/>
                    </a:cubicBezTo>
                    <a:cubicBezTo>
                      <a:pt x="522" y="212"/>
                      <a:pt x="505" y="225"/>
                      <a:pt x="499" y="226"/>
                    </a:cubicBezTo>
                    <a:cubicBezTo>
                      <a:pt x="509" y="231"/>
                      <a:pt x="505" y="247"/>
                      <a:pt x="509" y="252"/>
                    </a:cubicBezTo>
                    <a:cubicBezTo>
                      <a:pt x="508" y="254"/>
                      <a:pt x="504" y="256"/>
                      <a:pt x="504" y="259"/>
                    </a:cubicBezTo>
                    <a:cubicBezTo>
                      <a:pt x="500" y="259"/>
                      <a:pt x="498" y="264"/>
                      <a:pt x="495" y="262"/>
                    </a:cubicBezTo>
                    <a:cubicBezTo>
                      <a:pt x="488" y="257"/>
                      <a:pt x="478" y="248"/>
                      <a:pt x="478" y="239"/>
                    </a:cubicBezTo>
                    <a:cubicBezTo>
                      <a:pt x="478" y="230"/>
                      <a:pt x="480" y="223"/>
                      <a:pt x="472" y="218"/>
                    </a:cubicBezTo>
                    <a:cubicBezTo>
                      <a:pt x="453" y="218"/>
                      <a:pt x="453" y="218"/>
                      <a:pt x="453" y="218"/>
                    </a:cubicBezTo>
                    <a:cubicBezTo>
                      <a:pt x="442" y="210"/>
                      <a:pt x="430" y="205"/>
                      <a:pt x="418" y="201"/>
                    </a:cubicBezTo>
                    <a:cubicBezTo>
                      <a:pt x="415" y="200"/>
                      <a:pt x="409" y="195"/>
                      <a:pt x="405" y="195"/>
                    </a:cubicBezTo>
                    <a:cubicBezTo>
                      <a:pt x="400" y="195"/>
                      <a:pt x="398" y="199"/>
                      <a:pt x="394" y="199"/>
                    </a:cubicBezTo>
                    <a:cubicBezTo>
                      <a:pt x="394" y="192"/>
                      <a:pt x="390" y="176"/>
                      <a:pt x="383" y="176"/>
                    </a:cubicBezTo>
                    <a:cubicBezTo>
                      <a:pt x="380" y="176"/>
                      <a:pt x="379" y="178"/>
                      <a:pt x="376" y="179"/>
                    </a:cubicBezTo>
                    <a:cubicBezTo>
                      <a:pt x="377" y="176"/>
                      <a:pt x="376" y="174"/>
                      <a:pt x="376" y="166"/>
                    </a:cubicBezTo>
                    <a:cubicBezTo>
                      <a:pt x="376" y="155"/>
                      <a:pt x="380" y="148"/>
                      <a:pt x="386" y="141"/>
                    </a:cubicBezTo>
                    <a:cubicBezTo>
                      <a:pt x="388" y="139"/>
                      <a:pt x="393" y="128"/>
                      <a:pt x="396" y="127"/>
                    </a:cubicBezTo>
                    <a:cubicBezTo>
                      <a:pt x="400" y="125"/>
                      <a:pt x="409" y="128"/>
                      <a:pt x="409" y="121"/>
                    </a:cubicBezTo>
                    <a:cubicBezTo>
                      <a:pt x="409" y="117"/>
                      <a:pt x="398" y="116"/>
                      <a:pt x="394" y="114"/>
                    </a:cubicBezTo>
                    <a:cubicBezTo>
                      <a:pt x="397" y="115"/>
                      <a:pt x="388" y="109"/>
                      <a:pt x="411" y="116"/>
                    </a:cubicBezTo>
                    <a:cubicBezTo>
                      <a:pt x="417" y="118"/>
                      <a:pt x="414" y="110"/>
                      <a:pt x="417" y="110"/>
                    </a:cubicBezTo>
                    <a:cubicBezTo>
                      <a:pt x="418" y="110"/>
                      <a:pt x="420" y="110"/>
                      <a:pt x="423" y="110"/>
                    </a:cubicBezTo>
                    <a:cubicBezTo>
                      <a:pt x="430" y="110"/>
                      <a:pt x="434" y="103"/>
                      <a:pt x="439" y="100"/>
                    </a:cubicBezTo>
                    <a:cubicBezTo>
                      <a:pt x="439" y="95"/>
                      <a:pt x="439" y="95"/>
                      <a:pt x="439" y="95"/>
                    </a:cubicBezTo>
                    <a:cubicBezTo>
                      <a:pt x="429" y="93"/>
                      <a:pt x="419" y="94"/>
                      <a:pt x="415" y="86"/>
                    </a:cubicBezTo>
                    <a:cubicBezTo>
                      <a:pt x="415" y="86"/>
                      <a:pt x="418" y="86"/>
                      <a:pt x="420" y="86"/>
                    </a:cubicBezTo>
                    <a:cubicBezTo>
                      <a:pt x="424" y="88"/>
                      <a:pt x="427" y="92"/>
                      <a:pt x="433" y="92"/>
                    </a:cubicBezTo>
                    <a:cubicBezTo>
                      <a:pt x="438" y="92"/>
                      <a:pt x="446" y="86"/>
                      <a:pt x="446" y="83"/>
                    </a:cubicBezTo>
                    <a:cubicBezTo>
                      <a:pt x="446" y="82"/>
                      <a:pt x="442" y="77"/>
                      <a:pt x="444" y="77"/>
                    </a:cubicBezTo>
                    <a:cubicBezTo>
                      <a:pt x="450" y="77"/>
                      <a:pt x="452" y="82"/>
                      <a:pt x="456" y="82"/>
                    </a:cubicBezTo>
                    <a:cubicBezTo>
                      <a:pt x="459" y="82"/>
                      <a:pt x="461" y="80"/>
                      <a:pt x="466" y="80"/>
                    </a:cubicBezTo>
                    <a:cubicBezTo>
                      <a:pt x="464" y="78"/>
                      <a:pt x="466" y="73"/>
                      <a:pt x="469" y="79"/>
                    </a:cubicBezTo>
                    <a:cubicBezTo>
                      <a:pt x="471" y="81"/>
                      <a:pt x="486" y="69"/>
                      <a:pt x="486" y="65"/>
                    </a:cubicBezTo>
                    <a:cubicBezTo>
                      <a:pt x="486" y="63"/>
                      <a:pt x="479" y="60"/>
                      <a:pt x="479" y="58"/>
                    </a:cubicBezTo>
                    <a:cubicBezTo>
                      <a:pt x="479" y="56"/>
                      <a:pt x="476" y="51"/>
                      <a:pt x="485" y="47"/>
                    </a:cubicBezTo>
                    <a:cubicBezTo>
                      <a:pt x="486" y="44"/>
                      <a:pt x="485" y="45"/>
                      <a:pt x="485" y="40"/>
                    </a:cubicBezTo>
                    <a:cubicBezTo>
                      <a:pt x="475" y="40"/>
                      <a:pt x="478" y="33"/>
                      <a:pt x="466" y="33"/>
                    </a:cubicBezTo>
                    <a:cubicBezTo>
                      <a:pt x="463" y="32"/>
                      <a:pt x="461" y="31"/>
                      <a:pt x="459" y="31"/>
                    </a:cubicBezTo>
                    <a:cubicBezTo>
                      <a:pt x="455" y="31"/>
                      <a:pt x="452" y="33"/>
                      <a:pt x="452" y="36"/>
                    </a:cubicBezTo>
                    <a:cubicBezTo>
                      <a:pt x="452" y="40"/>
                      <a:pt x="456" y="42"/>
                      <a:pt x="456" y="44"/>
                    </a:cubicBezTo>
                    <a:cubicBezTo>
                      <a:pt x="456" y="47"/>
                      <a:pt x="449" y="47"/>
                      <a:pt x="448" y="50"/>
                    </a:cubicBezTo>
                    <a:cubicBezTo>
                      <a:pt x="446" y="55"/>
                      <a:pt x="446" y="59"/>
                      <a:pt x="442" y="64"/>
                    </a:cubicBezTo>
                    <a:cubicBezTo>
                      <a:pt x="436" y="72"/>
                      <a:pt x="427" y="59"/>
                      <a:pt x="427" y="56"/>
                    </a:cubicBezTo>
                    <a:cubicBezTo>
                      <a:pt x="427" y="52"/>
                      <a:pt x="432" y="53"/>
                      <a:pt x="432" y="48"/>
                    </a:cubicBezTo>
                    <a:cubicBezTo>
                      <a:pt x="432" y="46"/>
                      <a:pt x="424" y="38"/>
                      <a:pt x="421" y="38"/>
                    </a:cubicBezTo>
                    <a:cubicBezTo>
                      <a:pt x="413" y="38"/>
                      <a:pt x="419" y="51"/>
                      <a:pt x="410" y="51"/>
                    </a:cubicBezTo>
                    <a:cubicBezTo>
                      <a:pt x="410" y="46"/>
                      <a:pt x="409" y="42"/>
                      <a:pt x="403" y="40"/>
                    </a:cubicBezTo>
                    <a:cubicBezTo>
                      <a:pt x="404" y="38"/>
                      <a:pt x="405" y="37"/>
                      <a:pt x="406" y="36"/>
                    </a:cubicBezTo>
                    <a:cubicBezTo>
                      <a:pt x="402" y="33"/>
                      <a:pt x="395" y="36"/>
                      <a:pt x="392" y="32"/>
                    </a:cubicBezTo>
                    <a:cubicBezTo>
                      <a:pt x="394" y="31"/>
                      <a:pt x="399" y="29"/>
                      <a:pt x="399" y="25"/>
                    </a:cubicBezTo>
                    <a:cubicBezTo>
                      <a:pt x="399" y="19"/>
                      <a:pt x="391" y="20"/>
                      <a:pt x="390" y="15"/>
                    </a:cubicBezTo>
                    <a:cubicBezTo>
                      <a:pt x="390" y="7"/>
                      <a:pt x="384" y="1"/>
                      <a:pt x="373" y="1"/>
                    </a:cubicBezTo>
                    <a:cubicBezTo>
                      <a:pt x="367" y="0"/>
                      <a:pt x="369" y="4"/>
                      <a:pt x="370" y="7"/>
                    </a:cubicBezTo>
                    <a:cubicBezTo>
                      <a:pt x="366" y="8"/>
                      <a:pt x="362" y="7"/>
                      <a:pt x="362" y="11"/>
                    </a:cubicBezTo>
                    <a:cubicBezTo>
                      <a:pt x="362" y="14"/>
                      <a:pt x="364" y="15"/>
                      <a:pt x="364" y="18"/>
                    </a:cubicBezTo>
                    <a:cubicBezTo>
                      <a:pt x="364" y="21"/>
                      <a:pt x="360" y="21"/>
                      <a:pt x="360" y="25"/>
                    </a:cubicBezTo>
                    <a:cubicBezTo>
                      <a:pt x="360" y="34"/>
                      <a:pt x="380" y="29"/>
                      <a:pt x="380" y="38"/>
                    </a:cubicBezTo>
                    <a:cubicBezTo>
                      <a:pt x="380" y="40"/>
                      <a:pt x="378" y="47"/>
                      <a:pt x="378" y="47"/>
                    </a:cubicBezTo>
                    <a:cubicBezTo>
                      <a:pt x="380" y="46"/>
                      <a:pt x="381" y="45"/>
                      <a:pt x="384" y="44"/>
                    </a:cubicBezTo>
                    <a:cubicBezTo>
                      <a:pt x="387" y="56"/>
                      <a:pt x="368" y="50"/>
                      <a:pt x="368" y="64"/>
                    </a:cubicBezTo>
                    <a:cubicBezTo>
                      <a:pt x="359" y="67"/>
                      <a:pt x="366" y="57"/>
                      <a:pt x="364" y="54"/>
                    </a:cubicBezTo>
                    <a:cubicBezTo>
                      <a:pt x="363" y="53"/>
                      <a:pt x="355" y="51"/>
                      <a:pt x="351" y="51"/>
                    </a:cubicBezTo>
                    <a:cubicBezTo>
                      <a:pt x="346" y="51"/>
                      <a:pt x="344" y="54"/>
                      <a:pt x="344" y="60"/>
                    </a:cubicBezTo>
                    <a:cubicBezTo>
                      <a:pt x="339" y="59"/>
                      <a:pt x="336" y="60"/>
                      <a:pt x="320" y="60"/>
                    </a:cubicBezTo>
                    <a:cubicBezTo>
                      <a:pt x="304" y="60"/>
                      <a:pt x="286" y="55"/>
                      <a:pt x="282" y="43"/>
                    </a:cubicBezTo>
                    <a:cubicBezTo>
                      <a:pt x="277" y="44"/>
                      <a:pt x="260" y="44"/>
                      <a:pt x="260" y="51"/>
                    </a:cubicBezTo>
                    <a:cubicBezTo>
                      <a:pt x="260" y="53"/>
                      <a:pt x="261" y="54"/>
                      <a:pt x="263" y="54"/>
                    </a:cubicBezTo>
                    <a:cubicBezTo>
                      <a:pt x="268" y="54"/>
                      <a:pt x="276" y="52"/>
                      <a:pt x="279" y="49"/>
                    </a:cubicBezTo>
                    <a:cubicBezTo>
                      <a:pt x="280" y="59"/>
                      <a:pt x="266" y="51"/>
                      <a:pt x="266" y="61"/>
                    </a:cubicBezTo>
                    <a:cubicBezTo>
                      <a:pt x="266" y="63"/>
                      <a:pt x="269" y="69"/>
                      <a:pt x="267" y="69"/>
                    </a:cubicBezTo>
                    <a:cubicBezTo>
                      <a:pt x="262" y="69"/>
                      <a:pt x="260" y="62"/>
                      <a:pt x="256" y="60"/>
                    </a:cubicBezTo>
                    <a:cubicBezTo>
                      <a:pt x="251" y="58"/>
                      <a:pt x="251" y="58"/>
                      <a:pt x="251" y="58"/>
                    </a:cubicBezTo>
                    <a:cubicBezTo>
                      <a:pt x="244" y="58"/>
                      <a:pt x="240" y="58"/>
                      <a:pt x="233" y="58"/>
                    </a:cubicBezTo>
                    <a:cubicBezTo>
                      <a:pt x="227" y="58"/>
                      <a:pt x="223" y="60"/>
                      <a:pt x="217" y="61"/>
                    </a:cubicBezTo>
                    <a:cubicBezTo>
                      <a:pt x="206" y="61"/>
                      <a:pt x="206" y="57"/>
                      <a:pt x="206" y="56"/>
                    </a:cubicBezTo>
                    <a:cubicBezTo>
                      <a:pt x="206" y="53"/>
                      <a:pt x="215" y="55"/>
                      <a:pt x="216" y="53"/>
                    </a:cubicBezTo>
                    <a:cubicBezTo>
                      <a:pt x="208" y="42"/>
                      <a:pt x="210" y="43"/>
                      <a:pt x="193" y="45"/>
                    </a:cubicBezTo>
                    <a:cubicBezTo>
                      <a:pt x="176" y="46"/>
                      <a:pt x="167" y="32"/>
                      <a:pt x="150" y="32"/>
                    </a:cubicBezTo>
                    <a:cubicBezTo>
                      <a:pt x="144" y="32"/>
                      <a:pt x="142" y="36"/>
                      <a:pt x="137" y="36"/>
                    </a:cubicBezTo>
                    <a:cubicBezTo>
                      <a:pt x="134" y="36"/>
                      <a:pt x="131" y="30"/>
                      <a:pt x="130" y="28"/>
                    </a:cubicBezTo>
                    <a:cubicBezTo>
                      <a:pt x="125" y="29"/>
                      <a:pt x="125" y="35"/>
                      <a:pt x="119" y="35"/>
                    </a:cubicBezTo>
                    <a:cubicBezTo>
                      <a:pt x="114" y="35"/>
                      <a:pt x="106" y="22"/>
                      <a:pt x="104" y="22"/>
                    </a:cubicBezTo>
                    <a:cubicBezTo>
                      <a:pt x="99" y="22"/>
                      <a:pt x="101" y="31"/>
                      <a:pt x="95" y="31"/>
                    </a:cubicBezTo>
                    <a:cubicBezTo>
                      <a:pt x="92" y="31"/>
                      <a:pt x="90" y="29"/>
                      <a:pt x="89" y="27"/>
                    </a:cubicBezTo>
                    <a:cubicBezTo>
                      <a:pt x="81" y="29"/>
                      <a:pt x="77" y="29"/>
                      <a:pt x="69" y="32"/>
                    </a:cubicBezTo>
                    <a:cubicBezTo>
                      <a:pt x="66" y="33"/>
                      <a:pt x="59" y="38"/>
                      <a:pt x="56" y="36"/>
                    </a:cubicBezTo>
                    <a:cubicBezTo>
                      <a:pt x="49" y="29"/>
                      <a:pt x="50" y="38"/>
                      <a:pt x="47" y="38"/>
                    </a:cubicBezTo>
                    <a:cubicBezTo>
                      <a:pt x="29" y="39"/>
                      <a:pt x="41" y="46"/>
                      <a:pt x="39" y="46"/>
                    </a:cubicBezTo>
                    <a:cubicBezTo>
                      <a:pt x="32" y="46"/>
                      <a:pt x="19" y="44"/>
                      <a:pt x="7" y="37"/>
                    </a:cubicBezTo>
                    <a:cubicBezTo>
                      <a:pt x="7" y="37"/>
                      <a:pt x="3" y="34"/>
                      <a:pt x="3" y="33"/>
                    </a:cubicBezTo>
                    <a:cubicBezTo>
                      <a:pt x="1" y="34"/>
                      <a:pt x="2" y="34"/>
                      <a:pt x="0" y="33"/>
                    </a:cubicBezTo>
                    <a:cubicBezTo>
                      <a:pt x="0" y="158"/>
                      <a:pt x="0" y="158"/>
                      <a:pt x="0" y="158"/>
                    </a:cubicBezTo>
                    <a:cubicBezTo>
                      <a:pt x="3" y="161"/>
                      <a:pt x="12" y="156"/>
                      <a:pt x="15" y="162"/>
                    </a:cubicBezTo>
                    <a:cubicBezTo>
                      <a:pt x="18" y="166"/>
                      <a:pt x="24" y="173"/>
                      <a:pt x="30" y="173"/>
                    </a:cubicBezTo>
                    <a:cubicBezTo>
                      <a:pt x="34" y="173"/>
                      <a:pt x="34" y="167"/>
                      <a:pt x="38" y="166"/>
                    </a:cubicBezTo>
                    <a:cubicBezTo>
                      <a:pt x="39" y="166"/>
                      <a:pt x="41" y="166"/>
                      <a:pt x="43" y="165"/>
                    </a:cubicBezTo>
                    <a:cubicBezTo>
                      <a:pt x="52" y="173"/>
                      <a:pt x="56" y="176"/>
                      <a:pt x="64" y="188"/>
                    </a:cubicBezTo>
                    <a:cubicBezTo>
                      <a:pt x="64" y="189"/>
                      <a:pt x="66" y="189"/>
                      <a:pt x="67" y="192"/>
                    </a:cubicBezTo>
                    <a:cubicBezTo>
                      <a:pt x="68" y="195"/>
                      <a:pt x="70" y="200"/>
                      <a:pt x="73" y="203"/>
                    </a:cubicBezTo>
                    <a:cubicBezTo>
                      <a:pt x="75" y="205"/>
                      <a:pt x="78" y="204"/>
                      <a:pt x="80" y="206"/>
                    </a:cubicBezTo>
                    <a:cubicBezTo>
                      <a:pt x="83" y="209"/>
                      <a:pt x="87" y="210"/>
                      <a:pt x="87" y="216"/>
                    </a:cubicBezTo>
                    <a:cubicBezTo>
                      <a:pt x="87" y="219"/>
                      <a:pt x="83" y="220"/>
                      <a:pt x="83" y="222"/>
                    </a:cubicBezTo>
                    <a:cubicBezTo>
                      <a:pt x="83" y="223"/>
                      <a:pt x="85" y="224"/>
                      <a:pt x="85" y="226"/>
                    </a:cubicBezTo>
                    <a:cubicBezTo>
                      <a:pt x="85" y="230"/>
                      <a:pt x="84" y="237"/>
                      <a:pt x="88" y="238"/>
                    </a:cubicBezTo>
                    <a:cubicBezTo>
                      <a:pt x="90" y="239"/>
                      <a:pt x="93" y="239"/>
                      <a:pt x="94" y="241"/>
                    </a:cubicBezTo>
                    <a:cubicBezTo>
                      <a:pt x="97" y="243"/>
                      <a:pt x="94" y="247"/>
                      <a:pt x="97" y="249"/>
                    </a:cubicBezTo>
                    <a:cubicBezTo>
                      <a:pt x="97" y="249"/>
                      <a:pt x="105" y="254"/>
                      <a:pt x="105" y="255"/>
                    </a:cubicBezTo>
                    <a:cubicBezTo>
                      <a:pt x="107" y="261"/>
                      <a:pt x="107" y="269"/>
                      <a:pt x="117" y="269"/>
                    </a:cubicBezTo>
                    <a:cubicBezTo>
                      <a:pt x="119" y="275"/>
                      <a:pt x="129" y="271"/>
                      <a:pt x="131" y="279"/>
                    </a:cubicBezTo>
                    <a:cubicBezTo>
                      <a:pt x="132" y="282"/>
                      <a:pt x="139" y="282"/>
                      <a:pt x="142" y="285"/>
                    </a:cubicBezTo>
                    <a:cubicBezTo>
                      <a:pt x="142" y="286"/>
                      <a:pt x="144" y="286"/>
                      <a:pt x="145" y="287"/>
                    </a:cubicBezTo>
                    <a:cubicBezTo>
                      <a:pt x="145" y="287"/>
                      <a:pt x="145" y="287"/>
                      <a:pt x="145" y="287"/>
                    </a:cubicBezTo>
                    <a:cubicBezTo>
                      <a:pt x="375" y="287"/>
                      <a:pt x="375" y="287"/>
                      <a:pt x="375" y="287"/>
                    </a:cubicBezTo>
                    <a:cubicBezTo>
                      <a:pt x="375" y="283"/>
                      <a:pt x="375" y="283"/>
                      <a:pt x="375" y="283"/>
                    </a:cubicBezTo>
                    <a:cubicBezTo>
                      <a:pt x="378" y="286"/>
                      <a:pt x="378" y="288"/>
                      <a:pt x="382" y="290"/>
                    </a:cubicBezTo>
                    <a:cubicBezTo>
                      <a:pt x="396" y="290"/>
                      <a:pt x="396" y="290"/>
                      <a:pt x="396" y="290"/>
                    </a:cubicBezTo>
                    <a:cubicBezTo>
                      <a:pt x="402" y="296"/>
                      <a:pt x="409" y="296"/>
                      <a:pt x="420" y="296"/>
                    </a:cubicBezTo>
                    <a:cubicBezTo>
                      <a:pt x="424" y="295"/>
                      <a:pt x="424" y="296"/>
                      <a:pt x="427" y="295"/>
                    </a:cubicBezTo>
                    <a:cubicBezTo>
                      <a:pt x="430" y="293"/>
                      <a:pt x="429" y="289"/>
                      <a:pt x="432" y="289"/>
                    </a:cubicBezTo>
                    <a:cubicBezTo>
                      <a:pt x="435" y="289"/>
                      <a:pt x="438" y="294"/>
                      <a:pt x="439" y="295"/>
                    </a:cubicBezTo>
                    <a:cubicBezTo>
                      <a:pt x="440" y="294"/>
                      <a:pt x="439" y="292"/>
                      <a:pt x="439" y="291"/>
                    </a:cubicBezTo>
                    <a:cubicBezTo>
                      <a:pt x="440" y="291"/>
                      <a:pt x="441" y="291"/>
                      <a:pt x="442" y="291"/>
                    </a:cubicBezTo>
                    <a:cubicBezTo>
                      <a:pt x="443" y="291"/>
                      <a:pt x="455" y="301"/>
                      <a:pt x="456" y="302"/>
                    </a:cubicBezTo>
                    <a:cubicBezTo>
                      <a:pt x="458" y="305"/>
                      <a:pt x="456" y="308"/>
                      <a:pt x="458" y="310"/>
                    </a:cubicBezTo>
                    <a:cubicBezTo>
                      <a:pt x="465" y="317"/>
                      <a:pt x="474" y="316"/>
                      <a:pt x="481" y="320"/>
                    </a:cubicBezTo>
                    <a:cubicBezTo>
                      <a:pt x="488" y="320"/>
                      <a:pt x="488" y="320"/>
                      <a:pt x="488" y="320"/>
                    </a:cubicBezTo>
                    <a:cubicBezTo>
                      <a:pt x="492" y="323"/>
                      <a:pt x="496" y="325"/>
                      <a:pt x="496" y="330"/>
                    </a:cubicBezTo>
                    <a:cubicBezTo>
                      <a:pt x="496" y="332"/>
                      <a:pt x="495" y="333"/>
                      <a:pt x="493" y="333"/>
                    </a:cubicBezTo>
                    <a:cubicBezTo>
                      <a:pt x="490" y="333"/>
                      <a:pt x="486" y="329"/>
                      <a:pt x="485" y="328"/>
                    </a:cubicBezTo>
                    <a:cubicBezTo>
                      <a:pt x="484" y="333"/>
                      <a:pt x="481" y="347"/>
                      <a:pt x="477" y="347"/>
                    </a:cubicBezTo>
                    <a:cubicBezTo>
                      <a:pt x="474" y="350"/>
                      <a:pt x="471" y="352"/>
                      <a:pt x="471" y="356"/>
                    </a:cubicBezTo>
                    <a:cubicBezTo>
                      <a:pt x="472" y="358"/>
                      <a:pt x="474" y="360"/>
                      <a:pt x="475" y="360"/>
                    </a:cubicBezTo>
                    <a:cubicBezTo>
                      <a:pt x="478" y="360"/>
                      <a:pt x="478" y="358"/>
                      <a:pt x="479" y="357"/>
                    </a:cubicBezTo>
                    <a:cubicBezTo>
                      <a:pt x="482" y="354"/>
                      <a:pt x="486" y="355"/>
                      <a:pt x="490" y="355"/>
                    </a:cubicBezTo>
                    <a:cubicBezTo>
                      <a:pt x="494" y="355"/>
                      <a:pt x="496" y="357"/>
                      <a:pt x="497" y="356"/>
                    </a:cubicBezTo>
                    <a:cubicBezTo>
                      <a:pt x="499" y="355"/>
                      <a:pt x="501" y="354"/>
                      <a:pt x="502" y="354"/>
                    </a:cubicBezTo>
                    <a:cubicBezTo>
                      <a:pt x="501" y="352"/>
                      <a:pt x="501" y="350"/>
                      <a:pt x="500" y="349"/>
                    </a:cubicBezTo>
                    <a:cubicBezTo>
                      <a:pt x="500" y="348"/>
                      <a:pt x="498" y="347"/>
                      <a:pt x="498" y="346"/>
                    </a:cubicBezTo>
                    <a:cubicBezTo>
                      <a:pt x="498" y="345"/>
                      <a:pt x="501" y="344"/>
                      <a:pt x="502" y="344"/>
                    </a:cubicBezTo>
                    <a:cubicBezTo>
                      <a:pt x="508" y="342"/>
                      <a:pt x="522" y="338"/>
                      <a:pt x="529" y="338"/>
                    </a:cubicBezTo>
                    <a:cubicBezTo>
                      <a:pt x="530" y="338"/>
                      <a:pt x="540" y="328"/>
                      <a:pt x="542" y="326"/>
                    </a:cubicBezTo>
                    <a:cubicBezTo>
                      <a:pt x="543" y="325"/>
                      <a:pt x="550" y="325"/>
                      <a:pt x="557" y="325"/>
                    </a:cubicBezTo>
                    <a:cubicBezTo>
                      <a:pt x="559" y="325"/>
                      <a:pt x="561" y="325"/>
                      <a:pt x="564" y="325"/>
                    </a:cubicBezTo>
                    <a:cubicBezTo>
                      <a:pt x="567" y="325"/>
                      <a:pt x="569" y="325"/>
                      <a:pt x="571" y="324"/>
                    </a:cubicBezTo>
                    <a:cubicBezTo>
                      <a:pt x="574" y="324"/>
                      <a:pt x="573" y="323"/>
                      <a:pt x="574" y="322"/>
                    </a:cubicBezTo>
                    <a:cubicBezTo>
                      <a:pt x="580" y="316"/>
                      <a:pt x="579" y="307"/>
                      <a:pt x="587" y="302"/>
                    </a:cubicBezTo>
                    <a:cubicBezTo>
                      <a:pt x="590" y="306"/>
                      <a:pt x="596" y="300"/>
                      <a:pt x="598" y="304"/>
                    </a:cubicBezTo>
                    <a:cubicBezTo>
                      <a:pt x="602" y="311"/>
                      <a:pt x="599" y="322"/>
                      <a:pt x="603" y="329"/>
                    </a:cubicBezTo>
                    <a:lnTo>
                      <a:pt x="603" y="328"/>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3" name="Freeform 103">
                <a:extLst>
                  <a:ext uri="{FF2B5EF4-FFF2-40B4-BE49-F238E27FC236}">
                    <a16:creationId xmlns:a16="http://schemas.microsoft.com/office/drawing/2014/main" id="{421AEDB2-CE26-41DD-9B1A-466E67E4F51A}"/>
                  </a:ext>
                </a:extLst>
              </p:cNvPr>
              <p:cNvSpPr>
                <a:spLocks/>
              </p:cNvSpPr>
              <p:nvPr/>
            </p:nvSpPr>
            <p:spPr bwMode="auto">
              <a:xfrm>
                <a:off x="1038083" y="1356969"/>
                <a:ext cx="745999" cy="544010"/>
              </a:xfrm>
              <a:custGeom>
                <a:avLst/>
                <a:gdLst>
                  <a:gd name="T0" fmla="*/ 218 w 305"/>
                  <a:gd name="T1" fmla="*/ 148 h 222"/>
                  <a:gd name="T2" fmla="*/ 248 w 305"/>
                  <a:gd name="T3" fmla="*/ 163 h 222"/>
                  <a:gd name="T4" fmla="*/ 261 w 305"/>
                  <a:gd name="T5" fmla="*/ 155 h 222"/>
                  <a:gd name="T6" fmla="*/ 285 w 305"/>
                  <a:gd name="T7" fmla="*/ 182 h 222"/>
                  <a:gd name="T8" fmla="*/ 298 w 305"/>
                  <a:gd name="T9" fmla="*/ 196 h 222"/>
                  <a:gd name="T10" fmla="*/ 301 w 305"/>
                  <a:gd name="T11" fmla="*/ 212 h 222"/>
                  <a:gd name="T12" fmla="*/ 286 w 305"/>
                  <a:gd name="T13" fmla="*/ 203 h 222"/>
                  <a:gd name="T14" fmla="*/ 278 w 305"/>
                  <a:gd name="T15" fmla="*/ 195 h 222"/>
                  <a:gd name="T16" fmla="*/ 277 w 305"/>
                  <a:gd name="T17" fmla="*/ 186 h 222"/>
                  <a:gd name="T18" fmla="*/ 269 w 305"/>
                  <a:gd name="T19" fmla="*/ 186 h 222"/>
                  <a:gd name="T20" fmla="*/ 268 w 305"/>
                  <a:gd name="T21" fmla="*/ 175 h 222"/>
                  <a:gd name="T22" fmla="*/ 254 w 305"/>
                  <a:gd name="T23" fmla="*/ 169 h 222"/>
                  <a:gd name="T24" fmla="*/ 236 w 305"/>
                  <a:gd name="T25" fmla="*/ 163 h 222"/>
                  <a:gd name="T26" fmla="*/ 195 w 305"/>
                  <a:gd name="T27" fmla="*/ 153 h 222"/>
                  <a:gd name="T28" fmla="*/ 156 w 305"/>
                  <a:gd name="T29" fmla="*/ 143 h 222"/>
                  <a:gd name="T30" fmla="*/ 130 w 305"/>
                  <a:gd name="T31" fmla="*/ 163 h 222"/>
                  <a:gd name="T32" fmla="*/ 129 w 305"/>
                  <a:gd name="T33" fmla="*/ 159 h 222"/>
                  <a:gd name="T34" fmla="*/ 142 w 305"/>
                  <a:gd name="T35" fmla="*/ 142 h 222"/>
                  <a:gd name="T36" fmla="*/ 139 w 305"/>
                  <a:gd name="T37" fmla="*/ 139 h 222"/>
                  <a:gd name="T38" fmla="*/ 113 w 305"/>
                  <a:gd name="T39" fmla="*/ 168 h 222"/>
                  <a:gd name="T40" fmla="*/ 93 w 305"/>
                  <a:gd name="T41" fmla="*/ 187 h 222"/>
                  <a:gd name="T42" fmla="*/ 51 w 305"/>
                  <a:gd name="T43" fmla="*/ 209 h 222"/>
                  <a:gd name="T44" fmla="*/ 37 w 305"/>
                  <a:gd name="T45" fmla="*/ 213 h 222"/>
                  <a:gd name="T46" fmla="*/ 60 w 305"/>
                  <a:gd name="T47" fmla="*/ 199 h 222"/>
                  <a:gd name="T48" fmla="*/ 96 w 305"/>
                  <a:gd name="T49" fmla="*/ 166 h 222"/>
                  <a:gd name="T50" fmla="*/ 81 w 305"/>
                  <a:gd name="T51" fmla="*/ 170 h 222"/>
                  <a:gd name="T52" fmla="*/ 72 w 305"/>
                  <a:gd name="T53" fmla="*/ 173 h 222"/>
                  <a:gd name="T54" fmla="*/ 57 w 305"/>
                  <a:gd name="T55" fmla="*/ 169 h 222"/>
                  <a:gd name="T56" fmla="*/ 50 w 305"/>
                  <a:gd name="T57" fmla="*/ 171 h 222"/>
                  <a:gd name="T58" fmla="*/ 47 w 305"/>
                  <a:gd name="T59" fmla="*/ 158 h 222"/>
                  <a:gd name="T60" fmla="*/ 39 w 305"/>
                  <a:gd name="T61" fmla="*/ 159 h 222"/>
                  <a:gd name="T62" fmla="*/ 24 w 305"/>
                  <a:gd name="T63" fmla="*/ 145 h 222"/>
                  <a:gd name="T64" fmla="*/ 34 w 305"/>
                  <a:gd name="T65" fmla="*/ 117 h 222"/>
                  <a:gd name="T66" fmla="*/ 51 w 305"/>
                  <a:gd name="T67" fmla="*/ 98 h 222"/>
                  <a:gd name="T68" fmla="*/ 55 w 305"/>
                  <a:gd name="T69" fmla="*/ 94 h 222"/>
                  <a:gd name="T70" fmla="*/ 39 w 305"/>
                  <a:gd name="T71" fmla="*/ 99 h 222"/>
                  <a:gd name="T72" fmla="*/ 12 w 305"/>
                  <a:gd name="T73" fmla="*/ 97 h 222"/>
                  <a:gd name="T74" fmla="*/ 9 w 305"/>
                  <a:gd name="T75" fmla="*/ 86 h 222"/>
                  <a:gd name="T76" fmla="*/ 26 w 305"/>
                  <a:gd name="T77" fmla="*/ 69 h 222"/>
                  <a:gd name="T78" fmla="*/ 42 w 305"/>
                  <a:gd name="T79" fmla="*/ 75 h 222"/>
                  <a:gd name="T80" fmla="*/ 32 w 305"/>
                  <a:gd name="T81" fmla="*/ 61 h 222"/>
                  <a:gd name="T82" fmla="*/ 9 w 305"/>
                  <a:gd name="T83" fmla="*/ 44 h 222"/>
                  <a:gd name="T84" fmla="*/ 29 w 305"/>
                  <a:gd name="T85" fmla="*/ 36 h 222"/>
                  <a:gd name="T86" fmla="*/ 76 w 305"/>
                  <a:gd name="T87" fmla="*/ 8 h 222"/>
                  <a:gd name="T88" fmla="*/ 97 w 305"/>
                  <a:gd name="T89" fmla="*/ 4 h 222"/>
                  <a:gd name="T90" fmla="*/ 102 w 305"/>
                  <a:gd name="T91" fmla="*/ 4 h 222"/>
                  <a:gd name="T92" fmla="*/ 123 w 305"/>
                  <a:gd name="T93" fmla="*/ 7 h 222"/>
                  <a:gd name="T94" fmla="*/ 154 w 305"/>
                  <a:gd name="T95" fmla="*/ 13 h 222"/>
                  <a:gd name="T96" fmla="*/ 199 w 305"/>
                  <a:gd name="T97" fmla="*/ 18 h 222"/>
                  <a:gd name="T98" fmla="*/ 218 w 305"/>
                  <a:gd name="T99" fmla="*/ 23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5" h="222">
                    <a:moveTo>
                      <a:pt x="218" y="23"/>
                    </a:moveTo>
                    <a:cubicBezTo>
                      <a:pt x="218" y="148"/>
                      <a:pt x="218" y="148"/>
                      <a:pt x="218" y="148"/>
                    </a:cubicBezTo>
                    <a:cubicBezTo>
                      <a:pt x="221" y="151"/>
                      <a:pt x="230" y="146"/>
                      <a:pt x="233" y="152"/>
                    </a:cubicBezTo>
                    <a:cubicBezTo>
                      <a:pt x="236" y="156"/>
                      <a:pt x="242" y="163"/>
                      <a:pt x="248" y="163"/>
                    </a:cubicBezTo>
                    <a:cubicBezTo>
                      <a:pt x="252" y="163"/>
                      <a:pt x="252" y="157"/>
                      <a:pt x="256" y="156"/>
                    </a:cubicBezTo>
                    <a:cubicBezTo>
                      <a:pt x="257" y="156"/>
                      <a:pt x="259" y="156"/>
                      <a:pt x="261" y="155"/>
                    </a:cubicBezTo>
                    <a:cubicBezTo>
                      <a:pt x="270" y="163"/>
                      <a:pt x="274" y="166"/>
                      <a:pt x="282" y="178"/>
                    </a:cubicBezTo>
                    <a:cubicBezTo>
                      <a:pt x="282" y="179"/>
                      <a:pt x="284" y="179"/>
                      <a:pt x="285" y="182"/>
                    </a:cubicBezTo>
                    <a:cubicBezTo>
                      <a:pt x="286" y="185"/>
                      <a:pt x="288" y="190"/>
                      <a:pt x="291" y="193"/>
                    </a:cubicBezTo>
                    <a:cubicBezTo>
                      <a:pt x="293" y="195"/>
                      <a:pt x="296" y="194"/>
                      <a:pt x="298" y="196"/>
                    </a:cubicBezTo>
                    <a:cubicBezTo>
                      <a:pt x="301" y="199"/>
                      <a:pt x="305" y="200"/>
                      <a:pt x="305" y="206"/>
                    </a:cubicBezTo>
                    <a:cubicBezTo>
                      <a:pt x="305" y="209"/>
                      <a:pt x="301" y="210"/>
                      <a:pt x="301" y="212"/>
                    </a:cubicBezTo>
                    <a:cubicBezTo>
                      <a:pt x="300" y="212"/>
                      <a:pt x="300" y="212"/>
                      <a:pt x="299" y="212"/>
                    </a:cubicBezTo>
                    <a:cubicBezTo>
                      <a:pt x="294" y="212"/>
                      <a:pt x="286" y="207"/>
                      <a:pt x="286" y="203"/>
                    </a:cubicBezTo>
                    <a:cubicBezTo>
                      <a:pt x="286" y="201"/>
                      <a:pt x="286" y="202"/>
                      <a:pt x="286" y="199"/>
                    </a:cubicBezTo>
                    <a:cubicBezTo>
                      <a:pt x="286" y="195"/>
                      <a:pt x="283" y="195"/>
                      <a:pt x="278" y="195"/>
                    </a:cubicBezTo>
                    <a:cubicBezTo>
                      <a:pt x="274" y="195"/>
                      <a:pt x="273" y="192"/>
                      <a:pt x="273" y="191"/>
                    </a:cubicBezTo>
                    <a:cubicBezTo>
                      <a:pt x="273" y="188"/>
                      <a:pt x="277" y="188"/>
                      <a:pt x="277" y="186"/>
                    </a:cubicBezTo>
                    <a:cubicBezTo>
                      <a:pt x="277" y="184"/>
                      <a:pt x="277" y="183"/>
                      <a:pt x="277" y="182"/>
                    </a:cubicBezTo>
                    <a:cubicBezTo>
                      <a:pt x="272" y="182"/>
                      <a:pt x="273" y="186"/>
                      <a:pt x="269" y="186"/>
                    </a:cubicBezTo>
                    <a:cubicBezTo>
                      <a:pt x="268" y="186"/>
                      <a:pt x="265" y="183"/>
                      <a:pt x="265" y="181"/>
                    </a:cubicBezTo>
                    <a:cubicBezTo>
                      <a:pt x="265" y="178"/>
                      <a:pt x="267" y="177"/>
                      <a:pt x="268" y="175"/>
                    </a:cubicBezTo>
                    <a:cubicBezTo>
                      <a:pt x="266" y="174"/>
                      <a:pt x="264" y="171"/>
                      <a:pt x="263" y="173"/>
                    </a:cubicBezTo>
                    <a:cubicBezTo>
                      <a:pt x="258" y="173"/>
                      <a:pt x="256" y="171"/>
                      <a:pt x="254" y="169"/>
                    </a:cubicBezTo>
                    <a:cubicBezTo>
                      <a:pt x="253" y="171"/>
                      <a:pt x="252" y="174"/>
                      <a:pt x="250" y="174"/>
                    </a:cubicBezTo>
                    <a:cubicBezTo>
                      <a:pt x="244" y="174"/>
                      <a:pt x="240" y="166"/>
                      <a:pt x="236" y="163"/>
                    </a:cubicBezTo>
                    <a:cubicBezTo>
                      <a:pt x="229" y="158"/>
                      <a:pt x="219" y="158"/>
                      <a:pt x="210" y="153"/>
                    </a:cubicBezTo>
                    <a:cubicBezTo>
                      <a:pt x="195" y="153"/>
                      <a:pt x="195" y="153"/>
                      <a:pt x="195" y="153"/>
                    </a:cubicBezTo>
                    <a:cubicBezTo>
                      <a:pt x="185" y="150"/>
                      <a:pt x="173" y="149"/>
                      <a:pt x="168" y="139"/>
                    </a:cubicBezTo>
                    <a:cubicBezTo>
                      <a:pt x="164" y="140"/>
                      <a:pt x="158" y="142"/>
                      <a:pt x="156" y="143"/>
                    </a:cubicBezTo>
                    <a:cubicBezTo>
                      <a:pt x="157" y="145"/>
                      <a:pt x="157" y="146"/>
                      <a:pt x="159" y="147"/>
                    </a:cubicBezTo>
                    <a:cubicBezTo>
                      <a:pt x="155" y="153"/>
                      <a:pt x="137" y="163"/>
                      <a:pt x="130" y="163"/>
                    </a:cubicBezTo>
                    <a:cubicBezTo>
                      <a:pt x="129" y="163"/>
                      <a:pt x="127" y="162"/>
                      <a:pt x="127" y="161"/>
                    </a:cubicBezTo>
                    <a:cubicBezTo>
                      <a:pt x="127" y="160"/>
                      <a:pt x="129" y="159"/>
                      <a:pt x="129" y="159"/>
                    </a:cubicBezTo>
                    <a:cubicBezTo>
                      <a:pt x="128" y="157"/>
                      <a:pt x="129" y="157"/>
                      <a:pt x="129" y="156"/>
                    </a:cubicBezTo>
                    <a:cubicBezTo>
                      <a:pt x="129" y="149"/>
                      <a:pt x="133" y="144"/>
                      <a:pt x="142" y="142"/>
                    </a:cubicBezTo>
                    <a:cubicBezTo>
                      <a:pt x="142" y="141"/>
                      <a:pt x="142" y="140"/>
                      <a:pt x="142" y="139"/>
                    </a:cubicBezTo>
                    <a:cubicBezTo>
                      <a:pt x="140" y="139"/>
                      <a:pt x="140" y="139"/>
                      <a:pt x="139" y="139"/>
                    </a:cubicBezTo>
                    <a:cubicBezTo>
                      <a:pt x="132" y="139"/>
                      <a:pt x="113" y="155"/>
                      <a:pt x="113" y="164"/>
                    </a:cubicBezTo>
                    <a:cubicBezTo>
                      <a:pt x="113" y="166"/>
                      <a:pt x="113" y="167"/>
                      <a:pt x="113" y="168"/>
                    </a:cubicBezTo>
                    <a:cubicBezTo>
                      <a:pt x="113" y="175"/>
                      <a:pt x="107" y="177"/>
                      <a:pt x="100" y="180"/>
                    </a:cubicBezTo>
                    <a:cubicBezTo>
                      <a:pt x="96" y="181"/>
                      <a:pt x="95" y="184"/>
                      <a:pt x="93" y="187"/>
                    </a:cubicBezTo>
                    <a:cubicBezTo>
                      <a:pt x="88" y="193"/>
                      <a:pt x="79" y="195"/>
                      <a:pt x="74" y="200"/>
                    </a:cubicBezTo>
                    <a:cubicBezTo>
                      <a:pt x="70" y="204"/>
                      <a:pt x="59" y="208"/>
                      <a:pt x="51" y="209"/>
                    </a:cubicBezTo>
                    <a:cubicBezTo>
                      <a:pt x="41" y="210"/>
                      <a:pt x="35" y="222"/>
                      <a:pt x="23" y="219"/>
                    </a:cubicBezTo>
                    <a:cubicBezTo>
                      <a:pt x="26" y="214"/>
                      <a:pt x="32" y="216"/>
                      <a:pt x="37" y="213"/>
                    </a:cubicBezTo>
                    <a:cubicBezTo>
                      <a:pt x="40" y="211"/>
                      <a:pt x="43" y="205"/>
                      <a:pt x="46" y="203"/>
                    </a:cubicBezTo>
                    <a:cubicBezTo>
                      <a:pt x="51" y="201"/>
                      <a:pt x="56" y="203"/>
                      <a:pt x="60" y="199"/>
                    </a:cubicBezTo>
                    <a:cubicBezTo>
                      <a:pt x="65" y="193"/>
                      <a:pt x="76" y="188"/>
                      <a:pt x="83" y="183"/>
                    </a:cubicBezTo>
                    <a:cubicBezTo>
                      <a:pt x="89" y="179"/>
                      <a:pt x="89" y="170"/>
                      <a:pt x="96" y="166"/>
                    </a:cubicBezTo>
                    <a:cubicBezTo>
                      <a:pt x="92" y="166"/>
                      <a:pt x="92" y="166"/>
                      <a:pt x="92" y="166"/>
                    </a:cubicBezTo>
                    <a:cubicBezTo>
                      <a:pt x="88" y="168"/>
                      <a:pt x="86" y="170"/>
                      <a:pt x="81" y="170"/>
                    </a:cubicBezTo>
                    <a:cubicBezTo>
                      <a:pt x="78" y="170"/>
                      <a:pt x="76" y="168"/>
                      <a:pt x="74" y="168"/>
                    </a:cubicBezTo>
                    <a:cubicBezTo>
                      <a:pt x="73" y="170"/>
                      <a:pt x="72" y="171"/>
                      <a:pt x="72" y="173"/>
                    </a:cubicBezTo>
                    <a:cubicBezTo>
                      <a:pt x="65" y="170"/>
                      <a:pt x="63" y="168"/>
                      <a:pt x="58" y="165"/>
                    </a:cubicBezTo>
                    <a:cubicBezTo>
                      <a:pt x="57" y="166"/>
                      <a:pt x="57" y="168"/>
                      <a:pt x="57" y="169"/>
                    </a:cubicBezTo>
                    <a:cubicBezTo>
                      <a:pt x="55" y="169"/>
                      <a:pt x="55" y="169"/>
                      <a:pt x="54" y="169"/>
                    </a:cubicBezTo>
                    <a:cubicBezTo>
                      <a:pt x="52" y="169"/>
                      <a:pt x="51" y="171"/>
                      <a:pt x="50" y="171"/>
                    </a:cubicBezTo>
                    <a:cubicBezTo>
                      <a:pt x="48" y="171"/>
                      <a:pt x="47" y="166"/>
                      <a:pt x="47" y="164"/>
                    </a:cubicBezTo>
                    <a:cubicBezTo>
                      <a:pt x="47" y="161"/>
                      <a:pt x="47" y="161"/>
                      <a:pt x="47" y="158"/>
                    </a:cubicBezTo>
                    <a:cubicBezTo>
                      <a:pt x="47" y="158"/>
                      <a:pt x="47" y="154"/>
                      <a:pt x="45" y="154"/>
                    </a:cubicBezTo>
                    <a:cubicBezTo>
                      <a:pt x="42" y="154"/>
                      <a:pt x="40" y="159"/>
                      <a:pt x="39" y="159"/>
                    </a:cubicBezTo>
                    <a:cubicBezTo>
                      <a:pt x="35" y="159"/>
                      <a:pt x="22" y="148"/>
                      <a:pt x="20" y="146"/>
                    </a:cubicBezTo>
                    <a:cubicBezTo>
                      <a:pt x="21" y="146"/>
                      <a:pt x="22" y="145"/>
                      <a:pt x="24" y="145"/>
                    </a:cubicBezTo>
                    <a:cubicBezTo>
                      <a:pt x="22" y="139"/>
                      <a:pt x="12" y="137"/>
                      <a:pt x="12" y="133"/>
                    </a:cubicBezTo>
                    <a:cubicBezTo>
                      <a:pt x="12" y="124"/>
                      <a:pt x="28" y="117"/>
                      <a:pt x="34" y="117"/>
                    </a:cubicBezTo>
                    <a:cubicBezTo>
                      <a:pt x="36" y="117"/>
                      <a:pt x="56" y="109"/>
                      <a:pt x="56" y="105"/>
                    </a:cubicBezTo>
                    <a:cubicBezTo>
                      <a:pt x="56" y="103"/>
                      <a:pt x="51" y="99"/>
                      <a:pt x="51" y="98"/>
                    </a:cubicBezTo>
                    <a:cubicBezTo>
                      <a:pt x="54" y="97"/>
                      <a:pt x="53" y="97"/>
                      <a:pt x="55" y="98"/>
                    </a:cubicBezTo>
                    <a:cubicBezTo>
                      <a:pt x="55" y="94"/>
                      <a:pt x="55" y="94"/>
                      <a:pt x="55" y="94"/>
                    </a:cubicBezTo>
                    <a:cubicBezTo>
                      <a:pt x="53" y="94"/>
                      <a:pt x="53" y="94"/>
                      <a:pt x="51" y="94"/>
                    </a:cubicBezTo>
                    <a:cubicBezTo>
                      <a:pt x="47" y="94"/>
                      <a:pt x="45" y="99"/>
                      <a:pt x="39" y="99"/>
                    </a:cubicBezTo>
                    <a:cubicBezTo>
                      <a:pt x="33" y="99"/>
                      <a:pt x="31" y="96"/>
                      <a:pt x="27" y="97"/>
                    </a:cubicBezTo>
                    <a:cubicBezTo>
                      <a:pt x="21" y="97"/>
                      <a:pt x="14" y="97"/>
                      <a:pt x="12" y="97"/>
                    </a:cubicBezTo>
                    <a:cubicBezTo>
                      <a:pt x="11" y="92"/>
                      <a:pt x="8" y="91"/>
                      <a:pt x="8" y="89"/>
                    </a:cubicBezTo>
                    <a:cubicBezTo>
                      <a:pt x="8" y="88"/>
                      <a:pt x="8" y="87"/>
                      <a:pt x="9" y="86"/>
                    </a:cubicBezTo>
                    <a:cubicBezTo>
                      <a:pt x="4" y="86"/>
                      <a:pt x="1" y="84"/>
                      <a:pt x="0" y="81"/>
                    </a:cubicBezTo>
                    <a:cubicBezTo>
                      <a:pt x="7" y="77"/>
                      <a:pt x="19" y="73"/>
                      <a:pt x="26" y="69"/>
                    </a:cubicBezTo>
                    <a:cubicBezTo>
                      <a:pt x="31" y="69"/>
                      <a:pt x="31" y="69"/>
                      <a:pt x="31" y="69"/>
                    </a:cubicBezTo>
                    <a:cubicBezTo>
                      <a:pt x="31" y="78"/>
                      <a:pt x="36" y="75"/>
                      <a:pt x="42" y="75"/>
                    </a:cubicBezTo>
                    <a:cubicBezTo>
                      <a:pt x="46" y="75"/>
                      <a:pt x="46" y="76"/>
                      <a:pt x="50" y="75"/>
                    </a:cubicBezTo>
                    <a:cubicBezTo>
                      <a:pt x="47" y="66"/>
                      <a:pt x="41" y="65"/>
                      <a:pt x="32" y="61"/>
                    </a:cubicBezTo>
                    <a:cubicBezTo>
                      <a:pt x="30" y="60"/>
                      <a:pt x="27" y="52"/>
                      <a:pt x="24" y="50"/>
                    </a:cubicBezTo>
                    <a:cubicBezTo>
                      <a:pt x="20" y="48"/>
                      <a:pt x="9" y="46"/>
                      <a:pt x="9" y="44"/>
                    </a:cubicBezTo>
                    <a:cubicBezTo>
                      <a:pt x="9" y="44"/>
                      <a:pt x="13" y="36"/>
                      <a:pt x="13" y="36"/>
                    </a:cubicBezTo>
                    <a:cubicBezTo>
                      <a:pt x="29" y="36"/>
                      <a:pt x="29" y="36"/>
                      <a:pt x="29" y="36"/>
                    </a:cubicBezTo>
                    <a:cubicBezTo>
                      <a:pt x="37" y="24"/>
                      <a:pt x="50" y="13"/>
                      <a:pt x="65" y="8"/>
                    </a:cubicBezTo>
                    <a:cubicBezTo>
                      <a:pt x="69" y="7"/>
                      <a:pt x="72" y="9"/>
                      <a:pt x="76" y="8"/>
                    </a:cubicBezTo>
                    <a:cubicBezTo>
                      <a:pt x="81" y="6"/>
                      <a:pt x="84" y="0"/>
                      <a:pt x="88" y="0"/>
                    </a:cubicBezTo>
                    <a:cubicBezTo>
                      <a:pt x="92" y="0"/>
                      <a:pt x="94" y="3"/>
                      <a:pt x="97" y="4"/>
                    </a:cubicBezTo>
                    <a:cubicBezTo>
                      <a:pt x="96" y="6"/>
                      <a:pt x="96" y="6"/>
                      <a:pt x="95" y="8"/>
                    </a:cubicBezTo>
                    <a:cubicBezTo>
                      <a:pt x="98" y="8"/>
                      <a:pt x="100" y="6"/>
                      <a:pt x="102" y="4"/>
                    </a:cubicBezTo>
                    <a:cubicBezTo>
                      <a:pt x="105" y="5"/>
                      <a:pt x="106" y="6"/>
                      <a:pt x="109" y="7"/>
                    </a:cubicBezTo>
                    <a:cubicBezTo>
                      <a:pt x="123" y="7"/>
                      <a:pt x="123" y="7"/>
                      <a:pt x="123" y="7"/>
                    </a:cubicBezTo>
                    <a:cubicBezTo>
                      <a:pt x="126" y="9"/>
                      <a:pt x="127" y="11"/>
                      <a:pt x="131" y="13"/>
                    </a:cubicBezTo>
                    <a:cubicBezTo>
                      <a:pt x="154" y="13"/>
                      <a:pt x="154" y="13"/>
                      <a:pt x="154" y="13"/>
                    </a:cubicBezTo>
                    <a:cubicBezTo>
                      <a:pt x="159" y="18"/>
                      <a:pt x="177" y="20"/>
                      <a:pt x="186" y="20"/>
                    </a:cubicBezTo>
                    <a:cubicBezTo>
                      <a:pt x="191" y="20"/>
                      <a:pt x="194" y="18"/>
                      <a:pt x="199" y="18"/>
                    </a:cubicBezTo>
                    <a:cubicBezTo>
                      <a:pt x="208" y="18"/>
                      <a:pt x="210" y="21"/>
                      <a:pt x="218" y="24"/>
                    </a:cubicBezTo>
                    <a:cubicBezTo>
                      <a:pt x="218" y="23"/>
                      <a:pt x="218" y="23"/>
                      <a:pt x="218" y="2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4" name="Freeform 104">
                <a:extLst>
                  <a:ext uri="{FF2B5EF4-FFF2-40B4-BE49-F238E27FC236}">
                    <a16:creationId xmlns:a16="http://schemas.microsoft.com/office/drawing/2014/main" id="{096C91C2-8B4B-4E2B-93A2-04F7FDC0E86E}"/>
                  </a:ext>
                </a:extLst>
              </p:cNvPr>
              <p:cNvSpPr>
                <a:spLocks/>
              </p:cNvSpPr>
              <p:nvPr/>
            </p:nvSpPr>
            <p:spPr bwMode="auto">
              <a:xfrm>
                <a:off x="1710970" y="1837779"/>
                <a:ext cx="33459" cy="45851"/>
              </a:xfrm>
              <a:custGeom>
                <a:avLst/>
                <a:gdLst>
                  <a:gd name="T0" fmla="*/ 6 w 14"/>
                  <a:gd name="T1" fmla="*/ 7 h 19"/>
                  <a:gd name="T2" fmla="*/ 0 w 14"/>
                  <a:gd name="T3" fmla="*/ 7 h 19"/>
                  <a:gd name="T4" fmla="*/ 7 w 14"/>
                  <a:gd name="T5" fmla="*/ 1 h 19"/>
                  <a:gd name="T6" fmla="*/ 14 w 14"/>
                  <a:gd name="T7" fmla="*/ 16 h 19"/>
                  <a:gd name="T8" fmla="*/ 12 w 14"/>
                  <a:gd name="T9" fmla="*/ 19 h 19"/>
                  <a:gd name="T10" fmla="*/ 6 w 14"/>
                  <a:gd name="T11" fmla="*/ 13 h 19"/>
                  <a:gd name="T12" fmla="*/ 6 w 14"/>
                  <a:gd name="T13" fmla="*/ 7 h 19"/>
                </a:gdLst>
                <a:ahLst/>
                <a:cxnLst>
                  <a:cxn ang="0">
                    <a:pos x="T0" y="T1"/>
                  </a:cxn>
                  <a:cxn ang="0">
                    <a:pos x="T2" y="T3"/>
                  </a:cxn>
                  <a:cxn ang="0">
                    <a:pos x="T4" y="T5"/>
                  </a:cxn>
                  <a:cxn ang="0">
                    <a:pos x="T6" y="T7"/>
                  </a:cxn>
                  <a:cxn ang="0">
                    <a:pos x="T8" y="T9"/>
                  </a:cxn>
                  <a:cxn ang="0">
                    <a:pos x="T10" y="T11"/>
                  </a:cxn>
                  <a:cxn ang="0">
                    <a:pos x="T12" y="T13"/>
                  </a:cxn>
                </a:cxnLst>
                <a:rect l="0" t="0" r="r" b="b"/>
                <a:pathLst>
                  <a:path w="14" h="19">
                    <a:moveTo>
                      <a:pt x="6" y="7"/>
                    </a:moveTo>
                    <a:cubicBezTo>
                      <a:pt x="2" y="6"/>
                      <a:pt x="3" y="5"/>
                      <a:pt x="0" y="7"/>
                    </a:cubicBezTo>
                    <a:cubicBezTo>
                      <a:pt x="0" y="0"/>
                      <a:pt x="1" y="0"/>
                      <a:pt x="7" y="1"/>
                    </a:cubicBezTo>
                    <a:cubicBezTo>
                      <a:pt x="7" y="9"/>
                      <a:pt x="14" y="10"/>
                      <a:pt x="14" y="16"/>
                    </a:cubicBezTo>
                    <a:cubicBezTo>
                      <a:pt x="14" y="18"/>
                      <a:pt x="13" y="19"/>
                      <a:pt x="12" y="19"/>
                    </a:cubicBezTo>
                    <a:cubicBezTo>
                      <a:pt x="9" y="19"/>
                      <a:pt x="6" y="13"/>
                      <a:pt x="6" y="13"/>
                    </a:cubicBezTo>
                    <a:cubicBezTo>
                      <a:pt x="6" y="11"/>
                      <a:pt x="5" y="8"/>
                      <a:pt x="6"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5" name="Freeform 105">
                <a:extLst>
                  <a:ext uri="{FF2B5EF4-FFF2-40B4-BE49-F238E27FC236}">
                    <a16:creationId xmlns:a16="http://schemas.microsoft.com/office/drawing/2014/main" id="{2DF20CB4-0227-4960-A9FA-CE5CB4BB00A3}"/>
                  </a:ext>
                </a:extLst>
              </p:cNvPr>
              <p:cNvSpPr>
                <a:spLocks/>
              </p:cNvSpPr>
              <p:nvPr/>
            </p:nvSpPr>
            <p:spPr bwMode="auto">
              <a:xfrm>
                <a:off x="1656445" y="1783254"/>
                <a:ext cx="39654" cy="57003"/>
              </a:xfrm>
              <a:custGeom>
                <a:avLst/>
                <a:gdLst>
                  <a:gd name="T0" fmla="*/ 10 w 16"/>
                  <a:gd name="T1" fmla="*/ 12 h 23"/>
                  <a:gd name="T2" fmla="*/ 13 w 16"/>
                  <a:gd name="T3" fmla="*/ 12 h 23"/>
                  <a:gd name="T4" fmla="*/ 13 w 16"/>
                  <a:gd name="T5" fmla="*/ 23 h 23"/>
                  <a:gd name="T6" fmla="*/ 8 w 16"/>
                  <a:gd name="T7" fmla="*/ 12 h 23"/>
                  <a:gd name="T8" fmla="*/ 0 w 16"/>
                  <a:gd name="T9" fmla="*/ 3 h 23"/>
                  <a:gd name="T10" fmla="*/ 4 w 16"/>
                  <a:gd name="T11" fmla="*/ 0 h 23"/>
                  <a:gd name="T12" fmla="*/ 10 w 16"/>
                  <a:gd name="T13" fmla="*/ 0 h 23"/>
                  <a:gd name="T14" fmla="*/ 10 w 16"/>
                  <a:gd name="T15" fmla="*/ 1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3">
                    <a:moveTo>
                      <a:pt x="10" y="12"/>
                    </a:moveTo>
                    <a:cubicBezTo>
                      <a:pt x="10" y="13"/>
                      <a:pt x="13" y="13"/>
                      <a:pt x="13" y="12"/>
                    </a:cubicBezTo>
                    <a:cubicBezTo>
                      <a:pt x="13" y="16"/>
                      <a:pt x="16" y="20"/>
                      <a:pt x="13" y="23"/>
                    </a:cubicBezTo>
                    <a:cubicBezTo>
                      <a:pt x="9" y="20"/>
                      <a:pt x="8" y="16"/>
                      <a:pt x="8" y="12"/>
                    </a:cubicBezTo>
                    <a:cubicBezTo>
                      <a:pt x="4" y="11"/>
                      <a:pt x="0" y="7"/>
                      <a:pt x="0" y="3"/>
                    </a:cubicBezTo>
                    <a:cubicBezTo>
                      <a:pt x="0" y="1"/>
                      <a:pt x="3" y="0"/>
                      <a:pt x="4" y="0"/>
                    </a:cubicBezTo>
                    <a:cubicBezTo>
                      <a:pt x="9" y="0"/>
                      <a:pt x="6" y="3"/>
                      <a:pt x="10" y="0"/>
                    </a:cubicBezTo>
                    <a:cubicBezTo>
                      <a:pt x="10" y="8"/>
                      <a:pt x="9" y="8"/>
                      <a:pt x="10" y="1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6" name="Freeform 106">
                <a:extLst>
                  <a:ext uri="{FF2B5EF4-FFF2-40B4-BE49-F238E27FC236}">
                    <a16:creationId xmlns:a16="http://schemas.microsoft.com/office/drawing/2014/main" id="{21F2C513-7A3F-4D5F-BDBF-7A87C63E3A1A}"/>
                  </a:ext>
                </a:extLst>
              </p:cNvPr>
              <p:cNvSpPr>
                <a:spLocks/>
              </p:cNvSpPr>
              <p:nvPr/>
            </p:nvSpPr>
            <p:spPr bwMode="auto">
              <a:xfrm>
                <a:off x="1998464" y="1256594"/>
                <a:ext cx="366804" cy="193315"/>
              </a:xfrm>
              <a:custGeom>
                <a:avLst/>
                <a:gdLst>
                  <a:gd name="T0" fmla="*/ 139 w 150"/>
                  <a:gd name="T1" fmla="*/ 62 h 79"/>
                  <a:gd name="T2" fmla="*/ 135 w 150"/>
                  <a:gd name="T3" fmla="*/ 65 h 79"/>
                  <a:gd name="T4" fmla="*/ 139 w 150"/>
                  <a:gd name="T5" fmla="*/ 67 h 79"/>
                  <a:gd name="T6" fmla="*/ 142 w 150"/>
                  <a:gd name="T7" fmla="*/ 71 h 79"/>
                  <a:gd name="T8" fmla="*/ 126 w 150"/>
                  <a:gd name="T9" fmla="*/ 77 h 79"/>
                  <a:gd name="T10" fmla="*/ 102 w 150"/>
                  <a:gd name="T11" fmla="*/ 68 h 79"/>
                  <a:gd name="T12" fmla="*/ 95 w 150"/>
                  <a:gd name="T13" fmla="*/ 73 h 79"/>
                  <a:gd name="T14" fmla="*/ 74 w 150"/>
                  <a:gd name="T15" fmla="*/ 79 h 79"/>
                  <a:gd name="T16" fmla="*/ 48 w 150"/>
                  <a:gd name="T17" fmla="*/ 79 h 79"/>
                  <a:gd name="T18" fmla="*/ 43 w 150"/>
                  <a:gd name="T19" fmla="*/ 72 h 79"/>
                  <a:gd name="T20" fmla="*/ 27 w 150"/>
                  <a:gd name="T21" fmla="*/ 70 h 79"/>
                  <a:gd name="T22" fmla="*/ 14 w 150"/>
                  <a:gd name="T23" fmla="*/ 60 h 79"/>
                  <a:gd name="T24" fmla="*/ 42 w 150"/>
                  <a:gd name="T25" fmla="*/ 54 h 79"/>
                  <a:gd name="T26" fmla="*/ 51 w 150"/>
                  <a:gd name="T27" fmla="*/ 53 h 79"/>
                  <a:gd name="T28" fmla="*/ 44 w 150"/>
                  <a:gd name="T29" fmla="*/ 50 h 79"/>
                  <a:gd name="T30" fmla="*/ 29 w 150"/>
                  <a:gd name="T31" fmla="*/ 50 h 79"/>
                  <a:gd name="T32" fmla="*/ 7 w 150"/>
                  <a:gd name="T33" fmla="*/ 45 h 79"/>
                  <a:gd name="T34" fmla="*/ 18 w 150"/>
                  <a:gd name="T35" fmla="*/ 39 h 79"/>
                  <a:gd name="T36" fmla="*/ 8 w 150"/>
                  <a:gd name="T37" fmla="*/ 39 h 79"/>
                  <a:gd name="T38" fmla="*/ 0 w 150"/>
                  <a:gd name="T39" fmla="*/ 33 h 79"/>
                  <a:gd name="T40" fmla="*/ 36 w 150"/>
                  <a:gd name="T41" fmla="*/ 9 h 79"/>
                  <a:gd name="T42" fmla="*/ 41 w 150"/>
                  <a:gd name="T43" fmla="*/ 19 h 79"/>
                  <a:gd name="T44" fmla="*/ 50 w 150"/>
                  <a:gd name="T45" fmla="*/ 13 h 79"/>
                  <a:gd name="T46" fmla="*/ 63 w 150"/>
                  <a:gd name="T47" fmla="*/ 22 h 79"/>
                  <a:gd name="T48" fmla="*/ 71 w 150"/>
                  <a:gd name="T49" fmla="*/ 20 h 79"/>
                  <a:gd name="T50" fmla="*/ 70 w 150"/>
                  <a:gd name="T51" fmla="*/ 15 h 79"/>
                  <a:gd name="T52" fmla="*/ 76 w 150"/>
                  <a:gd name="T53" fmla="*/ 15 h 79"/>
                  <a:gd name="T54" fmla="*/ 86 w 150"/>
                  <a:gd name="T55" fmla="*/ 23 h 79"/>
                  <a:gd name="T56" fmla="*/ 91 w 150"/>
                  <a:gd name="T57" fmla="*/ 34 h 79"/>
                  <a:gd name="T58" fmla="*/ 94 w 150"/>
                  <a:gd name="T59" fmla="*/ 31 h 79"/>
                  <a:gd name="T60" fmla="*/ 88 w 150"/>
                  <a:gd name="T61" fmla="*/ 11 h 79"/>
                  <a:gd name="T62" fmla="*/ 93 w 150"/>
                  <a:gd name="T63" fmla="*/ 8 h 79"/>
                  <a:gd name="T64" fmla="*/ 101 w 150"/>
                  <a:gd name="T65" fmla="*/ 8 h 79"/>
                  <a:gd name="T66" fmla="*/ 101 w 150"/>
                  <a:gd name="T67" fmla="*/ 5 h 79"/>
                  <a:gd name="T68" fmla="*/ 109 w 150"/>
                  <a:gd name="T69" fmla="*/ 0 h 79"/>
                  <a:gd name="T70" fmla="*/ 119 w 150"/>
                  <a:gd name="T71" fmla="*/ 6 h 79"/>
                  <a:gd name="T72" fmla="*/ 113 w 150"/>
                  <a:gd name="T73" fmla="*/ 16 h 79"/>
                  <a:gd name="T74" fmla="*/ 121 w 150"/>
                  <a:gd name="T75" fmla="*/ 40 h 79"/>
                  <a:gd name="T76" fmla="*/ 150 w 150"/>
                  <a:gd name="T77" fmla="*/ 60 h 79"/>
                  <a:gd name="T78" fmla="*/ 139 w 150"/>
                  <a:gd name="T79"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0" h="79">
                    <a:moveTo>
                      <a:pt x="139" y="62"/>
                    </a:moveTo>
                    <a:cubicBezTo>
                      <a:pt x="137" y="62"/>
                      <a:pt x="135" y="63"/>
                      <a:pt x="135" y="65"/>
                    </a:cubicBezTo>
                    <a:cubicBezTo>
                      <a:pt x="135" y="67"/>
                      <a:pt x="138" y="67"/>
                      <a:pt x="139" y="67"/>
                    </a:cubicBezTo>
                    <a:cubicBezTo>
                      <a:pt x="140" y="70"/>
                      <a:pt x="141" y="71"/>
                      <a:pt x="142" y="71"/>
                    </a:cubicBezTo>
                    <a:cubicBezTo>
                      <a:pt x="140" y="77"/>
                      <a:pt x="133" y="77"/>
                      <a:pt x="126" y="77"/>
                    </a:cubicBezTo>
                    <a:cubicBezTo>
                      <a:pt x="115" y="77"/>
                      <a:pt x="111" y="68"/>
                      <a:pt x="102" y="68"/>
                    </a:cubicBezTo>
                    <a:cubicBezTo>
                      <a:pt x="97" y="68"/>
                      <a:pt x="99" y="71"/>
                      <a:pt x="95" y="73"/>
                    </a:cubicBezTo>
                    <a:cubicBezTo>
                      <a:pt x="87" y="77"/>
                      <a:pt x="80" y="75"/>
                      <a:pt x="74" y="79"/>
                    </a:cubicBezTo>
                    <a:cubicBezTo>
                      <a:pt x="61" y="79"/>
                      <a:pt x="56" y="79"/>
                      <a:pt x="48" y="79"/>
                    </a:cubicBezTo>
                    <a:cubicBezTo>
                      <a:pt x="44" y="79"/>
                      <a:pt x="47" y="74"/>
                      <a:pt x="43" y="72"/>
                    </a:cubicBezTo>
                    <a:cubicBezTo>
                      <a:pt x="40" y="69"/>
                      <a:pt x="31" y="70"/>
                      <a:pt x="27" y="70"/>
                    </a:cubicBezTo>
                    <a:cubicBezTo>
                      <a:pt x="21" y="70"/>
                      <a:pt x="16" y="64"/>
                      <a:pt x="14" y="60"/>
                    </a:cubicBezTo>
                    <a:cubicBezTo>
                      <a:pt x="21" y="55"/>
                      <a:pt x="30" y="54"/>
                      <a:pt x="42" y="54"/>
                    </a:cubicBezTo>
                    <a:cubicBezTo>
                      <a:pt x="46" y="54"/>
                      <a:pt x="48" y="53"/>
                      <a:pt x="51" y="53"/>
                    </a:cubicBezTo>
                    <a:cubicBezTo>
                      <a:pt x="49" y="52"/>
                      <a:pt x="47" y="50"/>
                      <a:pt x="44" y="50"/>
                    </a:cubicBezTo>
                    <a:cubicBezTo>
                      <a:pt x="39" y="50"/>
                      <a:pt x="32" y="50"/>
                      <a:pt x="29" y="50"/>
                    </a:cubicBezTo>
                    <a:cubicBezTo>
                      <a:pt x="23" y="50"/>
                      <a:pt x="7" y="53"/>
                      <a:pt x="7" y="45"/>
                    </a:cubicBezTo>
                    <a:cubicBezTo>
                      <a:pt x="7" y="39"/>
                      <a:pt x="15" y="41"/>
                      <a:pt x="18" y="39"/>
                    </a:cubicBezTo>
                    <a:cubicBezTo>
                      <a:pt x="14" y="38"/>
                      <a:pt x="12" y="39"/>
                      <a:pt x="8" y="39"/>
                    </a:cubicBezTo>
                    <a:cubicBezTo>
                      <a:pt x="5" y="39"/>
                      <a:pt x="0" y="34"/>
                      <a:pt x="0" y="33"/>
                    </a:cubicBezTo>
                    <a:cubicBezTo>
                      <a:pt x="0" y="19"/>
                      <a:pt x="26" y="9"/>
                      <a:pt x="36" y="9"/>
                    </a:cubicBezTo>
                    <a:cubicBezTo>
                      <a:pt x="40" y="9"/>
                      <a:pt x="40" y="17"/>
                      <a:pt x="41" y="19"/>
                    </a:cubicBezTo>
                    <a:cubicBezTo>
                      <a:pt x="43" y="17"/>
                      <a:pt x="45" y="13"/>
                      <a:pt x="50" y="13"/>
                    </a:cubicBezTo>
                    <a:cubicBezTo>
                      <a:pt x="58" y="13"/>
                      <a:pt x="61" y="17"/>
                      <a:pt x="63" y="22"/>
                    </a:cubicBezTo>
                    <a:cubicBezTo>
                      <a:pt x="66" y="21"/>
                      <a:pt x="68" y="21"/>
                      <a:pt x="71" y="20"/>
                    </a:cubicBezTo>
                    <a:cubicBezTo>
                      <a:pt x="71" y="17"/>
                      <a:pt x="71" y="17"/>
                      <a:pt x="70" y="15"/>
                    </a:cubicBezTo>
                    <a:cubicBezTo>
                      <a:pt x="76" y="15"/>
                      <a:pt x="76" y="15"/>
                      <a:pt x="76" y="15"/>
                    </a:cubicBezTo>
                    <a:cubicBezTo>
                      <a:pt x="80" y="16"/>
                      <a:pt x="84" y="20"/>
                      <a:pt x="86" y="23"/>
                    </a:cubicBezTo>
                    <a:cubicBezTo>
                      <a:pt x="87" y="26"/>
                      <a:pt x="85" y="34"/>
                      <a:pt x="91" y="34"/>
                    </a:cubicBezTo>
                    <a:cubicBezTo>
                      <a:pt x="93" y="34"/>
                      <a:pt x="93" y="32"/>
                      <a:pt x="94" y="31"/>
                    </a:cubicBezTo>
                    <a:cubicBezTo>
                      <a:pt x="92" y="28"/>
                      <a:pt x="88" y="14"/>
                      <a:pt x="88" y="11"/>
                    </a:cubicBezTo>
                    <a:cubicBezTo>
                      <a:pt x="88" y="9"/>
                      <a:pt x="91" y="8"/>
                      <a:pt x="93" y="8"/>
                    </a:cubicBezTo>
                    <a:cubicBezTo>
                      <a:pt x="98" y="8"/>
                      <a:pt x="96" y="10"/>
                      <a:pt x="101" y="8"/>
                    </a:cubicBezTo>
                    <a:cubicBezTo>
                      <a:pt x="101" y="7"/>
                      <a:pt x="101" y="6"/>
                      <a:pt x="101" y="5"/>
                    </a:cubicBezTo>
                    <a:cubicBezTo>
                      <a:pt x="101" y="2"/>
                      <a:pt x="105" y="0"/>
                      <a:pt x="109" y="0"/>
                    </a:cubicBezTo>
                    <a:cubicBezTo>
                      <a:pt x="114" y="0"/>
                      <a:pt x="119" y="2"/>
                      <a:pt x="119" y="6"/>
                    </a:cubicBezTo>
                    <a:cubicBezTo>
                      <a:pt x="119" y="11"/>
                      <a:pt x="113" y="13"/>
                      <a:pt x="113" y="16"/>
                    </a:cubicBezTo>
                    <a:cubicBezTo>
                      <a:pt x="113" y="26"/>
                      <a:pt x="121" y="33"/>
                      <a:pt x="121" y="40"/>
                    </a:cubicBezTo>
                    <a:cubicBezTo>
                      <a:pt x="121" y="49"/>
                      <a:pt x="145" y="56"/>
                      <a:pt x="150" y="60"/>
                    </a:cubicBezTo>
                    <a:cubicBezTo>
                      <a:pt x="145" y="63"/>
                      <a:pt x="144" y="62"/>
                      <a:pt x="139" y="6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7" name="Freeform 107">
                <a:extLst>
                  <a:ext uri="{FF2B5EF4-FFF2-40B4-BE49-F238E27FC236}">
                    <a16:creationId xmlns:a16="http://schemas.microsoft.com/office/drawing/2014/main" id="{00B8A648-7FFC-4068-A735-AD364294D050}"/>
                  </a:ext>
                </a:extLst>
              </p:cNvPr>
              <p:cNvSpPr>
                <a:spLocks/>
              </p:cNvSpPr>
              <p:nvPr/>
            </p:nvSpPr>
            <p:spPr bwMode="auto">
              <a:xfrm>
                <a:off x="1862152" y="1225614"/>
                <a:ext cx="205707" cy="136312"/>
              </a:xfrm>
              <a:custGeom>
                <a:avLst/>
                <a:gdLst>
                  <a:gd name="T0" fmla="*/ 18 w 84"/>
                  <a:gd name="T1" fmla="*/ 53 h 56"/>
                  <a:gd name="T2" fmla="*/ 14 w 84"/>
                  <a:gd name="T3" fmla="*/ 47 h 56"/>
                  <a:gd name="T4" fmla="*/ 0 w 84"/>
                  <a:gd name="T5" fmla="*/ 42 h 56"/>
                  <a:gd name="T6" fmla="*/ 15 w 84"/>
                  <a:gd name="T7" fmla="*/ 14 h 56"/>
                  <a:gd name="T8" fmla="*/ 10 w 84"/>
                  <a:gd name="T9" fmla="*/ 4 h 56"/>
                  <a:gd name="T10" fmla="*/ 28 w 84"/>
                  <a:gd name="T11" fmla="*/ 4 h 56"/>
                  <a:gd name="T12" fmla="*/ 39 w 84"/>
                  <a:gd name="T13" fmla="*/ 2 h 56"/>
                  <a:gd name="T14" fmla="*/ 54 w 84"/>
                  <a:gd name="T15" fmla="*/ 7 h 56"/>
                  <a:gd name="T16" fmla="*/ 64 w 84"/>
                  <a:gd name="T17" fmla="*/ 6 h 56"/>
                  <a:gd name="T18" fmla="*/ 84 w 84"/>
                  <a:gd name="T19" fmla="*/ 19 h 56"/>
                  <a:gd name="T20" fmla="*/ 66 w 84"/>
                  <a:gd name="T21" fmla="*/ 25 h 56"/>
                  <a:gd name="T22" fmla="*/ 45 w 84"/>
                  <a:gd name="T23" fmla="*/ 47 h 56"/>
                  <a:gd name="T24" fmla="*/ 23 w 84"/>
                  <a:gd name="T25" fmla="*/ 56 h 56"/>
                  <a:gd name="T26" fmla="*/ 18 w 84"/>
                  <a:gd name="T27"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56">
                    <a:moveTo>
                      <a:pt x="18" y="53"/>
                    </a:moveTo>
                    <a:cubicBezTo>
                      <a:pt x="17" y="53"/>
                      <a:pt x="15" y="49"/>
                      <a:pt x="14" y="47"/>
                    </a:cubicBezTo>
                    <a:cubicBezTo>
                      <a:pt x="12" y="44"/>
                      <a:pt x="0" y="45"/>
                      <a:pt x="0" y="42"/>
                    </a:cubicBezTo>
                    <a:cubicBezTo>
                      <a:pt x="0" y="32"/>
                      <a:pt x="15" y="24"/>
                      <a:pt x="15" y="14"/>
                    </a:cubicBezTo>
                    <a:cubicBezTo>
                      <a:pt x="15" y="11"/>
                      <a:pt x="11" y="7"/>
                      <a:pt x="10" y="4"/>
                    </a:cubicBezTo>
                    <a:cubicBezTo>
                      <a:pt x="17" y="1"/>
                      <a:pt x="21" y="4"/>
                      <a:pt x="28" y="4"/>
                    </a:cubicBezTo>
                    <a:cubicBezTo>
                      <a:pt x="31" y="4"/>
                      <a:pt x="34" y="0"/>
                      <a:pt x="39" y="2"/>
                    </a:cubicBezTo>
                    <a:cubicBezTo>
                      <a:pt x="45" y="3"/>
                      <a:pt x="48" y="7"/>
                      <a:pt x="54" y="7"/>
                    </a:cubicBezTo>
                    <a:cubicBezTo>
                      <a:pt x="57" y="10"/>
                      <a:pt x="61" y="6"/>
                      <a:pt x="64" y="6"/>
                    </a:cubicBezTo>
                    <a:cubicBezTo>
                      <a:pt x="70" y="6"/>
                      <a:pt x="84" y="12"/>
                      <a:pt x="84" y="19"/>
                    </a:cubicBezTo>
                    <a:cubicBezTo>
                      <a:pt x="84" y="22"/>
                      <a:pt x="69" y="24"/>
                      <a:pt x="66" y="25"/>
                    </a:cubicBezTo>
                    <a:cubicBezTo>
                      <a:pt x="57" y="28"/>
                      <a:pt x="45" y="40"/>
                      <a:pt x="45" y="47"/>
                    </a:cubicBezTo>
                    <a:cubicBezTo>
                      <a:pt x="45" y="49"/>
                      <a:pt x="25" y="56"/>
                      <a:pt x="23" y="56"/>
                    </a:cubicBezTo>
                    <a:cubicBezTo>
                      <a:pt x="21" y="56"/>
                      <a:pt x="20" y="53"/>
                      <a:pt x="18" y="5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8" name="Freeform 108">
                <a:extLst>
                  <a:ext uri="{FF2B5EF4-FFF2-40B4-BE49-F238E27FC236}">
                    <a16:creationId xmlns:a16="http://schemas.microsoft.com/office/drawing/2014/main" id="{44E15526-40E9-4A84-9B5D-4834CCB915C5}"/>
                  </a:ext>
                </a:extLst>
              </p:cNvPr>
              <p:cNvSpPr>
                <a:spLocks/>
              </p:cNvSpPr>
              <p:nvPr/>
            </p:nvSpPr>
            <p:spPr bwMode="auto">
              <a:xfrm>
                <a:off x="2025727" y="1130196"/>
                <a:ext cx="247840" cy="105333"/>
              </a:xfrm>
              <a:custGeom>
                <a:avLst/>
                <a:gdLst>
                  <a:gd name="T0" fmla="*/ 35 w 101"/>
                  <a:gd name="T1" fmla="*/ 43 h 43"/>
                  <a:gd name="T2" fmla="*/ 27 w 101"/>
                  <a:gd name="T3" fmla="*/ 38 h 43"/>
                  <a:gd name="T4" fmla="*/ 35 w 101"/>
                  <a:gd name="T5" fmla="*/ 35 h 43"/>
                  <a:gd name="T6" fmla="*/ 30 w 101"/>
                  <a:gd name="T7" fmla="*/ 28 h 43"/>
                  <a:gd name="T8" fmla="*/ 27 w 101"/>
                  <a:gd name="T9" fmla="*/ 32 h 43"/>
                  <a:gd name="T10" fmla="*/ 14 w 101"/>
                  <a:gd name="T11" fmla="*/ 34 h 43"/>
                  <a:gd name="T12" fmla="*/ 4 w 101"/>
                  <a:gd name="T13" fmla="*/ 32 h 43"/>
                  <a:gd name="T14" fmla="*/ 0 w 101"/>
                  <a:gd name="T15" fmla="*/ 28 h 43"/>
                  <a:gd name="T16" fmla="*/ 0 w 101"/>
                  <a:gd name="T17" fmla="*/ 23 h 43"/>
                  <a:gd name="T18" fmla="*/ 7 w 101"/>
                  <a:gd name="T19" fmla="*/ 20 h 43"/>
                  <a:gd name="T20" fmla="*/ 20 w 101"/>
                  <a:gd name="T21" fmla="*/ 23 h 43"/>
                  <a:gd name="T22" fmla="*/ 7 w 101"/>
                  <a:gd name="T23" fmla="*/ 20 h 43"/>
                  <a:gd name="T24" fmla="*/ 7 w 101"/>
                  <a:gd name="T25" fmla="*/ 15 h 43"/>
                  <a:gd name="T26" fmla="*/ 12 w 101"/>
                  <a:gd name="T27" fmla="*/ 15 h 43"/>
                  <a:gd name="T28" fmla="*/ 25 w 101"/>
                  <a:gd name="T29" fmla="*/ 17 h 43"/>
                  <a:gd name="T30" fmla="*/ 11 w 101"/>
                  <a:gd name="T31" fmla="*/ 14 h 43"/>
                  <a:gd name="T32" fmla="*/ 16 w 101"/>
                  <a:gd name="T33" fmla="*/ 11 h 43"/>
                  <a:gd name="T34" fmla="*/ 24 w 101"/>
                  <a:gd name="T35" fmla="*/ 12 h 43"/>
                  <a:gd name="T36" fmla="*/ 15 w 101"/>
                  <a:gd name="T37" fmla="*/ 8 h 43"/>
                  <a:gd name="T38" fmla="*/ 25 w 101"/>
                  <a:gd name="T39" fmla="*/ 8 h 43"/>
                  <a:gd name="T40" fmla="*/ 29 w 101"/>
                  <a:gd name="T41" fmla="*/ 12 h 43"/>
                  <a:gd name="T42" fmla="*/ 36 w 101"/>
                  <a:gd name="T43" fmla="*/ 12 h 43"/>
                  <a:gd name="T44" fmla="*/ 63 w 101"/>
                  <a:gd name="T45" fmla="*/ 23 h 43"/>
                  <a:gd name="T46" fmla="*/ 70 w 101"/>
                  <a:gd name="T47" fmla="*/ 20 h 43"/>
                  <a:gd name="T48" fmla="*/ 64 w 101"/>
                  <a:gd name="T49" fmla="*/ 19 h 43"/>
                  <a:gd name="T50" fmla="*/ 67 w 101"/>
                  <a:gd name="T51" fmla="*/ 18 h 43"/>
                  <a:gd name="T52" fmla="*/ 67 w 101"/>
                  <a:gd name="T53" fmla="*/ 14 h 43"/>
                  <a:gd name="T54" fmla="*/ 60 w 101"/>
                  <a:gd name="T55" fmla="*/ 10 h 43"/>
                  <a:gd name="T56" fmla="*/ 70 w 101"/>
                  <a:gd name="T57" fmla="*/ 0 h 43"/>
                  <a:gd name="T58" fmla="*/ 75 w 101"/>
                  <a:gd name="T59" fmla="*/ 2 h 43"/>
                  <a:gd name="T60" fmla="*/ 75 w 101"/>
                  <a:gd name="T61" fmla="*/ 6 h 43"/>
                  <a:gd name="T62" fmla="*/ 86 w 101"/>
                  <a:gd name="T63" fmla="*/ 17 h 43"/>
                  <a:gd name="T64" fmla="*/ 94 w 101"/>
                  <a:gd name="T65" fmla="*/ 13 h 43"/>
                  <a:gd name="T66" fmla="*/ 101 w 101"/>
                  <a:gd name="T67" fmla="*/ 20 h 43"/>
                  <a:gd name="T68" fmla="*/ 91 w 101"/>
                  <a:gd name="T69" fmla="*/ 34 h 43"/>
                  <a:gd name="T70" fmla="*/ 72 w 101"/>
                  <a:gd name="T71" fmla="*/ 33 h 43"/>
                  <a:gd name="T72" fmla="*/ 53 w 101"/>
                  <a:gd name="T73" fmla="*/ 38 h 43"/>
                  <a:gd name="T74" fmla="*/ 35 w 101"/>
                  <a:gd name="T7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1" h="43">
                    <a:moveTo>
                      <a:pt x="35" y="43"/>
                    </a:moveTo>
                    <a:cubicBezTo>
                      <a:pt x="31" y="43"/>
                      <a:pt x="27" y="40"/>
                      <a:pt x="27" y="38"/>
                    </a:cubicBezTo>
                    <a:cubicBezTo>
                      <a:pt x="27" y="34"/>
                      <a:pt x="31" y="35"/>
                      <a:pt x="35" y="35"/>
                    </a:cubicBezTo>
                    <a:cubicBezTo>
                      <a:pt x="33" y="32"/>
                      <a:pt x="30" y="31"/>
                      <a:pt x="30" y="28"/>
                    </a:cubicBezTo>
                    <a:cubicBezTo>
                      <a:pt x="28" y="28"/>
                      <a:pt x="27" y="30"/>
                      <a:pt x="27" y="32"/>
                    </a:cubicBezTo>
                    <a:cubicBezTo>
                      <a:pt x="22" y="32"/>
                      <a:pt x="18" y="34"/>
                      <a:pt x="14" y="34"/>
                    </a:cubicBezTo>
                    <a:cubicBezTo>
                      <a:pt x="11" y="34"/>
                      <a:pt x="6" y="32"/>
                      <a:pt x="4" y="32"/>
                    </a:cubicBezTo>
                    <a:cubicBezTo>
                      <a:pt x="2" y="32"/>
                      <a:pt x="0" y="30"/>
                      <a:pt x="0" y="28"/>
                    </a:cubicBezTo>
                    <a:cubicBezTo>
                      <a:pt x="0" y="25"/>
                      <a:pt x="1" y="25"/>
                      <a:pt x="0" y="23"/>
                    </a:cubicBezTo>
                    <a:cubicBezTo>
                      <a:pt x="3" y="23"/>
                      <a:pt x="4" y="20"/>
                      <a:pt x="7" y="20"/>
                    </a:cubicBezTo>
                    <a:cubicBezTo>
                      <a:pt x="13" y="20"/>
                      <a:pt x="16" y="23"/>
                      <a:pt x="20" y="23"/>
                    </a:cubicBezTo>
                    <a:cubicBezTo>
                      <a:pt x="15" y="23"/>
                      <a:pt x="11" y="21"/>
                      <a:pt x="7" y="20"/>
                    </a:cubicBezTo>
                    <a:cubicBezTo>
                      <a:pt x="7" y="15"/>
                      <a:pt x="7" y="15"/>
                      <a:pt x="7" y="15"/>
                    </a:cubicBezTo>
                    <a:cubicBezTo>
                      <a:pt x="10" y="15"/>
                      <a:pt x="12" y="15"/>
                      <a:pt x="12" y="15"/>
                    </a:cubicBezTo>
                    <a:cubicBezTo>
                      <a:pt x="13" y="15"/>
                      <a:pt x="22" y="17"/>
                      <a:pt x="25" y="17"/>
                    </a:cubicBezTo>
                    <a:cubicBezTo>
                      <a:pt x="20" y="16"/>
                      <a:pt x="15" y="17"/>
                      <a:pt x="11" y="14"/>
                    </a:cubicBezTo>
                    <a:cubicBezTo>
                      <a:pt x="12" y="12"/>
                      <a:pt x="14" y="11"/>
                      <a:pt x="16" y="11"/>
                    </a:cubicBezTo>
                    <a:cubicBezTo>
                      <a:pt x="20" y="11"/>
                      <a:pt x="21" y="12"/>
                      <a:pt x="24" y="12"/>
                    </a:cubicBezTo>
                    <a:cubicBezTo>
                      <a:pt x="20" y="12"/>
                      <a:pt x="15" y="12"/>
                      <a:pt x="15" y="8"/>
                    </a:cubicBezTo>
                    <a:cubicBezTo>
                      <a:pt x="20" y="7"/>
                      <a:pt x="22" y="8"/>
                      <a:pt x="25" y="8"/>
                    </a:cubicBezTo>
                    <a:cubicBezTo>
                      <a:pt x="26" y="8"/>
                      <a:pt x="29" y="9"/>
                      <a:pt x="29" y="12"/>
                    </a:cubicBezTo>
                    <a:cubicBezTo>
                      <a:pt x="33" y="12"/>
                      <a:pt x="35" y="12"/>
                      <a:pt x="36" y="12"/>
                    </a:cubicBezTo>
                    <a:cubicBezTo>
                      <a:pt x="45" y="12"/>
                      <a:pt x="51" y="23"/>
                      <a:pt x="63" y="23"/>
                    </a:cubicBezTo>
                    <a:cubicBezTo>
                      <a:pt x="67" y="23"/>
                      <a:pt x="68" y="22"/>
                      <a:pt x="70" y="20"/>
                    </a:cubicBezTo>
                    <a:cubicBezTo>
                      <a:pt x="66" y="20"/>
                      <a:pt x="65" y="19"/>
                      <a:pt x="64" y="19"/>
                    </a:cubicBezTo>
                    <a:cubicBezTo>
                      <a:pt x="64" y="18"/>
                      <a:pt x="66" y="18"/>
                      <a:pt x="67" y="18"/>
                    </a:cubicBezTo>
                    <a:cubicBezTo>
                      <a:pt x="67" y="14"/>
                      <a:pt x="67" y="14"/>
                      <a:pt x="67" y="14"/>
                    </a:cubicBezTo>
                    <a:cubicBezTo>
                      <a:pt x="65" y="14"/>
                      <a:pt x="60" y="12"/>
                      <a:pt x="60" y="10"/>
                    </a:cubicBezTo>
                    <a:cubicBezTo>
                      <a:pt x="60" y="5"/>
                      <a:pt x="67" y="3"/>
                      <a:pt x="70" y="0"/>
                    </a:cubicBezTo>
                    <a:cubicBezTo>
                      <a:pt x="72" y="1"/>
                      <a:pt x="73" y="2"/>
                      <a:pt x="75" y="2"/>
                    </a:cubicBezTo>
                    <a:cubicBezTo>
                      <a:pt x="75" y="5"/>
                      <a:pt x="75" y="5"/>
                      <a:pt x="75" y="6"/>
                    </a:cubicBezTo>
                    <a:cubicBezTo>
                      <a:pt x="75" y="10"/>
                      <a:pt x="81" y="17"/>
                      <a:pt x="86" y="17"/>
                    </a:cubicBezTo>
                    <a:cubicBezTo>
                      <a:pt x="89" y="17"/>
                      <a:pt x="90" y="13"/>
                      <a:pt x="94" y="13"/>
                    </a:cubicBezTo>
                    <a:cubicBezTo>
                      <a:pt x="97" y="13"/>
                      <a:pt x="101" y="17"/>
                      <a:pt x="101" y="20"/>
                    </a:cubicBezTo>
                    <a:cubicBezTo>
                      <a:pt x="101" y="24"/>
                      <a:pt x="94" y="33"/>
                      <a:pt x="91" y="34"/>
                    </a:cubicBezTo>
                    <a:cubicBezTo>
                      <a:pt x="89" y="34"/>
                      <a:pt x="72" y="32"/>
                      <a:pt x="72" y="33"/>
                    </a:cubicBezTo>
                    <a:cubicBezTo>
                      <a:pt x="72" y="34"/>
                      <a:pt x="54" y="38"/>
                      <a:pt x="53" y="38"/>
                    </a:cubicBezTo>
                    <a:cubicBezTo>
                      <a:pt x="47" y="41"/>
                      <a:pt x="42" y="43"/>
                      <a:pt x="35" y="4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9" name="Freeform 109">
                <a:extLst>
                  <a:ext uri="{FF2B5EF4-FFF2-40B4-BE49-F238E27FC236}">
                    <a16:creationId xmlns:a16="http://schemas.microsoft.com/office/drawing/2014/main" id="{25725173-0976-425D-B573-1AAA182DEBBA}"/>
                  </a:ext>
                </a:extLst>
              </p:cNvPr>
              <p:cNvSpPr>
                <a:spLocks/>
              </p:cNvSpPr>
              <p:nvPr/>
            </p:nvSpPr>
            <p:spPr bwMode="auto">
              <a:xfrm>
                <a:off x="1992268" y="1166132"/>
                <a:ext cx="30980" cy="24784"/>
              </a:xfrm>
              <a:custGeom>
                <a:avLst/>
                <a:gdLst>
                  <a:gd name="T0" fmla="*/ 5 w 13"/>
                  <a:gd name="T1" fmla="*/ 10 h 10"/>
                  <a:gd name="T2" fmla="*/ 0 w 13"/>
                  <a:gd name="T3" fmla="*/ 7 h 10"/>
                  <a:gd name="T4" fmla="*/ 13 w 13"/>
                  <a:gd name="T5" fmla="*/ 0 h 10"/>
                  <a:gd name="T6" fmla="*/ 5 w 13"/>
                  <a:gd name="T7" fmla="*/ 10 h 10"/>
                </a:gdLst>
                <a:ahLst/>
                <a:cxnLst>
                  <a:cxn ang="0">
                    <a:pos x="T0" y="T1"/>
                  </a:cxn>
                  <a:cxn ang="0">
                    <a:pos x="T2" y="T3"/>
                  </a:cxn>
                  <a:cxn ang="0">
                    <a:pos x="T4" y="T5"/>
                  </a:cxn>
                  <a:cxn ang="0">
                    <a:pos x="T6" y="T7"/>
                  </a:cxn>
                </a:cxnLst>
                <a:rect l="0" t="0" r="r" b="b"/>
                <a:pathLst>
                  <a:path w="13" h="10">
                    <a:moveTo>
                      <a:pt x="5" y="10"/>
                    </a:moveTo>
                    <a:cubicBezTo>
                      <a:pt x="2" y="10"/>
                      <a:pt x="0" y="9"/>
                      <a:pt x="0" y="7"/>
                    </a:cubicBezTo>
                    <a:cubicBezTo>
                      <a:pt x="0" y="2"/>
                      <a:pt x="10" y="0"/>
                      <a:pt x="13" y="0"/>
                    </a:cubicBezTo>
                    <a:cubicBezTo>
                      <a:pt x="13" y="4"/>
                      <a:pt x="8" y="10"/>
                      <a:pt x="5" y="1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0" name="Freeform 110">
                <a:extLst>
                  <a:ext uri="{FF2B5EF4-FFF2-40B4-BE49-F238E27FC236}">
                    <a16:creationId xmlns:a16="http://schemas.microsoft.com/office/drawing/2014/main" id="{05843175-4D74-4014-87D3-157DB7CDAC63}"/>
                  </a:ext>
                </a:extLst>
              </p:cNvPr>
              <p:cNvSpPr>
                <a:spLocks/>
              </p:cNvSpPr>
              <p:nvPr/>
            </p:nvSpPr>
            <p:spPr bwMode="auto">
              <a:xfrm>
                <a:off x="2080252" y="1132674"/>
                <a:ext cx="23545" cy="9914"/>
              </a:xfrm>
              <a:custGeom>
                <a:avLst/>
                <a:gdLst>
                  <a:gd name="T0" fmla="*/ 4 w 10"/>
                  <a:gd name="T1" fmla="*/ 4 h 4"/>
                  <a:gd name="T2" fmla="*/ 0 w 10"/>
                  <a:gd name="T3" fmla="*/ 0 h 4"/>
                  <a:gd name="T4" fmla="*/ 10 w 10"/>
                  <a:gd name="T5" fmla="*/ 0 h 4"/>
                  <a:gd name="T6" fmla="*/ 10 w 10"/>
                  <a:gd name="T7" fmla="*/ 4 h 4"/>
                  <a:gd name="T8" fmla="*/ 4 w 10"/>
                  <a:gd name="T9" fmla="*/ 4 h 4"/>
                </a:gdLst>
                <a:ahLst/>
                <a:cxnLst>
                  <a:cxn ang="0">
                    <a:pos x="T0" y="T1"/>
                  </a:cxn>
                  <a:cxn ang="0">
                    <a:pos x="T2" y="T3"/>
                  </a:cxn>
                  <a:cxn ang="0">
                    <a:pos x="T4" y="T5"/>
                  </a:cxn>
                  <a:cxn ang="0">
                    <a:pos x="T6" y="T7"/>
                  </a:cxn>
                  <a:cxn ang="0">
                    <a:pos x="T8" y="T9"/>
                  </a:cxn>
                </a:cxnLst>
                <a:rect l="0" t="0" r="r" b="b"/>
                <a:pathLst>
                  <a:path w="10" h="4">
                    <a:moveTo>
                      <a:pt x="4" y="4"/>
                    </a:moveTo>
                    <a:cubicBezTo>
                      <a:pt x="3" y="4"/>
                      <a:pt x="0" y="2"/>
                      <a:pt x="0" y="0"/>
                    </a:cubicBezTo>
                    <a:cubicBezTo>
                      <a:pt x="10" y="0"/>
                      <a:pt x="10" y="0"/>
                      <a:pt x="10" y="0"/>
                    </a:cubicBezTo>
                    <a:cubicBezTo>
                      <a:pt x="10" y="4"/>
                      <a:pt x="10" y="4"/>
                      <a:pt x="10" y="4"/>
                    </a:cubicBezTo>
                    <a:cubicBezTo>
                      <a:pt x="9" y="4"/>
                      <a:pt x="4" y="4"/>
                      <a:pt x="4"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1" name="Freeform 111">
                <a:extLst>
                  <a:ext uri="{FF2B5EF4-FFF2-40B4-BE49-F238E27FC236}">
                    <a16:creationId xmlns:a16="http://schemas.microsoft.com/office/drawing/2014/main" id="{EAA0D2EB-6519-4EBA-880A-D6BF220E418B}"/>
                  </a:ext>
                </a:extLst>
              </p:cNvPr>
              <p:cNvSpPr>
                <a:spLocks/>
              </p:cNvSpPr>
              <p:nvPr/>
            </p:nvSpPr>
            <p:spPr bwMode="auto">
              <a:xfrm>
                <a:off x="1920394" y="1100455"/>
                <a:ext cx="140030" cy="78070"/>
              </a:xfrm>
              <a:custGeom>
                <a:avLst/>
                <a:gdLst>
                  <a:gd name="T0" fmla="*/ 57 w 57"/>
                  <a:gd name="T1" fmla="*/ 5 h 32"/>
                  <a:gd name="T2" fmla="*/ 54 w 57"/>
                  <a:gd name="T3" fmla="*/ 9 h 32"/>
                  <a:gd name="T4" fmla="*/ 56 w 57"/>
                  <a:gd name="T5" fmla="*/ 15 h 32"/>
                  <a:gd name="T6" fmla="*/ 44 w 57"/>
                  <a:gd name="T7" fmla="*/ 24 h 32"/>
                  <a:gd name="T8" fmla="*/ 37 w 57"/>
                  <a:gd name="T9" fmla="*/ 16 h 32"/>
                  <a:gd name="T10" fmla="*/ 27 w 57"/>
                  <a:gd name="T11" fmla="*/ 25 h 32"/>
                  <a:gd name="T12" fmla="*/ 21 w 57"/>
                  <a:gd name="T13" fmla="*/ 32 h 32"/>
                  <a:gd name="T14" fmla="*/ 16 w 57"/>
                  <a:gd name="T15" fmla="*/ 27 h 32"/>
                  <a:gd name="T16" fmla="*/ 8 w 57"/>
                  <a:gd name="T17" fmla="*/ 27 h 32"/>
                  <a:gd name="T18" fmla="*/ 3 w 57"/>
                  <a:gd name="T19" fmla="*/ 30 h 32"/>
                  <a:gd name="T20" fmla="*/ 0 w 57"/>
                  <a:gd name="T21" fmla="*/ 25 h 32"/>
                  <a:gd name="T22" fmla="*/ 6 w 57"/>
                  <a:gd name="T23" fmla="*/ 20 h 32"/>
                  <a:gd name="T24" fmla="*/ 20 w 57"/>
                  <a:gd name="T25" fmla="*/ 14 h 32"/>
                  <a:gd name="T26" fmla="*/ 35 w 57"/>
                  <a:gd name="T27" fmla="*/ 4 h 32"/>
                  <a:gd name="T28" fmla="*/ 40 w 57"/>
                  <a:gd name="T29" fmla="*/ 4 h 32"/>
                  <a:gd name="T30" fmla="*/ 57 w 57"/>
                  <a:gd name="T31"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32">
                    <a:moveTo>
                      <a:pt x="57" y="5"/>
                    </a:moveTo>
                    <a:cubicBezTo>
                      <a:pt x="57" y="7"/>
                      <a:pt x="56" y="9"/>
                      <a:pt x="54" y="9"/>
                    </a:cubicBezTo>
                    <a:cubicBezTo>
                      <a:pt x="54" y="12"/>
                      <a:pt x="56" y="13"/>
                      <a:pt x="56" y="15"/>
                    </a:cubicBezTo>
                    <a:cubicBezTo>
                      <a:pt x="44" y="24"/>
                      <a:pt x="44" y="24"/>
                      <a:pt x="44" y="24"/>
                    </a:cubicBezTo>
                    <a:cubicBezTo>
                      <a:pt x="39" y="24"/>
                      <a:pt x="39" y="18"/>
                      <a:pt x="37" y="16"/>
                    </a:cubicBezTo>
                    <a:cubicBezTo>
                      <a:pt x="36" y="21"/>
                      <a:pt x="32" y="26"/>
                      <a:pt x="27" y="25"/>
                    </a:cubicBezTo>
                    <a:cubicBezTo>
                      <a:pt x="26" y="28"/>
                      <a:pt x="24" y="32"/>
                      <a:pt x="21" y="32"/>
                    </a:cubicBezTo>
                    <a:cubicBezTo>
                      <a:pt x="18" y="32"/>
                      <a:pt x="16" y="28"/>
                      <a:pt x="16" y="27"/>
                    </a:cubicBezTo>
                    <a:cubicBezTo>
                      <a:pt x="12" y="29"/>
                      <a:pt x="11" y="27"/>
                      <a:pt x="8" y="27"/>
                    </a:cubicBezTo>
                    <a:cubicBezTo>
                      <a:pt x="6" y="27"/>
                      <a:pt x="5" y="29"/>
                      <a:pt x="3" y="30"/>
                    </a:cubicBezTo>
                    <a:cubicBezTo>
                      <a:pt x="2" y="28"/>
                      <a:pt x="0" y="26"/>
                      <a:pt x="0" y="25"/>
                    </a:cubicBezTo>
                    <a:cubicBezTo>
                      <a:pt x="0" y="25"/>
                      <a:pt x="5" y="21"/>
                      <a:pt x="6" y="20"/>
                    </a:cubicBezTo>
                    <a:cubicBezTo>
                      <a:pt x="11" y="18"/>
                      <a:pt x="15" y="17"/>
                      <a:pt x="20" y="14"/>
                    </a:cubicBezTo>
                    <a:cubicBezTo>
                      <a:pt x="26" y="11"/>
                      <a:pt x="27" y="4"/>
                      <a:pt x="35" y="4"/>
                    </a:cubicBezTo>
                    <a:cubicBezTo>
                      <a:pt x="37" y="4"/>
                      <a:pt x="38" y="4"/>
                      <a:pt x="40" y="4"/>
                    </a:cubicBezTo>
                    <a:cubicBezTo>
                      <a:pt x="40" y="4"/>
                      <a:pt x="57" y="0"/>
                      <a:pt x="57" y="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2" name="Freeform 112">
                <a:extLst>
                  <a:ext uri="{FF2B5EF4-FFF2-40B4-BE49-F238E27FC236}">
                    <a16:creationId xmlns:a16="http://schemas.microsoft.com/office/drawing/2014/main" id="{56F96CEF-A206-4736-8B72-84BA788E8406}"/>
                  </a:ext>
                </a:extLst>
              </p:cNvPr>
              <p:cNvSpPr>
                <a:spLocks/>
              </p:cNvSpPr>
              <p:nvPr/>
            </p:nvSpPr>
            <p:spPr bwMode="auto">
              <a:xfrm>
                <a:off x="2108753" y="1049647"/>
                <a:ext cx="80548" cy="23545"/>
              </a:xfrm>
              <a:custGeom>
                <a:avLst/>
                <a:gdLst>
                  <a:gd name="T0" fmla="*/ 13 w 33"/>
                  <a:gd name="T1" fmla="*/ 10 h 10"/>
                  <a:gd name="T2" fmla="*/ 5 w 33"/>
                  <a:gd name="T3" fmla="*/ 8 h 10"/>
                  <a:gd name="T4" fmla="*/ 0 w 33"/>
                  <a:gd name="T5" fmla="*/ 10 h 10"/>
                  <a:gd name="T6" fmla="*/ 21 w 33"/>
                  <a:gd name="T7" fmla="*/ 0 h 10"/>
                  <a:gd name="T8" fmla="*/ 33 w 33"/>
                  <a:gd name="T9" fmla="*/ 7 h 10"/>
                  <a:gd name="T10" fmla="*/ 25 w 33"/>
                  <a:gd name="T11" fmla="*/ 10 h 10"/>
                  <a:gd name="T12" fmla="*/ 13 w 3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13" y="10"/>
                    </a:moveTo>
                    <a:cubicBezTo>
                      <a:pt x="9" y="10"/>
                      <a:pt x="8" y="8"/>
                      <a:pt x="5" y="8"/>
                    </a:cubicBezTo>
                    <a:cubicBezTo>
                      <a:pt x="3" y="8"/>
                      <a:pt x="2" y="10"/>
                      <a:pt x="0" y="10"/>
                    </a:cubicBezTo>
                    <a:cubicBezTo>
                      <a:pt x="0" y="7"/>
                      <a:pt x="17" y="0"/>
                      <a:pt x="21" y="0"/>
                    </a:cubicBezTo>
                    <a:cubicBezTo>
                      <a:pt x="27" y="0"/>
                      <a:pt x="32" y="4"/>
                      <a:pt x="33" y="7"/>
                    </a:cubicBezTo>
                    <a:cubicBezTo>
                      <a:pt x="30" y="9"/>
                      <a:pt x="28" y="10"/>
                      <a:pt x="25" y="10"/>
                    </a:cubicBezTo>
                    <a:cubicBezTo>
                      <a:pt x="17" y="10"/>
                      <a:pt x="19" y="10"/>
                      <a:pt x="13" y="1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3" name="Freeform 113">
                <a:extLst>
                  <a:ext uri="{FF2B5EF4-FFF2-40B4-BE49-F238E27FC236}">
                    <a16:creationId xmlns:a16="http://schemas.microsoft.com/office/drawing/2014/main" id="{6966E531-0666-4402-9933-0BC13FFC251E}"/>
                  </a:ext>
                </a:extLst>
              </p:cNvPr>
              <p:cNvSpPr>
                <a:spLocks/>
              </p:cNvSpPr>
              <p:nvPr/>
            </p:nvSpPr>
            <p:spPr bwMode="auto">
              <a:xfrm>
                <a:off x="2111231" y="1078149"/>
                <a:ext cx="69395" cy="37176"/>
              </a:xfrm>
              <a:custGeom>
                <a:avLst/>
                <a:gdLst>
                  <a:gd name="T0" fmla="*/ 24 w 28"/>
                  <a:gd name="T1" fmla="*/ 6 h 15"/>
                  <a:gd name="T2" fmla="*/ 9 w 28"/>
                  <a:gd name="T3" fmla="*/ 15 h 15"/>
                  <a:gd name="T4" fmla="*/ 0 w 28"/>
                  <a:gd name="T5" fmla="*/ 7 h 15"/>
                  <a:gd name="T6" fmla="*/ 23 w 28"/>
                  <a:gd name="T7" fmla="*/ 0 h 15"/>
                  <a:gd name="T8" fmla="*/ 28 w 28"/>
                  <a:gd name="T9" fmla="*/ 3 h 15"/>
                  <a:gd name="T10" fmla="*/ 16 w 28"/>
                  <a:gd name="T11" fmla="*/ 6 h 15"/>
                  <a:gd name="T12" fmla="*/ 24 w 28"/>
                  <a:gd name="T13" fmla="*/ 6 h 15"/>
                </a:gdLst>
                <a:ahLst/>
                <a:cxnLst>
                  <a:cxn ang="0">
                    <a:pos x="T0" y="T1"/>
                  </a:cxn>
                  <a:cxn ang="0">
                    <a:pos x="T2" y="T3"/>
                  </a:cxn>
                  <a:cxn ang="0">
                    <a:pos x="T4" y="T5"/>
                  </a:cxn>
                  <a:cxn ang="0">
                    <a:pos x="T6" y="T7"/>
                  </a:cxn>
                  <a:cxn ang="0">
                    <a:pos x="T8" y="T9"/>
                  </a:cxn>
                  <a:cxn ang="0">
                    <a:pos x="T10" y="T11"/>
                  </a:cxn>
                  <a:cxn ang="0">
                    <a:pos x="T12" y="T13"/>
                  </a:cxn>
                </a:cxnLst>
                <a:rect l="0" t="0" r="r" b="b"/>
                <a:pathLst>
                  <a:path w="28" h="15">
                    <a:moveTo>
                      <a:pt x="24" y="6"/>
                    </a:moveTo>
                    <a:cubicBezTo>
                      <a:pt x="25" y="12"/>
                      <a:pt x="15" y="15"/>
                      <a:pt x="9" y="15"/>
                    </a:cubicBezTo>
                    <a:cubicBezTo>
                      <a:pt x="4" y="15"/>
                      <a:pt x="0" y="10"/>
                      <a:pt x="0" y="7"/>
                    </a:cubicBezTo>
                    <a:cubicBezTo>
                      <a:pt x="0" y="0"/>
                      <a:pt x="17" y="0"/>
                      <a:pt x="23" y="0"/>
                    </a:cubicBezTo>
                    <a:cubicBezTo>
                      <a:pt x="26" y="0"/>
                      <a:pt x="27" y="2"/>
                      <a:pt x="28" y="3"/>
                    </a:cubicBezTo>
                    <a:cubicBezTo>
                      <a:pt x="25" y="5"/>
                      <a:pt x="20" y="6"/>
                      <a:pt x="16" y="6"/>
                    </a:cubicBezTo>
                    <a:lnTo>
                      <a:pt x="24" y="6"/>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4" name="Freeform 114">
                <a:extLst>
                  <a:ext uri="{FF2B5EF4-FFF2-40B4-BE49-F238E27FC236}">
                    <a16:creationId xmlns:a16="http://schemas.microsoft.com/office/drawing/2014/main" id="{DF3DD7F3-8B6B-42F7-AA07-5C9B17BC9589}"/>
                  </a:ext>
                </a:extLst>
              </p:cNvPr>
              <p:cNvSpPr>
                <a:spLocks/>
              </p:cNvSpPr>
              <p:nvPr/>
            </p:nvSpPr>
            <p:spPr bwMode="auto">
              <a:xfrm>
                <a:off x="2077773" y="1073192"/>
                <a:ext cx="23545" cy="27262"/>
              </a:xfrm>
              <a:custGeom>
                <a:avLst/>
                <a:gdLst>
                  <a:gd name="T0" fmla="*/ 10 w 10"/>
                  <a:gd name="T1" fmla="*/ 8 h 11"/>
                  <a:gd name="T2" fmla="*/ 6 w 10"/>
                  <a:gd name="T3" fmla="*/ 11 h 11"/>
                  <a:gd name="T4" fmla="*/ 0 w 10"/>
                  <a:gd name="T5" fmla="*/ 7 h 11"/>
                  <a:gd name="T6" fmla="*/ 10 w 10"/>
                  <a:gd name="T7" fmla="*/ 8 h 11"/>
                </a:gdLst>
                <a:ahLst/>
                <a:cxnLst>
                  <a:cxn ang="0">
                    <a:pos x="T0" y="T1"/>
                  </a:cxn>
                  <a:cxn ang="0">
                    <a:pos x="T2" y="T3"/>
                  </a:cxn>
                  <a:cxn ang="0">
                    <a:pos x="T4" y="T5"/>
                  </a:cxn>
                  <a:cxn ang="0">
                    <a:pos x="T6" y="T7"/>
                  </a:cxn>
                </a:cxnLst>
                <a:rect l="0" t="0" r="r" b="b"/>
                <a:pathLst>
                  <a:path w="10" h="11">
                    <a:moveTo>
                      <a:pt x="10" y="8"/>
                    </a:moveTo>
                    <a:cubicBezTo>
                      <a:pt x="8" y="9"/>
                      <a:pt x="8" y="11"/>
                      <a:pt x="6" y="11"/>
                    </a:cubicBezTo>
                    <a:cubicBezTo>
                      <a:pt x="3" y="11"/>
                      <a:pt x="0" y="8"/>
                      <a:pt x="0" y="7"/>
                    </a:cubicBezTo>
                    <a:cubicBezTo>
                      <a:pt x="0" y="0"/>
                      <a:pt x="8" y="7"/>
                      <a:pt x="10" y="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5" name="Freeform 115">
                <a:extLst>
                  <a:ext uri="{FF2B5EF4-FFF2-40B4-BE49-F238E27FC236}">
                    <a16:creationId xmlns:a16="http://schemas.microsoft.com/office/drawing/2014/main" id="{ACD52713-0D68-4342-B16D-F6AC65CCFDB8}"/>
                  </a:ext>
                </a:extLst>
              </p:cNvPr>
              <p:cNvSpPr>
                <a:spLocks/>
              </p:cNvSpPr>
              <p:nvPr/>
            </p:nvSpPr>
            <p:spPr bwMode="auto">
              <a:xfrm>
                <a:off x="2336766" y="1254116"/>
                <a:ext cx="120203" cy="97897"/>
              </a:xfrm>
              <a:custGeom>
                <a:avLst/>
                <a:gdLst>
                  <a:gd name="T0" fmla="*/ 43 w 49"/>
                  <a:gd name="T1" fmla="*/ 15 h 40"/>
                  <a:gd name="T2" fmla="*/ 42 w 49"/>
                  <a:gd name="T3" fmla="*/ 20 h 40"/>
                  <a:gd name="T4" fmla="*/ 49 w 49"/>
                  <a:gd name="T5" fmla="*/ 21 h 40"/>
                  <a:gd name="T6" fmla="*/ 37 w 49"/>
                  <a:gd name="T7" fmla="*/ 36 h 40"/>
                  <a:gd name="T8" fmla="*/ 32 w 49"/>
                  <a:gd name="T9" fmla="*/ 40 h 40"/>
                  <a:gd name="T10" fmla="*/ 25 w 49"/>
                  <a:gd name="T11" fmla="*/ 35 h 40"/>
                  <a:gd name="T12" fmla="*/ 0 w 49"/>
                  <a:gd name="T13" fmla="*/ 20 h 40"/>
                  <a:gd name="T14" fmla="*/ 0 w 49"/>
                  <a:gd name="T15" fmla="*/ 15 h 40"/>
                  <a:gd name="T16" fmla="*/ 13 w 49"/>
                  <a:gd name="T17" fmla="*/ 19 h 40"/>
                  <a:gd name="T18" fmla="*/ 17 w 49"/>
                  <a:gd name="T19" fmla="*/ 19 h 40"/>
                  <a:gd name="T20" fmla="*/ 17 w 49"/>
                  <a:gd name="T21" fmla="*/ 11 h 40"/>
                  <a:gd name="T22" fmla="*/ 8 w 49"/>
                  <a:gd name="T23" fmla="*/ 7 h 40"/>
                  <a:gd name="T24" fmla="*/ 10 w 49"/>
                  <a:gd name="T25" fmla="*/ 5 h 40"/>
                  <a:gd name="T26" fmla="*/ 27 w 49"/>
                  <a:gd name="T27" fmla="*/ 2 h 40"/>
                  <a:gd name="T28" fmla="*/ 39 w 49"/>
                  <a:gd name="T29" fmla="*/ 2 h 40"/>
                  <a:gd name="T30" fmla="*/ 42 w 49"/>
                  <a:gd name="T31" fmla="*/ 4 h 40"/>
                  <a:gd name="T32" fmla="*/ 32 w 49"/>
                  <a:gd name="T33" fmla="*/ 15 h 40"/>
                  <a:gd name="T34" fmla="*/ 43 w 49"/>
                  <a:gd name="T35"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0">
                    <a:moveTo>
                      <a:pt x="43" y="15"/>
                    </a:moveTo>
                    <a:cubicBezTo>
                      <a:pt x="43" y="19"/>
                      <a:pt x="42" y="17"/>
                      <a:pt x="42" y="20"/>
                    </a:cubicBezTo>
                    <a:cubicBezTo>
                      <a:pt x="43" y="20"/>
                      <a:pt x="47" y="21"/>
                      <a:pt x="49" y="21"/>
                    </a:cubicBezTo>
                    <a:cubicBezTo>
                      <a:pt x="47" y="37"/>
                      <a:pt x="46" y="33"/>
                      <a:pt x="37" y="36"/>
                    </a:cubicBezTo>
                    <a:cubicBezTo>
                      <a:pt x="35" y="37"/>
                      <a:pt x="34" y="40"/>
                      <a:pt x="32" y="40"/>
                    </a:cubicBezTo>
                    <a:cubicBezTo>
                      <a:pt x="28" y="40"/>
                      <a:pt x="27" y="37"/>
                      <a:pt x="25" y="35"/>
                    </a:cubicBezTo>
                    <a:cubicBezTo>
                      <a:pt x="17" y="27"/>
                      <a:pt x="8" y="29"/>
                      <a:pt x="0" y="20"/>
                    </a:cubicBezTo>
                    <a:cubicBezTo>
                      <a:pt x="0" y="15"/>
                      <a:pt x="0" y="15"/>
                      <a:pt x="0" y="15"/>
                    </a:cubicBezTo>
                    <a:cubicBezTo>
                      <a:pt x="4" y="15"/>
                      <a:pt x="8" y="19"/>
                      <a:pt x="13" y="19"/>
                    </a:cubicBezTo>
                    <a:cubicBezTo>
                      <a:pt x="16" y="19"/>
                      <a:pt x="15" y="19"/>
                      <a:pt x="17" y="19"/>
                    </a:cubicBezTo>
                    <a:cubicBezTo>
                      <a:pt x="17" y="11"/>
                      <a:pt x="17" y="11"/>
                      <a:pt x="17" y="11"/>
                    </a:cubicBezTo>
                    <a:cubicBezTo>
                      <a:pt x="13" y="10"/>
                      <a:pt x="8" y="11"/>
                      <a:pt x="8" y="7"/>
                    </a:cubicBezTo>
                    <a:cubicBezTo>
                      <a:pt x="8" y="6"/>
                      <a:pt x="10" y="6"/>
                      <a:pt x="10" y="5"/>
                    </a:cubicBezTo>
                    <a:cubicBezTo>
                      <a:pt x="15" y="0"/>
                      <a:pt x="21" y="2"/>
                      <a:pt x="27" y="2"/>
                    </a:cubicBezTo>
                    <a:cubicBezTo>
                      <a:pt x="32" y="2"/>
                      <a:pt x="39" y="2"/>
                      <a:pt x="39" y="2"/>
                    </a:cubicBezTo>
                    <a:cubicBezTo>
                      <a:pt x="40" y="2"/>
                      <a:pt x="42" y="3"/>
                      <a:pt x="42" y="4"/>
                    </a:cubicBezTo>
                    <a:cubicBezTo>
                      <a:pt x="42" y="10"/>
                      <a:pt x="34" y="12"/>
                      <a:pt x="32" y="15"/>
                    </a:cubicBezTo>
                    <a:cubicBezTo>
                      <a:pt x="35" y="15"/>
                      <a:pt x="43" y="12"/>
                      <a:pt x="43" y="1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6" name="Freeform 116">
                <a:extLst>
                  <a:ext uri="{FF2B5EF4-FFF2-40B4-BE49-F238E27FC236}">
                    <a16:creationId xmlns:a16="http://schemas.microsoft.com/office/drawing/2014/main" id="{39262605-1238-45D5-A1F8-86D16E97DE65}"/>
                  </a:ext>
                </a:extLst>
              </p:cNvPr>
              <p:cNvSpPr>
                <a:spLocks/>
              </p:cNvSpPr>
              <p:nvPr/>
            </p:nvSpPr>
            <p:spPr bwMode="auto">
              <a:xfrm>
                <a:off x="2292155" y="1140109"/>
                <a:ext cx="135073" cy="70635"/>
              </a:xfrm>
              <a:custGeom>
                <a:avLst/>
                <a:gdLst>
                  <a:gd name="T0" fmla="*/ 3 w 55"/>
                  <a:gd name="T1" fmla="*/ 7 h 29"/>
                  <a:gd name="T2" fmla="*/ 0 w 55"/>
                  <a:gd name="T3" fmla="*/ 1 h 29"/>
                  <a:gd name="T4" fmla="*/ 4 w 55"/>
                  <a:gd name="T5" fmla="*/ 1 h 29"/>
                  <a:gd name="T6" fmla="*/ 25 w 55"/>
                  <a:gd name="T7" fmla="*/ 13 h 29"/>
                  <a:gd name="T8" fmla="*/ 19 w 55"/>
                  <a:gd name="T9" fmla="*/ 8 h 29"/>
                  <a:gd name="T10" fmla="*/ 19 w 55"/>
                  <a:gd name="T11" fmla="*/ 5 h 29"/>
                  <a:gd name="T12" fmla="*/ 35 w 55"/>
                  <a:gd name="T13" fmla="*/ 11 h 29"/>
                  <a:gd name="T14" fmla="*/ 35 w 55"/>
                  <a:gd name="T15" fmla="*/ 5 h 29"/>
                  <a:gd name="T16" fmla="*/ 25 w 55"/>
                  <a:gd name="T17" fmla="*/ 1 h 29"/>
                  <a:gd name="T18" fmla="*/ 30 w 55"/>
                  <a:gd name="T19" fmla="*/ 1 h 29"/>
                  <a:gd name="T20" fmla="*/ 43 w 55"/>
                  <a:gd name="T21" fmla="*/ 4 h 29"/>
                  <a:gd name="T22" fmla="*/ 49 w 55"/>
                  <a:gd name="T23" fmla="*/ 1 h 29"/>
                  <a:gd name="T24" fmla="*/ 55 w 55"/>
                  <a:gd name="T25" fmla="*/ 8 h 29"/>
                  <a:gd name="T26" fmla="*/ 52 w 55"/>
                  <a:gd name="T27" fmla="*/ 26 h 29"/>
                  <a:gd name="T28" fmla="*/ 41 w 55"/>
                  <a:gd name="T29" fmla="*/ 28 h 29"/>
                  <a:gd name="T30" fmla="*/ 32 w 55"/>
                  <a:gd name="T31" fmla="*/ 26 h 29"/>
                  <a:gd name="T32" fmla="*/ 34 w 55"/>
                  <a:gd name="T33" fmla="*/ 24 h 29"/>
                  <a:gd name="T34" fmla="*/ 34 w 55"/>
                  <a:gd name="T35" fmla="*/ 21 h 29"/>
                  <a:gd name="T36" fmla="*/ 41 w 55"/>
                  <a:gd name="T37" fmla="*/ 16 h 29"/>
                  <a:gd name="T38" fmla="*/ 37 w 55"/>
                  <a:gd name="T39" fmla="*/ 16 h 29"/>
                  <a:gd name="T40" fmla="*/ 17 w 55"/>
                  <a:gd name="T41" fmla="*/ 18 h 29"/>
                  <a:gd name="T42" fmla="*/ 13 w 55"/>
                  <a:gd name="T43" fmla="*/ 15 h 29"/>
                  <a:gd name="T44" fmla="*/ 9 w 55"/>
                  <a:gd name="T45" fmla="*/ 15 h 29"/>
                  <a:gd name="T46" fmla="*/ 8 w 55"/>
                  <a:gd name="T47" fmla="*/ 12 h 29"/>
                  <a:gd name="T48" fmla="*/ 1 w 55"/>
                  <a:gd name="T49" fmla="*/ 9 h 29"/>
                  <a:gd name="T50" fmla="*/ 1 w 55"/>
                  <a:gd name="T51" fmla="*/ 4 h 29"/>
                  <a:gd name="T52" fmla="*/ 3 w 55"/>
                  <a:gd name="T53"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9">
                    <a:moveTo>
                      <a:pt x="3" y="7"/>
                    </a:moveTo>
                    <a:cubicBezTo>
                      <a:pt x="2" y="6"/>
                      <a:pt x="0" y="4"/>
                      <a:pt x="0" y="1"/>
                    </a:cubicBezTo>
                    <a:cubicBezTo>
                      <a:pt x="1" y="1"/>
                      <a:pt x="2" y="1"/>
                      <a:pt x="4" y="1"/>
                    </a:cubicBezTo>
                    <a:cubicBezTo>
                      <a:pt x="12" y="1"/>
                      <a:pt x="16" y="16"/>
                      <a:pt x="25" y="13"/>
                    </a:cubicBezTo>
                    <a:cubicBezTo>
                      <a:pt x="23" y="12"/>
                      <a:pt x="21" y="10"/>
                      <a:pt x="19" y="8"/>
                    </a:cubicBezTo>
                    <a:cubicBezTo>
                      <a:pt x="19" y="5"/>
                      <a:pt x="19" y="5"/>
                      <a:pt x="19" y="5"/>
                    </a:cubicBezTo>
                    <a:cubicBezTo>
                      <a:pt x="26" y="5"/>
                      <a:pt x="28" y="11"/>
                      <a:pt x="35" y="11"/>
                    </a:cubicBezTo>
                    <a:cubicBezTo>
                      <a:pt x="35" y="5"/>
                      <a:pt x="35" y="5"/>
                      <a:pt x="35" y="5"/>
                    </a:cubicBezTo>
                    <a:cubicBezTo>
                      <a:pt x="30" y="5"/>
                      <a:pt x="26" y="5"/>
                      <a:pt x="25" y="1"/>
                    </a:cubicBezTo>
                    <a:cubicBezTo>
                      <a:pt x="27" y="0"/>
                      <a:pt x="28" y="1"/>
                      <a:pt x="30" y="1"/>
                    </a:cubicBezTo>
                    <a:cubicBezTo>
                      <a:pt x="35" y="1"/>
                      <a:pt x="38" y="4"/>
                      <a:pt x="43" y="4"/>
                    </a:cubicBezTo>
                    <a:cubicBezTo>
                      <a:pt x="46" y="4"/>
                      <a:pt x="47" y="1"/>
                      <a:pt x="49" y="1"/>
                    </a:cubicBezTo>
                    <a:cubicBezTo>
                      <a:pt x="54" y="1"/>
                      <a:pt x="55" y="4"/>
                      <a:pt x="55" y="8"/>
                    </a:cubicBezTo>
                    <a:cubicBezTo>
                      <a:pt x="55" y="15"/>
                      <a:pt x="51" y="18"/>
                      <a:pt x="52" y="26"/>
                    </a:cubicBezTo>
                    <a:cubicBezTo>
                      <a:pt x="48" y="28"/>
                      <a:pt x="42" y="28"/>
                      <a:pt x="41" y="28"/>
                    </a:cubicBezTo>
                    <a:cubicBezTo>
                      <a:pt x="39" y="28"/>
                      <a:pt x="32" y="29"/>
                      <a:pt x="32" y="26"/>
                    </a:cubicBezTo>
                    <a:cubicBezTo>
                      <a:pt x="32" y="25"/>
                      <a:pt x="33" y="24"/>
                      <a:pt x="34" y="24"/>
                    </a:cubicBezTo>
                    <a:cubicBezTo>
                      <a:pt x="33" y="23"/>
                      <a:pt x="33" y="22"/>
                      <a:pt x="34" y="21"/>
                    </a:cubicBezTo>
                    <a:cubicBezTo>
                      <a:pt x="34" y="18"/>
                      <a:pt x="39" y="18"/>
                      <a:pt x="41" y="16"/>
                    </a:cubicBezTo>
                    <a:cubicBezTo>
                      <a:pt x="40" y="16"/>
                      <a:pt x="39" y="16"/>
                      <a:pt x="37" y="16"/>
                    </a:cubicBezTo>
                    <a:cubicBezTo>
                      <a:pt x="32" y="16"/>
                      <a:pt x="22" y="18"/>
                      <a:pt x="17" y="18"/>
                    </a:cubicBezTo>
                    <a:cubicBezTo>
                      <a:pt x="15" y="18"/>
                      <a:pt x="13" y="17"/>
                      <a:pt x="13" y="15"/>
                    </a:cubicBezTo>
                    <a:cubicBezTo>
                      <a:pt x="9" y="15"/>
                      <a:pt x="9" y="15"/>
                      <a:pt x="9" y="15"/>
                    </a:cubicBezTo>
                    <a:cubicBezTo>
                      <a:pt x="8" y="12"/>
                      <a:pt x="8" y="12"/>
                      <a:pt x="8" y="12"/>
                    </a:cubicBezTo>
                    <a:cubicBezTo>
                      <a:pt x="5" y="13"/>
                      <a:pt x="3" y="11"/>
                      <a:pt x="1" y="9"/>
                    </a:cubicBezTo>
                    <a:cubicBezTo>
                      <a:pt x="1" y="4"/>
                      <a:pt x="1" y="4"/>
                      <a:pt x="1" y="4"/>
                    </a:cubicBezTo>
                    <a:lnTo>
                      <a:pt x="3" y="7"/>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7" name="Freeform 117">
                <a:extLst>
                  <a:ext uri="{FF2B5EF4-FFF2-40B4-BE49-F238E27FC236}">
                    <a16:creationId xmlns:a16="http://schemas.microsoft.com/office/drawing/2014/main" id="{E2FB3CCA-7C12-4D54-84CB-CBEF65971771}"/>
                  </a:ext>
                </a:extLst>
              </p:cNvPr>
              <p:cNvSpPr>
                <a:spLocks/>
              </p:cNvSpPr>
              <p:nvPr/>
            </p:nvSpPr>
            <p:spPr bwMode="auto">
              <a:xfrm>
                <a:off x="2395009" y="1409016"/>
                <a:ext cx="78070" cy="45851"/>
              </a:xfrm>
              <a:custGeom>
                <a:avLst/>
                <a:gdLst>
                  <a:gd name="T0" fmla="*/ 25 w 32"/>
                  <a:gd name="T1" fmla="*/ 19 h 19"/>
                  <a:gd name="T2" fmla="*/ 0 w 32"/>
                  <a:gd name="T3" fmla="*/ 10 h 19"/>
                  <a:gd name="T4" fmla="*/ 6 w 32"/>
                  <a:gd name="T5" fmla="*/ 9 h 19"/>
                  <a:gd name="T6" fmla="*/ 14 w 32"/>
                  <a:gd name="T7" fmla="*/ 0 h 19"/>
                  <a:gd name="T8" fmla="*/ 32 w 32"/>
                  <a:gd name="T9" fmla="*/ 14 h 19"/>
                  <a:gd name="T10" fmla="*/ 25 w 32"/>
                  <a:gd name="T11" fmla="*/ 19 h 19"/>
                </a:gdLst>
                <a:ahLst/>
                <a:cxnLst>
                  <a:cxn ang="0">
                    <a:pos x="T0" y="T1"/>
                  </a:cxn>
                  <a:cxn ang="0">
                    <a:pos x="T2" y="T3"/>
                  </a:cxn>
                  <a:cxn ang="0">
                    <a:pos x="T4" y="T5"/>
                  </a:cxn>
                  <a:cxn ang="0">
                    <a:pos x="T6" y="T7"/>
                  </a:cxn>
                  <a:cxn ang="0">
                    <a:pos x="T8" y="T9"/>
                  </a:cxn>
                  <a:cxn ang="0">
                    <a:pos x="T10" y="T11"/>
                  </a:cxn>
                </a:cxnLst>
                <a:rect l="0" t="0" r="r" b="b"/>
                <a:pathLst>
                  <a:path w="32" h="19">
                    <a:moveTo>
                      <a:pt x="25" y="19"/>
                    </a:moveTo>
                    <a:cubicBezTo>
                      <a:pt x="21" y="19"/>
                      <a:pt x="0" y="11"/>
                      <a:pt x="0" y="10"/>
                    </a:cubicBezTo>
                    <a:cubicBezTo>
                      <a:pt x="0" y="8"/>
                      <a:pt x="5" y="9"/>
                      <a:pt x="6" y="9"/>
                    </a:cubicBezTo>
                    <a:cubicBezTo>
                      <a:pt x="10" y="8"/>
                      <a:pt x="8" y="0"/>
                      <a:pt x="14" y="0"/>
                    </a:cubicBezTo>
                    <a:cubicBezTo>
                      <a:pt x="18" y="0"/>
                      <a:pt x="30" y="10"/>
                      <a:pt x="32" y="14"/>
                    </a:cubicBezTo>
                    <a:cubicBezTo>
                      <a:pt x="29" y="16"/>
                      <a:pt x="28" y="19"/>
                      <a:pt x="25" y="19"/>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8" name="Freeform 118">
                <a:extLst>
                  <a:ext uri="{FF2B5EF4-FFF2-40B4-BE49-F238E27FC236}">
                    <a16:creationId xmlns:a16="http://schemas.microsoft.com/office/drawing/2014/main" id="{13F38CCD-33F1-4174-ABB9-3CFEC76BBB6B}"/>
                  </a:ext>
                </a:extLst>
              </p:cNvPr>
              <p:cNvSpPr>
                <a:spLocks/>
              </p:cNvSpPr>
              <p:nvPr/>
            </p:nvSpPr>
            <p:spPr bwMode="auto">
              <a:xfrm>
                <a:off x="2468121" y="1242963"/>
                <a:ext cx="105333" cy="85505"/>
              </a:xfrm>
              <a:custGeom>
                <a:avLst/>
                <a:gdLst>
                  <a:gd name="T0" fmla="*/ 43 w 43"/>
                  <a:gd name="T1" fmla="*/ 7 h 35"/>
                  <a:gd name="T2" fmla="*/ 38 w 43"/>
                  <a:gd name="T3" fmla="*/ 12 h 35"/>
                  <a:gd name="T4" fmla="*/ 21 w 43"/>
                  <a:gd name="T5" fmla="*/ 23 h 35"/>
                  <a:gd name="T6" fmla="*/ 13 w 43"/>
                  <a:gd name="T7" fmla="*/ 25 h 35"/>
                  <a:gd name="T8" fmla="*/ 17 w 43"/>
                  <a:gd name="T9" fmla="*/ 25 h 35"/>
                  <a:gd name="T10" fmla="*/ 11 w 43"/>
                  <a:gd name="T11" fmla="*/ 35 h 35"/>
                  <a:gd name="T12" fmla="*/ 5 w 43"/>
                  <a:gd name="T13" fmla="*/ 35 h 35"/>
                  <a:gd name="T14" fmla="*/ 5 w 43"/>
                  <a:gd name="T15" fmla="*/ 26 h 35"/>
                  <a:gd name="T16" fmla="*/ 0 w 43"/>
                  <a:gd name="T17" fmla="*/ 12 h 35"/>
                  <a:gd name="T18" fmla="*/ 0 w 43"/>
                  <a:gd name="T19" fmla="*/ 7 h 35"/>
                  <a:gd name="T20" fmla="*/ 7 w 43"/>
                  <a:gd name="T21" fmla="*/ 7 h 35"/>
                  <a:gd name="T22" fmla="*/ 7 w 43"/>
                  <a:gd name="T23" fmla="*/ 5 h 35"/>
                  <a:gd name="T24" fmla="*/ 15 w 43"/>
                  <a:gd name="T25" fmla="*/ 0 h 35"/>
                  <a:gd name="T26" fmla="*/ 43 w 43"/>
                  <a:gd name="T27" fmla="*/ 4 h 35"/>
                  <a:gd name="T28" fmla="*/ 43 w 43"/>
                  <a:gd name="T29"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35">
                    <a:moveTo>
                      <a:pt x="43" y="7"/>
                    </a:moveTo>
                    <a:cubicBezTo>
                      <a:pt x="43" y="8"/>
                      <a:pt x="38" y="12"/>
                      <a:pt x="38" y="12"/>
                    </a:cubicBezTo>
                    <a:cubicBezTo>
                      <a:pt x="34" y="17"/>
                      <a:pt x="30" y="23"/>
                      <a:pt x="21" y="23"/>
                    </a:cubicBezTo>
                    <a:cubicBezTo>
                      <a:pt x="15" y="23"/>
                      <a:pt x="15" y="19"/>
                      <a:pt x="13" y="25"/>
                    </a:cubicBezTo>
                    <a:cubicBezTo>
                      <a:pt x="17" y="25"/>
                      <a:pt x="17" y="25"/>
                      <a:pt x="17" y="25"/>
                    </a:cubicBezTo>
                    <a:cubicBezTo>
                      <a:pt x="16" y="30"/>
                      <a:pt x="14" y="31"/>
                      <a:pt x="11" y="35"/>
                    </a:cubicBezTo>
                    <a:cubicBezTo>
                      <a:pt x="5" y="35"/>
                      <a:pt x="5" y="35"/>
                      <a:pt x="5" y="35"/>
                    </a:cubicBezTo>
                    <a:cubicBezTo>
                      <a:pt x="5" y="31"/>
                      <a:pt x="5" y="27"/>
                      <a:pt x="5" y="26"/>
                    </a:cubicBezTo>
                    <a:cubicBezTo>
                      <a:pt x="0" y="21"/>
                      <a:pt x="2" y="18"/>
                      <a:pt x="0" y="12"/>
                    </a:cubicBezTo>
                    <a:cubicBezTo>
                      <a:pt x="0" y="7"/>
                      <a:pt x="0" y="7"/>
                      <a:pt x="0" y="7"/>
                    </a:cubicBezTo>
                    <a:cubicBezTo>
                      <a:pt x="3" y="7"/>
                      <a:pt x="6" y="7"/>
                      <a:pt x="7" y="7"/>
                    </a:cubicBezTo>
                    <a:cubicBezTo>
                      <a:pt x="7" y="7"/>
                      <a:pt x="7" y="5"/>
                      <a:pt x="7" y="5"/>
                    </a:cubicBezTo>
                    <a:cubicBezTo>
                      <a:pt x="7" y="4"/>
                      <a:pt x="9" y="0"/>
                      <a:pt x="15" y="0"/>
                    </a:cubicBezTo>
                    <a:cubicBezTo>
                      <a:pt x="25" y="0"/>
                      <a:pt x="33" y="4"/>
                      <a:pt x="43" y="4"/>
                    </a:cubicBezTo>
                    <a:cubicBezTo>
                      <a:pt x="43" y="5"/>
                      <a:pt x="43" y="6"/>
                      <a:pt x="43"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9" name="Freeform 119">
                <a:extLst>
                  <a:ext uri="{FF2B5EF4-FFF2-40B4-BE49-F238E27FC236}">
                    <a16:creationId xmlns:a16="http://schemas.microsoft.com/office/drawing/2014/main" id="{19C6A67B-1AC3-4E83-A2D5-2A94399EDAC5}"/>
                  </a:ext>
                </a:extLst>
              </p:cNvPr>
              <p:cNvSpPr>
                <a:spLocks/>
              </p:cNvSpPr>
              <p:nvPr/>
            </p:nvSpPr>
            <p:spPr bwMode="auto">
              <a:xfrm>
                <a:off x="2258697" y="1093020"/>
                <a:ext cx="33459" cy="29741"/>
              </a:xfrm>
              <a:custGeom>
                <a:avLst/>
                <a:gdLst>
                  <a:gd name="T0" fmla="*/ 14 w 14"/>
                  <a:gd name="T1" fmla="*/ 8 h 12"/>
                  <a:gd name="T2" fmla="*/ 10 w 14"/>
                  <a:gd name="T3" fmla="*/ 12 h 12"/>
                  <a:gd name="T4" fmla="*/ 0 w 14"/>
                  <a:gd name="T5" fmla="*/ 0 h 12"/>
                  <a:gd name="T6" fmla="*/ 14 w 14"/>
                  <a:gd name="T7" fmla="*/ 8 h 12"/>
                </a:gdLst>
                <a:ahLst/>
                <a:cxnLst>
                  <a:cxn ang="0">
                    <a:pos x="T0" y="T1"/>
                  </a:cxn>
                  <a:cxn ang="0">
                    <a:pos x="T2" y="T3"/>
                  </a:cxn>
                  <a:cxn ang="0">
                    <a:pos x="T4" y="T5"/>
                  </a:cxn>
                  <a:cxn ang="0">
                    <a:pos x="T6" y="T7"/>
                  </a:cxn>
                </a:cxnLst>
                <a:rect l="0" t="0" r="r" b="b"/>
                <a:pathLst>
                  <a:path w="14" h="12">
                    <a:moveTo>
                      <a:pt x="14" y="8"/>
                    </a:moveTo>
                    <a:cubicBezTo>
                      <a:pt x="14" y="10"/>
                      <a:pt x="12" y="12"/>
                      <a:pt x="10" y="12"/>
                    </a:cubicBezTo>
                    <a:cubicBezTo>
                      <a:pt x="7" y="12"/>
                      <a:pt x="0" y="4"/>
                      <a:pt x="0" y="0"/>
                    </a:cubicBezTo>
                    <a:cubicBezTo>
                      <a:pt x="8" y="0"/>
                      <a:pt x="8" y="6"/>
                      <a:pt x="14" y="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0" name="Freeform 120">
                <a:extLst>
                  <a:ext uri="{FF2B5EF4-FFF2-40B4-BE49-F238E27FC236}">
                    <a16:creationId xmlns:a16="http://schemas.microsoft.com/office/drawing/2014/main" id="{7AD74671-73FC-4D37-80D5-CAED72D54CD0}"/>
                  </a:ext>
                </a:extLst>
              </p:cNvPr>
              <p:cNvSpPr>
                <a:spLocks/>
              </p:cNvSpPr>
              <p:nvPr/>
            </p:nvSpPr>
            <p:spPr bwMode="auto">
              <a:xfrm>
                <a:off x="2279763" y="1188438"/>
                <a:ext cx="24784" cy="19827"/>
              </a:xfrm>
              <a:custGeom>
                <a:avLst/>
                <a:gdLst>
                  <a:gd name="T0" fmla="*/ 8 w 10"/>
                  <a:gd name="T1" fmla="*/ 0 h 8"/>
                  <a:gd name="T2" fmla="*/ 10 w 10"/>
                  <a:gd name="T3" fmla="*/ 4 h 8"/>
                  <a:gd name="T4" fmla="*/ 6 w 10"/>
                  <a:gd name="T5" fmla="*/ 8 h 8"/>
                  <a:gd name="T6" fmla="*/ 0 w 10"/>
                  <a:gd name="T7" fmla="*/ 8 h 8"/>
                  <a:gd name="T8" fmla="*/ 8 w 10"/>
                  <a:gd name="T9" fmla="*/ 0 h 8"/>
                </a:gdLst>
                <a:ahLst/>
                <a:cxnLst>
                  <a:cxn ang="0">
                    <a:pos x="T0" y="T1"/>
                  </a:cxn>
                  <a:cxn ang="0">
                    <a:pos x="T2" y="T3"/>
                  </a:cxn>
                  <a:cxn ang="0">
                    <a:pos x="T4" y="T5"/>
                  </a:cxn>
                  <a:cxn ang="0">
                    <a:pos x="T6" y="T7"/>
                  </a:cxn>
                  <a:cxn ang="0">
                    <a:pos x="T8" y="T9"/>
                  </a:cxn>
                </a:cxnLst>
                <a:rect l="0" t="0" r="r" b="b"/>
                <a:pathLst>
                  <a:path w="10" h="8">
                    <a:moveTo>
                      <a:pt x="8" y="0"/>
                    </a:moveTo>
                    <a:cubicBezTo>
                      <a:pt x="9" y="1"/>
                      <a:pt x="10" y="2"/>
                      <a:pt x="10" y="4"/>
                    </a:cubicBezTo>
                    <a:cubicBezTo>
                      <a:pt x="10" y="8"/>
                      <a:pt x="7" y="8"/>
                      <a:pt x="6" y="8"/>
                    </a:cubicBezTo>
                    <a:cubicBezTo>
                      <a:pt x="3" y="8"/>
                      <a:pt x="2" y="7"/>
                      <a:pt x="0" y="8"/>
                    </a:cubicBezTo>
                    <a:cubicBezTo>
                      <a:pt x="1" y="3"/>
                      <a:pt x="4" y="1"/>
                      <a:pt x="8"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1" name="Freeform 121">
                <a:extLst>
                  <a:ext uri="{FF2B5EF4-FFF2-40B4-BE49-F238E27FC236}">
                    <a16:creationId xmlns:a16="http://schemas.microsoft.com/office/drawing/2014/main" id="{A31F6DB9-B400-471E-AFE2-3EBAECAAEA89}"/>
                  </a:ext>
                </a:extLst>
              </p:cNvPr>
              <p:cNvSpPr>
                <a:spLocks/>
              </p:cNvSpPr>
              <p:nvPr/>
            </p:nvSpPr>
            <p:spPr bwMode="auto">
              <a:xfrm>
                <a:off x="2268610" y="1022385"/>
                <a:ext cx="128877" cy="70635"/>
              </a:xfrm>
              <a:custGeom>
                <a:avLst/>
                <a:gdLst>
                  <a:gd name="T0" fmla="*/ 35 w 53"/>
                  <a:gd name="T1" fmla="*/ 21 h 29"/>
                  <a:gd name="T2" fmla="*/ 22 w 53"/>
                  <a:gd name="T3" fmla="*/ 20 h 29"/>
                  <a:gd name="T4" fmla="*/ 12 w 53"/>
                  <a:gd name="T5" fmla="*/ 19 h 29"/>
                  <a:gd name="T6" fmla="*/ 4 w 53"/>
                  <a:gd name="T7" fmla="*/ 17 h 29"/>
                  <a:gd name="T8" fmla="*/ 13 w 53"/>
                  <a:gd name="T9" fmla="*/ 13 h 29"/>
                  <a:gd name="T10" fmla="*/ 13 w 53"/>
                  <a:gd name="T11" fmla="*/ 10 h 29"/>
                  <a:gd name="T12" fmla="*/ 3 w 53"/>
                  <a:gd name="T13" fmla="*/ 10 h 29"/>
                  <a:gd name="T14" fmla="*/ 5 w 53"/>
                  <a:gd name="T15" fmla="*/ 7 h 29"/>
                  <a:gd name="T16" fmla="*/ 0 w 53"/>
                  <a:gd name="T17" fmla="*/ 3 h 29"/>
                  <a:gd name="T18" fmla="*/ 9 w 53"/>
                  <a:gd name="T19" fmla="*/ 0 h 29"/>
                  <a:gd name="T20" fmla="*/ 20 w 53"/>
                  <a:gd name="T21" fmla="*/ 6 h 29"/>
                  <a:gd name="T22" fmla="*/ 26 w 53"/>
                  <a:gd name="T23" fmla="*/ 3 h 29"/>
                  <a:gd name="T24" fmla="*/ 35 w 53"/>
                  <a:gd name="T25" fmla="*/ 10 h 29"/>
                  <a:gd name="T26" fmla="*/ 39 w 53"/>
                  <a:gd name="T27" fmla="*/ 8 h 29"/>
                  <a:gd name="T28" fmla="*/ 47 w 53"/>
                  <a:gd name="T29" fmla="*/ 14 h 29"/>
                  <a:gd name="T30" fmla="*/ 45 w 53"/>
                  <a:gd name="T31" fmla="*/ 17 h 29"/>
                  <a:gd name="T32" fmla="*/ 53 w 53"/>
                  <a:gd name="T33" fmla="*/ 25 h 29"/>
                  <a:gd name="T34" fmla="*/ 48 w 53"/>
                  <a:gd name="T35" fmla="*/ 29 h 29"/>
                  <a:gd name="T36" fmla="*/ 35 w 53"/>
                  <a:gd name="T37"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29">
                    <a:moveTo>
                      <a:pt x="35" y="21"/>
                    </a:moveTo>
                    <a:cubicBezTo>
                      <a:pt x="30" y="21"/>
                      <a:pt x="27" y="20"/>
                      <a:pt x="22" y="20"/>
                    </a:cubicBezTo>
                    <a:cubicBezTo>
                      <a:pt x="20" y="18"/>
                      <a:pt x="16" y="19"/>
                      <a:pt x="12" y="19"/>
                    </a:cubicBezTo>
                    <a:cubicBezTo>
                      <a:pt x="8" y="19"/>
                      <a:pt x="7" y="19"/>
                      <a:pt x="4" y="17"/>
                    </a:cubicBezTo>
                    <a:cubicBezTo>
                      <a:pt x="7" y="14"/>
                      <a:pt x="10" y="14"/>
                      <a:pt x="13" y="13"/>
                    </a:cubicBezTo>
                    <a:cubicBezTo>
                      <a:pt x="12" y="12"/>
                      <a:pt x="12" y="11"/>
                      <a:pt x="13" y="10"/>
                    </a:cubicBezTo>
                    <a:cubicBezTo>
                      <a:pt x="7" y="10"/>
                      <a:pt x="5" y="12"/>
                      <a:pt x="3" y="10"/>
                    </a:cubicBezTo>
                    <a:cubicBezTo>
                      <a:pt x="4" y="9"/>
                      <a:pt x="5" y="8"/>
                      <a:pt x="5" y="7"/>
                    </a:cubicBezTo>
                    <a:cubicBezTo>
                      <a:pt x="1" y="7"/>
                      <a:pt x="0" y="6"/>
                      <a:pt x="0" y="3"/>
                    </a:cubicBezTo>
                    <a:cubicBezTo>
                      <a:pt x="4" y="2"/>
                      <a:pt x="6" y="0"/>
                      <a:pt x="9" y="0"/>
                    </a:cubicBezTo>
                    <a:cubicBezTo>
                      <a:pt x="15" y="0"/>
                      <a:pt x="17" y="6"/>
                      <a:pt x="20" y="6"/>
                    </a:cubicBezTo>
                    <a:cubicBezTo>
                      <a:pt x="23" y="6"/>
                      <a:pt x="24" y="3"/>
                      <a:pt x="26" y="3"/>
                    </a:cubicBezTo>
                    <a:cubicBezTo>
                      <a:pt x="32" y="3"/>
                      <a:pt x="31" y="10"/>
                      <a:pt x="35" y="10"/>
                    </a:cubicBezTo>
                    <a:cubicBezTo>
                      <a:pt x="36" y="10"/>
                      <a:pt x="37" y="8"/>
                      <a:pt x="39" y="8"/>
                    </a:cubicBezTo>
                    <a:cubicBezTo>
                      <a:pt x="43" y="8"/>
                      <a:pt x="46" y="13"/>
                      <a:pt x="47" y="14"/>
                    </a:cubicBezTo>
                    <a:cubicBezTo>
                      <a:pt x="47" y="15"/>
                      <a:pt x="46" y="16"/>
                      <a:pt x="45" y="17"/>
                    </a:cubicBezTo>
                    <a:cubicBezTo>
                      <a:pt x="47" y="19"/>
                      <a:pt x="53" y="22"/>
                      <a:pt x="53" y="25"/>
                    </a:cubicBezTo>
                    <a:cubicBezTo>
                      <a:pt x="53" y="28"/>
                      <a:pt x="50" y="29"/>
                      <a:pt x="48" y="29"/>
                    </a:cubicBezTo>
                    <a:cubicBezTo>
                      <a:pt x="41" y="29"/>
                      <a:pt x="42" y="21"/>
                      <a:pt x="35" y="2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2" name="Freeform 122">
                <a:extLst>
                  <a:ext uri="{FF2B5EF4-FFF2-40B4-BE49-F238E27FC236}">
                    <a16:creationId xmlns:a16="http://schemas.microsoft.com/office/drawing/2014/main" id="{33FD063A-0D32-4DDA-98DF-655434BBFE3A}"/>
                  </a:ext>
                </a:extLst>
              </p:cNvPr>
              <p:cNvSpPr>
                <a:spLocks/>
              </p:cNvSpPr>
              <p:nvPr/>
            </p:nvSpPr>
            <p:spPr bwMode="auto">
              <a:xfrm>
                <a:off x="2319417" y="1083106"/>
                <a:ext cx="34698" cy="9914"/>
              </a:xfrm>
              <a:custGeom>
                <a:avLst/>
                <a:gdLst>
                  <a:gd name="T0" fmla="*/ 5 w 14"/>
                  <a:gd name="T1" fmla="*/ 4 h 4"/>
                  <a:gd name="T2" fmla="*/ 8 w 14"/>
                  <a:gd name="T3" fmla="*/ 0 h 4"/>
                  <a:gd name="T4" fmla="*/ 14 w 14"/>
                  <a:gd name="T5" fmla="*/ 2 h 4"/>
                  <a:gd name="T6" fmla="*/ 5 w 14"/>
                  <a:gd name="T7" fmla="*/ 4 h 4"/>
                </a:gdLst>
                <a:ahLst/>
                <a:cxnLst>
                  <a:cxn ang="0">
                    <a:pos x="T0" y="T1"/>
                  </a:cxn>
                  <a:cxn ang="0">
                    <a:pos x="T2" y="T3"/>
                  </a:cxn>
                  <a:cxn ang="0">
                    <a:pos x="T4" y="T5"/>
                  </a:cxn>
                  <a:cxn ang="0">
                    <a:pos x="T6" y="T7"/>
                  </a:cxn>
                </a:cxnLst>
                <a:rect l="0" t="0" r="r" b="b"/>
                <a:pathLst>
                  <a:path w="14" h="4">
                    <a:moveTo>
                      <a:pt x="5" y="4"/>
                    </a:moveTo>
                    <a:cubicBezTo>
                      <a:pt x="0" y="4"/>
                      <a:pt x="7" y="0"/>
                      <a:pt x="8" y="0"/>
                    </a:cubicBezTo>
                    <a:cubicBezTo>
                      <a:pt x="11" y="0"/>
                      <a:pt x="12" y="1"/>
                      <a:pt x="14" y="2"/>
                    </a:cubicBezTo>
                    <a:cubicBezTo>
                      <a:pt x="13" y="4"/>
                      <a:pt x="10" y="4"/>
                      <a:pt x="5"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3" name="Freeform 123">
                <a:extLst>
                  <a:ext uri="{FF2B5EF4-FFF2-40B4-BE49-F238E27FC236}">
                    <a16:creationId xmlns:a16="http://schemas.microsoft.com/office/drawing/2014/main" id="{D2CB8020-B3B6-424E-B91B-7FBCD1311499}"/>
                  </a:ext>
                </a:extLst>
              </p:cNvPr>
              <p:cNvSpPr>
                <a:spLocks/>
              </p:cNvSpPr>
              <p:nvPr/>
            </p:nvSpPr>
            <p:spPr bwMode="auto">
              <a:xfrm>
                <a:off x="2447055" y="1122760"/>
                <a:ext cx="344498" cy="110289"/>
              </a:xfrm>
              <a:custGeom>
                <a:avLst/>
                <a:gdLst>
                  <a:gd name="T0" fmla="*/ 140 w 141"/>
                  <a:gd name="T1" fmla="*/ 30 h 45"/>
                  <a:gd name="T2" fmla="*/ 137 w 141"/>
                  <a:gd name="T3" fmla="*/ 34 h 45"/>
                  <a:gd name="T4" fmla="*/ 141 w 141"/>
                  <a:gd name="T5" fmla="*/ 34 h 45"/>
                  <a:gd name="T6" fmla="*/ 117 w 141"/>
                  <a:gd name="T7" fmla="*/ 44 h 45"/>
                  <a:gd name="T8" fmla="*/ 111 w 141"/>
                  <a:gd name="T9" fmla="*/ 40 h 45"/>
                  <a:gd name="T10" fmla="*/ 104 w 141"/>
                  <a:gd name="T11" fmla="*/ 44 h 45"/>
                  <a:gd name="T12" fmla="*/ 81 w 141"/>
                  <a:gd name="T13" fmla="*/ 44 h 45"/>
                  <a:gd name="T14" fmla="*/ 67 w 141"/>
                  <a:gd name="T15" fmla="*/ 39 h 45"/>
                  <a:gd name="T16" fmla="*/ 63 w 141"/>
                  <a:gd name="T17" fmla="*/ 39 h 45"/>
                  <a:gd name="T18" fmla="*/ 55 w 141"/>
                  <a:gd name="T19" fmla="*/ 44 h 45"/>
                  <a:gd name="T20" fmla="*/ 35 w 141"/>
                  <a:gd name="T21" fmla="*/ 31 h 45"/>
                  <a:gd name="T22" fmla="*/ 38 w 141"/>
                  <a:gd name="T23" fmla="*/ 27 h 45"/>
                  <a:gd name="T24" fmla="*/ 27 w 141"/>
                  <a:gd name="T25" fmla="*/ 12 h 45"/>
                  <a:gd name="T26" fmla="*/ 21 w 141"/>
                  <a:gd name="T27" fmla="*/ 15 h 45"/>
                  <a:gd name="T28" fmla="*/ 0 w 141"/>
                  <a:gd name="T29" fmla="*/ 5 h 45"/>
                  <a:gd name="T30" fmla="*/ 9 w 141"/>
                  <a:gd name="T31" fmla="*/ 0 h 45"/>
                  <a:gd name="T32" fmla="*/ 34 w 141"/>
                  <a:gd name="T33" fmla="*/ 11 h 45"/>
                  <a:gd name="T34" fmla="*/ 40 w 141"/>
                  <a:gd name="T35" fmla="*/ 8 h 45"/>
                  <a:gd name="T36" fmla="*/ 45 w 141"/>
                  <a:gd name="T37" fmla="*/ 8 h 45"/>
                  <a:gd name="T38" fmla="*/ 58 w 141"/>
                  <a:gd name="T39" fmla="*/ 17 h 45"/>
                  <a:gd name="T40" fmla="*/ 47 w 141"/>
                  <a:gd name="T41" fmla="*/ 17 h 45"/>
                  <a:gd name="T42" fmla="*/ 60 w 141"/>
                  <a:gd name="T43" fmla="*/ 23 h 45"/>
                  <a:gd name="T44" fmla="*/ 58 w 141"/>
                  <a:gd name="T45" fmla="*/ 25 h 45"/>
                  <a:gd name="T46" fmla="*/ 62 w 141"/>
                  <a:gd name="T47" fmla="*/ 26 h 45"/>
                  <a:gd name="T48" fmla="*/ 82 w 141"/>
                  <a:gd name="T49" fmla="*/ 30 h 45"/>
                  <a:gd name="T50" fmla="*/ 118 w 141"/>
                  <a:gd name="T51" fmla="*/ 23 h 45"/>
                  <a:gd name="T52" fmla="*/ 141 w 141"/>
                  <a:gd name="T53" fmla="*/ 31 h 45"/>
                  <a:gd name="T54" fmla="*/ 138 w 141"/>
                  <a:gd name="T55" fmla="*/ 31 h 45"/>
                  <a:gd name="T56" fmla="*/ 140 w 141"/>
                  <a:gd name="T57"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1" h="45">
                    <a:moveTo>
                      <a:pt x="140" y="30"/>
                    </a:moveTo>
                    <a:cubicBezTo>
                      <a:pt x="139" y="31"/>
                      <a:pt x="138" y="32"/>
                      <a:pt x="137" y="34"/>
                    </a:cubicBezTo>
                    <a:cubicBezTo>
                      <a:pt x="139" y="34"/>
                      <a:pt x="141" y="34"/>
                      <a:pt x="141" y="34"/>
                    </a:cubicBezTo>
                    <a:cubicBezTo>
                      <a:pt x="140" y="44"/>
                      <a:pt x="127" y="44"/>
                      <a:pt x="117" y="44"/>
                    </a:cubicBezTo>
                    <a:cubicBezTo>
                      <a:pt x="113" y="44"/>
                      <a:pt x="112" y="42"/>
                      <a:pt x="111" y="40"/>
                    </a:cubicBezTo>
                    <a:cubicBezTo>
                      <a:pt x="107" y="40"/>
                      <a:pt x="107" y="42"/>
                      <a:pt x="104" y="44"/>
                    </a:cubicBezTo>
                    <a:cubicBezTo>
                      <a:pt x="81" y="44"/>
                      <a:pt x="81" y="44"/>
                      <a:pt x="81" y="44"/>
                    </a:cubicBezTo>
                    <a:cubicBezTo>
                      <a:pt x="75" y="45"/>
                      <a:pt x="66" y="44"/>
                      <a:pt x="67" y="39"/>
                    </a:cubicBezTo>
                    <a:cubicBezTo>
                      <a:pt x="63" y="39"/>
                      <a:pt x="63" y="39"/>
                      <a:pt x="63" y="39"/>
                    </a:cubicBezTo>
                    <a:cubicBezTo>
                      <a:pt x="62" y="41"/>
                      <a:pt x="58" y="44"/>
                      <a:pt x="55" y="44"/>
                    </a:cubicBezTo>
                    <a:cubicBezTo>
                      <a:pt x="49" y="44"/>
                      <a:pt x="35" y="37"/>
                      <a:pt x="35" y="31"/>
                    </a:cubicBezTo>
                    <a:cubicBezTo>
                      <a:pt x="35" y="29"/>
                      <a:pt x="37" y="27"/>
                      <a:pt x="38" y="27"/>
                    </a:cubicBezTo>
                    <a:cubicBezTo>
                      <a:pt x="33" y="21"/>
                      <a:pt x="32" y="17"/>
                      <a:pt x="27" y="12"/>
                    </a:cubicBezTo>
                    <a:cubicBezTo>
                      <a:pt x="25" y="14"/>
                      <a:pt x="23" y="15"/>
                      <a:pt x="21" y="15"/>
                    </a:cubicBezTo>
                    <a:cubicBezTo>
                      <a:pt x="18" y="15"/>
                      <a:pt x="0" y="7"/>
                      <a:pt x="0" y="5"/>
                    </a:cubicBezTo>
                    <a:cubicBezTo>
                      <a:pt x="0" y="0"/>
                      <a:pt x="5" y="0"/>
                      <a:pt x="9" y="0"/>
                    </a:cubicBezTo>
                    <a:cubicBezTo>
                      <a:pt x="22" y="0"/>
                      <a:pt x="24" y="11"/>
                      <a:pt x="34" y="11"/>
                    </a:cubicBezTo>
                    <a:cubicBezTo>
                      <a:pt x="37" y="11"/>
                      <a:pt x="38" y="10"/>
                      <a:pt x="40" y="8"/>
                    </a:cubicBezTo>
                    <a:cubicBezTo>
                      <a:pt x="42" y="8"/>
                      <a:pt x="45" y="8"/>
                      <a:pt x="45" y="8"/>
                    </a:cubicBezTo>
                    <a:cubicBezTo>
                      <a:pt x="42" y="15"/>
                      <a:pt x="56" y="13"/>
                      <a:pt x="58" y="17"/>
                    </a:cubicBezTo>
                    <a:cubicBezTo>
                      <a:pt x="47" y="17"/>
                      <a:pt x="47" y="17"/>
                      <a:pt x="47" y="17"/>
                    </a:cubicBezTo>
                    <a:cubicBezTo>
                      <a:pt x="49" y="25"/>
                      <a:pt x="56" y="20"/>
                      <a:pt x="60" y="23"/>
                    </a:cubicBezTo>
                    <a:cubicBezTo>
                      <a:pt x="59" y="24"/>
                      <a:pt x="58" y="24"/>
                      <a:pt x="58" y="25"/>
                    </a:cubicBezTo>
                    <a:cubicBezTo>
                      <a:pt x="58" y="29"/>
                      <a:pt x="61" y="27"/>
                      <a:pt x="62" y="26"/>
                    </a:cubicBezTo>
                    <a:cubicBezTo>
                      <a:pt x="69" y="28"/>
                      <a:pt x="75" y="30"/>
                      <a:pt x="82" y="30"/>
                    </a:cubicBezTo>
                    <a:cubicBezTo>
                      <a:pt x="98" y="30"/>
                      <a:pt x="103" y="23"/>
                      <a:pt x="118" y="23"/>
                    </a:cubicBezTo>
                    <a:cubicBezTo>
                      <a:pt x="129" y="23"/>
                      <a:pt x="137" y="23"/>
                      <a:pt x="141" y="31"/>
                    </a:cubicBezTo>
                    <a:cubicBezTo>
                      <a:pt x="140" y="31"/>
                      <a:pt x="139" y="31"/>
                      <a:pt x="138" y="31"/>
                    </a:cubicBezTo>
                    <a:lnTo>
                      <a:pt x="140" y="3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4" name="Freeform 124">
                <a:extLst>
                  <a:ext uri="{FF2B5EF4-FFF2-40B4-BE49-F238E27FC236}">
                    <a16:creationId xmlns:a16="http://schemas.microsoft.com/office/drawing/2014/main" id="{5D66F6A3-337A-49E9-A14E-65DDE374548E}"/>
                  </a:ext>
                </a:extLst>
              </p:cNvPr>
              <p:cNvSpPr>
                <a:spLocks/>
              </p:cNvSpPr>
              <p:nvPr/>
            </p:nvSpPr>
            <p:spPr bwMode="auto">
              <a:xfrm>
                <a:off x="2452012" y="1181002"/>
                <a:ext cx="60721" cy="47090"/>
              </a:xfrm>
              <a:custGeom>
                <a:avLst/>
                <a:gdLst>
                  <a:gd name="T0" fmla="*/ 4 w 25"/>
                  <a:gd name="T1" fmla="*/ 7 h 19"/>
                  <a:gd name="T2" fmla="*/ 13 w 25"/>
                  <a:gd name="T3" fmla="*/ 0 h 19"/>
                  <a:gd name="T4" fmla="*/ 25 w 25"/>
                  <a:gd name="T5" fmla="*/ 9 h 19"/>
                  <a:gd name="T6" fmla="*/ 19 w 25"/>
                  <a:gd name="T7" fmla="*/ 19 h 19"/>
                  <a:gd name="T8" fmla="*/ 0 w 25"/>
                  <a:gd name="T9" fmla="*/ 11 h 19"/>
                  <a:gd name="T10" fmla="*/ 4 w 25"/>
                  <a:gd name="T11" fmla="*/ 7 h 19"/>
                </a:gdLst>
                <a:ahLst/>
                <a:cxnLst>
                  <a:cxn ang="0">
                    <a:pos x="T0" y="T1"/>
                  </a:cxn>
                  <a:cxn ang="0">
                    <a:pos x="T2" y="T3"/>
                  </a:cxn>
                  <a:cxn ang="0">
                    <a:pos x="T4" y="T5"/>
                  </a:cxn>
                  <a:cxn ang="0">
                    <a:pos x="T6" y="T7"/>
                  </a:cxn>
                  <a:cxn ang="0">
                    <a:pos x="T8" y="T9"/>
                  </a:cxn>
                  <a:cxn ang="0">
                    <a:pos x="T10" y="T11"/>
                  </a:cxn>
                </a:cxnLst>
                <a:rect l="0" t="0" r="r" b="b"/>
                <a:pathLst>
                  <a:path w="25" h="19">
                    <a:moveTo>
                      <a:pt x="4" y="7"/>
                    </a:moveTo>
                    <a:cubicBezTo>
                      <a:pt x="7" y="7"/>
                      <a:pt x="6" y="0"/>
                      <a:pt x="13" y="0"/>
                    </a:cubicBezTo>
                    <a:cubicBezTo>
                      <a:pt x="18" y="0"/>
                      <a:pt x="25" y="6"/>
                      <a:pt x="25" y="9"/>
                    </a:cubicBezTo>
                    <a:cubicBezTo>
                      <a:pt x="25" y="14"/>
                      <a:pt x="23" y="19"/>
                      <a:pt x="19" y="19"/>
                    </a:cubicBezTo>
                    <a:cubicBezTo>
                      <a:pt x="17" y="19"/>
                      <a:pt x="0" y="11"/>
                      <a:pt x="0" y="11"/>
                    </a:cubicBezTo>
                    <a:cubicBezTo>
                      <a:pt x="0" y="8"/>
                      <a:pt x="3" y="7"/>
                      <a:pt x="4"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5" name="Freeform 125">
                <a:extLst>
                  <a:ext uri="{FF2B5EF4-FFF2-40B4-BE49-F238E27FC236}">
                    <a16:creationId xmlns:a16="http://schemas.microsoft.com/office/drawing/2014/main" id="{1C73EF12-1F66-474C-AE87-E3CF8627252E}"/>
                  </a:ext>
                </a:extLst>
              </p:cNvPr>
              <p:cNvSpPr>
                <a:spLocks/>
              </p:cNvSpPr>
              <p:nvPr/>
            </p:nvSpPr>
            <p:spPr bwMode="auto">
              <a:xfrm>
                <a:off x="2458208" y="1093020"/>
                <a:ext cx="57003" cy="17349"/>
              </a:xfrm>
              <a:custGeom>
                <a:avLst/>
                <a:gdLst>
                  <a:gd name="T0" fmla="*/ 19 w 23"/>
                  <a:gd name="T1" fmla="*/ 0 h 7"/>
                  <a:gd name="T2" fmla="*/ 23 w 23"/>
                  <a:gd name="T3" fmla="*/ 0 h 7"/>
                  <a:gd name="T4" fmla="*/ 23 w 23"/>
                  <a:gd name="T5" fmla="*/ 4 h 7"/>
                  <a:gd name="T6" fmla="*/ 18 w 23"/>
                  <a:gd name="T7" fmla="*/ 7 h 7"/>
                  <a:gd name="T8" fmla="*/ 0 w 23"/>
                  <a:gd name="T9" fmla="*/ 4 h 7"/>
                  <a:gd name="T10" fmla="*/ 19 w 23"/>
                  <a:gd name="T11" fmla="*/ 0 h 7"/>
                </a:gdLst>
                <a:ahLst/>
                <a:cxnLst>
                  <a:cxn ang="0">
                    <a:pos x="T0" y="T1"/>
                  </a:cxn>
                  <a:cxn ang="0">
                    <a:pos x="T2" y="T3"/>
                  </a:cxn>
                  <a:cxn ang="0">
                    <a:pos x="T4" y="T5"/>
                  </a:cxn>
                  <a:cxn ang="0">
                    <a:pos x="T6" y="T7"/>
                  </a:cxn>
                  <a:cxn ang="0">
                    <a:pos x="T8" y="T9"/>
                  </a:cxn>
                  <a:cxn ang="0">
                    <a:pos x="T10" y="T11"/>
                  </a:cxn>
                </a:cxnLst>
                <a:rect l="0" t="0" r="r" b="b"/>
                <a:pathLst>
                  <a:path w="23" h="7">
                    <a:moveTo>
                      <a:pt x="19" y="0"/>
                    </a:moveTo>
                    <a:cubicBezTo>
                      <a:pt x="22" y="0"/>
                      <a:pt x="20" y="1"/>
                      <a:pt x="23" y="0"/>
                    </a:cubicBezTo>
                    <a:cubicBezTo>
                      <a:pt x="23" y="2"/>
                      <a:pt x="23" y="3"/>
                      <a:pt x="23" y="4"/>
                    </a:cubicBezTo>
                    <a:cubicBezTo>
                      <a:pt x="23" y="5"/>
                      <a:pt x="21" y="7"/>
                      <a:pt x="18" y="7"/>
                    </a:cubicBezTo>
                    <a:cubicBezTo>
                      <a:pt x="17" y="7"/>
                      <a:pt x="0" y="4"/>
                      <a:pt x="0" y="4"/>
                    </a:cubicBezTo>
                    <a:cubicBezTo>
                      <a:pt x="3" y="1"/>
                      <a:pt x="13" y="0"/>
                      <a:pt x="19"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6" name="Freeform 126">
                <a:extLst>
                  <a:ext uri="{FF2B5EF4-FFF2-40B4-BE49-F238E27FC236}">
                    <a16:creationId xmlns:a16="http://schemas.microsoft.com/office/drawing/2014/main" id="{D332CA8B-90B6-4856-925A-6771B011D98B}"/>
                  </a:ext>
                </a:extLst>
              </p:cNvPr>
              <p:cNvSpPr>
                <a:spLocks/>
              </p:cNvSpPr>
              <p:nvPr/>
            </p:nvSpPr>
            <p:spPr bwMode="auto">
              <a:xfrm>
                <a:off x="2417315" y="1042212"/>
                <a:ext cx="65678" cy="50808"/>
              </a:xfrm>
              <a:custGeom>
                <a:avLst/>
                <a:gdLst>
                  <a:gd name="T0" fmla="*/ 7 w 27"/>
                  <a:gd name="T1" fmla="*/ 18 h 21"/>
                  <a:gd name="T2" fmla="*/ 9 w 27"/>
                  <a:gd name="T3" fmla="*/ 15 h 21"/>
                  <a:gd name="T4" fmla="*/ 0 w 27"/>
                  <a:gd name="T5" fmla="*/ 4 h 21"/>
                  <a:gd name="T6" fmla="*/ 7 w 27"/>
                  <a:gd name="T7" fmla="*/ 0 h 21"/>
                  <a:gd name="T8" fmla="*/ 17 w 27"/>
                  <a:gd name="T9" fmla="*/ 4 h 21"/>
                  <a:gd name="T10" fmla="*/ 27 w 27"/>
                  <a:gd name="T11" fmla="*/ 10 h 21"/>
                  <a:gd name="T12" fmla="*/ 27 w 27"/>
                  <a:gd name="T13" fmla="*/ 18 h 21"/>
                  <a:gd name="T14" fmla="*/ 7 w 27"/>
                  <a:gd name="T15" fmla="*/ 18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1">
                    <a:moveTo>
                      <a:pt x="7" y="18"/>
                    </a:moveTo>
                    <a:cubicBezTo>
                      <a:pt x="7" y="16"/>
                      <a:pt x="9" y="15"/>
                      <a:pt x="9" y="15"/>
                    </a:cubicBezTo>
                    <a:cubicBezTo>
                      <a:pt x="6" y="11"/>
                      <a:pt x="0" y="10"/>
                      <a:pt x="0" y="4"/>
                    </a:cubicBezTo>
                    <a:cubicBezTo>
                      <a:pt x="0" y="1"/>
                      <a:pt x="4" y="0"/>
                      <a:pt x="7" y="0"/>
                    </a:cubicBezTo>
                    <a:cubicBezTo>
                      <a:pt x="7" y="2"/>
                      <a:pt x="13" y="4"/>
                      <a:pt x="17" y="4"/>
                    </a:cubicBezTo>
                    <a:cubicBezTo>
                      <a:pt x="17" y="11"/>
                      <a:pt x="27" y="4"/>
                      <a:pt x="27" y="10"/>
                    </a:cubicBezTo>
                    <a:cubicBezTo>
                      <a:pt x="27" y="13"/>
                      <a:pt x="26" y="15"/>
                      <a:pt x="27" y="18"/>
                    </a:cubicBezTo>
                    <a:cubicBezTo>
                      <a:pt x="17" y="20"/>
                      <a:pt x="7" y="21"/>
                      <a:pt x="7" y="1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7" name="Freeform 127">
                <a:extLst>
                  <a:ext uri="{FF2B5EF4-FFF2-40B4-BE49-F238E27FC236}">
                    <a16:creationId xmlns:a16="http://schemas.microsoft.com/office/drawing/2014/main" id="{150B884F-8606-4186-BCC3-86E41A5BAC6C}"/>
                  </a:ext>
                </a:extLst>
              </p:cNvPr>
              <p:cNvSpPr>
                <a:spLocks/>
              </p:cNvSpPr>
              <p:nvPr/>
            </p:nvSpPr>
            <p:spPr bwMode="auto">
              <a:xfrm>
                <a:off x="2392530" y="992644"/>
                <a:ext cx="24784" cy="14870"/>
              </a:xfrm>
              <a:custGeom>
                <a:avLst/>
                <a:gdLst>
                  <a:gd name="T0" fmla="*/ 10 w 10"/>
                  <a:gd name="T1" fmla="*/ 0 h 6"/>
                  <a:gd name="T2" fmla="*/ 10 w 10"/>
                  <a:gd name="T3" fmla="*/ 6 h 6"/>
                  <a:gd name="T4" fmla="*/ 5 w 10"/>
                  <a:gd name="T5" fmla="*/ 6 h 6"/>
                  <a:gd name="T6" fmla="*/ 0 w 10"/>
                  <a:gd name="T7" fmla="*/ 0 h 6"/>
                  <a:gd name="T8" fmla="*/ 10 w 10"/>
                  <a:gd name="T9" fmla="*/ 0 h 6"/>
                </a:gdLst>
                <a:ahLst/>
                <a:cxnLst>
                  <a:cxn ang="0">
                    <a:pos x="T0" y="T1"/>
                  </a:cxn>
                  <a:cxn ang="0">
                    <a:pos x="T2" y="T3"/>
                  </a:cxn>
                  <a:cxn ang="0">
                    <a:pos x="T4" y="T5"/>
                  </a:cxn>
                  <a:cxn ang="0">
                    <a:pos x="T6" y="T7"/>
                  </a:cxn>
                  <a:cxn ang="0">
                    <a:pos x="T8" y="T9"/>
                  </a:cxn>
                </a:cxnLst>
                <a:rect l="0" t="0" r="r" b="b"/>
                <a:pathLst>
                  <a:path w="10" h="6">
                    <a:moveTo>
                      <a:pt x="10" y="0"/>
                    </a:moveTo>
                    <a:cubicBezTo>
                      <a:pt x="10" y="6"/>
                      <a:pt x="10" y="6"/>
                      <a:pt x="10" y="6"/>
                    </a:cubicBezTo>
                    <a:cubicBezTo>
                      <a:pt x="5" y="6"/>
                      <a:pt x="5" y="6"/>
                      <a:pt x="5" y="6"/>
                    </a:cubicBezTo>
                    <a:cubicBezTo>
                      <a:pt x="3" y="4"/>
                      <a:pt x="0" y="4"/>
                      <a:pt x="0" y="0"/>
                    </a:cubicBezTo>
                    <a:cubicBezTo>
                      <a:pt x="4" y="0"/>
                      <a:pt x="8" y="0"/>
                      <a:pt x="10"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8" name="Freeform 128">
                <a:extLst>
                  <a:ext uri="{FF2B5EF4-FFF2-40B4-BE49-F238E27FC236}">
                    <a16:creationId xmlns:a16="http://schemas.microsoft.com/office/drawing/2014/main" id="{21D25700-CFEE-4D9F-BC90-2F7FF4FCD697}"/>
                  </a:ext>
                </a:extLst>
              </p:cNvPr>
              <p:cNvSpPr>
                <a:spLocks/>
              </p:cNvSpPr>
              <p:nvPr/>
            </p:nvSpPr>
            <p:spPr bwMode="auto">
              <a:xfrm>
                <a:off x="2463165" y="931923"/>
                <a:ext cx="218099" cy="146226"/>
              </a:xfrm>
              <a:custGeom>
                <a:avLst/>
                <a:gdLst>
                  <a:gd name="T0" fmla="*/ 59 w 89"/>
                  <a:gd name="T1" fmla="*/ 24 h 60"/>
                  <a:gd name="T2" fmla="*/ 63 w 89"/>
                  <a:gd name="T3" fmla="*/ 24 h 60"/>
                  <a:gd name="T4" fmla="*/ 63 w 89"/>
                  <a:gd name="T5" fmla="*/ 20 h 60"/>
                  <a:gd name="T6" fmla="*/ 61 w 89"/>
                  <a:gd name="T7" fmla="*/ 18 h 60"/>
                  <a:gd name="T8" fmla="*/ 64 w 89"/>
                  <a:gd name="T9" fmla="*/ 18 h 60"/>
                  <a:gd name="T10" fmla="*/ 68 w 89"/>
                  <a:gd name="T11" fmla="*/ 23 h 60"/>
                  <a:gd name="T12" fmla="*/ 71 w 89"/>
                  <a:gd name="T13" fmla="*/ 27 h 60"/>
                  <a:gd name="T14" fmla="*/ 69 w 89"/>
                  <a:gd name="T15" fmla="*/ 32 h 60"/>
                  <a:gd name="T16" fmla="*/ 74 w 89"/>
                  <a:gd name="T17" fmla="*/ 32 h 60"/>
                  <a:gd name="T18" fmla="*/ 88 w 89"/>
                  <a:gd name="T19" fmla="*/ 35 h 60"/>
                  <a:gd name="T20" fmla="*/ 88 w 89"/>
                  <a:gd name="T21" fmla="*/ 40 h 60"/>
                  <a:gd name="T22" fmla="*/ 81 w 89"/>
                  <a:gd name="T23" fmla="*/ 41 h 60"/>
                  <a:gd name="T24" fmla="*/ 68 w 89"/>
                  <a:gd name="T25" fmla="*/ 50 h 60"/>
                  <a:gd name="T26" fmla="*/ 63 w 89"/>
                  <a:gd name="T27" fmla="*/ 45 h 60"/>
                  <a:gd name="T28" fmla="*/ 60 w 89"/>
                  <a:gd name="T29" fmla="*/ 49 h 60"/>
                  <a:gd name="T30" fmla="*/ 64 w 89"/>
                  <a:gd name="T31" fmla="*/ 55 h 60"/>
                  <a:gd name="T32" fmla="*/ 58 w 89"/>
                  <a:gd name="T33" fmla="*/ 55 h 60"/>
                  <a:gd name="T34" fmla="*/ 58 w 89"/>
                  <a:gd name="T35" fmla="*/ 58 h 60"/>
                  <a:gd name="T36" fmla="*/ 48 w 89"/>
                  <a:gd name="T37" fmla="*/ 53 h 60"/>
                  <a:gd name="T38" fmla="*/ 41 w 89"/>
                  <a:gd name="T39" fmla="*/ 60 h 60"/>
                  <a:gd name="T40" fmla="*/ 30 w 89"/>
                  <a:gd name="T41" fmla="*/ 55 h 60"/>
                  <a:gd name="T42" fmla="*/ 33 w 89"/>
                  <a:gd name="T43" fmla="*/ 53 h 60"/>
                  <a:gd name="T44" fmla="*/ 21 w 89"/>
                  <a:gd name="T45" fmla="*/ 45 h 60"/>
                  <a:gd name="T46" fmla="*/ 42 w 89"/>
                  <a:gd name="T47" fmla="*/ 40 h 60"/>
                  <a:gd name="T48" fmla="*/ 31 w 89"/>
                  <a:gd name="T49" fmla="*/ 37 h 60"/>
                  <a:gd name="T50" fmla="*/ 22 w 89"/>
                  <a:gd name="T51" fmla="*/ 40 h 60"/>
                  <a:gd name="T52" fmla="*/ 18 w 89"/>
                  <a:gd name="T53" fmla="*/ 36 h 60"/>
                  <a:gd name="T54" fmla="*/ 12 w 89"/>
                  <a:gd name="T55" fmla="*/ 38 h 60"/>
                  <a:gd name="T56" fmla="*/ 10 w 89"/>
                  <a:gd name="T57" fmla="*/ 35 h 60"/>
                  <a:gd name="T58" fmla="*/ 16 w 89"/>
                  <a:gd name="T59" fmla="*/ 32 h 60"/>
                  <a:gd name="T60" fmla="*/ 0 w 89"/>
                  <a:gd name="T61" fmla="*/ 23 h 60"/>
                  <a:gd name="T62" fmla="*/ 4 w 89"/>
                  <a:gd name="T63" fmla="*/ 23 h 60"/>
                  <a:gd name="T64" fmla="*/ 13 w 89"/>
                  <a:gd name="T65" fmla="*/ 25 h 60"/>
                  <a:gd name="T66" fmla="*/ 15 w 89"/>
                  <a:gd name="T67" fmla="*/ 23 h 60"/>
                  <a:gd name="T68" fmla="*/ 2 w 89"/>
                  <a:gd name="T69" fmla="*/ 17 h 60"/>
                  <a:gd name="T70" fmla="*/ 9 w 89"/>
                  <a:gd name="T71" fmla="*/ 14 h 60"/>
                  <a:gd name="T72" fmla="*/ 17 w 89"/>
                  <a:gd name="T73" fmla="*/ 16 h 60"/>
                  <a:gd name="T74" fmla="*/ 20 w 89"/>
                  <a:gd name="T75" fmla="*/ 13 h 60"/>
                  <a:gd name="T76" fmla="*/ 12 w 89"/>
                  <a:gd name="T77" fmla="*/ 13 h 60"/>
                  <a:gd name="T78" fmla="*/ 8 w 89"/>
                  <a:gd name="T79" fmla="*/ 8 h 60"/>
                  <a:gd name="T80" fmla="*/ 19 w 89"/>
                  <a:gd name="T81" fmla="*/ 6 h 60"/>
                  <a:gd name="T82" fmla="*/ 24 w 89"/>
                  <a:gd name="T83" fmla="*/ 6 h 60"/>
                  <a:gd name="T84" fmla="*/ 15 w 89"/>
                  <a:gd name="T85" fmla="*/ 0 h 60"/>
                  <a:gd name="T86" fmla="*/ 33 w 89"/>
                  <a:gd name="T87" fmla="*/ 3 h 60"/>
                  <a:gd name="T88" fmla="*/ 43 w 89"/>
                  <a:gd name="T89" fmla="*/ 15 h 60"/>
                  <a:gd name="T90" fmla="*/ 54 w 89"/>
                  <a:gd name="T91" fmla="*/ 16 h 60"/>
                  <a:gd name="T92" fmla="*/ 59 w 89"/>
                  <a:gd name="T93"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9" h="60">
                    <a:moveTo>
                      <a:pt x="59" y="24"/>
                    </a:moveTo>
                    <a:cubicBezTo>
                      <a:pt x="63" y="24"/>
                      <a:pt x="63" y="24"/>
                      <a:pt x="63" y="24"/>
                    </a:cubicBezTo>
                    <a:cubicBezTo>
                      <a:pt x="63" y="20"/>
                      <a:pt x="63" y="20"/>
                      <a:pt x="63" y="20"/>
                    </a:cubicBezTo>
                    <a:cubicBezTo>
                      <a:pt x="61" y="18"/>
                      <a:pt x="61" y="18"/>
                      <a:pt x="61" y="18"/>
                    </a:cubicBezTo>
                    <a:cubicBezTo>
                      <a:pt x="62" y="18"/>
                      <a:pt x="63" y="18"/>
                      <a:pt x="64" y="18"/>
                    </a:cubicBezTo>
                    <a:cubicBezTo>
                      <a:pt x="68" y="18"/>
                      <a:pt x="68" y="20"/>
                      <a:pt x="68" y="23"/>
                    </a:cubicBezTo>
                    <a:cubicBezTo>
                      <a:pt x="68" y="25"/>
                      <a:pt x="71" y="25"/>
                      <a:pt x="71" y="27"/>
                    </a:cubicBezTo>
                    <a:cubicBezTo>
                      <a:pt x="71" y="29"/>
                      <a:pt x="69" y="30"/>
                      <a:pt x="69" y="32"/>
                    </a:cubicBezTo>
                    <a:cubicBezTo>
                      <a:pt x="69" y="34"/>
                      <a:pt x="74" y="32"/>
                      <a:pt x="74" y="32"/>
                    </a:cubicBezTo>
                    <a:cubicBezTo>
                      <a:pt x="77" y="32"/>
                      <a:pt x="85" y="35"/>
                      <a:pt x="88" y="35"/>
                    </a:cubicBezTo>
                    <a:cubicBezTo>
                      <a:pt x="88" y="37"/>
                      <a:pt x="89" y="39"/>
                      <a:pt x="88" y="40"/>
                    </a:cubicBezTo>
                    <a:cubicBezTo>
                      <a:pt x="87" y="41"/>
                      <a:pt x="84" y="41"/>
                      <a:pt x="81" y="41"/>
                    </a:cubicBezTo>
                    <a:cubicBezTo>
                      <a:pt x="76" y="42"/>
                      <a:pt x="72" y="50"/>
                      <a:pt x="68" y="50"/>
                    </a:cubicBezTo>
                    <a:cubicBezTo>
                      <a:pt x="64" y="50"/>
                      <a:pt x="64" y="48"/>
                      <a:pt x="63" y="45"/>
                    </a:cubicBezTo>
                    <a:cubicBezTo>
                      <a:pt x="62" y="46"/>
                      <a:pt x="61" y="47"/>
                      <a:pt x="60" y="49"/>
                    </a:cubicBezTo>
                    <a:cubicBezTo>
                      <a:pt x="62" y="52"/>
                      <a:pt x="63" y="52"/>
                      <a:pt x="64" y="55"/>
                    </a:cubicBezTo>
                    <a:cubicBezTo>
                      <a:pt x="58" y="55"/>
                      <a:pt x="58" y="55"/>
                      <a:pt x="58" y="55"/>
                    </a:cubicBezTo>
                    <a:cubicBezTo>
                      <a:pt x="58" y="58"/>
                      <a:pt x="58" y="58"/>
                      <a:pt x="58" y="58"/>
                    </a:cubicBezTo>
                    <a:cubicBezTo>
                      <a:pt x="56" y="59"/>
                      <a:pt x="51" y="55"/>
                      <a:pt x="48" y="53"/>
                    </a:cubicBezTo>
                    <a:cubicBezTo>
                      <a:pt x="48" y="58"/>
                      <a:pt x="46" y="60"/>
                      <a:pt x="41" y="60"/>
                    </a:cubicBezTo>
                    <a:cubicBezTo>
                      <a:pt x="37" y="60"/>
                      <a:pt x="30" y="59"/>
                      <a:pt x="30" y="55"/>
                    </a:cubicBezTo>
                    <a:cubicBezTo>
                      <a:pt x="32" y="54"/>
                      <a:pt x="33" y="54"/>
                      <a:pt x="33" y="53"/>
                    </a:cubicBezTo>
                    <a:cubicBezTo>
                      <a:pt x="29" y="53"/>
                      <a:pt x="21" y="50"/>
                      <a:pt x="21" y="45"/>
                    </a:cubicBezTo>
                    <a:cubicBezTo>
                      <a:pt x="21" y="40"/>
                      <a:pt x="38" y="41"/>
                      <a:pt x="42" y="40"/>
                    </a:cubicBezTo>
                    <a:cubicBezTo>
                      <a:pt x="38" y="39"/>
                      <a:pt x="35" y="37"/>
                      <a:pt x="31" y="37"/>
                    </a:cubicBezTo>
                    <a:cubicBezTo>
                      <a:pt x="26" y="37"/>
                      <a:pt x="25" y="40"/>
                      <a:pt x="22" y="40"/>
                    </a:cubicBezTo>
                    <a:cubicBezTo>
                      <a:pt x="19" y="40"/>
                      <a:pt x="19" y="38"/>
                      <a:pt x="18" y="36"/>
                    </a:cubicBezTo>
                    <a:cubicBezTo>
                      <a:pt x="15" y="37"/>
                      <a:pt x="14" y="38"/>
                      <a:pt x="12" y="38"/>
                    </a:cubicBezTo>
                    <a:cubicBezTo>
                      <a:pt x="10" y="38"/>
                      <a:pt x="10" y="37"/>
                      <a:pt x="10" y="35"/>
                    </a:cubicBezTo>
                    <a:cubicBezTo>
                      <a:pt x="13" y="34"/>
                      <a:pt x="15" y="34"/>
                      <a:pt x="16" y="32"/>
                    </a:cubicBezTo>
                    <a:cubicBezTo>
                      <a:pt x="7" y="32"/>
                      <a:pt x="0" y="31"/>
                      <a:pt x="0" y="23"/>
                    </a:cubicBezTo>
                    <a:cubicBezTo>
                      <a:pt x="4" y="23"/>
                      <a:pt x="4" y="23"/>
                      <a:pt x="4" y="23"/>
                    </a:cubicBezTo>
                    <a:cubicBezTo>
                      <a:pt x="5" y="24"/>
                      <a:pt x="10" y="25"/>
                      <a:pt x="13" y="25"/>
                    </a:cubicBezTo>
                    <a:cubicBezTo>
                      <a:pt x="14" y="25"/>
                      <a:pt x="15" y="23"/>
                      <a:pt x="15" y="23"/>
                    </a:cubicBezTo>
                    <a:cubicBezTo>
                      <a:pt x="11" y="22"/>
                      <a:pt x="2" y="20"/>
                      <a:pt x="2" y="17"/>
                    </a:cubicBezTo>
                    <a:cubicBezTo>
                      <a:pt x="2" y="14"/>
                      <a:pt x="7" y="14"/>
                      <a:pt x="9" y="14"/>
                    </a:cubicBezTo>
                    <a:cubicBezTo>
                      <a:pt x="13" y="14"/>
                      <a:pt x="15" y="16"/>
                      <a:pt x="17" y="16"/>
                    </a:cubicBezTo>
                    <a:cubicBezTo>
                      <a:pt x="19" y="16"/>
                      <a:pt x="19" y="14"/>
                      <a:pt x="20" y="13"/>
                    </a:cubicBezTo>
                    <a:cubicBezTo>
                      <a:pt x="17" y="11"/>
                      <a:pt x="14" y="13"/>
                      <a:pt x="12" y="13"/>
                    </a:cubicBezTo>
                    <a:cubicBezTo>
                      <a:pt x="11" y="13"/>
                      <a:pt x="8" y="9"/>
                      <a:pt x="8" y="8"/>
                    </a:cubicBezTo>
                    <a:cubicBezTo>
                      <a:pt x="12" y="6"/>
                      <a:pt x="14" y="5"/>
                      <a:pt x="19" y="6"/>
                    </a:cubicBezTo>
                    <a:cubicBezTo>
                      <a:pt x="24" y="6"/>
                      <a:pt x="24" y="6"/>
                      <a:pt x="24" y="6"/>
                    </a:cubicBezTo>
                    <a:cubicBezTo>
                      <a:pt x="21" y="4"/>
                      <a:pt x="16" y="4"/>
                      <a:pt x="15" y="0"/>
                    </a:cubicBezTo>
                    <a:cubicBezTo>
                      <a:pt x="23" y="0"/>
                      <a:pt x="28" y="1"/>
                      <a:pt x="33" y="3"/>
                    </a:cubicBezTo>
                    <a:cubicBezTo>
                      <a:pt x="39" y="5"/>
                      <a:pt x="38" y="14"/>
                      <a:pt x="43" y="15"/>
                    </a:cubicBezTo>
                    <a:cubicBezTo>
                      <a:pt x="47" y="17"/>
                      <a:pt x="50" y="14"/>
                      <a:pt x="54" y="16"/>
                    </a:cubicBezTo>
                    <a:cubicBezTo>
                      <a:pt x="58" y="18"/>
                      <a:pt x="57" y="21"/>
                      <a:pt x="59" y="2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9" name="Freeform 129">
                <a:extLst>
                  <a:ext uri="{FF2B5EF4-FFF2-40B4-BE49-F238E27FC236}">
                    <a16:creationId xmlns:a16="http://schemas.microsoft.com/office/drawing/2014/main" id="{BA2B2971-FA30-42B5-BD08-DE6913812EF4}"/>
                  </a:ext>
                </a:extLst>
              </p:cNvPr>
              <p:cNvSpPr>
                <a:spLocks/>
              </p:cNvSpPr>
              <p:nvPr/>
            </p:nvSpPr>
            <p:spPr bwMode="auto">
              <a:xfrm>
                <a:off x="2637892" y="1544089"/>
                <a:ext cx="143747" cy="90462"/>
              </a:xfrm>
              <a:custGeom>
                <a:avLst/>
                <a:gdLst>
                  <a:gd name="T0" fmla="*/ 5 w 59"/>
                  <a:gd name="T1" fmla="*/ 25 h 37"/>
                  <a:gd name="T2" fmla="*/ 8 w 59"/>
                  <a:gd name="T3" fmla="*/ 21 h 37"/>
                  <a:gd name="T4" fmla="*/ 8 w 59"/>
                  <a:gd name="T5" fmla="*/ 17 h 37"/>
                  <a:gd name="T6" fmla="*/ 17 w 59"/>
                  <a:gd name="T7" fmla="*/ 0 h 37"/>
                  <a:gd name="T8" fmla="*/ 21 w 59"/>
                  <a:gd name="T9" fmla="*/ 8 h 37"/>
                  <a:gd name="T10" fmla="*/ 24 w 59"/>
                  <a:gd name="T11" fmla="*/ 6 h 37"/>
                  <a:gd name="T12" fmla="*/ 44 w 59"/>
                  <a:gd name="T13" fmla="*/ 17 h 37"/>
                  <a:gd name="T14" fmla="*/ 46 w 59"/>
                  <a:gd name="T15" fmla="*/ 22 h 37"/>
                  <a:gd name="T16" fmla="*/ 59 w 59"/>
                  <a:gd name="T17" fmla="*/ 28 h 37"/>
                  <a:gd name="T18" fmla="*/ 49 w 59"/>
                  <a:gd name="T19" fmla="*/ 31 h 37"/>
                  <a:gd name="T20" fmla="*/ 41 w 59"/>
                  <a:gd name="T21" fmla="*/ 31 h 37"/>
                  <a:gd name="T22" fmla="*/ 30 w 59"/>
                  <a:gd name="T23" fmla="*/ 24 h 37"/>
                  <a:gd name="T24" fmla="*/ 17 w 59"/>
                  <a:gd name="T25" fmla="*/ 34 h 37"/>
                  <a:gd name="T26" fmla="*/ 15 w 59"/>
                  <a:gd name="T27" fmla="*/ 37 h 37"/>
                  <a:gd name="T28" fmla="*/ 13 w 59"/>
                  <a:gd name="T29" fmla="*/ 31 h 37"/>
                  <a:gd name="T30" fmla="*/ 0 w 59"/>
                  <a:gd name="T31" fmla="*/ 31 h 37"/>
                  <a:gd name="T32" fmla="*/ 5 w 59"/>
                  <a:gd name="T33" fmla="*/ 2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37">
                    <a:moveTo>
                      <a:pt x="5" y="25"/>
                    </a:moveTo>
                    <a:cubicBezTo>
                      <a:pt x="6" y="24"/>
                      <a:pt x="8" y="23"/>
                      <a:pt x="8" y="21"/>
                    </a:cubicBezTo>
                    <a:cubicBezTo>
                      <a:pt x="8" y="19"/>
                      <a:pt x="8" y="20"/>
                      <a:pt x="8" y="17"/>
                    </a:cubicBezTo>
                    <a:cubicBezTo>
                      <a:pt x="8" y="12"/>
                      <a:pt x="9" y="1"/>
                      <a:pt x="17" y="0"/>
                    </a:cubicBezTo>
                    <a:cubicBezTo>
                      <a:pt x="18" y="4"/>
                      <a:pt x="20" y="5"/>
                      <a:pt x="21" y="8"/>
                    </a:cubicBezTo>
                    <a:cubicBezTo>
                      <a:pt x="22" y="7"/>
                      <a:pt x="23" y="6"/>
                      <a:pt x="24" y="6"/>
                    </a:cubicBezTo>
                    <a:cubicBezTo>
                      <a:pt x="30" y="13"/>
                      <a:pt x="39" y="10"/>
                      <a:pt x="44" y="17"/>
                    </a:cubicBezTo>
                    <a:cubicBezTo>
                      <a:pt x="46" y="19"/>
                      <a:pt x="45" y="21"/>
                      <a:pt x="46" y="22"/>
                    </a:cubicBezTo>
                    <a:cubicBezTo>
                      <a:pt x="51" y="26"/>
                      <a:pt x="56" y="24"/>
                      <a:pt x="59" y="28"/>
                    </a:cubicBezTo>
                    <a:cubicBezTo>
                      <a:pt x="55" y="30"/>
                      <a:pt x="53" y="31"/>
                      <a:pt x="49" y="31"/>
                    </a:cubicBezTo>
                    <a:cubicBezTo>
                      <a:pt x="46" y="31"/>
                      <a:pt x="44" y="31"/>
                      <a:pt x="41" y="31"/>
                    </a:cubicBezTo>
                    <a:cubicBezTo>
                      <a:pt x="41" y="31"/>
                      <a:pt x="32" y="24"/>
                      <a:pt x="30" y="24"/>
                    </a:cubicBezTo>
                    <a:cubicBezTo>
                      <a:pt x="30" y="30"/>
                      <a:pt x="21" y="36"/>
                      <a:pt x="17" y="34"/>
                    </a:cubicBezTo>
                    <a:cubicBezTo>
                      <a:pt x="16" y="36"/>
                      <a:pt x="16" y="37"/>
                      <a:pt x="15" y="37"/>
                    </a:cubicBezTo>
                    <a:cubicBezTo>
                      <a:pt x="11" y="37"/>
                      <a:pt x="12" y="34"/>
                      <a:pt x="13" y="31"/>
                    </a:cubicBezTo>
                    <a:cubicBezTo>
                      <a:pt x="8" y="30"/>
                      <a:pt x="3" y="31"/>
                      <a:pt x="0" y="31"/>
                    </a:cubicBezTo>
                    <a:cubicBezTo>
                      <a:pt x="1" y="26"/>
                      <a:pt x="4" y="26"/>
                      <a:pt x="5" y="2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0" name="Freeform 130">
                <a:extLst>
                  <a:ext uri="{FF2B5EF4-FFF2-40B4-BE49-F238E27FC236}">
                    <a16:creationId xmlns:a16="http://schemas.microsoft.com/office/drawing/2014/main" id="{FF9B80FF-433A-4177-A6F0-6EF118389902}"/>
                  </a:ext>
                </a:extLst>
              </p:cNvPr>
              <p:cNvSpPr>
                <a:spLocks/>
              </p:cNvSpPr>
              <p:nvPr/>
            </p:nvSpPr>
            <p:spPr bwMode="auto">
              <a:xfrm>
                <a:off x="2839882" y="1452388"/>
                <a:ext cx="44611" cy="44611"/>
              </a:xfrm>
              <a:custGeom>
                <a:avLst/>
                <a:gdLst>
                  <a:gd name="T0" fmla="*/ 18 w 18"/>
                  <a:gd name="T1" fmla="*/ 12 h 18"/>
                  <a:gd name="T2" fmla="*/ 7 w 18"/>
                  <a:gd name="T3" fmla="*/ 18 h 18"/>
                  <a:gd name="T4" fmla="*/ 0 w 18"/>
                  <a:gd name="T5" fmla="*/ 12 h 18"/>
                  <a:gd name="T6" fmla="*/ 18 w 18"/>
                  <a:gd name="T7" fmla="*/ 12 h 18"/>
                </a:gdLst>
                <a:ahLst/>
                <a:cxnLst>
                  <a:cxn ang="0">
                    <a:pos x="T0" y="T1"/>
                  </a:cxn>
                  <a:cxn ang="0">
                    <a:pos x="T2" y="T3"/>
                  </a:cxn>
                  <a:cxn ang="0">
                    <a:pos x="T4" y="T5"/>
                  </a:cxn>
                  <a:cxn ang="0">
                    <a:pos x="T6" y="T7"/>
                  </a:cxn>
                </a:cxnLst>
                <a:rect l="0" t="0" r="r" b="b"/>
                <a:pathLst>
                  <a:path w="18" h="18">
                    <a:moveTo>
                      <a:pt x="18" y="12"/>
                    </a:moveTo>
                    <a:cubicBezTo>
                      <a:pt x="18" y="16"/>
                      <a:pt x="11" y="18"/>
                      <a:pt x="7" y="18"/>
                    </a:cubicBezTo>
                    <a:cubicBezTo>
                      <a:pt x="3" y="18"/>
                      <a:pt x="0" y="15"/>
                      <a:pt x="0" y="12"/>
                    </a:cubicBezTo>
                    <a:cubicBezTo>
                      <a:pt x="0" y="0"/>
                      <a:pt x="18" y="2"/>
                      <a:pt x="18" y="1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1" name="Freeform 131">
                <a:extLst>
                  <a:ext uri="{FF2B5EF4-FFF2-40B4-BE49-F238E27FC236}">
                    <a16:creationId xmlns:a16="http://schemas.microsoft.com/office/drawing/2014/main" id="{CC133F6F-180D-465C-B9B7-055E9B1CE872}"/>
                  </a:ext>
                </a:extLst>
              </p:cNvPr>
              <p:cNvSpPr>
                <a:spLocks/>
              </p:cNvSpPr>
              <p:nvPr/>
            </p:nvSpPr>
            <p:spPr bwMode="auto">
              <a:xfrm>
                <a:off x="2711005" y="1637029"/>
                <a:ext cx="33459" cy="26024"/>
              </a:xfrm>
              <a:custGeom>
                <a:avLst/>
                <a:gdLst>
                  <a:gd name="T0" fmla="*/ 6 w 14"/>
                  <a:gd name="T1" fmla="*/ 1 h 11"/>
                  <a:gd name="T2" fmla="*/ 14 w 14"/>
                  <a:gd name="T3" fmla="*/ 2 h 11"/>
                  <a:gd name="T4" fmla="*/ 0 w 14"/>
                  <a:gd name="T5" fmla="*/ 11 h 11"/>
                  <a:gd name="T6" fmla="*/ 0 w 14"/>
                  <a:gd name="T7" fmla="*/ 8 h 11"/>
                  <a:gd name="T8" fmla="*/ 6 w 14"/>
                  <a:gd name="T9" fmla="*/ 1 h 11"/>
                </a:gdLst>
                <a:ahLst/>
                <a:cxnLst>
                  <a:cxn ang="0">
                    <a:pos x="T0" y="T1"/>
                  </a:cxn>
                  <a:cxn ang="0">
                    <a:pos x="T2" y="T3"/>
                  </a:cxn>
                  <a:cxn ang="0">
                    <a:pos x="T4" y="T5"/>
                  </a:cxn>
                  <a:cxn ang="0">
                    <a:pos x="T6" y="T7"/>
                  </a:cxn>
                  <a:cxn ang="0">
                    <a:pos x="T8" y="T9"/>
                  </a:cxn>
                </a:cxnLst>
                <a:rect l="0" t="0" r="r" b="b"/>
                <a:pathLst>
                  <a:path w="14" h="11">
                    <a:moveTo>
                      <a:pt x="6" y="1"/>
                    </a:moveTo>
                    <a:cubicBezTo>
                      <a:pt x="12" y="0"/>
                      <a:pt x="11" y="0"/>
                      <a:pt x="14" y="2"/>
                    </a:cubicBezTo>
                    <a:cubicBezTo>
                      <a:pt x="12" y="5"/>
                      <a:pt x="5" y="11"/>
                      <a:pt x="0" y="11"/>
                    </a:cubicBezTo>
                    <a:cubicBezTo>
                      <a:pt x="0" y="8"/>
                      <a:pt x="0" y="8"/>
                      <a:pt x="0" y="8"/>
                    </a:cubicBezTo>
                    <a:cubicBezTo>
                      <a:pt x="2" y="5"/>
                      <a:pt x="6" y="2"/>
                      <a:pt x="6" y="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2" name="Freeform 132">
                <a:extLst>
                  <a:ext uri="{FF2B5EF4-FFF2-40B4-BE49-F238E27FC236}">
                    <a16:creationId xmlns:a16="http://schemas.microsoft.com/office/drawing/2014/main" id="{3CA6CB02-7705-4A78-9A36-209352CE3FDD}"/>
                  </a:ext>
                </a:extLst>
              </p:cNvPr>
              <p:cNvSpPr>
                <a:spLocks/>
              </p:cNvSpPr>
              <p:nvPr/>
            </p:nvSpPr>
            <p:spPr bwMode="auto">
              <a:xfrm>
                <a:off x="2766769" y="1259073"/>
                <a:ext cx="95419" cy="39654"/>
              </a:xfrm>
              <a:custGeom>
                <a:avLst/>
                <a:gdLst>
                  <a:gd name="T0" fmla="*/ 14 w 39"/>
                  <a:gd name="T1" fmla="*/ 16 h 16"/>
                  <a:gd name="T2" fmla="*/ 6 w 39"/>
                  <a:gd name="T3" fmla="*/ 10 h 16"/>
                  <a:gd name="T4" fmla="*/ 0 w 39"/>
                  <a:gd name="T5" fmla="*/ 4 h 16"/>
                  <a:gd name="T6" fmla="*/ 5 w 39"/>
                  <a:gd name="T7" fmla="*/ 0 h 16"/>
                  <a:gd name="T8" fmla="*/ 19 w 39"/>
                  <a:gd name="T9" fmla="*/ 2 h 16"/>
                  <a:gd name="T10" fmla="*/ 39 w 39"/>
                  <a:gd name="T11" fmla="*/ 11 h 16"/>
                  <a:gd name="T12" fmla="*/ 33 w 39"/>
                  <a:gd name="T13" fmla="*/ 15 h 16"/>
                  <a:gd name="T14" fmla="*/ 25 w 39"/>
                  <a:gd name="T15" fmla="*/ 13 h 16"/>
                  <a:gd name="T16" fmla="*/ 14 w 39"/>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6">
                    <a:moveTo>
                      <a:pt x="14" y="16"/>
                    </a:moveTo>
                    <a:cubicBezTo>
                      <a:pt x="8" y="16"/>
                      <a:pt x="4" y="15"/>
                      <a:pt x="6" y="10"/>
                    </a:cubicBezTo>
                    <a:cubicBezTo>
                      <a:pt x="3" y="8"/>
                      <a:pt x="0" y="7"/>
                      <a:pt x="0" y="4"/>
                    </a:cubicBezTo>
                    <a:cubicBezTo>
                      <a:pt x="0" y="1"/>
                      <a:pt x="2" y="0"/>
                      <a:pt x="5" y="0"/>
                    </a:cubicBezTo>
                    <a:cubicBezTo>
                      <a:pt x="11" y="0"/>
                      <a:pt x="13" y="2"/>
                      <a:pt x="19" y="2"/>
                    </a:cubicBezTo>
                    <a:cubicBezTo>
                      <a:pt x="27" y="2"/>
                      <a:pt x="33" y="8"/>
                      <a:pt x="39" y="11"/>
                    </a:cubicBezTo>
                    <a:cubicBezTo>
                      <a:pt x="38" y="13"/>
                      <a:pt x="36" y="15"/>
                      <a:pt x="33" y="15"/>
                    </a:cubicBezTo>
                    <a:cubicBezTo>
                      <a:pt x="30" y="15"/>
                      <a:pt x="28" y="13"/>
                      <a:pt x="25" y="13"/>
                    </a:cubicBezTo>
                    <a:cubicBezTo>
                      <a:pt x="22" y="13"/>
                      <a:pt x="19" y="16"/>
                      <a:pt x="14" y="1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3" name="Freeform 133">
                <a:extLst>
                  <a:ext uri="{FF2B5EF4-FFF2-40B4-BE49-F238E27FC236}">
                    <a16:creationId xmlns:a16="http://schemas.microsoft.com/office/drawing/2014/main" id="{27EAF27F-3364-4DA7-B958-1709F9A2FCD4}"/>
                  </a:ext>
                </a:extLst>
              </p:cNvPr>
              <p:cNvSpPr>
                <a:spLocks/>
              </p:cNvSpPr>
              <p:nvPr/>
            </p:nvSpPr>
            <p:spPr bwMode="auto">
              <a:xfrm>
                <a:off x="2774204" y="1653139"/>
                <a:ext cx="24784" cy="24784"/>
              </a:xfrm>
              <a:custGeom>
                <a:avLst/>
                <a:gdLst>
                  <a:gd name="T0" fmla="*/ 10 w 10"/>
                  <a:gd name="T1" fmla="*/ 4 h 10"/>
                  <a:gd name="T2" fmla="*/ 5 w 10"/>
                  <a:gd name="T3" fmla="*/ 10 h 10"/>
                  <a:gd name="T4" fmla="*/ 0 w 10"/>
                  <a:gd name="T5" fmla="*/ 6 h 10"/>
                  <a:gd name="T6" fmla="*/ 10 w 10"/>
                  <a:gd name="T7" fmla="*/ 4 h 10"/>
                </a:gdLst>
                <a:ahLst/>
                <a:cxnLst>
                  <a:cxn ang="0">
                    <a:pos x="T0" y="T1"/>
                  </a:cxn>
                  <a:cxn ang="0">
                    <a:pos x="T2" y="T3"/>
                  </a:cxn>
                  <a:cxn ang="0">
                    <a:pos x="T4" y="T5"/>
                  </a:cxn>
                  <a:cxn ang="0">
                    <a:pos x="T6" y="T7"/>
                  </a:cxn>
                </a:cxnLst>
                <a:rect l="0" t="0" r="r" b="b"/>
                <a:pathLst>
                  <a:path w="10" h="10">
                    <a:moveTo>
                      <a:pt x="10" y="4"/>
                    </a:moveTo>
                    <a:cubicBezTo>
                      <a:pt x="8" y="6"/>
                      <a:pt x="7" y="10"/>
                      <a:pt x="5" y="10"/>
                    </a:cubicBezTo>
                    <a:cubicBezTo>
                      <a:pt x="4" y="10"/>
                      <a:pt x="0" y="6"/>
                      <a:pt x="0" y="6"/>
                    </a:cubicBezTo>
                    <a:cubicBezTo>
                      <a:pt x="0" y="1"/>
                      <a:pt x="7" y="0"/>
                      <a:pt x="10"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4" name="Freeform 134">
                <a:extLst>
                  <a:ext uri="{FF2B5EF4-FFF2-40B4-BE49-F238E27FC236}">
                    <a16:creationId xmlns:a16="http://schemas.microsoft.com/office/drawing/2014/main" id="{E1F6AAE3-17B8-448F-833A-AD7C7843A9FF}"/>
                  </a:ext>
                </a:extLst>
              </p:cNvPr>
              <p:cNvSpPr>
                <a:spLocks/>
              </p:cNvSpPr>
              <p:nvPr/>
            </p:nvSpPr>
            <p:spPr bwMode="auto">
              <a:xfrm>
                <a:off x="2891928" y="1464780"/>
                <a:ext cx="22306" cy="14870"/>
              </a:xfrm>
              <a:custGeom>
                <a:avLst/>
                <a:gdLst>
                  <a:gd name="T0" fmla="*/ 3 w 9"/>
                  <a:gd name="T1" fmla="*/ 5 h 6"/>
                  <a:gd name="T2" fmla="*/ 0 w 9"/>
                  <a:gd name="T3" fmla="*/ 3 h 6"/>
                  <a:gd name="T4" fmla="*/ 3 w 9"/>
                  <a:gd name="T5" fmla="*/ 0 h 6"/>
                  <a:gd name="T6" fmla="*/ 9 w 9"/>
                  <a:gd name="T7" fmla="*/ 5 h 6"/>
                  <a:gd name="T8" fmla="*/ 3 w 9"/>
                  <a:gd name="T9" fmla="*/ 5 h 6"/>
                </a:gdLst>
                <a:ahLst/>
                <a:cxnLst>
                  <a:cxn ang="0">
                    <a:pos x="T0" y="T1"/>
                  </a:cxn>
                  <a:cxn ang="0">
                    <a:pos x="T2" y="T3"/>
                  </a:cxn>
                  <a:cxn ang="0">
                    <a:pos x="T4" y="T5"/>
                  </a:cxn>
                  <a:cxn ang="0">
                    <a:pos x="T6" y="T7"/>
                  </a:cxn>
                  <a:cxn ang="0">
                    <a:pos x="T8" y="T9"/>
                  </a:cxn>
                </a:cxnLst>
                <a:rect l="0" t="0" r="r" b="b"/>
                <a:pathLst>
                  <a:path w="9" h="6">
                    <a:moveTo>
                      <a:pt x="3" y="5"/>
                    </a:moveTo>
                    <a:cubicBezTo>
                      <a:pt x="1" y="5"/>
                      <a:pt x="0" y="5"/>
                      <a:pt x="0" y="3"/>
                    </a:cubicBezTo>
                    <a:cubicBezTo>
                      <a:pt x="0" y="2"/>
                      <a:pt x="3" y="0"/>
                      <a:pt x="3" y="0"/>
                    </a:cubicBezTo>
                    <a:cubicBezTo>
                      <a:pt x="6" y="0"/>
                      <a:pt x="8" y="4"/>
                      <a:pt x="9" y="5"/>
                    </a:cubicBezTo>
                    <a:cubicBezTo>
                      <a:pt x="5" y="6"/>
                      <a:pt x="6" y="5"/>
                      <a:pt x="3" y="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5" name="Freeform 135">
                <a:extLst>
                  <a:ext uri="{FF2B5EF4-FFF2-40B4-BE49-F238E27FC236}">
                    <a16:creationId xmlns:a16="http://schemas.microsoft.com/office/drawing/2014/main" id="{CE68993A-9F5E-4D06-B0A6-0EE388E16923}"/>
                  </a:ext>
                </a:extLst>
              </p:cNvPr>
              <p:cNvSpPr>
                <a:spLocks/>
              </p:cNvSpPr>
              <p:nvPr/>
            </p:nvSpPr>
            <p:spPr bwMode="auto">
              <a:xfrm>
                <a:off x="2791553" y="1426364"/>
                <a:ext cx="24784" cy="14870"/>
              </a:xfrm>
              <a:custGeom>
                <a:avLst/>
                <a:gdLst>
                  <a:gd name="T0" fmla="*/ 3 w 10"/>
                  <a:gd name="T1" fmla="*/ 6 h 6"/>
                  <a:gd name="T2" fmla="*/ 10 w 10"/>
                  <a:gd name="T3" fmla="*/ 0 h 6"/>
                  <a:gd name="T4" fmla="*/ 3 w 10"/>
                  <a:gd name="T5" fmla="*/ 6 h 6"/>
                </a:gdLst>
                <a:ahLst/>
                <a:cxnLst>
                  <a:cxn ang="0">
                    <a:pos x="T0" y="T1"/>
                  </a:cxn>
                  <a:cxn ang="0">
                    <a:pos x="T2" y="T3"/>
                  </a:cxn>
                  <a:cxn ang="0">
                    <a:pos x="T4" y="T5"/>
                  </a:cxn>
                </a:cxnLst>
                <a:rect l="0" t="0" r="r" b="b"/>
                <a:pathLst>
                  <a:path w="10" h="6">
                    <a:moveTo>
                      <a:pt x="3" y="6"/>
                    </a:moveTo>
                    <a:cubicBezTo>
                      <a:pt x="0" y="6"/>
                      <a:pt x="7" y="0"/>
                      <a:pt x="10" y="0"/>
                    </a:cubicBezTo>
                    <a:cubicBezTo>
                      <a:pt x="9" y="3"/>
                      <a:pt x="7" y="6"/>
                      <a:pt x="3" y="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6" name="Freeform 136">
                <a:extLst>
                  <a:ext uri="{FF2B5EF4-FFF2-40B4-BE49-F238E27FC236}">
                    <a16:creationId xmlns:a16="http://schemas.microsoft.com/office/drawing/2014/main" id="{771990FB-0EC2-4B92-AB26-016D6C4584BD}"/>
                  </a:ext>
                </a:extLst>
              </p:cNvPr>
              <p:cNvSpPr>
                <a:spLocks/>
              </p:cNvSpPr>
              <p:nvPr/>
            </p:nvSpPr>
            <p:spPr bwMode="auto">
              <a:xfrm>
                <a:off x="2580889" y="1256594"/>
                <a:ext cx="577468" cy="416372"/>
              </a:xfrm>
              <a:custGeom>
                <a:avLst/>
                <a:gdLst>
                  <a:gd name="T0" fmla="*/ 217 w 236"/>
                  <a:gd name="T1" fmla="*/ 128 h 170"/>
                  <a:gd name="T2" fmla="*/ 183 w 236"/>
                  <a:gd name="T3" fmla="*/ 111 h 170"/>
                  <a:gd name="T4" fmla="*/ 188 w 236"/>
                  <a:gd name="T5" fmla="*/ 115 h 170"/>
                  <a:gd name="T6" fmla="*/ 184 w 236"/>
                  <a:gd name="T7" fmla="*/ 120 h 170"/>
                  <a:gd name="T8" fmla="*/ 194 w 236"/>
                  <a:gd name="T9" fmla="*/ 131 h 170"/>
                  <a:gd name="T10" fmla="*/ 207 w 236"/>
                  <a:gd name="T11" fmla="*/ 134 h 170"/>
                  <a:gd name="T12" fmla="*/ 212 w 236"/>
                  <a:gd name="T13" fmla="*/ 146 h 170"/>
                  <a:gd name="T14" fmla="*/ 181 w 236"/>
                  <a:gd name="T15" fmla="*/ 146 h 170"/>
                  <a:gd name="T16" fmla="*/ 198 w 236"/>
                  <a:gd name="T17" fmla="*/ 166 h 170"/>
                  <a:gd name="T18" fmla="*/ 192 w 236"/>
                  <a:gd name="T19" fmla="*/ 166 h 170"/>
                  <a:gd name="T20" fmla="*/ 152 w 236"/>
                  <a:gd name="T21" fmla="*/ 147 h 170"/>
                  <a:gd name="T22" fmla="*/ 124 w 236"/>
                  <a:gd name="T23" fmla="*/ 137 h 170"/>
                  <a:gd name="T24" fmla="*/ 110 w 236"/>
                  <a:gd name="T25" fmla="*/ 139 h 170"/>
                  <a:gd name="T26" fmla="*/ 109 w 236"/>
                  <a:gd name="T27" fmla="*/ 123 h 170"/>
                  <a:gd name="T28" fmla="*/ 135 w 236"/>
                  <a:gd name="T29" fmla="*/ 119 h 170"/>
                  <a:gd name="T30" fmla="*/ 137 w 236"/>
                  <a:gd name="T31" fmla="*/ 109 h 170"/>
                  <a:gd name="T32" fmla="*/ 121 w 236"/>
                  <a:gd name="T33" fmla="*/ 75 h 170"/>
                  <a:gd name="T34" fmla="*/ 109 w 236"/>
                  <a:gd name="T35" fmla="*/ 75 h 170"/>
                  <a:gd name="T36" fmla="*/ 95 w 236"/>
                  <a:gd name="T37" fmla="*/ 55 h 170"/>
                  <a:gd name="T38" fmla="*/ 79 w 236"/>
                  <a:gd name="T39" fmla="*/ 59 h 170"/>
                  <a:gd name="T40" fmla="*/ 27 w 236"/>
                  <a:gd name="T41" fmla="*/ 54 h 170"/>
                  <a:gd name="T42" fmla="*/ 7 w 236"/>
                  <a:gd name="T43" fmla="*/ 45 h 170"/>
                  <a:gd name="T44" fmla="*/ 20 w 236"/>
                  <a:gd name="T45" fmla="*/ 42 h 170"/>
                  <a:gd name="T46" fmla="*/ 0 w 236"/>
                  <a:gd name="T47" fmla="*/ 32 h 170"/>
                  <a:gd name="T48" fmla="*/ 8 w 236"/>
                  <a:gd name="T49" fmla="*/ 11 h 170"/>
                  <a:gd name="T50" fmla="*/ 40 w 236"/>
                  <a:gd name="T51" fmla="*/ 3 h 170"/>
                  <a:gd name="T52" fmla="*/ 30 w 236"/>
                  <a:gd name="T53" fmla="*/ 21 h 170"/>
                  <a:gd name="T54" fmla="*/ 33 w 236"/>
                  <a:gd name="T55" fmla="*/ 31 h 170"/>
                  <a:gd name="T56" fmla="*/ 36 w 236"/>
                  <a:gd name="T57" fmla="*/ 17 h 170"/>
                  <a:gd name="T58" fmla="*/ 78 w 236"/>
                  <a:gd name="T59" fmla="*/ 19 h 170"/>
                  <a:gd name="T60" fmla="*/ 84 w 236"/>
                  <a:gd name="T61" fmla="*/ 22 h 170"/>
                  <a:gd name="T62" fmla="*/ 102 w 236"/>
                  <a:gd name="T63" fmla="*/ 18 h 170"/>
                  <a:gd name="T64" fmla="*/ 141 w 236"/>
                  <a:gd name="T65" fmla="*/ 36 h 170"/>
                  <a:gd name="T66" fmla="*/ 158 w 236"/>
                  <a:gd name="T67" fmla="*/ 42 h 170"/>
                  <a:gd name="T68" fmla="*/ 178 w 236"/>
                  <a:gd name="T69" fmla="*/ 55 h 170"/>
                  <a:gd name="T70" fmla="*/ 191 w 236"/>
                  <a:gd name="T71" fmla="*/ 62 h 170"/>
                  <a:gd name="T72" fmla="*/ 189 w 236"/>
                  <a:gd name="T73" fmla="*/ 67 h 170"/>
                  <a:gd name="T74" fmla="*/ 184 w 236"/>
                  <a:gd name="T75" fmla="*/ 76 h 170"/>
                  <a:gd name="T76" fmla="*/ 206 w 236"/>
                  <a:gd name="T77" fmla="*/ 88 h 170"/>
                  <a:gd name="T78" fmla="*/ 223 w 236"/>
                  <a:gd name="T79" fmla="*/ 100 h 170"/>
                  <a:gd name="T80" fmla="*/ 236 w 236"/>
                  <a:gd name="T81" fmla="*/ 108 h 170"/>
                  <a:gd name="T82" fmla="*/ 227 w 236"/>
                  <a:gd name="T83" fmla="*/ 11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 h="170">
                    <a:moveTo>
                      <a:pt x="221" y="120"/>
                    </a:moveTo>
                    <a:cubicBezTo>
                      <a:pt x="221" y="123"/>
                      <a:pt x="220" y="128"/>
                      <a:pt x="217" y="128"/>
                    </a:cubicBezTo>
                    <a:cubicBezTo>
                      <a:pt x="203" y="128"/>
                      <a:pt x="202" y="108"/>
                      <a:pt x="188" y="108"/>
                    </a:cubicBezTo>
                    <a:cubicBezTo>
                      <a:pt x="187" y="108"/>
                      <a:pt x="183" y="111"/>
                      <a:pt x="183" y="111"/>
                    </a:cubicBezTo>
                    <a:cubicBezTo>
                      <a:pt x="185" y="113"/>
                      <a:pt x="186" y="112"/>
                      <a:pt x="188" y="112"/>
                    </a:cubicBezTo>
                    <a:cubicBezTo>
                      <a:pt x="188" y="115"/>
                      <a:pt x="188" y="115"/>
                      <a:pt x="188" y="115"/>
                    </a:cubicBezTo>
                    <a:cubicBezTo>
                      <a:pt x="187" y="116"/>
                      <a:pt x="185" y="116"/>
                      <a:pt x="184" y="115"/>
                    </a:cubicBezTo>
                    <a:cubicBezTo>
                      <a:pt x="184" y="120"/>
                      <a:pt x="184" y="120"/>
                      <a:pt x="184" y="120"/>
                    </a:cubicBezTo>
                    <a:cubicBezTo>
                      <a:pt x="188" y="120"/>
                      <a:pt x="188" y="120"/>
                      <a:pt x="188" y="120"/>
                    </a:cubicBezTo>
                    <a:cubicBezTo>
                      <a:pt x="188" y="123"/>
                      <a:pt x="192" y="130"/>
                      <a:pt x="194" y="131"/>
                    </a:cubicBezTo>
                    <a:cubicBezTo>
                      <a:pt x="200" y="133"/>
                      <a:pt x="202" y="129"/>
                      <a:pt x="202" y="134"/>
                    </a:cubicBezTo>
                    <a:cubicBezTo>
                      <a:pt x="205" y="134"/>
                      <a:pt x="205" y="134"/>
                      <a:pt x="207" y="134"/>
                    </a:cubicBezTo>
                    <a:cubicBezTo>
                      <a:pt x="207" y="139"/>
                      <a:pt x="207" y="139"/>
                      <a:pt x="207" y="140"/>
                    </a:cubicBezTo>
                    <a:cubicBezTo>
                      <a:pt x="207" y="142"/>
                      <a:pt x="212" y="143"/>
                      <a:pt x="212" y="146"/>
                    </a:cubicBezTo>
                    <a:cubicBezTo>
                      <a:pt x="212" y="149"/>
                      <a:pt x="209" y="155"/>
                      <a:pt x="208" y="158"/>
                    </a:cubicBezTo>
                    <a:cubicBezTo>
                      <a:pt x="203" y="157"/>
                      <a:pt x="184" y="150"/>
                      <a:pt x="181" y="146"/>
                    </a:cubicBezTo>
                    <a:cubicBezTo>
                      <a:pt x="177" y="146"/>
                      <a:pt x="177" y="146"/>
                      <a:pt x="177" y="146"/>
                    </a:cubicBezTo>
                    <a:cubicBezTo>
                      <a:pt x="182" y="152"/>
                      <a:pt x="198" y="158"/>
                      <a:pt x="198" y="166"/>
                    </a:cubicBezTo>
                    <a:cubicBezTo>
                      <a:pt x="198" y="168"/>
                      <a:pt x="196" y="170"/>
                      <a:pt x="195" y="170"/>
                    </a:cubicBezTo>
                    <a:cubicBezTo>
                      <a:pt x="194" y="170"/>
                      <a:pt x="193" y="167"/>
                      <a:pt x="192" y="166"/>
                    </a:cubicBezTo>
                    <a:cubicBezTo>
                      <a:pt x="184" y="162"/>
                      <a:pt x="178" y="164"/>
                      <a:pt x="171" y="160"/>
                    </a:cubicBezTo>
                    <a:cubicBezTo>
                      <a:pt x="164" y="156"/>
                      <a:pt x="147" y="156"/>
                      <a:pt x="152" y="147"/>
                    </a:cubicBezTo>
                    <a:cubicBezTo>
                      <a:pt x="142" y="143"/>
                      <a:pt x="138" y="137"/>
                      <a:pt x="130" y="133"/>
                    </a:cubicBezTo>
                    <a:cubicBezTo>
                      <a:pt x="128" y="135"/>
                      <a:pt x="126" y="137"/>
                      <a:pt x="124" y="137"/>
                    </a:cubicBezTo>
                    <a:cubicBezTo>
                      <a:pt x="121" y="137"/>
                      <a:pt x="122" y="135"/>
                      <a:pt x="119" y="135"/>
                    </a:cubicBezTo>
                    <a:cubicBezTo>
                      <a:pt x="115" y="135"/>
                      <a:pt x="114" y="139"/>
                      <a:pt x="110" y="139"/>
                    </a:cubicBezTo>
                    <a:cubicBezTo>
                      <a:pt x="107" y="139"/>
                      <a:pt x="98" y="135"/>
                      <a:pt x="98" y="131"/>
                    </a:cubicBezTo>
                    <a:cubicBezTo>
                      <a:pt x="98" y="128"/>
                      <a:pt x="105" y="123"/>
                      <a:pt x="109" y="123"/>
                    </a:cubicBezTo>
                    <a:cubicBezTo>
                      <a:pt x="115" y="123"/>
                      <a:pt x="119" y="123"/>
                      <a:pt x="122" y="123"/>
                    </a:cubicBezTo>
                    <a:cubicBezTo>
                      <a:pt x="124" y="123"/>
                      <a:pt x="131" y="122"/>
                      <a:pt x="135" y="119"/>
                    </a:cubicBezTo>
                    <a:cubicBezTo>
                      <a:pt x="133" y="119"/>
                      <a:pt x="130" y="116"/>
                      <a:pt x="130" y="113"/>
                    </a:cubicBezTo>
                    <a:cubicBezTo>
                      <a:pt x="130" y="108"/>
                      <a:pt x="135" y="111"/>
                      <a:pt x="137" y="109"/>
                    </a:cubicBezTo>
                    <a:cubicBezTo>
                      <a:pt x="139" y="106"/>
                      <a:pt x="145" y="100"/>
                      <a:pt x="145" y="96"/>
                    </a:cubicBezTo>
                    <a:cubicBezTo>
                      <a:pt x="145" y="89"/>
                      <a:pt x="127" y="75"/>
                      <a:pt x="121" y="75"/>
                    </a:cubicBezTo>
                    <a:cubicBezTo>
                      <a:pt x="117" y="75"/>
                      <a:pt x="115" y="78"/>
                      <a:pt x="112" y="78"/>
                    </a:cubicBezTo>
                    <a:cubicBezTo>
                      <a:pt x="111" y="78"/>
                      <a:pt x="109" y="75"/>
                      <a:pt x="109" y="75"/>
                    </a:cubicBezTo>
                    <a:cubicBezTo>
                      <a:pt x="109" y="72"/>
                      <a:pt x="115" y="71"/>
                      <a:pt x="116" y="71"/>
                    </a:cubicBezTo>
                    <a:cubicBezTo>
                      <a:pt x="114" y="68"/>
                      <a:pt x="98" y="55"/>
                      <a:pt x="95" y="55"/>
                    </a:cubicBezTo>
                    <a:cubicBezTo>
                      <a:pt x="91" y="55"/>
                      <a:pt x="87" y="66"/>
                      <a:pt x="82" y="66"/>
                    </a:cubicBezTo>
                    <a:cubicBezTo>
                      <a:pt x="78" y="66"/>
                      <a:pt x="79" y="61"/>
                      <a:pt x="79" y="59"/>
                    </a:cubicBezTo>
                    <a:cubicBezTo>
                      <a:pt x="70" y="59"/>
                      <a:pt x="49" y="59"/>
                      <a:pt x="36" y="59"/>
                    </a:cubicBezTo>
                    <a:cubicBezTo>
                      <a:pt x="33" y="59"/>
                      <a:pt x="29" y="56"/>
                      <a:pt x="27" y="54"/>
                    </a:cubicBezTo>
                    <a:cubicBezTo>
                      <a:pt x="13" y="54"/>
                      <a:pt x="13" y="54"/>
                      <a:pt x="13" y="54"/>
                    </a:cubicBezTo>
                    <a:cubicBezTo>
                      <a:pt x="12" y="50"/>
                      <a:pt x="8" y="49"/>
                      <a:pt x="7" y="45"/>
                    </a:cubicBezTo>
                    <a:cubicBezTo>
                      <a:pt x="11" y="44"/>
                      <a:pt x="15" y="45"/>
                      <a:pt x="20" y="46"/>
                    </a:cubicBezTo>
                    <a:cubicBezTo>
                      <a:pt x="20" y="42"/>
                      <a:pt x="20" y="42"/>
                      <a:pt x="20" y="42"/>
                    </a:cubicBezTo>
                    <a:cubicBezTo>
                      <a:pt x="17" y="40"/>
                      <a:pt x="4" y="39"/>
                      <a:pt x="4" y="39"/>
                    </a:cubicBezTo>
                    <a:cubicBezTo>
                      <a:pt x="4" y="39"/>
                      <a:pt x="0" y="34"/>
                      <a:pt x="0" y="32"/>
                    </a:cubicBezTo>
                    <a:cubicBezTo>
                      <a:pt x="0" y="24"/>
                      <a:pt x="1" y="22"/>
                      <a:pt x="6" y="19"/>
                    </a:cubicBezTo>
                    <a:cubicBezTo>
                      <a:pt x="8" y="17"/>
                      <a:pt x="6" y="12"/>
                      <a:pt x="8" y="11"/>
                    </a:cubicBezTo>
                    <a:cubicBezTo>
                      <a:pt x="13" y="5"/>
                      <a:pt x="21" y="0"/>
                      <a:pt x="31" y="0"/>
                    </a:cubicBezTo>
                    <a:cubicBezTo>
                      <a:pt x="31" y="0"/>
                      <a:pt x="40" y="3"/>
                      <a:pt x="40" y="3"/>
                    </a:cubicBezTo>
                    <a:cubicBezTo>
                      <a:pt x="37" y="9"/>
                      <a:pt x="28" y="9"/>
                      <a:pt x="28" y="18"/>
                    </a:cubicBezTo>
                    <a:cubicBezTo>
                      <a:pt x="28" y="20"/>
                      <a:pt x="29" y="21"/>
                      <a:pt x="30" y="21"/>
                    </a:cubicBezTo>
                    <a:cubicBezTo>
                      <a:pt x="29" y="23"/>
                      <a:pt x="30" y="26"/>
                      <a:pt x="30" y="26"/>
                    </a:cubicBezTo>
                    <a:cubicBezTo>
                      <a:pt x="30" y="28"/>
                      <a:pt x="29" y="31"/>
                      <a:pt x="33" y="31"/>
                    </a:cubicBezTo>
                    <a:cubicBezTo>
                      <a:pt x="35" y="31"/>
                      <a:pt x="39" y="27"/>
                      <a:pt x="39" y="25"/>
                    </a:cubicBezTo>
                    <a:cubicBezTo>
                      <a:pt x="39" y="22"/>
                      <a:pt x="36" y="20"/>
                      <a:pt x="36" y="17"/>
                    </a:cubicBezTo>
                    <a:cubicBezTo>
                      <a:pt x="36" y="6"/>
                      <a:pt x="55" y="3"/>
                      <a:pt x="66" y="3"/>
                    </a:cubicBezTo>
                    <a:cubicBezTo>
                      <a:pt x="74" y="3"/>
                      <a:pt x="78" y="13"/>
                      <a:pt x="78" y="19"/>
                    </a:cubicBezTo>
                    <a:cubicBezTo>
                      <a:pt x="78" y="20"/>
                      <a:pt x="76" y="25"/>
                      <a:pt x="78" y="25"/>
                    </a:cubicBezTo>
                    <a:cubicBezTo>
                      <a:pt x="80" y="25"/>
                      <a:pt x="81" y="22"/>
                      <a:pt x="84" y="22"/>
                    </a:cubicBezTo>
                    <a:cubicBezTo>
                      <a:pt x="87" y="22"/>
                      <a:pt x="88" y="25"/>
                      <a:pt x="90" y="25"/>
                    </a:cubicBezTo>
                    <a:cubicBezTo>
                      <a:pt x="95" y="25"/>
                      <a:pt x="97" y="18"/>
                      <a:pt x="102" y="18"/>
                    </a:cubicBezTo>
                    <a:cubicBezTo>
                      <a:pt x="107" y="18"/>
                      <a:pt x="119" y="20"/>
                      <a:pt x="123" y="22"/>
                    </a:cubicBezTo>
                    <a:cubicBezTo>
                      <a:pt x="130" y="27"/>
                      <a:pt x="132" y="36"/>
                      <a:pt x="141" y="36"/>
                    </a:cubicBezTo>
                    <a:cubicBezTo>
                      <a:pt x="145" y="36"/>
                      <a:pt x="146" y="36"/>
                      <a:pt x="148" y="36"/>
                    </a:cubicBezTo>
                    <a:cubicBezTo>
                      <a:pt x="151" y="36"/>
                      <a:pt x="159" y="37"/>
                      <a:pt x="158" y="42"/>
                    </a:cubicBezTo>
                    <a:cubicBezTo>
                      <a:pt x="165" y="45"/>
                      <a:pt x="170" y="49"/>
                      <a:pt x="178" y="50"/>
                    </a:cubicBezTo>
                    <a:cubicBezTo>
                      <a:pt x="178" y="55"/>
                      <a:pt x="178" y="55"/>
                      <a:pt x="178" y="55"/>
                    </a:cubicBezTo>
                    <a:cubicBezTo>
                      <a:pt x="179" y="55"/>
                      <a:pt x="183" y="55"/>
                      <a:pt x="183" y="55"/>
                    </a:cubicBezTo>
                    <a:cubicBezTo>
                      <a:pt x="187" y="55"/>
                      <a:pt x="189" y="58"/>
                      <a:pt x="191" y="62"/>
                    </a:cubicBezTo>
                    <a:cubicBezTo>
                      <a:pt x="187" y="63"/>
                      <a:pt x="183" y="63"/>
                      <a:pt x="181" y="66"/>
                    </a:cubicBezTo>
                    <a:cubicBezTo>
                      <a:pt x="186" y="67"/>
                      <a:pt x="187" y="67"/>
                      <a:pt x="189" y="67"/>
                    </a:cubicBezTo>
                    <a:cubicBezTo>
                      <a:pt x="191" y="67"/>
                      <a:pt x="193" y="67"/>
                      <a:pt x="194" y="69"/>
                    </a:cubicBezTo>
                    <a:cubicBezTo>
                      <a:pt x="189" y="71"/>
                      <a:pt x="187" y="71"/>
                      <a:pt x="184" y="76"/>
                    </a:cubicBezTo>
                    <a:cubicBezTo>
                      <a:pt x="187" y="77"/>
                      <a:pt x="188" y="78"/>
                      <a:pt x="192" y="78"/>
                    </a:cubicBezTo>
                    <a:cubicBezTo>
                      <a:pt x="193" y="85"/>
                      <a:pt x="200" y="88"/>
                      <a:pt x="206" y="88"/>
                    </a:cubicBezTo>
                    <a:cubicBezTo>
                      <a:pt x="207" y="93"/>
                      <a:pt x="208" y="98"/>
                      <a:pt x="213" y="98"/>
                    </a:cubicBezTo>
                    <a:cubicBezTo>
                      <a:pt x="219" y="98"/>
                      <a:pt x="221" y="94"/>
                      <a:pt x="223" y="100"/>
                    </a:cubicBezTo>
                    <a:cubicBezTo>
                      <a:pt x="224" y="101"/>
                      <a:pt x="227" y="101"/>
                      <a:pt x="228" y="101"/>
                    </a:cubicBezTo>
                    <a:cubicBezTo>
                      <a:pt x="233" y="101"/>
                      <a:pt x="236" y="103"/>
                      <a:pt x="236" y="108"/>
                    </a:cubicBezTo>
                    <a:cubicBezTo>
                      <a:pt x="236" y="111"/>
                      <a:pt x="231" y="112"/>
                      <a:pt x="227" y="112"/>
                    </a:cubicBezTo>
                    <a:cubicBezTo>
                      <a:pt x="227" y="116"/>
                      <a:pt x="227" y="115"/>
                      <a:pt x="227" y="116"/>
                    </a:cubicBezTo>
                    <a:cubicBezTo>
                      <a:pt x="227" y="117"/>
                      <a:pt x="226" y="120"/>
                      <a:pt x="221" y="12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7" name="Freeform 137">
                <a:extLst>
                  <a:ext uri="{FF2B5EF4-FFF2-40B4-BE49-F238E27FC236}">
                    <a16:creationId xmlns:a16="http://schemas.microsoft.com/office/drawing/2014/main" id="{2A94DB71-CFA2-4BF7-86C6-36FB53DBC7F8}"/>
                  </a:ext>
                </a:extLst>
              </p:cNvPr>
              <p:cNvSpPr>
                <a:spLocks/>
              </p:cNvSpPr>
              <p:nvPr/>
            </p:nvSpPr>
            <p:spPr bwMode="auto">
              <a:xfrm>
                <a:off x="2818816" y="1617201"/>
                <a:ext cx="13632" cy="14870"/>
              </a:xfrm>
              <a:custGeom>
                <a:avLst/>
                <a:gdLst>
                  <a:gd name="T0" fmla="*/ 6 w 6"/>
                  <a:gd name="T1" fmla="*/ 3 h 6"/>
                  <a:gd name="T2" fmla="*/ 0 w 6"/>
                  <a:gd name="T3" fmla="*/ 3 h 6"/>
                  <a:gd name="T4" fmla="*/ 6 w 6"/>
                  <a:gd name="T5" fmla="*/ 3 h 6"/>
                </a:gdLst>
                <a:ahLst/>
                <a:cxnLst>
                  <a:cxn ang="0">
                    <a:pos x="T0" y="T1"/>
                  </a:cxn>
                  <a:cxn ang="0">
                    <a:pos x="T2" y="T3"/>
                  </a:cxn>
                  <a:cxn ang="0">
                    <a:pos x="T4" y="T5"/>
                  </a:cxn>
                </a:cxnLst>
                <a:rect l="0" t="0" r="r" b="b"/>
                <a:pathLst>
                  <a:path w="6" h="6">
                    <a:moveTo>
                      <a:pt x="6" y="3"/>
                    </a:moveTo>
                    <a:cubicBezTo>
                      <a:pt x="3" y="6"/>
                      <a:pt x="2" y="6"/>
                      <a:pt x="0" y="3"/>
                    </a:cubicBezTo>
                    <a:cubicBezTo>
                      <a:pt x="2" y="0"/>
                      <a:pt x="3" y="2"/>
                      <a:pt x="6"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8" name="Freeform 138">
                <a:extLst>
                  <a:ext uri="{FF2B5EF4-FFF2-40B4-BE49-F238E27FC236}">
                    <a16:creationId xmlns:a16="http://schemas.microsoft.com/office/drawing/2014/main" id="{942DADFE-954D-4616-BD56-F24797189764}"/>
                  </a:ext>
                </a:extLst>
              </p:cNvPr>
              <p:cNvSpPr>
                <a:spLocks/>
              </p:cNvSpPr>
              <p:nvPr/>
            </p:nvSpPr>
            <p:spPr bwMode="auto">
              <a:xfrm>
                <a:off x="2698613" y="1536654"/>
                <a:ext cx="14870" cy="13632"/>
              </a:xfrm>
              <a:custGeom>
                <a:avLst/>
                <a:gdLst>
                  <a:gd name="T0" fmla="*/ 1 w 6"/>
                  <a:gd name="T1" fmla="*/ 1 h 6"/>
                  <a:gd name="T2" fmla="*/ 6 w 6"/>
                  <a:gd name="T3" fmla="*/ 6 h 6"/>
                  <a:gd name="T4" fmla="*/ 1 w 6"/>
                  <a:gd name="T5" fmla="*/ 1 h 6"/>
                </a:gdLst>
                <a:ahLst/>
                <a:cxnLst>
                  <a:cxn ang="0">
                    <a:pos x="T0" y="T1"/>
                  </a:cxn>
                  <a:cxn ang="0">
                    <a:pos x="T2" y="T3"/>
                  </a:cxn>
                  <a:cxn ang="0">
                    <a:pos x="T4" y="T5"/>
                  </a:cxn>
                </a:cxnLst>
                <a:rect l="0" t="0" r="r" b="b"/>
                <a:pathLst>
                  <a:path w="6" h="6">
                    <a:moveTo>
                      <a:pt x="1" y="1"/>
                    </a:moveTo>
                    <a:cubicBezTo>
                      <a:pt x="4" y="0"/>
                      <a:pt x="4" y="3"/>
                      <a:pt x="6" y="6"/>
                    </a:cubicBezTo>
                    <a:cubicBezTo>
                      <a:pt x="3" y="6"/>
                      <a:pt x="0" y="3"/>
                      <a:pt x="1" y="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9" name="Freeform 139">
                <a:extLst>
                  <a:ext uri="{FF2B5EF4-FFF2-40B4-BE49-F238E27FC236}">
                    <a16:creationId xmlns:a16="http://schemas.microsoft.com/office/drawing/2014/main" id="{E86623C8-8550-4496-BBA4-6B885BC7D448}"/>
                  </a:ext>
                </a:extLst>
              </p:cNvPr>
              <p:cNvSpPr>
                <a:spLocks/>
              </p:cNvSpPr>
              <p:nvPr/>
            </p:nvSpPr>
            <p:spPr bwMode="auto">
              <a:xfrm>
                <a:off x="2544952" y="838983"/>
                <a:ext cx="615883" cy="322192"/>
              </a:xfrm>
              <a:custGeom>
                <a:avLst/>
                <a:gdLst>
                  <a:gd name="T0" fmla="*/ 201 w 252"/>
                  <a:gd name="T1" fmla="*/ 10 h 132"/>
                  <a:gd name="T2" fmla="*/ 229 w 252"/>
                  <a:gd name="T3" fmla="*/ 6 h 132"/>
                  <a:gd name="T4" fmla="*/ 252 w 252"/>
                  <a:gd name="T5" fmla="*/ 18 h 132"/>
                  <a:gd name="T6" fmla="*/ 204 w 252"/>
                  <a:gd name="T7" fmla="*/ 33 h 132"/>
                  <a:gd name="T8" fmla="*/ 193 w 252"/>
                  <a:gd name="T9" fmla="*/ 48 h 132"/>
                  <a:gd name="T10" fmla="*/ 151 w 252"/>
                  <a:gd name="T11" fmla="*/ 71 h 132"/>
                  <a:gd name="T12" fmla="*/ 141 w 252"/>
                  <a:gd name="T13" fmla="*/ 77 h 132"/>
                  <a:gd name="T14" fmla="*/ 141 w 252"/>
                  <a:gd name="T15" fmla="*/ 89 h 132"/>
                  <a:gd name="T16" fmla="*/ 114 w 252"/>
                  <a:gd name="T17" fmla="*/ 102 h 132"/>
                  <a:gd name="T18" fmla="*/ 104 w 252"/>
                  <a:gd name="T19" fmla="*/ 120 h 132"/>
                  <a:gd name="T20" fmla="*/ 115 w 252"/>
                  <a:gd name="T21" fmla="*/ 122 h 132"/>
                  <a:gd name="T22" fmla="*/ 83 w 252"/>
                  <a:gd name="T23" fmla="*/ 128 h 132"/>
                  <a:gd name="T24" fmla="*/ 53 w 252"/>
                  <a:gd name="T25" fmla="*/ 131 h 132"/>
                  <a:gd name="T26" fmla="*/ 22 w 252"/>
                  <a:gd name="T27" fmla="*/ 128 h 132"/>
                  <a:gd name="T28" fmla="*/ 40 w 252"/>
                  <a:gd name="T29" fmla="*/ 114 h 132"/>
                  <a:gd name="T30" fmla="*/ 38 w 252"/>
                  <a:gd name="T31" fmla="*/ 103 h 132"/>
                  <a:gd name="T32" fmla="*/ 61 w 252"/>
                  <a:gd name="T33" fmla="*/ 111 h 132"/>
                  <a:gd name="T34" fmla="*/ 44 w 252"/>
                  <a:gd name="T35" fmla="*/ 96 h 132"/>
                  <a:gd name="T36" fmla="*/ 36 w 252"/>
                  <a:gd name="T37" fmla="*/ 98 h 132"/>
                  <a:gd name="T38" fmla="*/ 45 w 252"/>
                  <a:gd name="T39" fmla="*/ 85 h 132"/>
                  <a:gd name="T40" fmla="*/ 41 w 252"/>
                  <a:gd name="T41" fmla="*/ 63 h 132"/>
                  <a:gd name="T42" fmla="*/ 44 w 252"/>
                  <a:gd name="T43" fmla="*/ 58 h 132"/>
                  <a:gd name="T44" fmla="*/ 64 w 252"/>
                  <a:gd name="T45" fmla="*/ 58 h 132"/>
                  <a:gd name="T46" fmla="*/ 71 w 252"/>
                  <a:gd name="T47" fmla="*/ 59 h 132"/>
                  <a:gd name="T48" fmla="*/ 87 w 252"/>
                  <a:gd name="T49" fmla="*/ 56 h 132"/>
                  <a:gd name="T50" fmla="*/ 97 w 252"/>
                  <a:gd name="T51" fmla="*/ 48 h 132"/>
                  <a:gd name="T52" fmla="*/ 65 w 252"/>
                  <a:gd name="T53" fmla="*/ 52 h 132"/>
                  <a:gd name="T54" fmla="*/ 48 w 252"/>
                  <a:gd name="T55" fmla="*/ 50 h 132"/>
                  <a:gd name="T56" fmla="*/ 38 w 252"/>
                  <a:gd name="T57" fmla="*/ 52 h 132"/>
                  <a:gd name="T58" fmla="*/ 30 w 252"/>
                  <a:gd name="T59" fmla="*/ 43 h 132"/>
                  <a:gd name="T60" fmla="*/ 34 w 252"/>
                  <a:gd name="T61" fmla="*/ 34 h 132"/>
                  <a:gd name="T62" fmla="*/ 17 w 252"/>
                  <a:gd name="T63" fmla="*/ 39 h 132"/>
                  <a:gd name="T64" fmla="*/ 20 w 252"/>
                  <a:gd name="T65" fmla="*/ 32 h 132"/>
                  <a:gd name="T66" fmla="*/ 7 w 252"/>
                  <a:gd name="T67" fmla="*/ 34 h 132"/>
                  <a:gd name="T68" fmla="*/ 29 w 252"/>
                  <a:gd name="T69" fmla="*/ 23 h 132"/>
                  <a:gd name="T70" fmla="*/ 38 w 252"/>
                  <a:gd name="T71" fmla="*/ 21 h 132"/>
                  <a:gd name="T72" fmla="*/ 68 w 252"/>
                  <a:gd name="T73" fmla="*/ 21 h 132"/>
                  <a:gd name="T74" fmla="*/ 89 w 252"/>
                  <a:gd name="T75" fmla="*/ 7 h 132"/>
                  <a:gd name="T76" fmla="*/ 128 w 252"/>
                  <a:gd name="T77" fmla="*/ 4 h 132"/>
                  <a:gd name="T78" fmla="*/ 143 w 252"/>
                  <a:gd name="T79" fmla="*/ 5 h 132"/>
                  <a:gd name="T80" fmla="*/ 160 w 252"/>
                  <a:gd name="T81" fmla="*/ 2 h 132"/>
                  <a:gd name="T82" fmla="*/ 206 w 252"/>
                  <a:gd name="T83" fmla="*/ 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 h="132">
                    <a:moveTo>
                      <a:pt x="206" y="7"/>
                    </a:moveTo>
                    <a:cubicBezTo>
                      <a:pt x="204" y="9"/>
                      <a:pt x="203" y="10"/>
                      <a:pt x="201" y="10"/>
                    </a:cubicBezTo>
                    <a:cubicBezTo>
                      <a:pt x="223" y="4"/>
                      <a:pt x="223" y="4"/>
                      <a:pt x="223" y="4"/>
                    </a:cubicBezTo>
                    <a:cubicBezTo>
                      <a:pt x="225" y="5"/>
                      <a:pt x="227" y="5"/>
                      <a:pt x="229" y="6"/>
                    </a:cubicBezTo>
                    <a:cubicBezTo>
                      <a:pt x="232" y="7"/>
                      <a:pt x="232" y="9"/>
                      <a:pt x="234" y="11"/>
                    </a:cubicBezTo>
                    <a:cubicBezTo>
                      <a:pt x="237" y="14"/>
                      <a:pt x="252" y="13"/>
                      <a:pt x="252" y="18"/>
                    </a:cubicBezTo>
                    <a:cubicBezTo>
                      <a:pt x="252" y="22"/>
                      <a:pt x="247" y="21"/>
                      <a:pt x="245" y="22"/>
                    </a:cubicBezTo>
                    <a:cubicBezTo>
                      <a:pt x="234" y="31"/>
                      <a:pt x="219" y="26"/>
                      <a:pt x="204" y="33"/>
                    </a:cubicBezTo>
                    <a:cubicBezTo>
                      <a:pt x="207" y="36"/>
                      <a:pt x="219" y="34"/>
                      <a:pt x="226" y="34"/>
                    </a:cubicBezTo>
                    <a:cubicBezTo>
                      <a:pt x="219" y="41"/>
                      <a:pt x="203" y="45"/>
                      <a:pt x="193" y="48"/>
                    </a:cubicBezTo>
                    <a:cubicBezTo>
                      <a:pt x="181" y="52"/>
                      <a:pt x="175" y="63"/>
                      <a:pt x="166" y="70"/>
                    </a:cubicBezTo>
                    <a:cubicBezTo>
                      <a:pt x="162" y="73"/>
                      <a:pt x="156" y="69"/>
                      <a:pt x="151" y="71"/>
                    </a:cubicBezTo>
                    <a:cubicBezTo>
                      <a:pt x="145" y="73"/>
                      <a:pt x="138" y="73"/>
                      <a:pt x="133" y="77"/>
                    </a:cubicBezTo>
                    <a:cubicBezTo>
                      <a:pt x="141" y="77"/>
                      <a:pt x="141" y="77"/>
                      <a:pt x="141" y="77"/>
                    </a:cubicBezTo>
                    <a:cubicBezTo>
                      <a:pt x="142" y="83"/>
                      <a:pt x="138" y="83"/>
                      <a:pt x="133" y="82"/>
                    </a:cubicBezTo>
                    <a:cubicBezTo>
                      <a:pt x="136" y="84"/>
                      <a:pt x="139" y="85"/>
                      <a:pt x="141" y="89"/>
                    </a:cubicBezTo>
                    <a:cubicBezTo>
                      <a:pt x="135" y="92"/>
                      <a:pt x="133" y="99"/>
                      <a:pt x="128" y="102"/>
                    </a:cubicBezTo>
                    <a:cubicBezTo>
                      <a:pt x="116" y="102"/>
                      <a:pt x="116" y="102"/>
                      <a:pt x="114" y="102"/>
                    </a:cubicBezTo>
                    <a:cubicBezTo>
                      <a:pt x="114" y="104"/>
                      <a:pt x="116" y="105"/>
                      <a:pt x="116" y="106"/>
                    </a:cubicBezTo>
                    <a:cubicBezTo>
                      <a:pt x="116" y="116"/>
                      <a:pt x="104" y="110"/>
                      <a:pt x="104" y="120"/>
                    </a:cubicBezTo>
                    <a:cubicBezTo>
                      <a:pt x="108" y="120"/>
                      <a:pt x="109" y="120"/>
                      <a:pt x="111" y="120"/>
                    </a:cubicBezTo>
                    <a:cubicBezTo>
                      <a:pt x="112" y="120"/>
                      <a:pt x="115" y="120"/>
                      <a:pt x="115" y="122"/>
                    </a:cubicBezTo>
                    <a:cubicBezTo>
                      <a:pt x="115" y="127"/>
                      <a:pt x="99" y="132"/>
                      <a:pt x="92" y="132"/>
                    </a:cubicBezTo>
                    <a:cubicBezTo>
                      <a:pt x="86" y="132"/>
                      <a:pt x="89" y="128"/>
                      <a:pt x="83" y="128"/>
                    </a:cubicBezTo>
                    <a:cubicBezTo>
                      <a:pt x="75" y="128"/>
                      <a:pt x="68" y="128"/>
                      <a:pt x="61" y="128"/>
                    </a:cubicBezTo>
                    <a:cubicBezTo>
                      <a:pt x="59" y="128"/>
                      <a:pt x="57" y="131"/>
                      <a:pt x="53" y="131"/>
                    </a:cubicBezTo>
                    <a:cubicBezTo>
                      <a:pt x="43" y="131"/>
                      <a:pt x="35" y="128"/>
                      <a:pt x="25" y="125"/>
                    </a:cubicBezTo>
                    <a:cubicBezTo>
                      <a:pt x="25" y="127"/>
                      <a:pt x="23" y="128"/>
                      <a:pt x="22" y="128"/>
                    </a:cubicBezTo>
                    <a:cubicBezTo>
                      <a:pt x="20" y="128"/>
                      <a:pt x="19" y="127"/>
                      <a:pt x="19" y="126"/>
                    </a:cubicBezTo>
                    <a:cubicBezTo>
                      <a:pt x="19" y="114"/>
                      <a:pt x="34" y="118"/>
                      <a:pt x="40" y="114"/>
                    </a:cubicBezTo>
                    <a:cubicBezTo>
                      <a:pt x="37" y="112"/>
                      <a:pt x="31" y="111"/>
                      <a:pt x="31" y="106"/>
                    </a:cubicBezTo>
                    <a:cubicBezTo>
                      <a:pt x="31" y="102"/>
                      <a:pt x="35" y="103"/>
                      <a:pt x="38" y="103"/>
                    </a:cubicBezTo>
                    <a:cubicBezTo>
                      <a:pt x="47" y="103"/>
                      <a:pt x="50" y="108"/>
                      <a:pt x="56" y="111"/>
                    </a:cubicBezTo>
                    <a:cubicBezTo>
                      <a:pt x="61" y="111"/>
                      <a:pt x="61" y="111"/>
                      <a:pt x="61" y="111"/>
                    </a:cubicBezTo>
                    <a:cubicBezTo>
                      <a:pt x="57" y="107"/>
                      <a:pt x="48" y="103"/>
                      <a:pt x="48" y="96"/>
                    </a:cubicBezTo>
                    <a:cubicBezTo>
                      <a:pt x="44" y="96"/>
                      <a:pt x="44" y="96"/>
                      <a:pt x="44" y="96"/>
                    </a:cubicBezTo>
                    <a:cubicBezTo>
                      <a:pt x="42" y="97"/>
                      <a:pt x="42" y="97"/>
                      <a:pt x="41" y="98"/>
                    </a:cubicBezTo>
                    <a:cubicBezTo>
                      <a:pt x="36" y="98"/>
                      <a:pt x="36" y="98"/>
                      <a:pt x="36" y="98"/>
                    </a:cubicBezTo>
                    <a:cubicBezTo>
                      <a:pt x="36" y="95"/>
                      <a:pt x="36" y="95"/>
                      <a:pt x="36" y="95"/>
                    </a:cubicBezTo>
                    <a:cubicBezTo>
                      <a:pt x="39" y="90"/>
                      <a:pt x="41" y="87"/>
                      <a:pt x="45" y="85"/>
                    </a:cubicBezTo>
                    <a:cubicBezTo>
                      <a:pt x="52" y="83"/>
                      <a:pt x="61" y="86"/>
                      <a:pt x="61" y="78"/>
                    </a:cubicBezTo>
                    <a:cubicBezTo>
                      <a:pt x="61" y="69"/>
                      <a:pt x="41" y="69"/>
                      <a:pt x="41" y="63"/>
                    </a:cubicBezTo>
                    <a:cubicBezTo>
                      <a:pt x="41" y="61"/>
                      <a:pt x="46" y="61"/>
                      <a:pt x="48" y="61"/>
                    </a:cubicBezTo>
                    <a:cubicBezTo>
                      <a:pt x="45" y="61"/>
                      <a:pt x="45" y="60"/>
                      <a:pt x="44" y="58"/>
                    </a:cubicBezTo>
                    <a:cubicBezTo>
                      <a:pt x="46" y="57"/>
                      <a:pt x="47" y="58"/>
                      <a:pt x="48" y="58"/>
                    </a:cubicBezTo>
                    <a:cubicBezTo>
                      <a:pt x="52" y="58"/>
                      <a:pt x="58" y="56"/>
                      <a:pt x="64" y="58"/>
                    </a:cubicBezTo>
                    <a:cubicBezTo>
                      <a:pt x="71" y="61"/>
                      <a:pt x="73" y="69"/>
                      <a:pt x="81" y="68"/>
                    </a:cubicBezTo>
                    <a:cubicBezTo>
                      <a:pt x="80" y="67"/>
                      <a:pt x="71" y="61"/>
                      <a:pt x="71" y="59"/>
                    </a:cubicBezTo>
                    <a:cubicBezTo>
                      <a:pt x="71" y="58"/>
                      <a:pt x="72" y="57"/>
                      <a:pt x="73" y="56"/>
                    </a:cubicBezTo>
                    <a:cubicBezTo>
                      <a:pt x="87" y="56"/>
                      <a:pt x="87" y="56"/>
                      <a:pt x="87" y="56"/>
                    </a:cubicBezTo>
                    <a:cubicBezTo>
                      <a:pt x="93" y="54"/>
                      <a:pt x="97" y="52"/>
                      <a:pt x="101" y="48"/>
                    </a:cubicBezTo>
                    <a:cubicBezTo>
                      <a:pt x="97" y="48"/>
                      <a:pt x="97" y="48"/>
                      <a:pt x="97" y="48"/>
                    </a:cubicBezTo>
                    <a:cubicBezTo>
                      <a:pt x="91" y="53"/>
                      <a:pt x="84" y="55"/>
                      <a:pt x="75" y="55"/>
                    </a:cubicBezTo>
                    <a:cubicBezTo>
                      <a:pt x="70" y="55"/>
                      <a:pt x="68" y="52"/>
                      <a:pt x="65" y="52"/>
                    </a:cubicBezTo>
                    <a:cubicBezTo>
                      <a:pt x="63" y="52"/>
                      <a:pt x="62" y="55"/>
                      <a:pt x="59" y="55"/>
                    </a:cubicBezTo>
                    <a:cubicBezTo>
                      <a:pt x="54" y="55"/>
                      <a:pt x="46" y="53"/>
                      <a:pt x="48" y="50"/>
                    </a:cubicBezTo>
                    <a:cubicBezTo>
                      <a:pt x="44" y="50"/>
                      <a:pt x="44" y="50"/>
                      <a:pt x="44" y="50"/>
                    </a:cubicBezTo>
                    <a:cubicBezTo>
                      <a:pt x="42" y="51"/>
                      <a:pt x="40" y="52"/>
                      <a:pt x="38" y="52"/>
                    </a:cubicBezTo>
                    <a:cubicBezTo>
                      <a:pt x="32" y="52"/>
                      <a:pt x="24" y="49"/>
                      <a:pt x="22" y="46"/>
                    </a:cubicBezTo>
                    <a:cubicBezTo>
                      <a:pt x="24" y="45"/>
                      <a:pt x="26" y="44"/>
                      <a:pt x="30" y="43"/>
                    </a:cubicBezTo>
                    <a:cubicBezTo>
                      <a:pt x="24" y="43"/>
                      <a:pt x="19" y="43"/>
                      <a:pt x="16" y="43"/>
                    </a:cubicBezTo>
                    <a:cubicBezTo>
                      <a:pt x="19" y="36"/>
                      <a:pt x="27" y="37"/>
                      <a:pt x="34" y="34"/>
                    </a:cubicBezTo>
                    <a:cubicBezTo>
                      <a:pt x="31" y="34"/>
                      <a:pt x="31" y="34"/>
                      <a:pt x="28" y="34"/>
                    </a:cubicBezTo>
                    <a:cubicBezTo>
                      <a:pt x="23" y="34"/>
                      <a:pt x="22" y="39"/>
                      <a:pt x="17" y="39"/>
                    </a:cubicBezTo>
                    <a:cubicBezTo>
                      <a:pt x="15" y="39"/>
                      <a:pt x="12" y="37"/>
                      <a:pt x="12" y="37"/>
                    </a:cubicBezTo>
                    <a:cubicBezTo>
                      <a:pt x="15" y="34"/>
                      <a:pt x="16" y="33"/>
                      <a:pt x="20" y="32"/>
                    </a:cubicBezTo>
                    <a:cubicBezTo>
                      <a:pt x="11" y="32"/>
                      <a:pt x="11" y="32"/>
                      <a:pt x="11" y="32"/>
                    </a:cubicBezTo>
                    <a:cubicBezTo>
                      <a:pt x="9" y="32"/>
                      <a:pt x="8" y="33"/>
                      <a:pt x="7" y="34"/>
                    </a:cubicBezTo>
                    <a:cubicBezTo>
                      <a:pt x="6" y="34"/>
                      <a:pt x="2" y="34"/>
                      <a:pt x="0" y="34"/>
                    </a:cubicBezTo>
                    <a:cubicBezTo>
                      <a:pt x="2" y="27"/>
                      <a:pt x="21" y="23"/>
                      <a:pt x="29" y="23"/>
                    </a:cubicBezTo>
                    <a:cubicBezTo>
                      <a:pt x="33" y="23"/>
                      <a:pt x="35" y="23"/>
                      <a:pt x="35" y="23"/>
                    </a:cubicBezTo>
                    <a:cubicBezTo>
                      <a:pt x="37" y="23"/>
                      <a:pt x="38" y="22"/>
                      <a:pt x="38" y="21"/>
                    </a:cubicBezTo>
                    <a:cubicBezTo>
                      <a:pt x="47" y="21"/>
                      <a:pt x="43" y="15"/>
                      <a:pt x="49" y="15"/>
                    </a:cubicBezTo>
                    <a:cubicBezTo>
                      <a:pt x="55" y="15"/>
                      <a:pt x="66" y="20"/>
                      <a:pt x="68" y="21"/>
                    </a:cubicBezTo>
                    <a:cubicBezTo>
                      <a:pt x="71" y="14"/>
                      <a:pt x="75" y="8"/>
                      <a:pt x="83" y="8"/>
                    </a:cubicBezTo>
                    <a:cubicBezTo>
                      <a:pt x="88" y="8"/>
                      <a:pt x="85" y="11"/>
                      <a:pt x="89" y="7"/>
                    </a:cubicBezTo>
                    <a:cubicBezTo>
                      <a:pt x="90" y="5"/>
                      <a:pt x="92" y="4"/>
                      <a:pt x="95" y="4"/>
                    </a:cubicBezTo>
                    <a:cubicBezTo>
                      <a:pt x="110" y="4"/>
                      <a:pt x="113" y="4"/>
                      <a:pt x="128" y="4"/>
                    </a:cubicBezTo>
                    <a:cubicBezTo>
                      <a:pt x="129" y="3"/>
                      <a:pt x="130" y="2"/>
                      <a:pt x="132" y="2"/>
                    </a:cubicBezTo>
                    <a:cubicBezTo>
                      <a:pt x="137" y="2"/>
                      <a:pt x="138" y="5"/>
                      <a:pt x="143" y="5"/>
                    </a:cubicBezTo>
                    <a:cubicBezTo>
                      <a:pt x="147" y="5"/>
                      <a:pt x="148" y="0"/>
                      <a:pt x="152" y="0"/>
                    </a:cubicBezTo>
                    <a:cubicBezTo>
                      <a:pt x="156" y="0"/>
                      <a:pt x="158" y="2"/>
                      <a:pt x="160" y="2"/>
                    </a:cubicBezTo>
                    <a:cubicBezTo>
                      <a:pt x="164" y="2"/>
                      <a:pt x="165" y="2"/>
                      <a:pt x="168" y="2"/>
                    </a:cubicBezTo>
                    <a:cubicBezTo>
                      <a:pt x="175" y="2"/>
                      <a:pt x="200" y="1"/>
                      <a:pt x="206"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0" name="Freeform 140">
                <a:extLst>
                  <a:ext uri="{FF2B5EF4-FFF2-40B4-BE49-F238E27FC236}">
                    <a16:creationId xmlns:a16="http://schemas.microsoft.com/office/drawing/2014/main" id="{4E4DE414-E6BD-4B2C-8EA2-6CB393E1307F}"/>
                  </a:ext>
                </a:extLst>
              </p:cNvPr>
              <p:cNvSpPr>
                <a:spLocks/>
              </p:cNvSpPr>
              <p:nvPr/>
            </p:nvSpPr>
            <p:spPr bwMode="auto">
              <a:xfrm>
                <a:off x="2930344" y="809242"/>
                <a:ext cx="1203265" cy="915770"/>
              </a:xfrm>
              <a:custGeom>
                <a:avLst/>
                <a:gdLst>
                  <a:gd name="T0" fmla="*/ 183 w 492"/>
                  <a:gd name="T1" fmla="*/ 242 h 374"/>
                  <a:gd name="T2" fmla="*/ 174 w 492"/>
                  <a:gd name="T3" fmla="*/ 234 h 374"/>
                  <a:gd name="T4" fmla="*/ 149 w 492"/>
                  <a:gd name="T5" fmla="*/ 218 h 374"/>
                  <a:gd name="T6" fmla="*/ 140 w 492"/>
                  <a:gd name="T7" fmla="*/ 196 h 374"/>
                  <a:gd name="T8" fmla="*/ 71 w 492"/>
                  <a:gd name="T9" fmla="*/ 142 h 374"/>
                  <a:gd name="T10" fmla="*/ 48 w 492"/>
                  <a:gd name="T11" fmla="*/ 145 h 374"/>
                  <a:gd name="T12" fmla="*/ 28 w 492"/>
                  <a:gd name="T13" fmla="*/ 141 h 374"/>
                  <a:gd name="T14" fmla="*/ 12 w 492"/>
                  <a:gd name="T15" fmla="*/ 131 h 374"/>
                  <a:gd name="T16" fmla="*/ 33 w 492"/>
                  <a:gd name="T17" fmla="*/ 123 h 374"/>
                  <a:gd name="T18" fmla="*/ 42 w 492"/>
                  <a:gd name="T19" fmla="*/ 117 h 374"/>
                  <a:gd name="T20" fmla="*/ 0 w 492"/>
                  <a:gd name="T21" fmla="*/ 108 h 374"/>
                  <a:gd name="T22" fmla="*/ 55 w 492"/>
                  <a:gd name="T23" fmla="*/ 91 h 374"/>
                  <a:gd name="T24" fmla="*/ 47 w 492"/>
                  <a:gd name="T25" fmla="*/ 66 h 374"/>
                  <a:gd name="T26" fmla="*/ 94 w 492"/>
                  <a:gd name="T27" fmla="*/ 38 h 374"/>
                  <a:gd name="T28" fmla="*/ 154 w 492"/>
                  <a:gd name="T29" fmla="*/ 36 h 374"/>
                  <a:gd name="T30" fmla="*/ 170 w 492"/>
                  <a:gd name="T31" fmla="*/ 34 h 374"/>
                  <a:gd name="T32" fmla="*/ 179 w 492"/>
                  <a:gd name="T33" fmla="*/ 24 h 374"/>
                  <a:gd name="T34" fmla="*/ 201 w 492"/>
                  <a:gd name="T35" fmla="*/ 23 h 374"/>
                  <a:gd name="T36" fmla="*/ 231 w 492"/>
                  <a:gd name="T37" fmla="*/ 9 h 374"/>
                  <a:gd name="T38" fmla="*/ 255 w 492"/>
                  <a:gd name="T39" fmla="*/ 8 h 374"/>
                  <a:gd name="T40" fmla="*/ 348 w 492"/>
                  <a:gd name="T41" fmla="*/ 0 h 374"/>
                  <a:gd name="T42" fmla="*/ 387 w 492"/>
                  <a:gd name="T43" fmla="*/ 31 h 374"/>
                  <a:gd name="T44" fmla="*/ 371 w 492"/>
                  <a:gd name="T45" fmla="*/ 49 h 374"/>
                  <a:gd name="T46" fmla="*/ 393 w 492"/>
                  <a:gd name="T47" fmla="*/ 66 h 374"/>
                  <a:gd name="T48" fmla="*/ 445 w 492"/>
                  <a:gd name="T49" fmla="*/ 42 h 374"/>
                  <a:gd name="T50" fmla="*/ 475 w 492"/>
                  <a:gd name="T51" fmla="*/ 33 h 374"/>
                  <a:gd name="T52" fmla="*/ 457 w 492"/>
                  <a:gd name="T53" fmla="*/ 61 h 374"/>
                  <a:gd name="T54" fmla="*/ 450 w 492"/>
                  <a:gd name="T55" fmla="*/ 74 h 374"/>
                  <a:gd name="T56" fmla="*/ 426 w 492"/>
                  <a:gd name="T57" fmla="*/ 97 h 374"/>
                  <a:gd name="T58" fmla="*/ 441 w 492"/>
                  <a:gd name="T59" fmla="*/ 115 h 374"/>
                  <a:gd name="T60" fmla="*/ 428 w 492"/>
                  <a:gd name="T61" fmla="*/ 131 h 374"/>
                  <a:gd name="T62" fmla="*/ 436 w 492"/>
                  <a:gd name="T63" fmla="*/ 153 h 374"/>
                  <a:gd name="T64" fmla="*/ 438 w 492"/>
                  <a:gd name="T65" fmla="*/ 169 h 374"/>
                  <a:gd name="T66" fmla="*/ 412 w 492"/>
                  <a:gd name="T67" fmla="*/ 192 h 374"/>
                  <a:gd name="T68" fmla="*/ 415 w 492"/>
                  <a:gd name="T69" fmla="*/ 198 h 374"/>
                  <a:gd name="T70" fmla="*/ 391 w 492"/>
                  <a:gd name="T71" fmla="*/ 193 h 374"/>
                  <a:gd name="T72" fmla="*/ 412 w 492"/>
                  <a:gd name="T73" fmla="*/ 232 h 374"/>
                  <a:gd name="T74" fmla="*/ 388 w 492"/>
                  <a:gd name="T75" fmla="*/ 225 h 374"/>
                  <a:gd name="T76" fmla="*/ 401 w 492"/>
                  <a:gd name="T77" fmla="*/ 244 h 374"/>
                  <a:gd name="T78" fmla="*/ 338 w 492"/>
                  <a:gd name="T79" fmla="*/ 265 h 374"/>
                  <a:gd name="T80" fmla="*/ 315 w 492"/>
                  <a:gd name="T81" fmla="*/ 289 h 374"/>
                  <a:gd name="T82" fmla="*/ 289 w 492"/>
                  <a:gd name="T83" fmla="*/ 292 h 374"/>
                  <a:gd name="T84" fmla="*/ 262 w 492"/>
                  <a:gd name="T85" fmla="*/ 315 h 374"/>
                  <a:gd name="T86" fmla="*/ 250 w 492"/>
                  <a:gd name="T87" fmla="*/ 340 h 374"/>
                  <a:gd name="T88" fmla="*/ 236 w 492"/>
                  <a:gd name="T89" fmla="*/ 371 h 374"/>
                  <a:gd name="T90" fmla="*/ 204 w 492"/>
                  <a:gd name="T91" fmla="*/ 364 h 374"/>
                  <a:gd name="T92" fmla="*/ 176 w 492"/>
                  <a:gd name="T93" fmla="*/ 324 h 374"/>
                  <a:gd name="T94" fmla="*/ 167 w 492"/>
                  <a:gd name="T95" fmla="*/ 308 h 374"/>
                  <a:gd name="T96" fmla="*/ 154 w 492"/>
                  <a:gd name="T97" fmla="*/ 28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2" h="374">
                    <a:moveTo>
                      <a:pt x="166" y="262"/>
                    </a:moveTo>
                    <a:cubicBezTo>
                      <a:pt x="170" y="260"/>
                      <a:pt x="170" y="260"/>
                      <a:pt x="174" y="261"/>
                    </a:cubicBezTo>
                    <a:cubicBezTo>
                      <a:pt x="176" y="253"/>
                      <a:pt x="180" y="250"/>
                      <a:pt x="183" y="242"/>
                    </a:cubicBezTo>
                    <a:cubicBezTo>
                      <a:pt x="174" y="239"/>
                      <a:pt x="153" y="238"/>
                      <a:pt x="152" y="229"/>
                    </a:cubicBezTo>
                    <a:cubicBezTo>
                      <a:pt x="154" y="228"/>
                      <a:pt x="154" y="229"/>
                      <a:pt x="157" y="229"/>
                    </a:cubicBezTo>
                    <a:cubicBezTo>
                      <a:pt x="163" y="229"/>
                      <a:pt x="167" y="234"/>
                      <a:pt x="174" y="234"/>
                    </a:cubicBezTo>
                    <a:cubicBezTo>
                      <a:pt x="177" y="234"/>
                      <a:pt x="177" y="231"/>
                      <a:pt x="177" y="229"/>
                    </a:cubicBezTo>
                    <a:cubicBezTo>
                      <a:pt x="168" y="227"/>
                      <a:pt x="165" y="213"/>
                      <a:pt x="156" y="213"/>
                    </a:cubicBezTo>
                    <a:cubicBezTo>
                      <a:pt x="153" y="213"/>
                      <a:pt x="152" y="218"/>
                      <a:pt x="149" y="218"/>
                    </a:cubicBezTo>
                    <a:cubicBezTo>
                      <a:pt x="144" y="218"/>
                      <a:pt x="141" y="217"/>
                      <a:pt x="141" y="213"/>
                    </a:cubicBezTo>
                    <a:cubicBezTo>
                      <a:pt x="141" y="207"/>
                      <a:pt x="147" y="207"/>
                      <a:pt x="147" y="201"/>
                    </a:cubicBezTo>
                    <a:cubicBezTo>
                      <a:pt x="147" y="196"/>
                      <a:pt x="143" y="196"/>
                      <a:pt x="140" y="196"/>
                    </a:cubicBezTo>
                    <a:cubicBezTo>
                      <a:pt x="140" y="192"/>
                      <a:pt x="140" y="192"/>
                      <a:pt x="140" y="192"/>
                    </a:cubicBezTo>
                    <a:cubicBezTo>
                      <a:pt x="132" y="167"/>
                      <a:pt x="112" y="142"/>
                      <a:pt x="80" y="142"/>
                    </a:cubicBezTo>
                    <a:cubicBezTo>
                      <a:pt x="75" y="142"/>
                      <a:pt x="74" y="142"/>
                      <a:pt x="71" y="142"/>
                    </a:cubicBezTo>
                    <a:cubicBezTo>
                      <a:pt x="67" y="142"/>
                      <a:pt x="66" y="146"/>
                      <a:pt x="62" y="146"/>
                    </a:cubicBezTo>
                    <a:cubicBezTo>
                      <a:pt x="59" y="146"/>
                      <a:pt x="57" y="143"/>
                      <a:pt x="53" y="143"/>
                    </a:cubicBezTo>
                    <a:cubicBezTo>
                      <a:pt x="50" y="143"/>
                      <a:pt x="49" y="144"/>
                      <a:pt x="48" y="145"/>
                    </a:cubicBezTo>
                    <a:cubicBezTo>
                      <a:pt x="49" y="145"/>
                      <a:pt x="50" y="147"/>
                      <a:pt x="51" y="147"/>
                    </a:cubicBezTo>
                    <a:cubicBezTo>
                      <a:pt x="49" y="149"/>
                      <a:pt x="49" y="148"/>
                      <a:pt x="47" y="148"/>
                    </a:cubicBezTo>
                    <a:cubicBezTo>
                      <a:pt x="41" y="148"/>
                      <a:pt x="32" y="145"/>
                      <a:pt x="28" y="141"/>
                    </a:cubicBezTo>
                    <a:cubicBezTo>
                      <a:pt x="31" y="139"/>
                      <a:pt x="33" y="139"/>
                      <a:pt x="34" y="136"/>
                    </a:cubicBezTo>
                    <a:cubicBezTo>
                      <a:pt x="29" y="134"/>
                      <a:pt x="26" y="131"/>
                      <a:pt x="22" y="131"/>
                    </a:cubicBezTo>
                    <a:cubicBezTo>
                      <a:pt x="16" y="131"/>
                      <a:pt x="18" y="133"/>
                      <a:pt x="12" y="131"/>
                    </a:cubicBezTo>
                    <a:cubicBezTo>
                      <a:pt x="13" y="127"/>
                      <a:pt x="19" y="126"/>
                      <a:pt x="21" y="126"/>
                    </a:cubicBezTo>
                    <a:cubicBezTo>
                      <a:pt x="24" y="126"/>
                      <a:pt x="26" y="126"/>
                      <a:pt x="28" y="126"/>
                    </a:cubicBezTo>
                    <a:cubicBezTo>
                      <a:pt x="31" y="126"/>
                      <a:pt x="32" y="125"/>
                      <a:pt x="33" y="123"/>
                    </a:cubicBezTo>
                    <a:cubicBezTo>
                      <a:pt x="50" y="123"/>
                      <a:pt x="50" y="123"/>
                      <a:pt x="50" y="123"/>
                    </a:cubicBezTo>
                    <a:cubicBezTo>
                      <a:pt x="53" y="121"/>
                      <a:pt x="53" y="120"/>
                      <a:pt x="53" y="117"/>
                    </a:cubicBezTo>
                    <a:cubicBezTo>
                      <a:pt x="42" y="117"/>
                      <a:pt x="42" y="117"/>
                      <a:pt x="42" y="117"/>
                    </a:cubicBezTo>
                    <a:cubicBezTo>
                      <a:pt x="41" y="118"/>
                      <a:pt x="40" y="120"/>
                      <a:pt x="39" y="120"/>
                    </a:cubicBezTo>
                    <a:cubicBezTo>
                      <a:pt x="34" y="120"/>
                      <a:pt x="33" y="120"/>
                      <a:pt x="29" y="120"/>
                    </a:cubicBezTo>
                    <a:cubicBezTo>
                      <a:pt x="28" y="120"/>
                      <a:pt x="0" y="112"/>
                      <a:pt x="0" y="108"/>
                    </a:cubicBezTo>
                    <a:cubicBezTo>
                      <a:pt x="0" y="99"/>
                      <a:pt x="10" y="102"/>
                      <a:pt x="17" y="100"/>
                    </a:cubicBezTo>
                    <a:cubicBezTo>
                      <a:pt x="22" y="98"/>
                      <a:pt x="25" y="95"/>
                      <a:pt x="30" y="93"/>
                    </a:cubicBezTo>
                    <a:cubicBezTo>
                      <a:pt x="38" y="91"/>
                      <a:pt x="49" y="95"/>
                      <a:pt x="55" y="91"/>
                    </a:cubicBezTo>
                    <a:cubicBezTo>
                      <a:pt x="59" y="88"/>
                      <a:pt x="63" y="83"/>
                      <a:pt x="63" y="76"/>
                    </a:cubicBezTo>
                    <a:cubicBezTo>
                      <a:pt x="57" y="75"/>
                      <a:pt x="41" y="76"/>
                      <a:pt x="41" y="70"/>
                    </a:cubicBezTo>
                    <a:cubicBezTo>
                      <a:pt x="41" y="68"/>
                      <a:pt x="45" y="66"/>
                      <a:pt x="47" y="66"/>
                    </a:cubicBezTo>
                    <a:cubicBezTo>
                      <a:pt x="57" y="63"/>
                      <a:pt x="69" y="56"/>
                      <a:pt x="75" y="50"/>
                    </a:cubicBezTo>
                    <a:cubicBezTo>
                      <a:pt x="78" y="52"/>
                      <a:pt x="80" y="52"/>
                      <a:pt x="83" y="52"/>
                    </a:cubicBezTo>
                    <a:cubicBezTo>
                      <a:pt x="93" y="52"/>
                      <a:pt x="85" y="39"/>
                      <a:pt x="94" y="38"/>
                    </a:cubicBezTo>
                    <a:cubicBezTo>
                      <a:pt x="106" y="37"/>
                      <a:pt x="110" y="34"/>
                      <a:pt x="121" y="34"/>
                    </a:cubicBezTo>
                    <a:cubicBezTo>
                      <a:pt x="129" y="32"/>
                      <a:pt x="135" y="27"/>
                      <a:pt x="142" y="27"/>
                    </a:cubicBezTo>
                    <a:cubicBezTo>
                      <a:pt x="148" y="27"/>
                      <a:pt x="149" y="36"/>
                      <a:pt x="154" y="36"/>
                    </a:cubicBezTo>
                    <a:cubicBezTo>
                      <a:pt x="154" y="34"/>
                      <a:pt x="153" y="32"/>
                      <a:pt x="153" y="30"/>
                    </a:cubicBezTo>
                    <a:cubicBezTo>
                      <a:pt x="156" y="27"/>
                      <a:pt x="156" y="27"/>
                      <a:pt x="156" y="27"/>
                    </a:cubicBezTo>
                    <a:cubicBezTo>
                      <a:pt x="159" y="33"/>
                      <a:pt x="164" y="32"/>
                      <a:pt x="170" y="34"/>
                    </a:cubicBezTo>
                    <a:cubicBezTo>
                      <a:pt x="171" y="34"/>
                      <a:pt x="174" y="34"/>
                      <a:pt x="174" y="34"/>
                    </a:cubicBezTo>
                    <a:cubicBezTo>
                      <a:pt x="173" y="32"/>
                      <a:pt x="172" y="30"/>
                      <a:pt x="172" y="28"/>
                    </a:cubicBezTo>
                    <a:cubicBezTo>
                      <a:pt x="172" y="25"/>
                      <a:pt x="176" y="24"/>
                      <a:pt x="179" y="24"/>
                    </a:cubicBezTo>
                    <a:cubicBezTo>
                      <a:pt x="191" y="24"/>
                      <a:pt x="197" y="31"/>
                      <a:pt x="205" y="34"/>
                    </a:cubicBezTo>
                    <a:cubicBezTo>
                      <a:pt x="218" y="34"/>
                      <a:pt x="218" y="34"/>
                      <a:pt x="218" y="34"/>
                    </a:cubicBezTo>
                    <a:cubicBezTo>
                      <a:pt x="213" y="32"/>
                      <a:pt x="201" y="28"/>
                      <a:pt x="201" y="23"/>
                    </a:cubicBezTo>
                    <a:cubicBezTo>
                      <a:pt x="201" y="19"/>
                      <a:pt x="210" y="20"/>
                      <a:pt x="213" y="19"/>
                    </a:cubicBezTo>
                    <a:cubicBezTo>
                      <a:pt x="211" y="17"/>
                      <a:pt x="208" y="17"/>
                      <a:pt x="207" y="15"/>
                    </a:cubicBezTo>
                    <a:cubicBezTo>
                      <a:pt x="215" y="11"/>
                      <a:pt x="222" y="9"/>
                      <a:pt x="231" y="9"/>
                    </a:cubicBezTo>
                    <a:cubicBezTo>
                      <a:pt x="238" y="9"/>
                      <a:pt x="243" y="9"/>
                      <a:pt x="249" y="11"/>
                    </a:cubicBezTo>
                    <a:cubicBezTo>
                      <a:pt x="255" y="11"/>
                      <a:pt x="255" y="11"/>
                      <a:pt x="255" y="11"/>
                    </a:cubicBezTo>
                    <a:cubicBezTo>
                      <a:pt x="255" y="8"/>
                      <a:pt x="255" y="8"/>
                      <a:pt x="255" y="8"/>
                    </a:cubicBezTo>
                    <a:cubicBezTo>
                      <a:pt x="259" y="7"/>
                      <a:pt x="262" y="8"/>
                      <a:pt x="266" y="8"/>
                    </a:cubicBezTo>
                    <a:cubicBezTo>
                      <a:pt x="280" y="8"/>
                      <a:pt x="291" y="0"/>
                      <a:pt x="306" y="0"/>
                    </a:cubicBezTo>
                    <a:cubicBezTo>
                      <a:pt x="322" y="0"/>
                      <a:pt x="333" y="0"/>
                      <a:pt x="348" y="0"/>
                    </a:cubicBezTo>
                    <a:cubicBezTo>
                      <a:pt x="364" y="0"/>
                      <a:pt x="377" y="11"/>
                      <a:pt x="391" y="17"/>
                    </a:cubicBezTo>
                    <a:cubicBezTo>
                      <a:pt x="398" y="20"/>
                      <a:pt x="408" y="18"/>
                      <a:pt x="416" y="19"/>
                    </a:cubicBezTo>
                    <a:cubicBezTo>
                      <a:pt x="414" y="29"/>
                      <a:pt x="395" y="28"/>
                      <a:pt x="387" y="31"/>
                    </a:cubicBezTo>
                    <a:cubicBezTo>
                      <a:pt x="324" y="34"/>
                      <a:pt x="324" y="34"/>
                      <a:pt x="324" y="34"/>
                    </a:cubicBezTo>
                    <a:cubicBezTo>
                      <a:pt x="329" y="38"/>
                      <a:pt x="377" y="32"/>
                      <a:pt x="382" y="34"/>
                    </a:cubicBezTo>
                    <a:cubicBezTo>
                      <a:pt x="381" y="37"/>
                      <a:pt x="369" y="49"/>
                      <a:pt x="371" y="49"/>
                    </a:cubicBezTo>
                    <a:cubicBezTo>
                      <a:pt x="378" y="49"/>
                      <a:pt x="395" y="32"/>
                      <a:pt x="405" y="32"/>
                    </a:cubicBezTo>
                    <a:cubicBezTo>
                      <a:pt x="410" y="32"/>
                      <a:pt x="412" y="37"/>
                      <a:pt x="412" y="41"/>
                    </a:cubicBezTo>
                    <a:cubicBezTo>
                      <a:pt x="412" y="44"/>
                      <a:pt x="394" y="63"/>
                      <a:pt x="393" y="66"/>
                    </a:cubicBezTo>
                    <a:cubicBezTo>
                      <a:pt x="400" y="64"/>
                      <a:pt x="415" y="45"/>
                      <a:pt x="419" y="42"/>
                    </a:cubicBezTo>
                    <a:cubicBezTo>
                      <a:pt x="427" y="42"/>
                      <a:pt x="439" y="42"/>
                      <a:pt x="439" y="42"/>
                    </a:cubicBezTo>
                    <a:cubicBezTo>
                      <a:pt x="439" y="42"/>
                      <a:pt x="444" y="43"/>
                      <a:pt x="445" y="42"/>
                    </a:cubicBezTo>
                    <a:cubicBezTo>
                      <a:pt x="450" y="40"/>
                      <a:pt x="451" y="39"/>
                      <a:pt x="456" y="37"/>
                    </a:cubicBezTo>
                    <a:cubicBezTo>
                      <a:pt x="470" y="37"/>
                      <a:pt x="470" y="37"/>
                      <a:pt x="470" y="37"/>
                    </a:cubicBezTo>
                    <a:cubicBezTo>
                      <a:pt x="470" y="33"/>
                      <a:pt x="472" y="33"/>
                      <a:pt x="475" y="33"/>
                    </a:cubicBezTo>
                    <a:cubicBezTo>
                      <a:pt x="479" y="33"/>
                      <a:pt x="492" y="39"/>
                      <a:pt x="492" y="43"/>
                    </a:cubicBezTo>
                    <a:cubicBezTo>
                      <a:pt x="492" y="46"/>
                      <a:pt x="487" y="49"/>
                      <a:pt x="485" y="50"/>
                    </a:cubicBezTo>
                    <a:cubicBezTo>
                      <a:pt x="476" y="53"/>
                      <a:pt x="470" y="61"/>
                      <a:pt x="457" y="61"/>
                    </a:cubicBezTo>
                    <a:cubicBezTo>
                      <a:pt x="460" y="63"/>
                      <a:pt x="461" y="63"/>
                      <a:pt x="463" y="61"/>
                    </a:cubicBezTo>
                    <a:cubicBezTo>
                      <a:pt x="463" y="69"/>
                      <a:pt x="455" y="69"/>
                      <a:pt x="450" y="70"/>
                    </a:cubicBezTo>
                    <a:cubicBezTo>
                      <a:pt x="452" y="74"/>
                      <a:pt x="450" y="71"/>
                      <a:pt x="450" y="74"/>
                    </a:cubicBezTo>
                    <a:cubicBezTo>
                      <a:pt x="450" y="79"/>
                      <a:pt x="443" y="80"/>
                      <a:pt x="437" y="81"/>
                    </a:cubicBezTo>
                    <a:cubicBezTo>
                      <a:pt x="437" y="84"/>
                      <a:pt x="437" y="84"/>
                      <a:pt x="437" y="85"/>
                    </a:cubicBezTo>
                    <a:cubicBezTo>
                      <a:pt x="437" y="91"/>
                      <a:pt x="431" y="93"/>
                      <a:pt x="426" y="97"/>
                    </a:cubicBezTo>
                    <a:cubicBezTo>
                      <a:pt x="422" y="100"/>
                      <a:pt x="422" y="107"/>
                      <a:pt x="421" y="110"/>
                    </a:cubicBezTo>
                    <a:cubicBezTo>
                      <a:pt x="424" y="111"/>
                      <a:pt x="426" y="110"/>
                      <a:pt x="429" y="110"/>
                    </a:cubicBezTo>
                    <a:cubicBezTo>
                      <a:pt x="434" y="110"/>
                      <a:pt x="438" y="113"/>
                      <a:pt x="441" y="115"/>
                    </a:cubicBezTo>
                    <a:cubicBezTo>
                      <a:pt x="439" y="116"/>
                      <a:pt x="437" y="117"/>
                      <a:pt x="436" y="117"/>
                    </a:cubicBezTo>
                    <a:cubicBezTo>
                      <a:pt x="437" y="122"/>
                      <a:pt x="448" y="120"/>
                      <a:pt x="448" y="127"/>
                    </a:cubicBezTo>
                    <a:cubicBezTo>
                      <a:pt x="448" y="134"/>
                      <a:pt x="433" y="131"/>
                      <a:pt x="428" y="131"/>
                    </a:cubicBezTo>
                    <a:cubicBezTo>
                      <a:pt x="425" y="131"/>
                      <a:pt x="422" y="134"/>
                      <a:pt x="422" y="136"/>
                    </a:cubicBezTo>
                    <a:cubicBezTo>
                      <a:pt x="422" y="141"/>
                      <a:pt x="427" y="141"/>
                      <a:pt x="431" y="141"/>
                    </a:cubicBezTo>
                    <a:cubicBezTo>
                      <a:pt x="431" y="147"/>
                      <a:pt x="436" y="149"/>
                      <a:pt x="436" y="153"/>
                    </a:cubicBezTo>
                    <a:cubicBezTo>
                      <a:pt x="436" y="155"/>
                      <a:pt x="434" y="157"/>
                      <a:pt x="436" y="159"/>
                    </a:cubicBezTo>
                    <a:cubicBezTo>
                      <a:pt x="431" y="159"/>
                      <a:pt x="426" y="159"/>
                      <a:pt x="426" y="163"/>
                    </a:cubicBezTo>
                    <a:cubicBezTo>
                      <a:pt x="426" y="168"/>
                      <a:pt x="435" y="167"/>
                      <a:pt x="438" y="169"/>
                    </a:cubicBezTo>
                    <a:cubicBezTo>
                      <a:pt x="436" y="173"/>
                      <a:pt x="430" y="176"/>
                      <a:pt x="425" y="176"/>
                    </a:cubicBezTo>
                    <a:cubicBezTo>
                      <a:pt x="425" y="178"/>
                      <a:pt x="426" y="180"/>
                      <a:pt x="428" y="181"/>
                    </a:cubicBezTo>
                    <a:cubicBezTo>
                      <a:pt x="426" y="189"/>
                      <a:pt x="414" y="186"/>
                      <a:pt x="412" y="192"/>
                    </a:cubicBezTo>
                    <a:cubicBezTo>
                      <a:pt x="409" y="190"/>
                      <a:pt x="406" y="188"/>
                      <a:pt x="404" y="185"/>
                    </a:cubicBezTo>
                    <a:cubicBezTo>
                      <a:pt x="399" y="185"/>
                      <a:pt x="399" y="185"/>
                      <a:pt x="399" y="185"/>
                    </a:cubicBezTo>
                    <a:cubicBezTo>
                      <a:pt x="402" y="193"/>
                      <a:pt x="415" y="190"/>
                      <a:pt x="415" y="198"/>
                    </a:cubicBezTo>
                    <a:cubicBezTo>
                      <a:pt x="415" y="201"/>
                      <a:pt x="414" y="206"/>
                      <a:pt x="411" y="206"/>
                    </a:cubicBezTo>
                    <a:cubicBezTo>
                      <a:pt x="406" y="206"/>
                      <a:pt x="397" y="198"/>
                      <a:pt x="395" y="193"/>
                    </a:cubicBezTo>
                    <a:cubicBezTo>
                      <a:pt x="393" y="193"/>
                      <a:pt x="392" y="193"/>
                      <a:pt x="391" y="193"/>
                    </a:cubicBezTo>
                    <a:cubicBezTo>
                      <a:pt x="391" y="197"/>
                      <a:pt x="391" y="197"/>
                      <a:pt x="391" y="197"/>
                    </a:cubicBezTo>
                    <a:cubicBezTo>
                      <a:pt x="402" y="208"/>
                      <a:pt x="420" y="213"/>
                      <a:pt x="420" y="229"/>
                    </a:cubicBezTo>
                    <a:cubicBezTo>
                      <a:pt x="420" y="232"/>
                      <a:pt x="415" y="232"/>
                      <a:pt x="412" y="232"/>
                    </a:cubicBezTo>
                    <a:cubicBezTo>
                      <a:pt x="399" y="232"/>
                      <a:pt x="402" y="218"/>
                      <a:pt x="390" y="218"/>
                    </a:cubicBezTo>
                    <a:cubicBezTo>
                      <a:pt x="388" y="218"/>
                      <a:pt x="387" y="219"/>
                      <a:pt x="385" y="218"/>
                    </a:cubicBezTo>
                    <a:cubicBezTo>
                      <a:pt x="385" y="222"/>
                      <a:pt x="388" y="223"/>
                      <a:pt x="388" y="225"/>
                    </a:cubicBezTo>
                    <a:cubicBezTo>
                      <a:pt x="388" y="228"/>
                      <a:pt x="383" y="229"/>
                      <a:pt x="382" y="229"/>
                    </a:cubicBezTo>
                    <a:cubicBezTo>
                      <a:pt x="382" y="238"/>
                      <a:pt x="408" y="236"/>
                      <a:pt x="414" y="238"/>
                    </a:cubicBezTo>
                    <a:cubicBezTo>
                      <a:pt x="409" y="242"/>
                      <a:pt x="406" y="242"/>
                      <a:pt x="401" y="244"/>
                    </a:cubicBezTo>
                    <a:cubicBezTo>
                      <a:pt x="392" y="247"/>
                      <a:pt x="389" y="255"/>
                      <a:pt x="381" y="258"/>
                    </a:cubicBezTo>
                    <a:cubicBezTo>
                      <a:pt x="370" y="261"/>
                      <a:pt x="362" y="260"/>
                      <a:pt x="351" y="265"/>
                    </a:cubicBezTo>
                    <a:cubicBezTo>
                      <a:pt x="338" y="265"/>
                      <a:pt x="338" y="265"/>
                      <a:pt x="338" y="265"/>
                    </a:cubicBezTo>
                    <a:cubicBezTo>
                      <a:pt x="335" y="266"/>
                      <a:pt x="332" y="267"/>
                      <a:pt x="332" y="270"/>
                    </a:cubicBezTo>
                    <a:cubicBezTo>
                      <a:pt x="325" y="275"/>
                      <a:pt x="325" y="275"/>
                      <a:pt x="325" y="275"/>
                    </a:cubicBezTo>
                    <a:cubicBezTo>
                      <a:pt x="319" y="279"/>
                      <a:pt x="319" y="285"/>
                      <a:pt x="315" y="289"/>
                    </a:cubicBezTo>
                    <a:cubicBezTo>
                      <a:pt x="309" y="295"/>
                      <a:pt x="299" y="293"/>
                      <a:pt x="293" y="298"/>
                    </a:cubicBezTo>
                    <a:cubicBezTo>
                      <a:pt x="289" y="298"/>
                      <a:pt x="289" y="298"/>
                      <a:pt x="289" y="298"/>
                    </a:cubicBezTo>
                    <a:cubicBezTo>
                      <a:pt x="289" y="292"/>
                      <a:pt x="289" y="292"/>
                      <a:pt x="289" y="292"/>
                    </a:cubicBezTo>
                    <a:cubicBezTo>
                      <a:pt x="284" y="294"/>
                      <a:pt x="286" y="297"/>
                      <a:pt x="283" y="299"/>
                    </a:cubicBezTo>
                    <a:cubicBezTo>
                      <a:pt x="277" y="305"/>
                      <a:pt x="261" y="303"/>
                      <a:pt x="261" y="312"/>
                    </a:cubicBezTo>
                    <a:cubicBezTo>
                      <a:pt x="261" y="313"/>
                      <a:pt x="262" y="314"/>
                      <a:pt x="262" y="315"/>
                    </a:cubicBezTo>
                    <a:cubicBezTo>
                      <a:pt x="261" y="316"/>
                      <a:pt x="260" y="317"/>
                      <a:pt x="260" y="318"/>
                    </a:cubicBezTo>
                    <a:cubicBezTo>
                      <a:pt x="260" y="320"/>
                      <a:pt x="263" y="322"/>
                      <a:pt x="263" y="325"/>
                    </a:cubicBezTo>
                    <a:cubicBezTo>
                      <a:pt x="263" y="335"/>
                      <a:pt x="250" y="332"/>
                      <a:pt x="250" y="340"/>
                    </a:cubicBezTo>
                    <a:cubicBezTo>
                      <a:pt x="250" y="345"/>
                      <a:pt x="249" y="353"/>
                      <a:pt x="250" y="356"/>
                    </a:cubicBezTo>
                    <a:cubicBezTo>
                      <a:pt x="243" y="359"/>
                      <a:pt x="247" y="374"/>
                      <a:pt x="239" y="374"/>
                    </a:cubicBezTo>
                    <a:cubicBezTo>
                      <a:pt x="237" y="374"/>
                      <a:pt x="236" y="373"/>
                      <a:pt x="236" y="371"/>
                    </a:cubicBezTo>
                    <a:cubicBezTo>
                      <a:pt x="232" y="371"/>
                      <a:pt x="232" y="373"/>
                      <a:pt x="230" y="373"/>
                    </a:cubicBezTo>
                    <a:cubicBezTo>
                      <a:pt x="223" y="373"/>
                      <a:pt x="223" y="360"/>
                      <a:pt x="216" y="360"/>
                    </a:cubicBezTo>
                    <a:cubicBezTo>
                      <a:pt x="212" y="360"/>
                      <a:pt x="208" y="363"/>
                      <a:pt x="204" y="364"/>
                    </a:cubicBezTo>
                    <a:cubicBezTo>
                      <a:pt x="202" y="357"/>
                      <a:pt x="199" y="359"/>
                      <a:pt x="195" y="356"/>
                    </a:cubicBezTo>
                    <a:cubicBezTo>
                      <a:pt x="193" y="355"/>
                      <a:pt x="193" y="351"/>
                      <a:pt x="193" y="350"/>
                    </a:cubicBezTo>
                    <a:cubicBezTo>
                      <a:pt x="187" y="345"/>
                      <a:pt x="176" y="332"/>
                      <a:pt x="176" y="324"/>
                    </a:cubicBezTo>
                    <a:cubicBezTo>
                      <a:pt x="176" y="320"/>
                      <a:pt x="178" y="321"/>
                      <a:pt x="180" y="319"/>
                    </a:cubicBezTo>
                    <a:cubicBezTo>
                      <a:pt x="176" y="313"/>
                      <a:pt x="175" y="320"/>
                      <a:pt x="170" y="318"/>
                    </a:cubicBezTo>
                    <a:cubicBezTo>
                      <a:pt x="168" y="317"/>
                      <a:pt x="168" y="311"/>
                      <a:pt x="167" y="308"/>
                    </a:cubicBezTo>
                    <a:cubicBezTo>
                      <a:pt x="165" y="303"/>
                      <a:pt x="157" y="300"/>
                      <a:pt x="157" y="292"/>
                    </a:cubicBezTo>
                    <a:cubicBezTo>
                      <a:pt x="157" y="289"/>
                      <a:pt x="159" y="288"/>
                      <a:pt x="160" y="285"/>
                    </a:cubicBezTo>
                    <a:cubicBezTo>
                      <a:pt x="158" y="284"/>
                      <a:pt x="156" y="283"/>
                      <a:pt x="154" y="285"/>
                    </a:cubicBezTo>
                    <a:cubicBezTo>
                      <a:pt x="154" y="278"/>
                      <a:pt x="154" y="278"/>
                      <a:pt x="154" y="278"/>
                    </a:cubicBezTo>
                    <a:cubicBezTo>
                      <a:pt x="158" y="273"/>
                      <a:pt x="160" y="267"/>
                      <a:pt x="166" y="26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1" name="Freeform 141">
                <a:extLst>
                  <a:ext uri="{FF2B5EF4-FFF2-40B4-BE49-F238E27FC236}">
                    <a16:creationId xmlns:a16="http://schemas.microsoft.com/office/drawing/2014/main" id="{6A0ABD93-A0A5-4538-830D-848A2D44E8FF}"/>
                  </a:ext>
                </a:extLst>
              </p:cNvPr>
              <p:cNvSpPr>
                <a:spLocks/>
              </p:cNvSpPr>
              <p:nvPr/>
            </p:nvSpPr>
            <p:spPr bwMode="auto">
              <a:xfrm>
                <a:off x="3289712" y="1384232"/>
                <a:ext cx="57003" cy="39654"/>
              </a:xfrm>
              <a:custGeom>
                <a:avLst/>
                <a:gdLst>
                  <a:gd name="T0" fmla="*/ 5 w 23"/>
                  <a:gd name="T1" fmla="*/ 16 h 16"/>
                  <a:gd name="T2" fmla="*/ 0 w 23"/>
                  <a:gd name="T3" fmla="*/ 6 h 16"/>
                  <a:gd name="T4" fmla="*/ 6 w 23"/>
                  <a:gd name="T5" fmla="*/ 0 h 16"/>
                  <a:gd name="T6" fmla="*/ 23 w 23"/>
                  <a:gd name="T7" fmla="*/ 10 h 16"/>
                  <a:gd name="T8" fmla="*/ 12 w 23"/>
                  <a:gd name="T9" fmla="*/ 16 h 16"/>
                  <a:gd name="T10" fmla="*/ 5 w 23"/>
                  <a:gd name="T11" fmla="*/ 16 h 16"/>
                </a:gdLst>
                <a:ahLst/>
                <a:cxnLst>
                  <a:cxn ang="0">
                    <a:pos x="T0" y="T1"/>
                  </a:cxn>
                  <a:cxn ang="0">
                    <a:pos x="T2" y="T3"/>
                  </a:cxn>
                  <a:cxn ang="0">
                    <a:pos x="T4" y="T5"/>
                  </a:cxn>
                  <a:cxn ang="0">
                    <a:pos x="T6" y="T7"/>
                  </a:cxn>
                  <a:cxn ang="0">
                    <a:pos x="T8" y="T9"/>
                  </a:cxn>
                  <a:cxn ang="0">
                    <a:pos x="T10" y="T11"/>
                  </a:cxn>
                </a:cxnLst>
                <a:rect l="0" t="0" r="r" b="b"/>
                <a:pathLst>
                  <a:path w="23" h="16">
                    <a:moveTo>
                      <a:pt x="5" y="16"/>
                    </a:moveTo>
                    <a:cubicBezTo>
                      <a:pt x="3" y="16"/>
                      <a:pt x="0" y="9"/>
                      <a:pt x="0" y="6"/>
                    </a:cubicBezTo>
                    <a:cubicBezTo>
                      <a:pt x="0" y="2"/>
                      <a:pt x="3" y="0"/>
                      <a:pt x="6" y="0"/>
                    </a:cubicBezTo>
                    <a:cubicBezTo>
                      <a:pt x="13" y="0"/>
                      <a:pt x="16" y="8"/>
                      <a:pt x="23" y="10"/>
                    </a:cubicBezTo>
                    <a:cubicBezTo>
                      <a:pt x="23" y="15"/>
                      <a:pt x="17" y="16"/>
                      <a:pt x="12" y="16"/>
                    </a:cubicBezTo>
                    <a:lnTo>
                      <a:pt x="5" y="16"/>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2" name="Freeform 142">
                <a:extLst>
                  <a:ext uri="{FF2B5EF4-FFF2-40B4-BE49-F238E27FC236}">
                    <a16:creationId xmlns:a16="http://schemas.microsoft.com/office/drawing/2014/main" id="{57FB7B76-A11F-49AF-9995-24A60F9B3E95}"/>
                  </a:ext>
                </a:extLst>
              </p:cNvPr>
              <p:cNvSpPr>
                <a:spLocks/>
              </p:cNvSpPr>
              <p:nvPr/>
            </p:nvSpPr>
            <p:spPr bwMode="auto">
              <a:xfrm>
                <a:off x="4007209" y="1188438"/>
                <a:ext cx="30980" cy="19827"/>
              </a:xfrm>
              <a:custGeom>
                <a:avLst/>
                <a:gdLst>
                  <a:gd name="T0" fmla="*/ 4 w 13"/>
                  <a:gd name="T1" fmla="*/ 8 h 8"/>
                  <a:gd name="T2" fmla="*/ 0 w 13"/>
                  <a:gd name="T3" fmla="*/ 4 h 8"/>
                  <a:gd name="T4" fmla="*/ 3 w 13"/>
                  <a:gd name="T5" fmla="*/ 0 h 8"/>
                  <a:gd name="T6" fmla="*/ 8 w 13"/>
                  <a:gd name="T7" fmla="*/ 0 h 8"/>
                  <a:gd name="T8" fmla="*/ 8 w 13"/>
                  <a:gd name="T9" fmla="*/ 4 h 8"/>
                  <a:gd name="T10" fmla="*/ 13 w 13"/>
                  <a:gd name="T11" fmla="*/ 4 h 8"/>
                  <a:gd name="T12" fmla="*/ 4 w 1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4" y="8"/>
                    </a:moveTo>
                    <a:cubicBezTo>
                      <a:pt x="2" y="8"/>
                      <a:pt x="0" y="5"/>
                      <a:pt x="0" y="4"/>
                    </a:cubicBezTo>
                    <a:cubicBezTo>
                      <a:pt x="0" y="2"/>
                      <a:pt x="2" y="1"/>
                      <a:pt x="3" y="0"/>
                    </a:cubicBezTo>
                    <a:cubicBezTo>
                      <a:pt x="8" y="0"/>
                      <a:pt x="8" y="0"/>
                      <a:pt x="8" y="0"/>
                    </a:cubicBezTo>
                    <a:cubicBezTo>
                      <a:pt x="8" y="2"/>
                      <a:pt x="8" y="2"/>
                      <a:pt x="8" y="4"/>
                    </a:cubicBezTo>
                    <a:cubicBezTo>
                      <a:pt x="13" y="4"/>
                      <a:pt x="13" y="4"/>
                      <a:pt x="13" y="4"/>
                    </a:cubicBezTo>
                    <a:cubicBezTo>
                      <a:pt x="11" y="4"/>
                      <a:pt x="7" y="8"/>
                      <a:pt x="4" y="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3" name="Freeform 143">
                <a:extLst>
                  <a:ext uri="{FF2B5EF4-FFF2-40B4-BE49-F238E27FC236}">
                    <a16:creationId xmlns:a16="http://schemas.microsoft.com/office/drawing/2014/main" id="{CD79973B-F55D-435F-BBC7-8242D7E6A6DB}"/>
                  </a:ext>
                </a:extLst>
              </p:cNvPr>
              <p:cNvSpPr>
                <a:spLocks/>
              </p:cNvSpPr>
              <p:nvPr/>
            </p:nvSpPr>
            <p:spPr bwMode="auto">
              <a:xfrm>
                <a:off x="3201729" y="1966656"/>
                <a:ext cx="132595" cy="127638"/>
              </a:xfrm>
              <a:custGeom>
                <a:avLst/>
                <a:gdLst>
                  <a:gd name="T0" fmla="*/ 3 w 54"/>
                  <a:gd name="T1" fmla="*/ 43 h 52"/>
                  <a:gd name="T2" fmla="*/ 0 w 54"/>
                  <a:gd name="T3" fmla="*/ 40 h 52"/>
                  <a:gd name="T4" fmla="*/ 6 w 54"/>
                  <a:gd name="T5" fmla="*/ 35 h 52"/>
                  <a:gd name="T6" fmla="*/ 6 w 54"/>
                  <a:gd name="T7" fmla="*/ 33 h 52"/>
                  <a:gd name="T8" fmla="*/ 3 w 54"/>
                  <a:gd name="T9" fmla="*/ 32 h 52"/>
                  <a:gd name="T10" fmla="*/ 19 w 54"/>
                  <a:gd name="T11" fmla="*/ 8 h 52"/>
                  <a:gd name="T12" fmla="*/ 27 w 54"/>
                  <a:gd name="T13" fmla="*/ 0 h 52"/>
                  <a:gd name="T14" fmla="*/ 29 w 54"/>
                  <a:gd name="T15" fmla="*/ 2 h 52"/>
                  <a:gd name="T16" fmla="*/ 22 w 54"/>
                  <a:gd name="T17" fmla="*/ 17 h 52"/>
                  <a:gd name="T18" fmla="*/ 22 w 54"/>
                  <a:gd name="T19" fmla="*/ 20 h 52"/>
                  <a:gd name="T20" fmla="*/ 26 w 54"/>
                  <a:gd name="T21" fmla="*/ 17 h 52"/>
                  <a:gd name="T22" fmla="*/ 31 w 54"/>
                  <a:gd name="T23" fmla="*/ 19 h 52"/>
                  <a:gd name="T24" fmla="*/ 29 w 54"/>
                  <a:gd name="T25" fmla="*/ 20 h 52"/>
                  <a:gd name="T26" fmla="*/ 29 w 54"/>
                  <a:gd name="T27" fmla="*/ 23 h 52"/>
                  <a:gd name="T28" fmla="*/ 34 w 54"/>
                  <a:gd name="T29" fmla="*/ 23 h 52"/>
                  <a:gd name="T30" fmla="*/ 34 w 54"/>
                  <a:gd name="T31" fmla="*/ 24 h 52"/>
                  <a:gd name="T32" fmla="*/ 38 w 54"/>
                  <a:gd name="T33" fmla="*/ 23 h 52"/>
                  <a:gd name="T34" fmla="*/ 46 w 54"/>
                  <a:gd name="T35" fmla="*/ 23 h 52"/>
                  <a:gd name="T36" fmla="*/ 46 w 54"/>
                  <a:gd name="T37" fmla="*/ 33 h 52"/>
                  <a:gd name="T38" fmla="*/ 49 w 54"/>
                  <a:gd name="T39" fmla="*/ 32 h 52"/>
                  <a:gd name="T40" fmla="*/ 46 w 54"/>
                  <a:gd name="T41" fmla="*/ 36 h 52"/>
                  <a:gd name="T42" fmla="*/ 48 w 54"/>
                  <a:gd name="T43" fmla="*/ 41 h 52"/>
                  <a:gd name="T44" fmla="*/ 52 w 54"/>
                  <a:gd name="T45" fmla="*/ 39 h 52"/>
                  <a:gd name="T46" fmla="*/ 54 w 54"/>
                  <a:gd name="T47" fmla="*/ 45 h 52"/>
                  <a:gd name="T48" fmla="*/ 49 w 54"/>
                  <a:gd name="T49" fmla="*/ 52 h 52"/>
                  <a:gd name="T50" fmla="*/ 47 w 54"/>
                  <a:gd name="T51" fmla="*/ 48 h 52"/>
                  <a:gd name="T52" fmla="*/ 44 w 54"/>
                  <a:gd name="T53" fmla="*/ 48 h 52"/>
                  <a:gd name="T54" fmla="*/ 41 w 54"/>
                  <a:gd name="T55" fmla="*/ 40 h 52"/>
                  <a:gd name="T56" fmla="*/ 33 w 54"/>
                  <a:gd name="T57" fmla="*/ 48 h 52"/>
                  <a:gd name="T58" fmla="*/ 31 w 54"/>
                  <a:gd name="T59" fmla="*/ 48 h 52"/>
                  <a:gd name="T60" fmla="*/ 35 w 54"/>
                  <a:gd name="T61" fmla="*/ 43 h 52"/>
                  <a:gd name="T62" fmla="*/ 26 w 54"/>
                  <a:gd name="T63" fmla="*/ 42 h 52"/>
                  <a:gd name="T64" fmla="*/ 21 w 54"/>
                  <a:gd name="T65" fmla="*/ 43 h 52"/>
                  <a:gd name="T66" fmla="*/ 12 w 54"/>
                  <a:gd name="T67" fmla="*/ 41 h 52"/>
                  <a:gd name="T68" fmla="*/ 3 w 54"/>
                  <a:gd name="T6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2">
                    <a:moveTo>
                      <a:pt x="3" y="43"/>
                    </a:moveTo>
                    <a:cubicBezTo>
                      <a:pt x="2" y="43"/>
                      <a:pt x="0" y="41"/>
                      <a:pt x="0" y="40"/>
                    </a:cubicBezTo>
                    <a:cubicBezTo>
                      <a:pt x="0" y="39"/>
                      <a:pt x="6" y="35"/>
                      <a:pt x="6" y="35"/>
                    </a:cubicBezTo>
                    <a:cubicBezTo>
                      <a:pt x="6" y="33"/>
                      <a:pt x="6" y="33"/>
                      <a:pt x="6" y="33"/>
                    </a:cubicBezTo>
                    <a:cubicBezTo>
                      <a:pt x="5" y="33"/>
                      <a:pt x="4" y="33"/>
                      <a:pt x="3" y="32"/>
                    </a:cubicBezTo>
                    <a:cubicBezTo>
                      <a:pt x="11" y="28"/>
                      <a:pt x="14" y="15"/>
                      <a:pt x="19" y="8"/>
                    </a:cubicBezTo>
                    <a:cubicBezTo>
                      <a:pt x="21" y="4"/>
                      <a:pt x="23" y="0"/>
                      <a:pt x="27" y="0"/>
                    </a:cubicBezTo>
                    <a:cubicBezTo>
                      <a:pt x="28" y="0"/>
                      <a:pt x="29" y="1"/>
                      <a:pt x="29" y="2"/>
                    </a:cubicBezTo>
                    <a:cubicBezTo>
                      <a:pt x="29" y="9"/>
                      <a:pt x="23" y="12"/>
                      <a:pt x="22" y="17"/>
                    </a:cubicBezTo>
                    <a:cubicBezTo>
                      <a:pt x="22" y="20"/>
                      <a:pt x="22" y="20"/>
                      <a:pt x="22" y="20"/>
                    </a:cubicBezTo>
                    <a:cubicBezTo>
                      <a:pt x="24" y="19"/>
                      <a:pt x="24" y="17"/>
                      <a:pt x="26" y="17"/>
                    </a:cubicBezTo>
                    <a:cubicBezTo>
                      <a:pt x="28" y="17"/>
                      <a:pt x="29" y="18"/>
                      <a:pt x="31" y="19"/>
                    </a:cubicBezTo>
                    <a:cubicBezTo>
                      <a:pt x="29" y="20"/>
                      <a:pt x="29" y="20"/>
                      <a:pt x="29" y="20"/>
                    </a:cubicBezTo>
                    <a:cubicBezTo>
                      <a:pt x="29" y="23"/>
                      <a:pt x="29" y="23"/>
                      <a:pt x="29" y="23"/>
                    </a:cubicBezTo>
                    <a:cubicBezTo>
                      <a:pt x="34" y="23"/>
                      <a:pt x="34" y="23"/>
                      <a:pt x="34" y="23"/>
                    </a:cubicBezTo>
                    <a:cubicBezTo>
                      <a:pt x="34" y="23"/>
                      <a:pt x="34" y="24"/>
                      <a:pt x="34" y="24"/>
                    </a:cubicBezTo>
                    <a:cubicBezTo>
                      <a:pt x="38" y="23"/>
                      <a:pt x="38" y="23"/>
                      <a:pt x="38" y="23"/>
                    </a:cubicBezTo>
                    <a:cubicBezTo>
                      <a:pt x="41" y="24"/>
                      <a:pt x="45" y="24"/>
                      <a:pt x="46" y="23"/>
                    </a:cubicBezTo>
                    <a:cubicBezTo>
                      <a:pt x="46" y="26"/>
                      <a:pt x="46" y="28"/>
                      <a:pt x="46" y="33"/>
                    </a:cubicBezTo>
                    <a:cubicBezTo>
                      <a:pt x="46" y="32"/>
                      <a:pt x="48" y="32"/>
                      <a:pt x="49" y="32"/>
                    </a:cubicBezTo>
                    <a:cubicBezTo>
                      <a:pt x="49" y="34"/>
                      <a:pt x="46" y="35"/>
                      <a:pt x="46" y="36"/>
                    </a:cubicBezTo>
                    <a:cubicBezTo>
                      <a:pt x="46" y="37"/>
                      <a:pt x="48" y="39"/>
                      <a:pt x="48" y="41"/>
                    </a:cubicBezTo>
                    <a:cubicBezTo>
                      <a:pt x="51" y="41"/>
                      <a:pt x="50" y="40"/>
                      <a:pt x="52" y="39"/>
                    </a:cubicBezTo>
                    <a:cubicBezTo>
                      <a:pt x="52" y="42"/>
                      <a:pt x="54" y="42"/>
                      <a:pt x="54" y="45"/>
                    </a:cubicBezTo>
                    <a:cubicBezTo>
                      <a:pt x="54" y="48"/>
                      <a:pt x="52" y="52"/>
                      <a:pt x="49" y="52"/>
                    </a:cubicBezTo>
                    <a:cubicBezTo>
                      <a:pt x="47" y="52"/>
                      <a:pt x="47" y="49"/>
                      <a:pt x="47" y="48"/>
                    </a:cubicBezTo>
                    <a:cubicBezTo>
                      <a:pt x="46" y="48"/>
                      <a:pt x="45" y="48"/>
                      <a:pt x="44" y="48"/>
                    </a:cubicBezTo>
                    <a:cubicBezTo>
                      <a:pt x="42" y="48"/>
                      <a:pt x="44" y="42"/>
                      <a:pt x="41" y="40"/>
                    </a:cubicBezTo>
                    <a:cubicBezTo>
                      <a:pt x="39" y="43"/>
                      <a:pt x="37" y="48"/>
                      <a:pt x="33" y="48"/>
                    </a:cubicBezTo>
                    <a:cubicBezTo>
                      <a:pt x="33" y="48"/>
                      <a:pt x="31" y="48"/>
                      <a:pt x="31" y="48"/>
                    </a:cubicBezTo>
                    <a:cubicBezTo>
                      <a:pt x="31" y="45"/>
                      <a:pt x="34" y="45"/>
                      <a:pt x="35" y="43"/>
                    </a:cubicBezTo>
                    <a:cubicBezTo>
                      <a:pt x="32" y="43"/>
                      <a:pt x="28" y="45"/>
                      <a:pt x="26" y="42"/>
                    </a:cubicBezTo>
                    <a:cubicBezTo>
                      <a:pt x="24" y="43"/>
                      <a:pt x="23" y="43"/>
                      <a:pt x="21" y="43"/>
                    </a:cubicBezTo>
                    <a:cubicBezTo>
                      <a:pt x="17" y="43"/>
                      <a:pt x="15" y="41"/>
                      <a:pt x="12" y="41"/>
                    </a:cubicBezTo>
                    <a:cubicBezTo>
                      <a:pt x="8" y="41"/>
                      <a:pt x="7" y="43"/>
                      <a:pt x="3" y="4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4" name="Freeform 145">
                <a:extLst>
                  <a:ext uri="{FF2B5EF4-FFF2-40B4-BE49-F238E27FC236}">
                    <a16:creationId xmlns:a16="http://schemas.microsoft.com/office/drawing/2014/main" id="{9356074D-F343-4C96-997F-7AE456E33DD2}"/>
                  </a:ext>
                </a:extLst>
              </p:cNvPr>
              <p:cNvSpPr>
                <a:spLocks/>
              </p:cNvSpPr>
              <p:nvPr/>
            </p:nvSpPr>
            <p:spPr bwMode="auto">
              <a:xfrm>
                <a:off x="2043076" y="2427639"/>
                <a:ext cx="801764" cy="537813"/>
              </a:xfrm>
              <a:custGeom>
                <a:avLst/>
                <a:gdLst>
                  <a:gd name="T0" fmla="*/ 163 w 328"/>
                  <a:gd name="T1" fmla="*/ 64 h 220"/>
                  <a:gd name="T2" fmla="*/ 160 w 328"/>
                  <a:gd name="T3" fmla="*/ 92 h 220"/>
                  <a:gd name="T4" fmla="*/ 163 w 328"/>
                  <a:gd name="T5" fmla="*/ 105 h 220"/>
                  <a:gd name="T6" fmla="*/ 183 w 328"/>
                  <a:gd name="T7" fmla="*/ 125 h 220"/>
                  <a:gd name="T8" fmla="*/ 203 w 328"/>
                  <a:gd name="T9" fmla="*/ 125 h 220"/>
                  <a:gd name="T10" fmla="*/ 213 w 328"/>
                  <a:gd name="T11" fmla="*/ 122 h 220"/>
                  <a:gd name="T12" fmla="*/ 236 w 328"/>
                  <a:gd name="T13" fmla="*/ 99 h 220"/>
                  <a:gd name="T14" fmla="*/ 249 w 328"/>
                  <a:gd name="T15" fmla="*/ 101 h 220"/>
                  <a:gd name="T16" fmla="*/ 244 w 328"/>
                  <a:gd name="T17" fmla="*/ 118 h 220"/>
                  <a:gd name="T18" fmla="*/ 240 w 328"/>
                  <a:gd name="T19" fmla="*/ 125 h 220"/>
                  <a:gd name="T20" fmla="*/ 238 w 328"/>
                  <a:gd name="T21" fmla="*/ 139 h 220"/>
                  <a:gd name="T22" fmla="*/ 233 w 328"/>
                  <a:gd name="T23" fmla="*/ 146 h 220"/>
                  <a:gd name="T24" fmla="*/ 263 w 328"/>
                  <a:gd name="T25" fmla="*/ 148 h 220"/>
                  <a:gd name="T26" fmla="*/ 277 w 328"/>
                  <a:gd name="T27" fmla="*/ 158 h 220"/>
                  <a:gd name="T28" fmla="*/ 275 w 328"/>
                  <a:gd name="T29" fmla="*/ 188 h 220"/>
                  <a:gd name="T30" fmla="*/ 294 w 328"/>
                  <a:gd name="T31" fmla="*/ 206 h 220"/>
                  <a:gd name="T32" fmla="*/ 328 w 328"/>
                  <a:gd name="T33" fmla="*/ 210 h 220"/>
                  <a:gd name="T34" fmla="*/ 318 w 328"/>
                  <a:gd name="T35" fmla="*/ 214 h 220"/>
                  <a:gd name="T36" fmla="*/ 312 w 328"/>
                  <a:gd name="T37" fmla="*/ 206 h 220"/>
                  <a:gd name="T38" fmla="*/ 304 w 328"/>
                  <a:gd name="T39" fmla="*/ 216 h 220"/>
                  <a:gd name="T40" fmla="*/ 290 w 328"/>
                  <a:gd name="T41" fmla="*/ 213 h 220"/>
                  <a:gd name="T42" fmla="*/ 280 w 328"/>
                  <a:gd name="T43" fmla="*/ 211 h 220"/>
                  <a:gd name="T44" fmla="*/ 264 w 328"/>
                  <a:gd name="T45" fmla="*/ 197 h 220"/>
                  <a:gd name="T46" fmla="*/ 261 w 328"/>
                  <a:gd name="T47" fmla="*/ 200 h 220"/>
                  <a:gd name="T48" fmla="*/ 255 w 328"/>
                  <a:gd name="T49" fmla="*/ 183 h 220"/>
                  <a:gd name="T50" fmla="*/ 242 w 328"/>
                  <a:gd name="T51" fmla="*/ 169 h 220"/>
                  <a:gd name="T52" fmla="*/ 224 w 328"/>
                  <a:gd name="T53" fmla="*/ 166 h 220"/>
                  <a:gd name="T54" fmla="*/ 191 w 328"/>
                  <a:gd name="T55" fmla="*/ 147 h 220"/>
                  <a:gd name="T56" fmla="*/ 183 w 328"/>
                  <a:gd name="T57" fmla="*/ 145 h 220"/>
                  <a:gd name="T58" fmla="*/ 167 w 328"/>
                  <a:gd name="T59" fmla="*/ 148 h 220"/>
                  <a:gd name="T60" fmla="*/ 144 w 328"/>
                  <a:gd name="T61" fmla="*/ 139 h 220"/>
                  <a:gd name="T62" fmla="*/ 127 w 328"/>
                  <a:gd name="T63" fmla="*/ 132 h 220"/>
                  <a:gd name="T64" fmla="*/ 114 w 328"/>
                  <a:gd name="T65" fmla="*/ 127 h 220"/>
                  <a:gd name="T66" fmla="*/ 97 w 328"/>
                  <a:gd name="T67" fmla="*/ 112 h 220"/>
                  <a:gd name="T68" fmla="*/ 97 w 328"/>
                  <a:gd name="T69" fmla="*/ 98 h 220"/>
                  <a:gd name="T70" fmla="*/ 67 w 328"/>
                  <a:gd name="T71" fmla="*/ 66 h 220"/>
                  <a:gd name="T72" fmla="*/ 54 w 328"/>
                  <a:gd name="T73" fmla="*/ 45 h 220"/>
                  <a:gd name="T74" fmla="*/ 41 w 328"/>
                  <a:gd name="T75" fmla="*/ 35 h 220"/>
                  <a:gd name="T76" fmla="*/ 32 w 328"/>
                  <a:gd name="T77" fmla="*/ 15 h 220"/>
                  <a:gd name="T78" fmla="*/ 18 w 328"/>
                  <a:gd name="T79" fmla="*/ 13 h 220"/>
                  <a:gd name="T80" fmla="*/ 32 w 328"/>
                  <a:gd name="T81" fmla="*/ 35 h 220"/>
                  <a:gd name="T82" fmla="*/ 48 w 328"/>
                  <a:gd name="T83" fmla="*/ 62 h 220"/>
                  <a:gd name="T84" fmla="*/ 63 w 328"/>
                  <a:gd name="T85" fmla="*/ 85 h 220"/>
                  <a:gd name="T86" fmla="*/ 56 w 328"/>
                  <a:gd name="T87" fmla="*/ 83 h 220"/>
                  <a:gd name="T88" fmla="*/ 42 w 328"/>
                  <a:gd name="T89" fmla="*/ 72 h 220"/>
                  <a:gd name="T90" fmla="*/ 34 w 328"/>
                  <a:gd name="T91" fmla="*/ 55 h 220"/>
                  <a:gd name="T92" fmla="*/ 26 w 328"/>
                  <a:gd name="T93" fmla="*/ 45 h 220"/>
                  <a:gd name="T94" fmla="*/ 7 w 328"/>
                  <a:gd name="T95" fmla="*/ 16 h 220"/>
                  <a:gd name="T96" fmla="*/ 0 w 328"/>
                  <a:gd name="T97" fmla="*/ 0 h 220"/>
                  <a:gd name="T98" fmla="*/ 50 w 328"/>
                  <a:gd name="T99" fmla="*/ 10 h 220"/>
                  <a:gd name="T100" fmla="*/ 73 w 328"/>
                  <a:gd name="T101" fmla="*/ 7 h 220"/>
                  <a:gd name="T102" fmla="*/ 99 w 328"/>
                  <a:gd name="T103" fmla="*/ 19 h 220"/>
                  <a:gd name="T104" fmla="*/ 122 w 328"/>
                  <a:gd name="T105" fmla="*/ 25 h 220"/>
                  <a:gd name="T106" fmla="*/ 162 w 328"/>
                  <a:gd name="T107" fmla="*/ 59 h 220"/>
                  <a:gd name="T108" fmla="*/ 161 w 328"/>
                  <a:gd name="T109" fmla="*/ 56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8" h="220">
                    <a:moveTo>
                      <a:pt x="162" y="60"/>
                    </a:moveTo>
                    <a:cubicBezTo>
                      <a:pt x="162" y="62"/>
                      <a:pt x="163" y="63"/>
                      <a:pt x="163" y="64"/>
                    </a:cubicBezTo>
                    <a:cubicBezTo>
                      <a:pt x="163" y="70"/>
                      <a:pt x="161" y="72"/>
                      <a:pt x="160" y="76"/>
                    </a:cubicBezTo>
                    <a:cubicBezTo>
                      <a:pt x="160" y="92"/>
                      <a:pt x="160" y="92"/>
                      <a:pt x="160" y="92"/>
                    </a:cubicBezTo>
                    <a:cubicBezTo>
                      <a:pt x="160" y="94"/>
                      <a:pt x="162" y="97"/>
                      <a:pt x="162" y="98"/>
                    </a:cubicBezTo>
                    <a:cubicBezTo>
                      <a:pt x="164" y="100"/>
                      <a:pt x="162" y="102"/>
                      <a:pt x="163" y="105"/>
                    </a:cubicBezTo>
                    <a:cubicBezTo>
                      <a:pt x="164" y="107"/>
                      <a:pt x="168" y="111"/>
                      <a:pt x="170" y="113"/>
                    </a:cubicBezTo>
                    <a:cubicBezTo>
                      <a:pt x="175" y="118"/>
                      <a:pt x="175" y="123"/>
                      <a:pt x="183" y="125"/>
                    </a:cubicBezTo>
                    <a:cubicBezTo>
                      <a:pt x="185" y="126"/>
                      <a:pt x="185" y="129"/>
                      <a:pt x="188" y="129"/>
                    </a:cubicBezTo>
                    <a:cubicBezTo>
                      <a:pt x="193" y="129"/>
                      <a:pt x="198" y="125"/>
                      <a:pt x="203" y="125"/>
                    </a:cubicBezTo>
                    <a:cubicBezTo>
                      <a:pt x="207" y="125"/>
                      <a:pt x="208" y="126"/>
                      <a:pt x="209" y="126"/>
                    </a:cubicBezTo>
                    <a:cubicBezTo>
                      <a:pt x="211" y="126"/>
                      <a:pt x="213" y="123"/>
                      <a:pt x="213" y="122"/>
                    </a:cubicBezTo>
                    <a:cubicBezTo>
                      <a:pt x="214" y="118"/>
                      <a:pt x="219" y="115"/>
                      <a:pt x="219" y="110"/>
                    </a:cubicBezTo>
                    <a:cubicBezTo>
                      <a:pt x="219" y="102"/>
                      <a:pt x="228" y="99"/>
                      <a:pt x="236" y="99"/>
                    </a:cubicBezTo>
                    <a:cubicBezTo>
                      <a:pt x="239" y="99"/>
                      <a:pt x="241" y="99"/>
                      <a:pt x="242" y="100"/>
                    </a:cubicBezTo>
                    <a:cubicBezTo>
                      <a:pt x="243" y="100"/>
                      <a:pt x="247" y="101"/>
                      <a:pt x="249" y="101"/>
                    </a:cubicBezTo>
                    <a:cubicBezTo>
                      <a:pt x="249" y="101"/>
                      <a:pt x="249" y="102"/>
                      <a:pt x="249" y="103"/>
                    </a:cubicBezTo>
                    <a:cubicBezTo>
                      <a:pt x="249" y="107"/>
                      <a:pt x="244" y="112"/>
                      <a:pt x="244" y="118"/>
                    </a:cubicBezTo>
                    <a:cubicBezTo>
                      <a:pt x="244" y="122"/>
                      <a:pt x="242" y="124"/>
                      <a:pt x="240" y="127"/>
                    </a:cubicBezTo>
                    <a:cubicBezTo>
                      <a:pt x="240" y="127"/>
                      <a:pt x="240" y="126"/>
                      <a:pt x="240" y="125"/>
                    </a:cubicBezTo>
                    <a:cubicBezTo>
                      <a:pt x="239" y="125"/>
                      <a:pt x="239" y="125"/>
                      <a:pt x="238" y="125"/>
                    </a:cubicBezTo>
                    <a:cubicBezTo>
                      <a:pt x="238" y="128"/>
                      <a:pt x="238" y="135"/>
                      <a:pt x="238" y="139"/>
                    </a:cubicBezTo>
                    <a:cubicBezTo>
                      <a:pt x="238" y="142"/>
                      <a:pt x="234" y="143"/>
                      <a:pt x="233" y="145"/>
                    </a:cubicBezTo>
                    <a:cubicBezTo>
                      <a:pt x="233" y="145"/>
                      <a:pt x="233" y="146"/>
                      <a:pt x="233" y="146"/>
                    </a:cubicBezTo>
                    <a:cubicBezTo>
                      <a:pt x="233" y="148"/>
                      <a:pt x="234" y="149"/>
                      <a:pt x="236" y="149"/>
                    </a:cubicBezTo>
                    <a:cubicBezTo>
                      <a:pt x="246" y="149"/>
                      <a:pt x="253" y="148"/>
                      <a:pt x="263" y="148"/>
                    </a:cubicBezTo>
                    <a:cubicBezTo>
                      <a:pt x="270" y="148"/>
                      <a:pt x="272" y="152"/>
                      <a:pt x="277" y="154"/>
                    </a:cubicBezTo>
                    <a:cubicBezTo>
                      <a:pt x="277" y="155"/>
                      <a:pt x="277" y="156"/>
                      <a:pt x="277" y="158"/>
                    </a:cubicBezTo>
                    <a:cubicBezTo>
                      <a:pt x="277" y="161"/>
                      <a:pt x="277" y="168"/>
                      <a:pt x="275" y="171"/>
                    </a:cubicBezTo>
                    <a:cubicBezTo>
                      <a:pt x="275" y="177"/>
                      <a:pt x="275" y="183"/>
                      <a:pt x="275" y="188"/>
                    </a:cubicBezTo>
                    <a:cubicBezTo>
                      <a:pt x="275" y="194"/>
                      <a:pt x="281" y="197"/>
                      <a:pt x="286" y="199"/>
                    </a:cubicBezTo>
                    <a:cubicBezTo>
                      <a:pt x="289" y="201"/>
                      <a:pt x="289" y="206"/>
                      <a:pt x="294" y="206"/>
                    </a:cubicBezTo>
                    <a:cubicBezTo>
                      <a:pt x="301" y="206"/>
                      <a:pt x="305" y="200"/>
                      <a:pt x="312" y="200"/>
                    </a:cubicBezTo>
                    <a:cubicBezTo>
                      <a:pt x="320" y="200"/>
                      <a:pt x="324" y="206"/>
                      <a:pt x="328" y="210"/>
                    </a:cubicBezTo>
                    <a:cubicBezTo>
                      <a:pt x="328" y="210"/>
                      <a:pt x="322" y="217"/>
                      <a:pt x="321" y="216"/>
                    </a:cubicBezTo>
                    <a:cubicBezTo>
                      <a:pt x="320" y="216"/>
                      <a:pt x="318" y="215"/>
                      <a:pt x="318" y="214"/>
                    </a:cubicBezTo>
                    <a:cubicBezTo>
                      <a:pt x="318" y="213"/>
                      <a:pt x="319" y="212"/>
                      <a:pt x="319" y="211"/>
                    </a:cubicBezTo>
                    <a:cubicBezTo>
                      <a:pt x="316" y="210"/>
                      <a:pt x="315" y="206"/>
                      <a:pt x="312" y="206"/>
                    </a:cubicBezTo>
                    <a:cubicBezTo>
                      <a:pt x="310" y="206"/>
                      <a:pt x="302" y="212"/>
                      <a:pt x="302" y="214"/>
                    </a:cubicBezTo>
                    <a:cubicBezTo>
                      <a:pt x="302" y="215"/>
                      <a:pt x="304" y="216"/>
                      <a:pt x="304" y="216"/>
                    </a:cubicBezTo>
                    <a:cubicBezTo>
                      <a:pt x="304" y="219"/>
                      <a:pt x="302" y="220"/>
                      <a:pt x="300" y="220"/>
                    </a:cubicBezTo>
                    <a:cubicBezTo>
                      <a:pt x="296" y="220"/>
                      <a:pt x="293" y="215"/>
                      <a:pt x="290" y="213"/>
                    </a:cubicBezTo>
                    <a:cubicBezTo>
                      <a:pt x="288" y="211"/>
                      <a:pt x="284" y="212"/>
                      <a:pt x="282" y="212"/>
                    </a:cubicBezTo>
                    <a:cubicBezTo>
                      <a:pt x="281" y="212"/>
                      <a:pt x="280" y="211"/>
                      <a:pt x="280" y="211"/>
                    </a:cubicBezTo>
                    <a:cubicBezTo>
                      <a:pt x="276" y="210"/>
                      <a:pt x="276" y="207"/>
                      <a:pt x="275" y="205"/>
                    </a:cubicBezTo>
                    <a:cubicBezTo>
                      <a:pt x="274" y="203"/>
                      <a:pt x="265" y="197"/>
                      <a:pt x="264" y="197"/>
                    </a:cubicBezTo>
                    <a:cubicBezTo>
                      <a:pt x="264" y="198"/>
                      <a:pt x="264" y="199"/>
                      <a:pt x="264" y="200"/>
                    </a:cubicBezTo>
                    <a:cubicBezTo>
                      <a:pt x="261" y="200"/>
                      <a:pt x="261" y="200"/>
                      <a:pt x="261" y="200"/>
                    </a:cubicBezTo>
                    <a:cubicBezTo>
                      <a:pt x="257" y="197"/>
                      <a:pt x="260" y="193"/>
                      <a:pt x="259" y="188"/>
                    </a:cubicBezTo>
                    <a:cubicBezTo>
                      <a:pt x="258" y="185"/>
                      <a:pt x="256" y="185"/>
                      <a:pt x="255" y="183"/>
                    </a:cubicBezTo>
                    <a:cubicBezTo>
                      <a:pt x="250" y="179"/>
                      <a:pt x="245" y="176"/>
                      <a:pt x="244" y="169"/>
                    </a:cubicBezTo>
                    <a:cubicBezTo>
                      <a:pt x="243" y="169"/>
                      <a:pt x="242" y="169"/>
                      <a:pt x="242" y="169"/>
                    </a:cubicBezTo>
                    <a:cubicBezTo>
                      <a:pt x="240" y="169"/>
                      <a:pt x="238" y="171"/>
                      <a:pt x="236" y="171"/>
                    </a:cubicBezTo>
                    <a:cubicBezTo>
                      <a:pt x="231" y="171"/>
                      <a:pt x="228" y="168"/>
                      <a:pt x="224" y="166"/>
                    </a:cubicBezTo>
                    <a:cubicBezTo>
                      <a:pt x="219" y="163"/>
                      <a:pt x="215" y="165"/>
                      <a:pt x="209" y="162"/>
                    </a:cubicBezTo>
                    <a:cubicBezTo>
                      <a:pt x="200" y="158"/>
                      <a:pt x="199" y="151"/>
                      <a:pt x="191" y="147"/>
                    </a:cubicBezTo>
                    <a:cubicBezTo>
                      <a:pt x="190" y="147"/>
                      <a:pt x="190" y="147"/>
                      <a:pt x="190" y="147"/>
                    </a:cubicBezTo>
                    <a:cubicBezTo>
                      <a:pt x="187" y="146"/>
                      <a:pt x="186" y="145"/>
                      <a:pt x="183" y="145"/>
                    </a:cubicBezTo>
                    <a:cubicBezTo>
                      <a:pt x="178" y="145"/>
                      <a:pt x="177" y="151"/>
                      <a:pt x="172" y="151"/>
                    </a:cubicBezTo>
                    <a:cubicBezTo>
                      <a:pt x="170" y="151"/>
                      <a:pt x="168" y="149"/>
                      <a:pt x="167" y="148"/>
                    </a:cubicBezTo>
                    <a:cubicBezTo>
                      <a:pt x="164" y="147"/>
                      <a:pt x="162" y="148"/>
                      <a:pt x="160" y="148"/>
                    </a:cubicBezTo>
                    <a:cubicBezTo>
                      <a:pt x="157" y="148"/>
                      <a:pt x="147" y="141"/>
                      <a:pt x="144" y="139"/>
                    </a:cubicBezTo>
                    <a:cubicBezTo>
                      <a:pt x="141" y="138"/>
                      <a:pt x="139" y="140"/>
                      <a:pt x="136" y="139"/>
                    </a:cubicBezTo>
                    <a:cubicBezTo>
                      <a:pt x="132" y="138"/>
                      <a:pt x="131" y="134"/>
                      <a:pt x="127" y="132"/>
                    </a:cubicBezTo>
                    <a:cubicBezTo>
                      <a:pt x="123" y="130"/>
                      <a:pt x="121" y="131"/>
                      <a:pt x="117" y="129"/>
                    </a:cubicBezTo>
                    <a:cubicBezTo>
                      <a:pt x="116" y="128"/>
                      <a:pt x="115" y="128"/>
                      <a:pt x="114" y="127"/>
                    </a:cubicBezTo>
                    <a:cubicBezTo>
                      <a:pt x="111" y="124"/>
                      <a:pt x="102" y="122"/>
                      <a:pt x="101" y="118"/>
                    </a:cubicBezTo>
                    <a:cubicBezTo>
                      <a:pt x="98" y="118"/>
                      <a:pt x="97" y="115"/>
                      <a:pt x="97" y="112"/>
                    </a:cubicBezTo>
                    <a:cubicBezTo>
                      <a:pt x="97" y="109"/>
                      <a:pt x="100" y="107"/>
                      <a:pt x="100" y="104"/>
                    </a:cubicBezTo>
                    <a:cubicBezTo>
                      <a:pt x="100" y="101"/>
                      <a:pt x="97" y="100"/>
                      <a:pt x="97" y="98"/>
                    </a:cubicBezTo>
                    <a:cubicBezTo>
                      <a:pt x="93" y="87"/>
                      <a:pt x="84" y="79"/>
                      <a:pt x="77" y="73"/>
                    </a:cubicBezTo>
                    <a:cubicBezTo>
                      <a:pt x="74" y="70"/>
                      <a:pt x="70" y="69"/>
                      <a:pt x="67" y="66"/>
                    </a:cubicBezTo>
                    <a:cubicBezTo>
                      <a:pt x="65" y="64"/>
                      <a:pt x="67" y="61"/>
                      <a:pt x="65" y="57"/>
                    </a:cubicBezTo>
                    <a:cubicBezTo>
                      <a:pt x="63" y="52"/>
                      <a:pt x="54" y="52"/>
                      <a:pt x="54" y="45"/>
                    </a:cubicBezTo>
                    <a:cubicBezTo>
                      <a:pt x="51" y="44"/>
                      <a:pt x="51" y="44"/>
                      <a:pt x="51" y="45"/>
                    </a:cubicBezTo>
                    <a:cubicBezTo>
                      <a:pt x="47" y="41"/>
                      <a:pt x="44" y="38"/>
                      <a:pt x="41" y="35"/>
                    </a:cubicBezTo>
                    <a:cubicBezTo>
                      <a:pt x="38" y="32"/>
                      <a:pt x="39" y="27"/>
                      <a:pt x="36" y="25"/>
                    </a:cubicBezTo>
                    <a:cubicBezTo>
                      <a:pt x="34" y="22"/>
                      <a:pt x="34" y="16"/>
                      <a:pt x="32" y="15"/>
                    </a:cubicBezTo>
                    <a:cubicBezTo>
                      <a:pt x="27" y="12"/>
                      <a:pt x="23" y="13"/>
                      <a:pt x="19" y="9"/>
                    </a:cubicBezTo>
                    <a:cubicBezTo>
                      <a:pt x="18" y="10"/>
                      <a:pt x="18" y="12"/>
                      <a:pt x="18" y="13"/>
                    </a:cubicBezTo>
                    <a:cubicBezTo>
                      <a:pt x="18" y="19"/>
                      <a:pt x="21" y="22"/>
                      <a:pt x="24" y="27"/>
                    </a:cubicBezTo>
                    <a:cubicBezTo>
                      <a:pt x="26" y="32"/>
                      <a:pt x="29" y="32"/>
                      <a:pt x="32" y="35"/>
                    </a:cubicBezTo>
                    <a:cubicBezTo>
                      <a:pt x="36" y="39"/>
                      <a:pt x="37" y="41"/>
                      <a:pt x="38" y="46"/>
                    </a:cubicBezTo>
                    <a:cubicBezTo>
                      <a:pt x="40" y="53"/>
                      <a:pt x="46" y="56"/>
                      <a:pt x="48" y="62"/>
                    </a:cubicBezTo>
                    <a:cubicBezTo>
                      <a:pt x="50" y="69"/>
                      <a:pt x="52" y="76"/>
                      <a:pt x="57" y="80"/>
                    </a:cubicBezTo>
                    <a:cubicBezTo>
                      <a:pt x="59" y="78"/>
                      <a:pt x="63" y="82"/>
                      <a:pt x="63" y="85"/>
                    </a:cubicBezTo>
                    <a:cubicBezTo>
                      <a:pt x="63" y="86"/>
                      <a:pt x="62" y="89"/>
                      <a:pt x="61" y="89"/>
                    </a:cubicBezTo>
                    <a:cubicBezTo>
                      <a:pt x="60" y="89"/>
                      <a:pt x="56" y="84"/>
                      <a:pt x="56" y="83"/>
                    </a:cubicBezTo>
                    <a:cubicBezTo>
                      <a:pt x="51" y="83"/>
                      <a:pt x="48" y="76"/>
                      <a:pt x="45" y="74"/>
                    </a:cubicBezTo>
                    <a:cubicBezTo>
                      <a:pt x="43" y="73"/>
                      <a:pt x="43" y="73"/>
                      <a:pt x="42" y="72"/>
                    </a:cubicBezTo>
                    <a:cubicBezTo>
                      <a:pt x="42" y="64"/>
                      <a:pt x="42" y="64"/>
                      <a:pt x="42" y="64"/>
                    </a:cubicBezTo>
                    <a:cubicBezTo>
                      <a:pt x="39" y="61"/>
                      <a:pt x="37" y="58"/>
                      <a:pt x="34" y="55"/>
                    </a:cubicBezTo>
                    <a:cubicBezTo>
                      <a:pt x="30" y="51"/>
                      <a:pt x="24" y="52"/>
                      <a:pt x="21" y="47"/>
                    </a:cubicBezTo>
                    <a:cubicBezTo>
                      <a:pt x="22" y="47"/>
                      <a:pt x="29" y="48"/>
                      <a:pt x="26" y="45"/>
                    </a:cubicBezTo>
                    <a:cubicBezTo>
                      <a:pt x="22" y="39"/>
                      <a:pt x="17" y="33"/>
                      <a:pt x="12" y="29"/>
                    </a:cubicBezTo>
                    <a:cubicBezTo>
                      <a:pt x="9" y="27"/>
                      <a:pt x="9" y="19"/>
                      <a:pt x="7" y="16"/>
                    </a:cubicBezTo>
                    <a:cubicBezTo>
                      <a:pt x="5" y="11"/>
                      <a:pt x="2" y="9"/>
                      <a:pt x="0" y="2"/>
                    </a:cubicBezTo>
                    <a:cubicBezTo>
                      <a:pt x="0" y="0"/>
                      <a:pt x="0" y="0"/>
                      <a:pt x="0" y="0"/>
                    </a:cubicBezTo>
                    <a:cubicBezTo>
                      <a:pt x="19" y="0"/>
                      <a:pt x="19" y="0"/>
                      <a:pt x="19" y="0"/>
                    </a:cubicBezTo>
                    <a:cubicBezTo>
                      <a:pt x="50" y="10"/>
                      <a:pt x="50" y="10"/>
                      <a:pt x="50" y="10"/>
                    </a:cubicBezTo>
                    <a:cubicBezTo>
                      <a:pt x="73" y="10"/>
                      <a:pt x="73" y="10"/>
                      <a:pt x="73" y="10"/>
                    </a:cubicBezTo>
                    <a:cubicBezTo>
                      <a:pt x="73" y="7"/>
                      <a:pt x="73" y="7"/>
                      <a:pt x="73" y="7"/>
                    </a:cubicBezTo>
                    <a:cubicBezTo>
                      <a:pt x="79" y="7"/>
                      <a:pt x="79" y="7"/>
                      <a:pt x="79" y="7"/>
                    </a:cubicBezTo>
                    <a:cubicBezTo>
                      <a:pt x="89" y="10"/>
                      <a:pt x="94" y="11"/>
                      <a:pt x="99" y="19"/>
                    </a:cubicBezTo>
                    <a:cubicBezTo>
                      <a:pt x="102" y="23"/>
                      <a:pt x="106" y="33"/>
                      <a:pt x="112" y="33"/>
                    </a:cubicBezTo>
                    <a:cubicBezTo>
                      <a:pt x="118" y="33"/>
                      <a:pt x="116" y="25"/>
                      <a:pt x="122" y="25"/>
                    </a:cubicBezTo>
                    <a:cubicBezTo>
                      <a:pt x="139" y="25"/>
                      <a:pt x="139" y="46"/>
                      <a:pt x="148" y="55"/>
                    </a:cubicBezTo>
                    <a:cubicBezTo>
                      <a:pt x="150" y="57"/>
                      <a:pt x="158" y="59"/>
                      <a:pt x="162" y="59"/>
                    </a:cubicBezTo>
                    <a:cubicBezTo>
                      <a:pt x="162" y="58"/>
                      <a:pt x="161" y="57"/>
                      <a:pt x="161" y="56"/>
                    </a:cubicBezTo>
                    <a:cubicBezTo>
                      <a:pt x="161" y="56"/>
                      <a:pt x="161" y="56"/>
                      <a:pt x="161" y="56"/>
                    </a:cubicBezTo>
                    <a:lnTo>
                      <a:pt x="162" y="6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5" name="Freeform 146">
                <a:extLst>
                  <a:ext uri="{FF2B5EF4-FFF2-40B4-BE49-F238E27FC236}">
                    <a16:creationId xmlns:a16="http://schemas.microsoft.com/office/drawing/2014/main" id="{453AD1ED-0E68-4E43-BF8B-13E4FC008C84}"/>
                  </a:ext>
                </a:extLst>
              </p:cNvPr>
              <p:cNvSpPr>
                <a:spLocks/>
              </p:cNvSpPr>
              <p:nvPr/>
            </p:nvSpPr>
            <p:spPr bwMode="auto">
              <a:xfrm>
                <a:off x="2746942" y="1925763"/>
                <a:ext cx="24784" cy="12392"/>
              </a:xfrm>
              <a:custGeom>
                <a:avLst/>
                <a:gdLst>
                  <a:gd name="T0" fmla="*/ 0 w 10"/>
                  <a:gd name="T1" fmla="*/ 0 h 5"/>
                  <a:gd name="T2" fmla="*/ 10 w 10"/>
                  <a:gd name="T3" fmla="*/ 5 h 5"/>
                  <a:gd name="T4" fmla="*/ 8 w 10"/>
                  <a:gd name="T5" fmla="*/ 5 h 5"/>
                  <a:gd name="T6" fmla="*/ 0 w 10"/>
                  <a:gd name="T7" fmla="*/ 2 h 5"/>
                  <a:gd name="T8" fmla="*/ 0 w 10"/>
                  <a:gd name="T9" fmla="*/ 0 h 5"/>
                </a:gdLst>
                <a:ahLst/>
                <a:cxnLst>
                  <a:cxn ang="0">
                    <a:pos x="T0" y="T1"/>
                  </a:cxn>
                  <a:cxn ang="0">
                    <a:pos x="T2" y="T3"/>
                  </a:cxn>
                  <a:cxn ang="0">
                    <a:pos x="T4" y="T5"/>
                  </a:cxn>
                  <a:cxn ang="0">
                    <a:pos x="T6" y="T7"/>
                  </a:cxn>
                  <a:cxn ang="0">
                    <a:pos x="T8" y="T9"/>
                  </a:cxn>
                </a:cxnLst>
                <a:rect l="0" t="0" r="r" b="b"/>
                <a:pathLst>
                  <a:path w="10" h="5">
                    <a:moveTo>
                      <a:pt x="0" y="0"/>
                    </a:moveTo>
                    <a:cubicBezTo>
                      <a:pt x="5" y="0"/>
                      <a:pt x="10" y="1"/>
                      <a:pt x="10" y="5"/>
                    </a:cubicBezTo>
                    <a:cubicBezTo>
                      <a:pt x="10" y="5"/>
                      <a:pt x="9" y="5"/>
                      <a:pt x="8" y="5"/>
                    </a:cubicBezTo>
                    <a:cubicBezTo>
                      <a:pt x="6" y="5"/>
                      <a:pt x="2" y="4"/>
                      <a:pt x="0" y="2"/>
                    </a:cubicBezTo>
                    <a:cubicBezTo>
                      <a:pt x="0" y="2"/>
                      <a:pt x="0" y="1"/>
                      <a:pt x="0"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6" name="Freeform 147">
                <a:extLst>
                  <a:ext uri="{FF2B5EF4-FFF2-40B4-BE49-F238E27FC236}">
                    <a16:creationId xmlns:a16="http://schemas.microsoft.com/office/drawing/2014/main" id="{FCA18515-AB1D-4A3C-B288-DE0D209E2766}"/>
                  </a:ext>
                </a:extLst>
              </p:cNvPr>
              <p:cNvSpPr>
                <a:spLocks/>
              </p:cNvSpPr>
              <p:nvPr/>
            </p:nvSpPr>
            <p:spPr bwMode="auto">
              <a:xfrm>
                <a:off x="1820019" y="1991440"/>
                <a:ext cx="92940" cy="60721"/>
              </a:xfrm>
              <a:custGeom>
                <a:avLst/>
                <a:gdLst>
                  <a:gd name="T0" fmla="*/ 0 w 38"/>
                  <a:gd name="T1" fmla="*/ 2 h 25"/>
                  <a:gd name="T2" fmla="*/ 4 w 38"/>
                  <a:gd name="T3" fmla="*/ 0 h 25"/>
                  <a:gd name="T4" fmla="*/ 12 w 38"/>
                  <a:gd name="T5" fmla="*/ 4 h 25"/>
                  <a:gd name="T6" fmla="*/ 38 w 38"/>
                  <a:gd name="T7" fmla="*/ 23 h 25"/>
                  <a:gd name="T8" fmla="*/ 38 w 38"/>
                  <a:gd name="T9" fmla="*/ 25 h 25"/>
                  <a:gd name="T10" fmla="*/ 36 w 38"/>
                  <a:gd name="T11" fmla="*/ 25 h 25"/>
                  <a:gd name="T12" fmla="*/ 15 w 38"/>
                  <a:gd name="T13" fmla="*/ 15 h 25"/>
                  <a:gd name="T14" fmla="*/ 18 w 38"/>
                  <a:gd name="T15" fmla="*/ 12 h 25"/>
                  <a:gd name="T16" fmla="*/ 3 w 38"/>
                  <a:gd name="T17" fmla="*/ 6 h 25"/>
                  <a:gd name="T18" fmla="*/ 5 w 38"/>
                  <a:gd name="T19" fmla="*/ 3 h 25"/>
                  <a:gd name="T20" fmla="*/ 1 w 38"/>
                  <a:gd name="T21" fmla="*/ 2 h 25"/>
                  <a:gd name="T22" fmla="*/ 0 w 38"/>
                  <a:gd name="T23"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5">
                    <a:moveTo>
                      <a:pt x="0" y="2"/>
                    </a:moveTo>
                    <a:cubicBezTo>
                      <a:pt x="1" y="1"/>
                      <a:pt x="3" y="0"/>
                      <a:pt x="4" y="0"/>
                    </a:cubicBezTo>
                    <a:cubicBezTo>
                      <a:pt x="7" y="0"/>
                      <a:pt x="10" y="4"/>
                      <a:pt x="12" y="4"/>
                    </a:cubicBezTo>
                    <a:cubicBezTo>
                      <a:pt x="24" y="8"/>
                      <a:pt x="31" y="15"/>
                      <a:pt x="38" y="23"/>
                    </a:cubicBezTo>
                    <a:cubicBezTo>
                      <a:pt x="38" y="25"/>
                      <a:pt x="38" y="25"/>
                      <a:pt x="38" y="25"/>
                    </a:cubicBezTo>
                    <a:cubicBezTo>
                      <a:pt x="38" y="25"/>
                      <a:pt x="37" y="25"/>
                      <a:pt x="36" y="25"/>
                    </a:cubicBezTo>
                    <a:cubicBezTo>
                      <a:pt x="29" y="25"/>
                      <a:pt x="19" y="18"/>
                      <a:pt x="15" y="15"/>
                    </a:cubicBezTo>
                    <a:cubicBezTo>
                      <a:pt x="15" y="13"/>
                      <a:pt x="17" y="13"/>
                      <a:pt x="18" y="12"/>
                    </a:cubicBezTo>
                    <a:cubicBezTo>
                      <a:pt x="12" y="12"/>
                      <a:pt x="4" y="9"/>
                      <a:pt x="3" y="6"/>
                    </a:cubicBezTo>
                    <a:cubicBezTo>
                      <a:pt x="4" y="5"/>
                      <a:pt x="5" y="4"/>
                      <a:pt x="5" y="3"/>
                    </a:cubicBezTo>
                    <a:cubicBezTo>
                      <a:pt x="4" y="3"/>
                      <a:pt x="1" y="2"/>
                      <a:pt x="1" y="2"/>
                    </a:cubicBezTo>
                    <a:lnTo>
                      <a:pt x="0" y="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7" name="Freeform 148">
                <a:extLst>
                  <a:ext uri="{FF2B5EF4-FFF2-40B4-BE49-F238E27FC236}">
                    <a16:creationId xmlns:a16="http://schemas.microsoft.com/office/drawing/2014/main" id="{59060248-BA90-4B61-BFC3-332FE8DE2EBE}"/>
                  </a:ext>
                </a:extLst>
              </p:cNvPr>
              <p:cNvSpPr>
                <a:spLocks/>
              </p:cNvSpPr>
              <p:nvPr/>
            </p:nvSpPr>
            <p:spPr bwMode="auto">
              <a:xfrm>
                <a:off x="1727079" y="1903457"/>
                <a:ext cx="32219" cy="48329"/>
              </a:xfrm>
              <a:custGeom>
                <a:avLst/>
                <a:gdLst>
                  <a:gd name="T0" fmla="*/ 3 w 13"/>
                  <a:gd name="T1" fmla="*/ 8 h 20"/>
                  <a:gd name="T2" fmla="*/ 0 w 13"/>
                  <a:gd name="T3" fmla="*/ 3 h 20"/>
                  <a:gd name="T4" fmla="*/ 0 w 13"/>
                  <a:gd name="T5" fmla="*/ 0 h 20"/>
                  <a:gd name="T6" fmla="*/ 6 w 13"/>
                  <a:gd name="T7" fmla="*/ 2 h 20"/>
                  <a:gd name="T8" fmla="*/ 4 w 13"/>
                  <a:gd name="T9" fmla="*/ 6 h 20"/>
                  <a:gd name="T10" fmla="*/ 8 w 13"/>
                  <a:gd name="T11" fmla="*/ 2 h 20"/>
                  <a:gd name="T12" fmla="*/ 8 w 13"/>
                  <a:gd name="T13" fmla="*/ 8 h 20"/>
                  <a:gd name="T14" fmla="*/ 10 w 13"/>
                  <a:gd name="T15" fmla="*/ 12 h 20"/>
                  <a:gd name="T16" fmla="*/ 8 w 13"/>
                  <a:gd name="T17" fmla="*/ 15 h 20"/>
                  <a:gd name="T18" fmla="*/ 10 w 13"/>
                  <a:gd name="T19" fmla="*/ 20 h 20"/>
                  <a:gd name="T20" fmla="*/ 6 w 13"/>
                  <a:gd name="T21" fmla="*/ 15 h 20"/>
                  <a:gd name="T22" fmla="*/ 8 w 13"/>
                  <a:gd name="T23" fmla="*/ 11 h 20"/>
                  <a:gd name="T24" fmla="*/ 3 w 13"/>
                  <a:gd name="T25"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0">
                    <a:moveTo>
                      <a:pt x="3" y="8"/>
                    </a:moveTo>
                    <a:cubicBezTo>
                      <a:pt x="2" y="8"/>
                      <a:pt x="1" y="4"/>
                      <a:pt x="0" y="3"/>
                    </a:cubicBezTo>
                    <a:cubicBezTo>
                      <a:pt x="0" y="0"/>
                      <a:pt x="0" y="0"/>
                      <a:pt x="0" y="0"/>
                    </a:cubicBezTo>
                    <a:cubicBezTo>
                      <a:pt x="2" y="0"/>
                      <a:pt x="4" y="2"/>
                      <a:pt x="6" y="2"/>
                    </a:cubicBezTo>
                    <a:cubicBezTo>
                      <a:pt x="6" y="3"/>
                      <a:pt x="3" y="6"/>
                      <a:pt x="4" y="6"/>
                    </a:cubicBezTo>
                    <a:cubicBezTo>
                      <a:pt x="6" y="6"/>
                      <a:pt x="8" y="3"/>
                      <a:pt x="8" y="2"/>
                    </a:cubicBezTo>
                    <a:cubicBezTo>
                      <a:pt x="9" y="4"/>
                      <a:pt x="8" y="5"/>
                      <a:pt x="8" y="8"/>
                    </a:cubicBezTo>
                    <a:cubicBezTo>
                      <a:pt x="8" y="10"/>
                      <a:pt x="10" y="10"/>
                      <a:pt x="10" y="12"/>
                    </a:cubicBezTo>
                    <a:cubicBezTo>
                      <a:pt x="10" y="13"/>
                      <a:pt x="8" y="13"/>
                      <a:pt x="8" y="15"/>
                    </a:cubicBezTo>
                    <a:cubicBezTo>
                      <a:pt x="8" y="16"/>
                      <a:pt x="13" y="20"/>
                      <a:pt x="10" y="20"/>
                    </a:cubicBezTo>
                    <a:cubicBezTo>
                      <a:pt x="8" y="20"/>
                      <a:pt x="6" y="17"/>
                      <a:pt x="6" y="15"/>
                    </a:cubicBezTo>
                    <a:cubicBezTo>
                      <a:pt x="6" y="13"/>
                      <a:pt x="8" y="12"/>
                      <a:pt x="8" y="11"/>
                    </a:cubicBezTo>
                    <a:cubicBezTo>
                      <a:pt x="5" y="11"/>
                      <a:pt x="5" y="8"/>
                      <a:pt x="3" y="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8" name="Freeform 149">
                <a:extLst>
                  <a:ext uri="{FF2B5EF4-FFF2-40B4-BE49-F238E27FC236}">
                    <a16:creationId xmlns:a16="http://schemas.microsoft.com/office/drawing/2014/main" id="{0AD90624-9918-4437-A339-FC9C5B5000B7}"/>
                  </a:ext>
                </a:extLst>
              </p:cNvPr>
              <p:cNvSpPr>
                <a:spLocks/>
              </p:cNvSpPr>
              <p:nvPr/>
            </p:nvSpPr>
            <p:spPr bwMode="auto">
              <a:xfrm>
                <a:off x="1297076" y="1798125"/>
                <a:ext cx="42133" cy="27262"/>
              </a:xfrm>
              <a:custGeom>
                <a:avLst/>
                <a:gdLst>
                  <a:gd name="T0" fmla="*/ 14 w 17"/>
                  <a:gd name="T1" fmla="*/ 0 h 11"/>
                  <a:gd name="T2" fmla="*/ 17 w 17"/>
                  <a:gd name="T3" fmla="*/ 0 h 11"/>
                  <a:gd name="T4" fmla="*/ 17 w 17"/>
                  <a:gd name="T5" fmla="*/ 3 h 11"/>
                  <a:gd name="T6" fmla="*/ 6 w 17"/>
                  <a:gd name="T7" fmla="*/ 11 h 11"/>
                  <a:gd name="T8" fmla="*/ 0 w 17"/>
                  <a:gd name="T9" fmla="*/ 8 h 11"/>
                  <a:gd name="T10" fmla="*/ 0 w 17"/>
                  <a:gd name="T11" fmla="*/ 4 h 11"/>
                  <a:gd name="T12" fmla="*/ 14 w 1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7" h="11">
                    <a:moveTo>
                      <a:pt x="14" y="0"/>
                    </a:moveTo>
                    <a:cubicBezTo>
                      <a:pt x="16" y="0"/>
                      <a:pt x="16" y="0"/>
                      <a:pt x="17" y="0"/>
                    </a:cubicBezTo>
                    <a:cubicBezTo>
                      <a:pt x="17" y="3"/>
                      <a:pt x="17" y="3"/>
                      <a:pt x="17" y="3"/>
                    </a:cubicBezTo>
                    <a:cubicBezTo>
                      <a:pt x="12" y="6"/>
                      <a:pt x="11" y="8"/>
                      <a:pt x="6" y="11"/>
                    </a:cubicBezTo>
                    <a:cubicBezTo>
                      <a:pt x="4" y="9"/>
                      <a:pt x="2" y="9"/>
                      <a:pt x="0" y="8"/>
                    </a:cubicBezTo>
                    <a:cubicBezTo>
                      <a:pt x="0" y="4"/>
                      <a:pt x="0" y="4"/>
                      <a:pt x="0" y="4"/>
                    </a:cubicBezTo>
                    <a:cubicBezTo>
                      <a:pt x="5" y="3"/>
                      <a:pt x="9" y="0"/>
                      <a:pt x="14"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9" name="Freeform 167">
                <a:extLst>
                  <a:ext uri="{FF2B5EF4-FFF2-40B4-BE49-F238E27FC236}">
                    <a16:creationId xmlns:a16="http://schemas.microsoft.com/office/drawing/2014/main" id="{AE0BED19-920B-4E7F-94D7-6187CE53330D}"/>
                  </a:ext>
                </a:extLst>
              </p:cNvPr>
              <p:cNvSpPr>
                <a:spLocks/>
              </p:cNvSpPr>
              <p:nvPr/>
            </p:nvSpPr>
            <p:spPr bwMode="auto">
              <a:xfrm>
                <a:off x="3098875" y="2008789"/>
                <a:ext cx="52046" cy="24784"/>
              </a:xfrm>
              <a:custGeom>
                <a:avLst/>
                <a:gdLst>
                  <a:gd name="T0" fmla="*/ 17 w 21"/>
                  <a:gd name="T1" fmla="*/ 10 h 10"/>
                  <a:gd name="T2" fmla="*/ 21 w 21"/>
                  <a:gd name="T3" fmla="*/ 9 h 10"/>
                  <a:gd name="T4" fmla="*/ 0 w 21"/>
                  <a:gd name="T5" fmla="*/ 2 h 10"/>
                  <a:gd name="T6" fmla="*/ 17 w 21"/>
                  <a:gd name="T7" fmla="*/ 10 h 10"/>
                </a:gdLst>
                <a:ahLst/>
                <a:cxnLst>
                  <a:cxn ang="0">
                    <a:pos x="T0" y="T1"/>
                  </a:cxn>
                  <a:cxn ang="0">
                    <a:pos x="T2" y="T3"/>
                  </a:cxn>
                  <a:cxn ang="0">
                    <a:pos x="T4" y="T5"/>
                  </a:cxn>
                  <a:cxn ang="0">
                    <a:pos x="T6" y="T7"/>
                  </a:cxn>
                </a:cxnLst>
                <a:rect l="0" t="0" r="r" b="b"/>
                <a:pathLst>
                  <a:path w="21" h="10">
                    <a:moveTo>
                      <a:pt x="17" y="10"/>
                    </a:moveTo>
                    <a:cubicBezTo>
                      <a:pt x="19" y="10"/>
                      <a:pt x="20" y="10"/>
                      <a:pt x="21" y="9"/>
                    </a:cubicBezTo>
                    <a:cubicBezTo>
                      <a:pt x="15" y="5"/>
                      <a:pt x="9" y="0"/>
                      <a:pt x="0" y="2"/>
                    </a:cubicBezTo>
                    <a:cubicBezTo>
                      <a:pt x="4" y="4"/>
                      <a:pt x="12" y="10"/>
                      <a:pt x="17" y="1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00" name="Freeform 168">
                <a:extLst>
                  <a:ext uri="{FF2B5EF4-FFF2-40B4-BE49-F238E27FC236}">
                    <a16:creationId xmlns:a16="http://schemas.microsoft.com/office/drawing/2014/main" id="{64E7D68E-A476-495A-B15D-45303A10FC96}"/>
                  </a:ext>
                </a:extLst>
              </p:cNvPr>
              <p:cNvSpPr>
                <a:spLocks/>
              </p:cNvSpPr>
              <p:nvPr/>
            </p:nvSpPr>
            <p:spPr bwMode="auto">
              <a:xfrm>
                <a:off x="3103832" y="2089338"/>
                <a:ext cx="39654" cy="22306"/>
              </a:xfrm>
              <a:custGeom>
                <a:avLst/>
                <a:gdLst>
                  <a:gd name="T0" fmla="*/ 1 w 16"/>
                  <a:gd name="T1" fmla="*/ 0 h 9"/>
                  <a:gd name="T2" fmla="*/ 7 w 16"/>
                  <a:gd name="T3" fmla="*/ 4 h 9"/>
                  <a:gd name="T4" fmla="*/ 16 w 16"/>
                  <a:gd name="T5" fmla="*/ 4 h 9"/>
                  <a:gd name="T6" fmla="*/ 16 w 16"/>
                  <a:gd name="T7" fmla="*/ 6 h 9"/>
                  <a:gd name="T8" fmla="*/ 13 w 16"/>
                  <a:gd name="T9" fmla="*/ 9 h 9"/>
                  <a:gd name="T10" fmla="*/ 0 w 16"/>
                  <a:gd name="T11" fmla="*/ 2 h 9"/>
                  <a:gd name="T12" fmla="*/ 1 w 1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6" h="9">
                    <a:moveTo>
                      <a:pt x="1" y="0"/>
                    </a:moveTo>
                    <a:cubicBezTo>
                      <a:pt x="2" y="3"/>
                      <a:pt x="5" y="4"/>
                      <a:pt x="7" y="4"/>
                    </a:cubicBezTo>
                    <a:cubicBezTo>
                      <a:pt x="16" y="4"/>
                      <a:pt x="16" y="4"/>
                      <a:pt x="16" y="4"/>
                    </a:cubicBezTo>
                    <a:cubicBezTo>
                      <a:pt x="16" y="5"/>
                      <a:pt x="16" y="6"/>
                      <a:pt x="16" y="6"/>
                    </a:cubicBezTo>
                    <a:cubicBezTo>
                      <a:pt x="16" y="8"/>
                      <a:pt x="13" y="9"/>
                      <a:pt x="13" y="9"/>
                    </a:cubicBezTo>
                    <a:cubicBezTo>
                      <a:pt x="11" y="9"/>
                      <a:pt x="0" y="4"/>
                      <a:pt x="0" y="2"/>
                    </a:cubicBezTo>
                    <a:cubicBezTo>
                      <a:pt x="0" y="1"/>
                      <a:pt x="0" y="0"/>
                      <a:pt x="1"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01" name="Freeform 169">
                <a:extLst>
                  <a:ext uri="{FF2B5EF4-FFF2-40B4-BE49-F238E27FC236}">
                    <a16:creationId xmlns:a16="http://schemas.microsoft.com/office/drawing/2014/main" id="{B1132BB9-9503-4B10-9589-23550A4600CE}"/>
                  </a:ext>
                </a:extLst>
              </p:cNvPr>
              <p:cNvSpPr>
                <a:spLocks/>
              </p:cNvSpPr>
              <p:nvPr/>
            </p:nvSpPr>
            <p:spPr bwMode="auto">
              <a:xfrm>
                <a:off x="3160835" y="2089338"/>
                <a:ext cx="27262" cy="32219"/>
              </a:xfrm>
              <a:custGeom>
                <a:avLst/>
                <a:gdLst>
                  <a:gd name="T0" fmla="*/ 11 w 11"/>
                  <a:gd name="T1" fmla="*/ 7 h 13"/>
                  <a:gd name="T2" fmla="*/ 11 w 11"/>
                  <a:gd name="T3" fmla="*/ 9 h 13"/>
                  <a:gd name="T4" fmla="*/ 5 w 11"/>
                  <a:gd name="T5" fmla="*/ 13 h 13"/>
                  <a:gd name="T6" fmla="*/ 0 w 11"/>
                  <a:gd name="T7" fmla="*/ 10 h 13"/>
                  <a:gd name="T8" fmla="*/ 7 w 11"/>
                  <a:gd name="T9" fmla="*/ 0 h 13"/>
                  <a:gd name="T10" fmla="*/ 9 w 11"/>
                  <a:gd name="T11" fmla="*/ 3 h 13"/>
                  <a:gd name="T12" fmla="*/ 11 w 11"/>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11" y="7"/>
                    </a:moveTo>
                    <a:cubicBezTo>
                      <a:pt x="11" y="8"/>
                      <a:pt x="11" y="9"/>
                      <a:pt x="11" y="9"/>
                    </a:cubicBezTo>
                    <a:cubicBezTo>
                      <a:pt x="11" y="11"/>
                      <a:pt x="8" y="13"/>
                      <a:pt x="5" y="13"/>
                    </a:cubicBezTo>
                    <a:cubicBezTo>
                      <a:pt x="2" y="13"/>
                      <a:pt x="0" y="12"/>
                      <a:pt x="0" y="10"/>
                    </a:cubicBezTo>
                    <a:cubicBezTo>
                      <a:pt x="0" y="8"/>
                      <a:pt x="4" y="1"/>
                      <a:pt x="7" y="0"/>
                    </a:cubicBezTo>
                    <a:cubicBezTo>
                      <a:pt x="7" y="1"/>
                      <a:pt x="9" y="2"/>
                      <a:pt x="9" y="3"/>
                    </a:cubicBezTo>
                    <a:cubicBezTo>
                      <a:pt x="9" y="6"/>
                      <a:pt x="4" y="7"/>
                      <a:pt x="11"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02" name="Freeform 170">
                <a:extLst>
                  <a:ext uri="{FF2B5EF4-FFF2-40B4-BE49-F238E27FC236}">
                    <a16:creationId xmlns:a16="http://schemas.microsoft.com/office/drawing/2014/main" id="{F3C5932D-3F97-4D0D-A2AF-1515BDBFF914}"/>
                  </a:ext>
                </a:extLst>
              </p:cNvPr>
              <p:cNvSpPr>
                <a:spLocks/>
              </p:cNvSpPr>
              <p:nvPr/>
            </p:nvSpPr>
            <p:spPr bwMode="auto">
              <a:xfrm>
                <a:off x="1047997" y="1722534"/>
                <a:ext cx="32219" cy="14870"/>
              </a:xfrm>
              <a:custGeom>
                <a:avLst/>
                <a:gdLst>
                  <a:gd name="T0" fmla="*/ 4 w 13"/>
                  <a:gd name="T1" fmla="*/ 3 h 6"/>
                  <a:gd name="T2" fmla="*/ 8 w 13"/>
                  <a:gd name="T3" fmla="*/ 1 h 6"/>
                  <a:gd name="T4" fmla="*/ 13 w 13"/>
                  <a:gd name="T5" fmla="*/ 6 h 6"/>
                  <a:gd name="T6" fmla="*/ 3 w 13"/>
                  <a:gd name="T7" fmla="*/ 6 h 6"/>
                  <a:gd name="T8" fmla="*/ 0 w 13"/>
                  <a:gd name="T9" fmla="*/ 3 h 6"/>
                  <a:gd name="T10" fmla="*/ 4 w 13"/>
                  <a:gd name="T11" fmla="*/ 3 h 6"/>
                </a:gdLst>
                <a:ahLst/>
                <a:cxnLst>
                  <a:cxn ang="0">
                    <a:pos x="T0" y="T1"/>
                  </a:cxn>
                  <a:cxn ang="0">
                    <a:pos x="T2" y="T3"/>
                  </a:cxn>
                  <a:cxn ang="0">
                    <a:pos x="T4" y="T5"/>
                  </a:cxn>
                  <a:cxn ang="0">
                    <a:pos x="T6" y="T7"/>
                  </a:cxn>
                  <a:cxn ang="0">
                    <a:pos x="T8" y="T9"/>
                  </a:cxn>
                  <a:cxn ang="0">
                    <a:pos x="T10" y="T11"/>
                  </a:cxn>
                </a:cxnLst>
                <a:rect l="0" t="0" r="r" b="b"/>
                <a:pathLst>
                  <a:path w="13" h="6">
                    <a:moveTo>
                      <a:pt x="4" y="3"/>
                    </a:moveTo>
                    <a:cubicBezTo>
                      <a:pt x="5" y="0"/>
                      <a:pt x="6" y="1"/>
                      <a:pt x="8" y="1"/>
                    </a:cubicBezTo>
                    <a:cubicBezTo>
                      <a:pt x="12" y="1"/>
                      <a:pt x="12" y="3"/>
                      <a:pt x="13" y="6"/>
                    </a:cubicBezTo>
                    <a:cubicBezTo>
                      <a:pt x="3" y="6"/>
                      <a:pt x="3" y="6"/>
                      <a:pt x="3" y="6"/>
                    </a:cubicBezTo>
                    <a:cubicBezTo>
                      <a:pt x="2" y="5"/>
                      <a:pt x="0" y="4"/>
                      <a:pt x="0" y="3"/>
                    </a:cubicBezTo>
                    <a:lnTo>
                      <a:pt x="4" y="3"/>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grpSp>
      </p:grpSp>
      <p:sp>
        <p:nvSpPr>
          <p:cNvPr id="214" name="Rectangle 213">
            <a:extLst>
              <a:ext uri="{FF2B5EF4-FFF2-40B4-BE49-F238E27FC236}">
                <a16:creationId xmlns:a16="http://schemas.microsoft.com/office/drawing/2014/main" id="{6221BD08-11C8-4B6D-88AC-3F9408ADD614}"/>
              </a:ext>
            </a:extLst>
          </p:cNvPr>
          <p:cNvSpPr/>
          <p:nvPr/>
        </p:nvSpPr>
        <p:spPr>
          <a:xfrm>
            <a:off x="1134903" y="8119692"/>
            <a:ext cx="5471399" cy="48499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51999" bIns="288000" rtlCol="0" anchor="b"/>
          <a:lstStyle/>
          <a:p>
            <a:r>
              <a:rPr lang="en-US" sz="11500" b="1" dirty="0">
                <a:solidFill>
                  <a:schemeClr val="bg1"/>
                </a:solidFill>
                <a:latin typeface="+mj-lt"/>
                <a:ea typeface="Open Sans" panose="020B0606030504020204" pitchFamily="34" charset="0"/>
                <a:cs typeface="Open Sans" panose="020B0606030504020204" pitchFamily="34" charset="0"/>
              </a:rPr>
              <a:t>50%</a:t>
            </a:r>
          </a:p>
          <a:p>
            <a:r>
              <a:rPr lang="en-US" sz="4000" dirty="0">
                <a:solidFill>
                  <a:schemeClr val="bg1"/>
                </a:solidFill>
                <a:latin typeface="+mj-lt"/>
                <a:ea typeface="Roboto Light" charset="0"/>
                <a:cs typeface="Roboto Light" charset="0"/>
              </a:rPr>
              <a:t>+0.16 (2.16%)</a:t>
            </a:r>
          </a:p>
          <a:p>
            <a:endParaRPr lang="en-US" sz="4000" dirty="0">
              <a:solidFill>
                <a:schemeClr val="bg1"/>
              </a:solidFill>
              <a:latin typeface="+mj-lt"/>
              <a:ea typeface="Roboto Light" charset="0"/>
              <a:cs typeface="Roboto Light" charset="0"/>
            </a:endParaRPr>
          </a:p>
          <a:p>
            <a:endParaRPr lang="en-US" sz="4000" dirty="0">
              <a:solidFill>
                <a:schemeClr val="bg1"/>
              </a:solidFill>
              <a:latin typeface="+mj-lt"/>
              <a:ea typeface="Roboto Light" charset="0"/>
              <a:cs typeface="Roboto Light" charset="0"/>
            </a:endParaRPr>
          </a:p>
          <a:p>
            <a:r>
              <a:rPr lang="en-US" sz="4000" b="1" dirty="0">
                <a:solidFill>
                  <a:schemeClr val="bg1"/>
                </a:solidFill>
                <a:latin typeface="+mj-lt"/>
                <a:ea typeface="Open Sans" panose="020B0606030504020204" pitchFamily="34" charset="0"/>
                <a:cs typeface="Open Sans" panose="020B0606030504020204" pitchFamily="34" charset="0"/>
              </a:rPr>
              <a:t>Good Feedback</a:t>
            </a:r>
          </a:p>
        </p:txBody>
      </p:sp>
      <p:sp>
        <p:nvSpPr>
          <p:cNvPr id="217" name="Rectangle 216">
            <a:extLst>
              <a:ext uri="{FF2B5EF4-FFF2-40B4-BE49-F238E27FC236}">
                <a16:creationId xmlns:a16="http://schemas.microsoft.com/office/drawing/2014/main" id="{98396FE3-5C06-4267-B6CC-EEEDA5278CB6}"/>
              </a:ext>
            </a:extLst>
          </p:cNvPr>
          <p:cNvSpPr/>
          <p:nvPr/>
        </p:nvSpPr>
        <p:spPr>
          <a:xfrm>
            <a:off x="7147575" y="8119692"/>
            <a:ext cx="5471399" cy="48499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51999" bIns="288000" rtlCol="0" anchor="b"/>
          <a:lstStyle/>
          <a:p>
            <a:r>
              <a:rPr lang="en-US" sz="11500" b="1" dirty="0">
                <a:solidFill>
                  <a:schemeClr val="bg1"/>
                </a:solidFill>
                <a:latin typeface="+mj-lt"/>
                <a:ea typeface="Open Sans" panose="020B0606030504020204" pitchFamily="34" charset="0"/>
                <a:cs typeface="Open Sans" panose="020B0606030504020204" pitchFamily="34" charset="0"/>
              </a:rPr>
              <a:t>30%</a:t>
            </a:r>
          </a:p>
          <a:p>
            <a:r>
              <a:rPr lang="en-US" sz="4000" dirty="0">
                <a:solidFill>
                  <a:schemeClr val="bg1"/>
                </a:solidFill>
                <a:latin typeface="+mj-lt"/>
                <a:ea typeface="Roboto Light" charset="0"/>
                <a:cs typeface="Roboto Light" charset="0"/>
              </a:rPr>
              <a:t>+0.16 (2.16%)</a:t>
            </a:r>
          </a:p>
          <a:p>
            <a:endParaRPr lang="en-US" sz="4000" dirty="0">
              <a:solidFill>
                <a:schemeClr val="bg1"/>
              </a:solidFill>
              <a:latin typeface="+mj-lt"/>
              <a:ea typeface="Roboto Light" charset="0"/>
              <a:cs typeface="Roboto Light" charset="0"/>
            </a:endParaRPr>
          </a:p>
          <a:p>
            <a:endParaRPr lang="en-US" sz="4000" dirty="0">
              <a:solidFill>
                <a:schemeClr val="bg1"/>
              </a:solidFill>
              <a:latin typeface="+mj-lt"/>
              <a:ea typeface="Roboto Light" charset="0"/>
              <a:cs typeface="Roboto Light" charset="0"/>
            </a:endParaRPr>
          </a:p>
          <a:p>
            <a:r>
              <a:rPr lang="en-US" sz="4000" b="1" dirty="0">
                <a:solidFill>
                  <a:schemeClr val="bg1"/>
                </a:solidFill>
                <a:latin typeface="+mj-lt"/>
                <a:ea typeface="Open Sans" panose="020B0606030504020204" pitchFamily="34" charset="0"/>
                <a:cs typeface="Open Sans" panose="020B0606030504020204" pitchFamily="34" charset="0"/>
              </a:rPr>
              <a:t>Good Feedback</a:t>
            </a:r>
          </a:p>
        </p:txBody>
      </p:sp>
      <p:sp>
        <p:nvSpPr>
          <p:cNvPr id="4" name="Rectangle 3">
            <a:extLst>
              <a:ext uri="{FF2B5EF4-FFF2-40B4-BE49-F238E27FC236}">
                <a16:creationId xmlns:a16="http://schemas.microsoft.com/office/drawing/2014/main" id="{F249FAED-BF00-4A18-828D-F1BEA8BE90D1}"/>
              </a:ext>
            </a:extLst>
          </p:cNvPr>
          <p:cNvSpPr/>
          <p:nvPr/>
        </p:nvSpPr>
        <p:spPr>
          <a:xfrm>
            <a:off x="991460" y="4485420"/>
            <a:ext cx="8430285" cy="3139321"/>
          </a:xfrm>
          <a:prstGeom prst="rect">
            <a:avLst/>
          </a:prstGeom>
        </p:spPr>
        <p:txBody>
          <a:bodyPr wrap="square">
            <a:spAutoFit/>
          </a:bodyPr>
          <a:lstStyle/>
          <a:p>
            <a:r>
              <a:rPr lang="en-US" sz="6600" dirty="0">
                <a:solidFill>
                  <a:schemeClr val="accent1"/>
                </a:solidFill>
              </a:rPr>
              <a:t>THE BEST</a:t>
            </a:r>
            <a:r>
              <a:rPr lang="en-US" sz="6600" b="1" dirty="0">
                <a:solidFill>
                  <a:schemeClr val="accent1"/>
                </a:solidFill>
              </a:rPr>
              <a:t> INVESTMENT ON EARTH IS EARTH.</a:t>
            </a:r>
          </a:p>
        </p:txBody>
      </p:sp>
      <p:sp>
        <p:nvSpPr>
          <p:cNvPr id="203" name="Freeform: Shape 202">
            <a:extLst>
              <a:ext uri="{FF2B5EF4-FFF2-40B4-BE49-F238E27FC236}">
                <a16:creationId xmlns:a16="http://schemas.microsoft.com/office/drawing/2014/main" id="{D6433762-06D0-48A1-B653-6599EF90F044}"/>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3169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pPr/>
              <a:t>43</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BUSINESS.COM</a:t>
            </a:r>
            <a:endParaRPr lang="en-US" dirty="0"/>
          </a:p>
        </p:txBody>
      </p:sp>
      <p:sp>
        <p:nvSpPr>
          <p:cNvPr id="5" name="Rectangle 4">
            <a:extLst>
              <a:ext uri="{FF2B5EF4-FFF2-40B4-BE49-F238E27FC236}">
                <a16:creationId xmlns:a16="http://schemas.microsoft.com/office/drawing/2014/main" id="{E1E987E2-E592-4EFC-8B02-DADBC536D181}"/>
              </a:ext>
            </a:extLst>
          </p:cNvPr>
          <p:cNvSpPr/>
          <p:nvPr/>
        </p:nvSpPr>
        <p:spPr>
          <a:xfrm>
            <a:off x="930658" y="1125796"/>
            <a:ext cx="22742580" cy="1332544"/>
          </a:xfrm>
          <a:prstGeom prst="rect">
            <a:avLst/>
          </a:prstGeom>
        </p:spPr>
        <p:txBody>
          <a:bodyPr wrap="square">
            <a:spAutoFit/>
          </a:bodyPr>
          <a:lstStyle/>
          <a:p>
            <a:pPr>
              <a:lnSpc>
                <a:spcPct val="80000"/>
              </a:lnSpc>
            </a:pPr>
            <a:r>
              <a:rPr lang="en-US" sz="10000" dirty="0">
                <a:solidFill>
                  <a:schemeClr val="accent1"/>
                </a:solidFill>
              </a:rPr>
              <a:t>UNITED STATES </a:t>
            </a:r>
            <a:r>
              <a:rPr lang="en-US" sz="10000" b="1" dirty="0">
                <a:solidFill>
                  <a:schemeClr val="accent1"/>
                </a:solidFill>
              </a:rPr>
              <a:t>MAP</a:t>
            </a:r>
          </a:p>
        </p:txBody>
      </p:sp>
      <p:grpSp>
        <p:nvGrpSpPr>
          <p:cNvPr id="213" name="Group 11">
            <a:extLst>
              <a:ext uri="{FF2B5EF4-FFF2-40B4-BE49-F238E27FC236}">
                <a16:creationId xmlns:a16="http://schemas.microsoft.com/office/drawing/2014/main" id="{C021990B-9A9E-41DA-B716-C8FA24229186}"/>
              </a:ext>
            </a:extLst>
          </p:cNvPr>
          <p:cNvGrpSpPr/>
          <p:nvPr/>
        </p:nvGrpSpPr>
        <p:grpSpPr>
          <a:xfrm>
            <a:off x="12015963" y="3374770"/>
            <a:ext cx="16255991" cy="10712157"/>
            <a:chOff x="5157992" y="1665629"/>
            <a:chExt cx="2936367" cy="1919171"/>
          </a:xfrm>
          <a:solidFill>
            <a:schemeClr val="bg1">
              <a:lumMod val="85000"/>
            </a:schemeClr>
          </a:solidFill>
        </p:grpSpPr>
        <p:sp>
          <p:nvSpPr>
            <p:cNvPr id="214" name="Freeform 5">
              <a:extLst>
                <a:ext uri="{FF2B5EF4-FFF2-40B4-BE49-F238E27FC236}">
                  <a16:creationId xmlns:a16="http://schemas.microsoft.com/office/drawing/2014/main" id="{37C7BC27-C019-4B75-88E1-BF25DD9D723A}"/>
                </a:ext>
              </a:extLst>
            </p:cNvPr>
            <p:cNvSpPr>
              <a:spLocks/>
            </p:cNvSpPr>
            <p:nvPr/>
          </p:nvSpPr>
          <p:spPr bwMode="auto">
            <a:xfrm>
              <a:off x="5379188" y="1665629"/>
              <a:ext cx="365958" cy="271518"/>
            </a:xfrm>
            <a:custGeom>
              <a:avLst/>
              <a:gdLst>
                <a:gd name="T0" fmla="*/ 228 w 257"/>
                <a:gd name="T1" fmla="*/ 167 h 190"/>
                <a:gd name="T2" fmla="*/ 227 w 257"/>
                <a:gd name="T3" fmla="*/ 190 h 190"/>
                <a:gd name="T4" fmla="*/ 150 w 257"/>
                <a:gd name="T5" fmla="*/ 172 h 190"/>
                <a:gd name="T6" fmla="*/ 141 w 257"/>
                <a:gd name="T7" fmla="*/ 172 h 190"/>
                <a:gd name="T8" fmla="*/ 108 w 257"/>
                <a:gd name="T9" fmla="*/ 174 h 190"/>
                <a:gd name="T10" fmla="*/ 102 w 257"/>
                <a:gd name="T11" fmla="*/ 173 h 190"/>
                <a:gd name="T12" fmla="*/ 97 w 257"/>
                <a:gd name="T13" fmla="*/ 174 h 190"/>
                <a:gd name="T14" fmla="*/ 94 w 257"/>
                <a:gd name="T15" fmla="*/ 172 h 190"/>
                <a:gd name="T16" fmla="*/ 86 w 257"/>
                <a:gd name="T17" fmla="*/ 171 h 190"/>
                <a:gd name="T18" fmla="*/ 85 w 257"/>
                <a:gd name="T19" fmla="*/ 168 h 190"/>
                <a:gd name="T20" fmla="*/ 73 w 257"/>
                <a:gd name="T21" fmla="*/ 165 h 190"/>
                <a:gd name="T22" fmla="*/ 66 w 257"/>
                <a:gd name="T23" fmla="*/ 162 h 190"/>
                <a:gd name="T24" fmla="*/ 51 w 257"/>
                <a:gd name="T25" fmla="*/ 165 h 190"/>
                <a:gd name="T26" fmla="*/ 33 w 257"/>
                <a:gd name="T27" fmla="*/ 156 h 190"/>
                <a:gd name="T28" fmla="*/ 29 w 257"/>
                <a:gd name="T29" fmla="*/ 128 h 190"/>
                <a:gd name="T30" fmla="*/ 20 w 257"/>
                <a:gd name="T31" fmla="*/ 126 h 190"/>
                <a:gd name="T32" fmla="*/ 10 w 257"/>
                <a:gd name="T33" fmla="*/ 120 h 190"/>
                <a:gd name="T34" fmla="*/ 0 w 257"/>
                <a:gd name="T35" fmla="*/ 116 h 190"/>
                <a:gd name="T36" fmla="*/ 3 w 257"/>
                <a:gd name="T37" fmla="*/ 103 h 190"/>
                <a:gd name="T38" fmla="*/ 5 w 257"/>
                <a:gd name="T39" fmla="*/ 105 h 190"/>
                <a:gd name="T40" fmla="*/ 7 w 257"/>
                <a:gd name="T41" fmla="*/ 105 h 190"/>
                <a:gd name="T42" fmla="*/ 11 w 257"/>
                <a:gd name="T43" fmla="*/ 99 h 190"/>
                <a:gd name="T44" fmla="*/ 9 w 257"/>
                <a:gd name="T45" fmla="*/ 96 h 190"/>
                <a:gd name="T46" fmla="*/ 7 w 257"/>
                <a:gd name="T47" fmla="*/ 88 h 190"/>
                <a:gd name="T48" fmla="*/ 16 w 257"/>
                <a:gd name="T49" fmla="*/ 85 h 190"/>
                <a:gd name="T50" fmla="*/ 8 w 257"/>
                <a:gd name="T51" fmla="*/ 78 h 190"/>
                <a:gd name="T52" fmla="*/ 6 w 257"/>
                <a:gd name="T53" fmla="*/ 60 h 190"/>
                <a:gd name="T54" fmla="*/ 8 w 257"/>
                <a:gd name="T55" fmla="*/ 41 h 190"/>
                <a:gd name="T56" fmla="*/ 3 w 257"/>
                <a:gd name="T57" fmla="*/ 23 h 190"/>
                <a:gd name="T58" fmla="*/ 10 w 257"/>
                <a:gd name="T59" fmla="*/ 10 h 190"/>
                <a:gd name="T60" fmla="*/ 33 w 257"/>
                <a:gd name="T61" fmla="*/ 30 h 190"/>
                <a:gd name="T62" fmla="*/ 49 w 257"/>
                <a:gd name="T63" fmla="*/ 36 h 190"/>
                <a:gd name="T64" fmla="*/ 55 w 257"/>
                <a:gd name="T65" fmla="*/ 36 h 190"/>
                <a:gd name="T66" fmla="*/ 65 w 257"/>
                <a:gd name="T67" fmla="*/ 42 h 190"/>
                <a:gd name="T68" fmla="*/ 63 w 257"/>
                <a:gd name="T69" fmla="*/ 56 h 190"/>
                <a:gd name="T70" fmla="*/ 48 w 257"/>
                <a:gd name="T71" fmla="*/ 69 h 190"/>
                <a:gd name="T72" fmla="*/ 48 w 257"/>
                <a:gd name="T73" fmla="*/ 74 h 190"/>
                <a:gd name="T74" fmla="*/ 55 w 257"/>
                <a:gd name="T75" fmla="*/ 66 h 190"/>
                <a:gd name="T76" fmla="*/ 70 w 257"/>
                <a:gd name="T77" fmla="*/ 57 h 190"/>
                <a:gd name="T78" fmla="*/ 66 w 257"/>
                <a:gd name="T79" fmla="*/ 64 h 190"/>
                <a:gd name="T80" fmla="*/ 52 w 257"/>
                <a:gd name="T81" fmla="*/ 80 h 190"/>
                <a:gd name="T82" fmla="*/ 46 w 257"/>
                <a:gd name="T83" fmla="*/ 91 h 190"/>
                <a:gd name="T84" fmla="*/ 55 w 257"/>
                <a:gd name="T85" fmla="*/ 87 h 190"/>
                <a:gd name="T86" fmla="*/ 65 w 257"/>
                <a:gd name="T87" fmla="*/ 82 h 190"/>
                <a:gd name="T88" fmla="*/ 71 w 257"/>
                <a:gd name="T89" fmla="*/ 68 h 190"/>
                <a:gd name="T90" fmla="*/ 80 w 257"/>
                <a:gd name="T91" fmla="*/ 54 h 190"/>
                <a:gd name="T92" fmla="*/ 78 w 257"/>
                <a:gd name="T93" fmla="*/ 42 h 190"/>
                <a:gd name="T94" fmla="*/ 75 w 257"/>
                <a:gd name="T95" fmla="*/ 35 h 190"/>
                <a:gd name="T96" fmla="*/ 74 w 257"/>
                <a:gd name="T97" fmla="*/ 46 h 190"/>
                <a:gd name="T98" fmla="*/ 76 w 257"/>
                <a:gd name="T99" fmla="*/ 54 h 190"/>
                <a:gd name="T100" fmla="*/ 72 w 257"/>
                <a:gd name="T101" fmla="*/ 51 h 190"/>
                <a:gd name="T102" fmla="*/ 68 w 257"/>
                <a:gd name="T103" fmla="*/ 41 h 190"/>
                <a:gd name="T104" fmla="*/ 73 w 257"/>
                <a:gd name="T105" fmla="*/ 32 h 190"/>
                <a:gd name="T106" fmla="*/ 74 w 257"/>
                <a:gd name="T107" fmla="*/ 24 h 190"/>
                <a:gd name="T108" fmla="*/ 80 w 257"/>
                <a:gd name="T109" fmla="*/ 30 h 190"/>
                <a:gd name="T110" fmla="*/ 79 w 257"/>
                <a:gd name="T111" fmla="*/ 15 h 190"/>
                <a:gd name="T112" fmla="*/ 77 w 257"/>
                <a:gd name="T113" fmla="*/ 11 h 190"/>
                <a:gd name="T114" fmla="*/ 145 w 257"/>
                <a:gd name="T115" fmla="*/ 19 h 190"/>
                <a:gd name="T116" fmla="*/ 246 w 257"/>
                <a:gd name="T117" fmla="*/ 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7" h="190">
                  <a:moveTo>
                    <a:pt x="257" y="47"/>
                  </a:moveTo>
                  <a:cubicBezTo>
                    <a:pt x="257" y="47"/>
                    <a:pt x="233" y="161"/>
                    <a:pt x="228" y="167"/>
                  </a:cubicBezTo>
                  <a:cubicBezTo>
                    <a:pt x="224" y="174"/>
                    <a:pt x="229" y="172"/>
                    <a:pt x="229" y="179"/>
                  </a:cubicBezTo>
                  <a:cubicBezTo>
                    <a:pt x="229" y="185"/>
                    <a:pt x="227" y="190"/>
                    <a:pt x="227" y="190"/>
                  </a:cubicBezTo>
                  <a:cubicBezTo>
                    <a:pt x="161" y="173"/>
                    <a:pt x="161" y="173"/>
                    <a:pt x="161" y="173"/>
                  </a:cubicBezTo>
                  <a:cubicBezTo>
                    <a:pt x="150" y="172"/>
                    <a:pt x="150" y="172"/>
                    <a:pt x="150" y="172"/>
                  </a:cubicBezTo>
                  <a:cubicBezTo>
                    <a:pt x="146" y="173"/>
                    <a:pt x="146" y="173"/>
                    <a:pt x="146" y="173"/>
                  </a:cubicBezTo>
                  <a:cubicBezTo>
                    <a:pt x="141" y="172"/>
                    <a:pt x="141" y="172"/>
                    <a:pt x="141" y="172"/>
                  </a:cubicBezTo>
                  <a:cubicBezTo>
                    <a:pt x="137" y="173"/>
                    <a:pt x="137" y="173"/>
                    <a:pt x="137" y="173"/>
                  </a:cubicBezTo>
                  <a:cubicBezTo>
                    <a:pt x="108" y="174"/>
                    <a:pt x="108" y="174"/>
                    <a:pt x="108" y="174"/>
                  </a:cubicBezTo>
                  <a:cubicBezTo>
                    <a:pt x="105" y="172"/>
                    <a:pt x="105" y="172"/>
                    <a:pt x="105" y="172"/>
                  </a:cubicBezTo>
                  <a:cubicBezTo>
                    <a:pt x="102" y="173"/>
                    <a:pt x="102" y="173"/>
                    <a:pt x="102" y="173"/>
                  </a:cubicBezTo>
                  <a:cubicBezTo>
                    <a:pt x="99" y="174"/>
                    <a:pt x="99" y="174"/>
                    <a:pt x="99" y="174"/>
                  </a:cubicBezTo>
                  <a:cubicBezTo>
                    <a:pt x="97" y="174"/>
                    <a:pt x="97" y="174"/>
                    <a:pt x="97" y="174"/>
                  </a:cubicBezTo>
                  <a:cubicBezTo>
                    <a:pt x="94" y="173"/>
                    <a:pt x="94" y="173"/>
                    <a:pt x="94" y="173"/>
                  </a:cubicBezTo>
                  <a:cubicBezTo>
                    <a:pt x="94" y="172"/>
                    <a:pt x="94" y="172"/>
                    <a:pt x="94" y="172"/>
                  </a:cubicBezTo>
                  <a:cubicBezTo>
                    <a:pt x="89" y="172"/>
                    <a:pt x="89" y="172"/>
                    <a:pt x="89" y="172"/>
                  </a:cubicBezTo>
                  <a:cubicBezTo>
                    <a:pt x="86" y="171"/>
                    <a:pt x="86" y="171"/>
                    <a:pt x="86" y="171"/>
                  </a:cubicBezTo>
                  <a:cubicBezTo>
                    <a:pt x="85" y="169"/>
                    <a:pt x="85" y="169"/>
                    <a:pt x="85" y="169"/>
                  </a:cubicBezTo>
                  <a:cubicBezTo>
                    <a:pt x="85" y="168"/>
                    <a:pt x="85" y="168"/>
                    <a:pt x="85" y="168"/>
                  </a:cubicBezTo>
                  <a:cubicBezTo>
                    <a:pt x="81" y="167"/>
                    <a:pt x="81" y="167"/>
                    <a:pt x="81" y="167"/>
                  </a:cubicBezTo>
                  <a:cubicBezTo>
                    <a:pt x="73" y="165"/>
                    <a:pt x="73" y="165"/>
                    <a:pt x="73" y="165"/>
                  </a:cubicBezTo>
                  <a:cubicBezTo>
                    <a:pt x="68" y="163"/>
                    <a:pt x="68" y="163"/>
                    <a:pt x="68" y="163"/>
                  </a:cubicBezTo>
                  <a:cubicBezTo>
                    <a:pt x="66" y="162"/>
                    <a:pt x="66" y="162"/>
                    <a:pt x="66" y="162"/>
                  </a:cubicBezTo>
                  <a:cubicBezTo>
                    <a:pt x="60" y="163"/>
                    <a:pt x="60" y="163"/>
                    <a:pt x="60" y="163"/>
                  </a:cubicBezTo>
                  <a:cubicBezTo>
                    <a:pt x="51" y="165"/>
                    <a:pt x="51" y="165"/>
                    <a:pt x="51" y="165"/>
                  </a:cubicBezTo>
                  <a:cubicBezTo>
                    <a:pt x="40" y="162"/>
                    <a:pt x="40" y="162"/>
                    <a:pt x="40" y="162"/>
                  </a:cubicBezTo>
                  <a:cubicBezTo>
                    <a:pt x="33" y="156"/>
                    <a:pt x="33" y="156"/>
                    <a:pt x="33" y="156"/>
                  </a:cubicBezTo>
                  <a:cubicBezTo>
                    <a:pt x="33" y="156"/>
                    <a:pt x="36" y="149"/>
                    <a:pt x="35" y="140"/>
                  </a:cubicBezTo>
                  <a:cubicBezTo>
                    <a:pt x="34" y="130"/>
                    <a:pt x="29" y="128"/>
                    <a:pt x="29" y="128"/>
                  </a:cubicBezTo>
                  <a:cubicBezTo>
                    <a:pt x="24" y="128"/>
                    <a:pt x="24" y="128"/>
                    <a:pt x="24" y="128"/>
                  </a:cubicBezTo>
                  <a:cubicBezTo>
                    <a:pt x="20" y="126"/>
                    <a:pt x="20" y="126"/>
                    <a:pt x="20" y="126"/>
                  </a:cubicBezTo>
                  <a:cubicBezTo>
                    <a:pt x="20" y="126"/>
                    <a:pt x="20" y="120"/>
                    <a:pt x="15" y="120"/>
                  </a:cubicBezTo>
                  <a:cubicBezTo>
                    <a:pt x="10" y="120"/>
                    <a:pt x="10" y="120"/>
                    <a:pt x="10" y="120"/>
                  </a:cubicBezTo>
                  <a:cubicBezTo>
                    <a:pt x="4" y="119"/>
                    <a:pt x="4" y="119"/>
                    <a:pt x="4" y="119"/>
                  </a:cubicBezTo>
                  <a:cubicBezTo>
                    <a:pt x="0" y="116"/>
                    <a:pt x="0" y="116"/>
                    <a:pt x="0" y="116"/>
                  </a:cubicBezTo>
                  <a:cubicBezTo>
                    <a:pt x="1" y="109"/>
                    <a:pt x="1" y="109"/>
                    <a:pt x="1" y="109"/>
                  </a:cubicBezTo>
                  <a:cubicBezTo>
                    <a:pt x="3" y="103"/>
                    <a:pt x="3" y="103"/>
                    <a:pt x="3" y="103"/>
                  </a:cubicBezTo>
                  <a:cubicBezTo>
                    <a:pt x="4" y="102"/>
                    <a:pt x="4" y="102"/>
                    <a:pt x="4" y="102"/>
                  </a:cubicBezTo>
                  <a:cubicBezTo>
                    <a:pt x="5" y="105"/>
                    <a:pt x="5" y="105"/>
                    <a:pt x="5" y="105"/>
                  </a:cubicBezTo>
                  <a:cubicBezTo>
                    <a:pt x="6" y="106"/>
                    <a:pt x="6" y="106"/>
                    <a:pt x="6" y="106"/>
                  </a:cubicBezTo>
                  <a:cubicBezTo>
                    <a:pt x="7" y="105"/>
                    <a:pt x="7" y="105"/>
                    <a:pt x="7" y="105"/>
                  </a:cubicBezTo>
                  <a:cubicBezTo>
                    <a:pt x="7" y="101"/>
                    <a:pt x="7" y="101"/>
                    <a:pt x="7" y="101"/>
                  </a:cubicBezTo>
                  <a:cubicBezTo>
                    <a:pt x="11" y="99"/>
                    <a:pt x="11" y="99"/>
                    <a:pt x="11" y="99"/>
                  </a:cubicBezTo>
                  <a:cubicBezTo>
                    <a:pt x="11" y="98"/>
                    <a:pt x="11" y="98"/>
                    <a:pt x="11" y="98"/>
                  </a:cubicBezTo>
                  <a:cubicBezTo>
                    <a:pt x="9" y="96"/>
                    <a:pt x="9" y="96"/>
                    <a:pt x="9" y="96"/>
                  </a:cubicBezTo>
                  <a:cubicBezTo>
                    <a:pt x="8" y="95"/>
                    <a:pt x="8" y="95"/>
                    <a:pt x="8" y="95"/>
                  </a:cubicBezTo>
                  <a:cubicBezTo>
                    <a:pt x="7" y="88"/>
                    <a:pt x="7" y="88"/>
                    <a:pt x="7" y="88"/>
                  </a:cubicBezTo>
                  <a:cubicBezTo>
                    <a:pt x="14" y="87"/>
                    <a:pt x="14" y="87"/>
                    <a:pt x="14" y="87"/>
                  </a:cubicBezTo>
                  <a:cubicBezTo>
                    <a:pt x="16" y="85"/>
                    <a:pt x="16" y="85"/>
                    <a:pt x="16" y="85"/>
                  </a:cubicBezTo>
                  <a:cubicBezTo>
                    <a:pt x="10" y="80"/>
                    <a:pt x="10" y="80"/>
                    <a:pt x="10" y="80"/>
                  </a:cubicBezTo>
                  <a:cubicBezTo>
                    <a:pt x="8" y="78"/>
                    <a:pt x="8" y="78"/>
                    <a:pt x="8" y="78"/>
                  </a:cubicBezTo>
                  <a:cubicBezTo>
                    <a:pt x="6" y="64"/>
                    <a:pt x="6" y="64"/>
                    <a:pt x="6" y="64"/>
                  </a:cubicBezTo>
                  <a:cubicBezTo>
                    <a:pt x="6" y="60"/>
                    <a:pt x="6" y="60"/>
                    <a:pt x="6" y="60"/>
                  </a:cubicBezTo>
                  <a:cubicBezTo>
                    <a:pt x="8" y="59"/>
                    <a:pt x="8" y="59"/>
                    <a:pt x="8" y="59"/>
                  </a:cubicBezTo>
                  <a:cubicBezTo>
                    <a:pt x="8" y="41"/>
                    <a:pt x="8" y="41"/>
                    <a:pt x="8" y="41"/>
                  </a:cubicBezTo>
                  <a:cubicBezTo>
                    <a:pt x="3" y="37"/>
                    <a:pt x="3" y="37"/>
                    <a:pt x="3" y="37"/>
                  </a:cubicBezTo>
                  <a:cubicBezTo>
                    <a:pt x="3" y="23"/>
                    <a:pt x="3" y="23"/>
                    <a:pt x="3" y="23"/>
                  </a:cubicBezTo>
                  <a:cubicBezTo>
                    <a:pt x="8" y="17"/>
                    <a:pt x="8" y="17"/>
                    <a:pt x="8" y="17"/>
                  </a:cubicBezTo>
                  <a:cubicBezTo>
                    <a:pt x="10" y="10"/>
                    <a:pt x="10" y="10"/>
                    <a:pt x="10" y="10"/>
                  </a:cubicBezTo>
                  <a:cubicBezTo>
                    <a:pt x="21" y="21"/>
                    <a:pt x="21" y="21"/>
                    <a:pt x="21" y="21"/>
                  </a:cubicBezTo>
                  <a:cubicBezTo>
                    <a:pt x="33" y="30"/>
                    <a:pt x="33" y="30"/>
                    <a:pt x="33" y="30"/>
                  </a:cubicBezTo>
                  <a:cubicBezTo>
                    <a:pt x="42" y="34"/>
                    <a:pt x="42" y="34"/>
                    <a:pt x="42" y="34"/>
                  </a:cubicBezTo>
                  <a:cubicBezTo>
                    <a:pt x="49" y="36"/>
                    <a:pt x="49" y="36"/>
                    <a:pt x="49" y="36"/>
                  </a:cubicBezTo>
                  <a:cubicBezTo>
                    <a:pt x="52" y="36"/>
                    <a:pt x="52" y="36"/>
                    <a:pt x="52" y="36"/>
                  </a:cubicBezTo>
                  <a:cubicBezTo>
                    <a:pt x="55" y="36"/>
                    <a:pt x="55" y="36"/>
                    <a:pt x="55" y="36"/>
                  </a:cubicBezTo>
                  <a:cubicBezTo>
                    <a:pt x="57" y="43"/>
                    <a:pt x="57" y="43"/>
                    <a:pt x="57" y="43"/>
                  </a:cubicBezTo>
                  <a:cubicBezTo>
                    <a:pt x="65" y="42"/>
                    <a:pt x="65" y="42"/>
                    <a:pt x="65" y="42"/>
                  </a:cubicBezTo>
                  <a:cubicBezTo>
                    <a:pt x="66" y="52"/>
                    <a:pt x="66" y="52"/>
                    <a:pt x="66" y="52"/>
                  </a:cubicBezTo>
                  <a:cubicBezTo>
                    <a:pt x="63" y="56"/>
                    <a:pt x="63" y="56"/>
                    <a:pt x="63" y="56"/>
                  </a:cubicBezTo>
                  <a:cubicBezTo>
                    <a:pt x="54" y="61"/>
                    <a:pt x="54" y="61"/>
                    <a:pt x="54" y="61"/>
                  </a:cubicBezTo>
                  <a:cubicBezTo>
                    <a:pt x="48" y="69"/>
                    <a:pt x="48" y="69"/>
                    <a:pt x="48" y="69"/>
                  </a:cubicBezTo>
                  <a:cubicBezTo>
                    <a:pt x="46" y="73"/>
                    <a:pt x="46" y="73"/>
                    <a:pt x="46" y="73"/>
                  </a:cubicBezTo>
                  <a:cubicBezTo>
                    <a:pt x="48" y="74"/>
                    <a:pt x="48" y="74"/>
                    <a:pt x="48" y="74"/>
                  </a:cubicBezTo>
                  <a:cubicBezTo>
                    <a:pt x="52" y="70"/>
                    <a:pt x="52" y="70"/>
                    <a:pt x="52" y="70"/>
                  </a:cubicBezTo>
                  <a:cubicBezTo>
                    <a:pt x="55" y="66"/>
                    <a:pt x="55" y="66"/>
                    <a:pt x="55" y="66"/>
                  </a:cubicBezTo>
                  <a:cubicBezTo>
                    <a:pt x="64" y="60"/>
                    <a:pt x="64" y="60"/>
                    <a:pt x="64" y="60"/>
                  </a:cubicBezTo>
                  <a:cubicBezTo>
                    <a:pt x="70" y="57"/>
                    <a:pt x="70" y="57"/>
                    <a:pt x="70" y="57"/>
                  </a:cubicBezTo>
                  <a:cubicBezTo>
                    <a:pt x="69" y="61"/>
                    <a:pt x="69" y="61"/>
                    <a:pt x="69" y="61"/>
                  </a:cubicBezTo>
                  <a:cubicBezTo>
                    <a:pt x="66" y="64"/>
                    <a:pt x="66" y="64"/>
                    <a:pt x="66" y="64"/>
                  </a:cubicBezTo>
                  <a:cubicBezTo>
                    <a:pt x="62" y="74"/>
                    <a:pt x="62" y="74"/>
                    <a:pt x="62" y="74"/>
                  </a:cubicBezTo>
                  <a:cubicBezTo>
                    <a:pt x="52" y="80"/>
                    <a:pt x="52" y="80"/>
                    <a:pt x="52" y="80"/>
                  </a:cubicBezTo>
                  <a:cubicBezTo>
                    <a:pt x="46" y="86"/>
                    <a:pt x="46" y="86"/>
                    <a:pt x="46" y="86"/>
                  </a:cubicBezTo>
                  <a:cubicBezTo>
                    <a:pt x="46" y="91"/>
                    <a:pt x="46" y="91"/>
                    <a:pt x="46" y="91"/>
                  </a:cubicBezTo>
                  <a:cubicBezTo>
                    <a:pt x="50" y="92"/>
                    <a:pt x="50" y="92"/>
                    <a:pt x="50" y="92"/>
                  </a:cubicBezTo>
                  <a:cubicBezTo>
                    <a:pt x="55" y="87"/>
                    <a:pt x="55" y="87"/>
                    <a:pt x="55" y="87"/>
                  </a:cubicBezTo>
                  <a:cubicBezTo>
                    <a:pt x="60" y="83"/>
                    <a:pt x="60" y="83"/>
                    <a:pt x="60" y="83"/>
                  </a:cubicBezTo>
                  <a:cubicBezTo>
                    <a:pt x="65" y="82"/>
                    <a:pt x="65" y="82"/>
                    <a:pt x="65" y="82"/>
                  </a:cubicBezTo>
                  <a:cubicBezTo>
                    <a:pt x="69" y="78"/>
                    <a:pt x="69" y="78"/>
                    <a:pt x="69" y="78"/>
                  </a:cubicBezTo>
                  <a:cubicBezTo>
                    <a:pt x="71" y="68"/>
                    <a:pt x="71" y="68"/>
                    <a:pt x="71" y="68"/>
                  </a:cubicBezTo>
                  <a:cubicBezTo>
                    <a:pt x="75" y="60"/>
                    <a:pt x="75" y="60"/>
                    <a:pt x="75" y="60"/>
                  </a:cubicBezTo>
                  <a:cubicBezTo>
                    <a:pt x="80" y="54"/>
                    <a:pt x="80" y="54"/>
                    <a:pt x="80" y="54"/>
                  </a:cubicBezTo>
                  <a:cubicBezTo>
                    <a:pt x="81" y="50"/>
                    <a:pt x="81" y="50"/>
                    <a:pt x="81" y="50"/>
                  </a:cubicBezTo>
                  <a:cubicBezTo>
                    <a:pt x="78" y="42"/>
                    <a:pt x="78" y="42"/>
                    <a:pt x="78" y="42"/>
                  </a:cubicBezTo>
                  <a:cubicBezTo>
                    <a:pt x="78" y="34"/>
                    <a:pt x="78" y="34"/>
                    <a:pt x="78" y="34"/>
                  </a:cubicBezTo>
                  <a:cubicBezTo>
                    <a:pt x="75" y="35"/>
                    <a:pt x="75" y="35"/>
                    <a:pt x="75" y="35"/>
                  </a:cubicBezTo>
                  <a:cubicBezTo>
                    <a:pt x="73" y="38"/>
                    <a:pt x="73" y="38"/>
                    <a:pt x="73" y="38"/>
                  </a:cubicBezTo>
                  <a:cubicBezTo>
                    <a:pt x="74" y="46"/>
                    <a:pt x="74" y="46"/>
                    <a:pt x="74" y="46"/>
                  </a:cubicBezTo>
                  <a:cubicBezTo>
                    <a:pt x="76" y="52"/>
                    <a:pt x="76" y="52"/>
                    <a:pt x="76" y="52"/>
                  </a:cubicBezTo>
                  <a:cubicBezTo>
                    <a:pt x="76" y="54"/>
                    <a:pt x="76" y="54"/>
                    <a:pt x="76" y="54"/>
                  </a:cubicBezTo>
                  <a:cubicBezTo>
                    <a:pt x="74" y="53"/>
                    <a:pt x="74" y="53"/>
                    <a:pt x="74" y="53"/>
                  </a:cubicBezTo>
                  <a:cubicBezTo>
                    <a:pt x="72" y="51"/>
                    <a:pt x="72" y="51"/>
                    <a:pt x="72" y="51"/>
                  </a:cubicBezTo>
                  <a:cubicBezTo>
                    <a:pt x="70" y="46"/>
                    <a:pt x="70" y="46"/>
                    <a:pt x="70" y="46"/>
                  </a:cubicBezTo>
                  <a:cubicBezTo>
                    <a:pt x="68" y="41"/>
                    <a:pt x="68" y="41"/>
                    <a:pt x="68" y="41"/>
                  </a:cubicBezTo>
                  <a:cubicBezTo>
                    <a:pt x="68" y="37"/>
                    <a:pt x="68" y="37"/>
                    <a:pt x="68" y="37"/>
                  </a:cubicBezTo>
                  <a:cubicBezTo>
                    <a:pt x="73" y="32"/>
                    <a:pt x="73" y="32"/>
                    <a:pt x="73" y="32"/>
                  </a:cubicBezTo>
                  <a:cubicBezTo>
                    <a:pt x="75" y="28"/>
                    <a:pt x="75" y="28"/>
                    <a:pt x="75" y="28"/>
                  </a:cubicBezTo>
                  <a:cubicBezTo>
                    <a:pt x="74" y="24"/>
                    <a:pt x="74" y="24"/>
                    <a:pt x="74" y="24"/>
                  </a:cubicBezTo>
                  <a:cubicBezTo>
                    <a:pt x="79" y="29"/>
                    <a:pt x="79" y="29"/>
                    <a:pt x="79" y="29"/>
                  </a:cubicBezTo>
                  <a:cubicBezTo>
                    <a:pt x="80" y="30"/>
                    <a:pt x="80" y="30"/>
                    <a:pt x="80" y="30"/>
                  </a:cubicBezTo>
                  <a:cubicBezTo>
                    <a:pt x="81" y="24"/>
                    <a:pt x="81" y="24"/>
                    <a:pt x="81" y="24"/>
                  </a:cubicBezTo>
                  <a:cubicBezTo>
                    <a:pt x="79" y="15"/>
                    <a:pt x="79" y="15"/>
                    <a:pt x="79" y="15"/>
                  </a:cubicBezTo>
                  <a:cubicBezTo>
                    <a:pt x="80" y="12"/>
                    <a:pt x="80" y="12"/>
                    <a:pt x="80" y="12"/>
                  </a:cubicBezTo>
                  <a:cubicBezTo>
                    <a:pt x="77" y="11"/>
                    <a:pt x="77" y="11"/>
                    <a:pt x="77" y="11"/>
                  </a:cubicBezTo>
                  <a:cubicBezTo>
                    <a:pt x="76" y="0"/>
                    <a:pt x="76" y="0"/>
                    <a:pt x="76" y="0"/>
                  </a:cubicBezTo>
                  <a:cubicBezTo>
                    <a:pt x="76" y="0"/>
                    <a:pt x="133" y="16"/>
                    <a:pt x="145" y="19"/>
                  </a:cubicBezTo>
                  <a:cubicBezTo>
                    <a:pt x="156" y="22"/>
                    <a:pt x="230" y="42"/>
                    <a:pt x="235" y="43"/>
                  </a:cubicBezTo>
                  <a:cubicBezTo>
                    <a:pt x="240" y="45"/>
                    <a:pt x="246" y="45"/>
                    <a:pt x="246" y="45"/>
                  </a:cubicBezTo>
                  <a:lnTo>
                    <a:pt x="257" y="47"/>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15" name="Freeform 6">
              <a:extLst>
                <a:ext uri="{FF2B5EF4-FFF2-40B4-BE49-F238E27FC236}">
                  <a16:creationId xmlns:a16="http://schemas.microsoft.com/office/drawing/2014/main" id="{DDDC8C15-BCC1-4AE2-BE22-632BD75603B2}"/>
                </a:ext>
              </a:extLst>
            </p:cNvPr>
            <p:cNvSpPr>
              <a:spLocks/>
            </p:cNvSpPr>
            <p:nvPr/>
          </p:nvSpPr>
          <p:spPr bwMode="auto">
            <a:xfrm>
              <a:off x="5925595" y="2621841"/>
              <a:ext cx="384509" cy="394627"/>
            </a:xfrm>
            <a:custGeom>
              <a:avLst/>
              <a:gdLst>
                <a:gd name="T0" fmla="*/ 34 w 228"/>
                <a:gd name="T1" fmla="*/ 0 h 234"/>
                <a:gd name="T2" fmla="*/ 228 w 228"/>
                <a:gd name="T3" fmla="*/ 23 h 234"/>
                <a:gd name="T4" fmla="*/ 227 w 228"/>
                <a:gd name="T5" fmla="*/ 44 h 234"/>
                <a:gd name="T6" fmla="*/ 224 w 228"/>
                <a:gd name="T7" fmla="*/ 44 h 234"/>
                <a:gd name="T8" fmla="*/ 210 w 228"/>
                <a:gd name="T9" fmla="*/ 226 h 234"/>
                <a:gd name="T10" fmla="*/ 91 w 228"/>
                <a:gd name="T11" fmla="*/ 215 h 234"/>
                <a:gd name="T12" fmla="*/ 90 w 228"/>
                <a:gd name="T13" fmla="*/ 224 h 234"/>
                <a:gd name="T14" fmla="*/ 32 w 228"/>
                <a:gd name="T15" fmla="*/ 218 h 234"/>
                <a:gd name="T16" fmla="*/ 29 w 228"/>
                <a:gd name="T17" fmla="*/ 234 h 234"/>
                <a:gd name="T18" fmla="*/ 0 w 228"/>
                <a:gd name="T19" fmla="*/ 230 h 234"/>
                <a:gd name="T20" fmla="*/ 34 w 228"/>
                <a:gd name="T21"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234">
                  <a:moveTo>
                    <a:pt x="34" y="0"/>
                  </a:moveTo>
                  <a:lnTo>
                    <a:pt x="228" y="23"/>
                  </a:lnTo>
                  <a:lnTo>
                    <a:pt x="227" y="44"/>
                  </a:lnTo>
                  <a:lnTo>
                    <a:pt x="224" y="44"/>
                  </a:lnTo>
                  <a:lnTo>
                    <a:pt x="210" y="226"/>
                  </a:lnTo>
                  <a:lnTo>
                    <a:pt x="91" y="215"/>
                  </a:lnTo>
                  <a:lnTo>
                    <a:pt x="90" y="224"/>
                  </a:lnTo>
                  <a:lnTo>
                    <a:pt x="32" y="218"/>
                  </a:lnTo>
                  <a:lnTo>
                    <a:pt x="29" y="234"/>
                  </a:lnTo>
                  <a:lnTo>
                    <a:pt x="0" y="230"/>
                  </a:lnTo>
                  <a:lnTo>
                    <a:pt x="34" y="0"/>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16" name="Freeform 7">
              <a:extLst>
                <a:ext uri="{FF2B5EF4-FFF2-40B4-BE49-F238E27FC236}">
                  <a16:creationId xmlns:a16="http://schemas.microsoft.com/office/drawing/2014/main" id="{C1C1C7F0-9CC8-4422-9FCE-6AC6D613997C}"/>
                </a:ext>
              </a:extLst>
            </p:cNvPr>
            <p:cNvSpPr>
              <a:spLocks/>
            </p:cNvSpPr>
            <p:nvPr/>
          </p:nvSpPr>
          <p:spPr bwMode="auto">
            <a:xfrm>
              <a:off x="6068941" y="2696045"/>
              <a:ext cx="762272" cy="752153"/>
            </a:xfrm>
            <a:custGeom>
              <a:avLst/>
              <a:gdLst>
                <a:gd name="T0" fmla="*/ 450 w 452"/>
                <a:gd name="T1" fmla="*/ 234 h 446"/>
                <a:gd name="T2" fmla="*/ 446 w 452"/>
                <a:gd name="T3" fmla="*/ 215 h 446"/>
                <a:gd name="T4" fmla="*/ 435 w 452"/>
                <a:gd name="T5" fmla="*/ 131 h 446"/>
                <a:gd name="T6" fmla="*/ 417 w 452"/>
                <a:gd name="T7" fmla="*/ 128 h 446"/>
                <a:gd name="T8" fmla="*/ 398 w 452"/>
                <a:gd name="T9" fmla="*/ 117 h 446"/>
                <a:gd name="T10" fmla="*/ 378 w 452"/>
                <a:gd name="T11" fmla="*/ 116 h 446"/>
                <a:gd name="T12" fmla="*/ 365 w 452"/>
                <a:gd name="T13" fmla="*/ 118 h 446"/>
                <a:gd name="T14" fmla="*/ 352 w 452"/>
                <a:gd name="T15" fmla="*/ 122 h 446"/>
                <a:gd name="T16" fmla="*/ 332 w 452"/>
                <a:gd name="T17" fmla="*/ 118 h 446"/>
                <a:gd name="T18" fmla="*/ 325 w 452"/>
                <a:gd name="T19" fmla="*/ 116 h 446"/>
                <a:gd name="T20" fmla="*/ 310 w 452"/>
                <a:gd name="T21" fmla="*/ 112 h 446"/>
                <a:gd name="T22" fmla="*/ 301 w 452"/>
                <a:gd name="T23" fmla="*/ 111 h 446"/>
                <a:gd name="T24" fmla="*/ 284 w 452"/>
                <a:gd name="T25" fmla="*/ 107 h 446"/>
                <a:gd name="T26" fmla="*/ 269 w 452"/>
                <a:gd name="T27" fmla="*/ 101 h 446"/>
                <a:gd name="T28" fmla="*/ 253 w 452"/>
                <a:gd name="T29" fmla="*/ 93 h 446"/>
                <a:gd name="T30" fmla="*/ 242 w 452"/>
                <a:gd name="T31" fmla="*/ 90 h 446"/>
                <a:gd name="T32" fmla="*/ 125 w 452"/>
                <a:gd name="T33" fmla="*/ 182 h 446"/>
                <a:gd name="T34" fmla="*/ 2 w 452"/>
                <a:gd name="T35" fmla="*/ 183 h 446"/>
                <a:gd name="T36" fmla="*/ 13 w 452"/>
                <a:gd name="T37" fmla="*/ 197 h 446"/>
                <a:gd name="T38" fmla="*/ 22 w 452"/>
                <a:gd name="T39" fmla="*/ 205 h 446"/>
                <a:gd name="T40" fmla="*/ 41 w 452"/>
                <a:gd name="T41" fmla="*/ 224 h 446"/>
                <a:gd name="T42" fmla="*/ 55 w 452"/>
                <a:gd name="T43" fmla="*/ 238 h 446"/>
                <a:gd name="T44" fmla="*/ 59 w 452"/>
                <a:gd name="T45" fmla="*/ 259 h 446"/>
                <a:gd name="T46" fmla="*/ 66 w 452"/>
                <a:gd name="T47" fmla="*/ 278 h 446"/>
                <a:gd name="T48" fmla="*/ 74 w 452"/>
                <a:gd name="T49" fmla="*/ 286 h 446"/>
                <a:gd name="T50" fmla="*/ 88 w 452"/>
                <a:gd name="T51" fmla="*/ 296 h 446"/>
                <a:gd name="T52" fmla="*/ 109 w 452"/>
                <a:gd name="T53" fmla="*/ 307 h 446"/>
                <a:gd name="T54" fmla="*/ 120 w 452"/>
                <a:gd name="T55" fmla="*/ 298 h 446"/>
                <a:gd name="T56" fmla="*/ 127 w 452"/>
                <a:gd name="T57" fmla="*/ 283 h 446"/>
                <a:gd name="T58" fmla="*/ 148 w 452"/>
                <a:gd name="T59" fmla="*/ 275 h 446"/>
                <a:gd name="T60" fmla="*/ 170 w 452"/>
                <a:gd name="T61" fmla="*/ 279 h 446"/>
                <a:gd name="T62" fmla="*/ 183 w 452"/>
                <a:gd name="T63" fmla="*/ 292 h 446"/>
                <a:gd name="T64" fmla="*/ 200 w 452"/>
                <a:gd name="T65" fmla="*/ 320 h 446"/>
                <a:gd name="T66" fmla="*/ 210 w 452"/>
                <a:gd name="T67" fmla="*/ 343 h 446"/>
                <a:gd name="T68" fmla="*/ 235 w 452"/>
                <a:gd name="T69" fmla="*/ 372 h 446"/>
                <a:gd name="T70" fmla="*/ 237 w 452"/>
                <a:gd name="T71" fmla="*/ 388 h 446"/>
                <a:gd name="T72" fmla="*/ 249 w 452"/>
                <a:gd name="T73" fmla="*/ 416 h 446"/>
                <a:gd name="T74" fmla="*/ 273 w 452"/>
                <a:gd name="T75" fmla="*/ 427 h 446"/>
                <a:gd name="T76" fmla="*/ 291 w 452"/>
                <a:gd name="T77" fmla="*/ 438 h 446"/>
                <a:gd name="T78" fmla="*/ 305 w 452"/>
                <a:gd name="T79" fmla="*/ 442 h 446"/>
                <a:gd name="T80" fmla="*/ 321 w 452"/>
                <a:gd name="T81" fmla="*/ 441 h 446"/>
                <a:gd name="T82" fmla="*/ 317 w 452"/>
                <a:gd name="T83" fmla="*/ 425 h 446"/>
                <a:gd name="T84" fmla="*/ 308 w 452"/>
                <a:gd name="T85" fmla="*/ 404 h 446"/>
                <a:gd name="T86" fmla="*/ 318 w 452"/>
                <a:gd name="T87" fmla="*/ 370 h 446"/>
                <a:gd name="T88" fmla="*/ 311 w 452"/>
                <a:gd name="T89" fmla="*/ 361 h 446"/>
                <a:gd name="T90" fmla="*/ 326 w 452"/>
                <a:gd name="T91" fmla="*/ 355 h 446"/>
                <a:gd name="T92" fmla="*/ 324 w 452"/>
                <a:gd name="T93" fmla="*/ 350 h 446"/>
                <a:gd name="T94" fmla="*/ 338 w 452"/>
                <a:gd name="T95" fmla="*/ 350 h 446"/>
                <a:gd name="T96" fmla="*/ 336 w 452"/>
                <a:gd name="T97" fmla="*/ 345 h 446"/>
                <a:gd name="T98" fmla="*/ 347 w 452"/>
                <a:gd name="T99" fmla="*/ 342 h 446"/>
                <a:gd name="T100" fmla="*/ 346 w 452"/>
                <a:gd name="T101" fmla="*/ 331 h 446"/>
                <a:gd name="T102" fmla="*/ 357 w 452"/>
                <a:gd name="T103" fmla="*/ 329 h 446"/>
                <a:gd name="T104" fmla="*/ 367 w 452"/>
                <a:gd name="T105" fmla="*/ 329 h 446"/>
                <a:gd name="T106" fmla="*/ 395 w 452"/>
                <a:gd name="T107" fmla="*/ 314 h 446"/>
                <a:gd name="T108" fmla="*/ 403 w 452"/>
                <a:gd name="T109" fmla="*/ 305 h 446"/>
                <a:gd name="T110" fmla="*/ 403 w 452"/>
                <a:gd name="T111" fmla="*/ 296 h 446"/>
                <a:gd name="T112" fmla="*/ 410 w 452"/>
                <a:gd name="T113" fmla="*/ 286 h 446"/>
                <a:gd name="T114" fmla="*/ 412 w 452"/>
                <a:gd name="T115" fmla="*/ 299 h 446"/>
                <a:gd name="T116" fmla="*/ 439 w 452"/>
                <a:gd name="T117" fmla="*/ 288 h 446"/>
                <a:gd name="T118" fmla="*/ 447 w 452"/>
                <a:gd name="T119" fmla="*/ 268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2" h="446">
                  <a:moveTo>
                    <a:pt x="446" y="253"/>
                  </a:moveTo>
                  <a:lnTo>
                    <a:pt x="448" y="245"/>
                  </a:lnTo>
                  <a:lnTo>
                    <a:pt x="452" y="240"/>
                  </a:lnTo>
                  <a:lnTo>
                    <a:pt x="450" y="234"/>
                  </a:lnTo>
                  <a:lnTo>
                    <a:pt x="448" y="226"/>
                  </a:lnTo>
                  <a:lnTo>
                    <a:pt x="447" y="223"/>
                  </a:lnTo>
                  <a:lnTo>
                    <a:pt x="447" y="217"/>
                  </a:lnTo>
                  <a:lnTo>
                    <a:pt x="446" y="215"/>
                  </a:lnTo>
                  <a:lnTo>
                    <a:pt x="442" y="206"/>
                  </a:lnTo>
                  <a:lnTo>
                    <a:pt x="442" y="204"/>
                  </a:lnTo>
                  <a:lnTo>
                    <a:pt x="435" y="198"/>
                  </a:lnTo>
                  <a:lnTo>
                    <a:pt x="435" y="131"/>
                  </a:lnTo>
                  <a:lnTo>
                    <a:pt x="425" y="130"/>
                  </a:lnTo>
                  <a:lnTo>
                    <a:pt x="423" y="132"/>
                  </a:lnTo>
                  <a:lnTo>
                    <a:pt x="420" y="131"/>
                  </a:lnTo>
                  <a:lnTo>
                    <a:pt x="417" y="128"/>
                  </a:lnTo>
                  <a:lnTo>
                    <a:pt x="413" y="126"/>
                  </a:lnTo>
                  <a:lnTo>
                    <a:pt x="408" y="126"/>
                  </a:lnTo>
                  <a:lnTo>
                    <a:pt x="402" y="122"/>
                  </a:lnTo>
                  <a:lnTo>
                    <a:pt x="398" y="117"/>
                  </a:lnTo>
                  <a:lnTo>
                    <a:pt x="393" y="116"/>
                  </a:lnTo>
                  <a:lnTo>
                    <a:pt x="385" y="118"/>
                  </a:lnTo>
                  <a:lnTo>
                    <a:pt x="383" y="117"/>
                  </a:lnTo>
                  <a:lnTo>
                    <a:pt x="378" y="116"/>
                  </a:lnTo>
                  <a:lnTo>
                    <a:pt x="374" y="119"/>
                  </a:lnTo>
                  <a:lnTo>
                    <a:pt x="372" y="120"/>
                  </a:lnTo>
                  <a:lnTo>
                    <a:pt x="369" y="118"/>
                  </a:lnTo>
                  <a:lnTo>
                    <a:pt x="365" y="118"/>
                  </a:lnTo>
                  <a:lnTo>
                    <a:pt x="363" y="121"/>
                  </a:lnTo>
                  <a:lnTo>
                    <a:pt x="358" y="124"/>
                  </a:lnTo>
                  <a:lnTo>
                    <a:pt x="354" y="125"/>
                  </a:lnTo>
                  <a:lnTo>
                    <a:pt x="352" y="122"/>
                  </a:lnTo>
                  <a:lnTo>
                    <a:pt x="349" y="119"/>
                  </a:lnTo>
                  <a:lnTo>
                    <a:pt x="341" y="120"/>
                  </a:lnTo>
                  <a:lnTo>
                    <a:pt x="336" y="117"/>
                  </a:lnTo>
                  <a:lnTo>
                    <a:pt x="332" y="118"/>
                  </a:lnTo>
                  <a:lnTo>
                    <a:pt x="330" y="122"/>
                  </a:lnTo>
                  <a:lnTo>
                    <a:pt x="328" y="123"/>
                  </a:lnTo>
                  <a:lnTo>
                    <a:pt x="327" y="118"/>
                  </a:lnTo>
                  <a:lnTo>
                    <a:pt x="325" y="116"/>
                  </a:lnTo>
                  <a:lnTo>
                    <a:pt x="319" y="120"/>
                  </a:lnTo>
                  <a:lnTo>
                    <a:pt x="318" y="116"/>
                  </a:lnTo>
                  <a:lnTo>
                    <a:pt x="312" y="112"/>
                  </a:lnTo>
                  <a:lnTo>
                    <a:pt x="310" y="112"/>
                  </a:lnTo>
                  <a:lnTo>
                    <a:pt x="308" y="115"/>
                  </a:lnTo>
                  <a:lnTo>
                    <a:pt x="305" y="117"/>
                  </a:lnTo>
                  <a:lnTo>
                    <a:pt x="302" y="116"/>
                  </a:lnTo>
                  <a:lnTo>
                    <a:pt x="301" y="111"/>
                  </a:lnTo>
                  <a:lnTo>
                    <a:pt x="298" y="111"/>
                  </a:lnTo>
                  <a:lnTo>
                    <a:pt x="295" y="105"/>
                  </a:lnTo>
                  <a:lnTo>
                    <a:pt x="287" y="105"/>
                  </a:lnTo>
                  <a:lnTo>
                    <a:pt x="284" y="107"/>
                  </a:lnTo>
                  <a:lnTo>
                    <a:pt x="281" y="104"/>
                  </a:lnTo>
                  <a:lnTo>
                    <a:pt x="280" y="104"/>
                  </a:lnTo>
                  <a:lnTo>
                    <a:pt x="275" y="105"/>
                  </a:lnTo>
                  <a:lnTo>
                    <a:pt x="269" y="101"/>
                  </a:lnTo>
                  <a:lnTo>
                    <a:pt x="261" y="101"/>
                  </a:lnTo>
                  <a:lnTo>
                    <a:pt x="259" y="94"/>
                  </a:lnTo>
                  <a:lnTo>
                    <a:pt x="255" y="92"/>
                  </a:lnTo>
                  <a:lnTo>
                    <a:pt x="253" y="93"/>
                  </a:lnTo>
                  <a:lnTo>
                    <a:pt x="250" y="92"/>
                  </a:lnTo>
                  <a:lnTo>
                    <a:pt x="247" y="93"/>
                  </a:lnTo>
                  <a:lnTo>
                    <a:pt x="244" y="93"/>
                  </a:lnTo>
                  <a:lnTo>
                    <a:pt x="242" y="90"/>
                  </a:lnTo>
                  <a:lnTo>
                    <a:pt x="235" y="83"/>
                  </a:lnTo>
                  <a:lnTo>
                    <a:pt x="239" y="6"/>
                  </a:lnTo>
                  <a:lnTo>
                    <a:pt x="139" y="0"/>
                  </a:lnTo>
                  <a:lnTo>
                    <a:pt x="125" y="182"/>
                  </a:lnTo>
                  <a:lnTo>
                    <a:pt x="6" y="171"/>
                  </a:lnTo>
                  <a:lnTo>
                    <a:pt x="5" y="180"/>
                  </a:lnTo>
                  <a:lnTo>
                    <a:pt x="0" y="180"/>
                  </a:lnTo>
                  <a:lnTo>
                    <a:pt x="2" y="183"/>
                  </a:lnTo>
                  <a:lnTo>
                    <a:pt x="7" y="186"/>
                  </a:lnTo>
                  <a:lnTo>
                    <a:pt x="10" y="190"/>
                  </a:lnTo>
                  <a:lnTo>
                    <a:pt x="11" y="193"/>
                  </a:lnTo>
                  <a:lnTo>
                    <a:pt x="13" y="197"/>
                  </a:lnTo>
                  <a:lnTo>
                    <a:pt x="15" y="198"/>
                  </a:lnTo>
                  <a:lnTo>
                    <a:pt x="18" y="200"/>
                  </a:lnTo>
                  <a:lnTo>
                    <a:pt x="21" y="202"/>
                  </a:lnTo>
                  <a:lnTo>
                    <a:pt x="22" y="205"/>
                  </a:lnTo>
                  <a:lnTo>
                    <a:pt x="26" y="210"/>
                  </a:lnTo>
                  <a:lnTo>
                    <a:pt x="30" y="213"/>
                  </a:lnTo>
                  <a:lnTo>
                    <a:pt x="38" y="224"/>
                  </a:lnTo>
                  <a:lnTo>
                    <a:pt x="41" y="224"/>
                  </a:lnTo>
                  <a:lnTo>
                    <a:pt x="44" y="227"/>
                  </a:lnTo>
                  <a:lnTo>
                    <a:pt x="48" y="230"/>
                  </a:lnTo>
                  <a:lnTo>
                    <a:pt x="53" y="234"/>
                  </a:lnTo>
                  <a:lnTo>
                    <a:pt x="55" y="238"/>
                  </a:lnTo>
                  <a:lnTo>
                    <a:pt x="55" y="245"/>
                  </a:lnTo>
                  <a:lnTo>
                    <a:pt x="59" y="251"/>
                  </a:lnTo>
                  <a:lnTo>
                    <a:pt x="60" y="255"/>
                  </a:lnTo>
                  <a:lnTo>
                    <a:pt x="59" y="259"/>
                  </a:lnTo>
                  <a:lnTo>
                    <a:pt x="59" y="264"/>
                  </a:lnTo>
                  <a:lnTo>
                    <a:pt x="60" y="270"/>
                  </a:lnTo>
                  <a:lnTo>
                    <a:pt x="65" y="275"/>
                  </a:lnTo>
                  <a:lnTo>
                    <a:pt x="66" y="278"/>
                  </a:lnTo>
                  <a:lnTo>
                    <a:pt x="67" y="279"/>
                  </a:lnTo>
                  <a:lnTo>
                    <a:pt x="69" y="281"/>
                  </a:lnTo>
                  <a:lnTo>
                    <a:pt x="71" y="283"/>
                  </a:lnTo>
                  <a:lnTo>
                    <a:pt x="74" y="286"/>
                  </a:lnTo>
                  <a:lnTo>
                    <a:pt x="78" y="289"/>
                  </a:lnTo>
                  <a:lnTo>
                    <a:pt x="81" y="292"/>
                  </a:lnTo>
                  <a:lnTo>
                    <a:pt x="84" y="293"/>
                  </a:lnTo>
                  <a:lnTo>
                    <a:pt x="88" y="296"/>
                  </a:lnTo>
                  <a:lnTo>
                    <a:pt x="94" y="299"/>
                  </a:lnTo>
                  <a:lnTo>
                    <a:pt x="101" y="304"/>
                  </a:lnTo>
                  <a:lnTo>
                    <a:pt x="104" y="305"/>
                  </a:lnTo>
                  <a:lnTo>
                    <a:pt x="109" y="307"/>
                  </a:lnTo>
                  <a:lnTo>
                    <a:pt x="113" y="307"/>
                  </a:lnTo>
                  <a:lnTo>
                    <a:pt x="115" y="303"/>
                  </a:lnTo>
                  <a:lnTo>
                    <a:pt x="118" y="300"/>
                  </a:lnTo>
                  <a:lnTo>
                    <a:pt x="120" y="298"/>
                  </a:lnTo>
                  <a:lnTo>
                    <a:pt x="123" y="297"/>
                  </a:lnTo>
                  <a:lnTo>
                    <a:pt x="123" y="292"/>
                  </a:lnTo>
                  <a:lnTo>
                    <a:pt x="125" y="288"/>
                  </a:lnTo>
                  <a:lnTo>
                    <a:pt x="127" y="283"/>
                  </a:lnTo>
                  <a:lnTo>
                    <a:pt x="132" y="277"/>
                  </a:lnTo>
                  <a:lnTo>
                    <a:pt x="139" y="276"/>
                  </a:lnTo>
                  <a:lnTo>
                    <a:pt x="143" y="275"/>
                  </a:lnTo>
                  <a:lnTo>
                    <a:pt x="148" y="275"/>
                  </a:lnTo>
                  <a:lnTo>
                    <a:pt x="153" y="277"/>
                  </a:lnTo>
                  <a:lnTo>
                    <a:pt x="159" y="278"/>
                  </a:lnTo>
                  <a:lnTo>
                    <a:pt x="162" y="278"/>
                  </a:lnTo>
                  <a:lnTo>
                    <a:pt x="170" y="279"/>
                  </a:lnTo>
                  <a:lnTo>
                    <a:pt x="173" y="281"/>
                  </a:lnTo>
                  <a:lnTo>
                    <a:pt x="176" y="287"/>
                  </a:lnTo>
                  <a:lnTo>
                    <a:pt x="178" y="287"/>
                  </a:lnTo>
                  <a:lnTo>
                    <a:pt x="183" y="292"/>
                  </a:lnTo>
                  <a:lnTo>
                    <a:pt x="187" y="294"/>
                  </a:lnTo>
                  <a:lnTo>
                    <a:pt x="190" y="300"/>
                  </a:lnTo>
                  <a:lnTo>
                    <a:pt x="196" y="308"/>
                  </a:lnTo>
                  <a:lnTo>
                    <a:pt x="200" y="320"/>
                  </a:lnTo>
                  <a:lnTo>
                    <a:pt x="203" y="324"/>
                  </a:lnTo>
                  <a:lnTo>
                    <a:pt x="207" y="332"/>
                  </a:lnTo>
                  <a:lnTo>
                    <a:pt x="207" y="335"/>
                  </a:lnTo>
                  <a:lnTo>
                    <a:pt x="210" y="343"/>
                  </a:lnTo>
                  <a:lnTo>
                    <a:pt x="218" y="350"/>
                  </a:lnTo>
                  <a:lnTo>
                    <a:pt x="220" y="358"/>
                  </a:lnTo>
                  <a:lnTo>
                    <a:pt x="230" y="370"/>
                  </a:lnTo>
                  <a:lnTo>
                    <a:pt x="235" y="372"/>
                  </a:lnTo>
                  <a:lnTo>
                    <a:pt x="234" y="381"/>
                  </a:lnTo>
                  <a:lnTo>
                    <a:pt x="232" y="383"/>
                  </a:lnTo>
                  <a:lnTo>
                    <a:pt x="234" y="385"/>
                  </a:lnTo>
                  <a:lnTo>
                    <a:pt x="237" y="388"/>
                  </a:lnTo>
                  <a:lnTo>
                    <a:pt x="237" y="394"/>
                  </a:lnTo>
                  <a:lnTo>
                    <a:pt x="243" y="405"/>
                  </a:lnTo>
                  <a:lnTo>
                    <a:pt x="246" y="411"/>
                  </a:lnTo>
                  <a:lnTo>
                    <a:pt x="249" y="416"/>
                  </a:lnTo>
                  <a:lnTo>
                    <a:pt x="251" y="421"/>
                  </a:lnTo>
                  <a:lnTo>
                    <a:pt x="259" y="422"/>
                  </a:lnTo>
                  <a:lnTo>
                    <a:pt x="264" y="427"/>
                  </a:lnTo>
                  <a:lnTo>
                    <a:pt x="273" y="427"/>
                  </a:lnTo>
                  <a:lnTo>
                    <a:pt x="280" y="434"/>
                  </a:lnTo>
                  <a:lnTo>
                    <a:pt x="284" y="434"/>
                  </a:lnTo>
                  <a:lnTo>
                    <a:pt x="286" y="437"/>
                  </a:lnTo>
                  <a:lnTo>
                    <a:pt x="291" y="438"/>
                  </a:lnTo>
                  <a:lnTo>
                    <a:pt x="292" y="436"/>
                  </a:lnTo>
                  <a:lnTo>
                    <a:pt x="302" y="438"/>
                  </a:lnTo>
                  <a:lnTo>
                    <a:pt x="302" y="439"/>
                  </a:lnTo>
                  <a:lnTo>
                    <a:pt x="305" y="442"/>
                  </a:lnTo>
                  <a:lnTo>
                    <a:pt x="310" y="446"/>
                  </a:lnTo>
                  <a:lnTo>
                    <a:pt x="313" y="444"/>
                  </a:lnTo>
                  <a:lnTo>
                    <a:pt x="314" y="442"/>
                  </a:lnTo>
                  <a:lnTo>
                    <a:pt x="321" y="441"/>
                  </a:lnTo>
                  <a:lnTo>
                    <a:pt x="319" y="436"/>
                  </a:lnTo>
                  <a:lnTo>
                    <a:pt x="319" y="433"/>
                  </a:lnTo>
                  <a:lnTo>
                    <a:pt x="318" y="429"/>
                  </a:lnTo>
                  <a:lnTo>
                    <a:pt x="317" y="425"/>
                  </a:lnTo>
                  <a:lnTo>
                    <a:pt x="314" y="423"/>
                  </a:lnTo>
                  <a:lnTo>
                    <a:pt x="312" y="417"/>
                  </a:lnTo>
                  <a:lnTo>
                    <a:pt x="311" y="411"/>
                  </a:lnTo>
                  <a:lnTo>
                    <a:pt x="308" y="404"/>
                  </a:lnTo>
                  <a:lnTo>
                    <a:pt x="308" y="398"/>
                  </a:lnTo>
                  <a:lnTo>
                    <a:pt x="311" y="389"/>
                  </a:lnTo>
                  <a:lnTo>
                    <a:pt x="314" y="380"/>
                  </a:lnTo>
                  <a:lnTo>
                    <a:pt x="318" y="370"/>
                  </a:lnTo>
                  <a:lnTo>
                    <a:pt x="317" y="368"/>
                  </a:lnTo>
                  <a:lnTo>
                    <a:pt x="314" y="366"/>
                  </a:lnTo>
                  <a:lnTo>
                    <a:pt x="311" y="363"/>
                  </a:lnTo>
                  <a:lnTo>
                    <a:pt x="311" y="361"/>
                  </a:lnTo>
                  <a:lnTo>
                    <a:pt x="313" y="362"/>
                  </a:lnTo>
                  <a:lnTo>
                    <a:pt x="322" y="361"/>
                  </a:lnTo>
                  <a:lnTo>
                    <a:pt x="323" y="361"/>
                  </a:lnTo>
                  <a:lnTo>
                    <a:pt x="326" y="355"/>
                  </a:lnTo>
                  <a:lnTo>
                    <a:pt x="323" y="355"/>
                  </a:lnTo>
                  <a:lnTo>
                    <a:pt x="322" y="353"/>
                  </a:lnTo>
                  <a:lnTo>
                    <a:pt x="322" y="351"/>
                  </a:lnTo>
                  <a:lnTo>
                    <a:pt x="324" y="350"/>
                  </a:lnTo>
                  <a:lnTo>
                    <a:pt x="328" y="350"/>
                  </a:lnTo>
                  <a:lnTo>
                    <a:pt x="333" y="350"/>
                  </a:lnTo>
                  <a:lnTo>
                    <a:pt x="335" y="351"/>
                  </a:lnTo>
                  <a:lnTo>
                    <a:pt x="338" y="350"/>
                  </a:lnTo>
                  <a:lnTo>
                    <a:pt x="343" y="346"/>
                  </a:lnTo>
                  <a:lnTo>
                    <a:pt x="341" y="346"/>
                  </a:lnTo>
                  <a:lnTo>
                    <a:pt x="337" y="349"/>
                  </a:lnTo>
                  <a:lnTo>
                    <a:pt x="336" y="345"/>
                  </a:lnTo>
                  <a:lnTo>
                    <a:pt x="338" y="339"/>
                  </a:lnTo>
                  <a:lnTo>
                    <a:pt x="340" y="341"/>
                  </a:lnTo>
                  <a:lnTo>
                    <a:pt x="342" y="342"/>
                  </a:lnTo>
                  <a:lnTo>
                    <a:pt x="347" y="342"/>
                  </a:lnTo>
                  <a:lnTo>
                    <a:pt x="349" y="340"/>
                  </a:lnTo>
                  <a:lnTo>
                    <a:pt x="348" y="336"/>
                  </a:lnTo>
                  <a:lnTo>
                    <a:pt x="345" y="332"/>
                  </a:lnTo>
                  <a:lnTo>
                    <a:pt x="346" y="331"/>
                  </a:lnTo>
                  <a:lnTo>
                    <a:pt x="349" y="331"/>
                  </a:lnTo>
                  <a:lnTo>
                    <a:pt x="352" y="329"/>
                  </a:lnTo>
                  <a:lnTo>
                    <a:pt x="354" y="331"/>
                  </a:lnTo>
                  <a:lnTo>
                    <a:pt x="357" y="329"/>
                  </a:lnTo>
                  <a:lnTo>
                    <a:pt x="358" y="331"/>
                  </a:lnTo>
                  <a:lnTo>
                    <a:pt x="361" y="333"/>
                  </a:lnTo>
                  <a:lnTo>
                    <a:pt x="364" y="331"/>
                  </a:lnTo>
                  <a:lnTo>
                    <a:pt x="367" y="329"/>
                  </a:lnTo>
                  <a:lnTo>
                    <a:pt x="374" y="327"/>
                  </a:lnTo>
                  <a:lnTo>
                    <a:pt x="381" y="326"/>
                  </a:lnTo>
                  <a:lnTo>
                    <a:pt x="392" y="320"/>
                  </a:lnTo>
                  <a:lnTo>
                    <a:pt x="395" y="314"/>
                  </a:lnTo>
                  <a:lnTo>
                    <a:pt x="396" y="309"/>
                  </a:lnTo>
                  <a:lnTo>
                    <a:pt x="399" y="307"/>
                  </a:lnTo>
                  <a:lnTo>
                    <a:pt x="402" y="306"/>
                  </a:lnTo>
                  <a:lnTo>
                    <a:pt x="403" y="305"/>
                  </a:lnTo>
                  <a:lnTo>
                    <a:pt x="406" y="303"/>
                  </a:lnTo>
                  <a:lnTo>
                    <a:pt x="405" y="300"/>
                  </a:lnTo>
                  <a:lnTo>
                    <a:pt x="404" y="297"/>
                  </a:lnTo>
                  <a:lnTo>
                    <a:pt x="403" y="296"/>
                  </a:lnTo>
                  <a:lnTo>
                    <a:pt x="402" y="294"/>
                  </a:lnTo>
                  <a:lnTo>
                    <a:pt x="403" y="291"/>
                  </a:lnTo>
                  <a:lnTo>
                    <a:pt x="407" y="288"/>
                  </a:lnTo>
                  <a:lnTo>
                    <a:pt x="410" y="286"/>
                  </a:lnTo>
                  <a:lnTo>
                    <a:pt x="412" y="286"/>
                  </a:lnTo>
                  <a:lnTo>
                    <a:pt x="412" y="289"/>
                  </a:lnTo>
                  <a:lnTo>
                    <a:pt x="412" y="293"/>
                  </a:lnTo>
                  <a:lnTo>
                    <a:pt x="412" y="299"/>
                  </a:lnTo>
                  <a:lnTo>
                    <a:pt x="413" y="300"/>
                  </a:lnTo>
                  <a:lnTo>
                    <a:pt x="419" y="295"/>
                  </a:lnTo>
                  <a:lnTo>
                    <a:pt x="424" y="294"/>
                  </a:lnTo>
                  <a:lnTo>
                    <a:pt x="439" y="288"/>
                  </a:lnTo>
                  <a:lnTo>
                    <a:pt x="441" y="287"/>
                  </a:lnTo>
                  <a:lnTo>
                    <a:pt x="444" y="282"/>
                  </a:lnTo>
                  <a:lnTo>
                    <a:pt x="447" y="272"/>
                  </a:lnTo>
                  <a:lnTo>
                    <a:pt x="447" y="268"/>
                  </a:lnTo>
                  <a:lnTo>
                    <a:pt x="444" y="261"/>
                  </a:lnTo>
                  <a:lnTo>
                    <a:pt x="446" y="256"/>
                  </a:lnTo>
                  <a:lnTo>
                    <a:pt x="446" y="253"/>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17" name="Freeform 8">
              <a:extLst>
                <a:ext uri="{FF2B5EF4-FFF2-40B4-BE49-F238E27FC236}">
                  <a16:creationId xmlns:a16="http://schemas.microsoft.com/office/drawing/2014/main" id="{54E6B6FE-C910-49AC-A374-04B02197BDE6}"/>
                </a:ext>
              </a:extLst>
            </p:cNvPr>
            <p:cNvSpPr>
              <a:spLocks/>
            </p:cNvSpPr>
            <p:nvPr/>
          </p:nvSpPr>
          <p:spPr bwMode="auto">
            <a:xfrm>
              <a:off x="5613602" y="2574620"/>
              <a:ext cx="369330" cy="435102"/>
            </a:xfrm>
            <a:custGeom>
              <a:avLst/>
              <a:gdLst>
                <a:gd name="T0" fmla="*/ 73 w 259"/>
                <a:gd name="T1" fmla="*/ 0 h 304"/>
                <a:gd name="T2" fmla="*/ 68 w 259"/>
                <a:gd name="T3" fmla="*/ 25 h 304"/>
                <a:gd name="T4" fmla="*/ 62 w 259"/>
                <a:gd name="T5" fmla="*/ 43 h 304"/>
                <a:gd name="T6" fmla="*/ 59 w 259"/>
                <a:gd name="T7" fmla="*/ 45 h 304"/>
                <a:gd name="T8" fmla="*/ 56 w 259"/>
                <a:gd name="T9" fmla="*/ 43 h 304"/>
                <a:gd name="T10" fmla="*/ 51 w 259"/>
                <a:gd name="T11" fmla="*/ 39 h 304"/>
                <a:gd name="T12" fmla="*/ 47 w 259"/>
                <a:gd name="T13" fmla="*/ 41 h 304"/>
                <a:gd name="T14" fmla="*/ 45 w 259"/>
                <a:gd name="T15" fmla="*/ 37 h 304"/>
                <a:gd name="T16" fmla="*/ 38 w 259"/>
                <a:gd name="T17" fmla="*/ 39 h 304"/>
                <a:gd name="T18" fmla="*/ 35 w 259"/>
                <a:gd name="T19" fmla="*/ 42 h 304"/>
                <a:gd name="T20" fmla="*/ 35 w 259"/>
                <a:gd name="T21" fmla="*/ 53 h 304"/>
                <a:gd name="T22" fmla="*/ 35 w 259"/>
                <a:gd name="T23" fmla="*/ 67 h 304"/>
                <a:gd name="T24" fmla="*/ 35 w 259"/>
                <a:gd name="T25" fmla="*/ 80 h 304"/>
                <a:gd name="T26" fmla="*/ 34 w 259"/>
                <a:gd name="T27" fmla="*/ 84 h 304"/>
                <a:gd name="T28" fmla="*/ 31 w 259"/>
                <a:gd name="T29" fmla="*/ 89 h 304"/>
                <a:gd name="T30" fmla="*/ 30 w 259"/>
                <a:gd name="T31" fmla="*/ 94 h 304"/>
                <a:gd name="T32" fmla="*/ 30 w 259"/>
                <a:gd name="T33" fmla="*/ 101 h 304"/>
                <a:gd name="T34" fmla="*/ 34 w 259"/>
                <a:gd name="T35" fmla="*/ 110 h 304"/>
                <a:gd name="T36" fmla="*/ 35 w 259"/>
                <a:gd name="T37" fmla="*/ 119 h 304"/>
                <a:gd name="T38" fmla="*/ 37 w 259"/>
                <a:gd name="T39" fmla="*/ 122 h 304"/>
                <a:gd name="T40" fmla="*/ 42 w 259"/>
                <a:gd name="T41" fmla="*/ 128 h 304"/>
                <a:gd name="T42" fmla="*/ 39 w 259"/>
                <a:gd name="T43" fmla="*/ 130 h 304"/>
                <a:gd name="T44" fmla="*/ 34 w 259"/>
                <a:gd name="T45" fmla="*/ 134 h 304"/>
                <a:gd name="T46" fmla="*/ 24 w 259"/>
                <a:gd name="T47" fmla="*/ 141 h 304"/>
                <a:gd name="T48" fmla="*/ 21 w 259"/>
                <a:gd name="T49" fmla="*/ 154 h 304"/>
                <a:gd name="T50" fmla="*/ 17 w 259"/>
                <a:gd name="T51" fmla="*/ 162 h 304"/>
                <a:gd name="T52" fmla="*/ 13 w 259"/>
                <a:gd name="T53" fmla="*/ 166 h 304"/>
                <a:gd name="T54" fmla="*/ 11 w 259"/>
                <a:gd name="T55" fmla="*/ 167 h 304"/>
                <a:gd name="T56" fmla="*/ 9 w 259"/>
                <a:gd name="T57" fmla="*/ 171 h 304"/>
                <a:gd name="T58" fmla="*/ 10 w 259"/>
                <a:gd name="T59" fmla="*/ 178 h 304"/>
                <a:gd name="T60" fmla="*/ 9 w 259"/>
                <a:gd name="T61" fmla="*/ 183 h 304"/>
                <a:gd name="T62" fmla="*/ 15 w 259"/>
                <a:gd name="T63" fmla="*/ 188 h 304"/>
                <a:gd name="T64" fmla="*/ 13 w 259"/>
                <a:gd name="T65" fmla="*/ 192 h 304"/>
                <a:gd name="T66" fmla="*/ 5 w 259"/>
                <a:gd name="T67" fmla="*/ 196 h 304"/>
                <a:gd name="T68" fmla="*/ 3 w 259"/>
                <a:gd name="T69" fmla="*/ 200 h 304"/>
                <a:gd name="T70" fmla="*/ 0 w 259"/>
                <a:gd name="T71" fmla="*/ 206 h 304"/>
                <a:gd name="T72" fmla="*/ 139 w 259"/>
                <a:gd name="T73" fmla="*/ 291 h 304"/>
                <a:gd name="T74" fmla="*/ 182 w 259"/>
                <a:gd name="T75" fmla="*/ 299 h 304"/>
                <a:gd name="T76" fmla="*/ 218 w 259"/>
                <a:gd name="T77" fmla="*/ 304 h 304"/>
                <a:gd name="T78" fmla="*/ 219 w 259"/>
                <a:gd name="T79" fmla="*/ 304 h 304"/>
                <a:gd name="T80" fmla="*/ 259 w 259"/>
                <a:gd name="T81" fmla="*/ 33 h 304"/>
                <a:gd name="T82" fmla="*/ 73 w 259"/>
                <a:gd name="T8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9" h="304">
                  <a:moveTo>
                    <a:pt x="73" y="0"/>
                  </a:moveTo>
                  <a:cubicBezTo>
                    <a:pt x="73" y="0"/>
                    <a:pt x="69" y="19"/>
                    <a:pt x="68" y="25"/>
                  </a:cubicBezTo>
                  <a:cubicBezTo>
                    <a:pt x="66" y="29"/>
                    <a:pt x="62" y="43"/>
                    <a:pt x="62" y="43"/>
                  </a:cubicBezTo>
                  <a:cubicBezTo>
                    <a:pt x="59" y="45"/>
                    <a:pt x="59" y="45"/>
                    <a:pt x="59" y="45"/>
                  </a:cubicBezTo>
                  <a:cubicBezTo>
                    <a:pt x="56" y="43"/>
                    <a:pt x="56" y="43"/>
                    <a:pt x="56" y="43"/>
                  </a:cubicBezTo>
                  <a:cubicBezTo>
                    <a:pt x="51" y="39"/>
                    <a:pt x="51" y="39"/>
                    <a:pt x="51" y="39"/>
                  </a:cubicBezTo>
                  <a:cubicBezTo>
                    <a:pt x="47" y="41"/>
                    <a:pt x="47" y="41"/>
                    <a:pt x="47" y="41"/>
                  </a:cubicBezTo>
                  <a:cubicBezTo>
                    <a:pt x="45" y="37"/>
                    <a:pt x="45" y="37"/>
                    <a:pt x="45" y="37"/>
                  </a:cubicBezTo>
                  <a:cubicBezTo>
                    <a:pt x="38" y="39"/>
                    <a:pt x="38" y="39"/>
                    <a:pt x="38" y="39"/>
                  </a:cubicBezTo>
                  <a:cubicBezTo>
                    <a:pt x="35" y="42"/>
                    <a:pt x="35" y="42"/>
                    <a:pt x="35" y="42"/>
                  </a:cubicBezTo>
                  <a:cubicBezTo>
                    <a:pt x="35" y="53"/>
                    <a:pt x="35" y="53"/>
                    <a:pt x="35" y="53"/>
                  </a:cubicBezTo>
                  <a:cubicBezTo>
                    <a:pt x="35" y="67"/>
                    <a:pt x="35" y="67"/>
                    <a:pt x="35" y="67"/>
                  </a:cubicBezTo>
                  <a:cubicBezTo>
                    <a:pt x="35" y="80"/>
                    <a:pt x="35" y="80"/>
                    <a:pt x="35" y="80"/>
                  </a:cubicBezTo>
                  <a:cubicBezTo>
                    <a:pt x="34" y="84"/>
                    <a:pt x="34" y="84"/>
                    <a:pt x="34" y="84"/>
                  </a:cubicBezTo>
                  <a:cubicBezTo>
                    <a:pt x="31" y="89"/>
                    <a:pt x="31" y="89"/>
                    <a:pt x="31" y="89"/>
                  </a:cubicBezTo>
                  <a:cubicBezTo>
                    <a:pt x="30" y="94"/>
                    <a:pt x="30" y="94"/>
                    <a:pt x="30" y="94"/>
                  </a:cubicBezTo>
                  <a:cubicBezTo>
                    <a:pt x="30" y="101"/>
                    <a:pt x="30" y="101"/>
                    <a:pt x="30" y="101"/>
                  </a:cubicBezTo>
                  <a:cubicBezTo>
                    <a:pt x="34" y="110"/>
                    <a:pt x="34" y="110"/>
                    <a:pt x="34" y="110"/>
                  </a:cubicBezTo>
                  <a:cubicBezTo>
                    <a:pt x="35" y="119"/>
                    <a:pt x="35" y="119"/>
                    <a:pt x="35" y="119"/>
                  </a:cubicBezTo>
                  <a:cubicBezTo>
                    <a:pt x="37" y="122"/>
                    <a:pt x="37" y="122"/>
                    <a:pt x="37" y="122"/>
                  </a:cubicBezTo>
                  <a:cubicBezTo>
                    <a:pt x="42" y="128"/>
                    <a:pt x="42" y="128"/>
                    <a:pt x="42" y="128"/>
                  </a:cubicBezTo>
                  <a:cubicBezTo>
                    <a:pt x="39" y="130"/>
                    <a:pt x="39" y="130"/>
                    <a:pt x="39" y="130"/>
                  </a:cubicBezTo>
                  <a:cubicBezTo>
                    <a:pt x="34" y="134"/>
                    <a:pt x="34" y="134"/>
                    <a:pt x="34" y="134"/>
                  </a:cubicBezTo>
                  <a:cubicBezTo>
                    <a:pt x="24" y="141"/>
                    <a:pt x="24" y="141"/>
                    <a:pt x="24" y="141"/>
                  </a:cubicBezTo>
                  <a:cubicBezTo>
                    <a:pt x="21" y="154"/>
                    <a:pt x="21" y="154"/>
                    <a:pt x="21" y="154"/>
                  </a:cubicBezTo>
                  <a:cubicBezTo>
                    <a:pt x="17" y="162"/>
                    <a:pt x="17" y="162"/>
                    <a:pt x="17" y="162"/>
                  </a:cubicBezTo>
                  <a:cubicBezTo>
                    <a:pt x="13" y="166"/>
                    <a:pt x="13" y="166"/>
                    <a:pt x="13" y="166"/>
                  </a:cubicBezTo>
                  <a:cubicBezTo>
                    <a:pt x="11" y="167"/>
                    <a:pt x="11" y="167"/>
                    <a:pt x="11" y="167"/>
                  </a:cubicBezTo>
                  <a:cubicBezTo>
                    <a:pt x="9" y="171"/>
                    <a:pt x="9" y="171"/>
                    <a:pt x="9" y="171"/>
                  </a:cubicBezTo>
                  <a:cubicBezTo>
                    <a:pt x="10" y="178"/>
                    <a:pt x="10" y="178"/>
                    <a:pt x="10" y="178"/>
                  </a:cubicBezTo>
                  <a:cubicBezTo>
                    <a:pt x="9" y="183"/>
                    <a:pt x="9" y="183"/>
                    <a:pt x="9" y="183"/>
                  </a:cubicBezTo>
                  <a:cubicBezTo>
                    <a:pt x="15" y="188"/>
                    <a:pt x="15" y="188"/>
                    <a:pt x="15" y="188"/>
                  </a:cubicBezTo>
                  <a:cubicBezTo>
                    <a:pt x="13" y="192"/>
                    <a:pt x="13" y="192"/>
                    <a:pt x="13" y="192"/>
                  </a:cubicBezTo>
                  <a:cubicBezTo>
                    <a:pt x="5" y="196"/>
                    <a:pt x="5" y="196"/>
                    <a:pt x="5" y="196"/>
                  </a:cubicBezTo>
                  <a:cubicBezTo>
                    <a:pt x="3" y="200"/>
                    <a:pt x="3" y="200"/>
                    <a:pt x="3" y="200"/>
                  </a:cubicBezTo>
                  <a:cubicBezTo>
                    <a:pt x="0" y="206"/>
                    <a:pt x="0" y="206"/>
                    <a:pt x="0" y="206"/>
                  </a:cubicBezTo>
                  <a:cubicBezTo>
                    <a:pt x="139" y="291"/>
                    <a:pt x="139" y="291"/>
                    <a:pt x="139" y="291"/>
                  </a:cubicBezTo>
                  <a:cubicBezTo>
                    <a:pt x="182" y="299"/>
                    <a:pt x="182" y="299"/>
                    <a:pt x="182" y="299"/>
                  </a:cubicBezTo>
                  <a:cubicBezTo>
                    <a:pt x="218" y="304"/>
                    <a:pt x="218" y="304"/>
                    <a:pt x="218" y="304"/>
                  </a:cubicBezTo>
                  <a:cubicBezTo>
                    <a:pt x="219" y="304"/>
                    <a:pt x="219" y="304"/>
                    <a:pt x="219" y="304"/>
                  </a:cubicBezTo>
                  <a:cubicBezTo>
                    <a:pt x="259" y="33"/>
                    <a:pt x="259" y="33"/>
                    <a:pt x="259" y="33"/>
                  </a:cubicBezTo>
                  <a:lnTo>
                    <a:pt x="73" y="0"/>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18" name="Freeform 9">
              <a:extLst>
                <a:ext uri="{FF2B5EF4-FFF2-40B4-BE49-F238E27FC236}">
                  <a16:creationId xmlns:a16="http://schemas.microsoft.com/office/drawing/2014/main" id="{7A3B33E9-497D-494D-B251-B9500477B7D4}"/>
                </a:ext>
              </a:extLst>
            </p:cNvPr>
            <p:cNvSpPr>
              <a:spLocks/>
            </p:cNvSpPr>
            <p:nvPr/>
          </p:nvSpPr>
          <p:spPr bwMode="auto">
            <a:xfrm>
              <a:off x="5239212" y="2105790"/>
              <a:ext cx="433415" cy="750467"/>
            </a:xfrm>
            <a:custGeom>
              <a:avLst/>
              <a:gdLst>
                <a:gd name="T0" fmla="*/ 229 w 257"/>
                <a:gd name="T1" fmla="*/ 433 h 445"/>
                <a:gd name="T2" fmla="*/ 231 w 257"/>
                <a:gd name="T3" fmla="*/ 420 h 445"/>
                <a:gd name="T4" fmla="*/ 239 w 257"/>
                <a:gd name="T5" fmla="*/ 409 h 445"/>
                <a:gd name="T6" fmla="*/ 255 w 257"/>
                <a:gd name="T7" fmla="*/ 388 h 445"/>
                <a:gd name="T8" fmla="*/ 251 w 257"/>
                <a:gd name="T9" fmla="*/ 379 h 445"/>
                <a:gd name="T10" fmla="*/ 247 w 257"/>
                <a:gd name="T11" fmla="*/ 358 h 445"/>
                <a:gd name="T12" fmla="*/ 118 w 257"/>
                <a:gd name="T13" fmla="*/ 158 h 445"/>
                <a:gd name="T14" fmla="*/ 113 w 257"/>
                <a:gd name="T15" fmla="*/ 153 h 445"/>
                <a:gd name="T16" fmla="*/ 117 w 257"/>
                <a:gd name="T17" fmla="*/ 146 h 445"/>
                <a:gd name="T18" fmla="*/ 26 w 257"/>
                <a:gd name="T19" fmla="*/ 0 h 445"/>
                <a:gd name="T20" fmla="*/ 23 w 257"/>
                <a:gd name="T21" fmla="*/ 9 h 445"/>
                <a:gd name="T22" fmla="*/ 22 w 257"/>
                <a:gd name="T23" fmla="*/ 25 h 445"/>
                <a:gd name="T24" fmla="*/ 17 w 257"/>
                <a:gd name="T25" fmla="*/ 34 h 445"/>
                <a:gd name="T26" fmla="*/ 7 w 257"/>
                <a:gd name="T27" fmla="*/ 50 h 445"/>
                <a:gd name="T28" fmla="*/ 0 w 257"/>
                <a:gd name="T29" fmla="*/ 62 h 445"/>
                <a:gd name="T30" fmla="*/ 3 w 257"/>
                <a:gd name="T31" fmla="*/ 75 h 445"/>
                <a:gd name="T32" fmla="*/ 9 w 257"/>
                <a:gd name="T33" fmla="*/ 90 h 445"/>
                <a:gd name="T34" fmla="*/ 5 w 257"/>
                <a:gd name="T35" fmla="*/ 110 h 445"/>
                <a:gd name="T36" fmla="*/ 2 w 257"/>
                <a:gd name="T37" fmla="*/ 122 h 445"/>
                <a:gd name="T38" fmla="*/ 11 w 257"/>
                <a:gd name="T39" fmla="*/ 145 h 445"/>
                <a:gd name="T40" fmla="*/ 17 w 257"/>
                <a:gd name="T41" fmla="*/ 161 h 445"/>
                <a:gd name="T42" fmla="*/ 14 w 257"/>
                <a:gd name="T43" fmla="*/ 169 h 445"/>
                <a:gd name="T44" fmla="*/ 23 w 257"/>
                <a:gd name="T45" fmla="*/ 176 h 445"/>
                <a:gd name="T46" fmla="*/ 29 w 257"/>
                <a:gd name="T47" fmla="*/ 175 h 445"/>
                <a:gd name="T48" fmla="*/ 37 w 257"/>
                <a:gd name="T49" fmla="*/ 172 h 445"/>
                <a:gd name="T50" fmla="*/ 51 w 257"/>
                <a:gd name="T51" fmla="*/ 177 h 445"/>
                <a:gd name="T52" fmla="*/ 49 w 257"/>
                <a:gd name="T53" fmla="*/ 179 h 445"/>
                <a:gd name="T54" fmla="*/ 40 w 257"/>
                <a:gd name="T55" fmla="*/ 176 h 445"/>
                <a:gd name="T56" fmla="*/ 33 w 257"/>
                <a:gd name="T57" fmla="*/ 175 h 445"/>
                <a:gd name="T58" fmla="*/ 35 w 257"/>
                <a:gd name="T59" fmla="*/ 187 h 445"/>
                <a:gd name="T60" fmla="*/ 30 w 257"/>
                <a:gd name="T61" fmla="*/ 192 h 445"/>
                <a:gd name="T62" fmla="*/ 29 w 257"/>
                <a:gd name="T63" fmla="*/ 185 h 445"/>
                <a:gd name="T64" fmla="*/ 24 w 257"/>
                <a:gd name="T65" fmla="*/ 187 h 445"/>
                <a:gd name="T66" fmla="*/ 23 w 257"/>
                <a:gd name="T67" fmla="*/ 204 h 445"/>
                <a:gd name="T68" fmla="*/ 30 w 257"/>
                <a:gd name="T69" fmla="*/ 217 h 445"/>
                <a:gd name="T70" fmla="*/ 35 w 257"/>
                <a:gd name="T71" fmla="*/ 229 h 445"/>
                <a:gd name="T72" fmla="*/ 28 w 257"/>
                <a:gd name="T73" fmla="*/ 234 h 445"/>
                <a:gd name="T74" fmla="*/ 34 w 257"/>
                <a:gd name="T75" fmla="*/ 255 h 445"/>
                <a:gd name="T76" fmla="*/ 42 w 257"/>
                <a:gd name="T77" fmla="*/ 275 h 445"/>
                <a:gd name="T78" fmla="*/ 50 w 257"/>
                <a:gd name="T79" fmla="*/ 288 h 445"/>
                <a:gd name="T80" fmla="*/ 50 w 257"/>
                <a:gd name="T81" fmla="*/ 298 h 445"/>
                <a:gd name="T82" fmla="*/ 53 w 257"/>
                <a:gd name="T83" fmla="*/ 307 h 445"/>
                <a:gd name="T84" fmla="*/ 50 w 257"/>
                <a:gd name="T85" fmla="*/ 327 h 445"/>
                <a:gd name="T86" fmla="*/ 73 w 257"/>
                <a:gd name="T87" fmla="*/ 339 h 445"/>
                <a:gd name="T88" fmla="*/ 91 w 257"/>
                <a:gd name="T89" fmla="*/ 355 h 445"/>
                <a:gd name="T90" fmla="*/ 112 w 257"/>
                <a:gd name="T91" fmla="*/ 374 h 445"/>
                <a:gd name="T92" fmla="*/ 128 w 257"/>
                <a:gd name="T93" fmla="*/ 388 h 445"/>
                <a:gd name="T94" fmla="*/ 143 w 257"/>
                <a:gd name="T95" fmla="*/ 414 h 445"/>
                <a:gd name="T96" fmla="*/ 143 w 257"/>
                <a:gd name="T97" fmla="*/ 434 h 445"/>
                <a:gd name="T98" fmla="*/ 226 w 257"/>
                <a:gd name="T99" fmla="*/ 44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7" h="445">
                  <a:moveTo>
                    <a:pt x="233" y="441"/>
                  </a:moveTo>
                  <a:lnTo>
                    <a:pt x="234" y="438"/>
                  </a:lnTo>
                  <a:lnTo>
                    <a:pt x="229" y="433"/>
                  </a:lnTo>
                  <a:lnTo>
                    <a:pt x="230" y="429"/>
                  </a:lnTo>
                  <a:lnTo>
                    <a:pt x="229" y="423"/>
                  </a:lnTo>
                  <a:lnTo>
                    <a:pt x="231" y="420"/>
                  </a:lnTo>
                  <a:lnTo>
                    <a:pt x="233" y="419"/>
                  </a:lnTo>
                  <a:lnTo>
                    <a:pt x="236" y="416"/>
                  </a:lnTo>
                  <a:lnTo>
                    <a:pt x="239" y="409"/>
                  </a:lnTo>
                  <a:lnTo>
                    <a:pt x="242" y="398"/>
                  </a:lnTo>
                  <a:lnTo>
                    <a:pt x="250" y="392"/>
                  </a:lnTo>
                  <a:lnTo>
                    <a:pt x="255" y="388"/>
                  </a:lnTo>
                  <a:lnTo>
                    <a:pt x="257" y="387"/>
                  </a:lnTo>
                  <a:lnTo>
                    <a:pt x="253" y="382"/>
                  </a:lnTo>
                  <a:lnTo>
                    <a:pt x="251" y="379"/>
                  </a:lnTo>
                  <a:lnTo>
                    <a:pt x="250" y="372"/>
                  </a:lnTo>
                  <a:lnTo>
                    <a:pt x="247" y="364"/>
                  </a:lnTo>
                  <a:lnTo>
                    <a:pt x="247" y="358"/>
                  </a:lnTo>
                  <a:lnTo>
                    <a:pt x="248" y="354"/>
                  </a:lnTo>
                  <a:lnTo>
                    <a:pt x="248" y="353"/>
                  </a:lnTo>
                  <a:lnTo>
                    <a:pt x="118" y="158"/>
                  </a:lnTo>
                  <a:lnTo>
                    <a:pt x="115" y="156"/>
                  </a:lnTo>
                  <a:lnTo>
                    <a:pt x="114" y="155"/>
                  </a:lnTo>
                  <a:lnTo>
                    <a:pt x="113" y="153"/>
                  </a:lnTo>
                  <a:lnTo>
                    <a:pt x="112" y="150"/>
                  </a:lnTo>
                  <a:lnTo>
                    <a:pt x="113" y="147"/>
                  </a:lnTo>
                  <a:lnTo>
                    <a:pt x="117" y="146"/>
                  </a:lnTo>
                  <a:lnTo>
                    <a:pt x="119" y="145"/>
                  </a:lnTo>
                  <a:lnTo>
                    <a:pt x="148" y="35"/>
                  </a:lnTo>
                  <a:lnTo>
                    <a:pt x="26" y="0"/>
                  </a:lnTo>
                  <a:lnTo>
                    <a:pt x="25" y="4"/>
                  </a:lnTo>
                  <a:lnTo>
                    <a:pt x="23" y="5"/>
                  </a:lnTo>
                  <a:lnTo>
                    <a:pt x="23" y="9"/>
                  </a:lnTo>
                  <a:lnTo>
                    <a:pt x="23" y="12"/>
                  </a:lnTo>
                  <a:lnTo>
                    <a:pt x="23" y="21"/>
                  </a:lnTo>
                  <a:lnTo>
                    <a:pt x="22" y="25"/>
                  </a:lnTo>
                  <a:lnTo>
                    <a:pt x="19" y="30"/>
                  </a:lnTo>
                  <a:lnTo>
                    <a:pt x="17" y="33"/>
                  </a:lnTo>
                  <a:lnTo>
                    <a:pt x="17" y="34"/>
                  </a:lnTo>
                  <a:lnTo>
                    <a:pt x="17" y="40"/>
                  </a:lnTo>
                  <a:lnTo>
                    <a:pt x="13" y="45"/>
                  </a:lnTo>
                  <a:lnTo>
                    <a:pt x="7" y="50"/>
                  </a:lnTo>
                  <a:lnTo>
                    <a:pt x="2" y="55"/>
                  </a:lnTo>
                  <a:lnTo>
                    <a:pt x="1" y="57"/>
                  </a:lnTo>
                  <a:lnTo>
                    <a:pt x="0" y="62"/>
                  </a:lnTo>
                  <a:lnTo>
                    <a:pt x="0" y="66"/>
                  </a:lnTo>
                  <a:lnTo>
                    <a:pt x="1" y="71"/>
                  </a:lnTo>
                  <a:lnTo>
                    <a:pt x="3" y="75"/>
                  </a:lnTo>
                  <a:lnTo>
                    <a:pt x="7" y="81"/>
                  </a:lnTo>
                  <a:lnTo>
                    <a:pt x="8" y="85"/>
                  </a:lnTo>
                  <a:lnTo>
                    <a:pt x="9" y="90"/>
                  </a:lnTo>
                  <a:lnTo>
                    <a:pt x="9" y="98"/>
                  </a:lnTo>
                  <a:lnTo>
                    <a:pt x="6" y="104"/>
                  </a:lnTo>
                  <a:lnTo>
                    <a:pt x="5" y="110"/>
                  </a:lnTo>
                  <a:lnTo>
                    <a:pt x="5" y="117"/>
                  </a:lnTo>
                  <a:lnTo>
                    <a:pt x="4" y="120"/>
                  </a:lnTo>
                  <a:lnTo>
                    <a:pt x="2" y="122"/>
                  </a:lnTo>
                  <a:lnTo>
                    <a:pt x="3" y="126"/>
                  </a:lnTo>
                  <a:lnTo>
                    <a:pt x="7" y="133"/>
                  </a:lnTo>
                  <a:lnTo>
                    <a:pt x="11" y="145"/>
                  </a:lnTo>
                  <a:lnTo>
                    <a:pt x="15" y="153"/>
                  </a:lnTo>
                  <a:lnTo>
                    <a:pt x="17" y="156"/>
                  </a:lnTo>
                  <a:lnTo>
                    <a:pt x="17" y="161"/>
                  </a:lnTo>
                  <a:lnTo>
                    <a:pt x="16" y="164"/>
                  </a:lnTo>
                  <a:lnTo>
                    <a:pt x="14" y="166"/>
                  </a:lnTo>
                  <a:lnTo>
                    <a:pt x="14" y="169"/>
                  </a:lnTo>
                  <a:lnTo>
                    <a:pt x="18" y="169"/>
                  </a:lnTo>
                  <a:lnTo>
                    <a:pt x="20" y="172"/>
                  </a:lnTo>
                  <a:lnTo>
                    <a:pt x="23" y="176"/>
                  </a:lnTo>
                  <a:lnTo>
                    <a:pt x="24" y="178"/>
                  </a:lnTo>
                  <a:lnTo>
                    <a:pt x="27" y="179"/>
                  </a:lnTo>
                  <a:lnTo>
                    <a:pt x="29" y="175"/>
                  </a:lnTo>
                  <a:lnTo>
                    <a:pt x="29" y="170"/>
                  </a:lnTo>
                  <a:lnTo>
                    <a:pt x="34" y="169"/>
                  </a:lnTo>
                  <a:lnTo>
                    <a:pt x="37" y="172"/>
                  </a:lnTo>
                  <a:lnTo>
                    <a:pt x="44" y="172"/>
                  </a:lnTo>
                  <a:lnTo>
                    <a:pt x="48" y="176"/>
                  </a:lnTo>
                  <a:lnTo>
                    <a:pt x="51" y="177"/>
                  </a:lnTo>
                  <a:lnTo>
                    <a:pt x="53" y="178"/>
                  </a:lnTo>
                  <a:lnTo>
                    <a:pt x="51" y="180"/>
                  </a:lnTo>
                  <a:lnTo>
                    <a:pt x="49" y="179"/>
                  </a:lnTo>
                  <a:lnTo>
                    <a:pt x="45" y="177"/>
                  </a:lnTo>
                  <a:lnTo>
                    <a:pt x="44" y="177"/>
                  </a:lnTo>
                  <a:lnTo>
                    <a:pt x="40" y="176"/>
                  </a:lnTo>
                  <a:lnTo>
                    <a:pt x="38" y="175"/>
                  </a:lnTo>
                  <a:lnTo>
                    <a:pt x="35" y="174"/>
                  </a:lnTo>
                  <a:lnTo>
                    <a:pt x="33" y="175"/>
                  </a:lnTo>
                  <a:lnTo>
                    <a:pt x="33" y="177"/>
                  </a:lnTo>
                  <a:lnTo>
                    <a:pt x="33" y="184"/>
                  </a:lnTo>
                  <a:lnTo>
                    <a:pt x="35" y="187"/>
                  </a:lnTo>
                  <a:lnTo>
                    <a:pt x="34" y="194"/>
                  </a:lnTo>
                  <a:lnTo>
                    <a:pt x="33" y="194"/>
                  </a:lnTo>
                  <a:lnTo>
                    <a:pt x="30" y="192"/>
                  </a:lnTo>
                  <a:lnTo>
                    <a:pt x="29" y="190"/>
                  </a:lnTo>
                  <a:lnTo>
                    <a:pt x="29" y="186"/>
                  </a:lnTo>
                  <a:lnTo>
                    <a:pt x="29" y="185"/>
                  </a:lnTo>
                  <a:lnTo>
                    <a:pt x="28" y="184"/>
                  </a:lnTo>
                  <a:lnTo>
                    <a:pt x="25" y="183"/>
                  </a:lnTo>
                  <a:lnTo>
                    <a:pt x="24" y="187"/>
                  </a:lnTo>
                  <a:lnTo>
                    <a:pt x="23" y="189"/>
                  </a:lnTo>
                  <a:lnTo>
                    <a:pt x="23" y="195"/>
                  </a:lnTo>
                  <a:lnTo>
                    <a:pt x="23" y="204"/>
                  </a:lnTo>
                  <a:lnTo>
                    <a:pt x="23" y="209"/>
                  </a:lnTo>
                  <a:lnTo>
                    <a:pt x="26" y="214"/>
                  </a:lnTo>
                  <a:lnTo>
                    <a:pt x="30" y="217"/>
                  </a:lnTo>
                  <a:lnTo>
                    <a:pt x="34" y="220"/>
                  </a:lnTo>
                  <a:lnTo>
                    <a:pt x="35" y="225"/>
                  </a:lnTo>
                  <a:lnTo>
                    <a:pt x="35" y="229"/>
                  </a:lnTo>
                  <a:lnTo>
                    <a:pt x="34" y="233"/>
                  </a:lnTo>
                  <a:lnTo>
                    <a:pt x="31" y="234"/>
                  </a:lnTo>
                  <a:lnTo>
                    <a:pt x="28" y="234"/>
                  </a:lnTo>
                  <a:lnTo>
                    <a:pt x="28" y="244"/>
                  </a:lnTo>
                  <a:lnTo>
                    <a:pt x="29" y="247"/>
                  </a:lnTo>
                  <a:lnTo>
                    <a:pt x="34" y="255"/>
                  </a:lnTo>
                  <a:lnTo>
                    <a:pt x="35" y="261"/>
                  </a:lnTo>
                  <a:lnTo>
                    <a:pt x="40" y="268"/>
                  </a:lnTo>
                  <a:lnTo>
                    <a:pt x="42" y="275"/>
                  </a:lnTo>
                  <a:lnTo>
                    <a:pt x="45" y="280"/>
                  </a:lnTo>
                  <a:lnTo>
                    <a:pt x="48" y="287"/>
                  </a:lnTo>
                  <a:lnTo>
                    <a:pt x="50" y="288"/>
                  </a:lnTo>
                  <a:lnTo>
                    <a:pt x="50" y="293"/>
                  </a:lnTo>
                  <a:lnTo>
                    <a:pt x="50" y="296"/>
                  </a:lnTo>
                  <a:lnTo>
                    <a:pt x="50" y="298"/>
                  </a:lnTo>
                  <a:lnTo>
                    <a:pt x="52" y="300"/>
                  </a:lnTo>
                  <a:lnTo>
                    <a:pt x="53" y="303"/>
                  </a:lnTo>
                  <a:lnTo>
                    <a:pt x="53" y="307"/>
                  </a:lnTo>
                  <a:lnTo>
                    <a:pt x="52" y="316"/>
                  </a:lnTo>
                  <a:lnTo>
                    <a:pt x="51" y="322"/>
                  </a:lnTo>
                  <a:lnTo>
                    <a:pt x="50" y="327"/>
                  </a:lnTo>
                  <a:lnTo>
                    <a:pt x="59" y="332"/>
                  </a:lnTo>
                  <a:lnTo>
                    <a:pt x="67" y="335"/>
                  </a:lnTo>
                  <a:lnTo>
                    <a:pt x="73" y="339"/>
                  </a:lnTo>
                  <a:lnTo>
                    <a:pt x="82" y="342"/>
                  </a:lnTo>
                  <a:lnTo>
                    <a:pt x="85" y="345"/>
                  </a:lnTo>
                  <a:lnTo>
                    <a:pt x="91" y="355"/>
                  </a:lnTo>
                  <a:lnTo>
                    <a:pt x="99" y="362"/>
                  </a:lnTo>
                  <a:lnTo>
                    <a:pt x="111" y="365"/>
                  </a:lnTo>
                  <a:lnTo>
                    <a:pt x="112" y="374"/>
                  </a:lnTo>
                  <a:lnTo>
                    <a:pt x="114" y="378"/>
                  </a:lnTo>
                  <a:lnTo>
                    <a:pt x="121" y="380"/>
                  </a:lnTo>
                  <a:lnTo>
                    <a:pt x="128" y="388"/>
                  </a:lnTo>
                  <a:lnTo>
                    <a:pt x="136" y="400"/>
                  </a:lnTo>
                  <a:lnTo>
                    <a:pt x="140" y="405"/>
                  </a:lnTo>
                  <a:lnTo>
                    <a:pt x="143" y="414"/>
                  </a:lnTo>
                  <a:lnTo>
                    <a:pt x="140" y="422"/>
                  </a:lnTo>
                  <a:lnTo>
                    <a:pt x="140" y="427"/>
                  </a:lnTo>
                  <a:lnTo>
                    <a:pt x="143" y="434"/>
                  </a:lnTo>
                  <a:lnTo>
                    <a:pt x="147" y="435"/>
                  </a:lnTo>
                  <a:lnTo>
                    <a:pt x="225" y="445"/>
                  </a:lnTo>
                  <a:lnTo>
                    <a:pt x="226" y="444"/>
                  </a:lnTo>
                  <a:lnTo>
                    <a:pt x="233" y="441"/>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19" name="Freeform 10">
              <a:extLst>
                <a:ext uri="{FF2B5EF4-FFF2-40B4-BE49-F238E27FC236}">
                  <a16:creationId xmlns:a16="http://schemas.microsoft.com/office/drawing/2014/main" id="{5AC19208-FB61-4B29-8CF7-E542BC145500}"/>
                </a:ext>
              </a:extLst>
            </p:cNvPr>
            <p:cNvSpPr>
              <a:spLocks/>
            </p:cNvSpPr>
            <p:nvPr/>
          </p:nvSpPr>
          <p:spPr bwMode="auto">
            <a:xfrm>
              <a:off x="6303358" y="2660630"/>
              <a:ext cx="473890" cy="254654"/>
            </a:xfrm>
            <a:custGeom>
              <a:avLst/>
              <a:gdLst>
                <a:gd name="T0" fmla="*/ 0 w 332"/>
                <a:gd name="T1" fmla="*/ 25 h 178"/>
                <a:gd name="T2" fmla="*/ 0 w 332"/>
                <a:gd name="T3" fmla="*/ 28 h 178"/>
                <a:gd name="T4" fmla="*/ 0 w 332"/>
                <a:gd name="T5" fmla="*/ 25 h 178"/>
                <a:gd name="T6" fmla="*/ 118 w 332"/>
                <a:gd name="T7" fmla="*/ 32 h 178"/>
                <a:gd name="T8" fmla="*/ 113 w 332"/>
                <a:gd name="T9" fmla="*/ 123 h 178"/>
                <a:gd name="T10" fmla="*/ 121 w 332"/>
                <a:gd name="T11" fmla="*/ 131 h 178"/>
                <a:gd name="T12" fmla="*/ 124 w 332"/>
                <a:gd name="T13" fmla="*/ 134 h 178"/>
                <a:gd name="T14" fmla="*/ 127 w 332"/>
                <a:gd name="T15" fmla="*/ 134 h 178"/>
                <a:gd name="T16" fmla="*/ 131 w 332"/>
                <a:gd name="T17" fmla="*/ 133 h 178"/>
                <a:gd name="T18" fmla="*/ 134 w 332"/>
                <a:gd name="T19" fmla="*/ 134 h 178"/>
                <a:gd name="T20" fmla="*/ 137 w 332"/>
                <a:gd name="T21" fmla="*/ 133 h 178"/>
                <a:gd name="T22" fmla="*/ 141 w 332"/>
                <a:gd name="T23" fmla="*/ 135 h 178"/>
                <a:gd name="T24" fmla="*/ 144 w 332"/>
                <a:gd name="T25" fmla="*/ 144 h 178"/>
                <a:gd name="T26" fmla="*/ 153 w 332"/>
                <a:gd name="T27" fmla="*/ 144 h 178"/>
                <a:gd name="T28" fmla="*/ 160 w 332"/>
                <a:gd name="T29" fmla="*/ 148 h 178"/>
                <a:gd name="T30" fmla="*/ 166 w 332"/>
                <a:gd name="T31" fmla="*/ 147 h 178"/>
                <a:gd name="T32" fmla="*/ 167 w 332"/>
                <a:gd name="T33" fmla="*/ 147 h 178"/>
                <a:gd name="T34" fmla="*/ 171 w 332"/>
                <a:gd name="T35" fmla="*/ 151 h 178"/>
                <a:gd name="T36" fmla="*/ 175 w 332"/>
                <a:gd name="T37" fmla="*/ 148 h 178"/>
                <a:gd name="T38" fmla="*/ 184 w 332"/>
                <a:gd name="T39" fmla="*/ 149 h 178"/>
                <a:gd name="T40" fmla="*/ 188 w 332"/>
                <a:gd name="T41" fmla="*/ 156 h 178"/>
                <a:gd name="T42" fmla="*/ 191 w 332"/>
                <a:gd name="T43" fmla="*/ 156 h 178"/>
                <a:gd name="T44" fmla="*/ 192 w 332"/>
                <a:gd name="T45" fmla="*/ 162 h 178"/>
                <a:gd name="T46" fmla="*/ 196 w 332"/>
                <a:gd name="T47" fmla="*/ 163 h 178"/>
                <a:gd name="T48" fmla="*/ 200 w 332"/>
                <a:gd name="T49" fmla="*/ 160 h 178"/>
                <a:gd name="T50" fmla="*/ 202 w 332"/>
                <a:gd name="T51" fmla="*/ 157 h 178"/>
                <a:gd name="T52" fmla="*/ 204 w 332"/>
                <a:gd name="T53" fmla="*/ 157 h 178"/>
                <a:gd name="T54" fmla="*/ 211 w 332"/>
                <a:gd name="T55" fmla="*/ 162 h 178"/>
                <a:gd name="T56" fmla="*/ 213 w 332"/>
                <a:gd name="T57" fmla="*/ 166 h 178"/>
                <a:gd name="T58" fmla="*/ 220 w 332"/>
                <a:gd name="T59" fmla="*/ 162 h 178"/>
                <a:gd name="T60" fmla="*/ 222 w 332"/>
                <a:gd name="T61" fmla="*/ 164 h 178"/>
                <a:gd name="T62" fmla="*/ 223 w 332"/>
                <a:gd name="T63" fmla="*/ 170 h 178"/>
                <a:gd name="T64" fmla="*/ 225 w 332"/>
                <a:gd name="T65" fmla="*/ 169 h 178"/>
                <a:gd name="T66" fmla="*/ 228 w 332"/>
                <a:gd name="T67" fmla="*/ 164 h 178"/>
                <a:gd name="T68" fmla="*/ 233 w 332"/>
                <a:gd name="T69" fmla="*/ 163 h 178"/>
                <a:gd name="T70" fmla="*/ 239 w 332"/>
                <a:gd name="T71" fmla="*/ 166 h 178"/>
                <a:gd name="T72" fmla="*/ 248 w 332"/>
                <a:gd name="T73" fmla="*/ 165 h 178"/>
                <a:gd name="T74" fmla="*/ 252 w 332"/>
                <a:gd name="T75" fmla="*/ 169 h 178"/>
                <a:gd name="T76" fmla="*/ 254 w 332"/>
                <a:gd name="T77" fmla="*/ 172 h 178"/>
                <a:gd name="T78" fmla="*/ 259 w 332"/>
                <a:gd name="T79" fmla="*/ 171 h 178"/>
                <a:gd name="T80" fmla="*/ 264 w 332"/>
                <a:gd name="T81" fmla="*/ 167 h 178"/>
                <a:gd name="T82" fmla="*/ 267 w 332"/>
                <a:gd name="T83" fmla="*/ 164 h 178"/>
                <a:gd name="T84" fmla="*/ 271 w 332"/>
                <a:gd name="T85" fmla="*/ 164 h 178"/>
                <a:gd name="T86" fmla="*/ 275 w 332"/>
                <a:gd name="T87" fmla="*/ 166 h 178"/>
                <a:gd name="T88" fmla="*/ 278 w 332"/>
                <a:gd name="T89" fmla="*/ 165 h 178"/>
                <a:gd name="T90" fmla="*/ 282 w 332"/>
                <a:gd name="T91" fmla="*/ 162 h 178"/>
                <a:gd name="T92" fmla="*/ 288 w 332"/>
                <a:gd name="T93" fmla="*/ 163 h 178"/>
                <a:gd name="T94" fmla="*/ 291 w 332"/>
                <a:gd name="T95" fmla="*/ 164 h 178"/>
                <a:gd name="T96" fmla="*/ 300 w 332"/>
                <a:gd name="T97" fmla="*/ 161 h 178"/>
                <a:gd name="T98" fmla="*/ 306 w 332"/>
                <a:gd name="T99" fmla="*/ 163 h 178"/>
                <a:gd name="T100" fmla="*/ 311 w 332"/>
                <a:gd name="T101" fmla="*/ 168 h 178"/>
                <a:gd name="T102" fmla="*/ 318 w 332"/>
                <a:gd name="T103" fmla="*/ 173 h 178"/>
                <a:gd name="T104" fmla="*/ 324 w 332"/>
                <a:gd name="T105" fmla="*/ 173 h 178"/>
                <a:gd name="T106" fmla="*/ 328 w 332"/>
                <a:gd name="T107" fmla="*/ 176 h 178"/>
                <a:gd name="T108" fmla="*/ 331 w 332"/>
                <a:gd name="T109" fmla="*/ 178 h 178"/>
                <a:gd name="T110" fmla="*/ 332 w 332"/>
                <a:gd name="T111" fmla="*/ 88 h 178"/>
                <a:gd name="T112" fmla="*/ 324 w 332"/>
                <a:gd name="T113" fmla="*/ 37 h 178"/>
                <a:gd name="T114" fmla="*/ 324 w 332"/>
                <a:gd name="T115" fmla="*/ 12 h 178"/>
                <a:gd name="T116" fmla="*/ 175 w 332"/>
                <a:gd name="T117" fmla="*/ 9 h 178"/>
                <a:gd name="T118" fmla="*/ 4 w 332"/>
                <a:gd name="T119" fmla="*/ 0 h 178"/>
                <a:gd name="T120" fmla="*/ 3 w 332"/>
                <a:gd name="T121" fmla="*/ 25 h 178"/>
                <a:gd name="T122" fmla="*/ 0 w 332"/>
                <a:gd name="T123"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 h="178">
                  <a:moveTo>
                    <a:pt x="0" y="25"/>
                  </a:moveTo>
                  <a:cubicBezTo>
                    <a:pt x="0" y="28"/>
                    <a:pt x="0" y="28"/>
                    <a:pt x="0" y="28"/>
                  </a:cubicBezTo>
                  <a:cubicBezTo>
                    <a:pt x="0" y="25"/>
                    <a:pt x="0" y="25"/>
                    <a:pt x="0" y="25"/>
                  </a:cubicBezTo>
                  <a:cubicBezTo>
                    <a:pt x="118" y="32"/>
                    <a:pt x="118" y="32"/>
                    <a:pt x="118" y="32"/>
                  </a:cubicBezTo>
                  <a:cubicBezTo>
                    <a:pt x="113" y="123"/>
                    <a:pt x="113" y="123"/>
                    <a:pt x="113" y="123"/>
                  </a:cubicBezTo>
                  <a:cubicBezTo>
                    <a:pt x="121" y="131"/>
                    <a:pt x="121" y="131"/>
                    <a:pt x="121" y="131"/>
                  </a:cubicBezTo>
                  <a:cubicBezTo>
                    <a:pt x="124" y="134"/>
                    <a:pt x="124" y="134"/>
                    <a:pt x="124" y="134"/>
                  </a:cubicBezTo>
                  <a:cubicBezTo>
                    <a:pt x="127" y="134"/>
                    <a:pt x="127" y="134"/>
                    <a:pt x="127" y="134"/>
                  </a:cubicBezTo>
                  <a:cubicBezTo>
                    <a:pt x="131" y="133"/>
                    <a:pt x="131" y="133"/>
                    <a:pt x="131" y="133"/>
                  </a:cubicBezTo>
                  <a:cubicBezTo>
                    <a:pt x="134" y="134"/>
                    <a:pt x="134" y="134"/>
                    <a:pt x="134" y="134"/>
                  </a:cubicBezTo>
                  <a:cubicBezTo>
                    <a:pt x="137" y="133"/>
                    <a:pt x="137" y="133"/>
                    <a:pt x="137" y="133"/>
                  </a:cubicBezTo>
                  <a:cubicBezTo>
                    <a:pt x="141" y="135"/>
                    <a:pt x="141" y="135"/>
                    <a:pt x="141" y="135"/>
                  </a:cubicBezTo>
                  <a:cubicBezTo>
                    <a:pt x="144" y="144"/>
                    <a:pt x="144" y="144"/>
                    <a:pt x="144" y="144"/>
                  </a:cubicBezTo>
                  <a:cubicBezTo>
                    <a:pt x="153" y="144"/>
                    <a:pt x="153" y="144"/>
                    <a:pt x="153" y="144"/>
                  </a:cubicBezTo>
                  <a:cubicBezTo>
                    <a:pt x="160" y="148"/>
                    <a:pt x="160" y="148"/>
                    <a:pt x="160" y="148"/>
                  </a:cubicBezTo>
                  <a:cubicBezTo>
                    <a:pt x="166" y="147"/>
                    <a:pt x="166" y="147"/>
                    <a:pt x="166" y="147"/>
                  </a:cubicBezTo>
                  <a:cubicBezTo>
                    <a:pt x="167" y="147"/>
                    <a:pt x="167" y="147"/>
                    <a:pt x="167" y="147"/>
                  </a:cubicBezTo>
                  <a:cubicBezTo>
                    <a:pt x="171" y="151"/>
                    <a:pt x="171" y="151"/>
                    <a:pt x="171" y="151"/>
                  </a:cubicBezTo>
                  <a:cubicBezTo>
                    <a:pt x="175" y="148"/>
                    <a:pt x="175" y="148"/>
                    <a:pt x="175" y="148"/>
                  </a:cubicBezTo>
                  <a:cubicBezTo>
                    <a:pt x="184" y="149"/>
                    <a:pt x="184" y="149"/>
                    <a:pt x="184" y="149"/>
                  </a:cubicBezTo>
                  <a:cubicBezTo>
                    <a:pt x="188" y="156"/>
                    <a:pt x="188" y="156"/>
                    <a:pt x="188" y="156"/>
                  </a:cubicBezTo>
                  <a:cubicBezTo>
                    <a:pt x="191" y="156"/>
                    <a:pt x="191" y="156"/>
                    <a:pt x="191" y="156"/>
                  </a:cubicBezTo>
                  <a:cubicBezTo>
                    <a:pt x="192" y="162"/>
                    <a:pt x="192" y="162"/>
                    <a:pt x="192" y="162"/>
                  </a:cubicBezTo>
                  <a:cubicBezTo>
                    <a:pt x="196" y="163"/>
                    <a:pt x="196" y="163"/>
                    <a:pt x="196" y="163"/>
                  </a:cubicBezTo>
                  <a:cubicBezTo>
                    <a:pt x="200" y="160"/>
                    <a:pt x="200" y="160"/>
                    <a:pt x="200" y="160"/>
                  </a:cubicBezTo>
                  <a:cubicBezTo>
                    <a:pt x="202" y="157"/>
                    <a:pt x="202" y="157"/>
                    <a:pt x="202" y="157"/>
                  </a:cubicBezTo>
                  <a:cubicBezTo>
                    <a:pt x="204" y="157"/>
                    <a:pt x="204" y="157"/>
                    <a:pt x="204" y="157"/>
                  </a:cubicBezTo>
                  <a:cubicBezTo>
                    <a:pt x="211" y="162"/>
                    <a:pt x="211" y="162"/>
                    <a:pt x="211" y="162"/>
                  </a:cubicBezTo>
                  <a:cubicBezTo>
                    <a:pt x="213" y="166"/>
                    <a:pt x="213" y="166"/>
                    <a:pt x="213" y="166"/>
                  </a:cubicBezTo>
                  <a:cubicBezTo>
                    <a:pt x="220" y="162"/>
                    <a:pt x="220" y="162"/>
                    <a:pt x="220" y="162"/>
                  </a:cubicBezTo>
                  <a:cubicBezTo>
                    <a:pt x="222" y="164"/>
                    <a:pt x="222" y="164"/>
                    <a:pt x="222" y="164"/>
                  </a:cubicBezTo>
                  <a:cubicBezTo>
                    <a:pt x="223" y="170"/>
                    <a:pt x="223" y="170"/>
                    <a:pt x="223" y="170"/>
                  </a:cubicBezTo>
                  <a:cubicBezTo>
                    <a:pt x="225" y="169"/>
                    <a:pt x="225" y="169"/>
                    <a:pt x="225" y="169"/>
                  </a:cubicBezTo>
                  <a:cubicBezTo>
                    <a:pt x="228" y="164"/>
                    <a:pt x="228" y="164"/>
                    <a:pt x="228" y="164"/>
                  </a:cubicBezTo>
                  <a:cubicBezTo>
                    <a:pt x="233" y="163"/>
                    <a:pt x="233" y="163"/>
                    <a:pt x="233" y="163"/>
                  </a:cubicBezTo>
                  <a:cubicBezTo>
                    <a:pt x="239" y="166"/>
                    <a:pt x="239" y="166"/>
                    <a:pt x="239" y="166"/>
                  </a:cubicBezTo>
                  <a:cubicBezTo>
                    <a:pt x="248" y="165"/>
                    <a:pt x="248" y="165"/>
                    <a:pt x="248" y="165"/>
                  </a:cubicBezTo>
                  <a:cubicBezTo>
                    <a:pt x="252" y="169"/>
                    <a:pt x="252" y="169"/>
                    <a:pt x="252" y="169"/>
                  </a:cubicBezTo>
                  <a:cubicBezTo>
                    <a:pt x="254" y="172"/>
                    <a:pt x="254" y="172"/>
                    <a:pt x="254" y="172"/>
                  </a:cubicBezTo>
                  <a:cubicBezTo>
                    <a:pt x="259" y="171"/>
                    <a:pt x="259" y="171"/>
                    <a:pt x="259" y="171"/>
                  </a:cubicBezTo>
                  <a:cubicBezTo>
                    <a:pt x="264" y="167"/>
                    <a:pt x="264" y="167"/>
                    <a:pt x="264" y="167"/>
                  </a:cubicBezTo>
                  <a:cubicBezTo>
                    <a:pt x="267" y="164"/>
                    <a:pt x="267" y="164"/>
                    <a:pt x="267" y="164"/>
                  </a:cubicBezTo>
                  <a:cubicBezTo>
                    <a:pt x="271" y="164"/>
                    <a:pt x="271" y="164"/>
                    <a:pt x="271" y="164"/>
                  </a:cubicBezTo>
                  <a:cubicBezTo>
                    <a:pt x="275" y="166"/>
                    <a:pt x="275" y="166"/>
                    <a:pt x="275" y="166"/>
                  </a:cubicBezTo>
                  <a:cubicBezTo>
                    <a:pt x="278" y="165"/>
                    <a:pt x="278" y="165"/>
                    <a:pt x="278" y="165"/>
                  </a:cubicBezTo>
                  <a:cubicBezTo>
                    <a:pt x="282" y="162"/>
                    <a:pt x="282" y="162"/>
                    <a:pt x="282" y="162"/>
                  </a:cubicBezTo>
                  <a:cubicBezTo>
                    <a:pt x="288" y="163"/>
                    <a:pt x="288" y="163"/>
                    <a:pt x="288" y="163"/>
                  </a:cubicBezTo>
                  <a:cubicBezTo>
                    <a:pt x="291" y="164"/>
                    <a:pt x="291" y="164"/>
                    <a:pt x="291" y="164"/>
                  </a:cubicBezTo>
                  <a:cubicBezTo>
                    <a:pt x="300" y="161"/>
                    <a:pt x="300" y="161"/>
                    <a:pt x="300" y="161"/>
                  </a:cubicBezTo>
                  <a:cubicBezTo>
                    <a:pt x="306" y="163"/>
                    <a:pt x="306" y="163"/>
                    <a:pt x="306" y="163"/>
                  </a:cubicBezTo>
                  <a:cubicBezTo>
                    <a:pt x="311" y="168"/>
                    <a:pt x="311" y="168"/>
                    <a:pt x="311" y="168"/>
                  </a:cubicBezTo>
                  <a:cubicBezTo>
                    <a:pt x="318" y="173"/>
                    <a:pt x="318" y="173"/>
                    <a:pt x="318" y="173"/>
                  </a:cubicBezTo>
                  <a:cubicBezTo>
                    <a:pt x="324" y="173"/>
                    <a:pt x="324" y="173"/>
                    <a:pt x="324" y="173"/>
                  </a:cubicBezTo>
                  <a:cubicBezTo>
                    <a:pt x="328" y="176"/>
                    <a:pt x="328" y="176"/>
                    <a:pt x="328" y="176"/>
                  </a:cubicBezTo>
                  <a:cubicBezTo>
                    <a:pt x="331" y="178"/>
                    <a:pt x="331" y="178"/>
                    <a:pt x="331" y="178"/>
                  </a:cubicBezTo>
                  <a:cubicBezTo>
                    <a:pt x="332" y="88"/>
                    <a:pt x="332" y="88"/>
                    <a:pt x="332" y="88"/>
                  </a:cubicBezTo>
                  <a:cubicBezTo>
                    <a:pt x="324" y="37"/>
                    <a:pt x="324" y="37"/>
                    <a:pt x="324" y="37"/>
                  </a:cubicBezTo>
                  <a:cubicBezTo>
                    <a:pt x="324" y="12"/>
                    <a:pt x="324" y="12"/>
                    <a:pt x="324" y="12"/>
                  </a:cubicBezTo>
                  <a:cubicBezTo>
                    <a:pt x="324" y="12"/>
                    <a:pt x="211" y="10"/>
                    <a:pt x="175" y="9"/>
                  </a:cubicBezTo>
                  <a:cubicBezTo>
                    <a:pt x="131" y="7"/>
                    <a:pt x="4" y="0"/>
                    <a:pt x="4" y="0"/>
                  </a:cubicBezTo>
                  <a:cubicBezTo>
                    <a:pt x="3" y="25"/>
                    <a:pt x="3" y="25"/>
                    <a:pt x="3" y="25"/>
                  </a:cubicBezTo>
                  <a:lnTo>
                    <a:pt x="0" y="25"/>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20" name="Freeform 11">
              <a:extLst>
                <a:ext uri="{FF2B5EF4-FFF2-40B4-BE49-F238E27FC236}">
                  <a16:creationId xmlns:a16="http://schemas.microsoft.com/office/drawing/2014/main" id="{AC01BCA0-79AD-494D-B46F-838E6005C971}"/>
                </a:ext>
              </a:extLst>
            </p:cNvPr>
            <p:cNvSpPr>
              <a:spLocks/>
            </p:cNvSpPr>
            <p:nvPr/>
          </p:nvSpPr>
          <p:spPr bwMode="auto">
            <a:xfrm>
              <a:off x="6364070" y="2454884"/>
              <a:ext cx="401373" cy="222611"/>
            </a:xfrm>
            <a:custGeom>
              <a:avLst/>
              <a:gdLst>
                <a:gd name="T0" fmla="*/ 282 w 282"/>
                <a:gd name="T1" fmla="*/ 156 h 156"/>
                <a:gd name="T2" fmla="*/ 282 w 282"/>
                <a:gd name="T3" fmla="*/ 52 h 156"/>
                <a:gd name="T4" fmla="*/ 276 w 282"/>
                <a:gd name="T5" fmla="*/ 49 h 156"/>
                <a:gd name="T6" fmla="*/ 273 w 282"/>
                <a:gd name="T7" fmla="*/ 47 h 156"/>
                <a:gd name="T8" fmla="*/ 271 w 282"/>
                <a:gd name="T9" fmla="*/ 41 h 156"/>
                <a:gd name="T10" fmla="*/ 265 w 282"/>
                <a:gd name="T11" fmla="*/ 35 h 156"/>
                <a:gd name="T12" fmla="*/ 268 w 282"/>
                <a:gd name="T13" fmla="*/ 30 h 156"/>
                <a:gd name="T14" fmla="*/ 271 w 282"/>
                <a:gd name="T15" fmla="*/ 24 h 156"/>
                <a:gd name="T16" fmla="*/ 271 w 282"/>
                <a:gd name="T17" fmla="*/ 19 h 156"/>
                <a:gd name="T18" fmla="*/ 269 w 282"/>
                <a:gd name="T19" fmla="*/ 19 h 156"/>
                <a:gd name="T20" fmla="*/ 260 w 282"/>
                <a:gd name="T21" fmla="*/ 19 h 156"/>
                <a:gd name="T22" fmla="*/ 258 w 282"/>
                <a:gd name="T23" fmla="*/ 15 h 156"/>
                <a:gd name="T24" fmla="*/ 254 w 282"/>
                <a:gd name="T25" fmla="*/ 9 h 156"/>
                <a:gd name="T26" fmla="*/ 165 w 282"/>
                <a:gd name="T27" fmla="*/ 6 h 156"/>
                <a:gd name="T28" fmla="*/ 10 w 282"/>
                <a:gd name="T29" fmla="*/ 0 h 156"/>
                <a:gd name="T30" fmla="*/ 0 w 282"/>
                <a:gd name="T31" fmla="*/ 146 h 156"/>
                <a:gd name="T32" fmla="*/ 133 w 282"/>
                <a:gd name="T33" fmla="*/ 153 h 156"/>
                <a:gd name="T34" fmla="*/ 282 w 282"/>
                <a:gd name="T3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2" h="156">
                  <a:moveTo>
                    <a:pt x="282" y="156"/>
                  </a:moveTo>
                  <a:cubicBezTo>
                    <a:pt x="282" y="52"/>
                    <a:pt x="282" y="52"/>
                    <a:pt x="282" y="52"/>
                  </a:cubicBezTo>
                  <a:cubicBezTo>
                    <a:pt x="276" y="49"/>
                    <a:pt x="276" y="49"/>
                    <a:pt x="276" y="49"/>
                  </a:cubicBezTo>
                  <a:cubicBezTo>
                    <a:pt x="273" y="47"/>
                    <a:pt x="273" y="47"/>
                    <a:pt x="273" y="47"/>
                  </a:cubicBezTo>
                  <a:cubicBezTo>
                    <a:pt x="271" y="41"/>
                    <a:pt x="271" y="41"/>
                    <a:pt x="271" y="41"/>
                  </a:cubicBezTo>
                  <a:cubicBezTo>
                    <a:pt x="265" y="35"/>
                    <a:pt x="265" y="35"/>
                    <a:pt x="265" y="35"/>
                  </a:cubicBezTo>
                  <a:cubicBezTo>
                    <a:pt x="268" y="30"/>
                    <a:pt x="268" y="30"/>
                    <a:pt x="268" y="30"/>
                  </a:cubicBezTo>
                  <a:cubicBezTo>
                    <a:pt x="271" y="24"/>
                    <a:pt x="271" y="24"/>
                    <a:pt x="271" y="24"/>
                  </a:cubicBezTo>
                  <a:cubicBezTo>
                    <a:pt x="271" y="19"/>
                    <a:pt x="271" y="19"/>
                    <a:pt x="271" y="19"/>
                  </a:cubicBezTo>
                  <a:cubicBezTo>
                    <a:pt x="269" y="19"/>
                    <a:pt x="269" y="19"/>
                    <a:pt x="269" y="19"/>
                  </a:cubicBezTo>
                  <a:cubicBezTo>
                    <a:pt x="260" y="19"/>
                    <a:pt x="260" y="19"/>
                    <a:pt x="260" y="19"/>
                  </a:cubicBezTo>
                  <a:cubicBezTo>
                    <a:pt x="258" y="15"/>
                    <a:pt x="258" y="15"/>
                    <a:pt x="258" y="15"/>
                  </a:cubicBezTo>
                  <a:cubicBezTo>
                    <a:pt x="254" y="9"/>
                    <a:pt x="254" y="9"/>
                    <a:pt x="254" y="9"/>
                  </a:cubicBezTo>
                  <a:cubicBezTo>
                    <a:pt x="254" y="9"/>
                    <a:pt x="187" y="7"/>
                    <a:pt x="165" y="6"/>
                  </a:cubicBezTo>
                  <a:cubicBezTo>
                    <a:pt x="126" y="5"/>
                    <a:pt x="10" y="0"/>
                    <a:pt x="10" y="0"/>
                  </a:cubicBezTo>
                  <a:cubicBezTo>
                    <a:pt x="0" y="146"/>
                    <a:pt x="0" y="146"/>
                    <a:pt x="0" y="146"/>
                  </a:cubicBezTo>
                  <a:cubicBezTo>
                    <a:pt x="41" y="148"/>
                    <a:pt x="104" y="151"/>
                    <a:pt x="133" y="153"/>
                  </a:cubicBezTo>
                  <a:cubicBezTo>
                    <a:pt x="169" y="154"/>
                    <a:pt x="282" y="156"/>
                    <a:pt x="282" y="156"/>
                  </a:cubicBez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21" name="Freeform 12">
              <a:extLst>
                <a:ext uri="{FF2B5EF4-FFF2-40B4-BE49-F238E27FC236}">
                  <a16:creationId xmlns:a16="http://schemas.microsoft.com/office/drawing/2014/main" id="{3789755B-0498-43E6-8B76-5445A6377B14}"/>
                </a:ext>
              </a:extLst>
            </p:cNvPr>
            <p:cNvSpPr>
              <a:spLocks/>
            </p:cNvSpPr>
            <p:nvPr/>
          </p:nvSpPr>
          <p:spPr bwMode="auto">
            <a:xfrm>
              <a:off x="6279748" y="2242392"/>
              <a:ext cx="446907" cy="225984"/>
            </a:xfrm>
            <a:custGeom>
              <a:avLst/>
              <a:gdLst>
                <a:gd name="T0" fmla="*/ 313 w 313"/>
                <a:gd name="T1" fmla="*/ 158 h 158"/>
                <a:gd name="T2" fmla="*/ 313 w 313"/>
                <a:gd name="T3" fmla="*/ 158 h 158"/>
                <a:gd name="T4" fmla="*/ 313 w 313"/>
                <a:gd name="T5" fmla="*/ 158 h 158"/>
                <a:gd name="T6" fmla="*/ 311 w 313"/>
                <a:gd name="T7" fmla="*/ 154 h 158"/>
                <a:gd name="T8" fmla="*/ 310 w 313"/>
                <a:gd name="T9" fmla="*/ 148 h 158"/>
                <a:gd name="T10" fmla="*/ 304 w 313"/>
                <a:gd name="T11" fmla="*/ 146 h 158"/>
                <a:gd name="T12" fmla="*/ 304 w 313"/>
                <a:gd name="T13" fmla="*/ 145 h 158"/>
                <a:gd name="T14" fmla="*/ 302 w 313"/>
                <a:gd name="T15" fmla="*/ 142 h 158"/>
                <a:gd name="T16" fmla="*/ 304 w 313"/>
                <a:gd name="T17" fmla="*/ 140 h 158"/>
                <a:gd name="T18" fmla="*/ 303 w 313"/>
                <a:gd name="T19" fmla="*/ 135 h 158"/>
                <a:gd name="T20" fmla="*/ 300 w 313"/>
                <a:gd name="T21" fmla="*/ 133 h 158"/>
                <a:gd name="T22" fmla="*/ 299 w 313"/>
                <a:gd name="T23" fmla="*/ 130 h 158"/>
                <a:gd name="T24" fmla="*/ 297 w 313"/>
                <a:gd name="T25" fmla="*/ 123 h 158"/>
                <a:gd name="T26" fmla="*/ 297 w 313"/>
                <a:gd name="T27" fmla="*/ 113 h 158"/>
                <a:gd name="T28" fmla="*/ 296 w 313"/>
                <a:gd name="T29" fmla="*/ 111 h 158"/>
                <a:gd name="T30" fmla="*/ 294 w 313"/>
                <a:gd name="T31" fmla="*/ 108 h 158"/>
                <a:gd name="T32" fmla="*/ 295 w 313"/>
                <a:gd name="T33" fmla="*/ 104 h 158"/>
                <a:gd name="T34" fmla="*/ 295 w 313"/>
                <a:gd name="T35" fmla="*/ 94 h 158"/>
                <a:gd name="T36" fmla="*/ 293 w 313"/>
                <a:gd name="T37" fmla="*/ 87 h 158"/>
                <a:gd name="T38" fmla="*/ 291 w 313"/>
                <a:gd name="T39" fmla="*/ 85 h 158"/>
                <a:gd name="T40" fmla="*/ 289 w 313"/>
                <a:gd name="T41" fmla="*/ 85 h 158"/>
                <a:gd name="T42" fmla="*/ 288 w 313"/>
                <a:gd name="T43" fmla="*/ 83 h 158"/>
                <a:gd name="T44" fmla="*/ 287 w 313"/>
                <a:gd name="T45" fmla="*/ 78 h 158"/>
                <a:gd name="T46" fmla="*/ 286 w 313"/>
                <a:gd name="T47" fmla="*/ 74 h 158"/>
                <a:gd name="T48" fmla="*/ 289 w 313"/>
                <a:gd name="T49" fmla="*/ 73 h 158"/>
                <a:gd name="T50" fmla="*/ 289 w 313"/>
                <a:gd name="T51" fmla="*/ 72 h 158"/>
                <a:gd name="T52" fmla="*/ 288 w 313"/>
                <a:gd name="T53" fmla="*/ 71 h 158"/>
                <a:gd name="T54" fmla="*/ 287 w 313"/>
                <a:gd name="T55" fmla="*/ 68 h 158"/>
                <a:gd name="T56" fmla="*/ 285 w 313"/>
                <a:gd name="T57" fmla="*/ 65 h 158"/>
                <a:gd name="T58" fmla="*/ 283 w 313"/>
                <a:gd name="T59" fmla="*/ 60 h 158"/>
                <a:gd name="T60" fmla="*/ 281 w 313"/>
                <a:gd name="T61" fmla="*/ 54 h 158"/>
                <a:gd name="T62" fmla="*/ 278 w 313"/>
                <a:gd name="T63" fmla="*/ 49 h 158"/>
                <a:gd name="T64" fmla="*/ 275 w 313"/>
                <a:gd name="T65" fmla="*/ 40 h 158"/>
                <a:gd name="T66" fmla="*/ 272 w 313"/>
                <a:gd name="T67" fmla="*/ 36 h 158"/>
                <a:gd name="T68" fmla="*/ 271 w 313"/>
                <a:gd name="T69" fmla="*/ 35 h 158"/>
                <a:gd name="T70" fmla="*/ 267 w 313"/>
                <a:gd name="T71" fmla="*/ 32 h 158"/>
                <a:gd name="T72" fmla="*/ 260 w 313"/>
                <a:gd name="T73" fmla="*/ 27 h 158"/>
                <a:gd name="T74" fmla="*/ 255 w 313"/>
                <a:gd name="T75" fmla="*/ 25 h 158"/>
                <a:gd name="T76" fmla="*/ 250 w 313"/>
                <a:gd name="T77" fmla="*/ 23 h 158"/>
                <a:gd name="T78" fmla="*/ 246 w 313"/>
                <a:gd name="T79" fmla="*/ 19 h 158"/>
                <a:gd name="T80" fmla="*/ 239 w 313"/>
                <a:gd name="T81" fmla="*/ 18 h 158"/>
                <a:gd name="T82" fmla="*/ 230 w 313"/>
                <a:gd name="T83" fmla="*/ 19 h 158"/>
                <a:gd name="T84" fmla="*/ 227 w 313"/>
                <a:gd name="T85" fmla="*/ 19 h 158"/>
                <a:gd name="T86" fmla="*/ 224 w 313"/>
                <a:gd name="T87" fmla="*/ 20 h 158"/>
                <a:gd name="T88" fmla="*/ 222 w 313"/>
                <a:gd name="T89" fmla="*/ 22 h 158"/>
                <a:gd name="T90" fmla="*/ 219 w 313"/>
                <a:gd name="T91" fmla="*/ 21 h 158"/>
                <a:gd name="T92" fmla="*/ 216 w 313"/>
                <a:gd name="T93" fmla="*/ 19 h 158"/>
                <a:gd name="T94" fmla="*/ 210 w 313"/>
                <a:gd name="T95" fmla="*/ 16 h 158"/>
                <a:gd name="T96" fmla="*/ 202 w 313"/>
                <a:gd name="T97" fmla="*/ 12 h 158"/>
                <a:gd name="T98" fmla="*/ 10 w 313"/>
                <a:gd name="T99" fmla="*/ 0 h 158"/>
                <a:gd name="T100" fmla="*/ 0 w 313"/>
                <a:gd name="T101" fmla="*/ 95 h 158"/>
                <a:gd name="T102" fmla="*/ 73 w 313"/>
                <a:gd name="T103" fmla="*/ 102 h 158"/>
                <a:gd name="T104" fmla="*/ 69 w 313"/>
                <a:gd name="T105" fmla="*/ 149 h 158"/>
                <a:gd name="T106" fmla="*/ 69 w 313"/>
                <a:gd name="T107" fmla="*/ 149 h 158"/>
                <a:gd name="T108" fmla="*/ 224 w 313"/>
                <a:gd name="T109" fmla="*/ 155 h 158"/>
                <a:gd name="T110" fmla="*/ 313 w 313"/>
                <a:gd name="T11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3" h="158">
                  <a:moveTo>
                    <a:pt x="313" y="158"/>
                  </a:moveTo>
                  <a:cubicBezTo>
                    <a:pt x="313" y="158"/>
                    <a:pt x="313" y="158"/>
                    <a:pt x="313" y="158"/>
                  </a:cubicBezTo>
                  <a:cubicBezTo>
                    <a:pt x="313" y="158"/>
                    <a:pt x="313" y="158"/>
                    <a:pt x="313" y="158"/>
                  </a:cubicBezTo>
                  <a:cubicBezTo>
                    <a:pt x="311" y="154"/>
                    <a:pt x="311" y="154"/>
                    <a:pt x="311" y="154"/>
                  </a:cubicBezTo>
                  <a:cubicBezTo>
                    <a:pt x="310" y="148"/>
                    <a:pt x="310" y="148"/>
                    <a:pt x="310" y="148"/>
                  </a:cubicBezTo>
                  <a:cubicBezTo>
                    <a:pt x="310" y="148"/>
                    <a:pt x="305" y="147"/>
                    <a:pt x="304" y="146"/>
                  </a:cubicBezTo>
                  <a:cubicBezTo>
                    <a:pt x="303" y="145"/>
                    <a:pt x="304" y="145"/>
                    <a:pt x="304" y="145"/>
                  </a:cubicBezTo>
                  <a:cubicBezTo>
                    <a:pt x="302" y="142"/>
                    <a:pt x="302" y="142"/>
                    <a:pt x="302" y="142"/>
                  </a:cubicBezTo>
                  <a:cubicBezTo>
                    <a:pt x="304" y="140"/>
                    <a:pt x="304" y="140"/>
                    <a:pt x="304" y="140"/>
                  </a:cubicBezTo>
                  <a:cubicBezTo>
                    <a:pt x="303" y="135"/>
                    <a:pt x="303" y="135"/>
                    <a:pt x="303" y="135"/>
                  </a:cubicBezTo>
                  <a:cubicBezTo>
                    <a:pt x="300" y="133"/>
                    <a:pt x="300" y="133"/>
                    <a:pt x="300" y="133"/>
                  </a:cubicBezTo>
                  <a:cubicBezTo>
                    <a:pt x="299" y="130"/>
                    <a:pt x="299" y="130"/>
                    <a:pt x="299" y="130"/>
                  </a:cubicBezTo>
                  <a:cubicBezTo>
                    <a:pt x="297" y="123"/>
                    <a:pt x="297" y="123"/>
                    <a:pt x="297" y="123"/>
                  </a:cubicBezTo>
                  <a:cubicBezTo>
                    <a:pt x="297" y="113"/>
                    <a:pt x="297" y="113"/>
                    <a:pt x="297" y="113"/>
                  </a:cubicBezTo>
                  <a:cubicBezTo>
                    <a:pt x="296" y="111"/>
                    <a:pt x="296" y="111"/>
                    <a:pt x="296" y="111"/>
                  </a:cubicBezTo>
                  <a:cubicBezTo>
                    <a:pt x="294" y="108"/>
                    <a:pt x="294" y="108"/>
                    <a:pt x="294" y="108"/>
                  </a:cubicBezTo>
                  <a:cubicBezTo>
                    <a:pt x="295" y="104"/>
                    <a:pt x="295" y="104"/>
                    <a:pt x="295" y="104"/>
                  </a:cubicBezTo>
                  <a:cubicBezTo>
                    <a:pt x="295" y="94"/>
                    <a:pt x="295" y="94"/>
                    <a:pt x="295" y="94"/>
                  </a:cubicBezTo>
                  <a:cubicBezTo>
                    <a:pt x="293" y="87"/>
                    <a:pt x="293" y="87"/>
                    <a:pt x="293" y="87"/>
                  </a:cubicBezTo>
                  <a:cubicBezTo>
                    <a:pt x="291" y="85"/>
                    <a:pt x="291" y="85"/>
                    <a:pt x="291" y="85"/>
                  </a:cubicBezTo>
                  <a:cubicBezTo>
                    <a:pt x="289" y="85"/>
                    <a:pt x="289" y="85"/>
                    <a:pt x="289" y="85"/>
                  </a:cubicBezTo>
                  <a:cubicBezTo>
                    <a:pt x="288" y="83"/>
                    <a:pt x="288" y="83"/>
                    <a:pt x="288" y="83"/>
                  </a:cubicBezTo>
                  <a:cubicBezTo>
                    <a:pt x="287" y="78"/>
                    <a:pt x="287" y="78"/>
                    <a:pt x="287" y="78"/>
                  </a:cubicBezTo>
                  <a:cubicBezTo>
                    <a:pt x="286" y="74"/>
                    <a:pt x="286" y="74"/>
                    <a:pt x="286" y="74"/>
                  </a:cubicBezTo>
                  <a:cubicBezTo>
                    <a:pt x="289" y="73"/>
                    <a:pt x="289" y="73"/>
                    <a:pt x="289" y="73"/>
                  </a:cubicBezTo>
                  <a:cubicBezTo>
                    <a:pt x="289" y="72"/>
                    <a:pt x="289" y="72"/>
                    <a:pt x="289" y="72"/>
                  </a:cubicBezTo>
                  <a:cubicBezTo>
                    <a:pt x="288" y="71"/>
                    <a:pt x="288" y="71"/>
                    <a:pt x="288" y="71"/>
                  </a:cubicBezTo>
                  <a:cubicBezTo>
                    <a:pt x="287" y="68"/>
                    <a:pt x="287" y="68"/>
                    <a:pt x="287" y="68"/>
                  </a:cubicBezTo>
                  <a:cubicBezTo>
                    <a:pt x="285" y="65"/>
                    <a:pt x="285" y="65"/>
                    <a:pt x="285" y="65"/>
                  </a:cubicBezTo>
                  <a:cubicBezTo>
                    <a:pt x="283" y="60"/>
                    <a:pt x="283" y="60"/>
                    <a:pt x="283" y="60"/>
                  </a:cubicBezTo>
                  <a:cubicBezTo>
                    <a:pt x="281" y="54"/>
                    <a:pt x="281" y="54"/>
                    <a:pt x="281" y="54"/>
                  </a:cubicBezTo>
                  <a:cubicBezTo>
                    <a:pt x="278" y="49"/>
                    <a:pt x="278" y="49"/>
                    <a:pt x="278" y="49"/>
                  </a:cubicBezTo>
                  <a:cubicBezTo>
                    <a:pt x="275" y="40"/>
                    <a:pt x="275" y="40"/>
                    <a:pt x="275" y="40"/>
                  </a:cubicBezTo>
                  <a:cubicBezTo>
                    <a:pt x="272" y="36"/>
                    <a:pt x="272" y="36"/>
                    <a:pt x="272" y="36"/>
                  </a:cubicBezTo>
                  <a:cubicBezTo>
                    <a:pt x="271" y="35"/>
                    <a:pt x="271" y="35"/>
                    <a:pt x="271" y="35"/>
                  </a:cubicBezTo>
                  <a:cubicBezTo>
                    <a:pt x="267" y="32"/>
                    <a:pt x="267" y="32"/>
                    <a:pt x="267" y="32"/>
                  </a:cubicBezTo>
                  <a:cubicBezTo>
                    <a:pt x="260" y="27"/>
                    <a:pt x="260" y="27"/>
                    <a:pt x="260" y="27"/>
                  </a:cubicBezTo>
                  <a:cubicBezTo>
                    <a:pt x="255" y="25"/>
                    <a:pt x="255" y="25"/>
                    <a:pt x="255" y="25"/>
                  </a:cubicBezTo>
                  <a:cubicBezTo>
                    <a:pt x="250" y="23"/>
                    <a:pt x="250" y="23"/>
                    <a:pt x="250" y="23"/>
                  </a:cubicBezTo>
                  <a:cubicBezTo>
                    <a:pt x="246" y="19"/>
                    <a:pt x="246" y="19"/>
                    <a:pt x="246" y="19"/>
                  </a:cubicBezTo>
                  <a:cubicBezTo>
                    <a:pt x="239" y="18"/>
                    <a:pt x="239" y="18"/>
                    <a:pt x="239" y="18"/>
                  </a:cubicBezTo>
                  <a:cubicBezTo>
                    <a:pt x="230" y="19"/>
                    <a:pt x="230" y="19"/>
                    <a:pt x="230" y="19"/>
                  </a:cubicBezTo>
                  <a:cubicBezTo>
                    <a:pt x="227" y="19"/>
                    <a:pt x="227" y="19"/>
                    <a:pt x="227" y="19"/>
                  </a:cubicBezTo>
                  <a:cubicBezTo>
                    <a:pt x="224" y="20"/>
                    <a:pt x="224" y="20"/>
                    <a:pt x="224" y="20"/>
                  </a:cubicBezTo>
                  <a:cubicBezTo>
                    <a:pt x="222" y="22"/>
                    <a:pt x="222" y="22"/>
                    <a:pt x="222" y="22"/>
                  </a:cubicBezTo>
                  <a:cubicBezTo>
                    <a:pt x="219" y="21"/>
                    <a:pt x="219" y="21"/>
                    <a:pt x="219" y="21"/>
                  </a:cubicBezTo>
                  <a:cubicBezTo>
                    <a:pt x="216" y="19"/>
                    <a:pt x="216" y="19"/>
                    <a:pt x="216" y="19"/>
                  </a:cubicBezTo>
                  <a:cubicBezTo>
                    <a:pt x="210" y="16"/>
                    <a:pt x="210" y="16"/>
                    <a:pt x="210" y="16"/>
                  </a:cubicBezTo>
                  <a:cubicBezTo>
                    <a:pt x="202" y="12"/>
                    <a:pt x="202" y="12"/>
                    <a:pt x="202" y="12"/>
                  </a:cubicBezTo>
                  <a:cubicBezTo>
                    <a:pt x="10" y="0"/>
                    <a:pt x="10" y="0"/>
                    <a:pt x="10" y="0"/>
                  </a:cubicBezTo>
                  <a:cubicBezTo>
                    <a:pt x="0" y="95"/>
                    <a:pt x="0" y="95"/>
                    <a:pt x="0" y="95"/>
                  </a:cubicBezTo>
                  <a:cubicBezTo>
                    <a:pt x="73" y="102"/>
                    <a:pt x="73" y="102"/>
                    <a:pt x="73" y="102"/>
                  </a:cubicBezTo>
                  <a:cubicBezTo>
                    <a:pt x="69" y="149"/>
                    <a:pt x="69" y="149"/>
                    <a:pt x="69" y="149"/>
                  </a:cubicBezTo>
                  <a:cubicBezTo>
                    <a:pt x="69" y="149"/>
                    <a:pt x="69" y="149"/>
                    <a:pt x="69" y="149"/>
                  </a:cubicBezTo>
                  <a:cubicBezTo>
                    <a:pt x="75" y="149"/>
                    <a:pt x="186" y="154"/>
                    <a:pt x="224" y="155"/>
                  </a:cubicBezTo>
                  <a:cubicBezTo>
                    <a:pt x="246" y="156"/>
                    <a:pt x="313" y="158"/>
                    <a:pt x="313" y="158"/>
                  </a:cubicBezTo>
                  <a:close/>
                </a:path>
              </a:pathLst>
            </a:custGeom>
            <a:solidFill>
              <a:schemeClr val="accent1"/>
            </a:solidFill>
            <a:ln w="3175" cap="flat">
              <a:solidFill>
                <a:schemeClr val="bg1"/>
              </a:solidFill>
              <a:prstDash val="solid"/>
              <a:miter lim="800000"/>
              <a:headEnd/>
              <a:tailEnd/>
            </a:ln>
          </p:spPr>
          <p:txBody>
            <a:bodyPr/>
            <a:lstStyle/>
            <a:p>
              <a:pPr defTabSz="1828272">
                <a:defRPr/>
              </a:pPr>
              <a:endParaRPr lang="en-US" dirty="0"/>
            </a:p>
          </p:txBody>
        </p:sp>
        <p:sp>
          <p:nvSpPr>
            <p:cNvPr id="222" name="Freeform 13">
              <a:extLst>
                <a:ext uri="{FF2B5EF4-FFF2-40B4-BE49-F238E27FC236}">
                  <a16:creationId xmlns:a16="http://schemas.microsoft.com/office/drawing/2014/main" id="{9B8625BF-21EC-4A3B-840C-94F57EFA3ECE}"/>
                </a:ext>
              </a:extLst>
            </p:cNvPr>
            <p:cNvSpPr>
              <a:spLocks/>
            </p:cNvSpPr>
            <p:nvPr/>
          </p:nvSpPr>
          <p:spPr bwMode="auto">
            <a:xfrm>
              <a:off x="6293239" y="2040019"/>
              <a:ext cx="384509" cy="256340"/>
            </a:xfrm>
            <a:custGeom>
              <a:avLst/>
              <a:gdLst>
                <a:gd name="T0" fmla="*/ 200 w 269"/>
                <a:gd name="T1" fmla="*/ 158 h 180"/>
                <a:gd name="T2" fmla="*/ 206 w 269"/>
                <a:gd name="T3" fmla="*/ 161 h 180"/>
                <a:gd name="T4" fmla="*/ 209 w 269"/>
                <a:gd name="T5" fmla="*/ 163 h 180"/>
                <a:gd name="T6" fmla="*/ 212 w 269"/>
                <a:gd name="T7" fmla="*/ 164 h 180"/>
                <a:gd name="T8" fmla="*/ 214 w 269"/>
                <a:gd name="T9" fmla="*/ 162 h 180"/>
                <a:gd name="T10" fmla="*/ 217 w 269"/>
                <a:gd name="T11" fmla="*/ 161 h 180"/>
                <a:gd name="T12" fmla="*/ 220 w 269"/>
                <a:gd name="T13" fmla="*/ 161 h 180"/>
                <a:gd name="T14" fmla="*/ 229 w 269"/>
                <a:gd name="T15" fmla="*/ 160 h 180"/>
                <a:gd name="T16" fmla="*/ 236 w 269"/>
                <a:gd name="T17" fmla="*/ 161 h 180"/>
                <a:gd name="T18" fmla="*/ 240 w 269"/>
                <a:gd name="T19" fmla="*/ 165 h 180"/>
                <a:gd name="T20" fmla="*/ 245 w 269"/>
                <a:gd name="T21" fmla="*/ 167 h 180"/>
                <a:gd name="T22" fmla="*/ 250 w 269"/>
                <a:gd name="T23" fmla="*/ 169 h 180"/>
                <a:gd name="T24" fmla="*/ 257 w 269"/>
                <a:gd name="T25" fmla="*/ 174 h 180"/>
                <a:gd name="T26" fmla="*/ 261 w 269"/>
                <a:gd name="T27" fmla="*/ 177 h 180"/>
                <a:gd name="T28" fmla="*/ 262 w 269"/>
                <a:gd name="T29" fmla="*/ 178 h 180"/>
                <a:gd name="T30" fmla="*/ 263 w 269"/>
                <a:gd name="T31" fmla="*/ 180 h 180"/>
                <a:gd name="T32" fmla="*/ 263 w 269"/>
                <a:gd name="T33" fmla="*/ 180 h 180"/>
                <a:gd name="T34" fmla="*/ 263 w 269"/>
                <a:gd name="T35" fmla="*/ 177 h 180"/>
                <a:gd name="T36" fmla="*/ 263 w 269"/>
                <a:gd name="T37" fmla="*/ 173 h 180"/>
                <a:gd name="T38" fmla="*/ 259 w 269"/>
                <a:gd name="T39" fmla="*/ 170 h 180"/>
                <a:gd name="T40" fmla="*/ 259 w 269"/>
                <a:gd name="T41" fmla="*/ 167 h 180"/>
                <a:gd name="T42" fmla="*/ 260 w 269"/>
                <a:gd name="T43" fmla="*/ 164 h 180"/>
                <a:gd name="T44" fmla="*/ 263 w 269"/>
                <a:gd name="T45" fmla="*/ 163 h 180"/>
                <a:gd name="T46" fmla="*/ 263 w 269"/>
                <a:gd name="T47" fmla="*/ 156 h 180"/>
                <a:gd name="T48" fmla="*/ 264 w 269"/>
                <a:gd name="T49" fmla="*/ 153 h 180"/>
                <a:gd name="T50" fmla="*/ 266 w 269"/>
                <a:gd name="T51" fmla="*/ 152 h 180"/>
                <a:gd name="T52" fmla="*/ 266 w 269"/>
                <a:gd name="T53" fmla="*/ 148 h 180"/>
                <a:gd name="T54" fmla="*/ 264 w 269"/>
                <a:gd name="T55" fmla="*/ 143 h 180"/>
                <a:gd name="T56" fmla="*/ 262 w 269"/>
                <a:gd name="T57" fmla="*/ 142 h 180"/>
                <a:gd name="T58" fmla="*/ 263 w 269"/>
                <a:gd name="T59" fmla="*/ 137 h 180"/>
                <a:gd name="T60" fmla="*/ 263 w 269"/>
                <a:gd name="T61" fmla="*/ 134 h 180"/>
                <a:gd name="T62" fmla="*/ 266 w 269"/>
                <a:gd name="T63" fmla="*/ 134 h 180"/>
                <a:gd name="T64" fmla="*/ 269 w 269"/>
                <a:gd name="T65" fmla="*/ 47 h 180"/>
                <a:gd name="T66" fmla="*/ 266 w 269"/>
                <a:gd name="T67" fmla="*/ 44 h 180"/>
                <a:gd name="T68" fmla="*/ 264 w 269"/>
                <a:gd name="T69" fmla="*/ 41 h 180"/>
                <a:gd name="T70" fmla="*/ 259 w 269"/>
                <a:gd name="T71" fmla="*/ 39 h 180"/>
                <a:gd name="T72" fmla="*/ 258 w 269"/>
                <a:gd name="T73" fmla="*/ 36 h 180"/>
                <a:gd name="T74" fmla="*/ 255 w 269"/>
                <a:gd name="T75" fmla="*/ 33 h 180"/>
                <a:gd name="T76" fmla="*/ 254 w 269"/>
                <a:gd name="T77" fmla="*/ 31 h 180"/>
                <a:gd name="T78" fmla="*/ 254 w 269"/>
                <a:gd name="T79" fmla="*/ 29 h 180"/>
                <a:gd name="T80" fmla="*/ 254 w 269"/>
                <a:gd name="T81" fmla="*/ 27 h 180"/>
                <a:gd name="T82" fmla="*/ 257 w 269"/>
                <a:gd name="T83" fmla="*/ 24 h 180"/>
                <a:gd name="T84" fmla="*/ 260 w 269"/>
                <a:gd name="T85" fmla="*/ 21 h 180"/>
                <a:gd name="T86" fmla="*/ 264 w 269"/>
                <a:gd name="T87" fmla="*/ 17 h 180"/>
                <a:gd name="T88" fmla="*/ 263 w 269"/>
                <a:gd name="T89" fmla="*/ 15 h 180"/>
                <a:gd name="T90" fmla="*/ 263 w 269"/>
                <a:gd name="T91" fmla="*/ 14 h 180"/>
                <a:gd name="T92" fmla="*/ 136 w 269"/>
                <a:gd name="T93" fmla="*/ 8 h 180"/>
                <a:gd name="T94" fmla="*/ 14 w 269"/>
                <a:gd name="T95" fmla="*/ 0 h 180"/>
                <a:gd name="T96" fmla="*/ 0 w 269"/>
                <a:gd name="T97" fmla="*/ 142 h 180"/>
                <a:gd name="T98" fmla="*/ 192 w 269"/>
                <a:gd name="T99" fmla="*/ 154 h 180"/>
                <a:gd name="T100" fmla="*/ 200 w 269"/>
                <a:gd name="T101"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9" h="180">
                  <a:moveTo>
                    <a:pt x="200" y="158"/>
                  </a:moveTo>
                  <a:cubicBezTo>
                    <a:pt x="206" y="161"/>
                    <a:pt x="206" y="161"/>
                    <a:pt x="206" y="161"/>
                  </a:cubicBezTo>
                  <a:cubicBezTo>
                    <a:pt x="209" y="163"/>
                    <a:pt x="209" y="163"/>
                    <a:pt x="209" y="163"/>
                  </a:cubicBezTo>
                  <a:cubicBezTo>
                    <a:pt x="212" y="164"/>
                    <a:pt x="212" y="164"/>
                    <a:pt x="212" y="164"/>
                  </a:cubicBezTo>
                  <a:cubicBezTo>
                    <a:pt x="214" y="162"/>
                    <a:pt x="214" y="162"/>
                    <a:pt x="214" y="162"/>
                  </a:cubicBezTo>
                  <a:cubicBezTo>
                    <a:pt x="217" y="161"/>
                    <a:pt x="217" y="161"/>
                    <a:pt x="217" y="161"/>
                  </a:cubicBezTo>
                  <a:cubicBezTo>
                    <a:pt x="220" y="161"/>
                    <a:pt x="220" y="161"/>
                    <a:pt x="220" y="161"/>
                  </a:cubicBezTo>
                  <a:cubicBezTo>
                    <a:pt x="229" y="160"/>
                    <a:pt x="229" y="160"/>
                    <a:pt x="229" y="160"/>
                  </a:cubicBezTo>
                  <a:cubicBezTo>
                    <a:pt x="236" y="161"/>
                    <a:pt x="236" y="161"/>
                    <a:pt x="236" y="161"/>
                  </a:cubicBezTo>
                  <a:cubicBezTo>
                    <a:pt x="240" y="165"/>
                    <a:pt x="240" y="165"/>
                    <a:pt x="240" y="165"/>
                  </a:cubicBezTo>
                  <a:cubicBezTo>
                    <a:pt x="245" y="167"/>
                    <a:pt x="245" y="167"/>
                    <a:pt x="245" y="167"/>
                  </a:cubicBezTo>
                  <a:cubicBezTo>
                    <a:pt x="250" y="169"/>
                    <a:pt x="250" y="169"/>
                    <a:pt x="250" y="169"/>
                  </a:cubicBezTo>
                  <a:cubicBezTo>
                    <a:pt x="257" y="174"/>
                    <a:pt x="257" y="174"/>
                    <a:pt x="257" y="174"/>
                  </a:cubicBezTo>
                  <a:cubicBezTo>
                    <a:pt x="261" y="177"/>
                    <a:pt x="261" y="177"/>
                    <a:pt x="261" y="177"/>
                  </a:cubicBezTo>
                  <a:cubicBezTo>
                    <a:pt x="262" y="178"/>
                    <a:pt x="262" y="178"/>
                    <a:pt x="262" y="178"/>
                  </a:cubicBezTo>
                  <a:cubicBezTo>
                    <a:pt x="263" y="180"/>
                    <a:pt x="263" y="180"/>
                    <a:pt x="263" y="180"/>
                  </a:cubicBezTo>
                  <a:cubicBezTo>
                    <a:pt x="263" y="180"/>
                    <a:pt x="263" y="180"/>
                    <a:pt x="263" y="180"/>
                  </a:cubicBezTo>
                  <a:cubicBezTo>
                    <a:pt x="263" y="177"/>
                    <a:pt x="263" y="177"/>
                    <a:pt x="263" y="177"/>
                  </a:cubicBezTo>
                  <a:cubicBezTo>
                    <a:pt x="263" y="173"/>
                    <a:pt x="263" y="173"/>
                    <a:pt x="263" y="173"/>
                  </a:cubicBezTo>
                  <a:cubicBezTo>
                    <a:pt x="259" y="170"/>
                    <a:pt x="259" y="170"/>
                    <a:pt x="259" y="170"/>
                  </a:cubicBezTo>
                  <a:cubicBezTo>
                    <a:pt x="259" y="167"/>
                    <a:pt x="259" y="167"/>
                    <a:pt x="259" y="167"/>
                  </a:cubicBezTo>
                  <a:cubicBezTo>
                    <a:pt x="260" y="164"/>
                    <a:pt x="260" y="164"/>
                    <a:pt x="260" y="164"/>
                  </a:cubicBezTo>
                  <a:cubicBezTo>
                    <a:pt x="263" y="163"/>
                    <a:pt x="263" y="163"/>
                    <a:pt x="263" y="163"/>
                  </a:cubicBezTo>
                  <a:cubicBezTo>
                    <a:pt x="263" y="156"/>
                    <a:pt x="263" y="156"/>
                    <a:pt x="263" y="156"/>
                  </a:cubicBezTo>
                  <a:cubicBezTo>
                    <a:pt x="264" y="153"/>
                    <a:pt x="264" y="153"/>
                    <a:pt x="264" y="153"/>
                  </a:cubicBezTo>
                  <a:cubicBezTo>
                    <a:pt x="266" y="152"/>
                    <a:pt x="266" y="152"/>
                    <a:pt x="266" y="152"/>
                  </a:cubicBezTo>
                  <a:cubicBezTo>
                    <a:pt x="266" y="148"/>
                    <a:pt x="266" y="148"/>
                    <a:pt x="266" y="148"/>
                  </a:cubicBezTo>
                  <a:cubicBezTo>
                    <a:pt x="264" y="143"/>
                    <a:pt x="264" y="143"/>
                    <a:pt x="264" y="143"/>
                  </a:cubicBezTo>
                  <a:cubicBezTo>
                    <a:pt x="262" y="142"/>
                    <a:pt x="262" y="142"/>
                    <a:pt x="262" y="142"/>
                  </a:cubicBezTo>
                  <a:cubicBezTo>
                    <a:pt x="263" y="137"/>
                    <a:pt x="263" y="137"/>
                    <a:pt x="263" y="137"/>
                  </a:cubicBezTo>
                  <a:cubicBezTo>
                    <a:pt x="263" y="134"/>
                    <a:pt x="263" y="134"/>
                    <a:pt x="263" y="134"/>
                  </a:cubicBezTo>
                  <a:cubicBezTo>
                    <a:pt x="266" y="134"/>
                    <a:pt x="266" y="134"/>
                    <a:pt x="266" y="134"/>
                  </a:cubicBezTo>
                  <a:cubicBezTo>
                    <a:pt x="269" y="47"/>
                    <a:pt x="269" y="47"/>
                    <a:pt x="269" y="47"/>
                  </a:cubicBezTo>
                  <a:cubicBezTo>
                    <a:pt x="266" y="44"/>
                    <a:pt x="266" y="44"/>
                    <a:pt x="266" y="44"/>
                  </a:cubicBezTo>
                  <a:cubicBezTo>
                    <a:pt x="264" y="41"/>
                    <a:pt x="264" y="41"/>
                    <a:pt x="264" y="41"/>
                  </a:cubicBezTo>
                  <a:cubicBezTo>
                    <a:pt x="259" y="39"/>
                    <a:pt x="259" y="39"/>
                    <a:pt x="259" y="39"/>
                  </a:cubicBezTo>
                  <a:cubicBezTo>
                    <a:pt x="258" y="36"/>
                    <a:pt x="258" y="36"/>
                    <a:pt x="258" y="36"/>
                  </a:cubicBezTo>
                  <a:cubicBezTo>
                    <a:pt x="255" y="33"/>
                    <a:pt x="255" y="33"/>
                    <a:pt x="255" y="33"/>
                  </a:cubicBezTo>
                  <a:cubicBezTo>
                    <a:pt x="254" y="31"/>
                    <a:pt x="254" y="31"/>
                    <a:pt x="254" y="31"/>
                  </a:cubicBezTo>
                  <a:cubicBezTo>
                    <a:pt x="254" y="29"/>
                    <a:pt x="254" y="29"/>
                    <a:pt x="254" y="29"/>
                  </a:cubicBezTo>
                  <a:cubicBezTo>
                    <a:pt x="254" y="27"/>
                    <a:pt x="254" y="27"/>
                    <a:pt x="254" y="27"/>
                  </a:cubicBezTo>
                  <a:cubicBezTo>
                    <a:pt x="257" y="24"/>
                    <a:pt x="257" y="24"/>
                    <a:pt x="257" y="24"/>
                  </a:cubicBezTo>
                  <a:cubicBezTo>
                    <a:pt x="260" y="21"/>
                    <a:pt x="260" y="21"/>
                    <a:pt x="260" y="21"/>
                  </a:cubicBezTo>
                  <a:cubicBezTo>
                    <a:pt x="264" y="17"/>
                    <a:pt x="264" y="17"/>
                    <a:pt x="264" y="17"/>
                  </a:cubicBezTo>
                  <a:cubicBezTo>
                    <a:pt x="263" y="15"/>
                    <a:pt x="263" y="15"/>
                    <a:pt x="263" y="15"/>
                  </a:cubicBezTo>
                  <a:cubicBezTo>
                    <a:pt x="263" y="14"/>
                    <a:pt x="263" y="14"/>
                    <a:pt x="263" y="14"/>
                  </a:cubicBezTo>
                  <a:cubicBezTo>
                    <a:pt x="263" y="14"/>
                    <a:pt x="167" y="10"/>
                    <a:pt x="136" y="8"/>
                  </a:cubicBezTo>
                  <a:cubicBezTo>
                    <a:pt x="105" y="6"/>
                    <a:pt x="14" y="0"/>
                    <a:pt x="14" y="0"/>
                  </a:cubicBezTo>
                  <a:cubicBezTo>
                    <a:pt x="0" y="142"/>
                    <a:pt x="0" y="142"/>
                    <a:pt x="0" y="142"/>
                  </a:cubicBezTo>
                  <a:cubicBezTo>
                    <a:pt x="192" y="154"/>
                    <a:pt x="192" y="154"/>
                    <a:pt x="192" y="154"/>
                  </a:cubicBezTo>
                  <a:lnTo>
                    <a:pt x="200" y="158"/>
                  </a:lnTo>
                  <a:close/>
                </a:path>
              </a:pathLst>
            </a:custGeom>
            <a:solidFill>
              <a:schemeClr val="accent2"/>
            </a:solidFill>
            <a:ln w="3175" cap="flat">
              <a:solidFill>
                <a:schemeClr val="bg1"/>
              </a:solidFill>
              <a:prstDash val="solid"/>
              <a:miter lim="800000"/>
              <a:headEnd/>
              <a:tailEnd/>
            </a:ln>
          </p:spPr>
          <p:txBody>
            <a:bodyPr/>
            <a:lstStyle/>
            <a:p>
              <a:pPr defTabSz="1828272">
                <a:defRPr/>
              </a:pPr>
              <a:endParaRPr lang="en-US" dirty="0"/>
            </a:p>
          </p:txBody>
        </p:sp>
        <p:sp>
          <p:nvSpPr>
            <p:cNvPr id="223" name="Freeform 14">
              <a:extLst>
                <a:ext uri="{FF2B5EF4-FFF2-40B4-BE49-F238E27FC236}">
                  <a16:creationId xmlns:a16="http://schemas.microsoft.com/office/drawing/2014/main" id="{7F3F64C2-4718-412C-B289-E6AE9F9E290F}"/>
                </a:ext>
              </a:extLst>
            </p:cNvPr>
            <p:cNvSpPr>
              <a:spLocks/>
            </p:cNvSpPr>
            <p:nvPr/>
          </p:nvSpPr>
          <p:spPr bwMode="auto">
            <a:xfrm>
              <a:off x="5922222" y="2058569"/>
              <a:ext cx="386195" cy="318738"/>
            </a:xfrm>
            <a:custGeom>
              <a:avLst/>
              <a:gdLst>
                <a:gd name="T0" fmla="*/ 229 w 229"/>
                <a:gd name="T1" fmla="*/ 27 h 189"/>
                <a:gd name="T2" fmla="*/ 228 w 229"/>
                <a:gd name="T3" fmla="*/ 27 h 189"/>
                <a:gd name="T4" fmla="*/ 28 w 229"/>
                <a:gd name="T5" fmla="*/ 0 h 189"/>
                <a:gd name="T6" fmla="*/ 24 w 229"/>
                <a:gd name="T7" fmla="*/ 23 h 189"/>
                <a:gd name="T8" fmla="*/ 7 w 229"/>
                <a:gd name="T9" fmla="*/ 122 h 189"/>
                <a:gd name="T10" fmla="*/ 0 w 229"/>
                <a:gd name="T11" fmla="*/ 162 h 189"/>
                <a:gd name="T12" fmla="*/ 61 w 229"/>
                <a:gd name="T13" fmla="*/ 172 h 189"/>
                <a:gd name="T14" fmla="*/ 212 w 229"/>
                <a:gd name="T15" fmla="*/ 189 h 189"/>
                <a:gd name="T16" fmla="*/ 220 w 229"/>
                <a:gd name="T17" fmla="*/ 109 h 189"/>
                <a:gd name="T18" fmla="*/ 229 w 229"/>
                <a:gd name="T19" fmla="*/ 2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89">
                  <a:moveTo>
                    <a:pt x="229" y="27"/>
                  </a:moveTo>
                  <a:lnTo>
                    <a:pt x="228" y="27"/>
                  </a:lnTo>
                  <a:lnTo>
                    <a:pt x="28" y="0"/>
                  </a:lnTo>
                  <a:lnTo>
                    <a:pt x="24" y="23"/>
                  </a:lnTo>
                  <a:lnTo>
                    <a:pt x="7" y="122"/>
                  </a:lnTo>
                  <a:lnTo>
                    <a:pt x="0" y="162"/>
                  </a:lnTo>
                  <a:lnTo>
                    <a:pt x="61" y="172"/>
                  </a:lnTo>
                  <a:lnTo>
                    <a:pt x="212" y="189"/>
                  </a:lnTo>
                  <a:lnTo>
                    <a:pt x="220" y="109"/>
                  </a:lnTo>
                  <a:lnTo>
                    <a:pt x="229" y="27"/>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24" name="Freeform 15">
              <a:extLst>
                <a:ext uri="{FF2B5EF4-FFF2-40B4-BE49-F238E27FC236}">
                  <a16:creationId xmlns:a16="http://schemas.microsoft.com/office/drawing/2014/main" id="{5CCF85FD-C813-452A-8A4B-63A9C90F8CFD}"/>
                </a:ext>
              </a:extLst>
            </p:cNvPr>
            <p:cNvSpPr>
              <a:spLocks/>
            </p:cNvSpPr>
            <p:nvPr/>
          </p:nvSpPr>
          <p:spPr bwMode="auto">
            <a:xfrm>
              <a:off x="6313477" y="1829213"/>
              <a:ext cx="359212" cy="231044"/>
            </a:xfrm>
            <a:custGeom>
              <a:avLst/>
              <a:gdLst>
                <a:gd name="T0" fmla="*/ 249 w 251"/>
                <a:gd name="T1" fmla="*/ 161 h 162"/>
                <a:gd name="T2" fmla="*/ 249 w 251"/>
                <a:gd name="T3" fmla="*/ 162 h 162"/>
                <a:gd name="T4" fmla="*/ 249 w 251"/>
                <a:gd name="T5" fmla="*/ 162 h 162"/>
                <a:gd name="T6" fmla="*/ 251 w 251"/>
                <a:gd name="T7" fmla="*/ 160 h 162"/>
                <a:gd name="T8" fmla="*/ 251 w 251"/>
                <a:gd name="T9" fmla="*/ 155 h 162"/>
                <a:gd name="T10" fmla="*/ 251 w 251"/>
                <a:gd name="T11" fmla="*/ 150 h 162"/>
                <a:gd name="T12" fmla="*/ 250 w 251"/>
                <a:gd name="T13" fmla="*/ 144 h 162"/>
                <a:gd name="T14" fmla="*/ 248 w 251"/>
                <a:gd name="T15" fmla="*/ 141 h 162"/>
                <a:gd name="T16" fmla="*/ 245 w 251"/>
                <a:gd name="T17" fmla="*/ 138 h 162"/>
                <a:gd name="T18" fmla="*/ 245 w 251"/>
                <a:gd name="T19" fmla="*/ 131 h 162"/>
                <a:gd name="T20" fmla="*/ 244 w 251"/>
                <a:gd name="T21" fmla="*/ 129 h 162"/>
                <a:gd name="T22" fmla="*/ 242 w 251"/>
                <a:gd name="T23" fmla="*/ 126 h 162"/>
                <a:gd name="T24" fmla="*/ 242 w 251"/>
                <a:gd name="T25" fmla="*/ 117 h 162"/>
                <a:gd name="T26" fmla="*/ 242 w 251"/>
                <a:gd name="T27" fmla="*/ 103 h 162"/>
                <a:gd name="T28" fmla="*/ 241 w 251"/>
                <a:gd name="T29" fmla="*/ 86 h 162"/>
                <a:gd name="T30" fmla="*/ 241 w 251"/>
                <a:gd name="T31" fmla="*/ 77 h 162"/>
                <a:gd name="T32" fmla="*/ 237 w 251"/>
                <a:gd name="T33" fmla="*/ 70 h 162"/>
                <a:gd name="T34" fmla="*/ 234 w 251"/>
                <a:gd name="T35" fmla="*/ 60 h 162"/>
                <a:gd name="T36" fmla="*/ 232 w 251"/>
                <a:gd name="T37" fmla="*/ 54 h 162"/>
                <a:gd name="T38" fmla="*/ 234 w 251"/>
                <a:gd name="T39" fmla="*/ 47 h 162"/>
                <a:gd name="T40" fmla="*/ 233 w 251"/>
                <a:gd name="T41" fmla="*/ 41 h 162"/>
                <a:gd name="T42" fmla="*/ 232 w 251"/>
                <a:gd name="T43" fmla="*/ 39 h 162"/>
                <a:gd name="T44" fmla="*/ 232 w 251"/>
                <a:gd name="T45" fmla="*/ 34 h 162"/>
                <a:gd name="T46" fmla="*/ 232 w 251"/>
                <a:gd name="T47" fmla="*/ 33 h 162"/>
                <a:gd name="T48" fmla="*/ 234 w 251"/>
                <a:gd name="T49" fmla="*/ 31 h 162"/>
                <a:gd name="T50" fmla="*/ 235 w 251"/>
                <a:gd name="T51" fmla="*/ 29 h 162"/>
                <a:gd name="T52" fmla="*/ 235 w 251"/>
                <a:gd name="T53" fmla="*/ 25 h 162"/>
                <a:gd name="T54" fmla="*/ 232 w 251"/>
                <a:gd name="T55" fmla="*/ 22 h 162"/>
                <a:gd name="T56" fmla="*/ 232 w 251"/>
                <a:gd name="T57" fmla="*/ 21 h 162"/>
                <a:gd name="T58" fmla="*/ 231 w 251"/>
                <a:gd name="T59" fmla="*/ 18 h 162"/>
                <a:gd name="T60" fmla="*/ 230 w 251"/>
                <a:gd name="T61" fmla="*/ 13 h 162"/>
                <a:gd name="T62" fmla="*/ 97 w 251"/>
                <a:gd name="T63" fmla="*/ 7 h 162"/>
                <a:gd name="T64" fmla="*/ 14 w 251"/>
                <a:gd name="T65" fmla="*/ 0 h 162"/>
                <a:gd name="T66" fmla="*/ 0 w 251"/>
                <a:gd name="T67" fmla="*/ 147 h 162"/>
                <a:gd name="T68" fmla="*/ 122 w 251"/>
                <a:gd name="T69" fmla="*/ 155 h 162"/>
                <a:gd name="T70" fmla="*/ 249 w 251"/>
                <a:gd name="T71"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62">
                  <a:moveTo>
                    <a:pt x="249" y="161"/>
                  </a:moveTo>
                  <a:cubicBezTo>
                    <a:pt x="249" y="162"/>
                    <a:pt x="249" y="162"/>
                    <a:pt x="249" y="162"/>
                  </a:cubicBezTo>
                  <a:cubicBezTo>
                    <a:pt x="249" y="162"/>
                    <a:pt x="249" y="162"/>
                    <a:pt x="249" y="162"/>
                  </a:cubicBezTo>
                  <a:cubicBezTo>
                    <a:pt x="251" y="160"/>
                    <a:pt x="251" y="160"/>
                    <a:pt x="251" y="160"/>
                  </a:cubicBezTo>
                  <a:cubicBezTo>
                    <a:pt x="251" y="155"/>
                    <a:pt x="251" y="155"/>
                    <a:pt x="251" y="155"/>
                  </a:cubicBezTo>
                  <a:cubicBezTo>
                    <a:pt x="251" y="150"/>
                    <a:pt x="251" y="150"/>
                    <a:pt x="251" y="150"/>
                  </a:cubicBezTo>
                  <a:cubicBezTo>
                    <a:pt x="250" y="144"/>
                    <a:pt x="250" y="144"/>
                    <a:pt x="250" y="144"/>
                  </a:cubicBezTo>
                  <a:cubicBezTo>
                    <a:pt x="248" y="141"/>
                    <a:pt x="248" y="141"/>
                    <a:pt x="248" y="141"/>
                  </a:cubicBezTo>
                  <a:cubicBezTo>
                    <a:pt x="245" y="138"/>
                    <a:pt x="245" y="138"/>
                    <a:pt x="245" y="138"/>
                  </a:cubicBezTo>
                  <a:cubicBezTo>
                    <a:pt x="245" y="131"/>
                    <a:pt x="245" y="131"/>
                    <a:pt x="245" y="131"/>
                  </a:cubicBezTo>
                  <a:cubicBezTo>
                    <a:pt x="244" y="129"/>
                    <a:pt x="244" y="129"/>
                    <a:pt x="244" y="129"/>
                  </a:cubicBezTo>
                  <a:cubicBezTo>
                    <a:pt x="242" y="126"/>
                    <a:pt x="242" y="126"/>
                    <a:pt x="242" y="126"/>
                  </a:cubicBezTo>
                  <a:cubicBezTo>
                    <a:pt x="242" y="117"/>
                    <a:pt x="242" y="117"/>
                    <a:pt x="242" y="117"/>
                  </a:cubicBezTo>
                  <a:cubicBezTo>
                    <a:pt x="242" y="103"/>
                    <a:pt x="242" y="103"/>
                    <a:pt x="242" y="103"/>
                  </a:cubicBezTo>
                  <a:cubicBezTo>
                    <a:pt x="241" y="86"/>
                    <a:pt x="241" y="86"/>
                    <a:pt x="241" y="86"/>
                  </a:cubicBezTo>
                  <a:cubicBezTo>
                    <a:pt x="241" y="77"/>
                    <a:pt x="241" y="77"/>
                    <a:pt x="241" y="77"/>
                  </a:cubicBezTo>
                  <a:cubicBezTo>
                    <a:pt x="237" y="70"/>
                    <a:pt x="237" y="70"/>
                    <a:pt x="237" y="70"/>
                  </a:cubicBezTo>
                  <a:cubicBezTo>
                    <a:pt x="234" y="60"/>
                    <a:pt x="234" y="60"/>
                    <a:pt x="234" y="60"/>
                  </a:cubicBezTo>
                  <a:cubicBezTo>
                    <a:pt x="232" y="54"/>
                    <a:pt x="232" y="54"/>
                    <a:pt x="232" y="54"/>
                  </a:cubicBezTo>
                  <a:cubicBezTo>
                    <a:pt x="234" y="47"/>
                    <a:pt x="234" y="47"/>
                    <a:pt x="234" y="47"/>
                  </a:cubicBezTo>
                  <a:cubicBezTo>
                    <a:pt x="233" y="41"/>
                    <a:pt x="233" y="41"/>
                    <a:pt x="233" y="41"/>
                  </a:cubicBezTo>
                  <a:cubicBezTo>
                    <a:pt x="232" y="39"/>
                    <a:pt x="232" y="39"/>
                    <a:pt x="232" y="39"/>
                  </a:cubicBezTo>
                  <a:cubicBezTo>
                    <a:pt x="232" y="34"/>
                    <a:pt x="232" y="34"/>
                    <a:pt x="232" y="34"/>
                  </a:cubicBezTo>
                  <a:cubicBezTo>
                    <a:pt x="232" y="33"/>
                    <a:pt x="232" y="33"/>
                    <a:pt x="232" y="33"/>
                  </a:cubicBezTo>
                  <a:cubicBezTo>
                    <a:pt x="234" y="31"/>
                    <a:pt x="234" y="31"/>
                    <a:pt x="234" y="31"/>
                  </a:cubicBezTo>
                  <a:cubicBezTo>
                    <a:pt x="235" y="29"/>
                    <a:pt x="235" y="29"/>
                    <a:pt x="235" y="29"/>
                  </a:cubicBezTo>
                  <a:cubicBezTo>
                    <a:pt x="235" y="25"/>
                    <a:pt x="235" y="25"/>
                    <a:pt x="235" y="25"/>
                  </a:cubicBezTo>
                  <a:cubicBezTo>
                    <a:pt x="232" y="22"/>
                    <a:pt x="232" y="22"/>
                    <a:pt x="232" y="22"/>
                  </a:cubicBezTo>
                  <a:cubicBezTo>
                    <a:pt x="232" y="21"/>
                    <a:pt x="232" y="21"/>
                    <a:pt x="232" y="21"/>
                  </a:cubicBezTo>
                  <a:cubicBezTo>
                    <a:pt x="231" y="18"/>
                    <a:pt x="231" y="18"/>
                    <a:pt x="231" y="18"/>
                  </a:cubicBezTo>
                  <a:cubicBezTo>
                    <a:pt x="230" y="13"/>
                    <a:pt x="230" y="13"/>
                    <a:pt x="230" y="13"/>
                  </a:cubicBezTo>
                  <a:cubicBezTo>
                    <a:pt x="230" y="13"/>
                    <a:pt x="130" y="9"/>
                    <a:pt x="97" y="7"/>
                  </a:cubicBezTo>
                  <a:cubicBezTo>
                    <a:pt x="76" y="6"/>
                    <a:pt x="14" y="0"/>
                    <a:pt x="14" y="0"/>
                  </a:cubicBezTo>
                  <a:cubicBezTo>
                    <a:pt x="0" y="147"/>
                    <a:pt x="0" y="147"/>
                    <a:pt x="0" y="147"/>
                  </a:cubicBezTo>
                  <a:cubicBezTo>
                    <a:pt x="0" y="147"/>
                    <a:pt x="91" y="153"/>
                    <a:pt x="122" y="155"/>
                  </a:cubicBezTo>
                  <a:cubicBezTo>
                    <a:pt x="153" y="157"/>
                    <a:pt x="249" y="161"/>
                    <a:pt x="249" y="161"/>
                  </a:cubicBez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25" name="Freeform 16">
              <a:extLst>
                <a:ext uri="{FF2B5EF4-FFF2-40B4-BE49-F238E27FC236}">
                  <a16:creationId xmlns:a16="http://schemas.microsoft.com/office/drawing/2014/main" id="{4350758C-665B-4793-8A5E-A6F7031C95B4}"/>
                </a:ext>
              </a:extLst>
            </p:cNvPr>
            <p:cNvSpPr>
              <a:spLocks/>
            </p:cNvSpPr>
            <p:nvPr/>
          </p:nvSpPr>
          <p:spPr bwMode="auto">
            <a:xfrm>
              <a:off x="5982934" y="2348638"/>
              <a:ext cx="401373" cy="315365"/>
            </a:xfrm>
            <a:custGeom>
              <a:avLst/>
              <a:gdLst>
                <a:gd name="T0" fmla="*/ 267 w 281"/>
                <a:gd name="T1" fmla="*/ 221 h 221"/>
                <a:gd name="T2" fmla="*/ 277 w 281"/>
                <a:gd name="T3" fmla="*/ 75 h 221"/>
                <a:gd name="T4" fmla="*/ 277 w 281"/>
                <a:gd name="T5" fmla="*/ 75 h 221"/>
                <a:gd name="T6" fmla="*/ 277 w 281"/>
                <a:gd name="T7" fmla="*/ 75 h 221"/>
                <a:gd name="T8" fmla="*/ 281 w 281"/>
                <a:gd name="T9" fmla="*/ 28 h 221"/>
                <a:gd name="T10" fmla="*/ 208 w 281"/>
                <a:gd name="T11" fmla="*/ 21 h 221"/>
                <a:gd name="T12" fmla="*/ 30 w 281"/>
                <a:gd name="T13" fmla="*/ 0 h 221"/>
                <a:gd name="T14" fmla="*/ 0 w 281"/>
                <a:gd name="T15" fmla="*/ 192 h 221"/>
                <a:gd name="T16" fmla="*/ 229 w 281"/>
                <a:gd name="T17" fmla="*/ 219 h 221"/>
                <a:gd name="T18" fmla="*/ 267 w 281"/>
                <a:gd name="T1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221">
                  <a:moveTo>
                    <a:pt x="267" y="221"/>
                  </a:moveTo>
                  <a:cubicBezTo>
                    <a:pt x="277" y="75"/>
                    <a:pt x="277" y="75"/>
                    <a:pt x="277" y="75"/>
                  </a:cubicBezTo>
                  <a:cubicBezTo>
                    <a:pt x="277" y="75"/>
                    <a:pt x="277" y="75"/>
                    <a:pt x="277" y="75"/>
                  </a:cubicBezTo>
                  <a:cubicBezTo>
                    <a:pt x="277" y="75"/>
                    <a:pt x="277" y="75"/>
                    <a:pt x="277" y="75"/>
                  </a:cubicBezTo>
                  <a:cubicBezTo>
                    <a:pt x="281" y="28"/>
                    <a:pt x="281" y="28"/>
                    <a:pt x="281" y="28"/>
                  </a:cubicBezTo>
                  <a:cubicBezTo>
                    <a:pt x="208" y="21"/>
                    <a:pt x="208" y="21"/>
                    <a:pt x="208" y="21"/>
                  </a:cubicBezTo>
                  <a:cubicBezTo>
                    <a:pt x="30" y="0"/>
                    <a:pt x="30" y="0"/>
                    <a:pt x="30" y="0"/>
                  </a:cubicBezTo>
                  <a:cubicBezTo>
                    <a:pt x="0" y="192"/>
                    <a:pt x="0" y="192"/>
                    <a:pt x="0" y="192"/>
                  </a:cubicBezTo>
                  <a:cubicBezTo>
                    <a:pt x="229" y="219"/>
                    <a:pt x="229" y="219"/>
                    <a:pt x="229" y="219"/>
                  </a:cubicBezTo>
                  <a:cubicBezTo>
                    <a:pt x="229" y="219"/>
                    <a:pt x="245" y="220"/>
                    <a:pt x="267" y="221"/>
                  </a:cubicBezTo>
                  <a:close/>
                </a:path>
              </a:pathLst>
            </a:custGeom>
            <a:solidFill>
              <a:schemeClr val="accent2"/>
            </a:solidFill>
            <a:ln w="3175" cap="flat">
              <a:solidFill>
                <a:schemeClr val="bg1"/>
              </a:solidFill>
              <a:prstDash val="solid"/>
              <a:miter lim="800000"/>
              <a:headEnd/>
              <a:tailEnd/>
            </a:ln>
          </p:spPr>
          <p:txBody>
            <a:bodyPr/>
            <a:lstStyle/>
            <a:p>
              <a:pPr defTabSz="1828272">
                <a:defRPr/>
              </a:pPr>
              <a:endParaRPr lang="en-US" dirty="0"/>
            </a:p>
          </p:txBody>
        </p:sp>
        <p:sp>
          <p:nvSpPr>
            <p:cNvPr id="226" name="Freeform 17">
              <a:extLst>
                <a:ext uri="{FF2B5EF4-FFF2-40B4-BE49-F238E27FC236}">
                  <a16:creationId xmlns:a16="http://schemas.microsoft.com/office/drawing/2014/main" id="{B9E6BC43-B9F8-44E1-BDCF-3231697FC0BF}"/>
                </a:ext>
              </a:extLst>
            </p:cNvPr>
            <p:cNvSpPr>
              <a:spLocks/>
            </p:cNvSpPr>
            <p:nvPr/>
          </p:nvSpPr>
          <p:spPr bwMode="auto">
            <a:xfrm>
              <a:off x="5716476" y="2235646"/>
              <a:ext cx="308619" cy="386196"/>
            </a:xfrm>
            <a:custGeom>
              <a:avLst/>
              <a:gdLst>
                <a:gd name="T0" fmla="*/ 183 w 183"/>
                <a:gd name="T1" fmla="*/ 67 h 229"/>
                <a:gd name="T2" fmla="*/ 122 w 183"/>
                <a:gd name="T3" fmla="*/ 57 h 229"/>
                <a:gd name="T4" fmla="*/ 129 w 183"/>
                <a:gd name="T5" fmla="*/ 17 h 229"/>
                <a:gd name="T6" fmla="*/ 39 w 183"/>
                <a:gd name="T7" fmla="*/ 0 h 229"/>
                <a:gd name="T8" fmla="*/ 0 w 183"/>
                <a:gd name="T9" fmla="*/ 201 h 229"/>
                <a:gd name="T10" fmla="*/ 158 w 183"/>
                <a:gd name="T11" fmla="*/ 229 h 229"/>
                <a:gd name="T12" fmla="*/ 183 w 183"/>
                <a:gd name="T13" fmla="*/ 67 h 229"/>
              </a:gdLst>
              <a:ahLst/>
              <a:cxnLst>
                <a:cxn ang="0">
                  <a:pos x="T0" y="T1"/>
                </a:cxn>
                <a:cxn ang="0">
                  <a:pos x="T2" y="T3"/>
                </a:cxn>
                <a:cxn ang="0">
                  <a:pos x="T4" y="T5"/>
                </a:cxn>
                <a:cxn ang="0">
                  <a:pos x="T6" y="T7"/>
                </a:cxn>
                <a:cxn ang="0">
                  <a:pos x="T8" y="T9"/>
                </a:cxn>
                <a:cxn ang="0">
                  <a:pos x="T10" y="T11"/>
                </a:cxn>
                <a:cxn ang="0">
                  <a:pos x="T12" y="T13"/>
                </a:cxn>
              </a:cxnLst>
              <a:rect l="0" t="0" r="r" b="b"/>
              <a:pathLst>
                <a:path w="183" h="229">
                  <a:moveTo>
                    <a:pt x="183" y="67"/>
                  </a:moveTo>
                  <a:lnTo>
                    <a:pt x="122" y="57"/>
                  </a:lnTo>
                  <a:lnTo>
                    <a:pt x="129" y="17"/>
                  </a:lnTo>
                  <a:lnTo>
                    <a:pt x="39" y="0"/>
                  </a:lnTo>
                  <a:lnTo>
                    <a:pt x="0" y="201"/>
                  </a:lnTo>
                  <a:lnTo>
                    <a:pt x="158" y="229"/>
                  </a:lnTo>
                  <a:lnTo>
                    <a:pt x="183" y="67"/>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27" name="Freeform 18">
              <a:extLst>
                <a:ext uri="{FF2B5EF4-FFF2-40B4-BE49-F238E27FC236}">
                  <a16:creationId xmlns:a16="http://schemas.microsoft.com/office/drawing/2014/main" id="{A3A13EB3-CEDE-427E-BA6C-BEE75C3C8918}"/>
                </a:ext>
              </a:extLst>
            </p:cNvPr>
            <p:cNvSpPr>
              <a:spLocks/>
            </p:cNvSpPr>
            <p:nvPr/>
          </p:nvSpPr>
          <p:spPr bwMode="auto">
            <a:xfrm>
              <a:off x="5428094" y="2164816"/>
              <a:ext cx="354153" cy="536288"/>
            </a:xfrm>
            <a:custGeom>
              <a:avLst/>
              <a:gdLst>
                <a:gd name="T0" fmla="*/ 5 w 248"/>
                <a:gd name="T1" fmla="*/ 131 h 375"/>
                <a:gd name="T2" fmla="*/ 1 w 248"/>
                <a:gd name="T3" fmla="*/ 132 h 375"/>
                <a:gd name="T4" fmla="*/ 0 w 248"/>
                <a:gd name="T5" fmla="*/ 135 h 375"/>
                <a:gd name="T6" fmla="*/ 1 w 248"/>
                <a:gd name="T7" fmla="*/ 139 h 375"/>
                <a:gd name="T8" fmla="*/ 2 w 248"/>
                <a:gd name="T9" fmla="*/ 142 h 375"/>
                <a:gd name="T10" fmla="*/ 3 w 248"/>
                <a:gd name="T11" fmla="*/ 143 h 375"/>
                <a:gd name="T12" fmla="*/ 7 w 248"/>
                <a:gd name="T13" fmla="*/ 145 h 375"/>
                <a:gd name="T14" fmla="*/ 160 w 248"/>
                <a:gd name="T15" fmla="*/ 375 h 375"/>
                <a:gd name="T16" fmla="*/ 163 w 248"/>
                <a:gd name="T17" fmla="*/ 371 h 375"/>
                <a:gd name="T18" fmla="*/ 164 w 248"/>
                <a:gd name="T19" fmla="*/ 367 h 375"/>
                <a:gd name="T20" fmla="*/ 164 w 248"/>
                <a:gd name="T21" fmla="*/ 354 h 375"/>
                <a:gd name="T22" fmla="*/ 164 w 248"/>
                <a:gd name="T23" fmla="*/ 340 h 375"/>
                <a:gd name="T24" fmla="*/ 164 w 248"/>
                <a:gd name="T25" fmla="*/ 329 h 375"/>
                <a:gd name="T26" fmla="*/ 167 w 248"/>
                <a:gd name="T27" fmla="*/ 326 h 375"/>
                <a:gd name="T28" fmla="*/ 174 w 248"/>
                <a:gd name="T29" fmla="*/ 324 h 375"/>
                <a:gd name="T30" fmla="*/ 176 w 248"/>
                <a:gd name="T31" fmla="*/ 328 h 375"/>
                <a:gd name="T32" fmla="*/ 180 w 248"/>
                <a:gd name="T33" fmla="*/ 326 h 375"/>
                <a:gd name="T34" fmla="*/ 185 w 248"/>
                <a:gd name="T35" fmla="*/ 330 h 375"/>
                <a:gd name="T36" fmla="*/ 188 w 248"/>
                <a:gd name="T37" fmla="*/ 332 h 375"/>
                <a:gd name="T38" fmla="*/ 191 w 248"/>
                <a:gd name="T39" fmla="*/ 330 h 375"/>
                <a:gd name="T40" fmla="*/ 197 w 248"/>
                <a:gd name="T41" fmla="*/ 312 h 375"/>
                <a:gd name="T42" fmla="*/ 202 w 248"/>
                <a:gd name="T43" fmla="*/ 287 h 375"/>
                <a:gd name="T44" fmla="*/ 248 w 248"/>
                <a:gd name="T45" fmla="*/ 49 h 375"/>
                <a:gd name="T46" fmla="*/ 134 w 248"/>
                <a:gd name="T47" fmla="*/ 24 h 375"/>
                <a:gd name="T48" fmla="*/ 42 w 248"/>
                <a:gd name="T49" fmla="*/ 0 h 375"/>
                <a:gd name="T50" fmla="*/ 8 w 248"/>
                <a:gd name="T51" fmla="*/ 130 h 375"/>
                <a:gd name="T52" fmla="*/ 5 w 248"/>
                <a:gd name="T53" fmla="*/ 13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8" h="375">
                  <a:moveTo>
                    <a:pt x="5" y="131"/>
                  </a:moveTo>
                  <a:cubicBezTo>
                    <a:pt x="1" y="132"/>
                    <a:pt x="1" y="132"/>
                    <a:pt x="1" y="132"/>
                  </a:cubicBezTo>
                  <a:cubicBezTo>
                    <a:pt x="0" y="135"/>
                    <a:pt x="0" y="135"/>
                    <a:pt x="0" y="135"/>
                  </a:cubicBezTo>
                  <a:cubicBezTo>
                    <a:pt x="1" y="139"/>
                    <a:pt x="1" y="139"/>
                    <a:pt x="1" y="139"/>
                  </a:cubicBezTo>
                  <a:cubicBezTo>
                    <a:pt x="2" y="142"/>
                    <a:pt x="2" y="142"/>
                    <a:pt x="2" y="142"/>
                  </a:cubicBezTo>
                  <a:cubicBezTo>
                    <a:pt x="3" y="143"/>
                    <a:pt x="3" y="143"/>
                    <a:pt x="3" y="143"/>
                  </a:cubicBezTo>
                  <a:cubicBezTo>
                    <a:pt x="7" y="145"/>
                    <a:pt x="7" y="145"/>
                    <a:pt x="7" y="145"/>
                  </a:cubicBezTo>
                  <a:cubicBezTo>
                    <a:pt x="160" y="375"/>
                    <a:pt x="160" y="375"/>
                    <a:pt x="160" y="375"/>
                  </a:cubicBezTo>
                  <a:cubicBezTo>
                    <a:pt x="163" y="371"/>
                    <a:pt x="163" y="371"/>
                    <a:pt x="163" y="371"/>
                  </a:cubicBezTo>
                  <a:cubicBezTo>
                    <a:pt x="164" y="367"/>
                    <a:pt x="164" y="367"/>
                    <a:pt x="164" y="367"/>
                  </a:cubicBezTo>
                  <a:cubicBezTo>
                    <a:pt x="164" y="354"/>
                    <a:pt x="164" y="354"/>
                    <a:pt x="164" y="354"/>
                  </a:cubicBezTo>
                  <a:cubicBezTo>
                    <a:pt x="164" y="340"/>
                    <a:pt x="164" y="340"/>
                    <a:pt x="164" y="340"/>
                  </a:cubicBezTo>
                  <a:cubicBezTo>
                    <a:pt x="164" y="329"/>
                    <a:pt x="164" y="329"/>
                    <a:pt x="164" y="329"/>
                  </a:cubicBezTo>
                  <a:cubicBezTo>
                    <a:pt x="167" y="326"/>
                    <a:pt x="167" y="326"/>
                    <a:pt x="167" y="326"/>
                  </a:cubicBezTo>
                  <a:cubicBezTo>
                    <a:pt x="174" y="324"/>
                    <a:pt x="174" y="324"/>
                    <a:pt x="174" y="324"/>
                  </a:cubicBezTo>
                  <a:cubicBezTo>
                    <a:pt x="176" y="328"/>
                    <a:pt x="176" y="328"/>
                    <a:pt x="176" y="328"/>
                  </a:cubicBezTo>
                  <a:cubicBezTo>
                    <a:pt x="180" y="326"/>
                    <a:pt x="180" y="326"/>
                    <a:pt x="180" y="326"/>
                  </a:cubicBezTo>
                  <a:cubicBezTo>
                    <a:pt x="185" y="330"/>
                    <a:pt x="185" y="330"/>
                    <a:pt x="185" y="330"/>
                  </a:cubicBezTo>
                  <a:cubicBezTo>
                    <a:pt x="188" y="332"/>
                    <a:pt x="188" y="332"/>
                    <a:pt x="188" y="332"/>
                  </a:cubicBezTo>
                  <a:cubicBezTo>
                    <a:pt x="191" y="330"/>
                    <a:pt x="191" y="330"/>
                    <a:pt x="191" y="330"/>
                  </a:cubicBezTo>
                  <a:cubicBezTo>
                    <a:pt x="191" y="330"/>
                    <a:pt x="195" y="316"/>
                    <a:pt x="197" y="312"/>
                  </a:cubicBezTo>
                  <a:cubicBezTo>
                    <a:pt x="198" y="306"/>
                    <a:pt x="202" y="287"/>
                    <a:pt x="202" y="287"/>
                  </a:cubicBezTo>
                  <a:cubicBezTo>
                    <a:pt x="248" y="49"/>
                    <a:pt x="248" y="49"/>
                    <a:pt x="248" y="49"/>
                  </a:cubicBezTo>
                  <a:cubicBezTo>
                    <a:pt x="248" y="49"/>
                    <a:pt x="163" y="31"/>
                    <a:pt x="134" y="24"/>
                  </a:cubicBezTo>
                  <a:cubicBezTo>
                    <a:pt x="111" y="19"/>
                    <a:pt x="42" y="0"/>
                    <a:pt x="42" y="0"/>
                  </a:cubicBezTo>
                  <a:cubicBezTo>
                    <a:pt x="8" y="130"/>
                    <a:pt x="8" y="130"/>
                    <a:pt x="8" y="130"/>
                  </a:cubicBezTo>
                  <a:lnTo>
                    <a:pt x="5" y="131"/>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28" name="Freeform 19">
              <a:extLst>
                <a:ext uri="{FF2B5EF4-FFF2-40B4-BE49-F238E27FC236}">
                  <a16:creationId xmlns:a16="http://schemas.microsoft.com/office/drawing/2014/main" id="{860D61CD-CE8B-4BB0-916E-C69AEAE790BF}"/>
                </a:ext>
              </a:extLst>
            </p:cNvPr>
            <p:cNvSpPr>
              <a:spLocks/>
            </p:cNvSpPr>
            <p:nvPr/>
          </p:nvSpPr>
          <p:spPr bwMode="auto">
            <a:xfrm>
              <a:off x="5278001" y="1830900"/>
              <a:ext cx="440161" cy="372704"/>
            </a:xfrm>
            <a:custGeom>
              <a:avLst/>
              <a:gdLst>
                <a:gd name="T0" fmla="*/ 269 w 308"/>
                <a:gd name="T1" fmla="*/ 182 h 261"/>
                <a:gd name="T2" fmla="*/ 270 w 308"/>
                <a:gd name="T3" fmla="*/ 175 h 261"/>
                <a:gd name="T4" fmla="*/ 275 w 308"/>
                <a:gd name="T5" fmla="*/ 171 h 261"/>
                <a:gd name="T6" fmla="*/ 276 w 308"/>
                <a:gd name="T7" fmla="*/ 159 h 261"/>
                <a:gd name="T8" fmla="*/ 274 w 308"/>
                <a:gd name="T9" fmla="*/ 154 h 261"/>
                <a:gd name="T10" fmla="*/ 271 w 308"/>
                <a:gd name="T11" fmla="*/ 153 h 261"/>
                <a:gd name="T12" fmla="*/ 270 w 308"/>
                <a:gd name="T13" fmla="*/ 145 h 261"/>
                <a:gd name="T14" fmla="*/ 277 w 308"/>
                <a:gd name="T15" fmla="*/ 137 h 261"/>
                <a:gd name="T16" fmla="*/ 288 w 308"/>
                <a:gd name="T17" fmla="*/ 125 h 261"/>
                <a:gd name="T18" fmla="*/ 291 w 308"/>
                <a:gd name="T19" fmla="*/ 120 h 261"/>
                <a:gd name="T20" fmla="*/ 297 w 308"/>
                <a:gd name="T21" fmla="*/ 111 h 261"/>
                <a:gd name="T22" fmla="*/ 304 w 308"/>
                <a:gd name="T23" fmla="*/ 104 h 261"/>
                <a:gd name="T24" fmla="*/ 308 w 308"/>
                <a:gd name="T25" fmla="*/ 98 h 261"/>
                <a:gd name="T26" fmla="*/ 307 w 308"/>
                <a:gd name="T27" fmla="*/ 90 h 261"/>
                <a:gd name="T28" fmla="*/ 300 w 308"/>
                <a:gd name="T29" fmla="*/ 83 h 261"/>
                <a:gd name="T30" fmla="*/ 297 w 308"/>
                <a:gd name="T31" fmla="*/ 74 h 261"/>
                <a:gd name="T32" fmla="*/ 220 w 308"/>
                <a:gd name="T33" fmla="*/ 56 h 261"/>
                <a:gd name="T34" fmla="*/ 211 w 308"/>
                <a:gd name="T35" fmla="*/ 56 h 261"/>
                <a:gd name="T36" fmla="*/ 178 w 308"/>
                <a:gd name="T37" fmla="*/ 58 h 261"/>
                <a:gd name="T38" fmla="*/ 172 w 308"/>
                <a:gd name="T39" fmla="*/ 57 h 261"/>
                <a:gd name="T40" fmla="*/ 167 w 308"/>
                <a:gd name="T41" fmla="*/ 58 h 261"/>
                <a:gd name="T42" fmla="*/ 164 w 308"/>
                <a:gd name="T43" fmla="*/ 56 h 261"/>
                <a:gd name="T44" fmla="*/ 156 w 308"/>
                <a:gd name="T45" fmla="*/ 55 h 261"/>
                <a:gd name="T46" fmla="*/ 155 w 308"/>
                <a:gd name="T47" fmla="*/ 52 h 261"/>
                <a:gd name="T48" fmla="*/ 143 w 308"/>
                <a:gd name="T49" fmla="*/ 49 h 261"/>
                <a:gd name="T50" fmla="*/ 136 w 308"/>
                <a:gd name="T51" fmla="*/ 46 h 261"/>
                <a:gd name="T52" fmla="*/ 121 w 308"/>
                <a:gd name="T53" fmla="*/ 49 h 261"/>
                <a:gd name="T54" fmla="*/ 103 w 308"/>
                <a:gd name="T55" fmla="*/ 40 h 261"/>
                <a:gd name="T56" fmla="*/ 99 w 308"/>
                <a:gd name="T57" fmla="*/ 12 h 261"/>
                <a:gd name="T58" fmla="*/ 90 w 308"/>
                <a:gd name="T59" fmla="*/ 10 h 261"/>
                <a:gd name="T60" fmla="*/ 80 w 308"/>
                <a:gd name="T61" fmla="*/ 4 h 261"/>
                <a:gd name="T62" fmla="*/ 70 w 308"/>
                <a:gd name="T63" fmla="*/ 0 h 261"/>
                <a:gd name="T64" fmla="*/ 68 w 308"/>
                <a:gd name="T65" fmla="*/ 13 h 261"/>
                <a:gd name="T66" fmla="*/ 64 w 308"/>
                <a:gd name="T67" fmla="*/ 28 h 261"/>
                <a:gd name="T68" fmla="*/ 60 w 308"/>
                <a:gd name="T69" fmla="*/ 38 h 261"/>
                <a:gd name="T70" fmla="*/ 55 w 308"/>
                <a:gd name="T71" fmla="*/ 50 h 261"/>
                <a:gd name="T72" fmla="*/ 47 w 308"/>
                <a:gd name="T73" fmla="*/ 67 h 261"/>
                <a:gd name="T74" fmla="*/ 35 w 308"/>
                <a:gd name="T75" fmla="*/ 98 h 261"/>
                <a:gd name="T76" fmla="*/ 24 w 308"/>
                <a:gd name="T77" fmla="*/ 120 h 261"/>
                <a:gd name="T78" fmla="*/ 18 w 308"/>
                <a:gd name="T79" fmla="*/ 130 h 261"/>
                <a:gd name="T80" fmla="*/ 14 w 308"/>
                <a:gd name="T81" fmla="*/ 136 h 261"/>
                <a:gd name="T82" fmla="*/ 5 w 308"/>
                <a:gd name="T83" fmla="*/ 148 h 261"/>
                <a:gd name="T84" fmla="*/ 5 w 308"/>
                <a:gd name="T85" fmla="*/ 160 h 261"/>
                <a:gd name="T86" fmla="*/ 5 w 308"/>
                <a:gd name="T87" fmla="*/ 164 h 261"/>
                <a:gd name="T88" fmla="*/ 3 w 308"/>
                <a:gd name="T89" fmla="*/ 169 h 261"/>
                <a:gd name="T90" fmla="*/ 1 w 308"/>
                <a:gd name="T91" fmla="*/ 174 h 261"/>
                <a:gd name="T92" fmla="*/ 0 w 308"/>
                <a:gd name="T93" fmla="*/ 187 h 261"/>
                <a:gd name="T94" fmla="*/ 3 w 308"/>
                <a:gd name="T95" fmla="*/ 193 h 261"/>
                <a:gd name="T96" fmla="*/ 239 w 308"/>
                <a:gd name="T97" fmla="*/ 25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8" h="261">
                  <a:moveTo>
                    <a:pt x="251" y="261"/>
                  </a:moveTo>
                  <a:cubicBezTo>
                    <a:pt x="269" y="182"/>
                    <a:pt x="269" y="182"/>
                    <a:pt x="269" y="182"/>
                  </a:cubicBezTo>
                  <a:cubicBezTo>
                    <a:pt x="269" y="177"/>
                    <a:pt x="269" y="177"/>
                    <a:pt x="269" y="177"/>
                  </a:cubicBezTo>
                  <a:cubicBezTo>
                    <a:pt x="270" y="175"/>
                    <a:pt x="270" y="175"/>
                    <a:pt x="270" y="175"/>
                  </a:cubicBezTo>
                  <a:cubicBezTo>
                    <a:pt x="275" y="173"/>
                    <a:pt x="275" y="173"/>
                    <a:pt x="275" y="173"/>
                  </a:cubicBezTo>
                  <a:cubicBezTo>
                    <a:pt x="275" y="171"/>
                    <a:pt x="275" y="171"/>
                    <a:pt x="275" y="171"/>
                  </a:cubicBezTo>
                  <a:cubicBezTo>
                    <a:pt x="276" y="167"/>
                    <a:pt x="276" y="167"/>
                    <a:pt x="276" y="167"/>
                  </a:cubicBezTo>
                  <a:cubicBezTo>
                    <a:pt x="276" y="159"/>
                    <a:pt x="276" y="159"/>
                    <a:pt x="276" y="159"/>
                  </a:cubicBezTo>
                  <a:cubicBezTo>
                    <a:pt x="277" y="157"/>
                    <a:pt x="277" y="157"/>
                    <a:pt x="277" y="157"/>
                  </a:cubicBezTo>
                  <a:cubicBezTo>
                    <a:pt x="274" y="154"/>
                    <a:pt x="274" y="154"/>
                    <a:pt x="274" y="154"/>
                  </a:cubicBezTo>
                  <a:cubicBezTo>
                    <a:pt x="273" y="154"/>
                    <a:pt x="273" y="154"/>
                    <a:pt x="273" y="154"/>
                  </a:cubicBezTo>
                  <a:cubicBezTo>
                    <a:pt x="271" y="153"/>
                    <a:pt x="271" y="153"/>
                    <a:pt x="271" y="153"/>
                  </a:cubicBezTo>
                  <a:cubicBezTo>
                    <a:pt x="269" y="150"/>
                    <a:pt x="269" y="150"/>
                    <a:pt x="269" y="150"/>
                  </a:cubicBezTo>
                  <a:cubicBezTo>
                    <a:pt x="270" y="145"/>
                    <a:pt x="270" y="145"/>
                    <a:pt x="270" y="145"/>
                  </a:cubicBezTo>
                  <a:cubicBezTo>
                    <a:pt x="271" y="142"/>
                    <a:pt x="271" y="142"/>
                    <a:pt x="271" y="142"/>
                  </a:cubicBezTo>
                  <a:cubicBezTo>
                    <a:pt x="277" y="137"/>
                    <a:pt x="277" y="137"/>
                    <a:pt x="277" y="137"/>
                  </a:cubicBezTo>
                  <a:cubicBezTo>
                    <a:pt x="285" y="129"/>
                    <a:pt x="285" y="129"/>
                    <a:pt x="285" y="129"/>
                  </a:cubicBezTo>
                  <a:cubicBezTo>
                    <a:pt x="288" y="125"/>
                    <a:pt x="288" y="125"/>
                    <a:pt x="288" y="125"/>
                  </a:cubicBezTo>
                  <a:cubicBezTo>
                    <a:pt x="289" y="121"/>
                    <a:pt x="289" y="121"/>
                    <a:pt x="289" y="121"/>
                  </a:cubicBezTo>
                  <a:cubicBezTo>
                    <a:pt x="291" y="120"/>
                    <a:pt x="291" y="120"/>
                    <a:pt x="291" y="120"/>
                  </a:cubicBezTo>
                  <a:cubicBezTo>
                    <a:pt x="293" y="115"/>
                    <a:pt x="293" y="115"/>
                    <a:pt x="293" y="115"/>
                  </a:cubicBezTo>
                  <a:cubicBezTo>
                    <a:pt x="297" y="111"/>
                    <a:pt x="297" y="111"/>
                    <a:pt x="297" y="111"/>
                  </a:cubicBezTo>
                  <a:cubicBezTo>
                    <a:pt x="300" y="107"/>
                    <a:pt x="300" y="107"/>
                    <a:pt x="300" y="107"/>
                  </a:cubicBezTo>
                  <a:cubicBezTo>
                    <a:pt x="304" y="104"/>
                    <a:pt x="304" y="104"/>
                    <a:pt x="304" y="104"/>
                  </a:cubicBezTo>
                  <a:cubicBezTo>
                    <a:pt x="305" y="99"/>
                    <a:pt x="305" y="99"/>
                    <a:pt x="305" y="99"/>
                  </a:cubicBezTo>
                  <a:cubicBezTo>
                    <a:pt x="308" y="98"/>
                    <a:pt x="308" y="98"/>
                    <a:pt x="308" y="98"/>
                  </a:cubicBezTo>
                  <a:cubicBezTo>
                    <a:pt x="308" y="94"/>
                    <a:pt x="308" y="94"/>
                    <a:pt x="308" y="94"/>
                  </a:cubicBezTo>
                  <a:cubicBezTo>
                    <a:pt x="307" y="90"/>
                    <a:pt x="307" y="90"/>
                    <a:pt x="307" y="90"/>
                  </a:cubicBezTo>
                  <a:cubicBezTo>
                    <a:pt x="305" y="87"/>
                    <a:pt x="305" y="87"/>
                    <a:pt x="305" y="87"/>
                  </a:cubicBezTo>
                  <a:cubicBezTo>
                    <a:pt x="300" y="83"/>
                    <a:pt x="300" y="83"/>
                    <a:pt x="300" y="83"/>
                  </a:cubicBezTo>
                  <a:cubicBezTo>
                    <a:pt x="297" y="78"/>
                    <a:pt x="297" y="78"/>
                    <a:pt x="297" y="78"/>
                  </a:cubicBezTo>
                  <a:cubicBezTo>
                    <a:pt x="297" y="74"/>
                    <a:pt x="297" y="74"/>
                    <a:pt x="297" y="74"/>
                  </a:cubicBezTo>
                  <a:cubicBezTo>
                    <a:pt x="231" y="57"/>
                    <a:pt x="231" y="57"/>
                    <a:pt x="231" y="57"/>
                  </a:cubicBezTo>
                  <a:cubicBezTo>
                    <a:pt x="220" y="56"/>
                    <a:pt x="220" y="56"/>
                    <a:pt x="220" y="56"/>
                  </a:cubicBezTo>
                  <a:cubicBezTo>
                    <a:pt x="216" y="57"/>
                    <a:pt x="216" y="57"/>
                    <a:pt x="216" y="57"/>
                  </a:cubicBezTo>
                  <a:cubicBezTo>
                    <a:pt x="211" y="56"/>
                    <a:pt x="211" y="56"/>
                    <a:pt x="211" y="56"/>
                  </a:cubicBezTo>
                  <a:cubicBezTo>
                    <a:pt x="207" y="57"/>
                    <a:pt x="207" y="57"/>
                    <a:pt x="207" y="57"/>
                  </a:cubicBezTo>
                  <a:cubicBezTo>
                    <a:pt x="178" y="58"/>
                    <a:pt x="178" y="58"/>
                    <a:pt x="178" y="58"/>
                  </a:cubicBezTo>
                  <a:cubicBezTo>
                    <a:pt x="175" y="56"/>
                    <a:pt x="175" y="56"/>
                    <a:pt x="175" y="56"/>
                  </a:cubicBezTo>
                  <a:cubicBezTo>
                    <a:pt x="172" y="57"/>
                    <a:pt x="172" y="57"/>
                    <a:pt x="172" y="57"/>
                  </a:cubicBezTo>
                  <a:cubicBezTo>
                    <a:pt x="169" y="58"/>
                    <a:pt x="169" y="58"/>
                    <a:pt x="169" y="58"/>
                  </a:cubicBezTo>
                  <a:cubicBezTo>
                    <a:pt x="167" y="58"/>
                    <a:pt x="167" y="58"/>
                    <a:pt x="167" y="58"/>
                  </a:cubicBezTo>
                  <a:cubicBezTo>
                    <a:pt x="164" y="57"/>
                    <a:pt x="164" y="57"/>
                    <a:pt x="164" y="57"/>
                  </a:cubicBezTo>
                  <a:cubicBezTo>
                    <a:pt x="164" y="56"/>
                    <a:pt x="164" y="56"/>
                    <a:pt x="164" y="56"/>
                  </a:cubicBezTo>
                  <a:cubicBezTo>
                    <a:pt x="159" y="56"/>
                    <a:pt x="159" y="56"/>
                    <a:pt x="159" y="56"/>
                  </a:cubicBezTo>
                  <a:cubicBezTo>
                    <a:pt x="156" y="55"/>
                    <a:pt x="156" y="55"/>
                    <a:pt x="156" y="55"/>
                  </a:cubicBezTo>
                  <a:cubicBezTo>
                    <a:pt x="155" y="53"/>
                    <a:pt x="155" y="53"/>
                    <a:pt x="155" y="53"/>
                  </a:cubicBezTo>
                  <a:cubicBezTo>
                    <a:pt x="155" y="52"/>
                    <a:pt x="155" y="52"/>
                    <a:pt x="155" y="52"/>
                  </a:cubicBezTo>
                  <a:cubicBezTo>
                    <a:pt x="151" y="51"/>
                    <a:pt x="151" y="51"/>
                    <a:pt x="151" y="51"/>
                  </a:cubicBezTo>
                  <a:cubicBezTo>
                    <a:pt x="143" y="49"/>
                    <a:pt x="143" y="49"/>
                    <a:pt x="143" y="49"/>
                  </a:cubicBezTo>
                  <a:cubicBezTo>
                    <a:pt x="138" y="47"/>
                    <a:pt x="138" y="47"/>
                    <a:pt x="138" y="47"/>
                  </a:cubicBezTo>
                  <a:cubicBezTo>
                    <a:pt x="136" y="46"/>
                    <a:pt x="136" y="46"/>
                    <a:pt x="136" y="46"/>
                  </a:cubicBezTo>
                  <a:cubicBezTo>
                    <a:pt x="130" y="47"/>
                    <a:pt x="130" y="47"/>
                    <a:pt x="130" y="47"/>
                  </a:cubicBezTo>
                  <a:cubicBezTo>
                    <a:pt x="121" y="49"/>
                    <a:pt x="121" y="49"/>
                    <a:pt x="121" y="49"/>
                  </a:cubicBezTo>
                  <a:cubicBezTo>
                    <a:pt x="110" y="46"/>
                    <a:pt x="110" y="46"/>
                    <a:pt x="110" y="46"/>
                  </a:cubicBezTo>
                  <a:cubicBezTo>
                    <a:pt x="103" y="40"/>
                    <a:pt x="103" y="40"/>
                    <a:pt x="103" y="40"/>
                  </a:cubicBezTo>
                  <a:cubicBezTo>
                    <a:pt x="103" y="40"/>
                    <a:pt x="106" y="33"/>
                    <a:pt x="105" y="24"/>
                  </a:cubicBezTo>
                  <a:cubicBezTo>
                    <a:pt x="104" y="14"/>
                    <a:pt x="99" y="12"/>
                    <a:pt x="99" y="12"/>
                  </a:cubicBezTo>
                  <a:cubicBezTo>
                    <a:pt x="94" y="12"/>
                    <a:pt x="94" y="12"/>
                    <a:pt x="94" y="12"/>
                  </a:cubicBezTo>
                  <a:cubicBezTo>
                    <a:pt x="90" y="10"/>
                    <a:pt x="90" y="10"/>
                    <a:pt x="90" y="10"/>
                  </a:cubicBezTo>
                  <a:cubicBezTo>
                    <a:pt x="90" y="10"/>
                    <a:pt x="90" y="4"/>
                    <a:pt x="85" y="4"/>
                  </a:cubicBezTo>
                  <a:cubicBezTo>
                    <a:pt x="80" y="4"/>
                    <a:pt x="80" y="4"/>
                    <a:pt x="80" y="4"/>
                  </a:cubicBezTo>
                  <a:cubicBezTo>
                    <a:pt x="74" y="3"/>
                    <a:pt x="74" y="3"/>
                    <a:pt x="74" y="3"/>
                  </a:cubicBezTo>
                  <a:cubicBezTo>
                    <a:pt x="70" y="0"/>
                    <a:pt x="70" y="0"/>
                    <a:pt x="70" y="0"/>
                  </a:cubicBezTo>
                  <a:cubicBezTo>
                    <a:pt x="70" y="7"/>
                    <a:pt x="70" y="7"/>
                    <a:pt x="70" y="7"/>
                  </a:cubicBezTo>
                  <a:cubicBezTo>
                    <a:pt x="68" y="13"/>
                    <a:pt x="68" y="13"/>
                    <a:pt x="68" y="13"/>
                  </a:cubicBezTo>
                  <a:cubicBezTo>
                    <a:pt x="63" y="22"/>
                    <a:pt x="63" y="22"/>
                    <a:pt x="63" y="22"/>
                  </a:cubicBezTo>
                  <a:cubicBezTo>
                    <a:pt x="64" y="28"/>
                    <a:pt x="64" y="28"/>
                    <a:pt x="64" y="28"/>
                  </a:cubicBezTo>
                  <a:cubicBezTo>
                    <a:pt x="63" y="33"/>
                    <a:pt x="63" y="33"/>
                    <a:pt x="63" y="33"/>
                  </a:cubicBezTo>
                  <a:cubicBezTo>
                    <a:pt x="60" y="38"/>
                    <a:pt x="60" y="38"/>
                    <a:pt x="60" y="38"/>
                  </a:cubicBezTo>
                  <a:cubicBezTo>
                    <a:pt x="58" y="43"/>
                    <a:pt x="58" y="43"/>
                    <a:pt x="58" y="43"/>
                  </a:cubicBezTo>
                  <a:cubicBezTo>
                    <a:pt x="55" y="50"/>
                    <a:pt x="55" y="50"/>
                    <a:pt x="55" y="50"/>
                  </a:cubicBezTo>
                  <a:cubicBezTo>
                    <a:pt x="53" y="55"/>
                    <a:pt x="53" y="55"/>
                    <a:pt x="53" y="55"/>
                  </a:cubicBezTo>
                  <a:cubicBezTo>
                    <a:pt x="47" y="67"/>
                    <a:pt x="47" y="67"/>
                    <a:pt x="47" y="67"/>
                  </a:cubicBezTo>
                  <a:cubicBezTo>
                    <a:pt x="40" y="85"/>
                    <a:pt x="40" y="85"/>
                    <a:pt x="40" y="85"/>
                  </a:cubicBezTo>
                  <a:cubicBezTo>
                    <a:pt x="35" y="98"/>
                    <a:pt x="35" y="98"/>
                    <a:pt x="35" y="98"/>
                  </a:cubicBezTo>
                  <a:cubicBezTo>
                    <a:pt x="30" y="111"/>
                    <a:pt x="30" y="111"/>
                    <a:pt x="30" y="111"/>
                  </a:cubicBezTo>
                  <a:cubicBezTo>
                    <a:pt x="24" y="120"/>
                    <a:pt x="24" y="120"/>
                    <a:pt x="24" y="120"/>
                  </a:cubicBezTo>
                  <a:cubicBezTo>
                    <a:pt x="22" y="124"/>
                    <a:pt x="22" y="124"/>
                    <a:pt x="22" y="124"/>
                  </a:cubicBezTo>
                  <a:cubicBezTo>
                    <a:pt x="18" y="130"/>
                    <a:pt x="18" y="130"/>
                    <a:pt x="18" y="130"/>
                  </a:cubicBezTo>
                  <a:cubicBezTo>
                    <a:pt x="15" y="133"/>
                    <a:pt x="15" y="133"/>
                    <a:pt x="15" y="133"/>
                  </a:cubicBezTo>
                  <a:cubicBezTo>
                    <a:pt x="14" y="136"/>
                    <a:pt x="14" y="136"/>
                    <a:pt x="14" y="136"/>
                  </a:cubicBezTo>
                  <a:cubicBezTo>
                    <a:pt x="11" y="141"/>
                    <a:pt x="11" y="141"/>
                    <a:pt x="11" y="141"/>
                  </a:cubicBezTo>
                  <a:cubicBezTo>
                    <a:pt x="5" y="148"/>
                    <a:pt x="5" y="148"/>
                    <a:pt x="5" y="148"/>
                  </a:cubicBezTo>
                  <a:cubicBezTo>
                    <a:pt x="3" y="152"/>
                    <a:pt x="3" y="152"/>
                    <a:pt x="3" y="152"/>
                  </a:cubicBezTo>
                  <a:cubicBezTo>
                    <a:pt x="5" y="160"/>
                    <a:pt x="5" y="160"/>
                    <a:pt x="5" y="160"/>
                  </a:cubicBezTo>
                  <a:cubicBezTo>
                    <a:pt x="5" y="162"/>
                    <a:pt x="5" y="162"/>
                    <a:pt x="5" y="162"/>
                  </a:cubicBezTo>
                  <a:cubicBezTo>
                    <a:pt x="5" y="164"/>
                    <a:pt x="5" y="164"/>
                    <a:pt x="5" y="164"/>
                  </a:cubicBezTo>
                  <a:cubicBezTo>
                    <a:pt x="4" y="165"/>
                    <a:pt x="4" y="165"/>
                    <a:pt x="4" y="165"/>
                  </a:cubicBezTo>
                  <a:cubicBezTo>
                    <a:pt x="3" y="169"/>
                    <a:pt x="3" y="169"/>
                    <a:pt x="3" y="169"/>
                  </a:cubicBezTo>
                  <a:cubicBezTo>
                    <a:pt x="1" y="170"/>
                    <a:pt x="1" y="170"/>
                    <a:pt x="1" y="170"/>
                  </a:cubicBezTo>
                  <a:cubicBezTo>
                    <a:pt x="1" y="174"/>
                    <a:pt x="1" y="174"/>
                    <a:pt x="1" y="174"/>
                  </a:cubicBezTo>
                  <a:cubicBezTo>
                    <a:pt x="0" y="182"/>
                    <a:pt x="0" y="182"/>
                    <a:pt x="0" y="182"/>
                  </a:cubicBezTo>
                  <a:cubicBezTo>
                    <a:pt x="0" y="187"/>
                    <a:pt x="0" y="187"/>
                    <a:pt x="0" y="187"/>
                  </a:cubicBezTo>
                  <a:cubicBezTo>
                    <a:pt x="2" y="190"/>
                    <a:pt x="2" y="190"/>
                    <a:pt x="2" y="190"/>
                  </a:cubicBezTo>
                  <a:cubicBezTo>
                    <a:pt x="3" y="193"/>
                    <a:pt x="3" y="193"/>
                    <a:pt x="3" y="193"/>
                  </a:cubicBezTo>
                  <a:cubicBezTo>
                    <a:pt x="147" y="234"/>
                    <a:pt x="147" y="234"/>
                    <a:pt x="147" y="234"/>
                  </a:cubicBezTo>
                  <a:cubicBezTo>
                    <a:pt x="147" y="234"/>
                    <a:pt x="216" y="253"/>
                    <a:pt x="239" y="258"/>
                  </a:cubicBezTo>
                  <a:cubicBezTo>
                    <a:pt x="242" y="259"/>
                    <a:pt x="246" y="260"/>
                    <a:pt x="251" y="261"/>
                  </a:cubicBez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29" name="Freeform 20">
              <a:extLst>
                <a:ext uri="{FF2B5EF4-FFF2-40B4-BE49-F238E27FC236}">
                  <a16:creationId xmlns:a16="http://schemas.microsoft.com/office/drawing/2014/main" id="{D6AD7ABA-C3B2-44EC-AA54-D3294F39C7F3}"/>
                </a:ext>
              </a:extLst>
            </p:cNvPr>
            <p:cNvSpPr>
              <a:spLocks/>
            </p:cNvSpPr>
            <p:nvPr/>
          </p:nvSpPr>
          <p:spPr bwMode="auto">
            <a:xfrm>
              <a:off x="5637212" y="1731400"/>
              <a:ext cx="325483" cy="532915"/>
            </a:xfrm>
            <a:custGeom>
              <a:avLst/>
              <a:gdLst>
                <a:gd name="T0" fmla="*/ 46 w 228"/>
                <a:gd name="T1" fmla="*/ 143 h 373"/>
                <a:gd name="T2" fmla="*/ 49 w 228"/>
                <a:gd name="T3" fmla="*/ 152 h 373"/>
                <a:gd name="T4" fmla="*/ 56 w 228"/>
                <a:gd name="T5" fmla="*/ 159 h 373"/>
                <a:gd name="T6" fmla="*/ 57 w 228"/>
                <a:gd name="T7" fmla="*/ 167 h 373"/>
                <a:gd name="T8" fmla="*/ 53 w 228"/>
                <a:gd name="T9" fmla="*/ 173 h 373"/>
                <a:gd name="T10" fmla="*/ 46 w 228"/>
                <a:gd name="T11" fmla="*/ 180 h 373"/>
                <a:gd name="T12" fmla="*/ 40 w 228"/>
                <a:gd name="T13" fmla="*/ 189 h 373"/>
                <a:gd name="T14" fmla="*/ 37 w 228"/>
                <a:gd name="T15" fmla="*/ 194 h 373"/>
                <a:gd name="T16" fmla="*/ 26 w 228"/>
                <a:gd name="T17" fmla="*/ 206 h 373"/>
                <a:gd name="T18" fmla="*/ 19 w 228"/>
                <a:gd name="T19" fmla="*/ 214 h 373"/>
                <a:gd name="T20" fmla="*/ 20 w 228"/>
                <a:gd name="T21" fmla="*/ 222 h 373"/>
                <a:gd name="T22" fmla="*/ 23 w 228"/>
                <a:gd name="T23" fmla="*/ 223 h 373"/>
                <a:gd name="T24" fmla="*/ 25 w 228"/>
                <a:gd name="T25" fmla="*/ 228 h 373"/>
                <a:gd name="T26" fmla="*/ 24 w 228"/>
                <a:gd name="T27" fmla="*/ 240 h 373"/>
                <a:gd name="T28" fmla="*/ 19 w 228"/>
                <a:gd name="T29" fmla="*/ 244 h 373"/>
                <a:gd name="T30" fmla="*/ 18 w 228"/>
                <a:gd name="T31" fmla="*/ 251 h 373"/>
                <a:gd name="T32" fmla="*/ 102 w 228"/>
                <a:gd name="T33" fmla="*/ 352 h 373"/>
                <a:gd name="T34" fmla="*/ 228 w 228"/>
                <a:gd name="T35" fmla="*/ 256 h 373"/>
                <a:gd name="T36" fmla="*/ 224 w 228"/>
                <a:gd name="T37" fmla="*/ 252 h 373"/>
                <a:gd name="T38" fmla="*/ 223 w 228"/>
                <a:gd name="T39" fmla="*/ 247 h 373"/>
                <a:gd name="T40" fmla="*/ 218 w 228"/>
                <a:gd name="T41" fmla="*/ 241 h 373"/>
                <a:gd name="T42" fmla="*/ 213 w 228"/>
                <a:gd name="T43" fmla="*/ 246 h 373"/>
                <a:gd name="T44" fmla="*/ 202 w 228"/>
                <a:gd name="T45" fmla="*/ 248 h 373"/>
                <a:gd name="T46" fmla="*/ 189 w 228"/>
                <a:gd name="T47" fmla="*/ 245 h 373"/>
                <a:gd name="T48" fmla="*/ 184 w 228"/>
                <a:gd name="T49" fmla="*/ 247 h 373"/>
                <a:gd name="T50" fmla="*/ 179 w 228"/>
                <a:gd name="T51" fmla="*/ 247 h 373"/>
                <a:gd name="T52" fmla="*/ 171 w 228"/>
                <a:gd name="T53" fmla="*/ 244 h 373"/>
                <a:gd name="T54" fmla="*/ 168 w 228"/>
                <a:gd name="T55" fmla="*/ 247 h 373"/>
                <a:gd name="T56" fmla="*/ 164 w 228"/>
                <a:gd name="T57" fmla="*/ 249 h 373"/>
                <a:gd name="T58" fmla="*/ 162 w 228"/>
                <a:gd name="T59" fmla="*/ 242 h 373"/>
                <a:gd name="T60" fmla="*/ 160 w 228"/>
                <a:gd name="T61" fmla="*/ 232 h 373"/>
                <a:gd name="T62" fmla="*/ 156 w 228"/>
                <a:gd name="T63" fmla="*/ 226 h 373"/>
                <a:gd name="T64" fmla="*/ 149 w 228"/>
                <a:gd name="T65" fmla="*/ 220 h 373"/>
                <a:gd name="T66" fmla="*/ 149 w 228"/>
                <a:gd name="T67" fmla="*/ 213 h 373"/>
                <a:gd name="T68" fmla="*/ 145 w 228"/>
                <a:gd name="T69" fmla="*/ 204 h 373"/>
                <a:gd name="T70" fmla="*/ 145 w 228"/>
                <a:gd name="T71" fmla="*/ 195 h 373"/>
                <a:gd name="T72" fmla="*/ 142 w 228"/>
                <a:gd name="T73" fmla="*/ 183 h 373"/>
                <a:gd name="T74" fmla="*/ 139 w 228"/>
                <a:gd name="T75" fmla="*/ 179 h 373"/>
                <a:gd name="T76" fmla="*/ 133 w 228"/>
                <a:gd name="T77" fmla="*/ 182 h 373"/>
                <a:gd name="T78" fmla="*/ 127 w 228"/>
                <a:gd name="T79" fmla="*/ 186 h 373"/>
                <a:gd name="T80" fmla="*/ 125 w 228"/>
                <a:gd name="T81" fmla="*/ 183 h 373"/>
                <a:gd name="T82" fmla="*/ 119 w 228"/>
                <a:gd name="T83" fmla="*/ 179 h 373"/>
                <a:gd name="T84" fmla="*/ 125 w 228"/>
                <a:gd name="T85" fmla="*/ 168 h 373"/>
                <a:gd name="T86" fmla="*/ 129 w 228"/>
                <a:gd name="T87" fmla="*/ 166 h 373"/>
                <a:gd name="T88" fmla="*/ 128 w 228"/>
                <a:gd name="T89" fmla="*/ 154 h 373"/>
                <a:gd name="T90" fmla="*/ 134 w 228"/>
                <a:gd name="T91" fmla="*/ 141 h 373"/>
                <a:gd name="T92" fmla="*/ 137 w 228"/>
                <a:gd name="T93" fmla="*/ 131 h 373"/>
                <a:gd name="T94" fmla="*/ 128 w 228"/>
                <a:gd name="T95" fmla="*/ 128 h 373"/>
                <a:gd name="T96" fmla="*/ 123 w 228"/>
                <a:gd name="T97" fmla="*/ 118 h 373"/>
                <a:gd name="T98" fmla="*/ 119 w 228"/>
                <a:gd name="T99" fmla="*/ 106 h 373"/>
                <a:gd name="T100" fmla="*/ 109 w 228"/>
                <a:gd name="T101" fmla="*/ 93 h 373"/>
                <a:gd name="T102" fmla="*/ 104 w 228"/>
                <a:gd name="T103" fmla="*/ 82 h 373"/>
                <a:gd name="T104" fmla="*/ 101 w 228"/>
                <a:gd name="T105" fmla="*/ 76 h 373"/>
                <a:gd name="T106" fmla="*/ 101 w 228"/>
                <a:gd name="T107" fmla="*/ 69 h 373"/>
                <a:gd name="T108" fmla="*/ 97 w 228"/>
                <a:gd name="T109" fmla="*/ 62 h 373"/>
                <a:gd name="T110" fmla="*/ 98 w 228"/>
                <a:gd name="T111" fmla="*/ 48 h 373"/>
                <a:gd name="T112" fmla="*/ 104 w 228"/>
                <a:gd name="T113" fmla="*/ 25 h 373"/>
                <a:gd name="T114" fmla="*/ 108 w 228"/>
                <a:gd name="T115" fmla="*/ 8 h 373"/>
                <a:gd name="T116" fmla="*/ 47 w 228"/>
                <a:gd name="T117" fmla="*/ 12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8" h="373">
                  <a:moveTo>
                    <a:pt x="48" y="132"/>
                  </a:moveTo>
                  <a:cubicBezTo>
                    <a:pt x="48" y="138"/>
                    <a:pt x="46" y="143"/>
                    <a:pt x="46" y="143"/>
                  </a:cubicBezTo>
                  <a:cubicBezTo>
                    <a:pt x="46" y="147"/>
                    <a:pt x="46" y="147"/>
                    <a:pt x="46" y="147"/>
                  </a:cubicBezTo>
                  <a:cubicBezTo>
                    <a:pt x="49" y="152"/>
                    <a:pt x="49" y="152"/>
                    <a:pt x="49" y="152"/>
                  </a:cubicBezTo>
                  <a:cubicBezTo>
                    <a:pt x="54" y="156"/>
                    <a:pt x="54" y="156"/>
                    <a:pt x="54" y="156"/>
                  </a:cubicBezTo>
                  <a:cubicBezTo>
                    <a:pt x="56" y="159"/>
                    <a:pt x="56" y="159"/>
                    <a:pt x="56" y="159"/>
                  </a:cubicBezTo>
                  <a:cubicBezTo>
                    <a:pt x="57" y="163"/>
                    <a:pt x="57" y="163"/>
                    <a:pt x="57" y="163"/>
                  </a:cubicBezTo>
                  <a:cubicBezTo>
                    <a:pt x="57" y="167"/>
                    <a:pt x="57" y="167"/>
                    <a:pt x="57" y="167"/>
                  </a:cubicBezTo>
                  <a:cubicBezTo>
                    <a:pt x="54" y="168"/>
                    <a:pt x="54" y="168"/>
                    <a:pt x="54" y="168"/>
                  </a:cubicBezTo>
                  <a:cubicBezTo>
                    <a:pt x="53" y="173"/>
                    <a:pt x="53" y="173"/>
                    <a:pt x="53" y="173"/>
                  </a:cubicBezTo>
                  <a:cubicBezTo>
                    <a:pt x="49" y="176"/>
                    <a:pt x="49" y="176"/>
                    <a:pt x="49" y="176"/>
                  </a:cubicBezTo>
                  <a:cubicBezTo>
                    <a:pt x="46" y="180"/>
                    <a:pt x="46" y="180"/>
                    <a:pt x="46" y="180"/>
                  </a:cubicBezTo>
                  <a:cubicBezTo>
                    <a:pt x="42" y="184"/>
                    <a:pt x="42" y="184"/>
                    <a:pt x="42" y="184"/>
                  </a:cubicBezTo>
                  <a:cubicBezTo>
                    <a:pt x="40" y="189"/>
                    <a:pt x="40" y="189"/>
                    <a:pt x="40" y="189"/>
                  </a:cubicBezTo>
                  <a:cubicBezTo>
                    <a:pt x="38" y="190"/>
                    <a:pt x="38" y="190"/>
                    <a:pt x="38" y="190"/>
                  </a:cubicBezTo>
                  <a:cubicBezTo>
                    <a:pt x="37" y="194"/>
                    <a:pt x="37" y="194"/>
                    <a:pt x="37" y="194"/>
                  </a:cubicBezTo>
                  <a:cubicBezTo>
                    <a:pt x="34" y="198"/>
                    <a:pt x="34" y="198"/>
                    <a:pt x="34" y="198"/>
                  </a:cubicBezTo>
                  <a:cubicBezTo>
                    <a:pt x="26" y="206"/>
                    <a:pt x="26" y="206"/>
                    <a:pt x="26" y="206"/>
                  </a:cubicBezTo>
                  <a:cubicBezTo>
                    <a:pt x="20" y="211"/>
                    <a:pt x="20" y="211"/>
                    <a:pt x="20" y="211"/>
                  </a:cubicBezTo>
                  <a:cubicBezTo>
                    <a:pt x="19" y="214"/>
                    <a:pt x="19" y="214"/>
                    <a:pt x="19" y="214"/>
                  </a:cubicBezTo>
                  <a:cubicBezTo>
                    <a:pt x="18" y="219"/>
                    <a:pt x="18" y="219"/>
                    <a:pt x="18" y="219"/>
                  </a:cubicBezTo>
                  <a:cubicBezTo>
                    <a:pt x="20" y="222"/>
                    <a:pt x="20" y="222"/>
                    <a:pt x="20" y="222"/>
                  </a:cubicBezTo>
                  <a:cubicBezTo>
                    <a:pt x="22" y="223"/>
                    <a:pt x="22" y="223"/>
                    <a:pt x="22" y="223"/>
                  </a:cubicBezTo>
                  <a:cubicBezTo>
                    <a:pt x="23" y="223"/>
                    <a:pt x="23" y="223"/>
                    <a:pt x="23" y="223"/>
                  </a:cubicBezTo>
                  <a:cubicBezTo>
                    <a:pt x="26" y="226"/>
                    <a:pt x="26" y="226"/>
                    <a:pt x="26" y="226"/>
                  </a:cubicBezTo>
                  <a:cubicBezTo>
                    <a:pt x="25" y="228"/>
                    <a:pt x="25" y="228"/>
                    <a:pt x="25" y="228"/>
                  </a:cubicBezTo>
                  <a:cubicBezTo>
                    <a:pt x="25" y="236"/>
                    <a:pt x="25" y="236"/>
                    <a:pt x="25" y="236"/>
                  </a:cubicBezTo>
                  <a:cubicBezTo>
                    <a:pt x="24" y="240"/>
                    <a:pt x="24" y="240"/>
                    <a:pt x="24" y="240"/>
                  </a:cubicBezTo>
                  <a:cubicBezTo>
                    <a:pt x="24" y="242"/>
                    <a:pt x="24" y="242"/>
                    <a:pt x="24" y="242"/>
                  </a:cubicBezTo>
                  <a:cubicBezTo>
                    <a:pt x="19" y="244"/>
                    <a:pt x="19" y="244"/>
                    <a:pt x="19" y="244"/>
                  </a:cubicBezTo>
                  <a:cubicBezTo>
                    <a:pt x="18" y="246"/>
                    <a:pt x="18" y="246"/>
                    <a:pt x="18" y="246"/>
                  </a:cubicBezTo>
                  <a:cubicBezTo>
                    <a:pt x="18" y="251"/>
                    <a:pt x="18" y="251"/>
                    <a:pt x="18" y="251"/>
                  </a:cubicBezTo>
                  <a:cubicBezTo>
                    <a:pt x="0" y="330"/>
                    <a:pt x="0" y="330"/>
                    <a:pt x="0" y="330"/>
                  </a:cubicBezTo>
                  <a:cubicBezTo>
                    <a:pt x="35" y="338"/>
                    <a:pt x="102" y="352"/>
                    <a:pt x="102" y="352"/>
                  </a:cubicBezTo>
                  <a:cubicBezTo>
                    <a:pt x="208" y="373"/>
                    <a:pt x="208" y="373"/>
                    <a:pt x="208" y="373"/>
                  </a:cubicBezTo>
                  <a:cubicBezTo>
                    <a:pt x="228" y="256"/>
                    <a:pt x="228" y="256"/>
                    <a:pt x="228" y="256"/>
                  </a:cubicBezTo>
                  <a:cubicBezTo>
                    <a:pt x="226" y="254"/>
                    <a:pt x="226" y="254"/>
                    <a:pt x="226" y="254"/>
                  </a:cubicBezTo>
                  <a:cubicBezTo>
                    <a:pt x="224" y="252"/>
                    <a:pt x="224" y="252"/>
                    <a:pt x="224" y="252"/>
                  </a:cubicBezTo>
                  <a:cubicBezTo>
                    <a:pt x="224" y="251"/>
                    <a:pt x="224" y="251"/>
                    <a:pt x="224" y="251"/>
                  </a:cubicBezTo>
                  <a:cubicBezTo>
                    <a:pt x="223" y="247"/>
                    <a:pt x="223" y="247"/>
                    <a:pt x="223" y="247"/>
                  </a:cubicBezTo>
                  <a:cubicBezTo>
                    <a:pt x="221" y="244"/>
                    <a:pt x="221" y="244"/>
                    <a:pt x="221" y="244"/>
                  </a:cubicBezTo>
                  <a:cubicBezTo>
                    <a:pt x="218" y="241"/>
                    <a:pt x="218" y="241"/>
                    <a:pt x="218" y="241"/>
                  </a:cubicBezTo>
                  <a:cubicBezTo>
                    <a:pt x="214" y="241"/>
                    <a:pt x="214" y="241"/>
                    <a:pt x="214" y="241"/>
                  </a:cubicBezTo>
                  <a:cubicBezTo>
                    <a:pt x="213" y="246"/>
                    <a:pt x="213" y="246"/>
                    <a:pt x="213" y="246"/>
                  </a:cubicBezTo>
                  <a:cubicBezTo>
                    <a:pt x="212" y="249"/>
                    <a:pt x="212" y="249"/>
                    <a:pt x="212" y="249"/>
                  </a:cubicBezTo>
                  <a:cubicBezTo>
                    <a:pt x="202" y="248"/>
                    <a:pt x="202" y="248"/>
                    <a:pt x="202" y="248"/>
                  </a:cubicBezTo>
                  <a:cubicBezTo>
                    <a:pt x="197" y="246"/>
                    <a:pt x="197" y="246"/>
                    <a:pt x="197" y="246"/>
                  </a:cubicBezTo>
                  <a:cubicBezTo>
                    <a:pt x="189" y="245"/>
                    <a:pt x="189" y="245"/>
                    <a:pt x="189" y="245"/>
                  </a:cubicBezTo>
                  <a:cubicBezTo>
                    <a:pt x="185" y="245"/>
                    <a:pt x="185" y="245"/>
                    <a:pt x="185" y="245"/>
                  </a:cubicBezTo>
                  <a:cubicBezTo>
                    <a:pt x="184" y="247"/>
                    <a:pt x="184" y="247"/>
                    <a:pt x="184" y="247"/>
                  </a:cubicBezTo>
                  <a:cubicBezTo>
                    <a:pt x="184" y="249"/>
                    <a:pt x="184" y="249"/>
                    <a:pt x="184" y="249"/>
                  </a:cubicBezTo>
                  <a:cubicBezTo>
                    <a:pt x="179" y="247"/>
                    <a:pt x="179" y="247"/>
                    <a:pt x="179" y="247"/>
                  </a:cubicBezTo>
                  <a:cubicBezTo>
                    <a:pt x="174" y="244"/>
                    <a:pt x="174" y="244"/>
                    <a:pt x="174" y="244"/>
                  </a:cubicBezTo>
                  <a:cubicBezTo>
                    <a:pt x="171" y="244"/>
                    <a:pt x="171" y="244"/>
                    <a:pt x="171" y="244"/>
                  </a:cubicBezTo>
                  <a:cubicBezTo>
                    <a:pt x="169" y="244"/>
                    <a:pt x="169" y="244"/>
                    <a:pt x="169" y="244"/>
                  </a:cubicBezTo>
                  <a:cubicBezTo>
                    <a:pt x="168" y="247"/>
                    <a:pt x="168" y="247"/>
                    <a:pt x="168" y="247"/>
                  </a:cubicBezTo>
                  <a:cubicBezTo>
                    <a:pt x="168" y="249"/>
                    <a:pt x="168" y="249"/>
                    <a:pt x="168" y="249"/>
                  </a:cubicBezTo>
                  <a:cubicBezTo>
                    <a:pt x="164" y="249"/>
                    <a:pt x="164" y="249"/>
                    <a:pt x="164" y="249"/>
                  </a:cubicBezTo>
                  <a:cubicBezTo>
                    <a:pt x="162" y="245"/>
                    <a:pt x="162" y="245"/>
                    <a:pt x="162" y="245"/>
                  </a:cubicBezTo>
                  <a:cubicBezTo>
                    <a:pt x="162" y="242"/>
                    <a:pt x="162" y="242"/>
                    <a:pt x="162" y="242"/>
                  </a:cubicBezTo>
                  <a:cubicBezTo>
                    <a:pt x="162" y="238"/>
                    <a:pt x="162" y="238"/>
                    <a:pt x="162" y="238"/>
                  </a:cubicBezTo>
                  <a:cubicBezTo>
                    <a:pt x="160" y="232"/>
                    <a:pt x="160" y="232"/>
                    <a:pt x="160" y="232"/>
                  </a:cubicBezTo>
                  <a:cubicBezTo>
                    <a:pt x="160" y="226"/>
                    <a:pt x="160" y="226"/>
                    <a:pt x="160" y="226"/>
                  </a:cubicBezTo>
                  <a:cubicBezTo>
                    <a:pt x="156" y="226"/>
                    <a:pt x="156" y="226"/>
                    <a:pt x="156" y="226"/>
                  </a:cubicBezTo>
                  <a:cubicBezTo>
                    <a:pt x="151" y="223"/>
                    <a:pt x="151" y="223"/>
                    <a:pt x="151" y="223"/>
                  </a:cubicBezTo>
                  <a:cubicBezTo>
                    <a:pt x="149" y="220"/>
                    <a:pt x="149" y="220"/>
                    <a:pt x="149" y="220"/>
                  </a:cubicBezTo>
                  <a:cubicBezTo>
                    <a:pt x="149" y="218"/>
                    <a:pt x="149" y="218"/>
                    <a:pt x="149" y="218"/>
                  </a:cubicBezTo>
                  <a:cubicBezTo>
                    <a:pt x="149" y="213"/>
                    <a:pt x="149" y="213"/>
                    <a:pt x="149" y="213"/>
                  </a:cubicBezTo>
                  <a:cubicBezTo>
                    <a:pt x="149" y="208"/>
                    <a:pt x="149" y="208"/>
                    <a:pt x="149" y="208"/>
                  </a:cubicBezTo>
                  <a:cubicBezTo>
                    <a:pt x="145" y="204"/>
                    <a:pt x="145" y="204"/>
                    <a:pt x="145" y="204"/>
                  </a:cubicBezTo>
                  <a:cubicBezTo>
                    <a:pt x="145" y="201"/>
                    <a:pt x="145" y="201"/>
                    <a:pt x="145" y="201"/>
                  </a:cubicBezTo>
                  <a:cubicBezTo>
                    <a:pt x="145" y="195"/>
                    <a:pt x="145" y="195"/>
                    <a:pt x="145" y="195"/>
                  </a:cubicBezTo>
                  <a:cubicBezTo>
                    <a:pt x="144" y="187"/>
                    <a:pt x="144" y="187"/>
                    <a:pt x="144" y="187"/>
                  </a:cubicBezTo>
                  <a:cubicBezTo>
                    <a:pt x="142" y="183"/>
                    <a:pt x="142" y="183"/>
                    <a:pt x="142" y="183"/>
                  </a:cubicBezTo>
                  <a:cubicBezTo>
                    <a:pt x="141" y="179"/>
                    <a:pt x="141" y="179"/>
                    <a:pt x="141" y="179"/>
                  </a:cubicBezTo>
                  <a:cubicBezTo>
                    <a:pt x="139" y="179"/>
                    <a:pt x="139" y="179"/>
                    <a:pt x="139" y="179"/>
                  </a:cubicBezTo>
                  <a:cubicBezTo>
                    <a:pt x="135" y="182"/>
                    <a:pt x="135" y="182"/>
                    <a:pt x="135" y="182"/>
                  </a:cubicBezTo>
                  <a:cubicBezTo>
                    <a:pt x="133" y="182"/>
                    <a:pt x="133" y="182"/>
                    <a:pt x="133" y="182"/>
                  </a:cubicBezTo>
                  <a:cubicBezTo>
                    <a:pt x="130" y="183"/>
                    <a:pt x="130" y="183"/>
                    <a:pt x="130" y="183"/>
                  </a:cubicBezTo>
                  <a:cubicBezTo>
                    <a:pt x="127" y="186"/>
                    <a:pt x="127" y="186"/>
                    <a:pt x="127" y="186"/>
                  </a:cubicBezTo>
                  <a:cubicBezTo>
                    <a:pt x="125" y="186"/>
                    <a:pt x="125" y="186"/>
                    <a:pt x="125" y="186"/>
                  </a:cubicBezTo>
                  <a:cubicBezTo>
                    <a:pt x="125" y="183"/>
                    <a:pt x="125" y="183"/>
                    <a:pt x="125" y="183"/>
                  </a:cubicBezTo>
                  <a:cubicBezTo>
                    <a:pt x="121" y="181"/>
                    <a:pt x="121" y="181"/>
                    <a:pt x="121" y="181"/>
                  </a:cubicBezTo>
                  <a:cubicBezTo>
                    <a:pt x="119" y="179"/>
                    <a:pt x="119" y="179"/>
                    <a:pt x="119" y="179"/>
                  </a:cubicBezTo>
                  <a:cubicBezTo>
                    <a:pt x="122" y="172"/>
                    <a:pt x="122" y="172"/>
                    <a:pt x="122" y="172"/>
                  </a:cubicBezTo>
                  <a:cubicBezTo>
                    <a:pt x="125" y="168"/>
                    <a:pt x="125" y="168"/>
                    <a:pt x="125" y="168"/>
                  </a:cubicBezTo>
                  <a:cubicBezTo>
                    <a:pt x="128" y="168"/>
                    <a:pt x="128" y="168"/>
                    <a:pt x="128" y="168"/>
                  </a:cubicBezTo>
                  <a:cubicBezTo>
                    <a:pt x="129" y="166"/>
                    <a:pt x="129" y="166"/>
                    <a:pt x="129" y="166"/>
                  </a:cubicBezTo>
                  <a:cubicBezTo>
                    <a:pt x="127" y="160"/>
                    <a:pt x="127" y="160"/>
                    <a:pt x="127" y="160"/>
                  </a:cubicBezTo>
                  <a:cubicBezTo>
                    <a:pt x="128" y="154"/>
                    <a:pt x="128" y="154"/>
                    <a:pt x="128" y="154"/>
                  </a:cubicBezTo>
                  <a:cubicBezTo>
                    <a:pt x="131" y="147"/>
                    <a:pt x="131" y="147"/>
                    <a:pt x="131" y="147"/>
                  </a:cubicBezTo>
                  <a:cubicBezTo>
                    <a:pt x="134" y="141"/>
                    <a:pt x="134" y="141"/>
                    <a:pt x="134" y="141"/>
                  </a:cubicBezTo>
                  <a:cubicBezTo>
                    <a:pt x="137" y="135"/>
                    <a:pt x="137" y="135"/>
                    <a:pt x="137" y="135"/>
                  </a:cubicBezTo>
                  <a:cubicBezTo>
                    <a:pt x="137" y="131"/>
                    <a:pt x="137" y="131"/>
                    <a:pt x="137" y="131"/>
                  </a:cubicBezTo>
                  <a:cubicBezTo>
                    <a:pt x="128" y="129"/>
                    <a:pt x="128" y="129"/>
                    <a:pt x="128" y="129"/>
                  </a:cubicBezTo>
                  <a:cubicBezTo>
                    <a:pt x="128" y="128"/>
                    <a:pt x="128" y="128"/>
                    <a:pt x="128" y="128"/>
                  </a:cubicBezTo>
                  <a:cubicBezTo>
                    <a:pt x="125" y="124"/>
                    <a:pt x="125" y="124"/>
                    <a:pt x="125" y="124"/>
                  </a:cubicBezTo>
                  <a:cubicBezTo>
                    <a:pt x="123" y="118"/>
                    <a:pt x="123" y="118"/>
                    <a:pt x="123" y="118"/>
                  </a:cubicBezTo>
                  <a:cubicBezTo>
                    <a:pt x="122" y="111"/>
                    <a:pt x="122" y="111"/>
                    <a:pt x="122" y="111"/>
                  </a:cubicBezTo>
                  <a:cubicBezTo>
                    <a:pt x="119" y="106"/>
                    <a:pt x="119" y="106"/>
                    <a:pt x="119" y="106"/>
                  </a:cubicBezTo>
                  <a:cubicBezTo>
                    <a:pt x="114" y="101"/>
                    <a:pt x="114" y="101"/>
                    <a:pt x="114" y="101"/>
                  </a:cubicBezTo>
                  <a:cubicBezTo>
                    <a:pt x="109" y="93"/>
                    <a:pt x="109" y="93"/>
                    <a:pt x="109" y="93"/>
                  </a:cubicBezTo>
                  <a:cubicBezTo>
                    <a:pt x="108" y="88"/>
                    <a:pt x="108" y="88"/>
                    <a:pt x="108" y="88"/>
                  </a:cubicBezTo>
                  <a:cubicBezTo>
                    <a:pt x="104" y="82"/>
                    <a:pt x="104" y="82"/>
                    <a:pt x="104" y="82"/>
                  </a:cubicBezTo>
                  <a:cubicBezTo>
                    <a:pt x="104" y="79"/>
                    <a:pt x="104" y="79"/>
                    <a:pt x="104" y="79"/>
                  </a:cubicBezTo>
                  <a:cubicBezTo>
                    <a:pt x="101" y="76"/>
                    <a:pt x="101" y="76"/>
                    <a:pt x="101" y="76"/>
                  </a:cubicBezTo>
                  <a:cubicBezTo>
                    <a:pt x="101" y="72"/>
                    <a:pt x="101" y="72"/>
                    <a:pt x="101" y="72"/>
                  </a:cubicBezTo>
                  <a:cubicBezTo>
                    <a:pt x="101" y="69"/>
                    <a:pt x="101" y="69"/>
                    <a:pt x="101" y="69"/>
                  </a:cubicBezTo>
                  <a:cubicBezTo>
                    <a:pt x="99" y="64"/>
                    <a:pt x="99" y="64"/>
                    <a:pt x="99" y="64"/>
                  </a:cubicBezTo>
                  <a:cubicBezTo>
                    <a:pt x="97" y="62"/>
                    <a:pt x="97" y="62"/>
                    <a:pt x="97" y="62"/>
                  </a:cubicBezTo>
                  <a:cubicBezTo>
                    <a:pt x="97" y="59"/>
                    <a:pt x="97" y="59"/>
                    <a:pt x="97" y="59"/>
                  </a:cubicBezTo>
                  <a:cubicBezTo>
                    <a:pt x="98" y="48"/>
                    <a:pt x="98" y="48"/>
                    <a:pt x="98" y="48"/>
                  </a:cubicBezTo>
                  <a:cubicBezTo>
                    <a:pt x="101" y="36"/>
                    <a:pt x="101" y="36"/>
                    <a:pt x="101" y="36"/>
                  </a:cubicBezTo>
                  <a:cubicBezTo>
                    <a:pt x="104" y="25"/>
                    <a:pt x="104" y="25"/>
                    <a:pt x="104" y="25"/>
                  </a:cubicBezTo>
                  <a:cubicBezTo>
                    <a:pt x="106" y="18"/>
                    <a:pt x="106" y="18"/>
                    <a:pt x="106" y="18"/>
                  </a:cubicBezTo>
                  <a:cubicBezTo>
                    <a:pt x="108" y="8"/>
                    <a:pt x="108" y="8"/>
                    <a:pt x="108" y="8"/>
                  </a:cubicBezTo>
                  <a:cubicBezTo>
                    <a:pt x="76" y="0"/>
                    <a:pt x="76" y="0"/>
                    <a:pt x="76" y="0"/>
                  </a:cubicBezTo>
                  <a:cubicBezTo>
                    <a:pt x="76" y="0"/>
                    <a:pt x="52" y="114"/>
                    <a:pt x="47" y="120"/>
                  </a:cubicBezTo>
                  <a:cubicBezTo>
                    <a:pt x="43" y="127"/>
                    <a:pt x="48" y="125"/>
                    <a:pt x="48" y="132"/>
                  </a:cubicBezTo>
                  <a:close/>
                </a:path>
              </a:pathLst>
            </a:custGeom>
            <a:solidFill>
              <a:schemeClr val="accent1"/>
            </a:solidFill>
            <a:ln w="3175" cap="flat">
              <a:solidFill>
                <a:schemeClr val="bg1"/>
              </a:solidFill>
              <a:prstDash val="solid"/>
              <a:miter lim="800000"/>
              <a:headEnd/>
              <a:tailEnd/>
            </a:ln>
          </p:spPr>
          <p:txBody>
            <a:bodyPr/>
            <a:lstStyle/>
            <a:p>
              <a:pPr defTabSz="1828272">
                <a:defRPr/>
              </a:pPr>
              <a:endParaRPr lang="en-US" dirty="0"/>
            </a:p>
          </p:txBody>
        </p:sp>
        <p:sp>
          <p:nvSpPr>
            <p:cNvPr id="230" name="Freeform 21">
              <a:extLst>
                <a:ext uri="{FF2B5EF4-FFF2-40B4-BE49-F238E27FC236}">
                  <a16:creationId xmlns:a16="http://schemas.microsoft.com/office/drawing/2014/main" id="{EBD66CA8-5297-461C-9921-E3C867D97E8D}"/>
                </a:ext>
              </a:extLst>
            </p:cNvPr>
            <p:cNvSpPr>
              <a:spLocks/>
            </p:cNvSpPr>
            <p:nvPr/>
          </p:nvSpPr>
          <p:spPr bwMode="auto">
            <a:xfrm>
              <a:off x="5775501" y="1743205"/>
              <a:ext cx="558212" cy="360899"/>
            </a:xfrm>
            <a:custGeom>
              <a:avLst/>
              <a:gdLst>
                <a:gd name="T0" fmla="*/ 184 w 391"/>
                <a:gd name="T1" fmla="*/ 33 h 252"/>
                <a:gd name="T2" fmla="*/ 9 w 391"/>
                <a:gd name="T3" fmla="*/ 10 h 252"/>
                <a:gd name="T4" fmla="*/ 4 w 391"/>
                <a:gd name="T5" fmla="*/ 28 h 252"/>
                <a:gd name="T6" fmla="*/ 0 w 391"/>
                <a:gd name="T7" fmla="*/ 51 h 252"/>
                <a:gd name="T8" fmla="*/ 2 w 391"/>
                <a:gd name="T9" fmla="*/ 56 h 252"/>
                <a:gd name="T10" fmla="*/ 4 w 391"/>
                <a:gd name="T11" fmla="*/ 64 h 252"/>
                <a:gd name="T12" fmla="*/ 7 w 391"/>
                <a:gd name="T13" fmla="*/ 71 h 252"/>
                <a:gd name="T14" fmla="*/ 11 w 391"/>
                <a:gd name="T15" fmla="*/ 80 h 252"/>
                <a:gd name="T16" fmla="*/ 17 w 391"/>
                <a:gd name="T17" fmla="*/ 93 h 252"/>
                <a:gd name="T18" fmla="*/ 25 w 391"/>
                <a:gd name="T19" fmla="*/ 103 h 252"/>
                <a:gd name="T20" fmla="*/ 28 w 391"/>
                <a:gd name="T21" fmla="*/ 116 h 252"/>
                <a:gd name="T22" fmla="*/ 31 w 391"/>
                <a:gd name="T23" fmla="*/ 121 h 252"/>
                <a:gd name="T24" fmla="*/ 40 w 391"/>
                <a:gd name="T25" fmla="*/ 127 h 252"/>
                <a:gd name="T26" fmla="*/ 34 w 391"/>
                <a:gd name="T27" fmla="*/ 139 h 252"/>
                <a:gd name="T28" fmla="*/ 30 w 391"/>
                <a:gd name="T29" fmla="*/ 152 h 252"/>
                <a:gd name="T30" fmla="*/ 31 w 391"/>
                <a:gd name="T31" fmla="*/ 160 h 252"/>
                <a:gd name="T32" fmla="*/ 25 w 391"/>
                <a:gd name="T33" fmla="*/ 164 h 252"/>
                <a:gd name="T34" fmla="*/ 24 w 391"/>
                <a:gd name="T35" fmla="*/ 173 h 252"/>
                <a:gd name="T36" fmla="*/ 28 w 391"/>
                <a:gd name="T37" fmla="*/ 178 h 252"/>
                <a:gd name="T38" fmla="*/ 33 w 391"/>
                <a:gd name="T39" fmla="*/ 175 h 252"/>
                <a:gd name="T40" fmla="*/ 38 w 391"/>
                <a:gd name="T41" fmla="*/ 174 h 252"/>
                <a:gd name="T42" fmla="*/ 44 w 391"/>
                <a:gd name="T43" fmla="*/ 171 h 252"/>
                <a:gd name="T44" fmla="*/ 47 w 391"/>
                <a:gd name="T45" fmla="*/ 179 h 252"/>
                <a:gd name="T46" fmla="*/ 48 w 391"/>
                <a:gd name="T47" fmla="*/ 193 h 252"/>
                <a:gd name="T48" fmla="*/ 52 w 391"/>
                <a:gd name="T49" fmla="*/ 200 h 252"/>
                <a:gd name="T50" fmla="*/ 52 w 391"/>
                <a:gd name="T51" fmla="*/ 210 h 252"/>
                <a:gd name="T52" fmla="*/ 54 w 391"/>
                <a:gd name="T53" fmla="*/ 215 h 252"/>
                <a:gd name="T54" fmla="*/ 63 w 391"/>
                <a:gd name="T55" fmla="*/ 218 h 252"/>
                <a:gd name="T56" fmla="*/ 65 w 391"/>
                <a:gd name="T57" fmla="*/ 230 h 252"/>
                <a:gd name="T58" fmla="*/ 65 w 391"/>
                <a:gd name="T59" fmla="*/ 237 h 252"/>
                <a:gd name="T60" fmla="*/ 71 w 391"/>
                <a:gd name="T61" fmla="*/ 241 h 252"/>
                <a:gd name="T62" fmla="*/ 72 w 391"/>
                <a:gd name="T63" fmla="*/ 236 h 252"/>
                <a:gd name="T64" fmla="*/ 77 w 391"/>
                <a:gd name="T65" fmla="*/ 236 h 252"/>
                <a:gd name="T66" fmla="*/ 87 w 391"/>
                <a:gd name="T67" fmla="*/ 241 h 252"/>
                <a:gd name="T68" fmla="*/ 88 w 391"/>
                <a:gd name="T69" fmla="*/ 237 h 252"/>
                <a:gd name="T70" fmla="*/ 100 w 391"/>
                <a:gd name="T71" fmla="*/ 238 h 252"/>
                <a:gd name="T72" fmla="*/ 115 w 391"/>
                <a:gd name="T73" fmla="*/ 241 h 252"/>
                <a:gd name="T74" fmla="*/ 117 w 391"/>
                <a:gd name="T75" fmla="*/ 233 h 252"/>
                <a:gd name="T76" fmla="*/ 124 w 391"/>
                <a:gd name="T77" fmla="*/ 236 h 252"/>
                <a:gd name="T78" fmla="*/ 127 w 391"/>
                <a:gd name="T79" fmla="*/ 243 h 252"/>
                <a:gd name="T80" fmla="*/ 129 w 391"/>
                <a:gd name="T81" fmla="*/ 246 h 252"/>
                <a:gd name="T82" fmla="*/ 136 w 391"/>
                <a:gd name="T83" fmla="*/ 221 h 252"/>
                <a:gd name="T84" fmla="*/ 373 w 391"/>
                <a:gd name="T85" fmla="*/ 252 h 252"/>
                <a:gd name="T86" fmla="*/ 391 w 391"/>
                <a:gd name="T87" fmla="*/ 6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1" h="252">
                  <a:moveTo>
                    <a:pt x="391" y="60"/>
                  </a:moveTo>
                  <a:cubicBezTo>
                    <a:pt x="391" y="60"/>
                    <a:pt x="243" y="42"/>
                    <a:pt x="184" y="33"/>
                  </a:cubicBezTo>
                  <a:cubicBezTo>
                    <a:pt x="112" y="22"/>
                    <a:pt x="11" y="0"/>
                    <a:pt x="11" y="0"/>
                  </a:cubicBezTo>
                  <a:cubicBezTo>
                    <a:pt x="9" y="10"/>
                    <a:pt x="9" y="10"/>
                    <a:pt x="9" y="10"/>
                  </a:cubicBezTo>
                  <a:cubicBezTo>
                    <a:pt x="7" y="17"/>
                    <a:pt x="7" y="17"/>
                    <a:pt x="7" y="17"/>
                  </a:cubicBezTo>
                  <a:cubicBezTo>
                    <a:pt x="4" y="28"/>
                    <a:pt x="4" y="28"/>
                    <a:pt x="4" y="28"/>
                  </a:cubicBezTo>
                  <a:cubicBezTo>
                    <a:pt x="1" y="40"/>
                    <a:pt x="1" y="40"/>
                    <a:pt x="1" y="40"/>
                  </a:cubicBezTo>
                  <a:cubicBezTo>
                    <a:pt x="0" y="51"/>
                    <a:pt x="0" y="51"/>
                    <a:pt x="0" y="51"/>
                  </a:cubicBezTo>
                  <a:cubicBezTo>
                    <a:pt x="0" y="54"/>
                    <a:pt x="0" y="54"/>
                    <a:pt x="0" y="54"/>
                  </a:cubicBezTo>
                  <a:cubicBezTo>
                    <a:pt x="2" y="56"/>
                    <a:pt x="2" y="56"/>
                    <a:pt x="2" y="56"/>
                  </a:cubicBezTo>
                  <a:cubicBezTo>
                    <a:pt x="4" y="61"/>
                    <a:pt x="4" y="61"/>
                    <a:pt x="4" y="61"/>
                  </a:cubicBezTo>
                  <a:cubicBezTo>
                    <a:pt x="4" y="64"/>
                    <a:pt x="4" y="64"/>
                    <a:pt x="4" y="64"/>
                  </a:cubicBezTo>
                  <a:cubicBezTo>
                    <a:pt x="4" y="68"/>
                    <a:pt x="4" y="68"/>
                    <a:pt x="4" y="68"/>
                  </a:cubicBezTo>
                  <a:cubicBezTo>
                    <a:pt x="7" y="71"/>
                    <a:pt x="7" y="71"/>
                    <a:pt x="7" y="71"/>
                  </a:cubicBezTo>
                  <a:cubicBezTo>
                    <a:pt x="7" y="74"/>
                    <a:pt x="7" y="74"/>
                    <a:pt x="7" y="74"/>
                  </a:cubicBezTo>
                  <a:cubicBezTo>
                    <a:pt x="11" y="80"/>
                    <a:pt x="11" y="80"/>
                    <a:pt x="11" y="80"/>
                  </a:cubicBezTo>
                  <a:cubicBezTo>
                    <a:pt x="12" y="85"/>
                    <a:pt x="12" y="85"/>
                    <a:pt x="12" y="85"/>
                  </a:cubicBezTo>
                  <a:cubicBezTo>
                    <a:pt x="17" y="93"/>
                    <a:pt x="17" y="93"/>
                    <a:pt x="17" y="93"/>
                  </a:cubicBezTo>
                  <a:cubicBezTo>
                    <a:pt x="22" y="98"/>
                    <a:pt x="22" y="98"/>
                    <a:pt x="22" y="98"/>
                  </a:cubicBezTo>
                  <a:cubicBezTo>
                    <a:pt x="25" y="103"/>
                    <a:pt x="25" y="103"/>
                    <a:pt x="25" y="103"/>
                  </a:cubicBezTo>
                  <a:cubicBezTo>
                    <a:pt x="26" y="110"/>
                    <a:pt x="26" y="110"/>
                    <a:pt x="26" y="110"/>
                  </a:cubicBezTo>
                  <a:cubicBezTo>
                    <a:pt x="28" y="116"/>
                    <a:pt x="28" y="116"/>
                    <a:pt x="28" y="116"/>
                  </a:cubicBezTo>
                  <a:cubicBezTo>
                    <a:pt x="31" y="120"/>
                    <a:pt x="31" y="120"/>
                    <a:pt x="31" y="120"/>
                  </a:cubicBezTo>
                  <a:cubicBezTo>
                    <a:pt x="31" y="121"/>
                    <a:pt x="31" y="121"/>
                    <a:pt x="31" y="121"/>
                  </a:cubicBezTo>
                  <a:cubicBezTo>
                    <a:pt x="40" y="123"/>
                    <a:pt x="40" y="123"/>
                    <a:pt x="40" y="123"/>
                  </a:cubicBezTo>
                  <a:cubicBezTo>
                    <a:pt x="40" y="127"/>
                    <a:pt x="40" y="127"/>
                    <a:pt x="40" y="127"/>
                  </a:cubicBezTo>
                  <a:cubicBezTo>
                    <a:pt x="37" y="133"/>
                    <a:pt x="37" y="133"/>
                    <a:pt x="37" y="133"/>
                  </a:cubicBezTo>
                  <a:cubicBezTo>
                    <a:pt x="34" y="139"/>
                    <a:pt x="34" y="139"/>
                    <a:pt x="34" y="139"/>
                  </a:cubicBezTo>
                  <a:cubicBezTo>
                    <a:pt x="31" y="146"/>
                    <a:pt x="31" y="146"/>
                    <a:pt x="31" y="146"/>
                  </a:cubicBezTo>
                  <a:cubicBezTo>
                    <a:pt x="30" y="152"/>
                    <a:pt x="30" y="152"/>
                    <a:pt x="30" y="152"/>
                  </a:cubicBezTo>
                  <a:cubicBezTo>
                    <a:pt x="32" y="158"/>
                    <a:pt x="32" y="158"/>
                    <a:pt x="32" y="158"/>
                  </a:cubicBezTo>
                  <a:cubicBezTo>
                    <a:pt x="31" y="160"/>
                    <a:pt x="31" y="160"/>
                    <a:pt x="31" y="160"/>
                  </a:cubicBezTo>
                  <a:cubicBezTo>
                    <a:pt x="28" y="160"/>
                    <a:pt x="28" y="160"/>
                    <a:pt x="28" y="160"/>
                  </a:cubicBezTo>
                  <a:cubicBezTo>
                    <a:pt x="25" y="164"/>
                    <a:pt x="25" y="164"/>
                    <a:pt x="25" y="164"/>
                  </a:cubicBezTo>
                  <a:cubicBezTo>
                    <a:pt x="22" y="171"/>
                    <a:pt x="22" y="171"/>
                    <a:pt x="22" y="171"/>
                  </a:cubicBezTo>
                  <a:cubicBezTo>
                    <a:pt x="24" y="173"/>
                    <a:pt x="24" y="173"/>
                    <a:pt x="24" y="173"/>
                  </a:cubicBezTo>
                  <a:cubicBezTo>
                    <a:pt x="28" y="175"/>
                    <a:pt x="28" y="175"/>
                    <a:pt x="28" y="175"/>
                  </a:cubicBezTo>
                  <a:cubicBezTo>
                    <a:pt x="28" y="178"/>
                    <a:pt x="28" y="178"/>
                    <a:pt x="28" y="178"/>
                  </a:cubicBezTo>
                  <a:cubicBezTo>
                    <a:pt x="30" y="178"/>
                    <a:pt x="30" y="178"/>
                    <a:pt x="30" y="178"/>
                  </a:cubicBezTo>
                  <a:cubicBezTo>
                    <a:pt x="33" y="175"/>
                    <a:pt x="33" y="175"/>
                    <a:pt x="33" y="175"/>
                  </a:cubicBezTo>
                  <a:cubicBezTo>
                    <a:pt x="36" y="174"/>
                    <a:pt x="36" y="174"/>
                    <a:pt x="36" y="174"/>
                  </a:cubicBezTo>
                  <a:cubicBezTo>
                    <a:pt x="38" y="174"/>
                    <a:pt x="38" y="174"/>
                    <a:pt x="38" y="174"/>
                  </a:cubicBezTo>
                  <a:cubicBezTo>
                    <a:pt x="42" y="171"/>
                    <a:pt x="42" y="171"/>
                    <a:pt x="42" y="171"/>
                  </a:cubicBezTo>
                  <a:cubicBezTo>
                    <a:pt x="44" y="171"/>
                    <a:pt x="44" y="171"/>
                    <a:pt x="44" y="171"/>
                  </a:cubicBezTo>
                  <a:cubicBezTo>
                    <a:pt x="45" y="175"/>
                    <a:pt x="45" y="175"/>
                    <a:pt x="45" y="175"/>
                  </a:cubicBezTo>
                  <a:cubicBezTo>
                    <a:pt x="47" y="179"/>
                    <a:pt x="47" y="179"/>
                    <a:pt x="47" y="179"/>
                  </a:cubicBezTo>
                  <a:cubicBezTo>
                    <a:pt x="48" y="187"/>
                    <a:pt x="48" y="187"/>
                    <a:pt x="48" y="187"/>
                  </a:cubicBezTo>
                  <a:cubicBezTo>
                    <a:pt x="48" y="193"/>
                    <a:pt x="48" y="193"/>
                    <a:pt x="48" y="193"/>
                  </a:cubicBezTo>
                  <a:cubicBezTo>
                    <a:pt x="48" y="196"/>
                    <a:pt x="48" y="196"/>
                    <a:pt x="48" y="196"/>
                  </a:cubicBezTo>
                  <a:cubicBezTo>
                    <a:pt x="52" y="200"/>
                    <a:pt x="52" y="200"/>
                    <a:pt x="52" y="200"/>
                  </a:cubicBezTo>
                  <a:cubicBezTo>
                    <a:pt x="52" y="205"/>
                    <a:pt x="52" y="205"/>
                    <a:pt x="52" y="205"/>
                  </a:cubicBezTo>
                  <a:cubicBezTo>
                    <a:pt x="52" y="210"/>
                    <a:pt x="52" y="210"/>
                    <a:pt x="52" y="210"/>
                  </a:cubicBezTo>
                  <a:cubicBezTo>
                    <a:pt x="52" y="212"/>
                    <a:pt x="52" y="212"/>
                    <a:pt x="52" y="212"/>
                  </a:cubicBezTo>
                  <a:cubicBezTo>
                    <a:pt x="54" y="215"/>
                    <a:pt x="54" y="215"/>
                    <a:pt x="54" y="215"/>
                  </a:cubicBezTo>
                  <a:cubicBezTo>
                    <a:pt x="59" y="218"/>
                    <a:pt x="59" y="218"/>
                    <a:pt x="59" y="218"/>
                  </a:cubicBezTo>
                  <a:cubicBezTo>
                    <a:pt x="63" y="218"/>
                    <a:pt x="63" y="218"/>
                    <a:pt x="63" y="218"/>
                  </a:cubicBezTo>
                  <a:cubicBezTo>
                    <a:pt x="63" y="224"/>
                    <a:pt x="63" y="224"/>
                    <a:pt x="63" y="224"/>
                  </a:cubicBezTo>
                  <a:cubicBezTo>
                    <a:pt x="65" y="230"/>
                    <a:pt x="65" y="230"/>
                    <a:pt x="65" y="230"/>
                  </a:cubicBezTo>
                  <a:cubicBezTo>
                    <a:pt x="65" y="234"/>
                    <a:pt x="65" y="234"/>
                    <a:pt x="65" y="234"/>
                  </a:cubicBezTo>
                  <a:cubicBezTo>
                    <a:pt x="65" y="237"/>
                    <a:pt x="65" y="237"/>
                    <a:pt x="65" y="237"/>
                  </a:cubicBezTo>
                  <a:cubicBezTo>
                    <a:pt x="67" y="241"/>
                    <a:pt x="67" y="241"/>
                    <a:pt x="67" y="241"/>
                  </a:cubicBezTo>
                  <a:cubicBezTo>
                    <a:pt x="71" y="241"/>
                    <a:pt x="71" y="241"/>
                    <a:pt x="71" y="241"/>
                  </a:cubicBezTo>
                  <a:cubicBezTo>
                    <a:pt x="71" y="239"/>
                    <a:pt x="71" y="239"/>
                    <a:pt x="71" y="239"/>
                  </a:cubicBezTo>
                  <a:cubicBezTo>
                    <a:pt x="72" y="236"/>
                    <a:pt x="72" y="236"/>
                    <a:pt x="72" y="236"/>
                  </a:cubicBezTo>
                  <a:cubicBezTo>
                    <a:pt x="74" y="236"/>
                    <a:pt x="74" y="236"/>
                    <a:pt x="74" y="236"/>
                  </a:cubicBezTo>
                  <a:cubicBezTo>
                    <a:pt x="77" y="236"/>
                    <a:pt x="77" y="236"/>
                    <a:pt x="77" y="236"/>
                  </a:cubicBezTo>
                  <a:cubicBezTo>
                    <a:pt x="82" y="239"/>
                    <a:pt x="82" y="239"/>
                    <a:pt x="82" y="239"/>
                  </a:cubicBezTo>
                  <a:cubicBezTo>
                    <a:pt x="87" y="241"/>
                    <a:pt x="87" y="241"/>
                    <a:pt x="87" y="241"/>
                  </a:cubicBezTo>
                  <a:cubicBezTo>
                    <a:pt x="87" y="239"/>
                    <a:pt x="87" y="239"/>
                    <a:pt x="87" y="239"/>
                  </a:cubicBezTo>
                  <a:cubicBezTo>
                    <a:pt x="88" y="237"/>
                    <a:pt x="88" y="237"/>
                    <a:pt x="88" y="237"/>
                  </a:cubicBezTo>
                  <a:cubicBezTo>
                    <a:pt x="92" y="237"/>
                    <a:pt x="92" y="237"/>
                    <a:pt x="92" y="237"/>
                  </a:cubicBezTo>
                  <a:cubicBezTo>
                    <a:pt x="100" y="238"/>
                    <a:pt x="100" y="238"/>
                    <a:pt x="100" y="238"/>
                  </a:cubicBezTo>
                  <a:cubicBezTo>
                    <a:pt x="105" y="240"/>
                    <a:pt x="105" y="240"/>
                    <a:pt x="105" y="240"/>
                  </a:cubicBezTo>
                  <a:cubicBezTo>
                    <a:pt x="115" y="241"/>
                    <a:pt x="115" y="241"/>
                    <a:pt x="115" y="241"/>
                  </a:cubicBezTo>
                  <a:cubicBezTo>
                    <a:pt x="116" y="238"/>
                    <a:pt x="116" y="238"/>
                    <a:pt x="116" y="238"/>
                  </a:cubicBezTo>
                  <a:cubicBezTo>
                    <a:pt x="117" y="233"/>
                    <a:pt x="117" y="233"/>
                    <a:pt x="117" y="233"/>
                  </a:cubicBezTo>
                  <a:cubicBezTo>
                    <a:pt x="121" y="233"/>
                    <a:pt x="121" y="233"/>
                    <a:pt x="121" y="233"/>
                  </a:cubicBezTo>
                  <a:cubicBezTo>
                    <a:pt x="124" y="236"/>
                    <a:pt x="124" y="236"/>
                    <a:pt x="124" y="236"/>
                  </a:cubicBezTo>
                  <a:cubicBezTo>
                    <a:pt x="126" y="239"/>
                    <a:pt x="126" y="239"/>
                    <a:pt x="126" y="239"/>
                  </a:cubicBezTo>
                  <a:cubicBezTo>
                    <a:pt x="127" y="243"/>
                    <a:pt x="127" y="243"/>
                    <a:pt x="127" y="243"/>
                  </a:cubicBezTo>
                  <a:cubicBezTo>
                    <a:pt x="127" y="244"/>
                    <a:pt x="127" y="244"/>
                    <a:pt x="127" y="244"/>
                  </a:cubicBezTo>
                  <a:cubicBezTo>
                    <a:pt x="129" y="246"/>
                    <a:pt x="129" y="246"/>
                    <a:pt x="129" y="246"/>
                  </a:cubicBezTo>
                  <a:cubicBezTo>
                    <a:pt x="131" y="248"/>
                    <a:pt x="131" y="248"/>
                    <a:pt x="131" y="248"/>
                  </a:cubicBezTo>
                  <a:cubicBezTo>
                    <a:pt x="136" y="221"/>
                    <a:pt x="136" y="221"/>
                    <a:pt x="136" y="221"/>
                  </a:cubicBezTo>
                  <a:cubicBezTo>
                    <a:pt x="372" y="252"/>
                    <a:pt x="372" y="252"/>
                    <a:pt x="372" y="252"/>
                  </a:cubicBezTo>
                  <a:cubicBezTo>
                    <a:pt x="373" y="252"/>
                    <a:pt x="373" y="252"/>
                    <a:pt x="373" y="252"/>
                  </a:cubicBezTo>
                  <a:cubicBezTo>
                    <a:pt x="377" y="207"/>
                    <a:pt x="377" y="207"/>
                    <a:pt x="377" y="207"/>
                  </a:cubicBezTo>
                  <a:lnTo>
                    <a:pt x="391" y="60"/>
                  </a:lnTo>
                  <a:close/>
                </a:path>
              </a:pathLst>
            </a:custGeom>
            <a:solidFill>
              <a:schemeClr val="accent1"/>
            </a:solidFill>
            <a:ln w="3175" cap="flat">
              <a:solidFill>
                <a:schemeClr val="bg1"/>
              </a:solidFill>
              <a:prstDash val="solid"/>
              <a:miter lim="800000"/>
              <a:headEnd/>
              <a:tailEnd/>
            </a:ln>
          </p:spPr>
          <p:txBody>
            <a:bodyPr/>
            <a:lstStyle/>
            <a:p>
              <a:pPr defTabSz="1828272">
                <a:defRPr/>
              </a:pPr>
              <a:endParaRPr lang="en-US" dirty="0"/>
            </a:p>
          </p:txBody>
        </p:sp>
        <p:sp>
          <p:nvSpPr>
            <p:cNvPr id="231" name="Freeform 22">
              <a:extLst>
                <a:ext uri="{FF2B5EF4-FFF2-40B4-BE49-F238E27FC236}">
                  <a16:creationId xmlns:a16="http://schemas.microsoft.com/office/drawing/2014/main" id="{B1ACBEFA-9553-4382-873D-32B878979379}"/>
                </a:ext>
              </a:extLst>
            </p:cNvPr>
            <p:cNvSpPr>
              <a:spLocks/>
            </p:cNvSpPr>
            <p:nvPr/>
          </p:nvSpPr>
          <p:spPr bwMode="auto">
            <a:xfrm>
              <a:off x="7897045" y="1787053"/>
              <a:ext cx="197314" cy="315365"/>
            </a:xfrm>
            <a:custGeom>
              <a:avLst/>
              <a:gdLst>
                <a:gd name="T0" fmla="*/ 34 w 117"/>
                <a:gd name="T1" fmla="*/ 182 h 187"/>
                <a:gd name="T2" fmla="*/ 34 w 117"/>
                <a:gd name="T3" fmla="*/ 176 h 187"/>
                <a:gd name="T4" fmla="*/ 37 w 117"/>
                <a:gd name="T5" fmla="*/ 171 h 187"/>
                <a:gd name="T6" fmla="*/ 40 w 117"/>
                <a:gd name="T7" fmla="*/ 166 h 187"/>
                <a:gd name="T8" fmla="*/ 44 w 117"/>
                <a:gd name="T9" fmla="*/ 161 h 187"/>
                <a:gd name="T10" fmla="*/ 40 w 117"/>
                <a:gd name="T11" fmla="*/ 159 h 187"/>
                <a:gd name="T12" fmla="*/ 42 w 117"/>
                <a:gd name="T13" fmla="*/ 155 h 187"/>
                <a:gd name="T14" fmla="*/ 45 w 117"/>
                <a:gd name="T15" fmla="*/ 155 h 187"/>
                <a:gd name="T16" fmla="*/ 48 w 117"/>
                <a:gd name="T17" fmla="*/ 150 h 187"/>
                <a:gd name="T18" fmla="*/ 52 w 117"/>
                <a:gd name="T19" fmla="*/ 153 h 187"/>
                <a:gd name="T20" fmla="*/ 51 w 117"/>
                <a:gd name="T21" fmla="*/ 149 h 187"/>
                <a:gd name="T22" fmla="*/ 56 w 117"/>
                <a:gd name="T23" fmla="*/ 148 h 187"/>
                <a:gd name="T24" fmla="*/ 59 w 117"/>
                <a:gd name="T25" fmla="*/ 139 h 187"/>
                <a:gd name="T26" fmla="*/ 67 w 117"/>
                <a:gd name="T27" fmla="*/ 141 h 187"/>
                <a:gd name="T28" fmla="*/ 68 w 117"/>
                <a:gd name="T29" fmla="*/ 132 h 187"/>
                <a:gd name="T30" fmla="*/ 68 w 117"/>
                <a:gd name="T31" fmla="*/ 123 h 187"/>
                <a:gd name="T32" fmla="*/ 69 w 117"/>
                <a:gd name="T33" fmla="*/ 116 h 187"/>
                <a:gd name="T34" fmla="*/ 79 w 117"/>
                <a:gd name="T35" fmla="*/ 122 h 187"/>
                <a:gd name="T36" fmla="*/ 81 w 117"/>
                <a:gd name="T37" fmla="*/ 115 h 187"/>
                <a:gd name="T38" fmla="*/ 84 w 117"/>
                <a:gd name="T39" fmla="*/ 122 h 187"/>
                <a:gd name="T40" fmla="*/ 88 w 117"/>
                <a:gd name="T41" fmla="*/ 116 h 187"/>
                <a:gd name="T42" fmla="*/ 87 w 117"/>
                <a:gd name="T43" fmla="*/ 111 h 187"/>
                <a:gd name="T44" fmla="*/ 95 w 117"/>
                <a:gd name="T45" fmla="*/ 115 h 187"/>
                <a:gd name="T46" fmla="*/ 97 w 117"/>
                <a:gd name="T47" fmla="*/ 111 h 187"/>
                <a:gd name="T48" fmla="*/ 103 w 117"/>
                <a:gd name="T49" fmla="*/ 105 h 187"/>
                <a:gd name="T50" fmla="*/ 106 w 117"/>
                <a:gd name="T51" fmla="*/ 101 h 187"/>
                <a:gd name="T52" fmla="*/ 114 w 117"/>
                <a:gd name="T53" fmla="*/ 97 h 187"/>
                <a:gd name="T54" fmla="*/ 116 w 117"/>
                <a:gd name="T55" fmla="*/ 88 h 187"/>
                <a:gd name="T56" fmla="*/ 112 w 117"/>
                <a:gd name="T57" fmla="*/ 86 h 187"/>
                <a:gd name="T58" fmla="*/ 112 w 117"/>
                <a:gd name="T59" fmla="*/ 82 h 187"/>
                <a:gd name="T60" fmla="*/ 104 w 117"/>
                <a:gd name="T61" fmla="*/ 77 h 187"/>
                <a:gd name="T62" fmla="*/ 101 w 117"/>
                <a:gd name="T63" fmla="*/ 64 h 187"/>
                <a:gd name="T64" fmla="*/ 95 w 117"/>
                <a:gd name="T65" fmla="*/ 63 h 187"/>
                <a:gd name="T66" fmla="*/ 84 w 117"/>
                <a:gd name="T67" fmla="*/ 56 h 187"/>
                <a:gd name="T68" fmla="*/ 77 w 117"/>
                <a:gd name="T69" fmla="*/ 31 h 187"/>
                <a:gd name="T70" fmla="*/ 71 w 117"/>
                <a:gd name="T71" fmla="*/ 11 h 187"/>
                <a:gd name="T72" fmla="*/ 53 w 117"/>
                <a:gd name="T73" fmla="*/ 3 h 187"/>
                <a:gd name="T74" fmla="*/ 42 w 117"/>
                <a:gd name="T75" fmla="*/ 11 h 187"/>
                <a:gd name="T76" fmla="*/ 30 w 117"/>
                <a:gd name="T77" fmla="*/ 5 h 187"/>
                <a:gd name="T78" fmla="*/ 22 w 117"/>
                <a:gd name="T79" fmla="*/ 22 h 187"/>
                <a:gd name="T80" fmla="*/ 13 w 117"/>
                <a:gd name="T81" fmla="*/ 54 h 187"/>
                <a:gd name="T82" fmla="*/ 15 w 117"/>
                <a:gd name="T83" fmla="*/ 71 h 187"/>
                <a:gd name="T84" fmla="*/ 12 w 117"/>
                <a:gd name="T85" fmla="*/ 82 h 187"/>
                <a:gd name="T86" fmla="*/ 7 w 117"/>
                <a:gd name="T87" fmla="*/ 95 h 187"/>
                <a:gd name="T88" fmla="*/ 0 w 117"/>
                <a:gd name="T89" fmla="*/ 10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 h="187">
                  <a:moveTo>
                    <a:pt x="33" y="187"/>
                  </a:moveTo>
                  <a:lnTo>
                    <a:pt x="33" y="185"/>
                  </a:lnTo>
                  <a:lnTo>
                    <a:pt x="34" y="182"/>
                  </a:lnTo>
                  <a:lnTo>
                    <a:pt x="34" y="181"/>
                  </a:lnTo>
                  <a:lnTo>
                    <a:pt x="34" y="178"/>
                  </a:lnTo>
                  <a:lnTo>
                    <a:pt x="34" y="176"/>
                  </a:lnTo>
                  <a:lnTo>
                    <a:pt x="35" y="174"/>
                  </a:lnTo>
                  <a:lnTo>
                    <a:pt x="37" y="174"/>
                  </a:lnTo>
                  <a:lnTo>
                    <a:pt x="37" y="171"/>
                  </a:lnTo>
                  <a:lnTo>
                    <a:pt x="38" y="169"/>
                  </a:lnTo>
                  <a:lnTo>
                    <a:pt x="38" y="166"/>
                  </a:lnTo>
                  <a:lnTo>
                    <a:pt x="40" y="166"/>
                  </a:lnTo>
                  <a:lnTo>
                    <a:pt x="41" y="166"/>
                  </a:lnTo>
                  <a:lnTo>
                    <a:pt x="44" y="166"/>
                  </a:lnTo>
                  <a:lnTo>
                    <a:pt x="44" y="161"/>
                  </a:lnTo>
                  <a:lnTo>
                    <a:pt x="41" y="161"/>
                  </a:lnTo>
                  <a:lnTo>
                    <a:pt x="40" y="161"/>
                  </a:lnTo>
                  <a:lnTo>
                    <a:pt x="40" y="159"/>
                  </a:lnTo>
                  <a:lnTo>
                    <a:pt x="40" y="158"/>
                  </a:lnTo>
                  <a:lnTo>
                    <a:pt x="42" y="156"/>
                  </a:lnTo>
                  <a:lnTo>
                    <a:pt x="42" y="155"/>
                  </a:lnTo>
                  <a:lnTo>
                    <a:pt x="44" y="153"/>
                  </a:lnTo>
                  <a:lnTo>
                    <a:pt x="45" y="154"/>
                  </a:lnTo>
                  <a:lnTo>
                    <a:pt x="45" y="155"/>
                  </a:lnTo>
                  <a:lnTo>
                    <a:pt x="47" y="154"/>
                  </a:lnTo>
                  <a:lnTo>
                    <a:pt x="48" y="153"/>
                  </a:lnTo>
                  <a:lnTo>
                    <a:pt x="48" y="150"/>
                  </a:lnTo>
                  <a:lnTo>
                    <a:pt x="50" y="152"/>
                  </a:lnTo>
                  <a:lnTo>
                    <a:pt x="51" y="153"/>
                  </a:lnTo>
                  <a:lnTo>
                    <a:pt x="52" y="153"/>
                  </a:lnTo>
                  <a:lnTo>
                    <a:pt x="52" y="150"/>
                  </a:lnTo>
                  <a:lnTo>
                    <a:pt x="52" y="149"/>
                  </a:lnTo>
                  <a:lnTo>
                    <a:pt x="51" y="149"/>
                  </a:lnTo>
                  <a:lnTo>
                    <a:pt x="50" y="147"/>
                  </a:lnTo>
                  <a:lnTo>
                    <a:pt x="54" y="147"/>
                  </a:lnTo>
                  <a:lnTo>
                    <a:pt x="56" y="148"/>
                  </a:lnTo>
                  <a:lnTo>
                    <a:pt x="59" y="147"/>
                  </a:lnTo>
                  <a:lnTo>
                    <a:pt x="60" y="144"/>
                  </a:lnTo>
                  <a:lnTo>
                    <a:pt x="59" y="139"/>
                  </a:lnTo>
                  <a:lnTo>
                    <a:pt x="61" y="139"/>
                  </a:lnTo>
                  <a:lnTo>
                    <a:pt x="64" y="142"/>
                  </a:lnTo>
                  <a:lnTo>
                    <a:pt x="67" y="141"/>
                  </a:lnTo>
                  <a:lnTo>
                    <a:pt x="68" y="139"/>
                  </a:lnTo>
                  <a:lnTo>
                    <a:pt x="69" y="135"/>
                  </a:lnTo>
                  <a:lnTo>
                    <a:pt x="68" y="132"/>
                  </a:lnTo>
                  <a:lnTo>
                    <a:pt x="69" y="128"/>
                  </a:lnTo>
                  <a:lnTo>
                    <a:pt x="69" y="126"/>
                  </a:lnTo>
                  <a:lnTo>
                    <a:pt x="68" y="123"/>
                  </a:lnTo>
                  <a:lnTo>
                    <a:pt x="68" y="121"/>
                  </a:lnTo>
                  <a:lnTo>
                    <a:pt x="69" y="118"/>
                  </a:lnTo>
                  <a:lnTo>
                    <a:pt x="69" y="116"/>
                  </a:lnTo>
                  <a:lnTo>
                    <a:pt x="73" y="120"/>
                  </a:lnTo>
                  <a:lnTo>
                    <a:pt x="74" y="122"/>
                  </a:lnTo>
                  <a:lnTo>
                    <a:pt x="79" y="122"/>
                  </a:lnTo>
                  <a:lnTo>
                    <a:pt x="79" y="120"/>
                  </a:lnTo>
                  <a:lnTo>
                    <a:pt x="79" y="116"/>
                  </a:lnTo>
                  <a:lnTo>
                    <a:pt x="81" y="115"/>
                  </a:lnTo>
                  <a:lnTo>
                    <a:pt x="84" y="116"/>
                  </a:lnTo>
                  <a:lnTo>
                    <a:pt x="84" y="118"/>
                  </a:lnTo>
                  <a:lnTo>
                    <a:pt x="84" y="122"/>
                  </a:lnTo>
                  <a:lnTo>
                    <a:pt x="87" y="121"/>
                  </a:lnTo>
                  <a:lnTo>
                    <a:pt x="90" y="118"/>
                  </a:lnTo>
                  <a:lnTo>
                    <a:pt x="88" y="116"/>
                  </a:lnTo>
                  <a:lnTo>
                    <a:pt x="86" y="114"/>
                  </a:lnTo>
                  <a:lnTo>
                    <a:pt x="86" y="112"/>
                  </a:lnTo>
                  <a:lnTo>
                    <a:pt x="87" y="111"/>
                  </a:lnTo>
                  <a:lnTo>
                    <a:pt x="90" y="114"/>
                  </a:lnTo>
                  <a:lnTo>
                    <a:pt x="93" y="116"/>
                  </a:lnTo>
                  <a:lnTo>
                    <a:pt x="95" y="115"/>
                  </a:lnTo>
                  <a:lnTo>
                    <a:pt x="94" y="111"/>
                  </a:lnTo>
                  <a:lnTo>
                    <a:pt x="95" y="111"/>
                  </a:lnTo>
                  <a:lnTo>
                    <a:pt x="97" y="111"/>
                  </a:lnTo>
                  <a:lnTo>
                    <a:pt x="97" y="105"/>
                  </a:lnTo>
                  <a:lnTo>
                    <a:pt x="101" y="105"/>
                  </a:lnTo>
                  <a:lnTo>
                    <a:pt x="103" y="105"/>
                  </a:lnTo>
                  <a:lnTo>
                    <a:pt x="104" y="104"/>
                  </a:lnTo>
                  <a:lnTo>
                    <a:pt x="104" y="101"/>
                  </a:lnTo>
                  <a:lnTo>
                    <a:pt x="106" y="101"/>
                  </a:lnTo>
                  <a:lnTo>
                    <a:pt x="107" y="100"/>
                  </a:lnTo>
                  <a:lnTo>
                    <a:pt x="110" y="97"/>
                  </a:lnTo>
                  <a:lnTo>
                    <a:pt x="114" y="97"/>
                  </a:lnTo>
                  <a:lnTo>
                    <a:pt x="116" y="95"/>
                  </a:lnTo>
                  <a:lnTo>
                    <a:pt x="117" y="89"/>
                  </a:lnTo>
                  <a:lnTo>
                    <a:pt x="116" y="88"/>
                  </a:lnTo>
                  <a:lnTo>
                    <a:pt x="115" y="88"/>
                  </a:lnTo>
                  <a:lnTo>
                    <a:pt x="113" y="88"/>
                  </a:lnTo>
                  <a:lnTo>
                    <a:pt x="112" y="86"/>
                  </a:lnTo>
                  <a:lnTo>
                    <a:pt x="114" y="84"/>
                  </a:lnTo>
                  <a:lnTo>
                    <a:pt x="114" y="83"/>
                  </a:lnTo>
                  <a:lnTo>
                    <a:pt x="112" y="82"/>
                  </a:lnTo>
                  <a:lnTo>
                    <a:pt x="110" y="77"/>
                  </a:lnTo>
                  <a:lnTo>
                    <a:pt x="106" y="77"/>
                  </a:lnTo>
                  <a:lnTo>
                    <a:pt x="104" y="77"/>
                  </a:lnTo>
                  <a:lnTo>
                    <a:pt x="102" y="73"/>
                  </a:lnTo>
                  <a:lnTo>
                    <a:pt x="101" y="68"/>
                  </a:lnTo>
                  <a:lnTo>
                    <a:pt x="101" y="64"/>
                  </a:lnTo>
                  <a:lnTo>
                    <a:pt x="100" y="61"/>
                  </a:lnTo>
                  <a:lnTo>
                    <a:pt x="97" y="62"/>
                  </a:lnTo>
                  <a:lnTo>
                    <a:pt x="95" y="63"/>
                  </a:lnTo>
                  <a:lnTo>
                    <a:pt x="91" y="63"/>
                  </a:lnTo>
                  <a:lnTo>
                    <a:pt x="87" y="61"/>
                  </a:lnTo>
                  <a:lnTo>
                    <a:pt x="84" y="56"/>
                  </a:lnTo>
                  <a:lnTo>
                    <a:pt x="83" y="49"/>
                  </a:lnTo>
                  <a:lnTo>
                    <a:pt x="79" y="40"/>
                  </a:lnTo>
                  <a:lnTo>
                    <a:pt x="77" y="31"/>
                  </a:lnTo>
                  <a:lnTo>
                    <a:pt x="75" y="26"/>
                  </a:lnTo>
                  <a:lnTo>
                    <a:pt x="73" y="18"/>
                  </a:lnTo>
                  <a:lnTo>
                    <a:pt x="71" y="11"/>
                  </a:lnTo>
                  <a:lnTo>
                    <a:pt x="69" y="8"/>
                  </a:lnTo>
                  <a:lnTo>
                    <a:pt x="56" y="0"/>
                  </a:lnTo>
                  <a:lnTo>
                    <a:pt x="53" y="3"/>
                  </a:lnTo>
                  <a:lnTo>
                    <a:pt x="50" y="7"/>
                  </a:lnTo>
                  <a:lnTo>
                    <a:pt x="45" y="11"/>
                  </a:lnTo>
                  <a:lnTo>
                    <a:pt x="42" y="11"/>
                  </a:lnTo>
                  <a:lnTo>
                    <a:pt x="39" y="9"/>
                  </a:lnTo>
                  <a:lnTo>
                    <a:pt x="34" y="6"/>
                  </a:lnTo>
                  <a:lnTo>
                    <a:pt x="30" y="5"/>
                  </a:lnTo>
                  <a:lnTo>
                    <a:pt x="29" y="5"/>
                  </a:lnTo>
                  <a:lnTo>
                    <a:pt x="27" y="7"/>
                  </a:lnTo>
                  <a:lnTo>
                    <a:pt x="22" y="22"/>
                  </a:lnTo>
                  <a:lnTo>
                    <a:pt x="20" y="33"/>
                  </a:lnTo>
                  <a:lnTo>
                    <a:pt x="15" y="45"/>
                  </a:lnTo>
                  <a:lnTo>
                    <a:pt x="13" y="54"/>
                  </a:lnTo>
                  <a:lnTo>
                    <a:pt x="12" y="64"/>
                  </a:lnTo>
                  <a:lnTo>
                    <a:pt x="13" y="69"/>
                  </a:lnTo>
                  <a:lnTo>
                    <a:pt x="15" y="71"/>
                  </a:lnTo>
                  <a:lnTo>
                    <a:pt x="14" y="73"/>
                  </a:lnTo>
                  <a:lnTo>
                    <a:pt x="12" y="76"/>
                  </a:lnTo>
                  <a:lnTo>
                    <a:pt x="12" y="82"/>
                  </a:lnTo>
                  <a:lnTo>
                    <a:pt x="10" y="87"/>
                  </a:lnTo>
                  <a:lnTo>
                    <a:pt x="10" y="94"/>
                  </a:lnTo>
                  <a:lnTo>
                    <a:pt x="7" y="95"/>
                  </a:lnTo>
                  <a:lnTo>
                    <a:pt x="7" y="100"/>
                  </a:lnTo>
                  <a:lnTo>
                    <a:pt x="1" y="100"/>
                  </a:lnTo>
                  <a:lnTo>
                    <a:pt x="0" y="103"/>
                  </a:lnTo>
                  <a:lnTo>
                    <a:pt x="23" y="178"/>
                  </a:lnTo>
                  <a:lnTo>
                    <a:pt x="33" y="187"/>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32" name="Freeform 23">
              <a:extLst>
                <a:ext uri="{FF2B5EF4-FFF2-40B4-BE49-F238E27FC236}">
                  <a16:creationId xmlns:a16="http://schemas.microsoft.com/office/drawing/2014/main" id="{65420CBC-44DC-440F-BD0A-B14C3536DB46}"/>
                </a:ext>
              </a:extLst>
            </p:cNvPr>
            <p:cNvSpPr>
              <a:spLocks/>
            </p:cNvSpPr>
            <p:nvPr/>
          </p:nvSpPr>
          <p:spPr bwMode="auto">
            <a:xfrm>
              <a:off x="7517596" y="2002918"/>
              <a:ext cx="408119" cy="300187"/>
            </a:xfrm>
            <a:custGeom>
              <a:avLst/>
              <a:gdLst>
                <a:gd name="T0" fmla="*/ 10 w 242"/>
                <a:gd name="T1" fmla="*/ 136 h 178"/>
                <a:gd name="T2" fmla="*/ 16 w 242"/>
                <a:gd name="T3" fmla="*/ 129 h 178"/>
                <a:gd name="T4" fmla="*/ 22 w 242"/>
                <a:gd name="T5" fmla="*/ 124 h 178"/>
                <a:gd name="T6" fmla="*/ 22 w 242"/>
                <a:gd name="T7" fmla="*/ 119 h 178"/>
                <a:gd name="T8" fmla="*/ 14 w 242"/>
                <a:gd name="T9" fmla="*/ 102 h 178"/>
                <a:gd name="T10" fmla="*/ 31 w 242"/>
                <a:gd name="T11" fmla="*/ 96 h 178"/>
                <a:gd name="T12" fmla="*/ 47 w 242"/>
                <a:gd name="T13" fmla="*/ 96 h 178"/>
                <a:gd name="T14" fmla="*/ 56 w 242"/>
                <a:gd name="T15" fmla="*/ 96 h 178"/>
                <a:gd name="T16" fmla="*/ 67 w 242"/>
                <a:gd name="T17" fmla="*/ 93 h 178"/>
                <a:gd name="T18" fmla="*/ 83 w 242"/>
                <a:gd name="T19" fmla="*/ 83 h 178"/>
                <a:gd name="T20" fmla="*/ 93 w 242"/>
                <a:gd name="T21" fmla="*/ 77 h 178"/>
                <a:gd name="T22" fmla="*/ 93 w 242"/>
                <a:gd name="T23" fmla="*/ 71 h 178"/>
                <a:gd name="T24" fmla="*/ 93 w 242"/>
                <a:gd name="T25" fmla="*/ 63 h 178"/>
                <a:gd name="T26" fmla="*/ 89 w 242"/>
                <a:gd name="T27" fmla="*/ 61 h 178"/>
                <a:gd name="T28" fmla="*/ 85 w 242"/>
                <a:gd name="T29" fmla="*/ 55 h 178"/>
                <a:gd name="T30" fmla="*/ 98 w 242"/>
                <a:gd name="T31" fmla="*/ 44 h 178"/>
                <a:gd name="T32" fmla="*/ 102 w 242"/>
                <a:gd name="T33" fmla="*/ 33 h 178"/>
                <a:gd name="T34" fmla="*/ 116 w 242"/>
                <a:gd name="T35" fmla="*/ 15 h 178"/>
                <a:gd name="T36" fmla="*/ 130 w 242"/>
                <a:gd name="T37" fmla="*/ 8 h 178"/>
                <a:gd name="T38" fmla="*/ 147 w 242"/>
                <a:gd name="T39" fmla="*/ 2 h 178"/>
                <a:gd name="T40" fmla="*/ 163 w 242"/>
                <a:gd name="T41" fmla="*/ 5 h 178"/>
                <a:gd name="T42" fmla="*/ 165 w 242"/>
                <a:gd name="T43" fmla="*/ 16 h 178"/>
                <a:gd name="T44" fmla="*/ 171 w 242"/>
                <a:gd name="T45" fmla="*/ 24 h 178"/>
                <a:gd name="T46" fmla="*/ 171 w 242"/>
                <a:gd name="T47" fmla="*/ 34 h 178"/>
                <a:gd name="T48" fmla="*/ 174 w 242"/>
                <a:gd name="T49" fmla="*/ 48 h 178"/>
                <a:gd name="T50" fmla="*/ 181 w 242"/>
                <a:gd name="T51" fmla="*/ 59 h 178"/>
                <a:gd name="T52" fmla="*/ 184 w 242"/>
                <a:gd name="T53" fmla="*/ 79 h 178"/>
                <a:gd name="T54" fmla="*/ 188 w 242"/>
                <a:gd name="T55" fmla="*/ 89 h 178"/>
                <a:gd name="T56" fmla="*/ 188 w 242"/>
                <a:gd name="T57" fmla="*/ 120 h 178"/>
                <a:gd name="T58" fmla="*/ 192 w 242"/>
                <a:gd name="T59" fmla="*/ 146 h 178"/>
                <a:gd name="T60" fmla="*/ 192 w 242"/>
                <a:gd name="T61" fmla="*/ 158 h 178"/>
                <a:gd name="T62" fmla="*/ 186 w 242"/>
                <a:gd name="T63" fmla="*/ 171 h 178"/>
                <a:gd name="T64" fmla="*/ 198 w 242"/>
                <a:gd name="T65" fmla="*/ 166 h 178"/>
                <a:gd name="T66" fmla="*/ 206 w 242"/>
                <a:gd name="T67" fmla="*/ 160 h 178"/>
                <a:gd name="T68" fmla="*/ 217 w 242"/>
                <a:gd name="T69" fmla="*/ 158 h 178"/>
                <a:gd name="T70" fmla="*/ 225 w 242"/>
                <a:gd name="T71" fmla="*/ 153 h 178"/>
                <a:gd name="T72" fmla="*/ 225 w 242"/>
                <a:gd name="T73" fmla="*/ 157 h 178"/>
                <a:gd name="T74" fmla="*/ 233 w 242"/>
                <a:gd name="T75" fmla="*/ 151 h 178"/>
                <a:gd name="T76" fmla="*/ 240 w 242"/>
                <a:gd name="T77" fmla="*/ 149 h 178"/>
                <a:gd name="T78" fmla="*/ 233 w 242"/>
                <a:gd name="T79" fmla="*/ 157 h 178"/>
                <a:gd name="T80" fmla="*/ 219 w 242"/>
                <a:gd name="T81" fmla="*/ 166 h 178"/>
                <a:gd name="T82" fmla="*/ 206 w 242"/>
                <a:gd name="T83" fmla="*/ 173 h 178"/>
                <a:gd name="T84" fmla="*/ 189 w 242"/>
                <a:gd name="T85" fmla="*/ 178 h 178"/>
                <a:gd name="T86" fmla="*/ 182 w 242"/>
                <a:gd name="T87" fmla="*/ 171 h 178"/>
                <a:gd name="T88" fmla="*/ 180 w 242"/>
                <a:gd name="T89" fmla="*/ 165 h 178"/>
                <a:gd name="T90" fmla="*/ 155 w 242"/>
                <a:gd name="T91" fmla="*/ 158 h 178"/>
                <a:gd name="T92" fmla="*/ 154 w 242"/>
                <a:gd name="T93" fmla="*/ 151 h 178"/>
                <a:gd name="T94" fmla="*/ 148 w 242"/>
                <a:gd name="T95" fmla="*/ 150 h 178"/>
                <a:gd name="T96" fmla="*/ 140 w 242"/>
                <a:gd name="T97" fmla="*/ 138 h 178"/>
                <a:gd name="T98" fmla="*/ 2 w 242"/>
                <a:gd name="T99" fmla="*/ 15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2" h="178">
                  <a:moveTo>
                    <a:pt x="0" y="146"/>
                  </a:moveTo>
                  <a:lnTo>
                    <a:pt x="10" y="136"/>
                  </a:lnTo>
                  <a:lnTo>
                    <a:pt x="12" y="133"/>
                  </a:lnTo>
                  <a:lnTo>
                    <a:pt x="16" y="129"/>
                  </a:lnTo>
                  <a:lnTo>
                    <a:pt x="18" y="127"/>
                  </a:lnTo>
                  <a:lnTo>
                    <a:pt x="22" y="124"/>
                  </a:lnTo>
                  <a:lnTo>
                    <a:pt x="22" y="121"/>
                  </a:lnTo>
                  <a:lnTo>
                    <a:pt x="22" y="119"/>
                  </a:lnTo>
                  <a:lnTo>
                    <a:pt x="17" y="109"/>
                  </a:lnTo>
                  <a:lnTo>
                    <a:pt x="14" y="102"/>
                  </a:lnTo>
                  <a:lnTo>
                    <a:pt x="18" y="99"/>
                  </a:lnTo>
                  <a:lnTo>
                    <a:pt x="31" y="96"/>
                  </a:lnTo>
                  <a:lnTo>
                    <a:pt x="38" y="96"/>
                  </a:lnTo>
                  <a:lnTo>
                    <a:pt x="47" y="96"/>
                  </a:lnTo>
                  <a:lnTo>
                    <a:pt x="53" y="96"/>
                  </a:lnTo>
                  <a:lnTo>
                    <a:pt x="56" y="96"/>
                  </a:lnTo>
                  <a:lnTo>
                    <a:pt x="63" y="93"/>
                  </a:lnTo>
                  <a:lnTo>
                    <a:pt x="67" y="93"/>
                  </a:lnTo>
                  <a:lnTo>
                    <a:pt x="77" y="90"/>
                  </a:lnTo>
                  <a:lnTo>
                    <a:pt x="83" y="83"/>
                  </a:lnTo>
                  <a:lnTo>
                    <a:pt x="89" y="80"/>
                  </a:lnTo>
                  <a:lnTo>
                    <a:pt x="93" y="77"/>
                  </a:lnTo>
                  <a:lnTo>
                    <a:pt x="93" y="75"/>
                  </a:lnTo>
                  <a:lnTo>
                    <a:pt x="93" y="71"/>
                  </a:lnTo>
                  <a:lnTo>
                    <a:pt x="89" y="66"/>
                  </a:lnTo>
                  <a:lnTo>
                    <a:pt x="93" y="63"/>
                  </a:lnTo>
                  <a:lnTo>
                    <a:pt x="94" y="59"/>
                  </a:lnTo>
                  <a:lnTo>
                    <a:pt x="89" y="61"/>
                  </a:lnTo>
                  <a:lnTo>
                    <a:pt x="87" y="59"/>
                  </a:lnTo>
                  <a:lnTo>
                    <a:pt x="85" y="55"/>
                  </a:lnTo>
                  <a:lnTo>
                    <a:pt x="90" y="51"/>
                  </a:lnTo>
                  <a:lnTo>
                    <a:pt x="98" y="44"/>
                  </a:lnTo>
                  <a:lnTo>
                    <a:pt x="101" y="38"/>
                  </a:lnTo>
                  <a:lnTo>
                    <a:pt x="102" y="33"/>
                  </a:lnTo>
                  <a:lnTo>
                    <a:pt x="110" y="23"/>
                  </a:lnTo>
                  <a:lnTo>
                    <a:pt x="116" y="15"/>
                  </a:lnTo>
                  <a:lnTo>
                    <a:pt x="123" y="10"/>
                  </a:lnTo>
                  <a:lnTo>
                    <a:pt x="130" y="8"/>
                  </a:lnTo>
                  <a:lnTo>
                    <a:pt x="141" y="5"/>
                  </a:lnTo>
                  <a:lnTo>
                    <a:pt x="147" y="2"/>
                  </a:lnTo>
                  <a:lnTo>
                    <a:pt x="163" y="0"/>
                  </a:lnTo>
                  <a:lnTo>
                    <a:pt x="163" y="5"/>
                  </a:lnTo>
                  <a:lnTo>
                    <a:pt x="163" y="11"/>
                  </a:lnTo>
                  <a:lnTo>
                    <a:pt x="165" y="16"/>
                  </a:lnTo>
                  <a:lnTo>
                    <a:pt x="168" y="23"/>
                  </a:lnTo>
                  <a:lnTo>
                    <a:pt x="171" y="24"/>
                  </a:lnTo>
                  <a:lnTo>
                    <a:pt x="174" y="32"/>
                  </a:lnTo>
                  <a:lnTo>
                    <a:pt x="171" y="34"/>
                  </a:lnTo>
                  <a:lnTo>
                    <a:pt x="170" y="41"/>
                  </a:lnTo>
                  <a:lnTo>
                    <a:pt x="174" y="48"/>
                  </a:lnTo>
                  <a:lnTo>
                    <a:pt x="177" y="56"/>
                  </a:lnTo>
                  <a:lnTo>
                    <a:pt x="181" y="59"/>
                  </a:lnTo>
                  <a:lnTo>
                    <a:pt x="182" y="70"/>
                  </a:lnTo>
                  <a:lnTo>
                    <a:pt x="184" y="79"/>
                  </a:lnTo>
                  <a:lnTo>
                    <a:pt x="188" y="88"/>
                  </a:lnTo>
                  <a:lnTo>
                    <a:pt x="188" y="89"/>
                  </a:lnTo>
                  <a:lnTo>
                    <a:pt x="188" y="102"/>
                  </a:lnTo>
                  <a:lnTo>
                    <a:pt x="188" y="120"/>
                  </a:lnTo>
                  <a:lnTo>
                    <a:pt x="192" y="139"/>
                  </a:lnTo>
                  <a:lnTo>
                    <a:pt x="192" y="146"/>
                  </a:lnTo>
                  <a:lnTo>
                    <a:pt x="196" y="152"/>
                  </a:lnTo>
                  <a:lnTo>
                    <a:pt x="192" y="158"/>
                  </a:lnTo>
                  <a:lnTo>
                    <a:pt x="193" y="161"/>
                  </a:lnTo>
                  <a:lnTo>
                    <a:pt x="186" y="171"/>
                  </a:lnTo>
                  <a:lnTo>
                    <a:pt x="193" y="168"/>
                  </a:lnTo>
                  <a:lnTo>
                    <a:pt x="198" y="166"/>
                  </a:lnTo>
                  <a:lnTo>
                    <a:pt x="204" y="162"/>
                  </a:lnTo>
                  <a:lnTo>
                    <a:pt x="206" y="160"/>
                  </a:lnTo>
                  <a:lnTo>
                    <a:pt x="212" y="159"/>
                  </a:lnTo>
                  <a:lnTo>
                    <a:pt x="217" y="158"/>
                  </a:lnTo>
                  <a:lnTo>
                    <a:pt x="219" y="156"/>
                  </a:lnTo>
                  <a:lnTo>
                    <a:pt x="225" y="153"/>
                  </a:lnTo>
                  <a:lnTo>
                    <a:pt x="230" y="147"/>
                  </a:lnTo>
                  <a:lnTo>
                    <a:pt x="225" y="157"/>
                  </a:lnTo>
                  <a:lnTo>
                    <a:pt x="230" y="155"/>
                  </a:lnTo>
                  <a:lnTo>
                    <a:pt x="233" y="151"/>
                  </a:lnTo>
                  <a:lnTo>
                    <a:pt x="236" y="150"/>
                  </a:lnTo>
                  <a:lnTo>
                    <a:pt x="240" y="149"/>
                  </a:lnTo>
                  <a:lnTo>
                    <a:pt x="242" y="149"/>
                  </a:lnTo>
                  <a:lnTo>
                    <a:pt x="233" y="157"/>
                  </a:lnTo>
                  <a:lnTo>
                    <a:pt x="225" y="163"/>
                  </a:lnTo>
                  <a:lnTo>
                    <a:pt x="219" y="166"/>
                  </a:lnTo>
                  <a:lnTo>
                    <a:pt x="214" y="171"/>
                  </a:lnTo>
                  <a:lnTo>
                    <a:pt x="206" y="173"/>
                  </a:lnTo>
                  <a:lnTo>
                    <a:pt x="197" y="176"/>
                  </a:lnTo>
                  <a:lnTo>
                    <a:pt x="189" y="178"/>
                  </a:lnTo>
                  <a:lnTo>
                    <a:pt x="184" y="175"/>
                  </a:lnTo>
                  <a:lnTo>
                    <a:pt x="182" y="171"/>
                  </a:lnTo>
                  <a:lnTo>
                    <a:pt x="182" y="167"/>
                  </a:lnTo>
                  <a:lnTo>
                    <a:pt x="180" y="165"/>
                  </a:lnTo>
                  <a:lnTo>
                    <a:pt x="167" y="161"/>
                  </a:lnTo>
                  <a:lnTo>
                    <a:pt x="155" y="158"/>
                  </a:lnTo>
                  <a:lnTo>
                    <a:pt x="157" y="153"/>
                  </a:lnTo>
                  <a:lnTo>
                    <a:pt x="154" y="151"/>
                  </a:lnTo>
                  <a:lnTo>
                    <a:pt x="151" y="151"/>
                  </a:lnTo>
                  <a:lnTo>
                    <a:pt x="148" y="150"/>
                  </a:lnTo>
                  <a:lnTo>
                    <a:pt x="144" y="143"/>
                  </a:lnTo>
                  <a:lnTo>
                    <a:pt x="140" y="138"/>
                  </a:lnTo>
                  <a:lnTo>
                    <a:pt x="132" y="133"/>
                  </a:lnTo>
                  <a:lnTo>
                    <a:pt x="2" y="156"/>
                  </a:lnTo>
                  <a:lnTo>
                    <a:pt x="0" y="146"/>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33" name="Freeform 24">
              <a:extLst>
                <a:ext uri="{FF2B5EF4-FFF2-40B4-BE49-F238E27FC236}">
                  <a16:creationId xmlns:a16="http://schemas.microsoft.com/office/drawing/2014/main" id="{A0D759B9-E440-42C3-90B3-1B2694572BBD}"/>
                </a:ext>
              </a:extLst>
            </p:cNvPr>
            <p:cNvSpPr>
              <a:spLocks/>
            </p:cNvSpPr>
            <p:nvPr/>
          </p:nvSpPr>
          <p:spPr bwMode="auto">
            <a:xfrm>
              <a:off x="7792486" y="1982680"/>
              <a:ext cx="94441" cy="170331"/>
            </a:xfrm>
            <a:custGeom>
              <a:avLst/>
              <a:gdLst>
                <a:gd name="T0" fmla="*/ 0 w 56"/>
                <a:gd name="T1" fmla="*/ 23 h 101"/>
                <a:gd name="T2" fmla="*/ 2 w 56"/>
                <a:gd name="T3" fmla="*/ 28 h 101"/>
                <a:gd name="T4" fmla="*/ 5 w 56"/>
                <a:gd name="T5" fmla="*/ 35 h 101"/>
                <a:gd name="T6" fmla="*/ 8 w 56"/>
                <a:gd name="T7" fmla="*/ 36 h 101"/>
                <a:gd name="T8" fmla="*/ 11 w 56"/>
                <a:gd name="T9" fmla="*/ 44 h 101"/>
                <a:gd name="T10" fmla="*/ 8 w 56"/>
                <a:gd name="T11" fmla="*/ 46 h 101"/>
                <a:gd name="T12" fmla="*/ 7 w 56"/>
                <a:gd name="T13" fmla="*/ 53 h 101"/>
                <a:gd name="T14" fmla="*/ 11 w 56"/>
                <a:gd name="T15" fmla="*/ 60 h 101"/>
                <a:gd name="T16" fmla="*/ 14 w 56"/>
                <a:gd name="T17" fmla="*/ 68 h 101"/>
                <a:gd name="T18" fmla="*/ 18 w 56"/>
                <a:gd name="T19" fmla="*/ 71 h 101"/>
                <a:gd name="T20" fmla="*/ 19 w 56"/>
                <a:gd name="T21" fmla="*/ 82 h 101"/>
                <a:gd name="T22" fmla="*/ 21 w 56"/>
                <a:gd name="T23" fmla="*/ 91 h 101"/>
                <a:gd name="T24" fmla="*/ 25 w 56"/>
                <a:gd name="T25" fmla="*/ 100 h 101"/>
                <a:gd name="T26" fmla="*/ 25 w 56"/>
                <a:gd name="T27" fmla="*/ 101 h 101"/>
                <a:gd name="T28" fmla="*/ 47 w 56"/>
                <a:gd name="T29" fmla="*/ 98 h 101"/>
                <a:gd name="T30" fmla="*/ 45 w 56"/>
                <a:gd name="T31" fmla="*/ 91 h 101"/>
                <a:gd name="T32" fmla="*/ 46 w 56"/>
                <a:gd name="T33" fmla="*/ 82 h 101"/>
                <a:gd name="T34" fmla="*/ 45 w 56"/>
                <a:gd name="T35" fmla="*/ 71 h 101"/>
                <a:gd name="T36" fmla="*/ 44 w 56"/>
                <a:gd name="T37" fmla="*/ 60 h 101"/>
                <a:gd name="T38" fmla="*/ 47 w 56"/>
                <a:gd name="T39" fmla="*/ 45 h 101"/>
                <a:gd name="T40" fmla="*/ 47 w 56"/>
                <a:gd name="T41" fmla="*/ 32 h 101"/>
                <a:gd name="T42" fmla="*/ 56 w 56"/>
                <a:gd name="T43" fmla="*/ 25 h 101"/>
                <a:gd name="T44" fmla="*/ 56 w 56"/>
                <a:gd name="T45" fmla="*/ 21 h 101"/>
                <a:gd name="T46" fmla="*/ 53 w 56"/>
                <a:gd name="T47" fmla="*/ 17 h 101"/>
                <a:gd name="T48" fmla="*/ 53 w 56"/>
                <a:gd name="T49" fmla="*/ 12 h 101"/>
                <a:gd name="T50" fmla="*/ 53 w 56"/>
                <a:gd name="T51" fmla="*/ 4 h 101"/>
                <a:gd name="T52" fmla="*/ 50 w 56"/>
                <a:gd name="T53" fmla="*/ 0 h 101"/>
                <a:gd name="T54" fmla="*/ 43 w 56"/>
                <a:gd name="T55" fmla="*/ 2 h 101"/>
                <a:gd name="T56" fmla="*/ 36 w 56"/>
                <a:gd name="T57" fmla="*/ 4 h 101"/>
                <a:gd name="T58" fmla="*/ 22 w 56"/>
                <a:gd name="T59" fmla="*/ 6 h 101"/>
                <a:gd name="T60" fmla="*/ 15 w 56"/>
                <a:gd name="T61" fmla="*/ 8 h 101"/>
                <a:gd name="T62" fmla="*/ 5 w 56"/>
                <a:gd name="T63" fmla="*/ 12 h 101"/>
                <a:gd name="T64" fmla="*/ 0 w 56"/>
                <a:gd name="T65" fmla="*/ 12 h 101"/>
                <a:gd name="T66" fmla="*/ 0 w 56"/>
                <a:gd name="T67" fmla="*/ 17 h 101"/>
                <a:gd name="T68" fmla="*/ 0 w 56"/>
                <a:gd name="T69" fmla="*/ 2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101">
                  <a:moveTo>
                    <a:pt x="0" y="23"/>
                  </a:moveTo>
                  <a:lnTo>
                    <a:pt x="2" y="28"/>
                  </a:lnTo>
                  <a:lnTo>
                    <a:pt x="5" y="35"/>
                  </a:lnTo>
                  <a:lnTo>
                    <a:pt x="8" y="36"/>
                  </a:lnTo>
                  <a:lnTo>
                    <a:pt x="11" y="44"/>
                  </a:lnTo>
                  <a:lnTo>
                    <a:pt x="8" y="46"/>
                  </a:lnTo>
                  <a:lnTo>
                    <a:pt x="7" y="53"/>
                  </a:lnTo>
                  <a:lnTo>
                    <a:pt x="11" y="60"/>
                  </a:lnTo>
                  <a:lnTo>
                    <a:pt x="14" y="68"/>
                  </a:lnTo>
                  <a:lnTo>
                    <a:pt x="18" y="71"/>
                  </a:lnTo>
                  <a:lnTo>
                    <a:pt x="19" y="82"/>
                  </a:lnTo>
                  <a:lnTo>
                    <a:pt x="21" y="91"/>
                  </a:lnTo>
                  <a:lnTo>
                    <a:pt x="25" y="100"/>
                  </a:lnTo>
                  <a:lnTo>
                    <a:pt x="25" y="101"/>
                  </a:lnTo>
                  <a:lnTo>
                    <a:pt x="47" y="98"/>
                  </a:lnTo>
                  <a:lnTo>
                    <a:pt x="45" y="91"/>
                  </a:lnTo>
                  <a:lnTo>
                    <a:pt x="46" y="82"/>
                  </a:lnTo>
                  <a:lnTo>
                    <a:pt x="45" y="71"/>
                  </a:lnTo>
                  <a:lnTo>
                    <a:pt x="44" y="60"/>
                  </a:lnTo>
                  <a:lnTo>
                    <a:pt x="47" y="45"/>
                  </a:lnTo>
                  <a:lnTo>
                    <a:pt x="47" y="32"/>
                  </a:lnTo>
                  <a:lnTo>
                    <a:pt x="56" y="25"/>
                  </a:lnTo>
                  <a:lnTo>
                    <a:pt x="56" y="21"/>
                  </a:lnTo>
                  <a:lnTo>
                    <a:pt x="53" y="17"/>
                  </a:lnTo>
                  <a:lnTo>
                    <a:pt x="53" y="12"/>
                  </a:lnTo>
                  <a:lnTo>
                    <a:pt x="53" y="4"/>
                  </a:lnTo>
                  <a:lnTo>
                    <a:pt x="50" y="0"/>
                  </a:lnTo>
                  <a:lnTo>
                    <a:pt x="43" y="2"/>
                  </a:lnTo>
                  <a:lnTo>
                    <a:pt x="36" y="4"/>
                  </a:lnTo>
                  <a:lnTo>
                    <a:pt x="22" y="6"/>
                  </a:lnTo>
                  <a:lnTo>
                    <a:pt x="15" y="8"/>
                  </a:lnTo>
                  <a:lnTo>
                    <a:pt x="5" y="12"/>
                  </a:lnTo>
                  <a:lnTo>
                    <a:pt x="0" y="12"/>
                  </a:lnTo>
                  <a:lnTo>
                    <a:pt x="0" y="17"/>
                  </a:lnTo>
                  <a:lnTo>
                    <a:pt x="0" y="23"/>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34" name="Freeform 25">
              <a:extLst>
                <a:ext uri="{FF2B5EF4-FFF2-40B4-BE49-F238E27FC236}">
                  <a16:creationId xmlns:a16="http://schemas.microsoft.com/office/drawing/2014/main" id="{F42FB0AE-D33F-4E82-BC1C-736C225804AD}"/>
                </a:ext>
              </a:extLst>
            </p:cNvPr>
            <p:cNvSpPr>
              <a:spLocks/>
            </p:cNvSpPr>
            <p:nvPr/>
          </p:nvSpPr>
          <p:spPr bwMode="auto">
            <a:xfrm>
              <a:off x="7866689" y="1960756"/>
              <a:ext cx="84322" cy="187195"/>
            </a:xfrm>
            <a:custGeom>
              <a:avLst/>
              <a:gdLst>
                <a:gd name="T0" fmla="*/ 18 w 50"/>
                <a:gd name="T1" fmla="*/ 0 h 111"/>
                <a:gd name="T2" fmla="*/ 14 w 50"/>
                <a:gd name="T3" fmla="*/ 1 h 111"/>
                <a:gd name="T4" fmla="*/ 9 w 50"/>
                <a:gd name="T5" fmla="*/ 1 h 111"/>
                <a:gd name="T6" fmla="*/ 9 w 50"/>
                <a:gd name="T7" fmla="*/ 6 h 111"/>
                <a:gd name="T8" fmla="*/ 8 w 50"/>
                <a:gd name="T9" fmla="*/ 9 h 111"/>
                <a:gd name="T10" fmla="*/ 6 w 50"/>
                <a:gd name="T11" fmla="*/ 13 h 111"/>
                <a:gd name="T12" fmla="*/ 9 w 50"/>
                <a:gd name="T13" fmla="*/ 17 h 111"/>
                <a:gd name="T14" fmla="*/ 9 w 50"/>
                <a:gd name="T15" fmla="*/ 25 h 111"/>
                <a:gd name="T16" fmla="*/ 9 w 50"/>
                <a:gd name="T17" fmla="*/ 30 h 111"/>
                <a:gd name="T18" fmla="*/ 12 w 50"/>
                <a:gd name="T19" fmla="*/ 34 h 111"/>
                <a:gd name="T20" fmla="*/ 12 w 50"/>
                <a:gd name="T21" fmla="*/ 38 h 111"/>
                <a:gd name="T22" fmla="*/ 3 w 50"/>
                <a:gd name="T23" fmla="*/ 45 h 111"/>
                <a:gd name="T24" fmla="*/ 3 w 50"/>
                <a:gd name="T25" fmla="*/ 58 h 111"/>
                <a:gd name="T26" fmla="*/ 0 w 50"/>
                <a:gd name="T27" fmla="*/ 73 h 111"/>
                <a:gd name="T28" fmla="*/ 1 w 50"/>
                <a:gd name="T29" fmla="*/ 84 h 111"/>
                <a:gd name="T30" fmla="*/ 2 w 50"/>
                <a:gd name="T31" fmla="*/ 95 h 111"/>
                <a:gd name="T32" fmla="*/ 1 w 50"/>
                <a:gd name="T33" fmla="*/ 104 h 111"/>
                <a:gd name="T34" fmla="*/ 3 w 50"/>
                <a:gd name="T35" fmla="*/ 111 h 111"/>
                <a:gd name="T36" fmla="*/ 40 w 50"/>
                <a:gd name="T37" fmla="*/ 102 h 111"/>
                <a:gd name="T38" fmla="*/ 41 w 50"/>
                <a:gd name="T39" fmla="*/ 97 h 111"/>
                <a:gd name="T40" fmla="*/ 49 w 50"/>
                <a:gd name="T41" fmla="*/ 94 h 111"/>
                <a:gd name="T42" fmla="*/ 48 w 50"/>
                <a:gd name="T43" fmla="*/ 91 h 111"/>
                <a:gd name="T44" fmla="*/ 50 w 50"/>
                <a:gd name="T45" fmla="*/ 83 h 111"/>
                <a:gd name="T46" fmla="*/ 50 w 50"/>
                <a:gd name="T47" fmla="*/ 83 h 111"/>
                <a:gd name="T48" fmla="*/ 41 w 50"/>
                <a:gd name="T49" fmla="*/ 75 h 111"/>
                <a:gd name="T50" fmla="*/ 18 w 50"/>
                <a:gd name="T5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111">
                  <a:moveTo>
                    <a:pt x="18" y="0"/>
                  </a:moveTo>
                  <a:lnTo>
                    <a:pt x="14" y="1"/>
                  </a:lnTo>
                  <a:lnTo>
                    <a:pt x="9" y="1"/>
                  </a:lnTo>
                  <a:lnTo>
                    <a:pt x="9" y="6"/>
                  </a:lnTo>
                  <a:lnTo>
                    <a:pt x="8" y="9"/>
                  </a:lnTo>
                  <a:lnTo>
                    <a:pt x="6" y="13"/>
                  </a:lnTo>
                  <a:lnTo>
                    <a:pt x="9" y="17"/>
                  </a:lnTo>
                  <a:lnTo>
                    <a:pt x="9" y="25"/>
                  </a:lnTo>
                  <a:lnTo>
                    <a:pt x="9" y="30"/>
                  </a:lnTo>
                  <a:lnTo>
                    <a:pt x="12" y="34"/>
                  </a:lnTo>
                  <a:lnTo>
                    <a:pt x="12" y="38"/>
                  </a:lnTo>
                  <a:lnTo>
                    <a:pt x="3" y="45"/>
                  </a:lnTo>
                  <a:lnTo>
                    <a:pt x="3" y="58"/>
                  </a:lnTo>
                  <a:lnTo>
                    <a:pt x="0" y="73"/>
                  </a:lnTo>
                  <a:lnTo>
                    <a:pt x="1" y="84"/>
                  </a:lnTo>
                  <a:lnTo>
                    <a:pt x="2" y="95"/>
                  </a:lnTo>
                  <a:lnTo>
                    <a:pt x="1" y="104"/>
                  </a:lnTo>
                  <a:lnTo>
                    <a:pt x="3" y="111"/>
                  </a:lnTo>
                  <a:lnTo>
                    <a:pt x="40" y="102"/>
                  </a:lnTo>
                  <a:lnTo>
                    <a:pt x="41" y="97"/>
                  </a:lnTo>
                  <a:lnTo>
                    <a:pt x="49" y="94"/>
                  </a:lnTo>
                  <a:lnTo>
                    <a:pt x="48" y="91"/>
                  </a:lnTo>
                  <a:lnTo>
                    <a:pt x="50" y="83"/>
                  </a:lnTo>
                  <a:lnTo>
                    <a:pt x="50" y="83"/>
                  </a:lnTo>
                  <a:lnTo>
                    <a:pt x="41" y="75"/>
                  </a:lnTo>
                  <a:lnTo>
                    <a:pt x="18" y="0"/>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35" name="Freeform 26">
              <a:extLst>
                <a:ext uri="{FF2B5EF4-FFF2-40B4-BE49-F238E27FC236}">
                  <a16:creationId xmlns:a16="http://schemas.microsoft.com/office/drawing/2014/main" id="{20A692C6-679E-425F-9CD5-E2BA0F4EC0DB}"/>
                </a:ext>
              </a:extLst>
            </p:cNvPr>
            <p:cNvSpPr>
              <a:spLocks/>
            </p:cNvSpPr>
            <p:nvPr/>
          </p:nvSpPr>
          <p:spPr bwMode="auto">
            <a:xfrm>
              <a:off x="7834648" y="2188426"/>
              <a:ext cx="94441" cy="86009"/>
            </a:xfrm>
            <a:custGeom>
              <a:avLst/>
              <a:gdLst>
                <a:gd name="T0" fmla="*/ 4 w 56"/>
                <a:gd name="T1" fmla="*/ 29 h 51"/>
                <a:gd name="T2" fmla="*/ 4 w 56"/>
                <a:gd name="T3" fmla="*/ 36 h 51"/>
                <a:gd name="T4" fmla="*/ 8 w 56"/>
                <a:gd name="T5" fmla="*/ 42 h 51"/>
                <a:gd name="T6" fmla="*/ 4 w 56"/>
                <a:gd name="T7" fmla="*/ 48 h 51"/>
                <a:gd name="T8" fmla="*/ 5 w 56"/>
                <a:gd name="T9" fmla="*/ 51 h 51"/>
                <a:gd name="T10" fmla="*/ 9 w 56"/>
                <a:gd name="T11" fmla="*/ 50 h 51"/>
                <a:gd name="T12" fmla="*/ 13 w 56"/>
                <a:gd name="T13" fmla="*/ 45 h 51"/>
                <a:gd name="T14" fmla="*/ 15 w 56"/>
                <a:gd name="T15" fmla="*/ 44 h 51"/>
                <a:gd name="T16" fmla="*/ 20 w 56"/>
                <a:gd name="T17" fmla="*/ 39 h 51"/>
                <a:gd name="T18" fmla="*/ 25 w 56"/>
                <a:gd name="T19" fmla="*/ 36 h 51"/>
                <a:gd name="T20" fmla="*/ 33 w 56"/>
                <a:gd name="T21" fmla="*/ 36 h 51"/>
                <a:gd name="T22" fmla="*/ 37 w 56"/>
                <a:gd name="T23" fmla="*/ 34 h 51"/>
                <a:gd name="T24" fmla="*/ 39 w 56"/>
                <a:gd name="T25" fmla="*/ 32 h 51"/>
                <a:gd name="T26" fmla="*/ 44 w 56"/>
                <a:gd name="T27" fmla="*/ 30 h 51"/>
                <a:gd name="T28" fmla="*/ 49 w 56"/>
                <a:gd name="T29" fmla="*/ 28 h 51"/>
                <a:gd name="T30" fmla="*/ 55 w 56"/>
                <a:gd name="T31" fmla="*/ 28 h 51"/>
                <a:gd name="T32" fmla="*/ 56 w 56"/>
                <a:gd name="T33" fmla="*/ 26 h 51"/>
                <a:gd name="T34" fmla="*/ 50 w 56"/>
                <a:gd name="T35" fmla="*/ 0 h 51"/>
                <a:gd name="T36" fmla="*/ 24 w 56"/>
                <a:gd name="T37" fmla="*/ 5 h 51"/>
                <a:gd name="T38" fmla="*/ 0 w 56"/>
                <a:gd name="T39" fmla="*/ 9 h 51"/>
                <a:gd name="T40" fmla="*/ 0 w 56"/>
                <a:gd name="T41" fmla="*/ 10 h 51"/>
                <a:gd name="T42" fmla="*/ 4 w 56"/>
                <a:gd name="T43"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1">
                  <a:moveTo>
                    <a:pt x="4" y="29"/>
                  </a:moveTo>
                  <a:lnTo>
                    <a:pt x="4" y="36"/>
                  </a:lnTo>
                  <a:lnTo>
                    <a:pt x="8" y="42"/>
                  </a:lnTo>
                  <a:lnTo>
                    <a:pt x="4" y="48"/>
                  </a:lnTo>
                  <a:lnTo>
                    <a:pt x="5" y="51"/>
                  </a:lnTo>
                  <a:lnTo>
                    <a:pt x="9" y="50"/>
                  </a:lnTo>
                  <a:lnTo>
                    <a:pt x="13" y="45"/>
                  </a:lnTo>
                  <a:lnTo>
                    <a:pt x="15" y="44"/>
                  </a:lnTo>
                  <a:lnTo>
                    <a:pt x="20" y="39"/>
                  </a:lnTo>
                  <a:lnTo>
                    <a:pt x="25" y="36"/>
                  </a:lnTo>
                  <a:lnTo>
                    <a:pt x="33" y="36"/>
                  </a:lnTo>
                  <a:lnTo>
                    <a:pt x="37" y="34"/>
                  </a:lnTo>
                  <a:lnTo>
                    <a:pt x="39" y="32"/>
                  </a:lnTo>
                  <a:lnTo>
                    <a:pt x="44" y="30"/>
                  </a:lnTo>
                  <a:lnTo>
                    <a:pt x="49" y="28"/>
                  </a:lnTo>
                  <a:lnTo>
                    <a:pt x="55" y="28"/>
                  </a:lnTo>
                  <a:lnTo>
                    <a:pt x="56" y="26"/>
                  </a:lnTo>
                  <a:lnTo>
                    <a:pt x="50" y="0"/>
                  </a:lnTo>
                  <a:lnTo>
                    <a:pt x="24" y="5"/>
                  </a:lnTo>
                  <a:lnTo>
                    <a:pt x="0" y="9"/>
                  </a:lnTo>
                  <a:lnTo>
                    <a:pt x="0" y="10"/>
                  </a:lnTo>
                  <a:lnTo>
                    <a:pt x="4" y="29"/>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36" name="Freeform 27">
              <a:extLst>
                <a:ext uri="{FF2B5EF4-FFF2-40B4-BE49-F238E27FC236}">
                  <a16:creationId xmlns:a16="http://schemas.microsoft.com/office/drawing/2014/main" id="{7B92BAAD-F448-4D53-AC7C-7D146B8129B6}"/>
                </a:ext>
              </a:extLst>
            </p:cNvPr>
            <p:cNvSpPr>
              <a:spLocks/>
            </p:cNvSpPr>
            <p:nvPr/>
          </p:nvSpPr>
          <p:spPr bwMode="auto">
            <a:xfrm>
              <a:off x="7918970" y="2179993"/>
              <a:ext cx="40475" cy="52280"/>
            </a:xfrm>
            <a:custGeom>
              <a:avLst/>
              <a:gdLst>
                <a:gd name="T0" fmla="*/ 23 w 24"/>
                <a:gd name="T1" fmla="*/ 15 h 31"/>
                <a:gd name="T2" fmla="*/ 21 w 24"/>
                <a:gd name="T3" fmla="*/ 13 h 31"/>
                <a:gd name="T4" fmla="*/ 21 w 24"/>
                <a:gd name="T5" fmla="*/ 12 h 31"/>
                <a:gd name="T6" fmla="*/ 18 w 24"/>
                <a:gd name="T7" fmla="*/ 11 h 31"/>
                <a:gd name="T8" fmla="*/ 16 w 24"/>
                <a:gd name="T9" fmla="*/ 10 h 31"/>
                <a:gd name="T10" fmla="*/ 16 w 24"/>
                <a:gd name="T11" fmla="*/ 7 h 31"/>
                <a:gd name="T12" fmla="*/ 13 w 24"/>
                <a:gd name="T13" fmla="*/ 5 h 31"/>
                <a:gd name="T14" fmla="*/ 10 w 24"/>
                <a:gd name="T15" fmla="*/ 0 h 31"/>
                <a:gd name="T16" fmla="*/ 0 w 24"/>
                <a:gd name="T17" fmla="*/ 5 h 31"/>
                <a:gd name="T18" fmla="*/ 6 w 24"/>
                <a:gd name="T19" fmla="*/ 31 h 31"/>
                <a:gd name="T20" fmla="*/ 8 w 24"/>
                <a:gd name="T21" fmla="*/ 29 h 31"/>
                <a:gd name="T22" fmla="*/ 10 w 24"/>
                <a:gd name="T23" fmla="*/ 28 h 31"/>
                <a:gd name="T24" fmla="*/ 14 w 24"/>
                <a:gd name="T25" fmla="*/ 26 h 31"/>
                <a:gd name="T26" fmla="*/ 14 w 24"/>
                <a:gd name="T27" fmla="*/ 23 h 31"/>
                <a:gd name="T28" fmla="*/ 14 w 24"/>
                <a:gd name="T29" fmla="*/ 22 h 31"/>
                <a:gd name="T30" fmla="*/ 14 w 24"/>
                <a:gd name="T31" fmla="*/ 20 h 31"/>
                <a:gd name="T32" fmla="*/ 14 w 24"/>
                <a:gd name="T33" fmla="*/ 17 h 31"/>
                <a:gd name="T34" fmla="*/ 14 w 24"/>
                <a:gd name="T35" fmla="*/ 15 h 31"/>
                <a:gd name="T36" fmla="*/ 14 w 24"/>
                <a:gd name="T37" fmla="*/ 14 h 31"/>
                <a:gd name="T38" fmla="*/ 15 w 24"/>
                <a:gd name="T39" fmla="*/ 13 h 31"/>
                <a:gd name="T40" fmla="*/ 16 w 24"/>
                <a:gd name="T41" fmla="*/ 13 h 31"/>
                <a:gd name="T42" fmla="*/ 19 w 24"/>
                <a:gd name="T43" fmla="*/ 14 h 31"/>
                <a:gd name="T44" fmla="*/ 19 w 24"/>
                <a:gd name="T45" fmla="*/ 16 h 31"/>
                <a:gd name="T46" fmla="*/ 21 w 24"/>
                <a:gd name="T47" fmla="*/ 20 h 31"/>
                <a:gd name="T48" fmla="*/ 21 w 24"/>
                <a:gd name="T49" fmla="*/ 21 h 31"/>
                <a:gd name="T50" fmla="*/ 22 w 24"/>
                <a:gd name="T51" fmla="*/ 22 h 31"/>
                <a:gd name="T52" fmla="*/ 24 w 24"/>
                <a:gd name="T53" fmla="*/ 21 h 31"/>
                <a:gd name="T54" fmla="*/ 24 w 24"/>
                <a:gd name="T55" fmla="*/ 20 h 31"/>
                <a:gd name="T56" fmla="*/ 24 w 24"/>
                <a:gd name="T57" fmla="*/ 19 h 31"/>
                <a:gd name="T58" fmla="*/ 23 w 24"/>
                <a:gd name="T5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31">
                  <a:moveTo>
                    <a:pt x="23" y="15"/>
                  </a:moveTo>
                  <a:lnTo>
                    <a:pt x="21" y="13"/>
                  </a:lnTo>
                  <a:lnTo>
                    <a:pt x="21" y="12"/>
                  </a:lnTo>
                  <a:lnTo>
                    <a:pt x="18" y="11"/>
                  </a:lnTo>
                  <a:lnTo>
                    <a:pt x="16" y="10"/>
                  </a:lnTo>
                  <a:lnTo>
                    <a:pt x="16" y="7"/>
                  </a:lnTo>
                  <a:lnTo>
                    <a:pt x="13" y="5"/>
                  </a:lnTo>
                  <a:lnTo>
                    <a:pt x="10" y="0"/>
                  </a:lnTo>
                  <a:lnTo>
                    <a:pt x="0" y="5"/>
                  </a:lnTo>
                  <a:lnTo>
                    <a:pt x="6" y="31"/>
                  </a:lnTo>
                  <a:lnTo>
                    <a:pt x="8" y="29"/>
                  </a:lnTo>
                  <a:lnTo>
                    <a:pt x="10" y="28"/>
                  </a:lnTo>
                  <a:lnTo>
                    <a:pt x="14" y="26"/>
                  </a:lnTo>
                  <a:lnTo>
                    <a:pt x="14" y="23"/>
                  </a:lnTo>
                  <a:lnTo>
                    <a:pt x="14" y="22"/>
                  </a:lnTo>
                  <a:lnTo>
                    <a:pt x="14" y="20"/>
                  </a:lnTo>
                  <a:lnTo>
                    <a:pt x="14" y="17"/>
                  </a:lnTo>
                  <a:lnTo>
                    <a:pt x="14" y="15"/>
                  </a:lnTo>
                  <a:lnTo>
                    <a:pt x="14" y="14"/>
                  </a:lnTo>
                  <a:lnTo>
                    <a:pt x="15" y="13"/>
                  </a:lnTo>
                  <a:lnTo>
                    <a:pt x="16" y="13"/>
                  </a:lnTo>
                  <a:lnTo>
                    <a:pt x="19" y="14"/>
                  </a:lnTo>
                  <a:lnTo>
                    <a:pt x="19" y="16"/>
                  </a:lnTo>
                  <a:lnTo>
                    <a:pt x="21" y="20"/>
                  </a:lnTo>
                  <a:lnTo>
                    <a:pt x="21" y="21"/>
                  </a:lnTo>
                  <a:lnTo>
                    <a:pt x="22" y="22"/>
                  </a:lnTo>
                  <a:lnTo>
                    <a:pt x="24" y="21"/>
                  </a:lnTo>
                  <a:lnTo>
                    <a:pt x="24" y="20"/>
                  </a:lnTo>
                  <a:lnTo>
                    <a:pt x="24" y="19"/>
                  </a:lnTo>
                  <a:lnTo>
                    <a:pt x="23" y="15"/>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37" name="Freeform 28">
              <a:extLst>
                <a:ext uri="{FF2B5EF4-FFF2-40B4-BE49-F238E27FC236}">
                  <a16:creationId xmlns:a16="http://schemas.microsoft.com/office/drawing/2014/main" id="{9405FFEB-3AC3-4B5A-968B-FF34A2B251DF}"/>
                </a:ext>
              </a:extLst>
            </p:cNvPr>
            <p:cNvSpPr>
              <a:spLocks/>
            </p:cNvSpPr>
            <p:nvPr/>
          </p:nvSpPr>
          <p:spPr bwMode="auto">
            <a:xfrm>
              <a:off x="7834648" y="2119281"/>
              <a:ext cx="183822" cy="92755"/>
            </a:xfrm>
            <a:custGeom>
              <a:avLst/>
              <a:gdLst>
                <a:gd name="T0" fmla="*/ 105 w 109"/>
                <a:gd name="T1" fmla="*/ 32 h 55"/>
                <a:gd name="T2" fmla="*/ 101 w 109"/>
                <a:gd name="T3" fmla="*/ 29 h 55"/>
                <a:gd name="T4" fmla="*/ 97 w 109"/>
                <a:gd name="T5" fmla="*/ 25 h 55"/>
                <a:gd name="T6" fmla="*/ 97 w 109"/>
                <a:gd name="T7" fmla="*/ 29 h 55"/>
                <a:gd name="T8" fmla="*/ 102 w 109"/>
                <a:gd name="T9" fmla="*/ 35 h 55"/>
                <a:gd name="T10" fmla="*/ 95 w 109"/>
                <a:gd name="T11" fmla="*/ 36 h 55"/>
                <a:gd name="T12" fmla="*/ 88 w 109"/>
                <a:gd name="T13" fmla="*/ 37 h 55"/>
                <a:gd name="T14" fmla="*/ 85 w 109"/>
                <a:gd name="T15" fmla="*/ 35 h 55"/>
                <a:gd name="T16" fmla="*/ 81 w 109"/>
                <a:gd name="T17" fmla="*/ 32 h 55"/>
                <a:gd name="T18" fmla="*/ 81 w 109"/>
                <a:gd name="T19" fmla="*/ 27 h 55"/>
                <a:gd name="T20" fmla="*/ 73 w 109"/>
                <a:gd name="T21" fmla="*/ 22 h 55"/>
                <a:gd name="T22" fmla="*/ 69 w 109"/>
                <a:gd name="T23" fmla="*/ 22 h 55"/>
                <a:gd name="T24" fmla="*/ 68 w 109"/>
                <a:gd name="T25" fmla="*/ 16 h 55"/>
                <a:gd name="T26" fmla="*/ 71 w 109"/>
                <a:gd name="T27" fmla="*/ 13 h 55"/>
                <a:gd name="T28" fmla="*/ 77 w 109"/>
                <a:gd name="T29" fmla="*/ 9 h 55"/>
                <a:gd name="T30" fmla="*/ 76 w 109"/>
                <a:gd name="T31" fmla="*/ 6 h 55"/>
                <a:gd name="T32" fmla="*/ 71 w 109"/>
                <a:gd name="T33" fmla="*/ 6 h 55"/>
                <a:gd name="T34" fmla="*/ 68 w 109"/>
                <a:gd name="T35" fmla="*/ 0 h 55"/>
                <a:gd name="T36" fmla="*/ 59 w 109"/>
                <a:gd name="T37" fmla="*/ 8 h 55"/>
                <a:gd name="T38" fmla="*/ 0 w 109"/>
                <a:gd name="T39" fmla="*/ 20 h 55"/>
                <a:gd name="T40" fmla="*/ 0 w 109"/>
                <a:gd name="T41" fmla="*/ 50 h 55"/>
                <a:gd name="T42" fmla="*/ 50 w 109"/>
                <a:gd name="T43" fmla="*/ 41 h 55"/>
                <a:gd name="T44" fmla="*/ 63 w 109"/>
                <a:gd name="T45" fmla="*/ 41 h 55"/>
                <a:gd name="T46" fmla="*/ 66 w 109"/>
                <a:gd name="T47" fmla="*/ 46 h 55"/>
                <a:gd name="T48" fmla="*/ 71 w 109"/>
                <a:gd name="T49" fmla="*/ 48 h 55"/>
                <a:gd name="T50" fmla="*/ 73 w 109"/>
                <a:gd name="T51" fmla="*/ 51 h 55"/>
                <a:gd name="T52" fmla="*/ 74 w 109"/>
                <a:gd name="T53" fmla="*/ 55 h 55"/>
                <a:gd name="T54" fmla="*/ 77 w 109"/>
                <a:gd name="T55" fmla="*/ 55 h 55"/>
                <a:gd name="T56" fmla="*/ 79 w 109"/>
                <a:gd name="T57" fmla="*/ 49 h 55"/>
                <a:gd name="T58" fmla="*/ 82 w 109"/>
                <a:gd name="T59" fmla="*/ 45 h 55"/>
                <a:gd name="T60" fmla="*/ 86 w 109"/>
                <a:gd name="T61" fmla="*/ 46 h 55"/>
                <a:gd name="T62" fmla="*/ 87 w 109"/>
                <a:gd name="T63" fmla="*/ 51 h 55"/>
                <a:gd name="T64" fmla="*/ 92 w 109"/>
                <a:gd name="T65" fmla="*/ 47 h 55"/>
                <a:gd name="T66" fmla="*/ 94 w 109"/>
                <a:gd name="T67" fmla="*/ 45 h 55"/>
                <a:gd name="T68" fmla="*/ 101 w 109"/>
                <a:gd name="T69" fmla="*/ 43 h 55"/>
                <a:gd name="T70" fmla="*/ 106 w 109"/>
                <a:gd name="T71" fmla="*/ 40 h 55"/>
                <a:gd name="T72" fmla="*/ 109 w 109"/>
                <a:gd name="T7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55">
                  <a:moveTo>
                    <a:pt x="107" y="35"/>
                  </a:moveTo>
                  <a:lnTo>
                    <a:pt x="105" y="32"/>
                  </a:lnTo>
                  <a:lnTo>
                    <a:pt x="104" y="31"/>
                  </a:lnTo>
                  <a:lnTo>
                    <a:pt x="101" y="29"/>
                  </a:lnTo>
                  <a:lnTo>
                    <a:pt x="98" y="27"/>
                  </a:lnTo>
                  <a:lnTo>
                    <a:pt x="97" y="25"/>
                  </a:lnTo>
                  <a:lnTo>
                    <a:pt x="96" y="27"/>
                  </a:lnTo>
                  <a:lnTo>
                    <a:pt x="97" y="29"/>
                  </a:lnTo>
                  <a:lnTo>
                    <a:pt x="100" y="32"/>
                  </a:lnTo>
                  <a:lnTo>
                    <a:pt x="102" y="35"/>
                  </a:lnTo>
                  <a:lnTo>
                    <a:pt x="99" y="36"/>
                  </a:lnTo>
                  <a:lnTo>
                    <a:pt x="95" y="36"/>
                  </a:lnTo>
                  <a:lnTo>
                    <a:pt x="89" y="39"/>
                  </a:lnTo>
                  <a:lnTo>
                    <a:pt x="88" y="37"/>
                  </a:lnTo>
                  <a:lnTo>
                    <a:pt x="87" y="36"/>
                  </a:lnTo>
                  <a:lnTo>
                    <a:pt x="85" y="35"/>
                  </a:lnTo>
                  <a:lnTo>
                    <a:pt x="82" y="33"/>
                  </a:lnTo>
                  <a:lnTo>
                    <a:pt x="81" y="32"/>
                  </a:lnTo>
                  <a:lnTo>
                    <a:pt x="82" y="30"/>
                  </a:lnTo>
                  <a:lnTo>
                    <a:pt x="81" y="27"/>
                  </a:lnTo>
                  <a:lnTo>
                    <a:pt x="77" y="24"/>
                  </a:lnTo>
                  <a:lnTo>
                    <a:pt x="73" y="22"/>
                  </a:lnTo>
                  <a:lnTo>
                    <a:pt x="71" y="22"/>
                  </a:lnTo>
                  <a:lnTo>
                    <a:pt x="69" y="22"/>
                  </a:lnTo>
                  <a:lnTo>
                    <a:pt x="68" y="20"/>
                  </a:lnTo>
                  <a:lnTo>
                    <a:pt x="68" y="16"/>
                  </a:lnTo>
                  <a:lnTo>
                    <a:pt x="70" y="14"/>
                  </a:lnTo>
                  <a:lnTo>
                    <a:pt x="71" y="13"/>
                  </a:lnTo>
                  <a:lnTo>
                    <a:pt x="73" y="11"/>
                  </a:lnTo>
                  <a:lnTo>
                    <a:pt x="77" y="9"/>
                  </a:lnTo>
                  <a:lnTo>
                    <a:pt x="77" y="8"/>
                  </a:lnTo>
                  <a:lnTo>
                    <a:pt x="76" y="6"/>
                  </a:lnTo>
                  <a:lnTo>
                    <a:pt x="73" y="6"/>
                  </a:lnTo>
                  <a:lnTo>
                    <a:pt x="71" y="6"/>
                  </a:lnTo>
                  <a:lnTo>
                    <a:pt x="70" y="3"/>
                  </a:lnTo>
                  <a:lnTo>
                    <a:pt x="68" y="0"/>
                  </a:lnTo>
                  <a:lnTo>
                    <a:pt x="60" y="3"/>
                  </a:lnTo>
                  <a:lnTo>
                    <a:pt x="59" y="8"/>
                  </a:lnTo>
                  <a:lnTo>
                    <a:pt x="22" y="17"/>
                  </a:lnTo>
                  <a:lnTo>
                    <a:pt x="0" y="20"/>
                  </a:lnTo>
                  <a:lnTo>
                    <a:pt x="0" y="33"/>
                  </a:lnTo>
                  <a:lnTo>
                    <a:pt x="0" y="50"/>
                  </a:lnTo>
                  <a:lnTo>
                    <a:pt x="24" y="46"/>
                  </a:lnTo>
                  <a:lnTo>
                    <a:pt x="50" y="41"/>
                  </a:lnTo>
                  <a:lnTo>
                    <a:pt x="60" y="36"/>
                  </a:lnTo>
                  <a:lnTo>
                    <a:pt x="63" y="41"/>
                  </a:lnTo>
                  <a:lnTo>
                    <a:pt x="66" y="43"/>
                  </a:lnTo>
                  <a:lnTo>
                    <a:pt x="66" y="46"/>
                  </a:lnTo>
                  <a:lnTo>
                    <a:pt x="68" y="47"/>
                  </a:lnTo>
                  <a:lnTo>
                    <a:pt x="71" y="48"/>
                  </a:lnTo>
                  <a:lnTo>
                    <a:pt x="71" y="49"/>
                  </a:lnTo>
                  <a:lnTo>
                    <a:pt x="73" y="51"/>
                  </a:lnTo>
                  <a:lnTo>
                    <a:pt x="74" y="55"/>
                  </a:lnTo>
                  <a:lnTo>
                    <a:pt x="74" y="55"/>
                  </a:lnTo>
                  <a:lnTo>
                    <a:pt x="76" y="55"/>
                  </a:lnTo>
                  <a:lnTo>
                    <a:pt x="77" y="55"/>
                  </a:lnTo>
                  <a:lnTo>
                    <a:pt x="79" y="53"/>
                  </a:lnTo>
                  <a:lnTo>
                    <a:pt x="79" y="49"/>
                  </a:lnTo>
                  <a:lnTo>
                    <a:pt x="82" y="47"/>
                  </a:lnTo>
                  <a:lnTo>
                    <a:pt x="82" y="45"/>
                  </a:lnTo>
                  <a:lnTo>
                    <a:pt x="85" y="43"/>
                  </a:lnTo>
                  <a:lnTo>
                    <a:pt x="86" y="46"/>
                  </a:lnTo>
                  <a:lnTo>
                    <a:pt x="87" y="49"/>
                  </a:lnTo>
                  <a:lnTo>
                    <a:pt x="87" y="51"/>
                  </a:lnTo>
                  <a:lnTo>
                    <a:pt x="90" y="49"/>
                  </a:lnTo>
                  <a:lnTo>
                    <a:pt x="92" y="47"/>
                  </a:lnTo>
                  <a:lnTo>
                    <a:pt x="92" y="45"/>
                  </a:lnTo>
                  <a:lnTo>
                    <a:pt x="94" y="45"/>
                  </a:lnTo>
                  <a:lnTo>
                    <a:pt x="97" y="43"/>
                  </a:lnTo>
                  <a:lnTo>
                    <a:pt x="101" y="43"/>
                  </a:lnTo>
                  <a:lnTo>
                    <a:pt x="103" y="41"/>
                  </a:lnTo>
                  <a:lnTo>
                    <a:pt x="106" y="40"/>
                  </a:lnTo>
                  <a:lnTo>
                    <a:pt x="108" y="38"/>
                  </a:lnTo>
                  <a:lnTo>
                    <a:pt x="109" y="36"/>
                  </a:lnTo>
                  <a:lnTo>
                    <a:pt x="107" y="35"/>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38" name="Freeform 29">
              <a:extLst>
                <a:ext uri="{FF2B5EF4-FFF2-40B4-BE49-F238E27FC236}">
                  <a16:creationId xmlns:a16="http://schemas.microsoft.com/office/drawing/2014/main" id="{F841D8F4-A906-4B16-922F-147A5A038E05}"/>
                </a:ext>
              </a:extLst>
            </p:cNvPr>
            <p:cNvSpPr>
              <a:spLocks/>
            </p:cNvSpPr>
            <p:nvPr/>
          </p:nvSpPr>
          <p:spPr bwMode="auto">
            <a:xfrm>
              <a:off x="7976309" y="2205290"/>
              <a:ext cx="16864" cy="11806"/>
            </a:xfrm>
            <a:custGeom>
              <a:avLst/>
              <a:gdLst>
                <a:gd name="T0" fmla="*/ 3 w 12"/>
                <a:gd name="T1" fmla="*/ 9 h 9"/>
                <a:gd name="T2" fmla="*/ 7 w 12"/>
                <a:gd name="T3" fmla="*/ 9 h 9"/>
                <a:gd name="T4" fmla="*/ 10 w 12"/>
                <a:gd name="T5" fmla="*/ 6 h 9"/>
                <a:gd name="T6" fmla="*/ 12 w 12"/>
                <a:gd name="T7" fmla="*/ 4 h 9"/>
                <a:gd name="T8" fmla="*/ 8 w 12"/>
                <a:gd name="T9" fmla="*/ 2 h 9"/>
                <a:gd name="T10" fmla="*/ 4 w 12"/>
                <a:gd name="T11" fmla="*/ 1 h 9"/>
                <a:gd name="T12" fmla="*/ 0 w 12"/>
                <a:gd name="T13" fmla="*/ 7 h 9"/>
                <a:gd name="T14" fmla="*/ 3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3" y="9"/>
                  </a:moveTo>
                  <a:cubicBezTo>
                    <a:pt x="7" y="9"/>
                    <a:pt x="7" y="9"/>
                    <a:pt x="7" y="9"/>
                  </a:cubicBezTo>
                  <a:cubicBezTo>
                    <a:pt x="10" y="6"/>
                    <a:pt x="10" y="6"/>
                    <a:pt x="10" y="6"/>
                  </a:cubicBezTo>
                  <a:cubicBezTo>
                    <a:pt x="12" y="4"/>
                    <a:pt x="12" y="4"/>
                    <a:pt x="12" y="4"/>
                  </a:cubicBezTo>
                  <a:cubicBezTo>
                    <a:pt x="8" y="2"/>
                    <a:pt x="8" y="2"/>
                    <a:pt x="8" y="2"/>
                  </a:cubicBezTo>
                  <a:cubicBezTo>
                    <a:pt x="8" y="2"/>
                    <a:pt x="5" y="0"/>
                    <a:pt x="4" y="1"/>
                  </a:cubicBezTo>
                  <a:cubicBezTo>
                    <a:pt x="4" y="2"/>
                    <a:pt x="0" y="7"/>
                    <a:pt x="0" y="7"/>
                  </a:cubicBezTo>
                  <a:lnTo>
                    <a:pt x="3" y="9"/>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39" name="Freeform 30">
              <a:extLst>
                <a:ext uri="{FF2B5EF4-FFF2-40B4-BE49-F238E27FC236}">
                  <a16:creationId xmlns:a16="http://schemas.microsoft.com/office/drawing/2014/main" id="{DC24A4DD-DE9D-40D3-A555-4D55F594B3D1}"/>
                </a:ext>
              </a:extLst>
            </p:cNvPr>
            <p:cNvSpPr>
              <a:spLocks/>
            </p:cNvSpPr>
            <p:nvPr/>
          </p:nvSpPr>
          <p:spPr bwMode="auto">
            <a:xfrm>
              <a:off x="7763817" y="2269376"/>
              <a:ext cx="70830" cy="158525"/>
            </a:xfrm>
            <a:custGeom>
              <a:avLst/>
              <a:gdLst>
                <a:gd name="T0" fmla="*/ 36 w 42"/>
                <a:gd name="T1" fmla="*/ 13 h 94"/>
                <a:gd name="T2" fmla="*/ 36 w 42"/>
                <a:gd name="T3" fmla="*/ 9 h 94"/>
                <a:gd name="T4" fmla="*/ 34 w 42"/>
                <a:gd name="T5" fmla="*/ 7 h 94"/>
                <a:gd name="T6" fmla="*/ 21 w 42"/>
                <a:gd name="T7" fmla="*/ 3 h 94"/>
                <a:gd name="T8" fmla="*/ 9 w 42"/>
                <a:gd name="T9" fmla="*/ 0 h 94"/>
                <a:gd name="T10" fmla="*/ 8 w 42"/>
                <a:gd name="T11" fmla="*/ 3 h 94"/>
                <a:gd name="T12" fmla="*/ 6 w 42"/>
                <a:gd name="T13" fmla="*/ 7 h 94"/>
                <a:gd name="T14" fmla="*/ 3 w 42"/>
                <a:gd name="T15" fmla="*/ 9 h 94"/>
                <a:gd name="T16" fmla="*/ 2 w 42"/>
                <a:gd name="T17" fmla="*/ 14 h 94"/>
                <a:gd name="T18" fmla="*/ 3 w 42"/>
                <a:gd name="T19" fmla="*/ 20 h 94"/>
                <a:gd name="T20" fmla="*/ 3 w 42"/>
                <a:gd name="T21" fmla="*/ 25 h 94"/>
                <a:gd name="T22" fmla="*/ 2 w 42"/>
                <a:gd name="T23" fmla="*/ 30 h 94"/>
                <a:gd name="T24" fmla="*/ 5 w 42"/>
                <a:gd name="T25" fmla="*/ 32 h 94"/>
                <a:gd name="T26" fmla="*/ 9 w 42"/>
                <a:gd name="T27" fmla="*/ 34 h 94"/>
                <a:gd name="T28" fmla="*/ 11 w 42"/>
                <a:gd name="T29" fmla="*/ 38 h 94"/>
                <a:gd name="T30" fmla="*/ 15 w 42"/>
                <a:gd name="T31" fmla="*/ 42 h 94"/>
                <a:gd name="T32" fmla="*/ 20 w 42"/>
                <a:gd name="T33" fmla="*/ 46 h 94"/>
                <a:gd name="T34" fmla="*/ 20 w 42"/>
                <a:gd name="T35" fmla="*/ 47 h 94"/>
                <a:gd name="T36" fmla="*/ 18 w 42"/>
                <a:gd name="T37" fmla="*/ 53 h 94"/>
                <a:gd name="T38" fmla="*/ 10 w 42"/>
                <a:gd name="T39" fmla="*/ 58 h 94"/>
                <a:gd name="T40" fmla="*/ 3 w 42"/>
                <a:gd name="T41" fmla="*/ 64 h 94"/>
                <a:gd name="T42" fmla="*/ 2 w 42"/>
                <a:gd name="T43" fmla="*/ 67 h 94"/>
                <a:gd name="T44" fmla="*/ 0 w 42"/>
                <a:gd name="T45" fmla="*/ 72 h 94"/>
                <a:gd name="T46" fmla="*/ 1 w 42"/>
                <a:gd name="T47" fmla="*/ 75 h 94"/>
                <a:gd name="T48" fmla="*/ 3 w 42"/>
                <a:gd name="T49" fmla="*/ 79 h 94"/>
                <a:gd name="T50" fmla="*/ 8 w 42"/>
                <a:gd name="T51" fmla="*/ 83 h 94"/>
                <a:gd name="T52" fmla="*/ 12 w 42"/>
                <a:gd name="T53" fmla="*/ 85 h 94"/>
                <a:gd name="T54" fmla="*/ 15 w 42"/>
                <a:gd name="T55" fmla="*/ 86 h 94"/>
                <a:gd name="T56" fmla="*/ 20 w 42"/>
                <a:gd name="T57" fmla="*/ 86 h 94"/>
                <a:gd name="T58" fmla="*/ 24 w 42"/>
                <a:gd name="T59" fmla="*/ 86 h 94"/>
                <a:gd name="T60" fmla="*/ 25 w 42"/>
                <a:gd name="T61" fmla="*/ 86 h 94"/>
                <a:gd name="T62" fmla="*/ 24 w 42"/>
                <a:gd name="T63" fmla="*/ 90 h 94"/>
                <a:gd name="T64" fmla="*/ 24 w 42"/>
                <a:gd name="T65" fmla="*/ 93 h 94"/>
                <a:gd name="T66" fmla="*/ 25 w 42"/>
                <a:gd name="T67" fmla="*/ 94 h 94"/>
                <a:gd name="T68" fmla="*/ 26 w 42"/>
                <a:gd name="T69" fmla="*/ 94 h 94"/>
                <a:gd name="T70" fmla="*/ 27 w 42"/>
                <a:gd name="T71" fmla="*/ 87 h 94"/>
                <a:gd name="T72" fmla="*/ 28 w 42"/>
                <a:gd name="T73" fmla="*/ 86 h 94"/>
                <a:gd name="T74" fmla="*/ 31 w 42"/>
                <a:gd name="T75" fmla="*/ 82 h 94"/>
                <a:gd name="T76" fmla="*/ 36 w 42"/>
                <a:gd name="T77" fmla="*/ 78 h 94"/>
                <a:gd name="T78" fmla="*/ 36 w 42"/>
                <a:gd name="T79" fmla="*/ 69 h 94"/>
                <a:gd name="T80" fmla="*/ 36 w 42"/>
                <a:gd name="T81" fmla="*/ 65 h 94"/>
                <a:gd name="T82" fmla="*/ 40 w 42"/>
                <a:gd name="T83" fmla="*/ 61 h 94"/>
                <a:gd name="T84" fmla="*/ 41 w 42"/>
                <a:gd name="T85" fmla="*/ 53 h 94"/>
                <a:gd name="T86" fmla="*/ 42 w 42"/>
                <a:gd name="T87" fmla="*/ 48 h 94"/>
                <a:gd name="T88" fmla="*/ 42 w 42"/>
                <a:gd name="T89" fmla="*/ 40 h 94"/>
                <a:gd name="T90" fmla="*/ 42 w 42"/>
                <a:gd name="T91" fmla="*/ 36 h 94"/>
                <a:gd name="T92" fmla="*/ 40 w 42"/>
                <a:gd name="T93" fmla="*/ 30 h 94"/>
                <a:gd name="T94" fmla="*/ 36 w 42"/>
                <a:gd name="T95" fmla="*/ 30 h 94"/>
                <a:gd name="T96" fmla="*/ 34 w 42"/>
                <a:gd name="T97" fmla="*/ 30 h 94"/>
                <a:gd name="T98" fmla="*/ 35 w 42"/>
                <a:gd name="T99" fmla="*/ 25 h 94"/>
                <a:gd name="T100" fmla="*/ 37 w 42"/>
                <a:gd name="T101" fmla="*/ 20 h 94"/>
                <a:gd name="T102" fmla="*/ 39 w 42"/>
                <a:gd name="T103" fmla="*/ 18 h 94"/>
                <a:gd name="T104" fmla="*/ 38 w 42"/>
                <a:gd name="T105" fmla="*/ 17 h 94"/>
                <a:gd name="T106" fmla="*/ 36 w 42"/>
                <a:gd name="T107" fmla="*/ 1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94">
                  <a:moveTo>
                    <a:pt x="36" y="13"/>
                  </a:moveTo>
                  <a:lnTo>
                    <a:pt x="36" y="9"/>
                  </a:lnTo>
                  <a:lnTo>
                    <a:pt x="34" y="7"/>
                  </a:lnTo>
                  <a:lnTo>
                    <a:pt x="21" y="3"/>
                  </a:lnTo>
                  <a:lnTo>
                    <a:pt x="9" y="0"/>
                  </a:lnTo>
                  <a:lnTo>
                    <a:pt x="8" y="3"/>
                  </a:lnTo>
                  <a:lnTo>
                    <a:pt x="6" y="7"/>
                  </a:lnTo>
                  <a:lnTo>
                    <a:pt x="3" y="9"/>
                  </a:lnTo>
                  <a:lnTo>
                    <a:pt x="2" y="14"/>
                  </a:lnTo>
                  <a:lnTo>
                    <a:pt x="3" y="20"/>
                  </a:lnTo>
                  <a:lnTo>
                    <a:pt x="3" y="25"/>
                  </a:lnTo>
                  <a:lnTo>
                    <a:pt x="2" y="30"/>
                  </a:lnTo>
                  <a:lnTo>
                    <a:pt x="5" y="32"/>
                  </a:lnTo>
                  <a:lnTo>
                    <a:pt x="9" y="34"/>
                  </a:lnTo>
                  <a:lnTo>
                    <a:pt x="11" y="38"/>
                  </a:lnTo>
                  <a:lnTo>
                    <a:pt x="15" y="42"/>
                  </a:lnTo>
                  <a:lnTo>
                    <a:pt x="20" y="46"/>
                  </a:lnTo>
                  <a:lnTo>
                    <a:pt x="20" y="47"/>
                  </a:lnTo>
                  <a:lnTo>
                    <a:pt x="18" y="53"/>
                  </a:lnTo>
                  <a:lnTo>
                    <a:pt x="10" y="58"/>
                  </a:lnTo>
                  <a:lnTo>
                    <a:pt x="3" y="64"/>
                  </a:lnTo>
                  <a:lnTo>
                    <a:pt x="2" y="67"/>
                  </a:lnTo>
                  <a:lnTo>
                    <a:pt x="0" y="72"/>
                  </a:lnTo>
                  <a:lnTo>
                    <a:pt x="1" y="75"/>
                  </a:lnTo>
                  <a:lnTo>
                    <a:pt x="3" y="79"/>
                  </a:lnTo>
                  <a:lnTo>
                    <a:pt x="8" y="83"/>
                  </a:lnTo>
                  <a:lnTo>
                    <a:pt x="12" y="85"/>
                  </a:lnTo>
                  <a:lnTo>
                    <a:pt x="15" y="86"/>
                  </a:lnTo>
                  <a:lnTo>
                    <a:pt x="20" y="86"/>
                  </a:lnTo>
                  <a:lnTo>
                    <a:pt x="24" y="86"/>
                  </a:lnTo>
                  <a:lnTo>
                    <a:pt x="25" y="86"/>
                  </a:lnTo>
                  <a:lnTo>
                    <a:pt x="24" y="90"/>
                  </a:lnTo>
                  <a:lnTo>
                    <a:pt x="24" y="93"/>
                  </a:lnTo>
                  <a:lnTo>
                    <a:pt x="25" y="94"/>
                  </a:lnTo>
                  <a:lnTo>
                    <a:pt x="26" y="94"/>
                  </a:lnTo>
                  <a:lnTo>
                    <a:pt x="27" y="87"/>
                  </a:lnTo>
                  <a:lnTo>
                    <a:pt x="28" y="86"/>
                  </a:lnTo>
                  <a:lnTo>
                    <a:pt x="31" y="82"/>
                  </a:lnTo>
                  <a:lnTo>
                    <a:pt x="36" y="78"/>
                  </a:lnTo>
                  <a:lnTo>
                    <a:pt x="36" y="69"/>
                  </a:lnTo>
                  <a:lnTo>
                    <a:pt x="36" y="65"/>
                  </a:lnTo>
                  <a:lnTo>
                    <a:pt x="40" y="61"/>
                  </a:lnTo>
                  <a:lnTo>
                    <a:pt x="41" y="53"/>
                  </a:lnTo>
                  <a:lnTo>
                    <a:pt x="42" y="48"/>
                  </a:lnTo>
                  <a:lnTo>
                    <a:pt x="42" y="40"/>
                  </a:lnTo>
                  <a:lnTo>
                    <a:pt x="42" y="36"/>
                  </a:lnTo>
                  <a:lnTo>
                    <a:pt x="40" y="30"/>
                  </a:lnTo>
                  <a:lnTo>
                    <a:pt x="36" y="30"/>
                  </a:lnTo>
                  <a:lnTo>
                    <a:pt x="34" y="30"/>
                  </a:lnTo>
                  <a:lnTo>
                    <a:pt x="35" y="25"/>
                  </a:lnTo>
                  <a:lnTo>
                    <a:pt x="37" y="20"/>
                  </a:lnTo>
                  <a:lnTo>
                    <a:pt x="39" y="18"/>
                  </a:lnTo>
                  <a:lnTo>
                    <a:pt x="38" y="17"/>
                  </a:lnTo>
                  <a:lnTo>
                    <a:pt x="36" y="13"/>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40" name="Freeform 31">
              <a:extLst>
                <a:ext uri="{FF2B5EF4-FFF2-40B4-BE49-F238E27FC236}">
                  <a16:creationId xmlns:a16="http://schemas.microsoft.com/office/drawing/2014/main" id="{A7578044-E507-455D-8075-E309526DF423}"/>
                </a:ext>
              </a:extLst>
            </p:cNvPr>
            <p:cNvSpPr>
              <a:spLocks/>
            </p:cNvSpPr>
            <p:nvPr/>
          </p:nvSpPr>
          <p:spPr bwMode="auto">
            <a:xfrm>
              <a:off x="7750326" y="2378994"/>
              <a:ext cx="55652" cy="91068"/>
            </a:xfrm>
            <a:custGeom>
              <a:avLst/>
              <a:gdLst>
                <a:gd name="T0" fmla="*/ 9 w 33"/>
                <a:gd name="T1" fmla="*/ 10 h 54"/>
                <a:gd name="T2" fmla="*/ 8 w 33"/>
                <a:gd name="T3" fmla="*/ 7 h 54"/>
                <a:gd name="T4" fmla="*/ 10 w 33"/>
                <a:gd name="T5" fmla="*/ 2 h 54"/>
                <a:gd name="T6" fmla="*/ 11 w 33"/>
                <a:gd name="T7" fmla="*/ 1 h 54"/>
                <a:gd name="T8" fmla="*/ 9 w 33"/>
                <a:gd name="T9" fmla="*/ 0 h 54"/>
                <a:gd name="T10" fmla="*/ 6 w 33"/>
                <a:gd name="T11" fmla="*/ 0 h 54"/>
                <a:gd name="T12" fmla="*/ 5 w 33"/>
                <a:gd name="T13" fmla="*/ 0 h 54"/>
                <a:gd name="T14" fmla="*/ 2 w 33"/>
                <a:gd name="T15" fmla="*/ 2 h 54"/>
                <a:gd name="T16" fmla="*/ 0 w 33"/>
                <a:gd name="T17" fmla="*/ 5 h 54"/>
                <a:gd name="T18" fmla="*/ 12 w 33"/>
                <a:gd name="T19" fmla="*/ 54 h 54"/>
                <a:gd name="T20" fmla="*/ 33 w 33"/>
                <a:gd name="T21" fmla="*/ 51 h 54"/>
                <a:gd name="T22" fmla="*/ 32 w 33"/>
                <a:gd name="T23" fmla="*/ 43 h 54"/>
                <a:gd name="T24" fmla="*/ 29 w 33"/>
                <a:gd name="T25" fmla="*/ 40 h 54"/>
                <a:gd name="T26" fmla="*/ 28 w 33"/>
                <a:gd name="T27" fmla="*/ 38 h 54"/>
                <a:gd name="T28" fmla="*/ 26 w 33"/>
                <a:gd name="T29" fmla="*/ 37 h 54"/>
                <a:gd name="T30" fmla="*/ 23 w 33"/>
                <a:gd name="T31" fmla="*/ 34 h 54"/>
                <a:gd name="T32" fmla="*/ 20 w 33"/>
                <a:gd name="T33" fmla="*/ 32 h 54"/>
                <a:gd name="T34" fmla="*/ 18 w 33"/>
                <a:gd name="T35" fmla="*/ 28 h 54"/>
                <a:gd name="T36" fmla="*/ 16 w 33"/>
                <a:gd name="T37" fmla="*/ 24 h 54"/>
                <a:gd name="T38" fmla="*/ 14 w 33"/>
                <a:gd name="T39" fmla="*/ 20 h 54"/>
                <a:gd name="T40" fmla="*/ 16 w 33"/>
                <a:gd name="T41" fmla="*/ 17 h 54"/>
                <a:gd name="T42" fmla="*/ 11 w 33"/>
                <a:gd name="T43" fmla="*/ 14 h 54"/>
                <a:gd name="T44" fmla="*/ 9 w 33"/>
                <a:gd name="T45"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54">
                  <a:moveTo>
                    <a:pt x="9" y="10"/>
                  </a:moveTo>
                  <a:lnTo>
                    <a:pt x="8" y="7"/>
                  </a:lnTo>
                  <a:lnTo>
                    <a:pt x="10" y="2"/>
                  </a:lnTo>
                  <a:lnTo>
                    <a:pt x="11" y="1"/>
                  </a:lnTo>
                  <a:lnTo>
                    <a:pt x="9" y="0"/>
                  </a:lnTo>
                  <a:lnTo>
                    <a:pt x="6" y="0"/>
                  </a:lnTo>
                  <a:lnTo>
                    <a:pt x="5" y="0"/>
                  </a:lnTo>
                  <a:lnTo>
                    <a:pt x="2" y="2"/>
                  </a:lnTo>
                  <a:lnTo>
                    <a:pt x="0" y="5"/>
                  </a:lnTo>
                  <a:lnTo>
                    <a:pt x="12" y="54"/>
                  </a:lnTo>
                  <a:lnTo>
                    <a:pt x="33" y="51"/>
                  </a:lnTo>
                  <a:lnTo>
                    <a:pt x="32" y="43"/>
                  </a:lnTo>
                  <a:lnTo>
                    <a:pt x="29" y="40"/>
                  </a:lnTo>
                  <a:lnTo>
                    <a:pt x="28" y="38"/>
                  </a:lnTo>
                  <a:lnTo>
                    <a:pt x="26" y="37"/>
                  </a:lnTo>
                  <a:lnTo>
                    <a:pt x="23" y="34"/>
                  </a:lnTo>
                  <a:lnTo>
                    <a:pt x="20" y="32"/>
                  </a:lnTo>
                  <a:lnTo>
                    <a:pt x="18" y="28"/>
                  </a:lnTo>
                  <a:lnTo>
                    <a:pt x="16" y="24"/>
                  </a:lnTo>
                  <a:lnTo>
                    <a:pt x="14" y="20"/>
                  </a:lnTo>
                  <a:lnTo>
                    <a:pt x="16" y="17"/>
                  </a:lnTo>
                  <a:lnTo>
                    <a:pt x="11" y="14"/>
                  </a:lnTo>
                  <a:lnTo>
                    <a:pt x="9" y="10"/>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41" name="Freeform 32">
              <a:extLst>
                <a:ext uri="{FF2B5EF4-FFF2-40B4-BE49-F238E27FC236}">
                  <a16:creationId xmlns:a16="http://schemas.microsoft.com/office/drawing/2014/main" id="{720D76D9-C886-410C-9B98-34B8526D5EB0}"/>
                </a:ext>
              </a:extLst>
            </p:cNvPr>
            <p:cNvSpPr>
              <a:spLocks/>
            </p:cNvSpPr>
            <p:nvPr/>
          </p:nvSpPr>
          <p:spPr bwMode="auto">
            <a:xfrm>
              <a:off x="7480495" y="2227213"/>
              <a:ext cx="317051" cy="205746"/>
            </a:xfrm>
            <a:custGeom>
              <a:avLst/>
              <a:gdLst>
                <a:gd name="T0" fmla="*/ 165 w 188"/>
                <a:gd name="T1" fmla="*/ 90 h 122"/>
                <a:gd name="T2" fmla="*/ 166 w 188"/>
                <a:gd name="T3" fmla="*/ 90 h 122"/>
                <a:gd name="T4" fmla="*/ 169 w 188"/>
                <a:gd name="T5" fmla="*/ 90 h 122"/>
                <a:gd name="T6" fmla="*/ 171 w 188"/>
                <a:gd name="T7" fmla="*/ 91 h 122"/>
                <a:gd name="T8" fmla="*/ 171 w 188"/>
                <a:gd name="T9" fmla="*/ 89 h 122"/>
                <a:gd name="T10" fmla="*/ 178 w 188"/>
                <a:gd name="T11" fmla="*/ 83 h 122"/>
                <a:gd name="T12" fmla="*/ 186 w 188"/>
                <a:gd name="T13" fmla="*/ 78 h 122"/>
                <a:gd name="T14" fmla="*/ 188 w 188"/>
                <a:gd name="T15" fmla="*/ 72 h 122"/>
                <a:gd name="T16" fmla="*/ 188 w 188"/>
                <a:gd name="T17" fmla="*/ 71 h 122"/>
                <a:gd name="T18" fmla="*/ 183 w 188"/>
                <a:gd name="T19" fmla="*/ 67 h 122"/>
                <a:gd name="T20" fmla="*/ 179 w 188"/>
                <a:gd name="T21" fmla="*/ 63 h 122"/>
                <a:gd name="T22" fmla="*/ 177 w 188"/>
                <a:gd name="T23" fmla="*/ 59 h 122"/>
                <a:gd name="T24" fmla="*/ 173 w 188"/>
                <a:gd name="T25" fmla="*/ 57 h 122"/>
                <a:gd name="T26" fmla="*/ 170 w 188"/>
                <a:gd name="T27" fmla="*/ 55 h 122"/>
                <a:gd name="T28" fmla="*/ 171 w 188"/>
                <a:gd name="T29" fmla="*/ 50 h 122"/>
                <a:gd name="T30" fmla="*/ 171 w 188"/>
                <a:gd name="T31" fmla="*/ 45 h 122"/>
                <a:gd name="T32" fmla="*/ 170 w 188"/>
                <a:gd name="T33" fmla="*/ 39 h 122"/>
                <a:gd name="T34" fmla="*/ 171 w 188"/>
                <a:gd name="T35" fmla="*/ 34 h 122"/>
                <a:gd name="T36" fmla="*/ 174 w 188"/>
                <a:gd name="T37" fmla="*/ 32 h 122"/>
                <a:gd name="T38" fmla="*/ 176 w 188"/>
                <a:gd name="T39" fmla="*/ 28 h 122"/>
                <a:gd name="T40" fmla="*/ 177 w 188"/>
                <a:gd name="T41" fmla="*/ 25 h 122"/>
                <a:gd name="T42" fmla="*/ 179 w 188"/>
                <a:gd name="T43" fmla="*/ 20 h 122"/>
                <a:gd name="T44" fmla="*/ 176 w 188"/>
                <a:gd name="T45" fmla="*/ 18 h 122"/>
                <a:gd name="T46" fmla="*/ 173 w 188"/>
                <a:gd name="T47" fmla="*/ 18 h 122"/>
                <a:gd name="T48" fmla="*/ 170 w 188"/>
                <a:gd name="T49" fmla="*/ 17 h 122"/>
                <a:gd name="T50" fmla="*/ 166 w 188"/>
                <a:gd name="T51" fmla="*/ 10 h 122"/>
                <a:gd name="T52" fmla="*/ 162 w 188"/>
                <a:gd name="T53" fmla="*/ 5 h 122"/>
                <a:gd name="T54" fmla="*/ 154 w 188"/>
                <a:gd name="T55" fmla="*/ 0 h 122"/>
                <a:gd name="T56" fmla="*/ 24 w 188"/>
                <a:gd name="T57" fmla="*/ 23 h 122"/>
                <a:gd name="T58" fmla="*/ 22 w 188"/>
                <a:gd name="T59" fmla="*/ 13 h 122"/>
                <a:gd name="T60" fmla="*/ 16 w 188"/>
                <a:gd name="T61" fmla="*/ 17 h 122"/>
                <a:gd name="T62" fmla="*/ 11 w 188"/>
                <a:gd name="T63" fmla="*/ 21 h 122"/>
                <a:gd name="T64" fmla="*/ 6 w 188"/>
                <a:gd name="T65" fmla="*/ 24 h 122"/>
                <a:gd name="T66" fmla="*/ 0 w 188"/>
                <a:gd name="T67" fmla="*/ 28 h 122"/>
                <a:gd name="T68" fmla="*/ 16 w 188"/>
                <a:gd name="T69" fmla="*/ 122 h 122"/>
                <a:gd name="T70" fmla="*/ 160 w 188"/>
                <a:gd name="T71" fmla="*/ 95 h 122"/>
                <a:gd name="T72" fmla="*/ 162 w 188"/>
                <a:gd name="T73" fmla="*/ 92 h 122"/>
                <a:gd name="T74" fmla="*/ 165 w 188"/>
                <a:gd name="T75" fmla="*/ 9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2">
                  <a:moveTo>
                    <a:pt x="165" y="90"/>
                  </a:moveTo>
                  <a:lnTo>
                    <a:pt x="166" y="90"/>
                  </a:lnTo>
                  <a:lnTo>
                    <a:pt x="169" y="90"/>
                  </a:lnTo>
                  <a:lnTo>
                    <a:pt x="171" y="91"/>
                  </a:lnTo>
                  <a:lnTo>
                    <a:pt x="171" y="89"/>
                  </a:lnTo>
                  <a:lnTo>
                    <a:pt x="178" y="83"/>
                  </a:lnTo>
                  <a:lnTo>
                    <a:pt x="186" y="78"/>
                  </a:lnTo>
                  <a:lnTo>
                    <a:pt x="188" y="72"/>
                  </a:lnTo>
                  <a:lnTo>
                    <a:pt x="188" y="71"/>
                  </a:lnTo>
                  <a:lnTo>
                    <a:pt x="183" y="67"/>
                  </a:lnTo>
                  <a:lnTo>
                    <a:pt x="179" y="63"/>
                  </a:lnTo>
                  <a:lnTo>
                    <a:pt x="177" y="59"/>
                  </a:lnTo>
                  <a:lnTo>
                    <a:pt x="173" y="57"/>
                  </a:lnTo>
                  <a:lnTo>
                    <a:pt x="170" y="55"/>
                  </a:lnTo>
                  <a:lnTo>
                    <a:pt x="171" y="50"/>
                  </a:lnTo>
                  <a:lnTo>
                    <a:pt x="171" y="45"/>
                  </a:lnTo>
                  <a:lnTo>
                    <a:pt x="170" y="39"/>
                  </a:lnTo>
                  <a:lnTo>
                    <a:pt x="171" y="34"/>
                  </a:lnTo>
                  <a:lnTo>
                    <a:pt x="174" y="32"/>
                  </a:lnTo>
                  <a:lnTo>
                    <a:pt x="176" y="28"/>
                  </a:lnTo>
                  <a:lnTo>
                    <a:pt x="177" y="25"/>
                  </a:lnTo>
                  <a:lnTo>
                    <a:pt x="179" y="20"/>
                  </a:lnTo>
                  <a:lnTo>
                    <a:pt x="176" y="18"/>
                  </a:lnTo>
                  <a:lnTo>
                    <a:pt x="173" y="18"/>
                  </a:lnTo>
                  <a:lnTo>
                    <a:pt x="170" y="17"/>
                  </a:lnTo>
                  <a:lnTo>
                    <a:pt x="166" y="10"/>
                  </a:lnTo>
                  <a:lnTo>
                    <a:pt x="162" y="5"/>
                  </a:lnTo>
                  <a:lnTo>
                    <a:pt x="154" y="0"/>
                  </a:lnTo>
                  <a:lnTo>
                    <a:pt x="24" y="23"/>
                  </a:lnTo>
                  <a:lnTo>
                    <a:pt x="22" y="13"/>
                  </a:lnTo>
                  <a:lnTo>
                    <a:pt x="16" y="17"/>
                  </a:lnTo>
                  <a:lnTo>
                    <a:pt x="11" y="21"/>
                  </a:lnTo>
                  <a:lnTo>
                    <a:pt x="6" y="24"/>
                  </a:lnTo>
                  <a:lnTo>
                    <a:pt x="0" y="28"/>
                  </a:lnTo>
                  <a:lnTo>
                    <a:pt x="16" y="122"/>
                  </a:lnTo>
                  <a:lnTo>
                    <a:pt x="160" y="95"/>
                  </a:lnTo>
                  <a:lnTo>
                    <a:pt x="162" y="92"/>
                  </a:lnTo>
                  <a:lnTo>
                    <a:pt x="165" y="90"/>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42" name="Freeform 33">
              <a:extLst>
                <a:ext uri="{FF2B5EF4-FFF2-40B4-BE49-F238E27FC236}">
                  <a16:creationId xmlns:a16="http://schemas.microsoft.com/office/drawing/2014/main" id="{1B256278-8E4A-4658-8652-4B6D80720118}"/>
                </a:ext>
              </a:extLst>
            </p:cNvPr>
            <p:cNvSpPr>
              <a:spLocks/>
            </p:cNvSpPr>
            <p:nvPr/>
          </p:nvSpPr>
          <p:spPr bwMode="auto">
            <a:xfrm>
              <a:off x="7183681" y="3051885"/>
              <a:ext cx="490754" cy="384509"/>
            </a:xfrm>
            <a:custGeom>
              <a:avLst/>
              <a:gdLst>
                <a:gd name="T0" fmla="*/ 200 w 291"/>
                <a:gd name="T1" fmla="*/ 0 h 228"/>
                <a:gd name="T2" fmla="*/ 211 w 291"/>
                <a:gd name="T3" fmla="*/ 10 h 228"/>
                <a:gd name="T4" fmla="*/ 223 w 291"/>
                <a:gd name="T5" fmla="*/ 30 h 228"/>
                <a:gd name="T6" fmla="*/ 241 w 291"/>
                <a:gd name="T7" fmla="*/ 62 h 228"/>
                <a:gd name="T8" fmla="*/ 259 w 291"/>
                <a:gd name="T9" fmla="*/ 84 h 228"/>
                <a:gd name="T10" fmla="*/ 256 w 291"/>
                <a:gd name="T11" fmla="*/ 86 h 228"/>
                <a:gd name="T12" fmla="*/ 268 w 291"/>
                <a:gd name="T13" fmla="*/ 116 h 228"/>
                <a:gd name="T14" fmla="*/ 286 w 291"/>
                <a:gd name="T15" fmla="*/ 144 h 228"/>
                <a:gd name="T16" fmla="*/ 291 w 291"/>
                <a:gd name="T17" fmla="*/ 176 h 228"/>
                <a:gd name="T18" fmla="*/ 288 w 291"/>
                <a:gd name="T19" fmla="*/ 196 h 228"/>
                <a:gd name="T20" fmla="*/ 287 w 291"/>
                <a:gd name="T21" fmla="*/ 211 h 228"/>
                <a:gd name="T22" fmla="*/ 280 w 291"/>
                <a:gd name="T23" fmla="*/ 227 h 228"/>
                <a:gd name="T24" fmla="*/ 281 w 291"/>
                <a:gd name="T25" fmla="*/ 222 h 228"/>
                <a:gd name="T26" fmla="*/ 274 w 291"/>
                <a:gd name="T27" fmla="*/ 221 h 228"/>
                <a:gd name="T28" fmla="*/ 264 w 291"/>
                <a:gd name="T29" fmla="*/ 222 h 228"/>
                <a:gd name="T30" fmla="*/ 255 w 291"/>
                <a:gd name="T31" fmla="*/ 222 h 228"/>
                <a:gd name="T32" fmla="*/ 255 w 291"/>
                <a:gd name="T33" fmla="*/ 217 h 228"/>
                <a:gd name="T34" fmla="*/ 263 w 291"/>
                <a:gd name="T35" fmla="*/ 216 h 228"/>
                <a:gd name="T36" fmla="*/ 253 w 291"/>
                <a:gd name="T37" fmla="*/ 212 h 228"/>
                <a:gd name="T38" fmla="*/ 245 w 291"/>
                <a:gd name="T39" fmla="*/ 200 h 228"/>
                <a:gd name="T40" fmla="*/ 233 w 291"/>
                <a:gd name="T41" fmla="*/ 193 h 228"/>
                <a:gd name="T42" fmla="*/ 223 w 291"/>
                <a:gd name="T43" fmla="*/ 177 h 228"/>
                <a:gd name="T44" fmla="*/ 216 w 291"/>
                <a:gd name="T45" fmla="*/ 169 h 228"/>
                <a:gd name="T46" fmla="*/ 215 w 291"/>
                <a:gd name="T47" fmla="*/ 161 h 228"/>
                <a:gd name="T48" fmla="*/ 209 w 291"/>
                <a:gd name="T49" fmla="*/ 158 h 228"/>
                <a:gd name="T50" fmla="*/ 205 w 291"/>
                <a:gd name="T51" fmla="*/ 161 h 228"/>
                <a:gd name="T52" fmla="*/ 194 w 291"/>
                <a:gd name="T53" fmla="*/ 147 h 228"/>
                <a:gd name="T54" fmla="*/ 192 w 291"/>
                <a:gd name="T55" fmla="*/ 140 h 228"/>
                <a:gd name="T56" fmla="*/ 194 w 291"/>
                <a:gd name="T57" fmla="*/ 130 h 228"/>
                <a:gd name="T58" fmla="*/ 194 w 291"/>
                <a:gd name="T59" fmla="*/ 121 h 228"/>
                <a:gd name="T60" fmla="*/ 191 w 291"/>
                <a:gd name="T61" fmla="*/ 122 h 228"/>
                <a:gd name="T62" fmla="*/ 187 w 291"/>
                <a:gd name="T63" fmla="*/ 119 h 228"/>
                <a:gd name="T64" fmla="*/ 189 w 291"/>
                <a:gd name="T65" fmla="*/ 127 h 228"/>
                <a:gd name="T66" fmla="*/ 186 w 291"/>
                <a:gd name="T67" fmla="*/ 129 h 228"/>
                <a:gd name="T68" fmla="*/ 180 w 291"/>
                <a:gd name="T69" fmla="*/ 120 h 228"/>
                <a:gd name="T70" fmla="*/ 182 w 291"/>
                <a:gd name="T71" fmla="*/ 106 h 228"/>
                <a:gd name="T72" fmla="*/ 182 w 291"/>
                <a:gd name="T73" fmla="*/ 86 h 228"/>
                <a:gd name="T74" fmla="*/ 174 w 291"/>
                <a:gd name="T75" fmla="*/ 72 h 228"/>
                <a:gd name="T76" fmla="*/ 163 w 291"/>
                <a:gd name="T77" fmla="*/ 67 h 228"/>
                <a:gd name="T78" fmla="*/ 152 w 291"/>
                <a:gd name="T79" fmla="*/ 60 h 228"/>
                <a:gd name="T80" fmla="*/ 143 w 291"/>
                <a:gd name="T81" fmla="*/ 48 h 228"/>
                <a:gd name="T82" fmla="*/ 130 w 291"/>
                <a:gd name="T83" fmla="*/ 39 h 228"/>
                <a:gd name="T84" fmla="*/ 117 w 291"/>
                <a:gd name="T85" fmla="*/ 39 h 228"/>
                <a:gd name="T86" fmla="*/ 116 w 291"/>
                <a:gd name="T87" fmla="*/ 47 h 228"/>
                <a:gd name="T88" fmla="*/ 107 w 291"/>
                <a:gd name="T89" fmla="*/ 49 h 228"/>
                <a:gd name="T90" fmla="*/ 83 w 291"/>
                <a:gd name="T91" fmla="*/ 59 h 228"/>
                <a:gd name="T92" fmla="*/ 77 w 291"/>
                <a:gd name="T93" fmla="*/ 49 h 228"/>
                <a:gd name="T94" fmla="*/ 77 w 291"/>
                <a:gd name="T95" fmla="*/ 43 h 228"/>
                <a:gd name="T96" fmla="*/ 72 w 291"/>
                <a:gd name="T97" fmla="*/ 39 h 228"/>
                <a:gd name="T98" fmla="*/ 72 w 291"/>
                <a:gd name="T99" fmla="*/ 35 h 228"/>
                <a:gd name="T100" fmla="*/ 69 w 291"/>
                <a:gd name="T101" fmla="*/ 38 h 228"/>
                <a:gd name="T102" fmla="*/ 64 w 291"/>
                <a:gd name="T103" fmla="*/ 39 h 228"/>
                <a:gd name="T104" fmla="*/ 65 w 291"/>
                <a:gd name="T105" fmla="*/ 43 h 228"/>
                <a:gd name="T106" fmla="*/ 53 w 291"/>
                <a:gd name="T107" fmla="*/ 37 h 228"/>
                <a:gd name="T108" fmla="*/ 39 w 291"/>
                <a:gd name="T109" fmla="*/ 33 h 228"/>
                <a:gd name="T110" fmla="*/ 19 w 291"/>
                <a:gd name="T111" fmla="*/ 35 h 228"/>
                <a:gd name="T112" fmla="*/ 7 w 291"/>
                <a:gd name="T113" fmla="*/ 32 h 228"/>
                <a:gd name="T114" fmla="*/ 0 w 291"/>
                <a:gd name="T115" fmla="*/ 20 h 228"/>
                <a:gd name="T116" fmla="*/ 10 w 291"/>
                <a:gd name="T117" fmla="*/ 14 h 228"/>
                <a:gd name="T118" fmla="*/ 98 w 291"/>
                <a:gd name="T119" fmla="*/ 16 h 228"/>
                <a:gd name="T120" fmla="*/ 197 w 291"/>
                <a:gd name="T121" fmla="*/ 1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228">
                  <a:moveTo>
                    <a:pt x="194" y="0"/>
                  </a:moveTo>
                  <a:lnTo>
                    <a:pt x="194" y="0"/>
                  </a:lnTo>
                  <a:lnTo>
                    <a:pt x="200" y="0"/>
                  </a:lnTo>
                  <a:lnTo>
                    <a:pt x="209" y="2"/>
                  </a:lnTo>
                  <a:lnTo>
                    <a:pt x="210" y="7"/>
                  </a:lnTo>
                  <a:lnTo>
                    <a:pt x="211" y="10"/>
                  </a:lnTo>
                  <a:lnTo>
                    <a:pt x="215" y="12"/>
                  </a:lnTo>
                  <a:lnTo>
                    <a:pt x="218" y="17"/>
                  </a:lnTo>
                  <a:lnTo>
                    <a:pt x="223" y="30"/>
                  </a:lnTo>
                  <a:lnTo>
                    <a:pt x="229" y="40"/>
                  </a:lnTo>
                  <a:lnTo>
                    <a:pt x="237" y="55"/>
                  </a:lnTo>
                  <a:lnTo>
                    <a:pt x="241" y="62"/>
                  </a:lnTo>
                  <a:lnTo>
                    <a:pt x="251" y="77"/>
                  </a:lnTo>
                  <a:lnTo>
                    <a:pt x="256" y="81"/>
                  </a:lnTo>
                  <a:lnTo>
                    <a:pt x="259" y="84"/>
                  </a:lnTo>
                  <a:lnTo>
                    <a:pt x="259" y="87"/>
                  </a:lnTo>
                  <a:lnTo>
                    <a:pt x="259" y="96"/>
                  </a:lnTo>
                  <a:lnTo>
                    <a:pt x="256" y="86"/>
                  </a:lnTo>
                  <a:lnTo>
                    <a:pt x="255" y="96"/>
                  </a:lnTo>
                  <a:lnTo>
                    <a:pt x="261" y="106"/>
                  </a:lnTo>
                  <a:lnTo>
                    <a:pt x="268" y="116"/>
                  </a:lnTo>
                  <a:lnTo>
                    <a:pt x="275" y="129"/>
                  </a:lnTo>
                  <a:lnTo>
                    <a:pt x="280" y="137"/>
                  </a:lnTo>
                  <a:lnTo>
                    <a:pt x="286" y="144"/>
                  </a:lnTo>
                  <a:lnTo>
                    <a:pt x="289" y="153"/>
                  </a:lnTo>
                  <a:lnTo>
                    <a:pt x="291" y="168"/>
                  </a:lnTo>
                  <a:lnTo>
                    <a:pt x="291" y="176"/>
                  </a:lnTo>
                  <a:lnTo>
                    <a:pt x="291" y="185"/>
                  </a:lnTo>
                  <a:lnTo>
                    <a:pt x="291" y="193"/>
                  </a:lnTo>
                  <a:lnTo>
                    <a:pt x="288" y="196"/>
                  </a:lnTo>
                  <a:lnTo>
                    <a:pt x="286" y="200"/>
                  </a:lnTo>
                  <a:lnTo>
                    <a:pt x="286" y="205"/>
                  </a:lnTo>
                  <a:lnTo>
                    <a:pt x="287" y="211"/>
                  </a:lnTo>
                  <a:lnTo>
                    <a:pt x="286" y="218"/>
                  </a:lnTo>
                  <a:lnTo>
                    <a:pt x="283" y="225"/>
                  </a:lnTo>
                  <a:lnTo>
                    <a:pt x="280" y="227"/>
                  </a:lnTo>
                  <a:lnTo>
                    <a:pt x="277" y="228"/>
                  </a:lnTo>
                  <a:lnTo>
                    <a:pt x="279" y="224"/>
                  </a:lnTo>
                  <a:lnTo>
                    <a:pt x="281" y="222"/>
                  </a:lnTo>
                  <a:lnTo>
                    <a:pt x="281" y="217"/>
                  </a:lnTo>
                  <a:lnTo>
                    <a:pt x="280" y="217"/>
                  </a:lnTo>
                  <a:lnTo>
                    <a:pt x="274" y="221"/>
                  </a:lnTo>
                  <a:lnTo>
                    <a:pt x="270" y="222"/>
                  </a:lnTo>
                  <a:lnTo>
                    <a:pt x="267" y="221"/>
                  </a:lnTo>
                  <a:lnTo>
                    <a:pt x="264" y="222"/>
                  </a:lnTo>
                  <a:lnTo>
                    <a:pt x="261" y="224"/>
                  </a:lnTo>
                  <a:lnTo>
                    <a:pt x="259" y="223"/>
                  </a:lnTo>
                  <a:lnTo>
                    <a:pt x="255" y="222"/>
                  </a:lnTo>
                  <a:lnTo>
                    <a:pt x="253" y="219"/>
                  </a:lnTo>
                  <a:lnTo>
                    <a:pt x="254" y="217"/>
                  </a:lnTo>
                  <a:lnTo>
                    <a:pt x="255" y="217"/>
                  </a:lnTo>
                  <a:lnTo>
                    <a:pt x="262" y="218"/>
                  </a:lnTo>
                  <a:lnTo>
                    <a:pt x="264" y="217"/>
                  </a:lnTo>
                  <a:lnTo>
                    <a:pt x="263" y="216"/>
                  </a:lnTo>
                  <a:lnTo>
                    <a:pt x="260" y="214"/>
                  </a:lnTo>
                  <a:lnTo>
                    <a:pt x="256" y="215"/>
                  </a:lnTo>
                  <a:lnTo>
                    <a:pt x="253" y="212"/>
                  </a:lnTo>
                  <a:lnTo>
                    <a:pt x="250" y="207"/>
                  </a:lnTo>
                  <a:lnTo>
                    <a:pt x="246" y="203"/>
                  </a:lnTo>
                  <a:lnTo>
                    <a:pt x="245" y="200"/>
                  </a:lnTo>
                  <a:lnTo>
                    <a:pt x="242" y="196"/>
                  </a:lnTo>
                  <a:lnTo>
                    <a:pt x="237" y="195"/>
                  </a:lnTo>
                  <a:lnTo>
                    <a:pt x="233" y="193"/>
                  </a:lnTo>
                  <a:lnTo>
                    <a:pt x="229" y="192"/>
                  </a:lnTo>
                  <a:lnTo>
                    <a:pt x="225" y="181"/>
                  </a:lnTo>
                  <a:lnTo>
                    <a:pt x="223" y="177"/>
                  </a:lnTo>
                  <a:lnTo>
                    <a:pt x="220" y="174"/>
                  </a:lnTo>
                  <a:lnTo>
                    <a:pt x="219" y="172"/>
                  </a:lnTo>
                  <a:lnTo>
                    <a:pt x="216" y="169"/>
                  </a:lnTo>
                  <a:lnTo>
                    <a:pt x="213" y="167"/>
                  </a:lnTo>
                  <a:lnTo>
                    <a:pt x="214" y="163"/>
                  </a:lnTo>
                  <a:lnTo>
                    <a:pt x="215" y="161"/>
                  </a:lnTo>
                  <a:lnTo>
                    <a:pt x="212" y="155"/>
                  </a:lnTo>
                  <a:lnTo>
                    <a:pt x="209" y="156"/>
                  </a:lnTo>
                  <a:lnTo>
                    <a:pt x="209" y="158"/>
                  </a:lnTo>
                  <a:lnTo>
                    <a:pt x="209" y="163"/>
                  </a:lnTo>
                  <a:lnTo>
                    <a:pt x="207" y="163"/>
                  </a:lnTo>
                  <a:lnTo>
                    <a:pt x="205" y="161"/>
                  </a:lnTo>
                  <a:lnTo>
                    <a:pt x="202" y="158"/>
                  </a:lnTo>
                  <a:lnTo>
                    <a:pt x="197" y="150"/>
                  </a:lnTo>
                  <a:lnTo>
                    <a:pt x="194" y="147"/>
                  </a:lnTo>
                  <a:lnTo>
                    <a:pt x="193" y="146"/>
                  </a:lnTo>
                  <a:lnTo>
                    <a:pt x="194" y="144"/>
                  </a:lnTo>
                  <a:lnTo>
                    <a:pt x="192" y="140"/>
                  </a:lnTo>
                  <a:lnTo>
                    <a:pt x="189" y="139"/>
                  </a:lnTo>
                  <a:lnTo>
                    <a:pt x="192" y="133"/>
                  </a:lnTo>
                  <a:lnTo>
                    <a:pt x="194" y="130"/>
                  </a:lnTo>
                  <a:lnTo>
                    <a:pt x="195" y="127"/>
                  </a:lnTo>
                  <a:lnTo>
                    <a:pt x="196" y="124"/>
                  </a:lnTo>
                  <a:lnTo>
                    <a:pt x="194" y="121"/>
                  </a:lnTo>
                  <a:lnTo>
                    <a:pt x="193" y="125"/>
                  </a:lnTo>
                  <a:lnTo>
                    <a:pt x="191" y="124"/>
                  </a:lnTo>
                  <a:lnTo>
                    <a:pt x="191" y="122"/>
                  </a:lnTo>
                  <a:lnTo>
                    <a:pt x="188" y="118"/>
                  </a:lnTo>
                  <a:lnTo>
                    <a:pt x="187" y="118"/>
                  </a:lnTo>
                  <a:lnTo>
                    <a:pt x="187" y="119"/>
                  </a:lnTo>
                  <a:lnTo>
                    <a:pt x="188" y="121"/>
                  </a:lnTo>
                  <a:lnTo>
                    <a:pt x="189" y="124"/>
                  </a:lnTo>
                  <a:lnTo>
                    <a:pt x="189" y="127"/>
                  </a:lnTo>
                  <a:lnTo>
                    <a:pt x="189" y="128"/>
                  </a:lnTo>
                  <a:lnTo>
                    <a:pt x="187" y="130"/>
                  </a:lnTo>
                  <a:lnTo>
                    <a:pt x="186" y="129"/>
                  </a:lnTo>
                  <a:lnTo>
                    <a:pt x="184" y="127"/>
                  </a:lnTo>
                  <a:lnTo>
                    <a:pt x="181" y="122"/>
                  </a:lnTo>
                  <a:lnTo>
                    <a:pt x="180" y="120"/>
                  </a:lnTo>
                  <a:lnTo>
                    <a:pt x="180" y="116"/>
                  </a:lnTo>
                  <a:lnTo>
                    <a:pt x="180" y="110"/>
                  </a:lnTo>
                  <a:lnTo>
                    <a:pt x="182" y="106"/>
                  </a:lnTo>
                  <a:lnTo>
                    <a:pt x="183" y="98"/>
                  </a:lnTo>
                  <a:lnTo>
                    <a:pt x="183" y="93"/>
                  </a:lnTo>
                  <a:lnTo>
                    <a:pt x="182" y="86"/>
                  </a:lnTo>
                  <a:lnTo>
                    <a:pt x="180" y="79"/>
                  </a:lnTo>
                  <a:lnTo>
                    <a:pt x="177" y="77"/>
                  </a:lnTo>
                  <a:lnTo>
                    <a:pt x="174" y="72"/>
                  </a:lnTo>
                  <a:lnTo>
                    <a:pt x="168" y="71"/>
                  </a:lnTo>
                  <a:lnTo>
                    <a:pt x="165" y="71"/>
                  </a:lnTo>
                  <a:lnTo>
                    <a:pt x="163" y="67"/>
                  </a:lnTo>
                  <a:lnTo>
                    <a:pt x="160" y="66"/>
                  </a:lnTo>
                  <a:lnTo>
                    <a:pt x="156" y="61"/>
                  </a:lnTo>
                  <a:lnTo>
                    <a:pt x="152" y="60"/>
                  </a:lnTo>
                  <a:lnTo>
                    <a:pt x="151" y="55"/>
                  </a:lnTo>
                  <a:lnTo>
                    <a:pt x="149" y="53"/>
                  </a:lnTo>
                  <a:lnTo>
                    <a:pt x="143" y="48"/>
                  </a:lnTo>
                  <a:lnTo>
                    <a:pt x="138" y="44"/>
                  </a:lnTo>
                  <a:lnTo>
                    <a:pt x="134" y="42"/>
                  </a:lnTo>
                  <a:lnTo>
                    <a:pt x="130" y="39"/>
                  </a:lnTo>
                  <a:lnTo>
                    <a:pt x="127" y="38"/>
                  </a:lnTo>
                  <a:lnTo>
                    <a:pt x="122" y="38"/>
                  </a:lnTo>
                  <a:lnTo>
                    <a:pt x="117" y="39"/>
                  </a:lnTo>
                  <a:lnTo>
                    <a:pt x="116" y="42"/>
                  </a:lnTo>
                  <a:lnTo>
                    <a:pt x="117" y="45"/>
                  </a:lnTo>
                  <a:lnTo>
                    <a:pt x="116" y="47"/>
                  </a:lnTo>
                  <a:lnTo>
                    <a:pt x="114" y="47"/>
                  </a:lnTo>
                  <a:lnTo>
                    <a:pt x="112" y="45"/>
                  </a:lnTo>
                  <a:lnTo>
                    <a:pt x="107" y="49"/>
                  </a:lnTo>
                  <a:lnTo>
                    <a:pt x="101" y="54"/>
                  </a:lnTo>
                  <a:lnTo>
                    <a:pt x="94" y="56"/>
                  </a:lnTo>
                  <a:lnTo>
                    <a:pt x="83" y="59"/>
                  </a:lnTo>
                  <a:lnTo>
                    <a:pt x="83" y="53"/>
                  </a:lnTo>
                  <a:lnTo>
                    <a:pt x="80" y="50"/>
                  </a:lnTo>
                  <a:lnTo>
                    <a:pt x="77" y="49"/>
                  </a:lnTo>
                  <a:lnTo>
                    <a:pt x="72" y="46"/>
                  </a:lnTo>
                  <a:lnTo>
                    <a:pt x="76" y="44"/>
                  </a:lnTo>
                  <a:lnTo>
                    <a:pt x="77" y="43"/>
                  </a:lnTo>
                  <a:lnTo>
                    <a:pt x="70" y="42"/>
                  </a:lnTo>
                  <a:lnTo>
                    <a:pt x="70" y="39"/>
                  </a:lnTo>
                  <a:lnTo>
                    <a:pt x="72" y="39"/>
                  </a:lnTo>
                  <a:lnTo>
                    <a:pt x="73" y="37"/>
                  </a:lnTo>
                  <a:lnTo>
                    <a:pt x="73" y="35"/>
                  </a:lnTo>
                  <a:lnTo>
                    <a:pt x="72" y="35"/>
                  </a:lnTo>
                  <a:lnTo>
                    <a:pt x="70" y="36"/>
                  </a:lnTo>
                  <a:lnTo>
                    <a:pt x="70" y="37"/>
                  </a:lnTo>
                  <a:lnTo>
                    <a:pt x="69" y="38"/>
                  </a:lnTo>
                  <a:lnTo>
                    <a:pt x="67" y="36"/>
                  </a:lnTo>
                  <a:lnTo>
                    <a:pt x="62" y="36"/>
                  </a:lnTo>
                  <a:lnTo>
                    <a:pt x="64" y="39"/>
                  </a:lnTo>
                  <a:lnTo>
                    <a:pt x="65" y="39"/>
                  </a:lnTo>
                  <a:lnTo>
                    <a:pt x="66" y="43"/>
                  </a:lnTo>
                  <a:lnTo>
                    <a:pt x="65" y="43"/>
                  </a:lnTo>
                  <a:lnTo>
                    <a:pt x="61" y="41"/>
                  </a:lnTo>
                  <a:lnTo>
                    <a:pt x="57" y="38"/>
                  </a:lnTo>
                  <a:lnTo>
                    <a:pt x="53" y="37"/>
                  </a:lnTo>
                  <a:lnTo>
                    <a:pt x="44" y="37"/>
                  </a:lnTo>
                  <a:lnTo>
                    <a:pt x="41" y="35"/>
                  </a:lnTo>
                  <a:lnTo>
                    <a:pt x="39" y="33"/>
                  </a:lnTo>
                  <a:lnTo>
                    <a:pt x="36" y="33"/>
                  </a:lnTo>
                  <a:lnTo>
                    <a:pt x="26" y="35"/>
                  </a:lnTo>
                  <a:lnTo>
                    <a:pt x="19" y="35"/>
                  </a:lnTo>
                  <a:lnTo>
                    <a:pt x="14" y="38"/>
                  </a:lnTo>
                  <a:lnTo>
                    <a:pt x="11" y="39"/>
                  </a:lnTo>
                  <a:lnTo>
                    <a:pt x="7" y="32"/>
                  </a:lnTo>
                  <a:lnTo>
                    <a:pt x="6" y="27"/>
                  </a:lnTo>
                  <a:lnTo>
                    <a:pt x="2" y="22"/>
                  </a:lnTo>
                  <a:lnTo>
                    <a:pt x="0" y="20"/>
                  </a:lnTo>
                  <a:lnTo>
                    <a:pt x="0" y="17"/>
                  </a:lnTo>
                  <a:lnTo>
                    <a:pt x="3" y="16"/>
                  </a:lnTo>
                  <a:lnTo>
                    <a:pt x="10" y="14"/>
                  </a:lnTo>
                  <a:lnTo>
                    <a:pt x="18" y="12"/>
                  </a:lnTo>
                  <a:lnTo>
                    <a:pt x="93" y="6"/>
                  </a:lnTo>
                  <a:lnTo>
                    <a:pt x="98" y="16"/>
                  </a:lnTo>
                  <a:lnTo>
                    <a:pt x="189" y="11"/>
                  </a:lnTo>
                  <a:lnTo>
                    <a:pt x="190" y="19"/>
                  </a:lnTo>
                  <a:lnTo>
                    <a:pt x="197" y="19"/>
                  </a:lnTo>
                  <a:lnTo>
                    <a:pt x="194" y="0"/>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43" name="Freeform 34">
              <a:extLst>
                <a:ext uri="{FF2B5EF4-FFF2-40B4-BE49-F238E27FC236}">
                  <a16:creationId xmlns:a16="http://schemas.microsoft.com/office/drawing/2014/main" id="{005337A3-7D1A-487F-A28B-7F69B97A246E}"/>
                </a:ext>
              </a:extLst>
            </p:cNvPr>
            <p:cNvSpPr>
              <a:spLocks/>
            </p:cNvSpPr>
            <p:nvPr/>
          </p:nvSpPr>
          <p:spPr bwMode="auto">
            <a:xfrm>
              <a:off x="6802545" y="2950697"/>
              <a:ext cx="306933" cy="271518"/>
            </a:xfrm>
            <a:custGeom>
              <a:avLst/>
              <a:gdLst>
                <a:gd name="T0" fmla="*/ 176 w 182"/>
                <a:gd name="T1" fmla="*/ 147 h 161"/>
                <a:gd name="T2" fmla="*/ 171 w 182"/>
                <a:gd name="T3" fmla="*/ 146 h 161"/>
                <a:gd name="T4" fmla="*/ 160 w 182"/>
                <a:gd name="T5" fmla="*/ 139 h 161"/>
                <a:gd name="T6" fmla="*/ 152 w 182"/>
                <a:gd name="T7" fmla="*/ 134 h 161"/>
                <a:gd name="T8" fmla="*/ 155 w 182"/>
                <a:gd name="T9" fmla="*/ 130 h 161"/>
                <a:gd name="T10" fmla="*/ 166 w 182"/>
                <a:gd name="T11" fmla="*/ 128 h 161"/>
                <a:gd name="T12" fmla="*/ 162 w 182"/>
                <a:gd name="T13" fmla="*/ 118 h 161"/>
                <a:gd name="T14" fmla="*/ 148 w 182"/>
                <a:gd name="T15" fmla="*/ 122 h 161"/>
                <a:gd name="T16" fmla="*/ 148 w 182"/>
                <a:gd name="T17" fmla="*/ 119 h 161"/>
                <a:gd name="T18" fmla="*/ 154 w 182"/>
                <a:gd name="T19" fmla="*/ 114 h 161"/>
                <a:gd name="T20" fmla="*/ 150 w 182"/>
                <a:gd name="T21" fmla="*/ 99 h 161"/>
                <a:gd name="T22" fmla="*/ 84 w 182"/>
                <a:gd name="T23" fmla="*/ 82 h 161"/>
                <a:gd name="T24" fmla="*/ 84 w 182"/>
                <a:gd name="T25" fmla="*/ 73 h 161"/>
                <a:gd name="T26" fmla="*/ 87 w 182"/>
                <a:gd name="T27" fmla="*/ 64 h 161"/>
                <a:gd name="T28" fmla="*/ 90 w 182"/>
                <a:gd name="T29" fmla="*/ 58 h 161"/>
                <a:gd name="T30" fmla="*/ 97 w 182"/>
                <a:gd name="T31" fmla="*/ 43 h 161"/>
                <a:gd name="T32" fmla="*/ 99 w 182"/>
                <a:gd name="T33" fmla="*/ 37 h 161"/>
                <a:gd name="T34" fmla="*/ 102 w 182"/>
                <a:gd name="T35" fmla="*/ 23 h 161"/>
                <a:gd name="T36" fmla="*/ 98 w 182"/>
                <a:gd name="T37" fmla="*/ 14 h 161"/>
                <a:gd name="T38" fmla="*/ 94 w 182"/>
                <a:gd name="T39" fmla="*/ 9 h 161"/>
                <a:gd name="T40" fmla="*/ 97 w 182"/>
                <a:gd name="T41" fmla="*/ 2 h 161"/>
                <a:gd name="T42" fmla="*/ 0 w 182"/>
                <a:gd name="T43" fmla="*/ 47 h 161"/>
                <a:gd name="T44" fmla="*/ 11 w 182"/>
                <a:gd name="T45" fmla="*/ 64 h 161"/>
                <a:gd name="T46" fmla="*/ 13 w 182"/>
                <a:gd name="T47" fmla="*/ 75 h 161"/>
                <a:gd name="T48" fmla="*/ 13 w 182"/>
                <a:gd name="T49" fmla="*/ 94 h 161"/>
                <a:gd name="T50" fmla="*/ 9 w 182"/>
                <a:gd name="T51" fmla="*/ 110 h 161"/>
                <a:gd name="T52" fmla="*/ 9 w 182"/>
                <a:gd name="T53" fmla="*/ 131 h 161"/>
                <a:gd name="T54" fmla="*/ 15 w 182"/>
                <a:gd name="T55" fmla="*/ 136 h 161"/>
                <a:gd name="T56" fmla="*/ 25 w 182"/>
                <a:gd name="T57" fmla="*/ 134 h 161"/>
                <a:gd name="T58" fmla="*/ 44 w 182"/>
                <a:gd name="T59" fmla="*/ 139 h 161"/>
                <a:gd name="T60" fmla="*/ 72 w 182"/>
                <a:gd name="T61" fmla="*/ 142 h 161"/>
                <a:gd name="T62" fmla="*/ 78 w 182"/>
                <a:gd name="T63" fmla="*/ 138 h 161"/>
                <a:gd name="T64" fmla="*/ 70 w 182"/>
                <a:gd name="T65" fmla="*/ 137 h 161"/>
                <a:gd name="T66" fmla="*/ 77 w 182"/>
                <a:gd name="T67" fmla="*/ 132 h 161"/>
                <a:gd name="T68" fmla="*/ 97 w 182"/>
                <a:gd name="T69" fmla="*/ 142 h 161"/>
                <a:gd name="T70" fmla="*/ 98 w 182"/>
                <a:gd name="T71" fmla="*/ 150 h 161"/>
                <a:gd name="T72" fmla="*/ 111 w 182"/>
                <a:gd name="T73" fmla="*/ 155 h 161"/>
                <a:gd name="T74" fmla="*/ 121 w 182"/>
                <a:gd name="T75" fmla="*/ 154 h 161"/>
                <a:gd name="T76" fmla="*/ 132 w 182"/>
                <a:gd name="T77" fmla="*/ 150 h 161"/>
                <a:gd name="T78" fmla="*/ 142 w 182"/>
                <a:gd name="T79" fmla="*/ 153 h 161"/>
                <a:gd name="T80" fmla="*/ 142 w 182"/>
                <a:gd name="T81" fmla="*/ 141 h 161"/>
                <a:gd name="T82" fmla="*/ 150 w 182"/>
                <a:gd name="T83" fmla="*/ 147 h 161"/>
                <a:gd name="T84" fmla="*/ 168 w 182"/>
                <a:gd name="T85" fmla="*/ 154 h 161"/>
                <a:gd name="T86" fmla="*/ 169 w 182"/>
                <a:gd name="T87" fmla="*/ 161 h 161"/>
                <a:gd name="T88" fmla="*/ 176 w 182"/>
                <a:gd name="T89" fmla="*/ 158 h 161"/>
                <a:gd name="T90" fmla="*/ 181 w 182"/>
                <a:gd name="T9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61">
                  <a:moveTo>
                    <a:pt x="181" y="149"/>
                  </a:moveTo>
                  <a:lnTo>
                    <a:pt x="179" y="149"/>
                  </a:lnTo>
                  <a:lnTo>
                    <a:pt x="176" y="147"/>
                  </a:lnTo>
                  <a:lnTo>
                    <a:pt x="175" y="147"/>
                  </a:lnTo>
                  <a:lnTo>
                    <a:pt x="173" y="147"/>
                  </a:lnTo>
                  <a:lnTo>
                    <a:pt x="171" y="146"/>
                  </a:lnTo>
                  <a:lnTo>
                    <a:pt x="166" y="143"/>
                  </a:lnTo>
                  <a:lnTo>
                    <a:pt x="165" y="143"/>
                  </a:lnTo>
                  <a:lnTo>
                    <a:pt x="160" y="139"/>
                  </a:lnTo>
                  <a:lnTo>
                    <a:pt x="158" y="137"/>
                  </a:lnTo>
                  <a:lnTo>
                    <a:pt x="155" y="136"/>
                  </a:lnTo>
                  <a:lnTo>
                    <a:pt x="152" y="134"/>
                  </a:lnTo>
                  <a:lnTo>
                    <a:pt x="150" y="132"/>
                  </a:lnTo>
                  <a:lnTo>
                    <a:pt x="153" y="132"/>
                  </a:lnTo>
                  <a:lnTo>
                    <a:pt x="155" y="130"/>
                  </a:lnTo>
                  <a:lnTo>
                    <a:pt x="160" y="130"/>
                  </a:lnTo>
                  <a:lnTo>
                    <a:pt x="161" y="128"/>
                  </a:lnTo>
                  <a:lnTo>
                    <a:pt x="166" y="128"/>
                  </a:lnTo>
                  <a:lnTo>
                    <a:pt x="168" y="126"/>
                  </a:lnTo>
                  <a:lnTo>
                    <a:pt x="165" y="121"/>
                  </a:lnTo>
                  <a:lnTo>
                    <a:pt x="162" y="118"/>
                  </a:lnTo>
                  <a:lnTo>
                    <a:pt x="161" y="118"/>
                  </a:lnTo>
                  <a:lnTo>
                    <a:pt x="151" y="121"/>
                  </a:lnTo>
                  <a:lnTo>
                    <a:pt x="148" y="122"/>
                  </a:lnTo>
                  <a:lnTo>
                    <a:pt x="145" y="122"/>
                  </a:lnTo>
                  <a:lnTo>
                    <a:pt x="145" y="121"/>
                  </a:lnTo>
                  <a:lnTo>
                    <a:pt x="148" y="119"/>
                  </a:lnTo>
                  <a:lnTo>
                    <a:pt x="151" y="118"/>
                  </a:lnTo>
                  <a:lnTo>
                    <a:pt x="154" y="116"/>
                  </a:lnTo>
                  <a:lnTo>
                    <a:pt x="154" y="114"/>
                  </a:lnTo>
                  <a:lnTo>
                    <a:pt x="154" y="110"/>
                  </a:lnTo>
                  <a:lnTo>
                    <a:pt x="153" y="103"/>
                  </a:lnTo>
                  <a:lnTo>
                    <a:pt x="150" y="99"/>
                  </a:lnTo>
                  <a:lnTo>
                    <a:pt x="148" y="95"/>
                  </a:lnTo>
                  <a:lnTo>
                    <a:pt x="149" y="79"/>
                  </a:lnTo>
                  <a:lnTo>
                    <a:pt x="84" y="82"/>
                  </a:lnTo>
                  <a:lnTo>
                    <a:pt x="83" y="78"/>
                  </a:lnTo>
                  <a:lnTo>
                    <a:pt x="83" y="75"/>
                  </a:lnTo>
                  <a:lnTo>
                    <a:pt x="84" y="73"/>
                  </a:lnTo>
                  <a:lnTo>
                    <a:pt x="87" y="71"/>
                  </a:lnTo>
                  <a:lnTo>
                    <a:pt x="87" y="66"/>
                  </a:lnTo>
                  <a:lnTo>
                    <a:pt x="87" y="64"/>
                  </a:lnTo>
                  <a:lnTo>
                    <a:pt x="88" y="61"/>
                  </a:lnTo>
                  <a:lnTo>
                    <a:pt x="89" y="60"/>
                  </a:lnTo>
                  <a:lnTo>
                    <a:pt x="90" y="58"/>
                  </a:lnTo>
                  <a:lnTo>
                    <a:pt x="91" y="51"/>
                  </a:lnTo>
                  <a:lnTo>
                    <a:pt x="93" y="49"/>
                  </a:lnTo>
                  <a:lnTo>
                    <a:pt x="97" y="43"/>
                  </a:lnTo>
                  <a:lnTo>
                    <a:pt x="98" y="41"/>
                  </a:lnTo>
                  <a:lnTo>
                    <a:pt x="98" y="37"/>
                  </a:lnTo>
                  <a:lnTo>
                    <a:pt x="99" y="37"/>
                  </a:lnTo>
                  <a:lnTo>
                    <a:pt x="102" y="34"/>
                  </a:lnTo>
                  <a:lnTo>
                    <a:pt x="103" y="26"/>
                  </a:lnTo>
                  <a:lnTo>
                    <a:pt x="102" y="23"/>
                  </a:lnTo>
                  <a:lnTo>
                    <a:pt x="99" y="21"/>
                  </a:lnTo>
                  <a:lnTo>
                    <a:pt x="99" y="19"/>
                  </a:lnTo>
                  <a:lnTo>
                    <a:pt x="98" y="14"/>
                  </a:lnTo>
                  <a:lnTo>
                    <a:pt x="98" y="13"/>
                  </a:lnTo>
                  <a:lnTo>
                    <a:pt x="97" y="11"/>
                  </a:lnTo>
                  <a:lnTo>
                    <a:pt x="94" y="9"/>
                  </a:lnTo>
                  <a:lnTo>
                    <a:pt x="98" y="7"/>
                  </a:lnTo>
                  <a:lnTo>
                    <a:pt x="98" y="5"/>
                  </a:lnTo>
                  <a:lnTo>
                    <a:pt x="97" y="2"/>
                  </a:lnTo>
                  <a:lnTo>
                    <a:pt x="94" y="0"/>
                  </a:lnTo>
                  <a:lnTo>
                    <a:pt x="0" y="3"/>
                  </a:lnTo>
                  <a:lnTo>
                    <a:pt x="0" y="47"/>
                  </a:lnTo>
                  <a:lnTo>
                    <a:pt x="7" y="53"/>
                  </a:lnTo>
                  <a:lnTo>
                    <a:pt x="7" y="55"/>
                  </a:lnTo>
                  <a:lnTo>
                    <a:pt x="11" y="64"/>
                  </a:lnTo>
                  <a:lnTo>
                    <a:pt x="12" y="66"/>
                  </a:lnTo>
                  <a:lnTo>
                    <a:pt x="12" y="72"/>
                  </a:lnTo>
                  <a:lnTo>
                    <a:pt x="13" y="75"/>
                  </a:lnTo>
                  <a:lnTo>
                    <a:pt x="15" y="83"/>
                  </a:lnTo>
                  <a:lnTo>
                    <a:pt x="17" y="89"/>
                  </a:lnTo>
                  <a:lnTo>
                    <a:pt x="13" y="94"/>
                  </a:lnTo>
                  <a:lnTo>
                    <a:pt x="11" y="102"/>
                  </a:lnTo>
                  <a:lnTo>
                    <a:pt x="11" y="105"/>
                  </a:lnTo>
                  <a:lnTo>
                    <a:pt x="9" y="110"/>
                  </a:lnTo>
                  <a:lnTo>
                    <a:pt x="12" y="117"/>
                  </a:lnTo>
                  <a:lnTo>
                    <a:pt x="12" y="121"/>
                  </a:lnTo>
                  <a:lnTo>
                    <a:pt x="9" y="131"/>
                  </a:lnTo>
                  <a:lnTo>
                    <a:pt x="6" y="136"/>
                  </a:lnTo>
                  <a:lnTo>
                    <a:pt x="10" y="136"/>
                  </a:lnTo>
                  <a:lnTo>
                    <a:pt x="15" y="136"/>
                  </a:lnTo>
                  <a:lnTo>
                    <a:pt x="18" y="134"/>
                  </a:lnTo>
                  <a:lnTo>
                    <a:pt x="22" y="134"/>
                  </a:lnTo>
                  <a:lnTo>
                    <a:pt x="25" y="134"/>
                  </a:lnTo>
                  <a:lnTo>
                    <a:pt x="34" y="136"/>
                  </a:lnTo>
                  <a:lnTo>
                    <a:pt x="39" y="137"/>
                  </a:lnTo>
                  <a:lnTo>
                    <a:pt x="44" y="139"/>
                  </a:lnTo>
                  <a:lnTo>
                    <a:pt x="51" y="142"/>
                  </a:lnTo>
                  <a:lnTo>
                    <a:pt x="64" y="142"/>
                  </a:lnTo>
                  <a:lnTo>
                    <a:pt x="72" y="142"/>
                  </a:lnTo>
                  <a:lnTo>
                    <a:pt x="79" y="142"/>
                  </a:lnTo>
                  <a:lnTo>
                    <a:pt x="80" y="141"/>
                  </a:lnTo>
                  <a:lnTo>
                    <a:pt x="78" y="138"/>
                  </a:lnTo>
                  <a:lnTo>
                    <a:pt x="73" y="138"/>
                  </a:lnTo>
                  <a:lnTo>
                    <a:pt x="72" y="138"/>
                  </a:lnTo>
                  <a:lnTo>
                    <a:pt x="70" y="137"/>
                  </a:lnTo>
                  <a:lnTo>
                    <a:pt x="71" y="134"/>
                  </a:lnTo>
                  <a:lnTo>
                    <a:pt x="72" y="132"/>
                  </a:lnTo>
                  <a:lnTo>
                    <a:pt x="77" y="132"/>
                  </a:lnTo>
                  <a:lnTo>
                    <a:pt x="84" y="135"/>
                  </a:lnTo>
                  <a:lnTo>
                    <a:pt x="91" y="141"/>
                  </a:lnTo>
                  <a:lnTo>
                    <a:pt x="97" y="142"/>
                  </a:lnTo>
                  <a:lnTo>
                    <a:pt x="101" y="140"/>
                  </a:lnTo>
                  <a:lnTo>
                    <a:pt x="100" y="144"/>
                  </a:lnTo>
                  <a:lnTo>
                    <a:pt x="98" y="150"/>
                  </a:lnTo>
                  <a:lnTo>
                    <a:pt x="100" y="153"/>
                  </a:lnTo>
                  <a:lnTo>
                    <a:pt x="106" y="155"/>
                  </a:lnTo>
                  <a:lnTo>
                    <a:pt x="111" y="155"/>
                  </a:lnTo>
                  <a:lnTo>
                    <a:pt x="115" y="158"/>
                  </a:lnTo>
                  <a:lnTo>
                    <a:pt x="119" y="158"/>
                  </a:lnTo>
                  <a:lnTo>
                    <a:pt x="121" y="154"/>
                  </a:lnTo>
                  <a:lnTo>
                    <a:pt x="125" y="150"/>
                  </a:lnTo>
                  <a:lnTo>
                    <a:pt x="128" y="149"/>
                  </a:lnTo>
                  <a:lnTo>
                    <a:pt x="132" y="150"/>
                  </a:lnTo>
                  <a:lnTo>
                    <a:pt x="136" y="155"/>
                  </a:lnTo>
                  <a:lnTo>
                    <a:pt x="140" y="155"/>
                  </a:lnTo>
                  <a:lnTo>
                    <a:pt x="142" y="153"/>
                  </a:lnTo>
                  <a:lnTo>
                    <a:pt x="140" y="145"/>
                  </a:lnTo>
                  <a:lnTo>
                    <a:pt x="140" y="143"/>
                  </a:lnTo>
                  <a:lnTo>
                    <a:pt x="142" y="141"/>
                  </a:lnTo>
                  <a:lnTo>
                    <a:pt x="146" y="141"/>
                  </a:lnTo>
                  <a:lnTo>
                    <a:pt x="150" y="143"/>
                  </a:lnTo>
                  <a:lnTo>
                    <a:pt x="150" y="147"/>
                  </a:lnTo>
                  <a:lnTo>
                    <a:pt x="158" y="148"/>
                  </a:lnTo>
                  <a:lnTo>
                    <a:pt x="165" y="151"/>
                  </a:lnTo>
                  <a:lnTo>
                    <a:pt x="168" y="154"/>
                  </a:lnTo>
                  <a:lnTo>
                    <a:pt x="166" y="157"/>
                  </a:lnTo>
                  <a:lnTo>
                    <a:pt x="165" y="161"/>
                  </a:lnTo>
                  <a:lnTo>
                    <a:pt x="169" y="161"/>
                  </a:lnTo>
                  <a:lnTo>
                    <a:pt x="171" y="158"/>
                  </a:lnTo>
                  <a:lnTo>
                    <a:pt x="173" y="156"/>
                  </a:lnTo>
                  <a:lnTo>
                    <a:pt x="176" y="158"/>
                  </a:lnTo>
                  <a:lnTo>
                    <a:pt x="176" y="160"/>
                  </a:lnTo>
                  <a:lnTo>
                    <a:pt x="178" y="157"/>
                  </a:lnTo>
                  <a:lnTo>
                    <a:pt x="181" y="154"/>
                  </a:lnTo>
                  <a:lnTo>
                    <a:pt x="182" y="153"/>
                  </a:lnTo>
                  <a:lnTo>
                    <a:pt x="181" y="149"/>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44" name="Freeform 35">
              <a:extLst>
                <a:ext uri="{FF2B5EF4-FFF2-40B4-BE49-F238E27FC236}">
                  <a16:creationId xmlns:a16="http://schemas.microsoft.com/office/drawing/2014/main" id="{58B71721-EF78-44DA-8F31-679ED3C8B50D}"/>
                </a:ext>
              </a:extLst>
            </p:cNvPr>
            <p:cNvSpPr>
              <a:spLocks/>
            </p:cNvSpPr>
            <p:nvPr/>
          </p:nvSpPr>
          <p:spPr bwMode="auto">
            <a:xfrm>
              <a:off x="6765443" y="2707850"/>
              <a:ext cx="274890" cy="247908"/>
            </a:xfrm>
            <a:custGeom>
              <a:avLst/>
              <a:gdLst>
                <a:gd name="T0" fmla="*/ 6 w 163"/>
                <a:gd name="T1" fmla="*/ 123 h 147"/>
                <a:gd name="T2" fmla="*/ 4 w 163"/>
                <a:gd name="T3" fmla="*/ 121 h 147"/>
                <a:gd name="T4" fmla="*/ 7 w 163"/>
                <a:gd name="T5" fmla="*/ 124 h 147"/>
                <a:gd name="T6" fmla="*/ 10 w 163"/>
                <a:gd name="T7" fmla="*/ 125 h 147"/>
                <a:gd name="T8" fmla="*/ 12 w 163"/>
                <a:gd name="T9" fmla="*/ 123 h 147"/>
                <a:gd name="T10" fmla="*/ 22 w 163"/>
                <a:gd name="T11" fmla="*/ 124 h 147"/>
                <a:gd name="T12" fmla="*/ 22 w 163"/>
                <a:gd name="T13" fmla="*/ 147 h 147"/>
                <a:gd name="T14" fmla="*/ 116 w 163"/>
                <a:gd name="T15" fmla="*/ 144 h 147"/>
                <a:gd name="T16" fmla="*/ 117 w 163"/>
                <a:gd name="T17" fmla="*/ 144 h 147"/>
                <a:gd name="T18" fmla="*/ 119 w 163"/>
                <a:gd name="T19" fmla="*/ 139 h 147"/>
                <a:gd name="T20" fmla="*/ 120 w 163"/>
                <a:gd name="T21" fmla="*/ 136 h 147"/>
                <a:gd name="T22" fmla="*/ 119 w 163"/>
                <a:gd name="T23" fmla="*/ 133 h 147"/>
                <a:gd name="T24" fmla="*/ 119 w 163"/>
                <a:gd name="T25" fmla="*/ 127 h 147"/>
                <a:gd name="T26" fmla="*/ 119 w 163"/>
                <a:gd name="T27" fmla="*/ 125 h 147"/>
                <a:gd name="T28" fmla="*/ 117 w 163"/>
                <a:gd name="T29" fmla="*/ 122 h 147"/>
                <a:gd name="T30" fmla="*/ 116 w 163"/>
                <a:gd name="T31" fmla="*/ 121 h 147"/>
                <a:gd name="T32" fmla="*/ 116 w 163"/>
                <a:gd name="T33" fmla="*/ 119 h 147"/>
                <a:gd name="T34" fmla="*/ 117 w 163"/>
                <a:gd name="T35" fmla="*/ 117 h 147"/>
                <a:gd name="T36" fmla="*/ 116 w 163"/>
                <a:gd name="T37" fmla="*/ 116 h 147"/>
                <a:gd name="T38" fmla="*/ 118 w 163"/>
                <a:gd name="T39" fmla="*/ 113 h 147"/>
                <a:gd name="T40" fmla="*/ 121 w 163"/>
                <a:gd name="T41" fmla="*/ 109 h 147"/>
                <a:gd name="T42" fmla="*/ 122 w 163"/>
                <a:gd name="T43" fmla="*/ 109 h 147"/>
                <a:gd name="T44" fmla="*/ 121 w 163"/>
                <a:gd name="T45" fmla="*/ 107 h 147"/>
                <a:gd name="T46" fmla="*/ 123 w 163"/>
                <a:gd name="T47" fmla="*/ 103 h 147"/>
                <a:gd name="T48" fmla="*/ 125 w 163"/>
                <a:gd name="T49" fmla="*/ 100 h 147"/>
                <a:gd name="T50" fmla="*/ 123 w 163"/>
                <a:gd name="T51" fmla="*/ 99 h 147"/>
                <a:gd name="T52" fmla="*/ 124 w 163"/>
                <a:gd name="T53" fmla="*/ 95 h 147"/>
                <a:gd name="T54" fmla="*/ 127 w 163"/>
                <a:gd name="T55" fmla="*/ 92 h 147"/>
                <a:gd name="T56" fmla="*/ 132 w 163"/>
                <a:gd name="T57" fmla="*/ 86 h 147"/>
                <a:gd name="T58" fmla="*/ 135 w 163"/>
                <a:gd name="T59" fmla="*/ 81 h 147"/>
                <a:gd name="T60" fmla="*/ 135 w 163"/>
                <a:gd name="T61" fmla="*/ 77 h 147"/>
                <a:gd name="T62" fmla="*/ 137 w 163"/>
                <a:gd name="T63" fmla="*/ 72 h 147"/>
                <a:gd name="T64" fmla="*/ 138 w 163"/>
                <a:gd name="T65" fmla="*/ 72 h 147"/>
                <a:gd name="T66" fmla="*/ 140 w 163"/>
                <a:gd name="T67" fmla="*/ 70 h 147"/>
                <a:gd name="T68" fmla="*/ 141 w 163"/>
                <a:gd name="T69" fmla="*/ 67 h 147"/>
                <a:gd name="T70" fmla="*/ 143 w 163"/>
                <a:gd name="T71" fmla="*/ 65 h 147"/>
                <a:gd name="T72" fmla="*/ 147 w 163"/>
                <a:gd name="T73" fmla="*/ 63 h 147"/>
                <a:gd name="T74" fmla="*/ 146 w 163"/>
                <a:gd name="T75" fmla="*/ 60 h 147"/>
                <a:gd name="T76" fmla="*/ 148 w 163"/>
                <a:gd name="T77" fmla="*/ 58 h 147"/>
                <a:gd name="T78" fmla="*/ 150 w 163"/>
                <a:gd name="T79" fmla="*/ 54 h 147"/>
                <a:gd name="T80" fmla="*/ 150 w 163"/>
                <a:gd name="T81" fmla="*/ 48 h 147"/>
                <a:gd name="T82" fmla="*/ 150 w 163"/>
                <a:gd name="T83" fmla="*/ 43 h 147"/>
                <a:gd name="T84" fmla="*/ 153 w 163"/>
                <a:gd name="T85" fmla="*/ 39 h 147"/>
                <a:gd name="T86" fmla="*/ 156 w 163"/>
                <a:gd name="T87" fmla="*/ 37 h 147"/>
                <a:gd name="T88" fmla="*/ 156 w 163"/>
                <a:gd name="T89" fmla="*/ 35 h 147"/>
                <a:gd name="T90" fmla="*/ 157 w 163"/>
                <a:gd name="T91" fmla="*/ 33 h 147"/>
                <a:gd name="T92" fmla="*/ 157 w 163"/>
                <a:gd name="T93" fmla="*/ 29 h 147"/>
                <a:gd name="T94" fmla="*/ 160 w 163"/>
                <a:gd name="T95" fmla="*/ 28 h 147"/>
                <a:gd name="T96" fmla="*/ 161 w 163"/>
                <a:gd name="T97" fmla="*/ 26 h 147"/>
                <a:gd name="T98" fmla="*/ 162 w 163"/>
                <a:gd name="T99" fmla="*/ 24 h 147"/>
                <a:gd name="T100" fmla="*/ 163 w 163"/>
                <a:gd name="T101" fmla="*/ 22 h 147"/>
                <a:gd name="T102" fmla="*/ 163 w 163"/>
                <a:gd name="T103" fmla="*/ 19 h 147"/>
                <a:gd name="T104" fmla="*/ 138 w 163"/>
                <a:gd name="T105" fmla="*/ 20 h 147"/>
                <a:gd name="T106" fmla="*/ 148 w 163"/>
                <a:gd name="T107" fmla="*/ 5 h 147"/>
                <a:gd name="T108" fmla="*/ 147 w 163"/>
                <a:gd name="T109" fmla="*/ 0 h 147"/>
                <a:gd name="T110" fmla="*/ 0 w 163"/>
                <a:gd name="T111" fmla="*/ 4 h 147"/>
                <a:gd name="T112" fmla="*/ 7 w 163"/>
                <a:gd name="T113" fmla="*/ 47 h 147"/>
                <a:gd name="T114" fmla="*/ 6 w 163"/>
                <a:gd name="T115" fmla="*/ 12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3" h="147">
                  <a:moveTo>
                    <a:pt x="6" y="123"/>
                  </a:moveTo>
                  <a:lnTo>
                    <a:pt x="4" y="121"/>
                  </a:lnTo>
                  <a:lnTo>
                    <a:pt x="7" y="124"/>
                  </a:lnTo>
                  <a:lnTo>
                    <a:pt x="10" y="125"/>
                  </a:lnTo>
                  <a:lnTo>
                    <a:pt x="12" y="123"/>
                  </a:lnTo>
                  <a:lnTo>
                    <a:pt x="22" y="124"/>
                  </a:lnTo>
                  <a:lnTo>
                    <a:pt x="22" y="147"/>
                  </a:lnTo>
                  <a:lnTo>
                    <a:pt x="116" y="144"/>
                  </a:lnTo>
                  <a:lnTo>
                    <a:pt x="117" y="144"/>
                  </a:lnTo>
                  <a:lnTo>
                    <a:pt x="119" y="139"/>
                  </a:lnTo>
                  <a:lnTo>
                    <a:pt x="120" y="136"/>
                  </a:lnTo>
                  <a:lnTo>
                    <a:pt x="119" y="133"/>
                  </a:lnTo>
                  <a:lnTo>
                    <a:pt x="119" y="127"/>
                  </a:lnTo>
                  <a:lnTo>
                    <a:pt x="119" y="125"/>
                  </a:lnTo>
                  <a:lnTo>
                    <a:pt x="117" y="122"/>
                  </a:lnTo>
                  <a:lnTo>
                    <a:pt x="116" y="121"/>
                  </a:lnTo>
                  <a:lnTo>
                    <a:pt x="116" y="119"/>
                  </a:lnTo>
                  <a:lnTo>
                    <a:pt x="117" y="117"/>
                  </a:lnTo>
                  <a:lnTo>
                    <a:pt x="116" y="116"/>
                  </a:lnTo>
                  <a:lnTo>
                    <a:pt x="118" y="113"/>
                  </a:lnTo>
                  <a:lnTo>
                    <a:pt x="121" y="109"/>
                  </a:lnTo>
                  <a:lnTo>
                    <a:pt x="122" y="109"/>
                  </a:lnTo>
                  <a:lnTo>
                    <a:pt x="121" y="107"/>
                  </a:lnTo>
                  <a:lnTo>
                    <a:pt x="123" y="103"/>
                  </a:lnTo>
                  <a:lnTo>
                    <a:pt x="125" y="100"/>
                  </a:lnTo>
                  <a:lnTo>
                    <a:pt x="123" y="99"/>
                  </a:lnTo>
                  <a:lnTo>
                    <a:pt x="124" y="95"/>
                  </a:lnTo>
                  <a:lnTo>
                    <a:pt x="127" y="92"/>
                  </a:lnTo>
                  <a:lnTo>
                    <a:pt x="132" y="86"/>
                  </a:lnTo>
                  <a:lnTo>
                    <a:pt x="135" y="81"/>
                  </a:lnTo>
                  <a:lnTo>
                    <a:pt x="135" y="77"/>
                  </a:lnTo>
                  <a:lnTo>
                    <a:pt x="137" y="72"/>
                  </a:lnTo>
                  <a:lnTo>
                    <a:pt x="138" y="72"/>
                  </a:lnTo>
                  <a:lnTo>
                    <a:pt x="140" y="70"/>
                  </a:lnTo>
                  <a:lnTo>
                    <a:pt x="141" y="67"/>
                  </a:lnTo>
                  <a:lnTo>
                    <a:pt x="143" y="65"/>
                  </a:lnTo>
                  <a:lnTo>
                    <a:pt x="147" y="63"/>
                  </a:lnTo>
                  <a:lnTo>
                    <a:pt x="146" y="60"/>
                  </a:lnTo>
                  <a:lnTo>
                    <a:pt x="148" y="58"/>
                  </a:lnTo>
                  <a:lnTo>
                    <a:pt x="150" y="54"/>
                  </a:lnTo>
                  <a:lnTo>
                    <a:pt x="150" y="48"/>
                  </a:lnTo>
                  <a:lnTo>
                    <a:pt x="150" y="43"/>
                  </a:lnTo>
                  <a:lnTo>
                    <a:pt x="153" y="39"/>
                  </a:lnTo>
                  <a:lnTo>
                    <a:pt x="156" y="37"/>
                  </a:lnTo>
                  <a:lnTo>
                    <a:pt x="156" y="35"/>
                  </a:lnTo>
                  <a:lnTo>
                    <a:pt x="157" y="33"/>
                  </a:lnTo>
                  <a:lnTo>
                    <a:pt x="157" y="29"/>
                  </a:lnTo>
                  <a:lnTo>
                    <a:pt x="160" y="28"/>
                  </a:lnTo>
                  <a:lnTo>
                    <a:pt x="161" y="26"/>
                  </a:lnTo>
                  <a:lnTo>
                    <a:pt x="162" y="24"/>
                  </a:lnTo>
                  <a:lnTo>
                    <a:pt x="163" y="22"/>
                  </a:lnTo>
                  <a:lnTo>
                    <a:pt x="163" y="19"/>
                  </a:lnTo>
                  <a:lnTo>
                    <a:pt x="138" y="20"/>
                  </a:lnTo>
                  <a:lnTo>
                    <a:pt x="148" y="5"/>
                  </a:lnTo>
                  <a:lnTo>
                    <a:pt x="147" y="0"/>
                  </a:lnTo>
                  <a:lnTo>
                    <a:pt x="0" y="4"/>
                  </a:lnTo>
                  <a:lnTo>
                    <a:pt x="7" y="47"/>
                  </a:lnTo>
                  <a:lnTo>
                    <a:pt x="6" y="123"/>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45" name="Freeform 36">
              <a:extLst>
                <a:ext uri="{FF2B5EF4-FFF2-40B4-BE49-F238E27FC236}">
                  <a16:creationId xmlns:a16="http://schemas.microsoft.com/office/drawing/2014/main" id="{FA8A1BF0-A823-4520-BEA3-D1DF214C71C7}"/>
                </a:ext>
              </a:extLst>
            </p:cNvPr>
            <p:cNvSpPr>
              <a:spLocks/>
            </p:cNvSpPr>
            <p:nvPr/>
          </p:nvSpPr>
          <p:spPr bwMode="auto">
            <a:xfrm>
              <a:off x="7011664" y="2657257"/>
              <a:ext cx="465458" cy="151779"/>
            </a:xfrm>
            <a:custGeom>
              <a:avLst/>
              <a:gdLst>
                <a:gd name="T0" fmla="*/ 193 w 326"/>
                <a:gd name="T1" fmla="*/ 14 h 107"/>
                <a:gd name="T2" fmla="*/ 83 w 326"/>
                <a:gd name="T3" fmla="*/ 21 h 107"/>
                <a:gd name="T4" fmla="*/ 85 w 326"/>
                <a:gd name="T5" fmla="*/ 31 h 107"/>
                <a:gd name="T6" fmla="*/ 26 w 326"/>
                <a:gd name="T7" fmla="*/ 32 h 107"/>
                <a:gd name="T8" fmla="*/ 24 w 326"/>
                <a:gd name="T9" fmla="*/ 33 h 107"/>
                <a:gd name="T10" fmla="*/ 24 w 326"/>
                <a:gd name="T11" fmla="*/ 36 h 107"/>
                <a:gd name="T12" fmla="*/ 24 w 326"/>
                <a:gd name="T13" fmla="*/ 39 h 107"/>
                <a:gd name="T14" fmla="*/ 23 w 326"/>
                <a:gd name="T15" fmla="*/ 42 h 107"/>
                <a:gd name="T16" fmla="*/ 21 w 326"/>
                <a:gd name="T17" fmla="*/ 43 h 107"/>
                <a:gd name="T18" fmla="*/ 20 w 326"/>
                <a:gd name="T19" fmla="*/ 45 h 107"/>
                <a:gd name="T20" fmla="*/ 21 w 326"/>
                <a:gd name="T21" fmla="*/ 46 h 107"/>
                <a:gd name="T22" fmla="*/ 23 w 326"/>
                <a:gd name="T23" fmla="*/ 50 h 107"/>
                <a:gd name="T24" fmla="*/ 22 w 326"/>
                <a:gd name="T25" fmla="*/ 52 h 107"/>
                <a:gd name="T26" fmla="*/ 20 w 326"/>
                <a:gd name="T27" fmla="*/ 55 h 107"/>
                <a:gd name="T28" fmla="*/ 19 w 326"/>
                <a:gd name="T29" fmla="*/ 58 h 107"/>
                <a:gd name="T30" fmla="*/ 20 w 326"/>
                <a:gd name="T31" fmla="*/ 58 h 107"/>
                <a:gd name="T32" fmla="*/ 20 w 326"/>
                <a:gd name="T33" fmla="*/ 62 h 107"/>
                <a:gd name="T34" fmla="*/ 19 w 326"/>
                <a:gd name="T35" fmla="*/ 64 h 107"/>
                <a:gd name="T36" fmla="*/ 18 w 326"/>
                <a:gd name="T37" fmla="*/ 66 h 107"/>
                <a:gd name="T38" fmla="*/ 16 w 326"/>
                <a:gd name="T39" fmla="*/ 69 h 107"/>
                <a:gd name="T40" fmla="*/ 13 w 326"/>
                <a:gd name="T41" fmla="*/ 70 h 107"/>
                <a:gd name="T42" fmla="*/ 13 w 326"/>
                <a:gd name="T43" fmla="*/ 75 h 107"/>
                <a:gd name="T44" fmla="*/ 12 w 326"/>
                <a:gd name="T45" fmla="*/ 77 h 107"/>
                <a:gd name="T46" fmla="*/ 12 w 326"/>
                <a:gd name="T47" fmla="*/ 79 h 107"/>
                <a:gd name="T48" fmla="*/ 8 w 326"/>
                <a:gd name="T49" fmla="*/ 82 h 107"/>
                <a:gd name="T50" fmla="*/ 5 w 326"/>
                <a:gd name="T51" fmla="*/ 87 h 107"/>
                <a:gd name="T52" fmla="*/ 5 w 326"/>
                <a:gd name="T53" fmla="*/ 92 h 107"/>
                <a:gd name="T54" fmla="*/ 5 w 326"/>
                <a:gd name="T55" fmla="*/ 99 h 107"/>
                <a:gd name="T56" fmla="*/ 2 w 326"/>
                <a:gd name="T57" fmla="*/ 104 h 107"/>
                <a:gd name="T58" fmla="*/ 0 w 326"/>
                <a:gd name="T59" fmla="*/ 107 h 107"/>
                <a:gd name="T60" fmla="*/ 0 w 326"/>
                <a:gd name="T61" fmla="*/ 107 h 107"/>
                <a:gd name="T62" fmla="*/ 232 w 326"/>
                <a:gd name="T63" fmla="*/ 89 h 107"/>
                <a:gd name="T64" fmla="*/ 232 w 326"/>
                <a:gd name="T65" fmla="*/ 89 h 107"/>
                <a:gd name="T66" fmla="*/ 232 w 326"/>
                <a:gd name="T67" fmla="*/ 88 h 107"/>
                <a:gd name="T68" fmla="*/ 233 w 326"/>
                <a:gd name="T69" fmla="*/ 82 h 107"/>
                <a:gd name="T70" fmla="*/ 233 w 326"/>
                <a:gd name="T71" fmla="*/ 79 h 107"/>
                <a:gd name="T72" fmla="*/ 237 w 326"/>
                <a:gd name="T73" fmla="*/ 75 h 107"/>
                <a:gd name="T74" fmla="*/ 240 w 326"/>
                <a:gd name="T75" fmla="*/ 75 h 107"/>
                <a:gd name="T76" fmla="*/ 244 w 326"/>
                <a:gd name="T77" fmla="*/ 72 h 107"/>
                <a:gd name="T78" fmla="*/ 243 w 326"/>
                <a:gd name="T79" fmla="*/ 68 h 107"/>
                <a:gd name="T80" fmla="*/ 246 w 326"/>
                <a:gd name="T81" fmla="*/ 64 h 107"/>
                <a:gd name="T82" fmla="*/ 280 w 326"/>
                <a:gd name="T83" fmla="*/ 44 h 107"/>
                <a:gd name="T84" fmla="*/ 285 w 326"/>
                <a:gd name="T85" fmla="*/ 41 h 107"/>
                <a:gd name="T86" fmla="*/ 287 w 326"/>
                <a:gd name="T87" fmla="*/ 37 h 107"/>
                <a:gd name="T88" fmla="*/ 291 w 326"/>
                <a:gd name="T89" fmla="*/ 31 h 107"/>
                <a:gd name="T90" fmla="*/ 294 w 326"/>
                <a:gd name="T91" fmla="*/ 31 h 107"/>
                <a:gd name="T92" fmla="*/ 297 w 326"/>
                <a:gd name="T93" fmla="*/ 35 h 107"/>
                <a:gd name="T94" fmla="*/ 301 w 326"/>
                <a:gd name="T95" fmla="*/ 31 h 107"/>
                <a:gd name="T96" fmla="*/ 306 w 326"/>
                <a:gd name="T97" fmla="*/ 25 h 107"/>
                <a:gd name="T98" fmla="*/ 317 w 326"/>
                <a:gd name="T99" fmla="*/ 23 h 107"/>
                <a:gd name="T100" fmla="*/ 318 w 326"/>
                <a:gd name="T101" fmla="*/ 19 h 107"/>
                <a:gd name="T102" fmla="*/ 321 w 326"/>
                <a:gd name="T103" fmla="*/ 14 h 107"/>
                <a:gd name="T104" fmla="*/ 325 w 326"/>
                <a:gd name="T105" fmla="*/ 12 h 107"/>
                <a:gd name="T106" fmla="*/ 326 w 326"/>
                <a:gd name="T107" fmla="*/ 12 h 107"/>
                <a:gd name="T108" fmla="*/ 326 w 326"/>
                <a:gd name="T109" fmla="*/ 0 h 107"/>
                <a:gd name="T110" fmla="*/ 193 w 326"/>
                <a:gd name="T111" fmla="*/ 1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6" h="107">
                  <a:moveTo>
                    <a:pt x="193" y="14"/>
                  </a:moveTo>
                  <a:cubicBezTo>
                    <a:pt x="83" y="21"/>
                    <a:pt x="83" y="21"/>
                    <a:pt x="83" y="21"/>
                  </a:cubicBezTo>
                  <a:cubicBezTo>
                    <a:pt x="85" y="31"/>
                    <a:pt x="85" y="31"/>
                    <a:pt x="85" y="31"/>
                  </a:cubicBezTo>
                  <a:cubicBezTo>
                    <a:pt x="26" y="32"/>
                    <a:pt x="26" y="32"/>
                    <a:pt x="26" y="32"/>
                  </a:cubicBezTo>
                  <a:cubicBezTo>
                    <a:pt x="24" y="33"/>
                    <a:pt x="24" y="33"/>
                    <a:pt x="24" y="33"/>
                  </a:cubicBezTo>
                  <a:cubicBezTo>
                    <a:pt x="24" y="36"/>
                    <a:pt x="24" y="36"/>
                    <a:pt x="24" y="36"/>
                  </a:cubicBezTo>
                  <a:cubicBezTo>
                    <a:pt x="24" y="39"/>
                    <a:pt x="24" y="39"/>
                    <a:pt x="24" y="39"/>
                  </a:cubicBezTo>
                  <a:cubicBezTo>
                    <a:pt x="23" y="42"/>
                    <a:pt x="23" y="42"/>
                    <a:pt x="23" y="42"/>
                  </a:cubicBezTo>
                  <a:cubicBezTo>
                    <a:pt x="21" y="43"/>
                    <a:pt x="21" y="43"/>
                    <a:pt x="21" y="43"/>
                  </a:cubicBezTo>
                  <a:cubicBezTo>
                    <a:pt x="20" y="45"/>
                    <a:pt x="20" y="45"/>
                    <a:pt x="20" y="45"/>
                  </a:cubicBezTo>
                  <a:cubicBezTo>
                    <a:pt x="21" y="46"/>
                    <a:pt x="21" y="46"/>
                    <a:pt x="21" y="46"/>
                  </a:cubicBezTo>
                  <a:cubicBezTo>
                    <a:pt x="21" y="46"/>
                    <a:pt x="23" y="49"/>
                    <a:pt x="23" y="50"/>
                  </a:cubicBezTo>
                  <a:cubicBezTo>
                    <a:pt x="24" y="51"/>
                    <a:pt x="22" y="52"/>
                    <a:pt x="22" y="52"/>
                  </a:cubicBezTo>
                  <a:cubicBezTo>
                    <a:pt x="20" y="55"/>
                    <a:pt x="20" y="55"/>
                    <a:pt x="20" y="55"/>
                  </a:cubicBezTo>
                  <a:cubicBezTo>
                    <a:pt x="19" y="58"/>
                    <a:pt x="19" y="58"/>
                    <a:pt x="19" y="58"/>
                  </a:cubicBezTo>
                  <a:cubicBezTo>
                    <a:pt x="20" y="58"/>
                    <a:pt x="20" y="58"/>
                    <a:pt x="20" y="58"/>
                  </a:cubicBezTo>
                  <a:cubicBezTo>
                    <a:pt x="20" y="62"/>
                    <a:pt x="20" y="62"/>
                    <a:pt x="20" y="62"/>
                  </a:cubicBezTo>
                  <a:cubicBezTo>
                    <a:pt x="19" y="64"/>
                    <a:pt x="19" y="64"/>
                    <a:pt x="19" y="64"/>
                  </a:cubicBezTo>
                  <a:cubicBezTo>
                    <a:pt x="18" y="66"/>
                    <a:pt x="18" y="66"/>
                    <a:pt x="18" y="66"/>
                  </a:cubicBezTo>
                  <a:cubicBezTo>
                    <a:pt x="16" y="69"/>
                    <a:pt x="16" y="69"/>
                    <a:pt x="16" y="69"/>
                  </a:cubicBezTo>
                  <a:cubicBezTo>
                    <a:pt x="13" y="70"/>
                    <a:pt x="13" y="70"/>
                    <a:pt x="13" y="70"/>
                  </a:cubicBezTo>
                  <a:cubicBezTo>
                    <a:pt x="13" y="75"/>
                    <a:pt x="13" y="75"/>
                    <a:pt x="13" y="75"/>
                  </a:cubicBezTo>
                  <a:cubicBezTo>
                    <a:pt x="12" y="77"/>
                    <a:pt x="12" y="77"/>
                    <a:pt x="12" y="77"/>
                  </a:cubicBezTo>
                  <a:cubicBezTo>
                    <a:pt x="12" y="79"/>
                    <a:pt x="12" y="79"/>
                    <a:pt x="12" y="79"/>
                  </a:cubicBezTo>
                  <a:cubicBezTo>
                    <a:pt x="8" y="82"/>
                    <a:pt x="8" y="82"/>
                    <a:pt x="8" y="82"/>
                  </a:cubicBezTo>
                  <a:cubicBezTo>
                    <a:pt x="5" y="87"/>
                    <a:pt x="5" y="87"/>
                    <a:pt x="5" y="87"/>
                  </a:cubicBezTo>
                  <a:cubicBezTo>
                    <a:pt x="5" y="92"/>
                    <a:pt x="5" y="92"/>
                    <a:pt x="5" y="92"/>
                  </a:cubicBezTo>
                  <a:cubicBezTo>
                    <a:pt x="5" y="99"/>
                    <a:pt x="5" y="99"/>
                    <a:pt x="5" y="99"/>
                  </a:cubicBezTo>
                  <a:cubicBezTo>
                    <a:pt x="2" y="104"/>
                    <a:pt x="2" y="104"/>
                    <a:pt x="2" y="104"/>
                  </a:cubicBezTo>
                  <a:cubicBezTo>
                    <a:pt x="0" y="107"/>
                    <a:pt x="0" y="107"/>
                    <a:pt x="0" y="107"/>
                  </a:cubicBezTo>
                  <a:cubicBezTo>
                    <a:pt x="0" y="107"/>
                    <a:pt x="0" y="107"/>
                    <a:pt x="0" y="107"/>
                  </a:cubicBezTo>
                  <a:cubicBezTo>
                    <a:pt x="232" y="89"/>
                    <a:pt x="232" y="89"/>
                    <a:pt x="232" y="89"/>
                  </a:cubicBezTo>
                  <a:cubicBezTo>
                    <a:pt x="232" y="89"/>
                    <a:pt x="232" y="89"/>
                    <a:pt x="232" y="89"/>
                  </a:cubicBezTo>
                  <a:cubicBezTo>
                    <a:pt x="232" y="88"/>
                    <a:pt x="232" y="88"/>
                    <a:pt x="232" y="88"/>
                  </a:cubicBezTo>
                  <a:cubicBezTo>
                    <a:pt x="233" y="82"/>
                    <a:pt x="233" y="82"/>
                    <a:pt x="233" y="82"/>
                  </a:cubicBezTo>
                  <a:cubicBezTo>
                    <a:pt x="233" y="79"/>
                    <a:pt x="233" y="79"/>
                    <a:pt x="233" y="79"/>
                  </a:cubicBezTo>
                  <a:cubicBezTo>
                    <a:pt x="237" y="75"/>
                    <a:pt x="237" y="75"/>
                    <a:pt x="237" y="75"/>
                  </a:cubicBezTo>
                  <a:cubicBezTo>
                    <a:pt x="240" y="75"/>
                    <a:pt x="240" y="75"/>
                    <a:pt x="240" y="75"/>
                  </a:cubicBezTo>
                  <a:cubicBezTo>
                    <a:pt x="244" y="72"/>
                    <a:pt x="244" y="72"/>
                    <a:pt x="244" y="72"/>
                  </a:cubicBezTo>
                  <a:cubicBezTo>
                    <a:pt x="243" y="68"/>
                    <a:pt x="243" y="68"/>
                    <a:pt x="243" y="68"/>
                  </a:cubicBezTo>
                  <a:cubicBezTo>
                    <a:pt x="246" y="64"/>
                    <a:pt x="246" y="64"/>
                    <a:pt x="246" y="64"/>
                  </a:cubicBezTo>
                  <a:cubicBezTo>
                    <a:pt x="280" y="44"/>
                    <a:pt x="280" y="44"/>
                    <a:pt x="280" y="44"/>
                  </a:cubicBezTo>
                  <a:cubicBezTo>
                    <a:pt x="285" y="41"/>
                    <a:pt x="285" y="41"/>
                    <a:pt x="285" y="41"/>
                  </a:cubicBezTo>
                  <a:cubicBezTo>
                    <a:pt x="287" y="37"/>
                    <a:pt x="287" y="37"/>
                    <a:pt x="287" y="37"/>
                  </a:cubicBezTo>
                  <a:cubicBezTo>
                    <a:pt x="291" y="31"/>
                    <a:pt x="291" y="31"/>
                    <a:pt x="291" y="31"/>
                  </a:cubicBezTo>
                  <a:cubicBezTo>
                    <a:pt x="294" y="31"/>
                    <a:pt x="294" y="31"/>
                    <a:pt x="294" y="31"/>
                  </a:cubicBezTo>
                  <a:cubicBezTo>
                    <a:pt x="297" y="35"/>
                    <a:pt x="297" y="35"/>
                    <a:pt x="297" y="35"/>
                  </a:cubicBezTo>
                  <a:cubicBezTo>
                    <a:pt x="301" y="31"/>
                    <a:pt x="301" y="31"/>
                    <a:pt x="301" y="31"/>
                  </a:cubicBezTo>
                  <a:cubicBezTo>
                    <a:pt x="306" y="25"/>
                    <a:pt x="306" y="25"/>
                    <a:pt x="306" y="25"/>
                  </a:cubicBezTo>
                  <a:cubicBezTo>
                    <a:pt x="317" y="23"/>
                    <a:pt x="317" y="23"/>
                    <a:pt x="317" y="23"/>
                  </a:cubicBezTo>
                  <a:cubicBezTo>
                    <a:pt x="318" y="19"/>
                    <a:pt x="318" y="19"/>
                    <a:pt x="318" y="19"/>
                  </a:cubicBezTo>
                  <a:cubicBezTo>
                    <a:pt x="321" y="14"/>
                    <a:pt x="321" y="14"/>
                    <a:pt x="321" y="14"/>
                  </a:cubicBezTo>
                  <a:cubicBezTo>
                    <a:pt x="325" y="12"/>
                    <a:pt x="325" y="12"/>
                    <a:pt x="325" y="12"/>
                  </a:cubicBezTo>
                  <a:cubicBezTo>
                    <a:pt x="326" y="12"/>
                    <a:pt x="326" y="12"/>
                    <a:pt x="326" y="12"/>
                  </a:cubicBezTo>
                  <a:cubicBezTo>
                    <a:pt x="326" y="0"/>
                    <a:pt x="326" y="0"/>
                    <a:pt x="326" y="0"/>
                  </a:cubicBezTo>
                  <a:lnTo>
                    <a:pt x="193" y="14"/>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46" name="Freeform 37">
              <a:extLst>
                <a:ext uri="{FF2B5EF4-FFF2-40B4-BE49-F238E27FC236}">
                  <a16:creationId xmlns:a16="http://schemas.microsoft.com/office/drawing/2014/main" id="{D338B80F-3DA9-4EC1-BF8E-F732B5EFD60B}"/>
                </a:ext>
              </a:extLst>
            </p:cNvPr>
            <p:cNvSpPr>
              <a:spLocks/>
            </p:cNvSpPr>
            <p:nvPr/>
          </p:nvSpPr>
          <p:spPr bwMode="auto">
            <a:xfrm>
              <a:off x="7342207" y="2606663"/>
              <a:ext cx="465458" cy="205746"/>
            </a:xfrm>
            <a:custGeom>
              <a:avLst/>
              <a:gdLst>
                <a:gd name="T0" fmla="*/ 320 w 326"/>
                <a:gd name="T1" fmla="*/ 28 h 144"/>
                <a:gd name="T2" fmla="*/ 315 w 326"/>
                <a:gd name="T3" fmla="*/ 38 h 144"/>
                <a:gd name="T4" fmla="*/ 311 w 326"/>
                <a:gd name="T5" fmla="*/ 32 h 144"/>
                <a:gd name="T6" fmla="*/ 300 w 326"/>
                <a:gd name="T7" fmla="*/ 30 h 144"/>
                <a:gd name="T8" fmla="*/ 289 w 326"/>
                <a:gd name="T9" fmla="*/ 35 h 144"/>
                <a:gd name="T10" fmla="*/ 285 w 326"/>
                <a:gd name="T11" fmla="*/ 32 h 144"/>
                <a:gd name="T12" fmla="*/ 282 w 326"/>
                <a:gd name="T13" fmla="*/ 25 h 144"/>
                <a:gd name="T14" fmla="*/ 281 w 326"/>
                <a:gd name="T15" fmla="*/ 18 h 144"/>
                <a:gd name="T16" fmla="*/ 284 w 326"/>
                <a:gd name="T17" fmla="*/ 20 h 144"/>
                <a:gd name="T18" fmla="*/ 290 w 326"/>
                <a:gd name="T19" fmla="*/ 29 h 144"/>
                <a:gd name="T20" fmla="*/ 295 w 326"/>
                <a:gd name="T21" fmla="*/ 26 h 144"/>
                <a:gd name="T22" fmla="*/ 305 w 326"/>
                <a:gd name="T23" fmla="*/ 22 h 144"/>
                <a:gd name="T24" fmla="*/ 306 w 326"/>
                <a:gd name="T25" fmla="*/ 16 h 144"/>
                <a:gd name="T26" fmla="*/ 303 w 326"/>
                <a:gd name="T27" fmla="*/ 12 h 144"/>
                <a:gd name="T28" fmla="*/ 312 w 326"/>
                <a:gd name="T29" fmla="*/ 14 h 144"/>
                <a:gd name="T30" fmla="*/ 308 w 326"/>
                <a:gd name="T31" fmla="*/ 4 h 144"/>
                <a:gd name="T32" fmla="*/ 155 w 326"/>
                <a:gd name="T33" fmla="*/ 28 h 144"/>
                <a:gd name="T34" fmla="*/ 93 w 326"/>
                <a:gd name="T35" fmla="*/ 47 h 144"/>
                <a:gd name="T36" fmla="*/ 85 w 326"/>
                <a:gd name="T37" fmla="*/ 58 h 144"/>
                <a:gd name="T38" fmla="*/ 65 w 326"/>
                <a:gd name="T39" fmla="*/ 70 h 144"/>
                <a:gd name="T40" fmla="*/ 55 w 326"/>
                <a:gd name="T41" fmla="*/ 72 h 144"/>
                <a:gd name="T42" fmla="*/ 14 w 326"/>
                <a:gd name="T43" fmla="*/ 99 h 144"/>
                <a:gd name="T44" fmla="*/ 8 w 326"/>
                <a:gd name="T45" fmla="*/ 110 h 144"/>
                <a:gd name="T46" fmla="*/ 1 w 326"/>
                <a:gd name="T47" fmla="*/ 117 h 144"/>
                <a:gd name="T48" fmla="*/ 0 w 326"/>
                <a:gd name="T49" fmla="*/ 124 h 144"/>
                <a:gd name="T50" fmla="*/ 83 w 326"/>
                <a:gd name="T51" fmla="*/ 104 h 144"/>
                <a:gd name="T52" fmla="*/ 108 w 326"/>
                <a:gd name="T53" fmla="*/ 105 h 144"/>
                <a:gd name="T54" fmla="*/ 123 w 326"/>
                <a:gd name="T55" fmla="*/ 100 h 144"/>
                <a:gd name="T56" fmla="*/ 142 w 326"/>
                <a:gd name="T57" fmla="*/ 114 h 144"/>
                <a:gd name="T58" fmla="*/ 243 w 326"/>
                <a:gd name="T59" fmla="*/ 140 h 144"/>
                <a:gd name="T60" fmla="*/ 256 w 326"/>
                <a:gd name="T61" fmla="*/ 136 h 144"/>
                <a:gd name="T62" fmla="*/ 263 w 326"/>
                <a:gd name="T63" fmla="*/ 117 h 144"/>
                <a:gd name="T64" fmla="*/ 271 w 326"/>
                <a:gd name="T65" fmla="*/ 106 h 144"/>
                <a:gd name="T66" fmla="*/ 270 w 326"/>
                <a:gd name="T67" fmla="*/ 100 h 144"/>
                <a:gd name="T68" fmla="*/ 272 w 326"/>
                <a:gd name="T69" fmla="*/ 97 h 144"/>
                <a:gd name="T70" fmla="*/ 278 w 326"/>
                <a:gd name="T71" fmla="*/ 100 h 144"/>
                <a:gd name="T72" fmla="*/ 281 w 326"/>
                <a:gd name="T73" fmla="*/ 95 h 144"/>
                <a:gd name="T74" fmla="*/ 285 w 326"/>
                <a:gd name="T75" fmla="*/ 95 h 144"/>
                <a:gd name="T76" fmla="*/ 296 w 326"/>
                <a:gd name="T77" fmla="*/ 91 h 144"/>
                <a:gd name="T78" fmla="*/ 301 w 326"/>
                <a:gd name="T79" fmla="*/ 87 h 144"/>
                <a:gd name="T80" fmla="*/ 308 w 326"/>
                <a:gd name="T81" fmla="*/ 81 h 144"/>
                <a:gd name="T82" fmla="*/ 308 w 326"/>
                <a:gd name="T83" fmla="*/ 75 h 144"/>
                <a:gd name="T84" fmla="*/ 301 w 326"/>
                <a:gd name="T85" fmla="*/ 78 h 144"/>
                <a:gd name="T86" fmla="*/ 291 w 326"/>
                <a:gd name="T87" fmla="*/ 83 h 144"/>
                <a:gd name="T88" fmla="*/ 283 w 326"/>
                <a:gd name="T89" fmla="*/ 77 h 144"/>
                <a:gd name="T90" fmla="*/ 288 w 326"/>
                <a:gd name="T91" fmla="*/ 77 h 144"/>
                <a:gd name="T92" fmla="*/ 296 w 326"/>
                <a:gd name="T93" fmla="*/ 73 h 144"/>
                <a:gd name="T94" fmla="*/ 297 w 326"/>
                <a:gd name="T95" fmla="*/ 68 h 144"/>
                <a:gd name="T96" fmla="*/ 296 w 326"/>
                <a:gd name="T97" fmla="*/ 64 h 144"/>
                <a:gd name="T98" fmla="*/ 280 w 326"/>
                <a:gd name="T99" fmla="*/ 58 h 144"/>
                <a:gd name="T100" fmla="*/ 290 w 326"/>
                <a:gd name="T101" fmla="*/ 57 h 144"/>
                <a:gd name="T102" fmla="*/ 294 w 326"/>
                <a:gd name="T103" fmla="*/ 55 h 144"/>
                <a:gd name="T104" fmla="*/ 294 w 326"/>
                <a:gd name="T105" fmla="*/ 51 h 144"/>
                <a:gd name="T106" fmla="*/ 300 w 326"/>
                <a:gd name="T107" fmla="*/ 58 h 144"/>
                <a:gd name="T108" fmla="*/ 306 w 326"/>
                <a:gd name="T109" fmla="*/ 58 h 144"/>
                <a:gd name="T110" fmla="*/ 317 w 326"/>
                <a:gd name="T111" fmla="*/ 57 h 144"/>
                <a:gd name="T112" fmla="*/ 319 w 326"/>
                <a:gd name="T113" fmla="*/ 48 h 144"/>
                <a:gd name="T114" fmla="*/ 322 w 326"/>
                <a:gd name="T115" fmla="*/ 42 h 144"/>
                <a:gd name="T116" fmla="*/ 325 w 326"/>
                <a:gd name="T117"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144">
                  <a:moveTo>
                    <a:pt x="324" y="34"/>
                  </a:moveTo>
                  <a:cubicBezTo>
                    <a:pt x="322" y="31"/>
                    <a:pt x="322" y="31"/>
                    <a:pt x="322" y="31"/>
                  </a:cubicBezTo>
                  <a:cubicBezTo>
                    <a:pt x="320" y="28"/>
                    <a:pt x="320" y="28"/>
                    <a:pt x="320" y="28"/>
                  </a:cubicBezTo>
                  <a:cubicBezTo>
                    <a:pt x="317" y="28"/>
                    <a:pt x="317" y="28"/>
                    <a:pt x="317" y="28"/>
                  </a:cubicBezTo>
                  <a:cubicBezTo>
                    <a:pt x="316" y="29"/>
                    <a:pt x="316" y="29"/>
                    <a:pt x="316" y="29"/>
                  </a:cubicBezTo>
                  <a:cubicBezTo>
                    <a:pt x="315" y="38"/>
                    <a:pt x="315" y="38"/>
                    <a:pt x="315" y="38"/>
                  </a:cubicBezTo>
                  <a:cubicBezTo>
                    <a:pt x="315" y="40"/>
                    <a:pt x="315" y="40"/>
                    <a:pt x="315" y="40"/>
                  </a:cubicBezTo>
                  <a:cubicBezTo>
                    <a:pt x="312" y="38"/>
                    <a:pt x="312" y="38"/>
                    <a:pt x="312" y="38"/>
                  </a:cubicBezTo>
                  <a:cubicBezTo>
                    <a:pt x="311" y="32"/>
                    <a:pt x="311" y="32"/>
                    <a:pt x="311" y="32"/>
                  </a:cubicBezTo>
                  <a:cubicBezTo>
                    <a:pt x="309" y="28"/>
                    <a:pt x="309" y="28"/>
                    <a:pt x="309" y="28"/>
                  </a:cubicBezTo>
                  <a:cubicBezTo>
                    <a:pt x="306" y="27"/>
                    <a:pt x="306" y="27"/>
                    <a:pt x="306" y="27"/>
                  </a:cubicBezTo>
                  <a:cubicBezTo>
                    <a:pt x="300" y="30"/>
                    <a:pt x="300" y="30"/>
                    <a:pt x="300" y="30"/>
                  </a:cubicBezTo>
                  <a:cubicBezTo>
                    <a:pt x="298" y="30"/>
                    <a:pt x="298" y="30"/>
                    <a:pt x="298" y="30"/>
                  </a:cubicBezTo>
                  <a:cubicBezTo>
                    <a:pt x="292" y="32"/>
                    <a:pt x="292" y="32"/>
                    <a:pt x="292" y="32"/>
                  </a:cubicBezTo>
                  <a:cubicBezTo>
                    <a:pt x="289" y="35"/>
                    <a:pt x="289" y="35"/>
                    <a:pt x="289" y="35"/>
                  </a:cubicBezTo>
                  <a:cubicBezTo>
                    <a:pt x="286" y="39"/>
                    <a:pt x="286" y="39"/>
                    <a:pt x="286" y="39"/>
                  </a:cubicBezTo>
                  <a:cubicBezTo>
                    <a:pt x="285" y="37"/>
                    <a:pt x="285" y="37"/>
                    <a:pt x="285" y="37"/>
                  </a:cubicBezTo>
                  <a:cubicBezTo>
                    <a:pt x="285" y="32"/>
                    <a:pt x="285" y="32"/>
                    <a:pt x="285" y="32"/>
                  </a:cubicBezTo>
                  <a:cubicBezTo>
                    <a:pt x="285" y="30"/>
                    <a:pt x="285" y="30"/>
                    <a:pt x="285" y="30"/>
                  </a:cubicBezTo>
                  <a:cubicBezTo>
                    <a:pt x="283" y="27"/>
                    <a:pt x="283" y="27"/>
                    <a:pt x="283" y="27"/>
                  </a:cubicBezTo>
                  <a:cubicBezTo>
                    <a:pt x="282" y="25"/>
                    <a:pt x="282" y="25"/>
                    <a:pt x="282" y="25"/>
                  </a:cubicBezTo>
                  <a:cubicBezTo>
                    <a:pt x="281" y="23"/>
                    <a:pt x="281" y="23"/>
                    <a:pt x="281" y="23"/>
                  </a:cubicBezTo>
                  <a:cubicBezTo>
                    <a:pt x="281" y="20"/>
                    <a:pt x="281" y="20"/>
                    <a:pt x="281" y="20"/>
                  </a:cubicBezTo>
                  <a:cubicBezTo>
                    <a:pt x="281" y="18"/>
                    <a:pt x="281" y="18"/>
                    <a:pt x="281" y="18"/>
                  </a:cubicBezTo>
                  <a:cubicBezTo>
                    <a:pt x="283" y="16"/>
                    <a:pt x="283" y="16"/>
                    <a:pt x="283" y="16"/>
                  </a:cubicBezTo>
                  <a:cubicBezTo>
                    <a:pt x="283" y="16"/>
                    <a:pt x="283" y="16"/>
                    <a:pt x="283" y="16"/>
                  </a:cubicBezTo>
                  <a:cubicBezTo>
                    <a:pt x="284" y="20"/>
                    <a:pt x="284" y="20"/>
                    <a:pt x="284" y="20"/>
                  </a:cubicBezTo>
                  <a:cubicBezTo>
                    <a:pt x="285" y="26"/>
                    <a:pt x="285" y="26"/>
                    <a:pt x="285" y="26"/>
                  </a:cubicBezTo>
                  <a:cubicBezTo>
                    <a:pt x="287" y="31"/>
                    <a:pt x="287" y="31"/>
                    <a:pt x="287" y="31"/>
                  </a:cubicBezTo>
                  <a:cubicBezTo>
                    <a:pt x="290" y="29"/>
                    <a:pt x="290" y="29"/>
                    <a:pt x="290" y="29"/>
                  </a:cubicBezTo>
                  <a:cubicBezTo>
                    <a:pt x="291" y="28"/>
                    <a:pt x="291" y="28"/>
                    <a:pt x="291" y="28"/>
                  </a:cubicBezTo>
                  <a:cubicBezTo>
                    <a:pt x="294" y="26"/>
                    <a:pt x="294" y="26"/>
                    <a:pt x="294" y="26"/>
                  </a:cubicBezTo>
                  <a:cubicBezTo>
                    <a:pt x="295" y="26"/>
                    <a:pt x="295" y="26"/>
                    <a:pt x="295" y="26"/>
                  </a:cubicBezTo>
                  <a:cubicBezTo>
                    <a:pt x="299" y="24"/>
                    <a:pt x="299" y="24"/>
                    <a:pt x="299" y="24"/>
                  </a:cubicBezTo>
                  <a:cubicBezTo>
                    <a:pt x="300" y="22"/>
                    <a:pt x="300" y="22"/>
                    <a:pt x="300" y="22"/>
                  </a:cubicBezTo>
                  <a:cubicBezTo>
                    <a:pt x="305" y="22"/>
                    <a:pt x="305" y="22"/>
                    <a:pt x="305" y="22"/>
                  </a:cubicBezTo>
                  <a:cubicBezTo>
                    <a:pt x="306" y="19"/>
                    <a:pt x="306" y="19"/>
                    <a:pt x="306" y="19"/>
                  </a:cubicBezTo>
                  <a:cubicBezTo>
                    <a:pt x="307" y="18"/>
                    <a:pt x="307" y="18"/>
                    <a:pt x="307" y="18"/>
                  </a:cubicBezTo>
                  <a:cubicBezTo>
                    <a:pt x="307" y="18"/>
                    <a:pt x="306" y="17"/>
                    <a:pt x="306" y="16"/>
                  </a:cubicBezTo>
                  <a:cubicBezTo>
                    <a:pt x="305" y="16"/>
                    <a:pt x="305" y="16"/>
                    <a:pt x="305" y="16"/>
                  </a:cubicBezTo>
                  <a:cubicBezTo>
                    <a:pt x="303" y="13"/>
                    <a:pt x="303" y="13"/>
                    <a:pt x="303" y="13"/>
                  </a:cubicBezTo>
                  <a:cubicBezTo>
                    <a:pt x="303" y="12"/>
                    <a:pt x="303" y="12"/>
                    <a:pt x="303" y="12"/>
                  </a:cubicBezTo>
                  <a:cubicBezTo>
                    <a:pt x="304" y="12"/>
                    <a:pt x="304" y="12"/>
                    <a:pt x="304" y="12"/>
                  </a:cubicBezTo>
                  <a:cubicBezTo>
                    <a:pt x="309" y="14"/>
                    <a:pt x="309" y="14"/>
                    <a:pt x="309" y="14"/>
                  </a:cubicBezTo>
                  <a:cubicBezTo>
                    <a:pt x="312" y="14"/>
                    <a:pt x="312" y="14"/>
                    <a:pt x="312" y="14"/>
                  </a:cubicBezTo>
                  <a:cubicBezTo>
                    <a:pt x="312" y="11"/>
                    <a:pt x="312" y="11"/>
                    <a:pt x="312" y="11"/>
                  </a:cubicBezTo>
                  <a:cubicBezTo>
                    <a:pt x="309" y="7"/>
                    <a:pt x="309" y="7"/>
                    <a:pt x="309" y="7"/>
                  </a:cubicBezTo>
                  <a:cubicBezTo>
                    <a:pt x="308" y="4"/>
                    <a:pt x="308" y="4"/>
                    <a:pt x="308" y="4"/>
                  </a:cubicBezTo>
                  <a:cubicBezTo>
                    <a:pt x="305" y="0"/>
                    <a:pt x="305" y="0"/>
                    <a:pt x="305" y="0"/>
                  </a:cubicBezTo>
                  <a:cubicBezTo>
                    <a:pt x="218" y="18"/>
                    <a:pt x="218" y="18"/>
                    <a:pt x="218" y="18"/>
                  </a:cubicBezTo>
                  <a:cubicBezTo>
                    <a:pt x="155" y="28"/>
                    <a:pt x="155" y="28"/>
                    <a:pt x="155" y="28"/>
                  </a:cubicBezTo>
                  <a:cubicBezTo>
                    <a:pt x="94" y="35"/>
                    <a:pt x="94" y="35"/>
                    <a:pt x="94" y="35"/>
                  </a:cubicBezTo>
                  <a:cubicBezTo>
                    <a:pt x="94" y="47"/>
                    <a:pt x="94" y="47"/>
                    <a:pt x="94" y="47"/>
                  </a:cubicBezTo>
                  <a:cubicBezTo>
                    <a:pt x="93" y="47"/>
                    <a:pt x="93" y="47"/>
                    <a:pt x="93" y="47"/>
                  </a:cubicBezTo>
                  <a:cubicBezTo>
                    <a:pt x="89" y="49"/>
                    <a:pt x="89" y="49"/>
                    <a:pt x="89" y="49"/>
                  </a:cubicBezTo>
                  <a:cubicBezTo>
                    <a:pt x="86" y="54"/>
                    <a:pt x="86" y="54"/>
                    <a:pt x="86" y="54"/>
                  </a:cubicBezTo>
                  <a:cubicBezTo>
                    <a:pt x="85" y="58"/>
                    <a:pt x="85" y="58"/>
                    <a:pt x="85" y="58"/>
                  </a:cubicBezTo>
                  <a:cubicBezTo>
                    <a:pt x="74" y="60"/>
                    <a:pt x="74" y="60"/>
                    <a:pt x="74" y="60"/>
                  </a:cubicBezTo>
                  <a:cubicBezTo>
                    <a:pt x="69" y="66"/>
                    <a:pt x="69" y="66"/>
                    <a:pt x="69" y="66"/>
                  </a:cubicBezTo>
                  <a:cubicBezTo>
                    <a:pt x="65" y="70"/>
                    <a:pt x="65" y="70"/>
                    <a:pt x="65" y="70"/>
                  </a:cubicBezTo>
                  <a:cubicBezTo>
                    <a:pt x="62" y="66"/>
                    <a:pt x="62" y="66"/>
                    <a:pt x="62" y="66"/>
                  </a:cubicBezTo>
                  <a:cubicBezTo>
                    <a:pt x="59" y="66"/>
                    <a:pt x="59" y="66"/>
                    <a:pt x="59" y="66"/>
                  </a:cubicBezTo>
                  <a:cubicBezTo>
                    <a:pt x="55" y="72"/>
                    <a:pt x="55" y="72"/>
                    <a:pt x="55" y="72"/>
                  </a:cubicBezTo>
                  <a:cubicBezTo>
                    <a:pt x="53" y="76"/>
                    <a:pt x="53" y="76"/>
                    <a:pt x="53" y="76"/>
                  </a:cubicBezTo>
                  <a:cubicBezTo>
                    <a:pt x="48" y="79"/>
                    <a:pt x="48" y="79"/>
                    <a:pt x="48" y="79"/>
                  </a:cubicBezTo>
                  <a:cubicBezTo>
                    <a:pt x="14" y="99"/>
                    <a:pt x="14" y="99"/>
                    <a:pt x="14" y="99"/>
                  </a:cubicBezTo>
                  <a:cubicBezTo>
                    <a:pt x="11" y="103"/>
                    <a:pt x="11" y="103"/>
                    <a:pt x="11" y="103"/>
                  </a:cubicBezTo>
                  <a:cubicBezTo>
                    <a:pt x="12" y="107"/>
                    <a:pt x="12" y="107"/>
                    <a:pt x="12" y="107"/>
                  </a:cubicBezTo>
                  <a:cubicBezTo>
                    <a:pt x="8" y="110"/>
                    <a:pt x="8" y="110"/>
                    <a:pt x="8" y="110"/>
                  </a:cubicBezTo>
                  <a:cubicBezTo>
                    <a:pt x="5" y="110"/>
                    <a:pt x="5" y="110"/>
                    <a:pt x="5" y="110"/>
                  </a:cubicBezTo>
                  <a:cubicBezTo>
                    <a:pt x="1" y="114"/>
                    <a:pt x="1" y="114"/>
                    <a:pt x="1" y="114"/>
                  </a:cubicBezTo>
                  <a:cubicBezTo>
                    <a:pt x="1" y="117"/>
                    <a:pt x="1" y="117"/>
                    <a:pt x="1" y="117"/>
                  </a:cubicBezTo>
                  <a:cubicBezTo>
                    <a:pt x="0" y="123"/>
                    <a:pt x="0" y="123"/>
                    <a:pt x="0" y="123"/>
                  </a:cubicBezTo>
                  <a:cubicBezTo>
                    <a:pt x="0" y="124"/>
                    <a:pt x="0" y="124"/>
                    <a:pt x="0" y="124"/>
                  </a:cubicBezTo>
                  <a:cubicBezTo>
                    <a:pt x="0" y="124"/>
                    <a:pt x="0" y="124"/>
                    <a:pt x="0" y="124"/>
                  </a:cubicBezTo>
                  <a:cubicBezTo>
                    <a:pt x="56" y="118"/>
                    <a:pt x="56" y="118"/>
                    <a:pt x="56" y="118"/>
                  </a:cubicBezTo>
                  <a:cubicBezTo>
                    <a:pt x="73" y="105"/>
                    <a:pt x="73" y="105"/>
                    <a:pt x="73" y="105"/>
                  </a:cubicBezTo>
                  <a:cubicBezTo>
                    <a:pt x="83" y="104"/>
                    <a:pt x="83" y="104"/>
                    <a:pt x="83" y="104"/>
                  </a:cubicBezTo>
                  <a:cubicBezTo>
                    <a:pt x="90" y="104"/>
                    <a:pt x="90" y="104"/>
                    <a:pt x="90" y="104"/>
                  </a:cubicBezTo>
                  <a:cubicBezTo>
                    <a:pt x="102" y="106"/>
                    <a:pt x="102" y="106"/>
                    <a:pt x="102" y="106"/>
                  </a:cubicBezTo>
                  <a:cubicBezTo>
                    <a:pt x="108" y="105"/>
                    <a:pt x="108" y="105"/>
                    <a:pt x="108" y="105"/>
                  </a:cubicBezTo>
                  <a:cubicBezTo>
                    <a:pt x="111" y="104"/>
                    <a:pt x="111" y="104"/>
                    <a:pt x="111" y="104"/>
                  </a:cubicBezTo>
                  <a:cubicBezTo>
                    <a:pt x="116" y="101"/>
                    <a:pt x="116" y="101"/>
                    <a:pt x="116" y="101"/>
                  </a:cubicBezTo>
                  <a:cubicBezTo>
                    <a:pt x="123" y="100"/>
                    <a:pt x="123" y="100"/>
                    <a:pt x="123" y="100"/>
                  </a:cubicBezTo>
                  <a:cubicBezTo>
                    <a:pt x="132" y="101"/>
                    <a:pt x="132" y="101"/>
                    <a:pt x="132" y="101"/>
                  </a:cubicBezTo>
                  <a:cubicBezTo>
                    <a:pt x="138" y="104"/>
                    <a:pt x="138" y="104"/>
                    <a:pt x="138" y="104"/>
                  </a:cubicBezTo>
                  <a:cubicBezTo>
                    <a:pt x="142" y="114"/>
                    <a:pt x="142" y="114"/>
                    <a:pt x="142" y="114"/>
                  </a:cubicBezTo>
                  <a:cubicBezTo>
                    <a:pt x="182" y="106"/>
                    <a:pt x="182" y="106"/>
                    <a:pt x="182" y="106"/>
                  </a:cubicBezTo>
                  <a:cubicBezTo>
                    <a:pt x="234" y="144"/>
                    <a:pt x="234" y="144"/>
                    <a:pt x="234" y="144"/>
                  </a:cubicBezTo>
                  <a:cubicBezTo>
                    <a:pt x="243" y="140"/>
                    <a:pt x="243" y="140"/>
                    <a:pt x="243" y="140"/>
                  </a:cubicBezTo>
                  <a:cubicBezTo>
                    <a:pt x="245" y="140"/>
                    <a:pt x="245" y="140"/>
                    <a:pt x="245" y="140"/>
                  </a:cubicBezTo>
                  <a:cubicBezTo>
                    <a:pt x="254" y="139"/>
                    <a:pt x="254" y="139"/>
                    <a:pt x="254" y="139"/>
                  </a:cubicBezTo>
                  <a:cubicBezTo>
                    <a:pt x="256" y="136"/>
                    <a:pt x="256" y="136"/>
                    <a:pt x="256" y="136"/>
                  </a:cubicBezTo>
                  <a:cubicBezTo>
                    <a:pt x="259" y="133"/>
                    <a:pt x="259" y="133"/>
                    <a:pt x="259" y="133"/>
                  </a:cubicBezTo>
                  <a:cubicBezTo>
                    <a:pt x="260" y="124"/>
                    <a:pt x="260" y="124"/>
                    <a:pt x="260" y="124"/>
                  </a:cubicBezTo>
                  <a:cubicBezTo>
                    <a:pt x="263" y="117"/>
                    <a:pt x="263" y="117"/>
                    <a:pt x="263" y="117"/>
                  </a:cubicBezTo>
                  <a:cubicBezTo>
                    <a:pt x="267" y="111"/>
                    <a:pt x="267" y="111"/>
                    <a:pt x="267" y="111"/>
                  </a:cubicBezTo>
                  <a:cubicBezTo>
                    <a:pt x="271" y="108"/>
                    <a:pt x="271" y="108"/>
                    <a:pt x="271" y="108"/>
                  </a:cubicBezTo>
                  <a:cubicBezTo>
                    <a:pt x="271" y="106"/>
                    <a:pt x="271" y="106"/>
                    <a:pt x="271" y="106"/>
                  </a:cubicBezTo>
                  <a:cubicBezTo>
                    <a:pt x="270" y="103"/>
                    <a:pt x="270" y="103"/>
                    <a:pt x="270" y="103"/>
                  </a:cubicBezTo>
                  <a:cubicBezTo>
                    <a:pt x="269" y="101"/>
                    <a:pt x="269" y="101"/>
                    <a:pt x="269" y="101"/>
                  </a:cubicBezTo>
                  <a:cubicBezTo>
                    <a:pt x="270" y="100"/>
                    <a:pt x="270" y="100"/>
                    <a:pt x="270" y="100"/>
                  </a:cubicBezTo>
                  <a:cubicBezTo>
                    <a:pt x="270" y="98"/>
                    <a:pt x="270" y="98"/>
                    <a:pt x="270" y="98"/>
                  </a:cubicBezTo>
                  <a:cubicBezTo>
                    <a:pt x="271" y="97"/>
                    <a:pt x="271" y="97"/>
                    <a:pt x="271" y="97"/>
                  </a:cubicBezTo>
                  <a:cubicBezTo>
                    <a:pt x="272" y="97"/>
                    <a:pt x="272" y="97"/>
                    <a:pt x="272" y="97"/>
                  </a:cubicBezTo>
                  <a:cubicBezTo>
                    <a:pt x="273" y="98"/>
                    <a:pt x="273" y="98"/>
                    <a:pt x="273" y="98"/>
                  </a:cubicBezTo>
                  <a:cubicBezTo>
                    <a:pt x="274" y="102"/>
                    <a:pt x="274" y="102"/>
                    <a:pt x="274" y="102"/>
                  </a:cubicBezTo>
                  <a:cubicBezTo>
                    <a:pt x="278" y="100"/>
                    <a:pt x="278" y="100"/>
                    <a:pt x="278" y="100"/>
                  </a:cubicBezTo>
                  <a:cubicBezTo>
                    <a:pt x="281" y="99"/>
                    <a:pt x="281" y="99"/>
                    <a:pt x="281" y="99"/>
                  </a:cubicBezTo>
                  <a:cubicBezTo>
                    <a:pt x="281" y="97"/>
                    <a:pt x="281" y="97"/>
                    <a:pt x="281" y="97"/>
                  </a:cubicBezTo>
                  <a:cubicBezTo>
                    <a:pt x="281" y="95"/>
                    <a:pt x="281" y="95"/>
                    <a:pt x="281" y="95"/>
                  </a:cubicBezTo>
                  <a:cubicBezTo>
                    <a:pt x="283" y="94"/>
                    <a:pt x="283" y="94"/>
                    <a:pt x="283" y="94"/>
                  </a:cubicBezTo>
                  <a:cubicBezTo>
                    <a:pt x="283" y="93"/>
                    <a:pt x="283" y="93"/>
                    <a:pt x="283" y="93"/>
                  </a:cubicBezTo>
                  <a:cubicBezTo>
                    <a:pt x="285" y="95"/>
                    <a:pt x="285" y="95"/>
                    <a:pt x="285" y="95"/>
                  </a:cubicBezTo>
                  <a:cubicBezTo>
                    <a:pt x="290" y="93"/>
                    <a:pt x="290" y="93"/>
                    <a:pt x="290" y="93"/>
                  </a:cubicBezTo>
                  <a:cubicBezTo>
                    <a:pt x="294" y="91"/>
                    <a:pt x="294" y="91"/>
                    <a:pt x="294" y="91"/>
                  </a:cubicBezTo>
                  <a:cubicBezTo>
                    <a:pt x="296" y="91"/>
                    <a:pt x="296" y="91"/>
                    <a:pt x="296" y="91"/>
                  </a:cubicBezTo>
                  <a:cubicBezTo>
                    <a:pt x="299" y="89"/>
                    <a:pt x="299" y="89"/>
                    <a:pt x="299" y="89"/>
                  </a:cubicBezTo>
                  <a:cubicBezTo>
                    <a:pt x="301" y="88"/>
                    <a:pt x="301" y="88"/>
                    <a:pt x="301" y="88"/>
                  </a:cubicBezTo>
                  <a:cubicBezTo>
                    <a:pt x="301" y="87"/>
                    <a:pt x="301" y="87"/>
                    <a:pt x="301" y="87"/>
                  </a:cubicBezTo>
                  <a:cubicBezTo>
                    <a:pt x="305" y="90"/>
                    <a:pt x="305" y="90"/>
                    <a:pt x="305" y="90"/>
                  </a:cubicBezTo>
                  <a:cubicBezTo>
                    <a:pt x="307" y="86"/>
                    <a:pt x="307" y="86"/>
                    <a:pt x="307" y="86"/>
                  </a:cubicBezTo>
                  <a:cubicBezTo>
                    <a:pt x="308" y="81"/>
                    <a:pt x="308" y="81"/>
                    <a:pt x="308" y="81"/>
                  </a:cubicBezTo>
                  <a:cubicBezTo>
                    <a:pt x="309" y="79"/>
                    <a:pt x="309" y="79"/>
                    <a:pt x="309" y="79"/>
                  </a:cubicBezTo>
                  <a:cubicBezTo>
                    <a:pt x="310" y="77"/>
                    <a:pt x="310" y="77"/>
                    <a:pt x="310" y="77"/>
                  </a:cubicBezTo>
                  <a:cubicBezTo>
                    <a:pt x="310" y="77"/>
                    <a:pt x="309" y="74"/>
                    <a:pt x="308" y="75"/>
                  </a:cubicBezTo>
                  <a:cubicBezTo>
                    <a:pt x="307" y="75"/>
                    <a:pt x="304" y="76"/>
                    <a:pt x="304" y="76"/>
                  </a:cubicBezTo>
                  <a:cubicBezTo>
                    <a:pt x="303" y="78"/>
                    <a:pt x="303" y="78"/>
                    <a:pt x="303" y="78"/>
                  </a:cubicBezTo>
                  <a:cubicBezTo>
                    <a:pt x="301" y="78"/>
                    <a:pt x="301" y="78"/>
                    <a:pt x="301" y="78"/>
                  </a:cubicBezTo>
                  <a:cubicBezTo>
                    <a:pt x="299" y="80"/>
                    <a:pt x="299" y="80"/>
                    <a:pt x="299" y="80"/>
                  </a:cubicBezTo>
                  <a:cubicBezTo>
                    <a:pt x="294" y="83"/>
                    <a:pt x="294" y="83"/>
                    <a:pt x="294" y="83"/>
                  </a:cubicBezTo>
                  <a:cubicBezTo>
                    <a:pt x="291" y="83"/>
                    <a:pt x="291" y="83"/>
                    <a:pt x="291" y="83"/>
                  </a:cubicBezTo>
                  <a:cubicBezTo>
                    <a:pt x="283" y="81"/>
                    <a:pt x="283" y="81"/>
                    <a:pt x="283" y="81"/>
                  </a:cubicBezTo>
                  <a:cubicBezTo>
                    <a:pt x="283" y="79"/>
                    <a:pt x="283" y="79"/>
                    <a:pt x="283" y="79"/>
                  </a:cubicBezTo>
                  <a:cubicBezTo>
                    <a:pt x="283" y="77"/>
                    <a:pt x="283" y="77"/>
                    <a:pt x="283" y="77"/>
                  </a:cubicBezTo>
                  <a:cubicBezTo>
                    <a:pt x="284" y="76"/>
                    <a:pt x="284" y="76"/>
                    <a:pt x="284" y="76"/>
                  </a:cubicBezTo>
                  <a:cubicBezTo>
                    <a:pt x="286" y="76"/>
                    <a:pt x="286" y="76"/>
                    <a:pt x="286" y="76"/>
                  </a:cubicBezTo>
                  <a:cubicBezTo>
                    <a:pt x="288" y="77"/>
                    <a:pt x="288" y="77"/>
                    <a:pt x="288" y="77"/>
                  </a:cubicBezTo>
                  <a:cubicBezTo>
                    <a:pt x="293" y="77"/>
                    <a:pt x="293" y="77"/>
                    <a:pt x="293" y="77"/>
                  </a:cubicBezTo>
                  <a:cubicBezTo>
                    <a:pt x="296" y="75"/>
                    <a:pt x="296" y="75"/>
                    <a:pt x="296" y="75"/>
                  </a:cubicBezTo>
                  <a:cubicBezTo>
                    <a:pt x="296" y="73"/>
                    <a:pt x="296" y="73"/>
                    <a:pt x="296" y="73"/>
                  </a:cubicBezTo>
                  <a:cubicBezTo>
                    <a:pt x="295" y="71"/>
                    <a:pt x="295" y="71"/>
                    <a:pt x="295" y="71"/>
                  </a:cubicBezTo>
                  <a:cubicBezTo>
                    <a:pt x="296" y="68"/>
                    <a:pt x="296" y="68"/>
                    <a:pt x="296" y="68"/>
                  </a:cubicBezTo>
                  <a:cubicBezTo>
                    <a:pt x="297" y="68"/>
                    <a:pt x="297" y="68"/>
                    <a:pt x="297" y="68"/>
                  </a:cubicBezTo>
                  <a:cubicBezTo>
                    <a:pt x="299" y="66"/>
                    <a:pt x="299" y="66"/>
                    <a:pt x="299" y="66"/>
                  </a:cubicBezTo>
                  <a:cubicBezTo>
                    <a:pt x="299" y="64"/>
                    <a:pt x="299" y="64"/>
                    <a:pt x="299" y="64"/>
                  </a:cubicBezTo>
                  <a:cubicBezTo>
                    <a:pt x="296" y="64"/>
                    <a:pt x="296" y="64"/>
                    <a:pt x="296" y="64"/>
                  </a:cubicBezTo>
                  <a:cubicBezTo>
                    <a:pt x="290" y="61"/>
                    <a:pt x="290" y="61"/>
                    <a:pt x="290" y="61"/>
                  </a:cubicBezTo>
                  <a:cubicBezTo>
                    <a:pt x="283" y="60"/>
                    <a:pt x="283" y="60"/>
                    <a:pt x="283" y="60"/>
                  </a:cubicBezTo>
                  <a:cubicBezTo>
                    <a:pt x="280" y="58"/>
                    <a:pt x="280" y="58"/>
                    <a:pt x="280" y="58"/>
                  </a:cubicBezTo>
                  <a:cubicBezTo>
                    <a:pt x="280" y="57"/>
                    <a:pt x="280" y="57"/>
                    <a:pt x="280" y="57"/>
                  </a:cubicBezTo>
                  <a:cubicBezTo>
                    <a:pt x="284" y="57"/>
                    <a:pt x="284" y="57"/>
                    <a:pt x="284" y="57"/>
                  </a:cubicBezTo>
                  <a:cubicBezTo>
                    <a:pt x="290" y="57"/>
                    <a:pt x="290" y="57"/>
                    <a:pt x="290" y="57"/>
                  </a:cubicBezTo>
                  <a:cubicBezTo>
                    <a:pt x="294" y="59"/>
                    <a:pt x="294" y="59"/>
                    <a:pt x="294" y="59"/>
                  </a:cubicBezTo>
                  <a:cubicBezTo>
                    <a:pt x="295" y="57"/>
                    <a:pt x="295" y="57"/>
                    <a:pt x="295" y="57"/>
                  </a:cubicBezTo>
                  <a:cubicBezTo>
                    <a:pt x="294" y="55"/>
                    <a:pt x="294" y="55"/>
                    <a:pt x="294" y="55"/>
                  </a:cubicBezTo>
                  <a:cubicBezTo>
                    <a:pt x="293" y="54"/>
                    <a:pt x="293" y="54"/>
                    <a:pt x="293" y="54"/>
                  </a:cubicBezTo>
                  <a:cubicBezTo>
                    <a:pt x="292" y="52"/>
                    <a:pt x="292" y="52"/>
                    <a:pt x="292" y="52"/>
                  </a:cubicBezTo>
                  <a:cubicBezTo>
                    <a:pt x="294" y="51"/>
                    <a:pt x="294" y="51"/>
                    <a:pt x="294" y="51"/>
                  </a:cubicBezTo>
                  <a:cubicBezTo>
                    <a:pt x="297" y="51"/>
                    <a:pt x="297" y="51"/>
                    <a:pt x="297" y="51"/>
                  </a:cubicBezTo>
                  <a:cubicBezTo>
                    <a:pt x="298" y="56"/>
                    <a:pt x="298" y="56"/>
                    <a:pt x="298" y="56"/>
                  </a:cubicBezTo>
                  <a:cubicBezTo>
                    <a:pt x="300" y="58"/>
                    <a:pt x="300" y="58"/>
                    <a:pt x="300" y="58"/>
                  </a:cubicBezTo>
                  <a:cubicBezTo>
                    <a:pt x="303" y="58"/>
                    <a:pt x="303" y="58"/>
                    <a:pt x="303" y="58"/>
                  </a:cubicBezTo>
                  <a:cubicBezTo>
                    <a:pt x="304" y="57"/>
                    <a:pt x="304" y="57"/>
                    <a:pt x="304" y="57"/>
                  </a:cubicBezTo>
                  <a:cubicBezTo>
                    <a:pt x="306" y="58"/>
                    <a:pt x="306" y="58"/>
                    <a:pt x="306" y="58"/>
                  </a:cubicBezTo>
                  <a:cubicBezTo>
                    <a:pt x="310" y="58"/>
                    <a:pt x="310" y="58"/>
                    <a:pt x="310" y="58"/>
                  </a:cubicBezTo>
                  <a:cubicBezTo>
                    <a:pt x="316" y="58"/>
                    <a:pt x="316" y="58"/>
                    <a:pt x="316" y="58"/>
                  </a:cubicBezTo>
                  <a:cubicBezTo>
                    <a:pt x="317" y="57"/>
                    <a:pt x="317" y="57"/>
                    <a:pt x="317" y="57"/>
                  </a:cubicBezTo>
                  <a:cubicBezTo>
                    <a:pt x="317" y="53"/>
                    <a:pt x="317" y="53"/>
                    <a:pt x="317" y="53"/>
                  </a:cubicBezTo>
                  <a:cubicBezTo>
                    <a:pt x="318" y="51"/>
                    <a:pt x="318" y="51"/>
                    <a:pt x="318" y="51"/>
                  </a:cubicBezTo>
                  <a:cubicBezTo>
                    <a:pt x="319" y="48"/>
                    <a:pt x="319" y="48"/>
                    <a:pt x="319" y="48"/>
                  </a:cubicBezTo>
                  <a:cubicBezTo>
                    <a:pt x="319" y="46"/>
                    <a:pt x="319" y="46"/>
                    <a:pt x="319" y="46"/>
                  </a:cubicBezTo>
                  <a:cubicBezTo>
                    <a:pt x="320" y="42"/>
                    <a:pt x="320" y="42"/>
                    <a:pt x="320" y="42"/>
                  </a:cubicBezTo>
                  <a:cubicBezTo>
                    <a:pt x="322" y="42"/>
                    <a:pt x="322" y="42"/>
                    <a:pt x="322" y="42"/>
                  </a:cubicBezTo>
                  <a:cubicBezTo>
                    <a:pt x="323" y="44"/>
                    <a:pt x="323" y="44"/>
                    <a:pt x="323" y="44"/>
                  </a:cubicBezTo>
                  <a:cubicBezTo>
                    <a:pt x="325" y="42"/>
                    <a:pt x="325" y="42"/>
                    <a:pt x="325" y="42"/>
                  </a:cubicBezTo>
                  <a:cubicBezTo>
                    <a:pt x="325" y="39"/>
                    <a:pt x="325" y="39"/>
                    <a:pt x="325" y="39"/>
                  </a:cubicBezTo>
                  <a:cubicBezTo>
                    <a:pt x="326" y="37"/>
                    <a:pt x="326" y="37"/>
                    <a:pt x="326" y="37"/>
                  </a:cubicBezTo>
                  <a:lnTo>
                    <a:pt x="324" y="34"/>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47" name="Freeform 38">
              <a:extLst>
                <a:ext uri="{FF2B5EF4-FFF2-40B4-BE49-F238E27FC236}">
                  <a16:creationId xmlns:a16="http://schemas.microsoft.com/office/drawing/2014/main" id="{37997FF6-442D-4C75-8FF2-625DDBA67B63}"/>
                </a:ext>
              </a:extLst>
            </p:cNvPr>
            <p:cNvSpPr>
              <a:spLocks/>
            </p:cNvSpPr>
            <p:nvPr/>
          </p:nvSpPr>
          <p:spPr bwMode="auto">
            <a:xfrm>
              <a:off x="7274749" y="2775308"/>
              <a:ext cx="286695" cy="308620"/>
            </a:xfrm>
            <a:custGeom>
              <a:avLst/>
              <a:gdLst>
                <a:gd name="T0" fmla="*/ 196 w 201"/>
                <a:gd name="T1" fmla="*/ 127 h 216"/>
                <a:gd name="T2" fmla="*/ 195 w 201"/>
                <a:gd name="T3" fmla="*/ 120 h 216"/>
                <a:gd name="T4" fmla="*/ 191 w 201"/>
                <a:gd name="T5" fmla="*/ 115 h 216"/>
                <a:gd name="T6" fmla="*/ 190 w 201"/>
                <a:gd name="T7" fmla="*/ 110 h 216"/>
                <a:gd name="T8" fmla="*/ 187 w 201"/>
                <a:gd name="T9" fmla="*/ 107 h 216"/>
                <a:gd name="T10" fmla="*/ 183 w 201"/>
                <a:gd name="T11" fmla="*/ 106 h 216"/>
                <a:gd name="T12" fmla="*/ 181 w 201"/>
                <a:gd name="T13" fmla="*/ 101 h 216"/>
                <a:gd name="T14" fmla="*/ 179 w 201"/>
                <a:gd name="T15" fmla="*/ 96 h 216"/>
                <a:gd name="T16" fmla="*/ 174 w 201"/>
                <a:gd name="T17" fmla="*/ 89 h 216"/>
                <a:gd name="T18" fmla="*/ 168 w 201"/>
                <a:gd name="T19" fmla="*/ 84 h 216"/>
                <a:gd name="T20" fmla="*/ 158 w 201"/>
                <a:gd name="T21" fmla="*/ 78 h 216"/>
                <a:gd name="T22" fmla="*/ 147 w 201"/>
                <a:gd name="T23" fmla="*/ 63 h 216"/>
                <a:gd name="T24" fmla="*/ 126 w 201"/>
                <a:gd name="T25" fmla="*/ 46 h 216"/>
                <a:gd name="T26" fmla="*/ 116 w 201"/>
                <a:gd name="T27" fmla="*/ 35 h 216"/>
                <a:gd name="T28" fmla="*/ 111 w 201"/>
                <a:gd name="T29" fmla="*/ 27 h 216"/>
                <a:gd name="T30" fmla="*/ 96 w 201"/>
                <a:gd name="T31" fmla="*/ 19 h 216"/>
                <a:gd name="T32" fmla="*/ 92 w 201"/>
                <a:gd name="T33" fmla="*/ 14 h 216"/>
                <a:gd name="T34" fmla="*/ 97 w 201"/>
                <a:gd name="T35" fmla="*/ 8 h 216"/>
                <a:gd name="T36" fmla="*/ 103 w 201"/>
                <a:gd name="T37" fmla="*/ 4 h 216"/>
                <a:gd name="T38" fmla="*/ 104 w 201"/>
                <a:gd name="T39" fmla="*/ 0 h 216"/>
                <a:gd name="T40" fmla="*/ 48 w 201"/>
                <a:gd name="T41" fmla="*/ 6 h 216"/>
                <a:gd name="T42" fmla="*/ 0 w 201"/>
                <a:gd name="T43" fmla="*/ 10 h 216"/>
                <a:gd name="T44" fmla="*/ 11 w 201"/>
                <a:gd name="T45" fmla="*/ 58 h 216"/>
                <a:gd name="T46" fmla="*/ 25 w 201"/>
                <a:gd name="T47" fmla="*/ 107 h 216"/>
                <a:gd name="T48" fmla="*/ 38 w 201"/>
                <a:gd name="T49" fmla="*/ 128 h 216"/>
                <a:gd name="T50" fmla="*/ 39 w 201"/>
                <a:gd name="T51" fmla="*/ 137 h 216"/>
                <a:gd name="T52" fmla="*/ 40 w 201"/>
                <a:gd name="T53" fmla="*/ 144 h 216"/>
                <a:gd name="T54" fmla="*/ 39 w 201"/>
                <a:gd name="T55" fmla="*/ 150 h 216"/>
                <a:gd name="T56" fmla="*/ 35 w 201"/>
                <a:gd name="T57" fmla="*/ 157 h 216"/>
                <a:gd name="T58" fmla="*/ 37 w 201"/>
                <a:gd name="T59" fmla="*/ 172 h 216"/>
                <a:gd name="T60" fmla="*/ 40 w 201"/>
                <a:gd name="T61" fmla="*/ 182 h 216"/>
                <a:gd name="T62" fmla="*/ 37 w 201"/>
                <a:gd name="T63" fmla="*/ 186 h 216"/>
                <a:gd name="T64" fmla="*/ 41 w 201"/>
                <a:gd name="T65" fmla="*/ 193 h 216"/>
                <a:gd name="T66" fmla="*/ 46 w 201"/>
                <a:gd name="T67" fmla="*/ 201 h 216"/>
                <a:gd name="T68" fmla="*/ 160 w 201"/>
                <a:gd name="T69" fmla="*/ 207 h 216"/>
                <a:gd name="T70" fmla="*/ 169 w 201"/>
                <a:gd name="T71" fmla="*/ 216 h 216"/>
                <a:gd name="T72" fmla="*/ 166 w 201"/>
                <a:gd name="T73" fmla="*/ 193 h 216"/>
                <a:gd name="T74" fmla="*/ 183 w 201"/>
                <a:gd name="T75" fmla="*/ 196 h 216"/>
                <a:gd name="T76" fmla="*/ 185 w 201"/>
                <a:gd name="T77" fmla="*/ 189 h 216"/>
                <a:gd name="T78" fmla="*/ 182 w 201"/>
                <a:gd name="T79" fmla="*/ 187 h 216"/>
                <a:gd name="T80" fmla="*/ 180 w 201"/>
                <a:gd name="T81" fmla="*/ 183 h 216"/>
                <a:gd name="T82" fmla="*/ 185 w 201"/>
                <a:gd name="T83" fmla="*/ 183 h 216"/>
                <a:gd name="T84" fmla="*/ 183 w 201"/>
                <a:gd name="T85" fmla="*/ 177 h 216"/>
                <a:gd name="T86" fmla="*/ 188 w 201"/>
                <a:gd name="T87" fmla="*/ 174 h 216"/>
                <a:gd name="T88" fmla="*/ 187 w 201"/>
                <a:gd name="T89" fmla="*/ 168 h 216"/>
                <a:gd name="T90" fmla="*/ 188 w 201"/>
                <a:gd name="T91" fmla="*/ 165 h 216"/>
                <a:gd name="T92" fmla="*/ 189 w 201"/>
                <a:gd name="T93" fmla="*/ 161 h 216"/>
                <a:gd name="T94" fmla="*/ 189 w 201"/>
                <a:gd name="T95" fmla="*/ 151 h 216"/>
                <a:gd name="T96" fmla="*/ 194 w 201"/>
                <a:gd name="T97" fmla="*/ 152 h 216"/>
                <a:gd name="T98" fmla="*/ 193 w 201"/>
                <a:gd name="T99" fmla="*/ 149 h 216"/>
                <a:gd name="T100" fmla="*/ 189 w 201"/>
                <a:gd name="T101" fmla="*/ 144 h 216"/>
                <a:gd name="T102" fmla="*/ 196 w 201"/>
                <a:gd name="T103" fmla="*/ 144 h 216"/>
                <a:gd name="T104" fmla="*/ 193 w 201"/>
                <a:gd name="T105" fmla="*/ 141 h 216"/>
                <a:gd name="T106" fmla="*/ 192 w 201"/>
                <a:gd name="T107" fmla="*/ 137 h 216"/>
                <a:gd name="T108" fmla="*/ 197 w 201"/>
                <a:gd name="T109" fmla="*/ 138 h 216"/>
                <a:gd name="T110" fmla="*/ 199 w 201"/>
                <a:gd name="T111" fmla="*/ 134 h 216"/>
                <a:gd name="T112" fmla="*/ 201 w 201"/>
                <a:gd name="T113" fmla="*/ 130 h 216"/>
                <a:gd name="T114" fmla="*/ 198 w 201"/>
                <a:gd name="T115" fmla="*/ 12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1" h="216">
                  <a:moveTo>
                    <a:pt x="198" y="128"/>
                  </a:moveTo>
                  <a:cubicBezTo>
                    <a:pt x="196" y="127"/>
                    <a:pt x="196" y="127"/>
                    <a:pt x="196" y="127"/>
                  </a:cubicBezTo>
                  <a:cubicBezTo>
                    <a:pt x="195" y="124"/>
                    <a:pt x="195" y="124"/>
                    <a:pt x="195" y="124"/>
                  </a:cubicBezTo>
                  <a:cubicBezTo>
                    <a:pt x="195" y="120"/>
                    <a:pt x="195" y="120"/>
                    <a:pt x="195" y="120"/>
                  </a:cubicBezTo>
                  <a:cubicBezTo>
                    <a:pt x="195" y="119"/>
                    <a:pt x="195" y="119"/>
                    <a:pt x="195" y="119"/>
                  </a:cubicBezTo>
                  <a:cubicBezTo>
                    <a:pt x="191" y="115"/>
                    <a:pt x="191" y="115"/>
                    <a:pt x="191" y="115"/>
                  </a:cubicBezTo>
                  <a:cubicBezTo>
                    <a:pt x="190" y="112"/>
                    <a:pt x="190" y="112"/>
                    <a:pt x="190" y="112"/>
                  </a:cubicBezTo>
                  <a:cubicBezTo>
                    <a:pt x="190" y="110"/>
                    <a:pt x="190" y="110"/>
                    <a:pt x="190" y="110"/>
                  </a:cubicBezTo>
                  <a:cubicBezTo>
                    <a:pt x="190" y="109"/>
                    <a:pt x="190" y="109"/>
                    <a:pt x="190" y="109"/>
                  </a:cubicBezTo>
                  <a:cubicBezTo>
                    <a:pt x="187" y="107"/>
                    <a:pt x="187" y="107"/>
                    <a:pt x="187" y="107"/>
                  </a:cubicBezTo>
                  <a:cubicBezTo>
                    <a:pt x="184" y="106"/>
                    <a:pt x="184" y="106"/>
                    <a:pt x="184" y="106"/>
                  </a:cubicBezTo>
                  <a:cubicBezTo>
                    <a:pt x="183" y="106"/>
                    <a:pt x="183" y="106"/>
                    <a:pt x="183" y="106"/>
                  </a:cubicBezTo>
                  <a:cubicBezTo>
                    <a:pt x="182" y="104"/>
                    <a:pt x="182" y="104"/>
                    <a:pt x="182" y="104"/>
                  </a:cubicBezTo>
                  <a:cubicBezTo>
                    <a:pt x="181" y="101"/>
                    <a:pt x="181" y="101"/>
                    <a:pt x="181" y="101"/>
                  </a:cubicBezTo>
                  <a:cubicBezTo>
                    <a:pt x="181" y="99"/>
                    <a:pt x="181" y="99"/>
                    <a:pt x="181" y="99"/>
                  </a:cubicBezTo>
                  <a:cubicBezTo>
                    <a:pt x="179" y="96"/>
                    <a:pt x="179" y="96"/>
                    <a:pt x="179" y="96"/>
                  </a:cubicBezTo>
                  <a:cubicBezTo>
                    <a:pt x="176" y="91"/>
                    <a:pt x="176" y="91"/>
                    <a:pt x="176" y="91"/>
                  </a:cubicBezTo>
                  <a:cubicBezTo>
                    <a:pt x="174" y="89"/>
                    <a:pt x="174" y="89"/>
                    <a:pt x="174" y="89"/>
                  </a:cubicBezTo>
                  <a:cubicBezTo>
                    <a:pt x="171" y="87"/>
                    <a:pt x="171" y="87"/>
                    <a:pt x="171" y="87"/>
                  </a:cubicBezTo>
                  <a:cubicBezTo>
                    <a:pt x="168" y="84"/>
                    <a:pt x="168" y="84"/>
                    <a:pt x="168" y="84"/>
                  </a:cubicBezTo>
                  <a:cubicBezTo>
                    <a:pt x="165" y="81"/>
                    <a:pt x="165" y="81"/>
                    <a:pt x="165" y="81"/>
                  </a:cubicBezTo>
                  <a:cubicBezTo>
                    <a:pt x="158" y="78"/>
                    <a:pt x="158" y="78"/>
                    <a:pt x="158" y="78"/>
                  </a:cubicBezTo>
                  <a:cubicBezTo>
                    <a:pt x="153" y="71"/>
                    <a:pt x="153" y="71"/>
                    <a:pt x="153" y="71"/>
                  </a:cubicBezTo>
                  <a:cubicBezTo>
                    <a:pt x="147" y="63"/>
                    <a:pt x="147" y="63"/>
                    <a:pt x="147" y="63"/>
                  </a:cubicBezTo>
                  <a:cubicBezTo>
                    <a:pt x="142" y="59"/>
                    <a:pt x="142" y="59"/>
                    <a:pt x="142" y="59"/>
                  </a:cubicBezTo>
                  <a:cubicBezTo>
                    <a:pt x="126" y="46"/>
                    <a:pt x="126" y="46"/>
                    <a:pt x="126" y="46"/>
                  </a:cubicBezTo>
                  <a:cubicBezTo>
                    <a:pt x="121" y="40"/>
                    <a:pt x="121" y="40"/>
                    <a:pt x="121" y="40"/>
                  </a:cubicBezTo>
                  <a:cubicBezTo>
                    <a:pt x="116" y="35"/>
                    <a:pt x="116" y="35"/>
                    <a:pt x="116" y="35"/>
                  </a:cubicBezTo>
                  <a:cubicBezTo>
                    <a:pt x="114" y="31"/>
                    <a:pt x="114" y="31"/>
                    <a:pt x="114" y="31"/>
                  </a:cubicBezTo>
                  <a:cubicBezTo>
                    <a:pt x="111" y="27"/>
                    <a:pt x="111" y="27"/>
                    <a:pt x="111" y="27"/>
                  </a:cubicBezTo>
                  <a:cubicBezTo>
                    <a:pt x="108" y="24"/>
                    <a:pt x="108" y="24"/>
                    <a:pt x="108" y="24"/>
                  </a:cubicBezTo>
                  <a:cubicBezTo>
                    <a:pt x="96" y="19"/>
                    <a:pt x="96" y="19"/>
                    <a:pt x="96" y="19"/>
                  </a:cubicBezTo>
                  <a:cubicBezTo>
                    <a:pt x="94" y="16"/>
                    <a:pt x="94" y="16"/>
                    <a:pt x="94" y="16"/>
                  </a:cubicBezTo>
                  <a:cubicBezTo>
                    <a:pt x="92" y="14"/>
                    <a:pt x="92" y="14"/>
                    <a:pt x="92" y="14"/>
                  </a:cubicBezTo>
                  <a:cubicBezTo>
                    <a:pt x="92" y="11"/>
                    <a:pt x="92" y="11"/>
                    <a:pt x="92" y="11"/>
                  </a:cubicBezTo>
                  <a:cubicBezTo>
                    <a:pt x="97" y="8"/>
                    <a:pt x="97" y="8"/>
                    <a:pt x="97" y="8"/>
                  </a:cubicBezTo>
                  <a:cubicBezTo>
                    <a:pt x="101" y="5"/>
                    <a:pt x="101" y="5"/>
                    <a:pt x="101" y="5"/>
                  </a:cubicBezTo>
                  <a:cubicBezTo>
                    <a:pt x="103" y="4"/>
                    <a:pt x="103" y="4"/>
                    <a:pt x="103" y="4"/>
                  </a:cubicBezTo>
                  <a:cubicBezTo>
                    <a:pt x="103" y="2"/>
                    <a:pt x="103" y="2"/>
                    <a:pt x="103" y="2"/>
                  </a:cubicBezTo>
                  <a:cubicBezTo>
                    <a:pt x="104" y="0"/>
                    <a:pt x="104" y="0"/>
                    <a:pt x="104" y="0"/>
                  </a:cubicBezTo>
                  <a:cubicBezTo>
                    <a:pt x="104" y="0"/>
                    <a:pt x="104" y="0"/>
                    <a:pt x="104" y="0"/>
                  </a:cubicBezTo>
                  <a:cubicBezTo>
                    <a:pt x="48" y="6"/>
                    <a:pt x="48" y="6"/>
                    <a:pt x="48" y="6"/>
                  </a:cubicBezTo>
                  <a:cubicBezTo>
                    <a:pt x="48" y="6"/>
                    <a:pt x="48" y="6"/>
                    <a:pt x="48" y="6"/>
                  </a:cubicBezTo>
                  <a:cubicBezTo>
                    <a:pt x="0" y="10"/>
                    <a:pt x="0" y="10"/>
                    <a:pt x="0" y="10"/>
                  </a:cubicBezTo>
                  <a:cubicBezTo>
                    <a:pt x="3" y="24"/>
                    <a:pt x="3" y="24"/>
                    <a:pt x="3" y="24"/>
                  </a:cubicBezTo>
                  <a:cubicBezTo>
                    <a:pt x="11" y="58"/>
                    <a:pt x="11" y="58"/>
                    <a:pt x="11" y="58"/>
                  </a:cubicBezTo>
                  <a:cubicBezTo>
                    <a:pt x="23" y="98"/>
                    <a:pt x="23" y="98"/>
                    <a:pt x="23" y="98"/>
                  </a:cubicBezTo>
                  <a:cubicBezTo>
                    <a:pt x="25" y="107"/>
                    <a:pt x="25" y="107"/>
                    <a:pt x="25" y="107"/>
                  </a:cubicBezTo>
                  <a:cubicBezTo>
                    <a:pt x="33" y="122"/>
                    <a:pt x="33" y="122"/>
                    <a:pt x="33" y="122"/>
                  </a:cubicBezTo>
                  <a:cubicBezTo>
                    <a:pt x="38" y="128"/>
                    <a:pt x="38" y="128"/>
                    <a:pt x="38" y="128"/>
                  </a:cubicBezTo>
                  <a:cubicBezTo>
                    <a:pt x="38" y="132"/>
                    <a:pt x="38" y="132"/>
                    <a:pt x="38" y="132"/>
                  </a:cubicBezTo>
                  <a:cubicBezTo>
                    <a:pt x="39" y="137"/>
                    <a:pt x="39" y="137"/>
                    <a:pt x="39" y="137"/>
                  </a:cubicBezTo>
                  <a:cubicBezTo>
                    <a:pt x="42" y="139"/>
                    <a:pt x="42" y="139"/>
                    <a:pt x="42" y="139"/>
                  </a:cubicBezTo>
                  <a:cubicBezTo>
                    <a:pt x="40" y="144"/>
                    <a:pt x="40" y="144"/>
                    <a:pt x="40" y="144"/>
                  </a:cubicBezTo>
                  <a:cubicBezTo>
                    <a:pt x="35" y="147"/>
                    <a:pt x="35" y="147"/>
                    <a:pt x="35" y="147"/>
                  </a:cubicBezTo>
                  <a:cubicBezTo>
                    <a:pt x="39" y="150"/>
                    <a:pt x="39" y="150"/>
                    <a:pt x="39" y="150"/>
                  </a:cubicBezTo>
                  <a:cubicBezTo>
                    <a:pt x="38" y="155"/>
                    <a:pt x="38" y="155"/>
                    <a:pt x="38" y="155"/>
                  </a:cubicBezTo>
                  <a:cubicBezTo>
                    <a:pt x="35" y="157"/>
                    <a:pt x="35" y="157"/>
                    <a:pt x="35" y="157"/>
                  </a:cubicBezTo>
                  <a:cubicBezTo>
                    <a:pt x="35" y="163"/>
                    <a:pt x="35" y="163"/>
                    <a:pt x="35" y="163"/>
                  </a:cubicBezTo>
                  <a:cubicBezTo>
                    <a:pt x="37" y="172"/>
                    <a:pt x="37" y="172"/>
                    <a:pt x="37" y="172"/>
                  </a:cubicBezTo>
                  <a:cubicBezTo>
                    <a:pt x="39" y="176"/>
                    <a:pt x="39" y="176"/>
                    <a:pt x="39" y="176"/>
                  </a:cubicBezTo>
                  <a:cubicBezTo>
                    <a:pt x="40" y="182"/>
                    <a:pt x="40" y="182"/>
                    <a:pt x="40" y="182"/>
                  </a:cubicBezTo>
                  <a:cubicBezTo>
                    <a:pt x="38" y="184"/>
                    <a:pt x="38" y="184"/>
                    <a:pt x="38" y="184"/>
                  </a:cubicBezTo>
                  <a:cubicBezTo>
                    <a:pt x="37" y="186"/>
                    <a:pt x="37" y="186"/>
                    <a:pt x="37" y="186"/>
                  </a:cubicBezTo>
                  <a:cubicBezTo>
                    <a:pt x="39" y="190"/>
                    <a:pt x="39" y="190"/>
                    <a:pt x="39" y="190"/>
                  </a:cubicBezTo>
                  <a:cubicBezTo>
                    <a:pt x="41" y="193"/>
                    <a:pt x="41" y="193"/>
                    <a:pt x="41" y="193"/>
                  </a:cubicBezTo>
                  <a:cubicBezTo>
                    <a:pt x="45" y="199"/>
                    <a:pt x="45" y="199"/>
                    <a:pt x="45" y="199"/>
                  </a:cubicBezTo>
                  <a:cubicBezTo>
                    <a:pt x="46" y="201"/>
                    <a:pt x="46" y="201"/>
                    <a:pt x="46" y="201"/>
                  </a:cubicBezTo>
                  <a:cubicBezTo>
                    <a:pt x="52" y="213"/>
                    <a:pt x="52" y="213"/>
                    <a:pt x="52" y="213"/>
                  </a:cubicBezTo>
                  <a:cubicBezTo>
                    <a:pt x="160" y="207"/>
                    <a:pt x="160" y="207"/>
                    <a:pt x="160" y="207"/>
                  </a:cubicBezTo>
                  <a:cubicBezTo>
                    <a:pt x="161" y="216"/>
                    <a:pt x="161" y="216"/>
                    <a:pt x="161" y="216"/>
                  </a:cubicBezTo>
                  <a:cubicBezTo>
                    <a:pt x="169" y="216"/>
                    <a:pt x="169" y="216"/>
                    <a:pt x="169" y="216"/>
                  </a:cubicBezTo>
                  <a:cubicBezTo>
                    <a:pt x="166" y="193"/>
                    <a:pt x="166" y="193"/>
                    <a:pt x="166" y="193"/>
                  </a:cubicBezTo>
                  <a:cubicBezTo>
                    <a:pt x="166" y="193"/>
                    <a:pt x="166" y="193"/>
                    <a:pt x="166" y="193"/>
                  </a:cubicBezTo>
                  <a:cubicBezTo>
                    <a:pt x="173" y="194"/>
                    <a:pt x="173" y="194"/>
                    <a:pt x="173" y="194"/>
                  </a:cubicBezTo>
                  <a:cubicBezTo>
                    <a:pt x="183" y="196"/>
                    <a:pt x="183" y="196"/>
                    <a:pt x="183" y="196"/>
                  </a:cubicBezTo>
                  <a:cubicBezTo>
                    <a:pt x="184" y="193"/>
                    <a:pt x="184" y="193"/>
                    <a:pt x="184" y="193"/>
                  </a:cubicBezTo>
                  <a:cubicBezTo>
                    <a:pt x="184" y="193"/>
                    <a:pt x="185" y="189"/>
                    <a:pt x="185" y="189"/>
                  </a:cubicBezTo>
                  <a:cubicBezTo>
                    <a:pt x="185" y="188"/>
                    <a:pt x="184" y="188"/>
                    <a:pt x="184" y="188"/>
                  </a:cubicBezTo>
                  <a:cubicBezTo>
                    <a:pt x="184" y="188"/>
                    <a:pt x="183" y="187"/>
                    <a:pt x="182" y="187"/>
                  </a:cubicBezTo>
                  <a:cubicBezTo>
                    <a:pt x="181" y="186"/>
                    <a:pt x="181" y="185"/>
                    <a:pt x="180" y="184"/>
                  </a:cubicBezTo>
                  <a:cubicBezTo>
                    <a:pt x="179" y="183"/>
                    <a:pt x="180" y="183"/>
                    <a:pt x="180" y="183"/>
                  </a:cubicBezTo>
                  <a:cubicBezTo>
                    <a:pt x="182" y="183"/>
                    <a:pt x="182" y="183"/>
                    <a:pt x="182" y="183"/>
                  </a:cubicBezTo>
                  <a:cubicBezTo>
                    <a:pt x="185" y="183"/>
                    <a:pt x="185" y="183"/>
                    <a:pt x="185" y="183"/>
                  </a:cubicBezTo>
                  <a:cubicBezTo>
                    <a:pt x="185" y="183"/>
                    <a:pt x="184" y="181"/>
                    <a:pt x="184" y="179"/>
                  </a:cubicBezTo>
                  <a:cubicBezTo>
                    <a:pt x="183" y="177"/>
                    <a:pt x="183" y="177"/>
                    <a:pt x="183" y="177"/>
                  </a:cubicBezTo>
                  <a:cubicBezTo>
                    <a:pt x="186" y="176"/>
                    <a:pt x="186" y="176"/>
                    <a:pt x="186" y="176"/>
                  </a:cubicBezTo>
                  <a:cubicBezTo>
                    <a:pt x="188" y="174"/>
                    <a:pt x="188" y="174"/>
                    <a:pt x="188" y="174"/>
                  </a:cubicBezTo>
                  <a:cubicBezTo>
                    <a:pt x="190" y="169"/>
                    <a:pt x="190" y="169"/>
                    <a:pt x="190" y="169"/>
                  </a:cubicBezTo>
                  <a:cubicBezTo>
                    <a:pt x="187" y="168"/>
                    <a:pt x="187" y="168"/>
                    <a:pt x="187" y="168"/>
                  </a:cubicBezTo>
                  <a:cubicBezTo>
                    <a:pt x="187" y="168"/>
                    <a:pt x="187" y="167"/>
                    <a:pt x="187" y="167"/>
                  </a:cubicBezTo>
                  <a:cubicBezTo>
                    <a:pt x="187" y="166"/>
                    <a:pt x="188" y="166"/>
                    <a:pt x="188" y="165"/>
                  </a:cubicBezTo>
                  <a:cubicBezTo>
                    <a:pt x="188" y="165"/>
                    <a:pt x="189" y="164"/>
                    <a:pt x="189" y="164"/>
                  </a:cubicBezTo>
                  <a:cubicBezTo>
                    <a:pt x="189" y="161"/>
                    <a:pt x="189" y="161"/>
                    <a:pt x="189" y="161"/>
                  </a:cubicBezTo>
                  <a:cubicBezTo>
                    <a:pt x="189" y="154"/>
                    <a:pt x="189" y="154"/>
                    <a:pt x="189" y="154"/>
                  </a:cubicBezTo>
                  <a:cubicBezTo>
                    <a:pt x="189" y="151"/>
                    <a:pt x="189" y="151"/>
                    <a:pt x="189" y="151"/>
                  </a:cubicBezTo>
                  <a:cubicBezTo>
                    <a:pt x="189" y="151"/>
                    <a:pt x="191" y="151"/>
                    <a:pt x="192" y="151"/>
                  </a:cubicBezTo>
                  <a:cubicBezTo>
                    <a:pt x="192" y="151"/>
                    <a:pt x="194" y="152"/>
                    <a:pt x="194" y="152"/>
                  </a:cubicBezTo>
                  <a:cubicBezTo>
                    <a:pt x="194" y="152"/>
                    <a:pt x="195" y="151"/>
                    <a:pt x="195" y="150"/>
                  </a:cubicBezTo>
                  <a:cubicBezTo>
                    <a:pt x="195" y="150"/>
                    <a:pt x="195" y="150"/>
                    <a:pt x="193" y="149"/>
                  </a:cubicBezTo>
                  <a:cubicBezTo>
                    <a:pt x="192" y="148"/>
                    <a:pt x="190" y="147"/>
                    <a:pt x="190" y="147"/>
                  </a:cubicBezTo>
                  <a:cubicBezTo>
                    <a:pt x="190" y="146"/>
                    <a:pt x="189" y="144"/>
                    <a:pt x="189" y="144"/>
                  </a:cubicBezTo>
                  <a:cubicBezTo>
                    <a:pt x="191" y="144"/>
                    <a:pt x="191" y="144"/>
                    <a:pt x="191" y="144"/>
                  </a:cubicBezTo>
                  <a:cubicBezTo>
                    <a:pt x="196" y="144"/>
                    <a:pt x="196" y="144"/>
                    <a:pt x="196" y="144"/>
                  </a:cubicBezTo>
                  <a:cubicBezTo>
                    <a:pt x="197" y="141"/>
                    <a:pt x="197" y="141"/>
                    <a:pt x="197" y="141"/>
                  </a:cubicBezTo>
                  <a:cubicBezTo>
                    <a:pt x="197" y="141"/>
                    <a:pt x="193" y="141"/>
                    <a:pt x="193" y="141"/>
                  </a:cubicBezTo>
                  <a:cubicBezTo>
                    <a:pt x="193" y="141"/>
                    <a:pt x="191" y="139"/>
                    <a:pt x="191" y="139"/>
                  </a:cubicBezTo>
                  <a:cubicBezTo>
                    <a:pt x="192" y="137"/>
                    <a:pt x="192" y="137"/>
                    <a:pt x="192" y="137"/>
                  </a:cubicBezTo>
                  <a:cubicBezTo>
                    <a:pt x="193" y="138"/>
                    <a:pt x="193" y="138"/>
                    <a:pt x="193" y="138"/>
                  </a:cubicBezTo>
                  <a:cubicBezTo>
                    <a:pt x="197" y="138"/>
                    <a:pt x="197" y="138"/>
                    <a:pt x="197" y="138"/>
                  </a:cubicBezTo>
                  <a:cubicBezTo>
                    <a:pt x="199" y="137"/>
                    <a:pt x="199" y="137"/>
                    <a:pt x="199" y="137"/>
                  </a:cubicBezTo>
                  <a:cubicBezTo>
                    <a:pt x="199" y="134"/>
                    <a:pt x="199" y="134"/>
                    <a:pt x="199" y="134"/>
                  </a:cubicBezTo>
                  <a:cubicBezTo>
                    <a:pt x="199" y="132"/>
                    <a:pt x="199" y="132"/>
                    <a:pt x="199" y="132"/>
                  </a:cubicBezTo>
                  <a:cubicBezTo>
                    <a:pt x="201" y="130"/>
                    <a:pt x="201" y="130"/>
                    <a:pt x="201" y="130"/>
                  </a:cubicBezTo>
                  <a:cubicBezTo>
                    <a:pt x="200" y="129"/>
                    <a:pt x="200" y="129"/>
                    <a:pt x="200" y="129"/>
                  </a:cubicBezTo>
                  <a:lnTo>
                    <a:pt x="198" y="128"/>
                  </a:lnTo>
                  <a:close/>
                </a:path>
              </a:pathLst>
            </a:custGeom>
            <a:grpFill/>
            <a:ln w="3175" cap="flat">
              <a:solidFill>
                <a:schemeClr val="bg1"/>
              </a:solidFill>
              <a:prstDash val="solid"/>
              <a:miter lim="800000"/>
              <a:headEnd/>
              <a:tailEnd/>
            </a:ln>
          </p:spPr>
          <p:txBody>
            <a:bodyPr/>
            <a:lstStyle/>
            <a:p>
              <a:pPr defTabSz="1828272">
                <a:defRPr/>
              </a:pPr>
              <a:endParaRPr lang="en-US" dirty="0">
                <a:solidFill>
                  <a:schemeClr val="accent6"/>
                </a:solidFill>
              </a:endParaRPr>
            </a:p>
          </p:txBody>
        </p:sp>
        <p:sp>
          <p:nvSpPr>
            <p:cNvPr id="248" name="Freeform 39">
              <a:extLst>
                <a:ext uri="{FF2B5EF4-FFF2-40B4-BE49-F238E27FC236}">
                  <a16:creationId xmlns:a16="http://schemas.microsoft.com/office/drawing/2014/main" id="{D03A9625-B6A4-4873-8526-E83721973482}"/>
                </a:ext>
              </a:extLst>
            </p:cNvPr>
            <p:cNvSpPr>
              <a:spLocks/>
            </p:cNvSpPr>
            <p:nvPr/>
          </p:nvSpPr>
          <p:spPr bwMode="auto">
            <a:xfrm>
              <a:off x="7369190" y="2432960"/>
              <a:ext cx="418238" cy="234416"/>
            </a:xfrm>
            <a:custGeom>
              <a:avLst/>
              <a:gdLst>
                <a:gd name="T0" fmla="*/ 169 w 248"/>
                <a:gd name="T1" fmla="*/ 118 h 139"/>
                <a:gd name="T2" fmla="*/ 248 w 248"/>
                <a:gd name="T3" fmla="*/ 101 h 139"/>
                <a:gd name="T4" fmla="*/ 246 w 248"/>
                <a:gd name="T5" fmla="*/ 93 h 139"/>
                <a:gd name="T6" fmla="*/ 239 w 248"/>
                <a:gd name="T7" fmla="*/ 86 h 139"/>
                <a:gd name="T8" fmla="*/ 232 w 248"/>
                <a:gd name="T9" fmla="*/ 83 h 139"/>
                <a:gd name="T10" fmla="*/ 228 w 248"/>
                <a:gd name="T11" fmla="*/ 78 h 139"/>
                <a:gd name="T12" fmla="*/ 224 w 248"/>
                <a:gd name="T13" fmla="*/ 72 h 139"/>
                <a:gd name="T14" fmla="*/ 226 w 248"/>
                <a:gd name="T15" fmla="*/ 68 h 139"/>
                <a:gd name="T16" fmla="*/ 228 w 248"/>
                <a:gd name="T17" fmla="*/ 67 h 139"/>
                <a:gd name="T18" fmla="*/ 224 w 248"/>
                <a:gd name="T19" fmla="*/ 63 h 139"/>
                <a:gd name="T20" fmla="*/ 211 w 248"/>
                <a:gd name="T21" fmla="*/ 54 h 139"/>
                <a:gd name="T22" fmla="*/ 215 w 248"/>
                <a:gd name="T23" fmla="*/ 55 h 139"/>
                <a:gd name="T24" fmla="*/ 221 w 248"/>
                <a:gd name="T25" fmla="*/ 59 h 139"/>
                <a:gd name="T26" fmla="*/ 225 w 248"/>
                <a:gd name="T27" fmla="*/ 56 h 139"/>
                <a:gd name="T28" fmla="*/ 225 w 248"/>
                <a:gd name="T29" fmla="*/ 48 h 139"/>
                <a:gd name="T30" fmla="*/ 215 w 248"/>
                <a:gd name="T31" fmla="*/ 45 h 139"/>
                <a:gd name="T32" fmla="*/ 211 w 248"/>
                <a:gd name="T33" fmla="*/ 41 h 139"/>
                <a:gd name="T34" fmla="*/ 207 w 248"/>
                <a:gd name="T35" fmla="*/ 43 h 139"/>
                <a:gd name="T36" fmla="*/ 199 w 248"/>
                <a:gd name="T37" fmla="*/ 37 h 139"/>
                <a:gd name="T38" fmla="*/ 193 w 248"/>
                <a:gd name="T39" fmla="*/ 37 h 139"/>
                <a:gd name="T40" fmla="*/ 188 w 248"/>
                <a:gd name="T41" fmla="*/ 36 h 139"/>
                <a:gd name="T42" fmla="*/ 191 w 248"/>
                <a:gd name="T43" fmla="*/ 24 h 139"/>
                <a:gd name="T44" fmla="*/ 192 w 248"/>
                <a:gd name="T45" fmla="*/ 17 h 139"/>
                <a:gd name="T46" fmla="*/ 183 w 248"/>
                <a:gd name="T47" fmla="*/ 10 h 139"/>
                <a:gd name="T48" fmla="*/ 171 w 248"/>
                <a:gd name="T49" fmla="*/ 5 h 139"/>
                <a:gd name="T50" fmla="*/ 166 w 248"/>
                <a:gd name="T51" fmla="*/ 8 h 139"/>
                <a:gd name="T52" fmla="*/ 151 w 248"/>
                <a:gd name="T53" fmla="*/ 0 h 139"/>
                <a:gd name="T54" fmla="*/ 149 w 248"/>
                <a:gd name="T55" fmla="*/ 15 h 139"/>
                <a:gd name="T56" fmla="*/ 144 w 248"/>
                <a:gd name="T57" fmla="*/ 21 h 139"/>
                <a:gd name="T58" fmla="*/ 138 w 248"/>
                <a:gd name="T59" fmla="*/ 28 h 139"/>
                <a:gd name="T60" fmla="*/ 134 w 248"/>
                <a:gd name="T61" fmla="*/ 28 h 139"/>
                <a:gd name="T62" fmla="*/ 131 w 248"/>
                <a:gd name="T63" fmla="*/ 36 h 139"/>
                <a:gd name="T64" fmla="*/ 127 w 248"/>
                <a:gd name="T65" fmla="*/ 46 h 139"/>
                <a:gd name="T66" fmla="*/ 120 w 248"/>
                <a:gd name="T67" fmla="*/ 43 h 139"/>
                <a:gd name="T68" fmla="*/ 115 w 248"/>
                <a:gd name="T69" fmla="*/ 48 h 139"/>
                <a:gd name="T70" fmla="*/ 109 w 248"/>
                <a:gd name="T71" fmla="*/ 68 h 139"/>
                <a:gd name="T72" fmla="*/ 103 w 248"/>
                <a:gd name="T73" fmla="*/ 78 h 139"/>
                <a:gd name="T74" fmla="*/ 100 w 248"/>
                <a:gd name="T75" fmla="*/ 89 h 139"/>
                <a:gd name="T76" fmla="*/ 82 w 248"/>
                <a:gd name="T77" fmla="*/ 101 h 139"/>
                <a:gd name="T78" fmla="*/ 69 w 248"/>
                <a:gd name="T79" fmla="*/ 100 h 139"/>
                <a:gd name="T80" fmla="*/ 61 w 248"/>
                <a:gd name="T81" fmla="*/ 107 h 139"/>
                <a:gd name="T82" fmla="*/ 50 w 248"/>
                <a:gd name="T83" fmla="*/ 100 h 139"/>
                <a:gd name="T84" fmla="*/ 46 w 248"/>
                <a:gd name="T85" fmla="*/ 97 h 139"/>
                <a:gd name="T86" fmla="*/ 43 w 248"/>
                <a:gd name="T87" fmla="*/ 103 h 139"/>
                <a:gd name="T88" fmla="*/ 28 w 248"/>
                <a:gd name="T89" fmla="*/ 113 h 139"/>
                <a:gd name="T90" fmla="*/ 22 w 248"/>
                <a:gd name="T91" fmla="*/ 127 h 139"/>
                <a:gd name="T92" fmla="*/ 15 w 248"/>
                <a:gd name="T93" fmla="*/ 130 h 139"/>
                <a:gd name="T94" fmla="*/ 6 w 248"/>
                <a:gd name="T95" fmla="*/ 136 h 139"/>
                <a:gd name="T96" fmla="*/ 64 w 248"/>
                <a:gd name="T97" fmla="*/ 13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8" h="139">
                  <a:moveTo>
                    <a:pt x="116" y="127"/>
                  </a:moveTo>
                  <a:lnTo>
                    <a:pt x="169" y="118"/>
                  </a:lnTo>
                  <a:lnTo>
                    <a:pt x="243" y="103"/>
                  </a:lnTo>
                  <a:lnTo>
                    <a:pt x="248" y="101"/>
                  </a:lnTo>
                  <a:lnTo>
                    <a:pt x="248" y="98"/>
                  </a:lnTo>
                  <a:lnTo>
                    <a:pt x="246" y="93"/>
                  </a:lnTo>
                  <a:lnTo>
                    <a:pt x="243" y="89"/>
                  </a:lnTo>
                  <a:lnTo>
                    <a:pt x="239" y="86"/>
                  </a:lnTo>
                  <a:lnTo>
                    <a:pt x="237" y="86"/>
                  </a:lnTo>
                  <a:lnTo>
                    <a:pt x="232" y="83"/>
                  </a:lnTo>
                  <a:lnTo>
                    <a:pt x="231" y="80"/>
                  </a:lnTo>
                  <a:lnTo>
                    <a:pt x="228" y="78"/>
                  </a:lnTo>
                  <a:lnTo>
                    <a:pt x="226" y="74"/>
                  </a:lnTo>
                  <a:lnTo>
                    <a:pt x="224" y="72"/>
                  </a:lnTo>
                  <a:lnTo>
                    <a:pt x="224" y="70"/>
                  </a:lnTo>
                  <a:lnTo>
                    <a:pt x="226" y="68"/>
                  </a:lnTo>
                  <a:lnTo>
                    <a:pt x="230" y="70"/>
                  </a:lnTo>
                  <a:lnTo>
                    <a:pt x="228" y="67"/>
                  </a:lnTo>
                  <a:lnTo>
                    <a:pt x="226" y="64"/>
                  </a:lnTo>
                  <a:lnTo>
                    <a:pt x="224" y="63"/>
                  </a:lnTo>
                  <a:lnTo>
                    <a:pt x="215" y="60"/>
                  </a:lnTo>
                  <a:lnTo>
                    <a:pt x="211" y="54"/>
                  </a:lnTo>
                  <a:lnTo>
                    <a:pt x="211" y="53"/>
                  </a:lnTo>
                  <a:lnTo>
                    <a:pt x="215" y="55"/>
                  </a:lnTo>
                  <a:lnTo>
                    <a:pt x="220" y="56"/>
                  </a:lnTo>
                  <a:lnTo>
                    <a:pt x="221" y="59"/>
                  </a:lnTo>
                  <a:lnTo>
                    <a:pt x="227" y="60"/>
                  </a:lnTo>
                  <a:lnTo>
                    <a:pt x="225" y="56"/>
                  </a:lnTo>
                  <a:lnTo>
                    <a:pt x="225" y="51"/>
                  </a:lnTo>
                  <a:lnTo>
                    <a:pt x="225" y="48"/>
                  </a:lnTo>
                  <a:lnTo>
                    <a:pt x="221" y="49"/>
                  </a:lnTo>
                  <a:lnTo>
                    <a:pt x="215" y="45"/>
                  </a:lnTo>
                  <a:lnTo>
                    <a:pt x="212" y="41"/>
                  </a:lnTo>
                  <a:lnTo>
                    <a:pt x="211" y="41"/>
                  </a:lnTo>
                  <a:lnTo>
                    <a:pt x="210" y="43"/>
                  </a:lnTo>
                  <a:lnTo>
                    <a:pt x="207" y="43"/>
                  </a:lnTo>
                  <a:lnTo>
                    <a:pt x="203" y="39"/>
                  </a:lnTo>
                  <a:lnTo>
                    <a:pt x="199" y="37"/>
                  </a:lnTo>
                  <a:lnTo>
                    <a:pt x="195" y="36"/>
                  </a:lnTo>
                  <a:lnTo>
                    <a:pt x="193" y="37"/>
                  </a:lnTo>
                  <a:lnTo>
                    <a:pt x="190" y="38"/>
                  </a:lnTo>
                  <a:lnTo>
                    <a:pt x="188" y="36"/>
                  </a:lnTo>
                  <a:lnTo>
                    <a:pt x="188" y="25"/>
                  </a:lnTo>
                  <a:lnTo>
                    <a:pt x="191" y="24"/>
                  </a:lnTo>
                  <a:lnTo>
                    <a:pt x="193" y="21"/>
                  </a:lnTo>
                  <a:lnTo>
                    <a:pt x="192" y="17"/>
                  </a:lnTo>
                  <a:lnTo>
                    <a:pt x="188" y="14"/>
                  </a:lnTo>
                  <a:lnTo>
                    <a:pt x="183" y="10"/>
                  </a:lnTo>
                  <a:lnTo>
                    <a:pt x="173" y="4"/>
                  </a:lnTo>
                  <a:lnTo>
                    <a:pt x="171" y="5"/>
                  </a:lnTo>
                  <a:lnTo>
                    <a:pt x="168" y="8"/>
                  </a:lnTo>
                  <a:lnTo>
                    <a:pt x="166" y="8"/>
                  </a:lnTo>
                  <a:lnTo>
                    <a:pt x="160" y="5"/>
                  </a:lnTo>
                  <a:lnTo>
                    <a:pt x="151" y="0"/>
                  </a:lnTo>
                  <a:lnTo>
                    <a:pt x="151" y="8"/>
                  </a:lnTo>
                  <a:lnTo>
                    <a:pt x="149" y="15"/>
                  </a:lnTo>
                  <a:lnTo>
                    <a:pt x="147" y="18"/>
                  </a:lnTo>
                  <a:lnTo>
                    <a:pt x="144" y="21"/>
                  </a:lnTo>
                  <a:lnTo>
                    <a:pt x="139" y="30"/>
                  </a:lnTo>
                  <a:lnTo>
                    <a:pt x="138" y="28"/>
                  </a:lnTo>
                  <a:lnTo>
                    <a:pt x="135" y="28"/>
                  </a:lnTo>
                  <a:lnTo>
                    <a:pt x="134" y="28"/>
                  </a:lnTo>
                  <a:lnTo>
                    <a:pt x="133" y="32"/>
                  </a:lnTo>
                  <a:lnTo>
                    <a:pt x="131" y="36"/>
                  </a:lnTo>
                  <a:lnTo>
                    <a:pt x="128" y="44"/>
                  </a:lnTo>
                  <a:lnTo>
                    <a:pt x="127" y="46"/>
                  </a:lnTo>
                  <a:lnTo>
                    <a:pt x="125" y="45"/>
                  </a:lnTo>
                  <a:lnTo>
                    <a:pt x="120" y="43"/>
                  </a:lnTo>
                  <a:lnTo>
                    <a:pt x="116" y="41"/>
                  </a:lnTo>
                  <a:lnTo>
                    <a:pt x="115" y="48"/>
                  </a:lnTo>
                  <a:lnTo>
                    <a:pt x="112" y="60"/>
                  </a:lnTo>
                  <a:lnTo>
                    <a:pt x="109" y="68"/>
                  </a:lnTo>
                  <a:lnTo>
                    <a:pt x="104" y="73"/>
                  </a:lnTo>
                  <a:lnTo>
                    <a:pt x="103" y="78"/>
                  </a:lnTo>
                  <a:lnTo>
                    <a:pt x="104" y="86"/>
                  </a:lnTo>
                  <a:lnTo>
                    <a:pt x="100" y="89"/>
                  </a:lnTo>
                  <a:lnTo>
                    <a:pt x="89" y="95"/>
                  </a:lnTo>
                  <a:lnTo>
                    <a:pt x="82" y="101"/>
                  </a:lnTo>
                  <a:lnTo>
                    <a:pt x="73" y="103"/>
                  </a:lnTo>
                  <a:lnTo>
                    <a:pt x="69" y="100"/>
                  </a:lnTo>
                  <a:lnTo>
                    <a:pt x="63" y="107"/>
                  </a:lnTo>
                  <a:lnTo>
                    <a:pt x="61" y="107"/>
                  </a:lnTo>
                  <a:lnTo>
                    <a:pt x="56" y="105"/>
                  </a:lnTo>
                  <a:lnTo>
                    <a:pt x="50" y="100"/>
                  </a:lnTo>
                  <a:lnTo>
                    <a:pt x="49" y="97"/>
                  </a:lnTo>
                  <a:lnTo>
                    <a:pt x="46" y="97"/>
                  </a:lnTo>
                  <a:lnTo>
                    <a:pt x="45" y="99"/>
                  </a:lnTo>
                  <a:lnTo>
                    <a:pt x="43" y="103"/>
                  </a:lnTo>
                  <a:lnTo>
                    <a:pt x="39" y="109"/>
                  </a:lnTo>
                  <a:lnTo>
                    <a:pt x="28" y="113"/>
                  </a:lnTo>
                  <a:lnTo>
                    <a:pt x="25" y="118"/>
                  </a:lnTo>
                  <a:lnTo>
                    <a:pt x="22" y="127"/>
                  </a:lnTo>
                  <a:lnTo>
                    <a:pt x="18" y="128"/>
                  </a:lnTo>
                  <a:lnTo>
                    <a:pt x="15" y="130"/>
                  </a:lnTo>
                  <a:lnTo>
                    <a:pt x="10" y="133"/>
                  </a:lnTo>
                  <a:lnTo>
                    <a:pt x="6" y="136"/>
                  </a:lnTo>
                  <a:lnTo>
                    <a:pt x="0" y="139"/>
                  </a:lnTo>
                  <a:lnTo>
                    <a:pt x="64" y="133"/>
                  </a:lnTo>
                  <a:lnTo>
                    <a:pt x="116" y="127"/>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49" name="Freeform 40">
              <a:extLst>
                <a:ext uri="{FF2B5EF4-FFF2-40B4-BE49-F238E27FC236}">
                  <a16:creationId xmlns:a16="http://schemas.microsoft.com/office/drawing/2014/main" id="{8763F757-9F5E-4405-8749-1FD0E7E3C1FC}"/>
                </a:ext>
              </a:extLst>
            </p:cNvPr>
            <p:cNvSpPr>
              <a:spLocks/>
            </p:cNvSpPr>
            <p:nvPr/>
          </p:nvSpPr>
          <p:spPr bwMode="auto">
            <a:xfrm>
              <a:off x="7406291" y="2750011"/>
              <a:ext cx="269831" cy="209119"/>
            </a:xfrm>
            <a:custGeom>
              <a:avLst/>
              <a:gdLst>
                <a:gd name="T0" fmla="*/ 94 w 189"/>
                <a:gd name="T1" fmla="*/ 4 h 147"/>
                <a:gd name="T2" fmla="*/ 79 w 189"/>
                <a:gd name="T3" fmla="*/ 0 h 147"/>
                <a:gd name="T4" fmla="*/ 67 w 189"/>
                <a:gd name="T5" fmla="*/ 4 h 147"/>
                <a:gd name="T6" fmla="*/ 58 w 189"/>
                <a:gd name="T7" fmla="*/ 6 h 147"/>
                <a:gd name="T8" fmla="*/ 39 w 189"/>
                <a:gd name="T9" fmla="*/ 4 h 147"/>
                <a:gd name="T10" fmla="*/ 26 w 189"/>
                <a:gd name="T11" fmla="*/ 7 h 147"/>
                <a:gd name="T12" fmla="*/ 12 w 189"/>
                <a:gd name="T13" fmla="*/ 18 h 147"/>
                <a:gd name="T14" fmla="*/ 11 w 189"/>
                <a:gd name="T15" fmla="*/ 22 h 147"/>
                <a:gd name="T16" fmla="*/ 5 w 189"/>
                <a:gd name="T17" fmla="*/ 26 h 147"/>
                <a:gd name="T18" fmla="*/ 0 w 189"/>
                <a:gd name="T19" fmla="*/ 32 h 147"/>
                <a:gd name="T20" fmla="*/ 4 w 189"/>
                <a:gd name="T21" fmla="*/ 37 h 147"/>
                <a:gd name="T22" fmla="*/ 19 w 189"/>
                <a:gd name="T23" fmla="*/ 45 h 147"/>
                <a:gd name="T24" fmla="*/ 24 w 189"/>
                <a:gd name="T25" fmla="*/ 53 h 147"/>
                <a:gd name="T26" fmla="*/ 34 w 189"/>
                <a:gd name="T27" fmla="*/ 64 h 147"/>
                <a:gd name="T28" fmla="*/ 55 w 189"/>
                <a:gd name="T29" fmla="*/ 81 h 147"/>
                <a:gd name="T30" fmla="*/ 66 w 189"/>
                <a:gd name="T31" fmla="*/ 96 h 147"/>
                <a:gd name="T32" fmla="*/ 76 w 189"/>
                <a:gd name="T33" fmla="*/ 102 h 147"/>
                <a:gd name="T34" fmla="*/ 82 w 189"/>
                <a:gd name="T35" fmla="*/ 107 h 147"/>
                <a:gd name="T36" fmla="*/ 87 w 189"/>
                <a:gd name="T37" fmla="*/ 114 h 147"/>
                <a:gd name="T38" fmla="*/ 89 w 189"/>
                <a:gd name="T39" fmla="*/ 119 h 147"/>
                <a:gd name="T40" fmla="*/ 91 w 189"/>
                <a:gd name="T41" fmla="*/ 124 h 147"/>
                <a:gd name="T42" fmla="*/ 95 w 189"/>
                <a:gd name="T43" fmla="*/ 125 h 147"/>
                <a:gd name="T44" fmla="*/ 98 w 189"/>
                <a:gd name="T45" fmla="*/ 128 h 147"/>
                <a:gd name="T46" fmla="*/ 99 w 189"/>
                <a:gd name="T47" fmla="*/ 133 h 147"/>
                <a:gd name="T48" fmla="*/ 103 w 189"/>
                <a:gd name="T49" fmla="*/ 138 h 147"/>
                <a:gd name="T50" fmla="*/ 104 w 189"/>
                <a:gd name="T51" fmla="*/ 145 h 147"/>
                <a:gd name="T52" fmla="*/ 108 w 189"/>
                <a:gd name="T53" fmla="*/ 147 h 147"/>
                <a:gd name="T54" fmla="*/ 110 w 189"/>
                <a:gd name="T55" fmla="*/ 140 h 147"/>
                <a:gd name="T56" fmla="*/ 116 w 189"/>
                <a:gd name="T57" fmla="*/ 140 h 147"/>
                <a:gd name="T58" fmla="*/ 117 w 189"/>
                <a:gd name="T59" fmla="*/ 137 h 147"/>
                <a:gd name="T60" fmla="*/ 112 w 189"/>
                <a:gd name="T61" fmla="*/ 136 h 147"/>
                <a:gd name="T62" fmla="*/ 110 w 189"/>
                <a:gd name="T63" fmla="*/ 133 h 147"/>
                <a:gd name="T64" fmla="*/ 115 w 189"/>
                <a:gd name="T65" fmla="*/ 132 h 147"/>
                <a:gd name="T66" fmla="*/ 119 w 189"/>
                <a:gd name="T67" fmla="*/ 135 h 147"/>
                <a:gd name="T68" fmla="*/ 124 w 189"/>
                <a:gd name="T69" fmla="*/ 128 h 147"/>
                <a:gd name="T70" fmla="*/ 123 w 189"/>
                <a:gd name="T71" fmla="*/ 123 h 147"/>
                <a:gd name="T72" fmla="*/ 130 w 189"/>
                <a:gd name="T73" fmla="*/ 123 h 147"/>
                <a:gd name="T74" fmla="*/ 135 w 189"/>
                <a:gd name="T75" fmla="*/ 119 h 147"/>
                <a:gd name="T76" fmla="*/ 131 w 189"/>
                <a:gd name="T77" fmla="*/ 118 h 147"/>
                <a:gd name="T78" fmla="*/ 129 w 189"/>
                <a:gd name="T79" fmla="*/ 115 h 147"/>
                <a:gd name="T80" fmla="*/ 133 w 189"/>
                <a:gd name="T81" fmla="*/ 115 h 147"/>
                <a:gd name="T82" fmla="*/ 138 w 189"/>
                <a:gd name="T83" fmla="*/ 117 h 147"/>
                <a:gd name="T84" fmla="*/ 145 w 189"/>
                <a:gd name="T85" fmla="*/ 110 h 147"/>
                <a:gd name="T86" fmla="*/ 141 w 189"/>
                <a:gd name="T87" fmla="*/ 105 h 147"/>
                <a:gd name="T88" fmla="*/ 143 w 189"/>
                <a:gd name="T89" fmla="*/ 103 h 147"/>
                <a:gd name="T90" fmla="*/ 149 w 189"/>
                <a:gd name="T91" fmla="*/ 103 h 147"/>
                <a:gd name="T92" fmla="*/ 155 w 189"/>
                <a:gd name="T93" fmla="*/ 93 h 147"/>
                <a:gd name="T94" fmla="*/ 164 w 189"/>
                <a:gd name="T95" fmla="*/ 89 h 147"/>
                <a:gd name="T96" fmla="*/ 169 w 189"/>
                <a:gd name="T97" fmla="*/ 81 h 147"/>
                <a:gd name="T98" fmla="*/ 165 w 189"/>
                <a:gd name="T99" fmla="*/ 75 h 147"/>
                <a:gd name="T100" fmla="*/ 169 w 189"/>
                <a:gd name="T101" fmla="*/ 75 h 147"/>
                <a:gd name="T102" fmla="*/ 170 w 189"/>
                <a:gd name="T103" fmla="*/ 70 h 147"/>
                <a:gd name="T104" fmla="*/ 175 w 189"/>
                <a:gd name="T105" fmla="*/ 60 h 147"/>
                <a:gd name="T106" fmla="*/ 178 w 189"/>
                <a:gd name="T107" fmla="*/ 54 h 147"/>
                <a:gd name="T108" fmla="*/ 187 w 189"/>
                <a:gd name="T109" fmla="*/ 46 h 147"/>
                <a:gd name="T110" fmla="*/ 138 w 189"/>
                <a:gd name="T111" fmla="*/ 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9" h="147">
                  <a:moveTo>
                    <a:pt x="98" y="14"/>
                  </a:moveTo>
                  <a:cubicBezTo>
                    <a:pt x="94" y="4"/>
                    <a:pt x="94" y="4"/>
                    <a:pt x="94" y="4"/>
                  </a:cubicBezTo>
                  <a:cubicBezTo>
                    <a:pt x="88" y="1"/>
                    <a:pt x="88" y="1"/>
                    <a:pt x="88" y="1"/>
                  </a:cubicBezTo>
                  <a:cubicBezTo>
                    <a:pt x="79" y="0"/>
                    <a:pt x="79" y="0"/>
                    <a:pt x="79" y="0"/>
                  </a:cubicBezTo>
                  <a:cubicBezTo>
                    <a:pt x="72" y="1"/>
                    <a:pt x="72" y="1"/>
                    <a:pt x="72" y="1"/>
                  </a:cubicBezTo>
                  <a:cubicBezTo>
                    <a:pt x="67" y="4"/>
                    <a:pt x="67" y="4"/>
                    <a:pt x="67" y="4"/>
                  </a:cubicBezTo>
                  <a:cubicBezTo>
                    <a:pt x="64" y="5"/>
                    <a:pt x="64" y="5"/>
                    <a:pt x="64" y="5"/>
                  </a:cubicBezTo>
                  <a:cubicBezTo>
                    <a:pt x="58" y="6"/>
                    <a:pt x="58" y="6"/>
                    <a:pt x="58" y="6"/>
                  </a:cubicBezTo>
                  <a:cubicBezTo>
                    <a:pt x="46" y="4"/>
                    <a:pt x="46" y="4"/>
                    <a:pt x="46" y="4"/>
                  </a:cubicBezTo>
                  <a:cubicBezTo>
                    <a:pt x="39" y="4"/>
                    <a:pt x="39" y="4"/>
                    <a:pt x="39" y="4"/>
                  </a:cubicBezTo>
                  <a:cubicBezTo>
                    <a:pt x="31" y="5"/>
                    <a:pt x="31" y="5"/>
                    <a:pt x="31" y="5"/>
                  </a:cubicBezTo>
                  <a:cubicBezTo>
                    <a:pt x="26" y="7"/>
                    <a:pt x="26" y="7"/>
                    <a:pt x="26" y="7"/>
                  </a:cubicBezTo>
                  <a:cubicBezTo>
                    <a:pt x="12" y="18"/>
                    <a:pt x="12" y="18"/>
                    <a:pt x="12" y="18"/>
                  </a:cubicBezTo>
                  <a:cubicBezTo>
                    <a:pt x="12" y="18"/>
                    <a:pt x="12" y="18"/>
                    <a:pt x="12" y="18"/>
                  </a:cubicBezTo>
                  <a:cubicBezTo>
                    <a:pt x="11" y="20"/>
                    <a:pt x="11" y="20"/>
                    <a:pt x="11" y="20"/>
                  </a:cubicBezTo>
                  <a:cubicBezTo>
                    <a:pt x="11" y="22"/>
                    <a:pt x="11" y="22"/>
                    <a:pt x="11" y="22"/>
                  </a:cubicBezTo>
                  <a:cubicBezTo>
                    <a:pt x="9" y="23"/>
                    <a:pt x="9" y="23"/>
                    <a:pt x="9" y="23"/>
                  </a:cubicBezTo>
                  <a:cubicBezTo>
                    <a:pt x="5" y="26"/>
                    <a:pt x="5" y="26"/>
                    <a:pt x="5" y="26"/>
                  </a:cubicBezTo>
                  <a:cubicBezTo>
                    <a:pt x="0" y="29"/>
                    <a:pt x="0" y="29"/>
                    <a:pt x="0" y="29"/>
                  </a:cubicBezTo>
                  <a:cubicBezTo>
                    <a:pt x="0" y="32"/>
                    <a:pt x="0" y="32"/>
                    <a:pt x="0" y="32"/>
                  </a:cubicBezTo>
                  <a:cubicBezTo>
                    <a:pt x="2" y="34"/>
                    <a:pt x="2" y="34"/>
                    <a:pt x="2" y="34"/>
                  </a:cubicBezTo>
                  <a:cubicBezTo>
                    <a:pt x="4" y="37"/>
                    <a:pt x="4" y="37"/>
                    <a:pt x="4" y="37"/>
                  </a:cubicBezTo>
                  <a:cubicBezTo>
                    <a:pt x="16" y="42"/>
                    <a:pt x="16" y="42"/>
                    <a:pt x="16" y="42"/>
                  </a:cubicBezTo>
                  <a:cubicBezTo>
                    <a:pt x="19" y="45"/>
                    <a:pt x="19" y="45"/>
                    <a:pt x="19" y="45"/>
                  </a:cubicBezTo>
                  <a:cubicBezTo>
                    <a:pt x="22" y="49"/>
                    <a:pt x="22" y="49"/>
                    <a:pt x="22" y="49"/>
                  </a:cubicBezTo>
                  <a:cubicBezTo>
                    <a:pt x="24" y="53"/>
                    <a:pt x="24" y="53"/>
                    <a:pt x="24" y="53"/>
                  </a:cubicBezTo>
                  <a:cubicBezTo>
                    <a:pt x="29" y="58"/>
                    <a:pt x="29" y="58"/>
                    <a:pt x="29" y="58"/>
                  </a:cubicBezTo>
                  <a:cubicBezTo>
                    <a:pt x="34" y="64"/>
                    <a:pt x="34" y="64"/>
                    <a:pt x="34" y="64"/>
                  </a:cubicBezTo>
                  <a:cubicBezTo>
                    <a:pt x="50" y="77"/>
                    <a:pt x="50" y="77"/>
                    <a:pt x="50" y="77"/>
                  </a:cubicBezTo>
                  <a:cubicBezTo>
                    <a:pt x="55" y="81"/>
                    <a:pt x="55" y="81"/>
                    <a:pt x="55" y="81"/>
                  </a:cubicBezTo>
                  <a:cubicBezTo>
                    <a:pt x="61" y="89"/>
                    <a:pt x="61" y="89"/>
                    <a:pt x="61" y="89"/>
                  </a:cubicBezTo>
                  <a:cubicBezTo>
                    <a:pt x="66" y="96"/>
                    <a:pt x="66" y="96"/>
                    <a:pt x="66" y="96"/>
                  </a:cubicBezTo>
                  <a:cubicBezTo>
                    <a:pt x="73" y="99"/>
                    <a:pt x="73" y="99"/>
                    <a:pt x="73" y="99"/>
                  </a:cubicBezTo>
                  <a:cubicBezTo>
                    <a:pt x="76" y="102"/>
                    <a:pt x="76" y="102"/>
                    <a:pt x="76" y="102"/>
                  </a:cubicBezTo>
                  <a:cubicBezTo>
                    <a:pt x="79" y="105"/>
                    <a:pt x="79" y="105"/>
                    <a:pt x="79" y="105"/>
                  </a:cubicBezTo>
                  <a:cubicBezTo>
                    <a:pt x="82" y="107"/>
                    <a:pt x="82" y="107"/>
                    <a:pt x="82" y="107"/>
                  </a:cubicBezTo>
                  <a:cubicBezTo>
                    <a:pt x="84" y="109"/>
                    <a:pt x="84" y="109"/>
                    <a:pt x="84" y="109"/>
                  </a:cubicBezTo>
                  <a:cubicBezTo>
                    <a:pt x="87" y="114"/>
                    <a:pt x="87" y="114"/>
                    <a:pt x="87" y="114"/>
                  </a:cubicBezTo>
                  <a:cubicBezTo>
                    <a:pt x="89" y="117"/>
                    <a:pt x="89" y="117"/>
                    <a:pt x="89" y="117"/>
                  </a:cubicBezTo>
                  <a:cubicBezTo>
                    <a:pt x="89" y="119"/>
                    <a:pt x="89" y="119"/>
                    <a:pt x="89" y="119"/>
                  </a:cubicBezTo>
                  <a:cubicBezTo>
                    <a:pt x="90" y="122"/>
                    <a:pt x="90" y="122"/>
                    <a:pt x="90" y="122"/>
                  </a:cubicBezTo>
                  <a:cubicBezTo>
                    <a:pt x="91" y="124"/>
                    <a:pt x="91" y="124"/>
                    <a:pt x="91" y="124"/>
                  </a:cubicBezTo>
                  <a:cubicBezTo>
                    <a:pt x="92" y="124"/>
                    <a:pt x="92" y="124"/>
                    <a:pt x="92" y="124"/>
                  </a:cubicBezTo>
                  <a:cubicBezTo>
                    <a:pt x="95" y="125"/>
                    <a:pt x="95" y="125"/>
                    <a:pt x="95" y="125"/>
                  </a:cubicBezTo>
                  <a:cubicBezTo>
                    <a:pt x="98" y="127"/>
                    <a:pt x="98" y="127"/>
                    <a:pt x="98" y="127"/>
                  </a:cubicBezTo>
                  <a:cubicBezTo>
                    <a:pt x="98" y="128"/>
                    <a:pt x="98" y="128"/>
                    <a:pt x="98" y="128"/>
                  </a:cubicBezTo>
                  <a:cubicBezTo>
                    <a:pt x="98" y="130"/>
                    <a:pt x="98" y="130"/>
                    <a:pt x="98" y="130"/>
                  </a:cubicBezTo>
                  <a:cubicBezTo>
                    <a:pt x="99" y="133"/>
                    <a:pt x="99" y="133"/>
                    <a:pt x="99" y="133"/>
                  </a:cubicBezTo>
                  <a:cubicBezTo>
                    <a:pt x="103" y="137"/>
                    <a:pt x="103" y="137"/>
                    <a:pt x="103" y="137"/>
                  </a:cubicBezTo>
                  <a:cubicBezTo>
                    <a:pt x="103" y="138"/>
                    <a:pt x="103" y="138"/>
                    <a:pt x="103" y="138"/>
                  </a:cubicBezTo>
                  <a:cubicBezTo>
                    <a:pt x="103" y="142"/>
                    <a:pt x="103" y="142"/>
                    <a:pt x="103" y="142"/>
                  </a:cubicBezTo>
                  <a:cubicBezTo>
                    <a:pt x="104" y="145"/>
                    <a:pt x="104" y="145"/>
                    <a:pt x="104" y="145"/>
                  </a:cubicBezTo>
                  <a:cubicBezTo>
                    <a:pt x="106" y="146"/>
                    <a:pt x="106" y="146"/>
                    <a:pt x="106" y="146"/>
                  </a:cubicBezTo>
                  <a:cubicBezTo>
                    <a:pt x="108" y="147"/>
                    <a:pt x="108" y="147"/>
                    <a:pt x="108" y="147"/>
                  </a:cubicBezTo>
                  <a:cubicBezTo>
                    <a:pt x="108" y="141"/>
                    <a:pt x="108" y="141"/>
                    <a:pt x="108" y="141"/>
                  </a:cubicBezTo>
                  <a:cubicBezTo>
                    <a:pt x="110" y="140"/>
                    <a:pt x="110" y="140"/>
                    <a:pt x="110" y="140"/>
                  </a:cubicBezTo>
                  <a:cubicBezTo>
                    <a:pt x="115" y="140"/>
                    <a:pt x="115" y="140"/>
                    <a:pt x="115" y="140"/>
                  </a:cubicBezTo>
                  <a:cubicBezTo>
                    <a:pt x="116" y="140"/>
                    <a:pt x="116" y="140"/>
                    <a:pt x="116" y="140"/>
                  </a:cubicBezTo>
                  <a:cubicBezTo>
                    <a:pt x="116" y="140"/>
                    <a:pt x="118" y="139"/>
                    <a:pt x="118" y="139"/>
                  </a:cubicBezTo>
                  <a:cubicBezTo>
                    <a:pt x="118" y="138"/>
                    <a:pt x="117" y="137"/>
                    <a:pt x="117" y="137"/>
                  </a:cubicBezTo>
                  <a:cubicBezTo>
                    <a:pt x="116" y="137"/>
                    <a:pt x="116" y="137"/>
                    <a:pt x="116" y="137"/>
                  </a:cubicBezTo>
                  <a:cubicBezTo>
                    <a:pt x="116" y="137"/>
                    <a:pt x="112" y="136"/>
                    <a:pt x="112" y="136"/>
                  </a:cubicBezTo>
                  <a:cubicBezTo>
                    <a:pt x="111" y="136"/>
                    <a:pt x="110" y="134"/>
                    <a:pt x="110" y="134"/>
                  </a:cubicBezTo>
                  <a:cubicBezTo>
                    <a:pt x="110" y="133"/>
                    <a:pt x="110" y="133"/>
                    <a:pt x="110" y="133"/>
                  </a:cubicBezTo>
                  <a:cubicBezTo>
                    <a:pt x="111" y="129"/>
                    <a:pt x="111" y="129"/>
                    <a:pt x="111" y="129"/>
                  </a:cubicBezTo>
                  <a:cubicBezTo>
                    <a:pt x="115" y="132"/>
                    <a:pt x="115" y="132"/>
                    <a:pt x="115" y="132"/>
                  </a:cubicBezTo>
                  <a:cubicBezTo>
                    <a:pt x="116" y="133"/>
                    <a:pt x="116" y="133"/>
                    <a:pt x="116" y="133"/>
                  </a:cubicBezTo>
                  <a:cubicBezTo>
                    <a:pt x="119" y="135"/>
                    <a:pt x="119" y="135"/>
                    <a:pt x="119" y="135"/>
                  </a:cubicBezTo>
                  <a:cubicBezTo>
                    <a:pt x="123" y="134"/>
                    <a:pt x="123" y="134"/>
                    <a:pt x="123" y="134"/>
                  </a:cubicBezTo>
                  <a:cubicBezTo>
                    <a:pt x="124" y="128"/>
                    <a:pt x="124" y="128"/>
                    <a:pt x="124" y="128"/>
                  </a:cubicBezTo>
                  <a:cubicBezTo>
                    <a:pt x="124" y="127"/>
                    <a:pt x="124" y="127"/>
                    <a:pt x="124" y="127"/>
                  </a:cubicBezTo>
                  <a:cubicBezTo>
                    <a:pt x="123" y="123"/>
                    <a:pt x="123" y="123"/>
                    <a:pt x="123" y="123"/>
                  </a:cubicBezTo>
                  <a:cubicBezTo>
                    <a:pt x="126" y="123"/>
                    <a:pt x="126" y="123"/>
                    <a:pt x="126" y="123"/>
                  </a:cubicBezTo>
                  <a:cubicBezTo>
                    <a:pt x="130" y="123"/>
                    <a:pt x="130" y="123"/>
                    <a:pt x="130" y="123"/>
                  </a:cubicBezTo>
                  <a:cubicBezTo>
                    <a:pt x="135" y="120"/>
                    <a:pt x="135" y="120"/>
                    <a:pt x="135" y="120"/>
                  </a:cubicBezTo>
                  <a:cubicBezTo>
                    <a:pt x="135" y="119"/>
                    <a:pt x="135" y="119"/>
                    <a:pt x="135" y="119"/>
                  </a:cubicBezTo>
                  <a:cubicBezTo>
                    <a:pt x="133" y="118"/>
                    <a:pt x="133" y="118"/>
                    <a:pt x="133" y="118"/>
                  </a:cubicBezTo>
                  <a:cubicBezTo>
                    <a:pt x="131" y="118"/>
                    <a:pt x="131" y="118"/>
                    <a:pt x="131" y="118"/>
                  </a:cubicBezTo>
                  <a:cubicBezTo>
                    <a:pt x="129" y="117"/>
                    <a:pt x="129" y="117"/>
                    <a:pt x="129" y="117"/>
                  </a:cubicBezTo>
                  <a:cubicBezTo>
                    <a:pt x="129" y="115"/>
                    <a:pt x="129" y="115"/>
                    <a:pt x="129" y="115"/>
                  </a:cubicBezTo>
                  <a:cubicBezTo>
                    <a:pt x="132" y="114"/>
                    <a:pt x="132" y="114"/>
                    <a:pt x="132" y="114"/>
                  </a:cubicBezTo>
                  <a:cubicBezTo>
                    <a:pt x="133" y="115"/>
                    <a:pt x="133" y="115"/>
                    <a:pt x="133" y="115"/>
                  </a:cubicBezTo>
                  <a:cubicBezTo>
                    <a:pt x="136" y="117"/>
                    <a:pt x="136" y="117"/>
                    <a:pt x="136" y="117"/>
                  </a:cubicBezTo>
                  <a:cubicBezTo>
                    <a:pt x="138" y="117"/>
                    <a:pt x="138" y="117"/>
                    <a:pt x="138" y="117"/>
                  </a:cubicBezTo>
                  <a:cubicBezTo>
                    <a:pt x="142" y="114"/>
                    <a:pt x="142" y="114"/>
                    <a:pt x="142" y="114"/>
                  </a:cubicBezTo>
                  <a:cubicBezTo>
                    <a:pt x="145" y="110"/>
                    <a:pt x="145" y="110"/>
                    <a:pt x="145" y="110"/>
                  </a:cubicBezTo>
                  <a:cubicBezTo>
                    <a:pt x="144" y="107"/>
                    <a:pt x="144" y="107"/>
                    <a:pt x="144" y="107"/>
                  </a:cubicBezTo>
                  <a:cubicBezTo>
                    <a:pt x="141" y="105"/>
                    <a:pt x="141" y="105"/>
                    <a:pt x="141" y="105"/>
                  </a:cubicBezTo>
                  <a:cubicBezTo>
                    <a:pt x="141" y="104"/>
                    <a:pt x="141" y="104"/>
                    <a:pt x="141" y="104"/>
                  </a:cubicBezTo>
                  <a:cubicBezTo>
                    <a:pt x="143" y="103"/>
                    <a:pt x="143" y="103"/>
                    <a:pt x="143" y="103"/>
                  </a:cubicBezTo>
                  <a:cubicBezTo>
                    <a:pt x="147" y="105"/>
                    <a:pt x="147" y="105"/>
                    <a:pt x="147" y="105"/>
                  </a:cubicBezTo>
                  <a:cubicBezTo>
                    <a:pt x="149" y="103"/>
                    <a:pt x="149" y="103"/>
                    <a:pt x="149" y="103"/>
                  </a:cubicBezTo>
                  <a:cubicBezTo>
                    <a:pt x="151" y="100"/>
                    <a:pt x="151" y="100"/>
                    <a:pt x="151" y="100"/>
                  </a:cubicBezTo>
                  <a:cubicBezTo>
                    <a:pt x="155" y="93"/>
                    <a:pt x="155" y="93"/>
                    <a:pt x="155" y="93"/>
                  </a:cubicBezTo>
                  <a:cubicBezTo>
                    <a:pt x="159" y="90"/>
                    <a:pt x="159" y="90"/>
                    <a:pt x="159" y="90"/>
                  </a:cubicBezTo>
                  <a:cubicBezTo>
                    <a:pt x="164" y="89"/>
                    <a:pt x="164" y="89"/>
                    <a:pt x="164" y="89"/>
                  </a:cubicBezTo>
                  <a:cubicBezTo>
                    <a:pt x="167" y="84"/>
                    <a:pt x="167" y="84"/>
                    <a:pt x="167" y="84"/>
                  </a:cubicBezTo>
                  <a:cubicBezTo>
                    <a:pt x="169" y="81"/>
                    <a:pt x="169" y="81"/>
                    <a:pt x="169" y="81"/>
                  </a:cubicBezTo>
                  <a:cubicBezTo>
                    <a:pt x="167" y="79"/>
                    <a:pt x="167" y="79"/>
                    <a:pt x="167" y="79"/>
                  </a:cubicBezTo>
                  <a:cubicBezTo>
                    <a:pt x="165" y="75"/>
                    <a:pt x="165" y="75"/>
                    <a:pt x="165" y="75"/>
                  </a:cubicBezTo>
                  <a:cubicBezTo>
                    <a:pt x="167" y="75"/>
                    <a:pt x="167" y="75"/>
                    <a:pt x="167" y="75"/>
                  </a:cubicBezTo>
                  <a:cubicBezTo>
                    <a:pt x="169" y="75"/>
                    <a:pt x="169" y="75"/>
                    <a:pt x="169" y="75"/>
                  </a:cubicBezTo>
                  <a:cubicBezTo>
                    <a:pt x="169" y="72"/>
                    <a:pt x="169" y="72"/>
                    <a:pt x="169" y="72"/>
                  </a:cubicBezTo>
                  <a:cubicBezTo>
                    <a:pt x="170" y="70"/>
                    <a:pt x="170" y="70"/>
                    <a:pt x="170" y="70"/>
                  </a:cubicBezTo>
                  <a:cubicBezTo>
                    <a:pt x="173" y="66"/>
                    <a:pt x="173" y="66"/>
                    <a:pt x="173" y="66"/>
                  </a:cubicBezTo>
                  <a:cubicBezTo>
                    <a:pt x="175" y="60"/>
                    <a:pt x="175" y="60"/>
                    <a:pt x="175" y="60"/>
                  </a:cubicBezTo>
                  <a:cubicBezTo>
                    <a:pt x="177" y="56"/>
                    <a:pt x="177" y="56"/>
                    <a:pt x="177" y="56"/>
                  </a:cubicBezTo>
                  <a:cubicBezTo>
                    <a:pt x="178" y="54"/>
                    <a:pt x="178" y="54"/>
                    <a:pt x="178" y="54"/>
                  </a:cubicBezTo>
                  <a:cubicBezTo>
                    <a:pt x="180" y="52"/>
                    <a:pt x="180" y="52"/>
                    <a:pt x="180" y="52"/>
                  </a:cubicBezTo>
                  <a:cubicBezTo>
                    <a:pt x="187" y="46"/>
                    <a:pt x="187" y="46"/>
                    <a:pt x="187" y="46"/>
                  </a:cubicBezTo>
                  <a:cubicBezTo>
                    <a:pt x="189" y="44"/>
                    <a:pt x="189" y="44"/>
                    <a:pt x="189" y="44"/>
                  </a:cubicBezTo>
                  <a:cubicBezTo>
                    <a:pt x="138" y="6"/>
                    <a:pt x="138" y="6"/>
                    <a:pt x="138" y="6"/>
                  </a:cubicBezTo>
                  <a:lnTo>
                    <a:pt x="98" y="14"/>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50" name="Freeform 41">
              <a:extLst>
                <a:ext uri="{FF2B5EF4-FFF2-40B4-BE49-F238E27FC236}">
                  <a16:creationId xmlns:a16="http://schemas.microsoft.com/office/drawing/2014/main" id="{E0092ACD-55BD-4D64-B337-4553E24C5C7F}"/>
                </a:ext>
              </a:extLst>
            </p:cNvPr>
            <p:cNvSpPr>
              <a:spLocks/>
            </p:cNvSpPr>
            <p:nvPr/>
          </p:nvSpPr>
          <p:spPr bwMode="auto">
            <a:xfrm>
              <a:off x="7128028" y="2788799"/>
              <a:ext cx="212492" cy="340661"/>
            </a:xfrm>
            <a:custGeom>
              <a:avLst/>
              <a:gdLst>
                <a:gd name="T0" fmla="*/ 39 w 126"/>
                <a:gd name="T1" fmla="*/ 183 h 202"/>
                <a:gd name="T2" fmla="*/ 33 w 126"/>
                <a:gd name="T3" fmla="*/ 176 h 202"/>
                <a:gd name="T4" fmla="*/ 36 w 126"/>
                <a:gd name="T5" fmla="*/ 172 h 202"/>
                <a:gd name="T6" fmla="*/ 51 w 126"/>
                <a:gd name="T7" fmla="*/ 168 h 202"/>
                <a:gd name="T8" fmla="*/ 125 w 126"/>
                <a:gd name="T9" fmla="*/ 161 h 202"/>
                <a:gd name="T10" fmla="*/ 120 w 126"/>
                <a:gd name="T11" fmla="*/ 153 h 202"/>
                <a:gd name="T12" fmla="*/ 119 w 126"/>
                <a:gd name="T13" fmla="*/ 148 h 202"/>
                <a:gd name="T14" fmla="*/ 120 w 126"/>
                <a:gd name="T15" fmla="*/ 141 h 202"/>
                <a:gd name="T16" fmla="*/ 116 w 126"/>
                <a:gd name="T17" fmla="*/ 130 h 202"/>
                <a:gd name="T18" fmla="*/ 119 w 126"/>
                <a:gd name="T19" fmla="*/ 123 h 202"/>
                <a:gd name="T20" fmla="*/ 116 w 126"/>
                <a:gd name="T21" fmla="*/ 117 h 202"/>
                <a:gd name="T22" fmla="*/ 122 w 126"/>
                <a:gd name="T23" fmla="*/ 110 h 202"/>
                <a:gd name="T24" fmla="*/ 119 w 126"/>
                <a:gd name="T25" fmla="*/ 104 h 202"/>
                <a:gd name="T26" fmla="*/ 115 w 126"/>
                <a:gd name="T27" fmla="*/ 95 h 202"/>
                <a:gd name="T28" fmla="*/ 106 w 126"/>
                <a:gd name="T29" fmla="*/ 75 h 202"/>
                <a:gd name="T30" fmla="*/ 89 w 126"/>
                <a:gd name="T31" fmla="*/ 12 h 202"/>
                <a:gd name="T32" fmla="*/ 94 w 126"/>
                <a:gd name="T33" fmla="*/ 0 h 202"/>
                <a:gd name="T34" fmla="*/ 1 w 126"/>
                <a:gd name="T35" fmla="*/ 7 h 202"/>
                <a:gd name="T36" fmla="*/ 0 w 126"/>
                <a:gd name="T37" fmla="*/ 106 h 202"/>
                <a:gd name="T38" fmla="*/ 6 w 126"/>
                <a:gd name="T39" fmla="*/ 196 h 202"/>
                <a:gd name="T40" fmla="*/ 11 w 126"/>
                <a:gd name="T41" fmla="*/ 197 h 202"/>
                <a:gd name="T42" fmla="*/ 16 w 126"/>
                <a:gd name="T43" fmla="*/ 195 h 202"/>
                <a:gd name="T44" fmla="*/ 16 w 126"/>
                <a:gd name="T45" fmla="*/ 187 h 202"/>
                <a:gd name="T46" fmla="*/ 21 w 126"/>
                <a:gd name="T47" fmla="*/ 184 h 202"/>
                <a:gd name="T48" fmla="*/ 22 w 126"/>
                <a:gd name="T49" fmla="*/ 189 h 202"/>
                <a:gd name="T50" fmla="*/ 22 w 126"/>
                <a:gd name="T51" fmla="*/ 193 h 202"/>
                <a:gd name="T52" fmla="*/ 25 w 126"/>
                <a:gd name="T53" fmla="*/ 195 h 202"/>
                <a:gd name="T54" fmla="*/ 27 w 126"/>
                <a:gd name="T55" fmla="*/ 199 h 202"/>
                <a:gd name="T56" fmla="*/ 25 w 126"/>
                <a:gd name="T57" fmla="*/ 202 h 202"/>
                <a:gd name="T58" fmla="*/ 31 w 126"/>
                <a:gd name="T59" fmla="*/ 200 h 202"/>
                <a:gd name="T60" fmla="*/ 38 w 126"/>
                <a:gd name="T61" fmla="*/ 197 h 202"/>
                <a:gd name="T62" fmla="*/ 43 w 126"/>
                <a:gd name="T63" fmla="*/ 196 h 202"/>
                <a:gd name="T64" fmla="*/ 44 w 126"/>
                <a:gd name="T65"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202">
                  <a:moveTo>
                    <a:pt x="40" y="188"/>
                  </a:moveTo>
                  <a:lnTo>
                    <a:pt x="39" y="183"/>
                  </a:lnTo>
                  <a:lnTo>
                    <a:pt x="35" y="178"/>
                  </a:lnTo>
                  <a:lnTo>
                    <a:pt x="33" y="176"/>
                  </a:lnTo>
                  <a:lnTo>
                    <a:pt x="33" y="173"/>
                  </a:lnTo>
                  <a:lnTo>
                    <a:pt x="36" y="172"/>
                  </a:lnTo>
                  <a:lnTo>
                    <a:pt x="43" y="170"/>
                  </a:lnTo>
                  <a:lnTo>
                    <a:pt x="51" y="168"/>
                  </a:lnTo>
                  <a:lnTo>
                    <a:pt x="126" y="162"/>
                  </a:lnTo>
                  <a:lnTo>
                    <a:pt x="125" y="161"/>
                  </a:lnTo>
                  <a:lnTo>
                    <a:pt x="121" y="156"/>
                  </a:lnTo>
                  <a:lnTo>
                    <a:pt x="120" y="153"/>
                  </a:lnTo>
                  <a:lnTo>
                    <a:pt x="118" y="150"/>
                  </a:lnTo>
                  <a:lnTo>
                    <a:pt x="119" y="148"/>
                  </a:lnTo>
                  <a:lnTo>
                    <a:pt x="121" y="146"/>
                  </a:lnTo>
                  <a:lnTo>
                    <a:pt x="120" y="141"/>
                  </a:lnTo>
                  <a:lnTo>
                    <a:pt x="118" y="138"/>
                  </a:lnTo>
                  <a:lnTo>
                    <a:pt x="116" y="130"/>
                  </a:lnTo>
                  <a:lnTo>
                    <a:pt x="116" y="125"/>
                  </a:lnTo>
                  <a:lnTo>
                    <a:pt x="119" y="123"/>
                  </a:lnTo>
                  <a:lnTo>
                    <a:pt x="120" y="119"/>
                  </a:lnTo>
                  <a:lnTo>
                    <a:pt x="116" y="117"/>
                  </a:lnTo>
                  <a:lnTo>
                    <a:pt x="121" y="114"/>
                  </a:lnTo>
                  <a:lnTo>
                    <a:pt x="122" y="110"/>
                  </a:lnTo>
                  <a:lnTo>
                    <a:pt x="120" y="108"/>
                  </a:lnTo>
                  <a:lnTo>
                    <a:pt x="119" y="104"/>
                  </a:lnTo>
                  <a:lnTo>
                    <a:pt x="119" y="100"/>
                  </a:lnTo>
                  <a:lnTo>
                    <a:pt x="115" y="95"/>
                  </a:lnTo>
                  <a:lnTo>
                    <a:pt x="108" y="83"/>
                  </a:lnTo>
                  <a:lnTo>
                    <a:pt x="106" y="75"/>
                  </a:lnTo>
                  <a:lnTo>
                    <a:pt x="96" y="41"/>
                  </a:lnTo>
                  <a:lnTo>
                    <a:pt x="89" y="12"/>
                  </a:lnTo>
                  <a:lnTo>
                    <a:pt x="87" y="0"/>
                  </a:lnTo>
                  <a:lnTo>
                    <a:pt x="94" y="0"/>
                  </a:lnTo>
                  <a:lnTo>
                    <a:pt x="94" y="0"/>
                  </a:lnTo>
                  <a:lnTo>
                    <a:pt x="1" y="7"/>
                  </a:lnTo>
                  <a:lnTo>
                    <a:pt x="1" y="14"/>
                  </a:lnTo>
                  <a:lnTo>
                    <a:pt x="0" y="106"/>
                  </a:lnTo>
                  <a:lnTo>
                    <a:pt x="0" y="155"/>
                  </a:lnTo>
                  <a:lnTo>
                    <a:pt x="6" y="196"/>
                  </a:lnTo>
                  <a:lnTo>
                    <a:pt x="8" y="196"/>
                  </a:lnTo>
                  <a:lnTo>
                    <a:pt x="11" y="197"/>
                  </a:lnTo>
                  <a:lnTo>
                    <a:pt x="15" y="198"/>
                  </a:lnTo>
                  <a:lnTo>
                    <a:pt x="16" y="195"/>
                  </a:lnTo>
                  <a:lnTo>
                    <a:pt x="15" y="191"/>
                  </a:lnTo>
                  <a:lnTo>
                    <a:pt x="16" y="187"/>
                  </a:lnTo>
                  <a:lnTo>
                    <a:pt x="18" y="185"/>
                  </a:lnTo>
                  <a:lnTo>
                    <a:pt x="21" y="184"/>
                  </a:lnTo>
                  <a:lnTo>
                    <a:pt x="22" y="186"/>
                  </a:lnTo>
                  <a:lnTo>
                    <a:pt x="22" y="189"/>
                  </a:lnTo>
                  <a:lnTo>
                    <a:pt x="21" y="191"/>
                  </a:lnTo>
                  <a:lnTo>
                    <a:pt x="22" y="193"/>
                  </a:lnTo>
                  <a:lnTo>
                    <a:pt x="23" y="194"/>
                  </a:lnTo>
                  <a:lnTo>
                    <a:pt x="25" y="195"/>
                  </a:lnTo>
                  <a:lnTo>
                    <a:pt x="27" y="197"/>
                  </a:lnTo>
                  <a:lnTo>
                    <a:pt x="27" y="199"/>
                  </a:lnTo>
                  <a:lnTo>
                    <a:pt x="27" y="200"/>
                  </a:lnTo>
                  <a:lnTo>
                    <a:pt x="25" y="202"/>
                  </a:lnTo>
                  <a:lnTo>
                    <a:pt x="27" y="201"/>
                  </a:lnTo>
                  <a:lnTo>
                    <a:pt x="31" y="200"/>
                  </a:lnTo>
                  <a:lnTo>
                    <a:pt x="36" y="199"/>
                  </a:lnTo>
                  <a:lnTo>
                    <a:pt x="38" y="197"/>
                  </a:lnTo>
                  <a:lnTo>
                    <a:pt x="39" y="197"/>
                  </a:lnTo>
                  <a:lnTo>
                    <a:pt x="43" y="196"/>
                  </a:lnTo>
                  <a:lnTo>
                    <a:pt x="44" y="195"/>
                  </a:lnTo>
                  <a:lnTo>
                    <a:pt x="44" y="195"/>
                  </a:lnTo>
                  <a:lnTo>
                    <a:pt x="40" y="188"/>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51" name="Freeform 42">
              <a:extLst>
                <a:ext uri="{FF2B5EF4-FFF2-40B4-BE49-F238E27FC236}">
                  <a16:creationId xmlns:a16="http://schemas.microsoft.com/office/drawing/2014/main" id="{82126373-4AC9-4723-8B83-F1E5EC8BDABC}"/>
                </a:ext>
              </a:extLst>
            </p:cNvPr>
            <p:cNvSpPr>
              <a:spLocks/>
            </p:cNvSpPr>
            <p:nvPr/>
          </p:nvSpPr>
          <p:spPr bwMode="auto">
            <a:xfrm>
              <a:off x="6942519" y="2800604"/>
              <a:ext cx="195628" cy="342348"/>
            </a:xfrm>
            <a:custGeom>
              <a:avLst/>
              <a:gdLst>
                <a:gd name="T0" fmla="*/ 110 w 116"/>
                <a:gd name="T1" fmla="*/ 99 h 203"/>
                <a:gd name="T2" fmla="*/ 111 w 116"/>
                <a:gd name="T3" fmla="*/ 0 h 203"/>
                <a:gd name="T4" fmla="*/ 41 w 116"/>
                <a:gd name="T5" fmla="*/ 5 h 203"/>
                <a:gd name="T6" fmla="*/ 38 w 116"/>
                <a:gd name="T7" fmla="*/ 10 h 203"/>
                <a:gd name="T8" fmla="*/ 35 w 116"/>
                <a:gd name="T9" fmla="*/ 15 h 203"/>
                <a:gd name="T10" fmla="*/ 32 w 116"/>
                <a:gd name="T11" fmla="*/ 17 h 203"/>
                <a:gd name="T12" fmla="*/ 30 w 116"/>
                <a:gd name="T13" fmla="*/ 26 h 203"/>
                <a:gd name="T14" fmla="*/ 22 w 116"/>
                <a:gd name="T15" fmla="*/ 37 h 203"/>
                <a:gd name="T16" fmla="*/ 18 w 116"/>
                <a:gd name="T17" fmla="*/ 44 h 203"/>
                <a:gd name="T18" fmla="*/ 18 w 116"/>
                <a:gd name="T19" fmla="*/ 48 h 203"/>
                <a:gd name="T20" fmla="*/ 17 w 116"/>
                <a:gd name="T21" fmla="*/ 54 h 203"/>
                <a:gd name="T22" fmla="*/ 13 w 116"/>
                <a:gd name="T23" fmla="*/ 58 h 203"/>
                <a:gd name="T24" fmla="*/ 12 w 116"/>
                <a:gd name="T25" fmla="*/ 62 h 203"/>
                <a:gd name="T26" fmla="*/ 11 w 116"/>
                <a:gd name="T27" fmla="*/ 66 h 203"/>
                <a:gd name="T28" fmla="*/ 14 w 116"/>
                <a:gd name="T29" fmla="*/ 70 h 203"/>
                <a:gd name="T30" fmla="*/ 14 w 116"/>
                <a:gd name="T31" fmla="*/ 78 h 203"/>
                <a:gd name="T32" fmla="*/ 14 w 116"/>
                <a:gd name="T33" fmla="*/ 84 h 203"/>
                <a:gd name="T34" fmla="*/ 11 w 116"/>
                <a:gd name="T35" fmla="*/ 89 h 203"/>
                <a:gd name="T36" fmla="*/ 15 w 116"/>
                <a:gd name="T37" fmla="*/ 94 h 203"/>
                <a:gd name="T38" fmla="*/ 11 w 116"/>
                <a:gd name="T39" fmla="*/ 98 h 203"/>
                <a:gd name="T40" fmla="*/ 15 w 116"/>
                <a:gd name="T41" fmla="*/ 102 h 203"/>
                <a:gd name="T42" fmla="*/ 16 w 116"/>
                <a:gd name="T43" fmla="*/ 108 h 203"/>
                <a:gd name="T44" fmla="*/ 19 w 116"/>
                <a:gd name="T45" fmla="*/ 112 h 203"/>
                <a:gd name="T46" fmla="*/ 19 w 116"/>
                <a:gd name="T47" fmla="*/ 123 h 203"/>
                <a:gd name="T48" fmla="*/ 15 w 116"/>
                <a:gd name="T49" fmla="*/ 126 h 203"/>
                <a:gd name="T50" fmla="*/ 14 w 116"/>
                <a:gd name="T51" fmla="*/ 132 h 203"/>
                <a:gd name="T52" fmla="*/ 8 w 116"/>
                <a:gd name="T53" fmla="*/ 140 h 203"/>
                <a:gd name="T54" fmla="*/ 6 w 116"/>
                <a:gd name="T55" fmla="*/ 149 h 203"/>
                <a:gd name="T56" fmla="*/ 4 w 116"/>
                <a:gd name="T57" fmla="*/ 153 h 203"/>
                <a:gd name="T58" fmla="*/ 4 w 116"/>
                <a:gd name="T59" fmla="*/ 160 h 203"/>
                <a:gd name="T60" fmla="*/ 0 w 116"/>
                <a:gd name="T61" fmla="*/ 164 h 203"/>
                <a:gd name="T62" fmla="*/ 1 w 116"/>
                <a:gd name="T63" fmla="*/ 171 h 203"/>
                <a:gd name="T64" fmla="*/ 65 w 116"/>
                <a:gd name="T65" fmla="*/ 184 h 203"/>
                <a:gd name="T66" fmla="*/ 70 w 116"/>
                <a:gd name="T67" fmla="*/ 192 h 203"/>
                <a:gd name="T68" fmla="*/ 71 w 116"/>
                <a:gd name="T69" fmla="*/ 203 h 203"/>
                <a:gd name="T70" fmla="*/ 72 w 116"/>
                <a:gd name="T71" fmla="*/ 203 h 203"/>
                <a:gd name="T72" fmla="*/ 79 w 116"/>
                <a:gd name="T73" fmla="*/ 199 h 203"/>
                <a:gd name="T74" fmla="*/ 82 w 116"/>
                <a:gd name="T75" fmla="*/ 193 h 203"/>
                <a:gd name="T76" fmla="*/ 89 w 116"/>
                <a:gd name="T77" fmla="*/ 193 h 203"/>
                <a:gd name="T78" fmla="*/ 98 w 116"/>
                <a:gd name="T79" fmla="*/ 190 h 203"/>
                <a:gd name="T80" fmla="*/ 104 w 116"/>
                <a:gd name="T81" fmla="*/ 190 h 203"/>
                <a:gd name="T82" fmla="*/ 109 w 116"/>
                <a:gd name="T83" fmla="*/ 190 h 203"/>
                <a:gd name="T84" fmla="*/ 115 w 116"/>
                <a:gd name="T85" fmla="*/ 190 h 203"/>
                <a:gd name="T86" fmla="*/ 116 w 116"/>
                <a:gd name="T87" fmla="*/ 189 h 203"/>
                <a:gd name="T88" fmla="*/ 110 w 116"/>
                <a:gd name="T89"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203">
                  <a:moveTo>
                    <a:pt x="110" y="148"/>
                  </a:moveTo>
                  <a:lnTo>
                    <a:pt x="110" y="99"/>
                  </a:lnTo>
                  <a:lnTo>
                    <a:pt x="111" y="7"/>
                  </a:lnTo>
                  <a:lnTo>
                    <a:pt x="111" y="0"/>
                  </a:lnTo>
                  <a:lnTo>
                    <a:pt x="41" y="5"/>
                  </a:lnTo>
                  <a:lnTo>
                    <a:pt x="41" y="5"/>
                  </a:lnTo>
                  <a:lnTo>
                    <a:pt x="42" y="8"/>
                  </a:lnTo>
                  <a:lnTo>
                    <a:pt x="38" y="10"/>
                  </a:lnTo>
                  <a:lnTo>
                    <a:pt x="36" y="12"/>
                  </a:lnTo>
                  <a:lnTo>
                    <a:pt x="35" y="15"/>
                  </a:lnTo>
                  <a:lnTo>
                    <a:pt x="33" y="17"/>
                  </a:lnTo>
                  <a:lnTo>
                    <a:pt x="32" y="17"/>
                  </a:lnTo>
                  <a:lnTo>
                    <a:pt x="30" y="22"/>
                  </a:lnTo>
                  <a:lnTo>
                    <a:pt x="30" y="26"/>
                  </a:lnTo>
                  <a:lnTo>
                    <a:pt x="27" y="31"/>
                  </a:lnTo>
                  <a:lnTo>
                    <a:pt x="22" y="37"/>
                  </a:lnTo>
                  <a:lnTo>
                    <a:pt x="19" y="40"/>
                  </a:lnTo>
                  <a:lnTo>
                    <a:pt x="18" y="44"/>
                  </a:lnTo>
                  <a:lnTo>
                    <a:pt x="20" y="45"/>
                  </a:lnTo>
                  <a:lnTo>
                    <a:pt x="18" y="48"/>
                  </a:lnTo>
                  <a:lnTo>
                    <a:pt x="16" y="52"/>
                  </a:lnTo>
                  <a:lnTo>
                    <a:pt x="17" y="54"/>
                  </a:lnTo>
                  <a:lnTo>
                    <a:pt x="16" y="54"/>
                  </a:lnTo>
                  <a:lnTo>
                    <a:pt x="13" y="58"/>
                  </a:lnTo>
                  <a:lnTo>
                    <a:pt x="11" y="61"/>
                  </a:lnTo>
                  <a:lnTo>
                    <a:pt x="12" y="62"/>
                  </a:lnTo>
                  <a:lnTo>
                    <a:pt x="11" y="64"/>
                  </a:lnTo>
                  <a:lnTo>
                    <a:pt x="11" y="66"/>
                  </a:lnTo>
                  <a:lnTo>
                    <a:pt x="12" y="67"/>
                  </a:lnTo>
                  <a:lnTo>
                    <a:pt x="14" y="70"/>
                  </a:lnTo>
                  <a:lnTo>
                    <a:pt x="14" y="72"/>
                  </a:lnTo>
                  <a:lnTo>
                    <a:pt x="14" y="78"/>
                  </a:lnTo>
                  <a:lnTo>
                    <a:pt x="15" y="81"/>
                  </a:lnTo>
                  <a:lnTo>
                    <a:pt x="14" y="84"/>
                  </a:lnTo>
                  <a:lnTo>
                    <a:pt x="12" y="89"/>
                  </a:lnTo>
                  <a:lnTo>
                    <a:pt x="11" y="89"/>
                  </a:lnTo>
                  <a:lnTo>
                    <a:pt x="14" y="91"/>
                  </a:lnTo>
                  <a:lnTo>
                    <a:pt x="15" y="94"/>
                  </a:lnTo>
                  <a:lnTo>
                    <a:pt x="15" y="96"/>
                  </a:lnTo>
                  <a:lnTo>
                    <a:pt x="11" y="98"/>
                  </a:lnTo>
                  <a:lnTo>
                    <a:pt x="14" y="100"/>
                  </a:lnTo>
                  <a:lnTo>
                    <a:pt x="15" y="102"/>
                  </a:lnTo>
                  <a:lnTo>
                    <a:pt x="15" y="103"/>
                  </a:lnTo>
                  <a:lnTo>
                    <a:pt x="16" y="108"/>
                  </a:lnTo>
                  <a:lnTo>
                    <a:pt x="16" y="110"/>
                  </a:lnTo>
                  <a:lnTo>
                    <a:pt x="19" y="112"/>
                  </a:lnTo>
                  <a:lnTo>
                    <a:pt x="20" y="115"/>
                  </a:lnTo>
                  <a:lnTo>
                    <a:pt x="19" y="123"/>
                  </a:lnTo>
                  <a:lnTo>
                    <a:pt x="16" y="126"/>
                  </a:lnTo>
                  <a:lnTo>
                    <a:pt x="15" y="126"/>
                  </a:lnTo>
                  <a:lnTo>
                    <a:pt x="15" y="130"/>
                  </a:lnTo>
                  <a:lnTo>
                    <a:pt x="14" y="132"/>
                  </a:lnTo>
                  <a:lnTo>
                    <a:pt x="10" y="138"/>
                  </a:lnTo>
                  <a:lnTo>
                    <a:pt x="8" y="140"/>
                  </a:lnTo>
                  <a:lnTo>
                    <a:pt x="7" y="147"/>
                  </a:lnTo>
                  <a:lnTo>
                    <a:pt x="6" y="149"/>
                  </a:lnTo>
                  <a:lnTo>
                    <a:pt x="5" y="150"/>
                  </a:lnTo>
                  <a:lnTo>
                    <a:pt x="4" y="153"/>
                  </a:lnTo>
                  <a:lnTo>
                    <a:pt x="4" y="155"/>
                  </a:lnTo>
                  <a:lnTo>
                    <a:pt x="4" y="160"/>
                  </a:lnTo>
                  <a:lnTo>
                    <a:pt x="1" y="162"/>
                  </a:lnTo>
                  <a:lnTo>
                    <a:pt x="0" y="164"/>
                  </a:lnTo>
                  <a:lnTo>
                    <a:pt x="0" y="167"/>
                  </a:lnTo>
                  <a:lnTo>
                    <a:pt x="1" y="171"/>
                  </a:lnTo>
                  <a:lnTo>
                    <a:pt x="66" y="168"/>
                  </a:lnTo>
                  <a:lnTo>
                    <a:pt x="65" y="184"/>
                  </a:lnTo>
                  <a:lnTo>
                    <a:pt x="67" y="188"/>
                  </a:lnTo>
                  <a:lnTo>
                    <a:pt x="70" y="192"/>
                  </a:lnTo>
                  <a:lnTo>
                    <a:pt x="71" y="199"/>
                  </a:lnTo>
                  <a:lnTo>
                    <a:pt x="71" y="203"/>
                  </a:lnTo>
                  <a:lnTo>
                    <a:pt x="71" y="203"/>
                  </a:lnTo>
                  <a:lnTo>
                    <a:pt x="72" y="203"/>
                  </a:lnTo>
                  <a:lnTo>
                    <a:pt x="77" y="200"/>
                  </a:lnTo>
                  <a:lnTo>
                    <a:pt x="79" y="199"/>
                  </a:lnTo>
                  <a:lnTo>
                    <a:pt x="82" y="197"/>
                  </a:lnTo>
                  <a:lnTo>
                    <a:pt x="82" y="193"/>
                  </a:lnTo>
                  <a:lnTo>
                    <a:pt x="86" y="193"/>
                  </a:lnTo>
                  <a:lnTo>
                    <a:pt x="89" y="193"/>
                  </a:lnTo>
                  <a:lnTo>
                    <a:pt x="93" y="192"/>
                  </a:lnTo>
                  <a:lnTo>
                    <a:pt x="98" y="190"/>
                  </a:lnTo>
                  <a:lnTo>
                    <a:pt x="102" y="190"/>
                  </a:lnTo>
                  <a:lnTo>
                    <a:pt x="104" y="190"/>
                  </a:lnTo>
                  <a:lnTo>
                    <a:pt x="107" y="190"/>
                  </a:lnTo>
                  <a:lnTo>
                    <a:pt x="109" y="190"/>
                  </a:lnTo>
                  <a:lnTo>
                    <a:pt x="113" y="192"/>
                  </a:lnTo>
                  <a:lnTo>
                    <a:pt x="115" y="190"/>
                  </a:lnTo>
                  <a:lnTo>
                    <a:pt x="116" y="189"/>
                  </a:lnTo>
                  <a:lnTo>
                    <a:pt x="116" y="189"/>
                  </a:lnTo>
                  <a:lnTo>
                    <a:pt x="116" y="189"/>
                  </a:lnTo>
                  <a:lnTo>
                    <a:pt x="110" y="148"/>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52" name="Freeform 43">
              <a:extLst>
                <a:ext uri="{FF2B5EF4-FFF2-40B4-BE49-F238E27FC236}">
                  <a16:creationId xmlns:a16="http://schemas.microsoft.com/office/drawing/2014/main" id="{BD62DC5E-2270-4D4C-9D65-174ECF434063}"/>
                </a:ext>
              </a:extLst>
            </p:cNvPr>
            <p:cNvSpPr>
              <a:spLocks/>
            </p:cNvSpPr>
            <p:nvPr/>
          </p:nvSpPr>
          <p:spPr bwMode="auto">
            <a:xfrm>
              <a:off x="7559758" y="2387426"/>
              <a:ext cx="242848" cy="177077"/>
            </a:xfrm>
            <a:custGeom>
              <a:avLst/>
              <a:gdLst>
                <a:gd name="T0" fmla="*/ 0 w 170"/>
                <a:gd name="T1" fmla="*/ 24 h 123"/>
                <a:gd name="T2" fmla="*/ 3 w 170"/>
                <a:gd name="T3" fmla="*/ 44 h 123"/>
                <a:gd name="T4" fmla="*/ 16 w 170"/>
                <a:gd name="T5" fmla="*/ 33 h 123"/>
                <a:gd name="T6" fmla="*/ 28 w 170"/>
                <a:gd name="T7" fmla="*/ 25 h 123"/>
                <a:gd name="T8" fmla="*/ 31 w 170"/>
                <a:gd name="T9" fmla="*/ 27 h 123"/>
                <a:gd name="T10" fmla="*/ 41 w 170"/>
                <a:gd name="T11" fmla="*/ 22 h 123"/>
                <a:gd name="T12" fmla="*/ 63 w 170"/>
                <a:gd name="T13" fmla="*/ 22 h 123"/>
                <a:gd name="T14" fmla="*/ 70 w 170"/>
                <a:gd name="T15" fmla="*/ 36 h 123"/>
                <a:gd name="T16" fmla="*/ 83 w 170"/>
                <a:gd name="T17" fmla="*/ 43 h 123"/>
                <a:gd name="T18" fmla="*/ 93 w 170"/>
                <a:gd name="T19" fmla="*/ 51 h 123"/>
                <a:gd name="T20" fmla="*/ 92 w 170"/>
                <a:gd name="T21" fmla="*/ 60 h 123"/>
                <a:gd name="T22" fmla="*/ 89 w 170"/>
                <a:gd name="T23" fmla="*/ 74 h 123"/>
                <a:gd name="T24" fmla="*/ 94 w 170"/>
                <a:gd name="T25" fmla="*/ 75 h 123"/>
                <a:gd name="T26" fmla="*/ 101 w 170"/>
                <a:gd name="T27" fmla="*/ 75 h 123"/>
                <a:gd name="T28" fmla="*/ 106 w 170"/>
                <a:gd name="T29" fmla="*/ 75 h 123"/>
                <a:gd name="T30" fmla="*/ 122 w 170"/>
                <a:gd name="T31" fmla="*/ 78 h 123"/>
                <a:gd name="T32" fmla="*/ 129 w 170"/>
                <a:gd name="T33" fmla="*/ 79 h 123"/>
                <a:gd name="T34" fmla="*/ 124 w 170"/>
                <a:gd name="T35" fmla="*/ 72 h 123"/>
                <a:gd name="T36" fmla="*/ 124 w 170"/>
                <a:gd name="T37" fmla="*/ 68 h 123"/>
                <a:gd name="T38" fmla="*/ 116 w 170"/>
                <a:gd name="T39" fmla="*/ 57 h 123"/>
                <a:gd name="T40" fmla="*/ 115 w 170"/>
                <a:gd name="T41" fmla="*/ 43 h 123"/>
                <a:gd name="T42" fmla="*/ 113 w 170"/>
                <a:gd name="T43" fmla="*/ 31 h 123"/>
                <a:gd name="T44" fmla="*/ 115 w 170"/>
                <a:gd name="T45" fmla="*/ 28 h 123"/>
                <a:gd name="T46" fmla="*/ 124 w 170"/>
                <a:gd name="T47" fmla="*/ 18 h 123"/>
                <a:gd name="T48" fmla="*/ 129 w 170"/>
                <a:gd name="T49" fmla="*/ 13 h 123"/>
                <a:gd name="T50" fmla="*/ 125 w 170"/>
                <a:gd name="T51" fmla="*/ 21 h 123"/>
                <a:gd name="T52" fmla="*/ 123 w 170"/>
                <a:gd name="T53" fmla="*/ 31 h 123"/>
                <a:gd name="T54" fmla="*/ 122 w 170"/>
                <a:gd name="T55" fmla="*/ 36 h 123"/>
                <a:gd name="T56" fmla="*/ 126 w 170"/>
                <a:gd name="T57" fmla="*/ 41 h 123"/>
                <a:gd name="T58" fmla="*/ 131 w 170"/>
                <a:gd name="T59" fmla="*/ 46 h 123"/>
                <a:gd name="T60" fmla="*/ 134 w 170"/>
                <a:gd name="T61" fmla="*/ 51 h 123"/>
                <a:gd name="T62" fmla="*/ 130 w 170"/>
                <a:gd name="T63" fmla="*/ 57 h 123"/>
                <a:gd name="T64" fmla="*/ 128 w 170"/>
                <a:gd name="T65" fmla="*/ 61 h 123"/>
                <a:gd name="T66" fmla="*/ 129 w 170"/>
                <a:gd name="T67" fmla="*/ 65 h 123"/>
                <a:gd name="T68" fmla="*/ 139 w 170"/>
                <a:gd name="T69" fmla="*/ 66 h 123"/>
                <a:gd name="T70" fmla="*/ 146 w 170"/>
                <a:gd name="T71" fmla="*/ 75 h 123"/>
                <a:gd name="T72" fmla="*/ 147 w 170"/>
                <a:gd name="T73" fmla="*/ 81 h 123"/>
                <a:gd name="T74" fmla="*/ 152 w 170"/>
                <a:gd name="T75" fmla="*/ 89 h 123"/>
                <a:gd name="T76" fmla="*/ 148 w 170"/>
                <a:gd name="T77" fmla="*/ 104 h 123"/>
                <a:gd name="T78" fmla="*/ 149 w 170"/>
                <a:gd name="T79" fmla="*/ 120 h 123"/>
                <a:gd name="T80" fmla="*/ 153 w 170"/>
                <a:gd name="T81" fmla="*/ 116 h 123"/>
                <a:gd name="T82" fmla="*/ 157 w 170"/>
                <a:gd name="T83" fmla="*/ 102 h 123"/>
                <a:gd name="T84" fmla="*/ 157 w 170"/>
                <a:gd name="T85" fmla="*/ 97 h 123"/>
                <a:gd name="T86" fmla="*/ 163 w 170"/>
                <a:gd name="T87" fmla="*/ 91 h 123"/>
                <a:gd name="T88" fmla="*/ 163 w 170"/>
                <a:gd name="T89" fmla="*/ 79 h 123"/>
                <a:gd name="T90" fmla="*/ 167 w 170"/>
                <a:gd name="T91" fmla="*/ 71 h 123"/>
                <a:gd name="T92" fmla="*/ 167 w 170"/>
                <a:gd name="T93" fmla="*/ 77 h 123"/>
                <a:gd name="T94" fmla="*/ 168 w 170"/>
                <a:gd name="T95" fmla="*/ 82 h 123"/>
                <a:gd name="T96" fmla="*/ 170 w 170"/>
                <a:gd name="T97" fmla="*/ 68 h 123"/>
                <a:gd name="T98" fmla="*/ 169 w 170"/>
                <a:gd name="T99" fmla="*/ 54 h 123"/>
                <a:gd name="T100" fmla="*/ 134 w 170"/>
                <a:gd name="T10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0" h="123">
                  <a:moveTo>
                    <a:pt x="134" y="0"/>
                  </a:moveTo>
                  <a:cubicBezTo>
                    <a:pt x="0" y="24"/>
                    <a:pt x="0" y="24"/>
                    <a:pt x="0" y="24"/>
                  </a:cubicBezTo>
                  <a:cubicBezTo>
                    <a:pt x="0" y="24"/>
                    <a:pt x="0" y="24"/>
                    <a:pt x="0" y="24"/>
                  </a:cubicBezTo>
                  <a:cubicBezTo>
                    <a:pt x="3" y="44"/>
                    <a:pt x="3" y="44"/>
                    <a:pt x="3" y="44"/>
                  </a:cubicBezTo>
                  <a:cubicBezTo>
                    <a:pt x="7" y="44"/>
                    <a:pt x="7" y="44"/>
                    <a:pt x="7" y="44"/>
                  </a:cubicBezTo>
                  <a:cubicBezTo>
                    <a:pt x="16" y="33"/>
                    <a:pt x="16" y="33"/>
                    <a:pt x="16" y="33"/>
                  </a:cubicBezTo>
                  <a:cubicBezTo>
                    <a:pt x="22" y="33"/>
                    <a:pt x="22" y="33"/>
                    <a:pt x="22" y="33"/>
                  </a:cubicBezTo>
                  <a:cubicBezTo>
                    <a:pt x="28" y="25"/>
                    <a:pt x="28" y="25"/>
                    <a:pt x="28" y="25"/>
                  </a:cubicBezTo>
                  <a:cubicBezTo>
                    <a:pt x="30" y="25"/>
                    <a:pt x="30" y="25"/>
                    <a:pt x="30" y="25"/>
                  </a:cubicBezTo>
                  <a:cubicBezTo>
                    <a:pt x="31" y="27"/>
                    <a:pt x="31" y="27"/>
                    <a:pt x="31" y="27"/>
                  </a:cubicBezTo>
                  <a:cubicBezTo>
                    <a:pt x="38" y="22"/>
                    <a:pt x="38" y="22"/>
                    <a:pt x="38" y="22"/>
                  </a:cubicBezTo>
                  <a:cubicBezTo>
                    <a:pt x="41" y="22"/>
                    <a:pt x="41" y="22"/>
                    <a:pt x="41" y="22"/>
                  </a:cubicBezTo>
                  <a:cubicBezTo>
                    <a:pt x="49" y="18"/>
                    <a:pt x="49" y="18"/>
                    <a:pt x="49" y="18"/>
                  </a:cubicBezTo>
                  <a:cubicBezTo>
                    <a:pt x="63" y="22"/>
                    <a:pt x="63" y="22"/>
                    <a:pt x="63" y="22"/>
                  </a:cubicBezTo>
                  <a:cubicBezTo>
                    <a:pt x="67" y="28"/>
                    <a:pt x="67" y="28"/>
                    <a:pt x="67" y="28"/>
                  </a:cubicBezTo>
                  <a:cubicBezTo>
                    <a:pt x="70" y="36"/>
                    <a:pt x="70" y="36"/>
                    <a:pt x="70" y="36"/>
                  </a:cubicBezTo>
                  <a:cubicBezTo>
                    <a:pt x="71" y="36"/>
                    <a:pt x="71" y="36"/>
                    <a:pt x="71" y="36"/>
                  </a:cubicBezTo>
                  <a:cubicBezTo>
                    <a:pt x="83" y="43"/>
                    <a:pt x="83" y="43"/>
                    <a:pt x="83" y="43"/>
                  </a:cubicBezTo>
                  <a:cubicBezTo>
                    <a:pt x="88" y="48"/>
                    <a:pt x="88" y="48"/>
                    <a:pt x="88" y="48"/>
                  </a:cubicBezTo>
                  <a:cubicBezTo>
                    <a:pt x="93" y="51"/>
                    <a:pt x="93" y="51"/>
                    <a:pt x="93" y="51"/>
                  </a:cubicBezTo>
                  <a:cubicBezTo>
                    <a:pt x="94" y="56"/>
                    <a:pt x="94" y="56"/>
                    <a:pt x="94" y="56"/>
                  </a:cubicBezTo>
                  <a:cubicBezTo>
                    <a:pt x="92" y="60"/>
                    <a:pt x="92" y="60"/>
                    <a:pt x="92" y="60"/>
                  </a:cubicBezTo>
                  <a:cubicBezTo>
                    <a:pt x="88" y="61"/>
                    <a:pt x="88" y="61"/>
                    <a:pt x="88" y="61"/>
                  </a:cubicBezTo>
                  <a:cubicBezTo>
                    <a:pt x="89" y="74"/>
                    <a:pt x="89" y="74"/>
                    <a:pt x="89" y="74"/>
                  </a:cubicBezTo>
                  <a:cubicBezTo>
                    <a:pt x="91" y="76"/>
                    <a:pt x="91" y="76"/>
                    <a:pt x="91" y="76"/>
                  </a:cubicBezTo>
                  <a:cubicBezTo>
                    <a:pt x="94" y="75"/>
                    <a:pt x="94" y="75"/>
                    <a:pt x="94" y="75"/>
                  </a:cubicBezTo>
                  <a:cubicBezTo>
                    <a:pt x="97" y="74"/>
                    <a:pt x="97" y="74"/>
                    <a:pt x="97" y="74"/>
                  </a:cubicBezTo>
                  <a:cubicBezTo>
                    <a:pt x="101" y="75"/>
                    <a:pt x="101" y="75"/>
                    <a:pt x="101" y="75"/>
                  </a:cubicBezTo>
                  <a:cubicBezTo>
                    <a:pt x="102" y="76"/>
                    <a:pt x="102" y="76"/>
                    <a:pt x="102" y="76"/>
                  </a:cubicBezTo>
                  <a:cubicBezTo>
                    <a:pt x="106" y="75"/>
                    <a:pt x="106" y="75"/>
                    <a:pt x="106" y="75"/>
                  </a:cubicBezTo>
                  <a:cubicBezTo>
                    <a:pt x="119" y="76"/>
                    <a:pt x="119" y="76"/>
                    <a:pt x="119" y="76"/>
                  </a:cubicBezTo>
                  <a:cubicBezTo>
                    <a:pt x="122" y="78"/>
                    <a:pt x="122" y="78"/>
                    <a:pt x="122" y="78"/>
                  </a:cubicBezTo>
                  <a:cubicBezTo>
                    <a:pt x="126" y="80"/>
                    <a:pt x="126" y="80"/>
                    <a:pt x="126" y="80"/>
                  </a:cubicBezTo>
                  <a:cubicBezTo>
                    <a:pt x="129" y="79"/>
                    <a:pt x="129" y="79"/>
                    <a:pt x="129" y="79"/>
                  </a:cubicBezTo>
                  <a:cubicBezTo>
                    <a:pt x="127" y="75"/>
                    <a:pt x="127" y="75"/>
                    <a:pt x="127" y="75"/>
                  </a:cubicBezTo>
                  <a:cubicBezTo>
                    <a:pt x="124" y="72"/>
                    <a:pt x="124" y="72"/>
                    <a:pt x="124" y="72"/>
                  </a:cubicBezTo>
                  <a:cubicBezTo>
                    <a:pt x="124" y="69"/>
                    <a:pt x="124" y="69"/>
                    <a:pt x="124" y="69"/>
                  </a:cubicBezTo>
                  <a:cubicBezTo>
                    <a:pt x="124" y="68"/>
                    <a:pt x="124" y="68"/>
                    <a:pt x="124" y="68"/>
                  </a:cubicBezTo>
                  <a:cubicBezTo>
                    <a:pt x="118" y="60"/>
                    <a:pt x="118" y="60"/>
                    <a:pt x="118" y="60"/>
                  </a:cubicBezTo>
                  <a:cubicBezTo>
                    <a:pt x="116" y="57"/>
                    <a:pt x="116" y="57"/>
                    <a:pt x="116" y="57"/>
                  </a:cubicBezTo>
                  <a:cubicBezTo>
                    <a:pt x="116" y="50"/>
                    <a:pt x="116" y="50"/>
                    <a:pt x="116" y="50"/>
                  </a:cubicBezTo>
                  <a:cubicBezTo>
                    <a:pt x="115" y="43"/>
                    <a:pt x="115" y="43"/>
                    <a:pt x="115" y="43"/>
                  </a:cubicBezTo>
                  <a:cubicBezTo>
                    <a:pt x="116" y="36"/>
                    <a:pt x="116" y="36"/>
                    <a:pt x="116" y="36"/>
                  </a:cubicBezTo>
                  <a:cubicBezTo>
                    <a:pt x="113" y="31"/>
                    <a:pt x="113" y="31"/>
                    <a:pt x="113" y="31"/>
                  </a:cubicBezTo>
                  <a:cubicBezTo>
                    <a:pt x="111" y="28"/>
                    <a:pt x="111" y="28"/>
                    <a:pt x="111" y="28"/>
                  </a:cubicBezTo>
                  <a:cubicBezTo>
                    <a:pt x="115" y="28"/>
                    <a:pt x="115" y="28"/>
                    <a:pt x="115" y="28"/>
                  </a:cubicBezTo>
                  <a:cubicBezTo>
                    <a:pt x="118" y="22"/>
                    <a:pt x="118" y="22"/>
                    <a:pt x="118" y="22"/>
                  </a:cubicBezTo>
                  <a:cubicBezTo>
                    <a:pt x="124" y="18"/>
                    <a:pt x="124" y="18"/>
                    <a:pt x="124" y="18"/>
                  </a:cubicBezTo>
                  <a:cubicBezTo>
                    <a:pt x="127" y="12"/>
                    <a:pt x="127" y="12"/>
                    <a:pt x="127" y="12"/>
                  </a:cubicBezTo>
                  <a:cubicBezTo>
                    <a:pt x="129" y="13"/>
                    <a:pt x="129" y="13"/>
                    <a:pt x="129" y="13"/>
                  </a:cubicBezTo>
                  <a:cubicBezTo>
                    <a:pt x="128" y="20"/>
                    <a:pt x="128" y="20"/>
                    <a:pt x="128" y="20"/>
                  </a:cubicBezTo>
                  <a:cubicBezTo>
                    <a:pt x="125" y="21"/>
                    <a:pt x="125" y="21"/>
                    <a:pt x="125" y="21"/>
                  </a:cubicBezTo>
                  <a:cubicBezTo>
                    <a:pt x="123" y="27"/>
                    <a:pt x="123" y="27"/>
                    <a:pt x="123" y="27"/>
                  </a:cubicBezTo>
                  <a:cubicBezTo>
                    <a:pt x="123" y="31"/>
                    <a:pt x="123" y="31"/>
                    <a:pt x="123" y="31"/>
                  </a:cubicBezTo>
                  <a:cubicBezTo>
                    <a:pt x="127" y="31"/>
                    <a:pt x="127" y="31"/>
                    <a:pt x="127" y="31"/>
                  </a:cubicBezTo>
                  <a:cubicBezTo>
                    <a:pt x="122" y="36"/>
                    <a:pt x="122" y="36"/>
                    <a:pt x="122" y="36"/>
                  </a:cubicBezTo>
                  <a:cubicBezTo>
                    <a:pt x="120" y="39"/>
                    <a:pt x="120" y="39"/>
                    <a:pt x="120" y="39"/>
                  </a:cubicBezTo>
                  <a:cubicBezTo>
                    <a:pt x="126" y="41"/>
                    <a:pt x="126" y="41"/>
                    <a:pt x="126" y="41"/>
                  </a:cubicBezTo>
                  <a:cubicBezTo>
                    <a:pt x="128" y="42"/>
                    <a:pt x="128" y="42"/>
                    <a:pt x="128" y="42"/>
                  </a:cubicBezTo>
                  <a:cubicBezTo>
                    <a:pt x="131" y="46"/>
                    <a:pt x="131" y="46"/>
                    <a:pt x="131" y="46"/>
                  </a:cubicBezTo>
                  <a:cubicBezTo>
                    <a:pt x="130" y="47"/>
                    <a:pt x="130" y="47"/>
                    <a:pt x="130" y="47"/>
                  </a:cubicBezTo>
                  <a:cubicBezTo>
                    <a:pt x="134" y="51"/>
                    <a:pt x="134" y="51"/>
                    <a:pt x="134" y="51"/>
                  </a:cubicBezTo>
                  <a:cubicBezTo>
                    <a:pt x="134" y="53"/>
                    <a:pt x="134" y="53"/>
                    <a:pt x="134" y="53"/>
                  </a:cubicBezTo>
                  <a:cubicBezTo>
                    <a:pt x="130" y="57"/>
                    <a:pt x="130" y="57"/>
                    <a:pt x="130" y="57"/>
                  </a:cubicBezTo>
                  <a:cubicBezTo>
                    <a:pt x="127" y="57"/>
                    <a:pt x="127" y="57"/>
                    <a:pt x="127" y="57"/>
                  </a:cubicBezTo>
                  <a:cubicBezTo>
                    <a:pt x="128" y="61"/>
                    <a:pt x="128" y="61"/>
                    <a:pt x="128" y="61"/>
                  </a:cubicBezTo>
                  <a:cubicBezTo>
                    <a:pt x="127" y="63"/>
                    <a:pt x="127" y="63"/>
                    <a:pt x="127" y="63"/>
                  </a:cubicBezTo>
                  <a:cubicBezTo>
                    <a:pt x="129" y="65"/>
                    <a:pt x="129" y="65"/>
                    <a:pt x="129" y="65"/>
                  </a:cubicBezTo>
                  <a:cubicBezTo>
                    <a:pt x="133" y="66"/>
                    <a:pt x="133" y="66"/>
                    <a:pt x="133" y="66"/>
                  </a:cubicBezTo>
                  <a:cubicBezTo>
                    <a:pt x="139" y="66"/>
                    <a:pt x="139" y="66"/>
                    <a:pt x="139" y="66"/>
                  </a:cubicBezTo>
                  <a:cubicBezTo>
                    <a:pt x="143" y="69"/>
                    <a:pt x="143" y="69"/>
                    <a:pt x="143" y="69"/>
                  </a:cubicBezTo>
                  <a:cubicBezTo>
                    <a:pt x="146" y="75"/>
                    <a:pt x="146" y="75"/>
                    <a:pt x="146" y="75"/>
                  </a:cubicBezTo>
                  <a:cubicBezTo>
                    <a:pt x="148" y="80"/>
                    <a:pt x="148" y="80"/>
                    <a:pt x="148" y="80"/>
                  </a:cubicBezTo>
                  <a:cubicBezTo>
                    <a:pt x="147" y="81"/>
                    <a:pt x="147" y="81"/>
                    <a:pt x="147" y="81"/>
                  </a:cubicBezTo>
                  <a:cubicBezTo>
                    <a:pt x="150" y="84"/>
                    <a:pt x="150" y="84"/>
                    <a:pt x="150" y="84"/>
                  </a:cubicBezTo>
                  <a:cubicBezTo>
                    <a:pt x="152" y="89"/>
                    <a:pt x="152" y="89"/>
                    <a:pt x="152" y="89"/>
                  </a:cubicBezTo>
                  <a:cubicBezTo>
                    <a:pt x="149" y="98"/>
                    <a:pt x="149" y="98"/>
                    <a:pt x="149" y="98"/>
                  </a:cubicBezTo>
                  <a:cubicBezTo>
                    <a:pt x="148" y="104"/>
                    <a:pt x="148" y="104"/>
                    <a:pt x="148" y="104"/>
                  </a:cubicBezTo>
                  <a:cubicBezTo>
                    <a:pt x="148" y="114"/>
                    <a:pt x="148" y="114"/>
                    <a:pt x="148" y="114"/>
                  </a:cubicBezTo>
                  <a:cubicBezTo>
                    <a:pt x="149" y="120"/>
                    <a:pt x="149" y="120"/>
                    <a:pt x="149" y="120"/>
                  </a:cubicBezTo>
                  <a:cubicBezTo>
                    <a:pt x="151" y="123"/>
                    <a:pt x="151" y="123"/>
                    <a:pt x="151" y="123"/>
                  </a:cubicBezTo>
                  <a:cubicBezTo>
                    <a:pt x="153" y="116"/>
                    <a:pt x="153" y="116"/>
                    <a:pt x="153" y="116"/>
                  </a:cubicBezTo>
                  <a:cubicBezTo>
                    <a:pt x="154" y="105"/>
                    <a:pt x="154" y="105"/>
                    <a:pt x="154" y="105"/>
                  </a:cubicBezTo>
                  <a:cubicBezTo>
                    <a:pt x="157" y="102"/>
                    <a:pt x="157" y="102"/>
                    <a:pt x="157" y="102"/>
                  </a:cubicBezTo>
                  <a:cubicBezTo>
                    <a:pt x="157" y="99"/>
                    <a:pt x="157" y="99"/>
                    <a:pt x="157" y="99"/>
                  </a:cubicBezTo>
                  <a:cubicBezTo>
                    <a:pt x="157" y="97"/>
                    <a:pt x="157" y="97"/>
                    <a:pt x="157" y="97"/>
                  </a:cubicBezTo>
                  <a:cubicBezTo>
                    <a:pt x="160" y="95"/>
                    <a:pt x="160" y="95"/>
                    <a:pt x="160" y="95"/>
                  </a:cubicBezTo>
                  <a:cubicBezTo>
                    <a:pt x="163" y="91"/>
                    <a:pt x="163" y="91"/>
                    <a:pt x="163" y="91"/>
                  </a:cubicBezTo>
                  <a:cubicBezTo>
                    <a:pt x="163" y="82"/>
                    <a:pt x="163" y="82"/>
                    <a:pt x="163" y="82"/>
                  </a:cubicBezTo>
                  <a:cubicBezTo>
                    <a:pt x="163" y="79"/>
                    <a:pt x="163" y="79"/>
                    <a:pt x="163" y="79"/>
                  </a:cubicBezTo>
                  <a:cubicBezTo>
                    <a:pt x="163" y="75"/>
                    <a:pt x="163" y="75"/>
                    <a:pt x="163" y="75"/>
                  </a:cubicBezTo>
                  <a:cubicBezTo>
                    <a:pt x="167" y="71"/>
                    <a:pt x="167" y="71"/>
                    <a:pt x="167" y="71"/>
                  </a:cubicBezTo>
                  <a:cubicBezTo>
                    <a:pt x="168" y="74"/>
                    <a:pt x="168" y="74"/>
                    <a:pt x="168" y="74"/>
                  </a:cubicBezTo>
                  <a:cubicBezTo>
                    <a:pt x="167" y="77"/>
                    <a:pt x="167" y="77"/>
                    <a:pt x="167" y="77"/>
                  </a:cubicBezTo>
                  <a:cubicBezTo>
                    <a:pt x="167" y="77"/>
                    <a:pt x="165" y="80"/>
                    <a:pt x="165" y="80"/>
                  </a:cubicBezTo>
                  <a:cubicBezTo>
                    <a:pt x="166" y="81"/>
                    <a:pt x="168" y="82"/>
                    <a:pt x="168" y="82"/>
                  </a:cubicBezTo>
                  <a:cubicBezTo>
                    <a:pt x="170" y="77"/>
                    <a:pt x="170" y="77"/>
                    <a:pt x="170" y="77"/>
                  </a:cubicBezTo>
                  <a:cubicBezTo>
                    <a:pt x="170" y="68"/>
                    <a:pt x="170" y="68"/>
                    <a:pt x="170" y="68"/>
                  </a:cubicBezTo>
                  <a:cubicBezTo>
                    <a:pt x="169" y="54"/>
                    <a:pt x="169" y="54"/>
                    <a:pt x="169" y="54"/>
                  </a:cubicBezTo>
                  <a:cubicBezTo>
                    <a:pt x="169" y="54"/>
                    <a:pt x="169" y="54"/>
                    <a:pt x="169" y="54"/>
                  </a:cubicBezTo>
                  <a:cubicBezTo>
                    <a:pt x="148" y="57"/>
                    <a:pt x="148" y="57"/>
                    <a:pt x="148" y="57"/>
                  </a:cubicBezTo>
                  <a:lnTo>
                    <a:pt x="134" y="0"/>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53" name="Freeform 44">
              <a:extLst>
                <a:ext uri="{FF2B5EF4-FFF2-40B4-BE49-F238E27FC236}">
                  <a16:creationId xmlns:a16="http://schemas.microsoft.com/office/drawing/2014/main" id="{49BA7727-8CAC-4BC3-88F2-519B559BA7C3}"/>
                </a:ext>
              </a:extLst>
            </p:cNvPr>
            <p:cNvSpPr>
              <a:spLocks/>
            </p:cNvSpPr>
            <p:nvPr/>
          </p:nvSpPr>
          <p:spPr bwMode="auto">
            <a:xfrm>
              <a:off x="7411350" y="2367189"/>
              <a:ext cx="249594" cy="246221"/>
            </a:xfrm>
            <a:custGeom>
              <a:avLst/>
              <a:gdLst>
                <a:gd name="T0" fmla="*/ 24 w 148"/>
                <a:gd name="T1" fmla="*/ 136 h 146"/>
                <a:gd name="T2" fmla="*/ 31 w 148"/>
                <a:gd name="T3" fmla="*/ 144 h 146"/>
                <a:gd name="T4" fmla="*/ 38 w 148"/>
                <a:gd name="T5" fmla="*/ 146 h 146"/>
                <a:gd name="T6" fmla="*/ 48 w 148"/>
                <a:gd name="T7" fmla="*/ 142 h 146"/>
                <a:gd name="T8" fmla="*/ 64 w 148"/>
                <a:gd name="T9" fmla="*/ 134 h 146"/>
                <a:gd name="T10" fmla="*/ 79 w 148"/>
                <a:gd name="T11" fmla="*/ 125 h 146"/>
                <a:gd name="T12" fmla="*/ 79 w 148"/>
                <a:gd name="T13" fmla="*/ 112 h 146"/>
                <a:gd name="T14" fmla="*/ 87 w 148"/>
                <a:gd name="T15" fmla="*/ 99 h 146"/>
                <a:gd name="T16" fmla="*/ 91 w 148"/>
                <a:gd name="T17" fmla="*/ 80 h 146"/>
                <a:gd name="T18" fmla="*/ 100 w 148"/>
                <a:gd name="T19" fmla="*/ 84 h 146"/>
                <a:gd name="T20" fmla="*/ 103 w 148"/>
                <a:gd name="T21" fmla="*/ 83 h 146"/>
                <a:gd name="T22" fmla="*/ 108 w 148"/>
                <a:gd name="T23" fmla="*/ 71 h 146"/>
                <a:gd name="T24" fmla="*/ 110 w 148"/>
                <a:gd name="T25" fmla="*/ 67 h 146"/>
                <a:gd name="T26" fmla="*/ 114 w 148"/>
                <a:gd name="T27" fmla="*/ 69 h 146"/>
                <a:gd name="T28" fmla="*/ 122 w 148"/>
                <a:gd name="T29" fmla="*/ 57 h 146"/>
                <a:gd name="T30" fmla="*/ 126 w 148"/>
                <a:gd name="T31" fmla="*/ 47 h 146"/>
                <a:gd name="T32" fmla="*/ 135 w 148"/>
                <a:gd name="T33" fmla="*/ 44 h 146"/>
                <a:gd name="T34" fmla="*/ 143 w 148"/>
                <a:gd name="T35" fmla="*/ 47 h 146"/>
                <a:gd name="T36" fmla="*/ 148 w 148"/>
                <a:gd name="T37" fmla="*/ 43 h 146"/>
                <a:gd name="T38" fmla="*/ 145 w 148"/>
                <a:gd name="T39" fmla="*/ 36 h 146"/>
                <a:gd name="T40" fmla="*/ 130 w 148"/>
                <a:gd name="T41" fmla="*/ 28 h 146"/>
                <a:gd name="T42" fmla="*/ 120 w 148"/>
                <a:gd name="T43" fmla="*/ 31 h 146"/>
                <a:gd name="T44" fmla="*/ 113 w 148"/>
                <a:gd name="T45" fmla="*/ 34 h 146"/>
                <a:gd name="T46" fmla="*/ 107 w 148"/>
                <a:gd name="T47" fmla="*/ 40 h 146"/>
                <a:gd name="T48" fmla="*/ 94 w 148"/>
                <a:gd name="T49" fmla="*/ 50 h 146"/>
                <a:gd name="T50" fmla="*/ 88 w 148"/>
                <a:gd name="T51" fmla="*/ 33 h 146"/>
                <a:gd name="T52" fmla="*/ 51 w 148"/>
                <a:gd name="T53" fmla="*/ 0 h 146"/>
                <a:gd name="T54" fmla="*/ 47 w 148"/>
                <a:gd name="T55" fmla="*/ 3 h 146"/>
                <a:gd name="T56" fmla="*/ 48 w 148"/>
                <a:gd name="T57" fmla="*/ 7 h 146"/>
                <a:gd name="T58" fmla="*/ 48 w 148"/>
                <a:gd name="T59" fmla="*/ 19 h 146"/>
                <a:gd name="T60" fmla="*/ 47 w 148"/>
                <a:gd name="T61" fmla="*/ 28 h 146"/>
                <a:gd name="T62" fmla="*/ 46 w 148"/>
                <a:gd name="T63" fmla="*/ 39 h 146"/>
                <a:gd name="T64" fmla="*/ 36 w 148"/>
                <a:gd name="T65" fmla="*/ 51 h 146"/>
                <a:gd name="T66" fmla="*/ 28 w 148"/>
                <a:gd name="T67" fmla="*/ 55 h 146"/>
                <a:gd name="T68" fmla="*/ 21 w 148"/>
                <a:gd name="T69" fmla="*/ 65 h 146"/>
                <a:gd name="T70" fmla="*/ 19 w 148"/>
                <a:gd name="T71" fmla="*/ 76 h 146"/>
                <a:gd name="T72" fmla="*/ 12 w 148"/>
                <a:gd name="T73" fmla="*/ 76 h 146"/>
                <a:gd name="T74" fmla="*/ 9 w 148"/>
                <a:gd name="T75" fmla="*/ 91 h 146"/>
                <a:gd name="T76" fmla="*/ 3 w 148"/>
                <a:gd name="T77" fmla="*/ 98 h 146"/>
                <a:gd name="T78" fmla="*/ 3 w 148"/>
                <a:gd name="T79" fmla="*/ 114 h 146"/>
                <a:gd name="T80" fmla="*/ 10 w 148"/>
                <a:gd name="T81" fmla="*/ 127 h 146"/>
                <a:gd name="T82" fmla="*/ 19 w 148"/>
                <a:gd name="T83" fmla="*/ 138 h 146"/>
                <a:gd name="T84" fmla="*/ 21 w 148"/>
                <a:gd name="T85" fmla="*/ 1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6">
                  <a:moveTo>
                    <a:pt x="21" y="136"/>
                  </a:moveTo>
                  <a:lnTo>
                    <a:pt x="24" y="136"/>
                  </a:lnTo>
                  <a:lnTo>
                    <a:pt x="25" y="139"/>
                  </a:lnTo>
                  <a:lnTo>
                    <a:pt x="31" y="144"/>
                  </a:lnTo>
                  <a:lnTo>
                    <a:pt x="36" y="146"/>
                  </a:lnTo>
                  <a:lnTo>
                    <a:pt x="38" y="146"/>
                  </a:lnTo>
                  <a:lnTo>
                    <a:pt x="44" y="139"/>
                  </a:lnTo>
                  <a:lnTo>
                    <a:pt x="48" y="142"/>
                  </a:lnTo>
                  <a:lnTo>
                    <a:pt x="57" y="140"/>
                  </a:lnTo>
                  <a:lnTo>
                    <a:pt x="64" y="134"/>
                  </a:lnTo>
                  <a:lnTo>
                    <a:pt x="75" y="128"/>
                  </a:lnTo>
                  <a:lnTo>
                    <a:pt x="79" y="125"/>
                  </a:lnTo>
                  <a:lnTo>
                    <a:pt x="78" y="117"/>
                  </a:lnTo>
                  <a:lnTo>
                    <a:pt x="79" y="112"/>
                  </a:lnTo>
                  <a:lnTo>
                    <a:pt x="84" y="107"/>
                  </a:lnTo>
                  <a:lnTo>
                    <a:pt x="87" y="99"/>
                  </a:lnTo>
                  <a:lnTo>
                    <a:pt x="90" y="87"/>
                  </a:lnTo>
                  <a:lnTo>
                    <a:pt x="91" y="80"/>
                  </a:lnTo>
                  <a:lnTo>
                    <a:pt x="95" y="82"/>
                  </a:lnTo>
                  <a:lnTo>
                    <a:pt x="100" y="84"/>
                  </a:lnTo>
                  <a:lnTo>
                    <a:pt x="102" y="85"/>
                  </a:lnTo>
                  <a:lnTo>
                    <a:pt x="103" y="83"/>
                  </a:lnTo>
                  <a:lnTo>
                    <a:pt x="106" y="75"/>
                  </a:lnTo>
                  <a:lnTo>
                    <a:pt x="108" y="71"/>
                  </a:lnTo>
                  <a:lnTo>
                    <a:pt x="109" y="67"/>
                  </a:lnTo>
                  <a:lnTo>
                    <a:pt x="110" y="67"/>
                  </a:lnTo>
                  <a:lnTo>
                    <a:pt x="113" y="67"/>
                  </a:lnTo>
                  <a:lnTo>
                    <a:pt x="114" y="69"/>
                  </a:lnTo>
                  <a:lnTo>
                    <a:pt x="119" y="60"/>
                  </a:lnTo>
                  <a:lnTo>
                    <a:pt x="122" y="57"/>
                  </a:lnTo>
                  <a:lnTo>
                    <a:pt x="124" y="54"/>
                  </a:lnTo>
                  <a:lnTo>
                    <a:pt x="126" y="47"/>
                  </a:lnTo>
                  <a:lnTo>
                    <a:pt x="126" y="39"/>
                  </a:lnTo>
                  <a:lnTo>
                    <a:pt x="135" y="44"/>
                  </a:lnTo>
                  <a:lnTo>
                    <a:pt x="141" y="47"/>
                  </a:lnTo>
                  <a:lnTo>
                    <a:pt x="143" y="47"/>
                  </a:lnTo>
                  <a:lnTo>
                    <a:pt x="146" y="44"/>
                  </a:lnTo>
                  <a:lnTo>
                    <a:pt x="148" y="43"/>
                  </a:lnTo>
                  <a:lnTo>
                    <a:pt x="147" y="43"/>
                  </a:lnTo>
                  <a:lnTo>
                    <a:pt x="145" y="36"/>
                  </a:lnTo>
                  <a:lnTo>
                    <a:pt x="141" y="31"/>
                  </a:lnTo>
                  <a:lnTo>
                    <a:pt x="130" y="28"/>
                  </a:lnTo>
                  <a:lnTo>
                    <a:pt x="123" y="31"/>
                  </a:lnTo>
                  <a:lnTo>
                    <a:pt x="120" y="31"/>
                  </a:lnTo>
                  <a:lnTo>
                    <a:pt x="114" y="35"/>
                  </a:lnTo>
                  <a:lnTo>
                    <a:pt x="113" y="34"/>
                  </a:lnTo>
                  <a:lnTo>
                    <a:pt x="112" y="34"/>
                  </a:lnTo>
                  <a:lnTo>
                    <a:pt x="107" y="40"/>
                  </a:lnTo>
                  <a:lnTo>
                    <a:pt x="102" y="40"/>
                  </a:lnTo>
                  <a:lnTo>
                    <a:pt x="94" y="50"/>
                  </a:lnTo>
                  <a:lnTo>
                    <a:pt x="91" y="50"/>
                  </a:lnTo>
                  <a:lnTo>
                    <a:pt x="88" y="33"/>
                  </a:lnTo>
                  <a:lnTo>
                    <a:pt x="57" y="39"/>
                  </a:lnTo>
                  <a:lnTo>
                    <a:pt x="51" y="0"/>
                  </a:lnTo>
                  <a:lnTo>
                    <a:pt x="48" y="0"/>
                  </a:lnTo>
                  <a:lnTo>
                    <a:pt x="47" y="3"/>
                  </a:lnTo>
                  <a:lnTo>
                    <a:pt x="48" y="6"/>
                  </a:lnTo>
                  <a:lnTo>
                    <a:pt x="48" y="7"/>
                  </a:lnTo>
                  <a:lnTo>
                    <a:pt x="48" y="15"/>
                  </a:lnTo>
                  <a:lnTo>
                    <a:pt x="48" y="19"/>
                  </a:lnTo>
                  <a:lnTo>
                    <a:pt x="47" y="22"/>
                  </a:lnTo>
                  <a:lnTo>
                    <a:pt x="47" y="28"/>
                  </a:lnTo>
                  <a:lnTo>
                    <a:pt x="46" y="36"/>
                  </a:lnTo>
                  <a:lnTo>
                    <a:pt x="46" y="39"/>
                  </a:lnTo>
                  <a:lnTo>
                    <a:pt x="44" y="44"/>
                  </a:lnTo>
                  <a:lnTo>
                    <a:pt x="36" y="51"/>
                  </a:lnTo>
                  <a:lnTo>
                    <a:pt x="33" y="55"/>
                  </a:lnTo>
                  <a:lnTo>
                    <a:pt x="28" y="55"/>
                  </a:lnTo>
                  <a:lnTo>
                    <a:pt x="24" y="61"/>
                  </a:lnTo>
                  <a:lnTo>
                    <a:pt x="21" y="65"/>
                  </a:lnTo>
                  <a:lnTo>
                    <a:pt x="20" y="75"/>
                  </a:lnTo>
                  <a:lnTo>
                    <a:pt x="19" y="76"/>
                  </a:lnTo>
                  <a:lnTo>
                    <a:pt x="15" y="73"/>
                  </a:lnTo>
                  <a:lnTo>
                    <a:pt x="12" y="76"/>
                  </a:lnTo>
                  <a:lnTo>
                    <a:pt x="9" y="87"/>
                  </a:lnTo>
                  <a:lnTo>
                    <a:pt x="9" y="91"/>
                  </a:lnTo>
                  <a:lnTo>
                    <a:pt x="7" y="94"/>
                  </a:lnTo>
                  <a:lnTo>
                    <a:pt x="3" y="98"/>
                  </a:lnTo>
                  <a:lnTo>
                    <a:pt x="0" y="101"/>
                  </a:lnTo>
                  <a:lnTo>
                    <a:pt x="3" y="114"/>
                  </a:lnTo>
                  <a:lnTo>
                    <a:pt x="5" y="120"/>
                  </a:lnTo>
                  <a:lnTo>
                    <a:pt x="10" y="127"/>
                  </a:lnTo>
                  <a:lnTo>
                    <a:pt x="15" y="132"/>
                  </a:lnTo>
                  <a:lnTo>
                    <a:pt x="19" y="138"/>
                  </a:lnTo>
                  <a:lnTo>
                    <a:pt x="20" y="138"/>
                  </a:lnTo>
                  <a:lnTo>
                    <a:pt x="21" y="136"/>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54" name="Freeform 45">
              <a:extLst>
                <a:ext uri="{FF2B5EF4-FFF2-40B4-BE49-F238E27FC236}">
                  <a16:creationId xmlns:a16="http://schemas.microsoft.com/office/drawing/2014/main" id="{CC9B7680-FFDD-41A6-9CD0-5FFC0517F8B2}"/>
                </a:ext>
              </a:extLst>
            </p:cNvPr>
            <p:cNvSpPr>
              <a:spLocks/>
            </p:cNvSpPr>
            <p:nvPr/>
          </p:nvSpPr>
          <p:spPr bwMode="auto">
            <a:xfrm>
              <a:off x="7045393" y="2498731"/>
              <a:ext cx="398000" cy="205746"/>
            </a:xfrm>
            <a:custGeom>
              <a:avLst/>
              <a:gdLst>
                <a:gd name="T0" fmla="*/ 207 w 236"/>
                <a:gd name="T1" fmla="*/ 91 h 122"/>
                <a:gd name="T2" fmla="*/ 214 w 236"/>
                <a:gd name="T3" fmla="*/ 88 h 122"/>
                <a:gd name="T4" fmla="*/ 220 w 236"/>
                <a:gd name="T5" fmla="*/ 74 h 122"/>
                <a:gd name="T6" fmla="*/ 235 w 236"/>
                <a:gd name="T7" fmla="*/ 64 h 122"/>
                <a:gd name="T8" fmla="*/ 232 w 236"/>
                <a:gd name="T9" fmla="*/ 54 h 122"/>
                <a:gd name="T10" fmla="*/ 222 w 236"/>
                <a:gd name="T11" fmla="*/ 42 h 122"/>
                <a:gd name="T12" fmla="*/ 217 w 236"/>
                <a:gd name="T13" fmla="*/ 23 h 122"/>
                <a:gd name="T14" fmla="*/ 215 w 236"/>
                <a:gd name="T15" fmla="*/ 22 h 122"/>
                <a:gd name="T16" fmla="*/ 207 w 236"/>
                <a:gd name="T17" fmla="*/ 13 h 122"/>
                <a:gd name="T18" fmla="*/ 203 w 236"/>
                <a:gd name="T19" fmla="*/ 11 h 122"/>
                <a:gd name="T20" fmla="*/ 199 w 236"/>
                <a:gd name="T21" fmla="*/ 15 h 122"/>
                <a:gd name="T22" fmla="*/ 192 w 236"/>
                <a:gd name="T23" fmla="*/ 17 h 122"/>
                <a:gd name="T24" fmla="*/ 184 w 236"/>
                <a:gd name="T25" fmla="*/ 13 h 122"/>
                <a:gd name="T26" fmla="*/ 181 w 236"/>
                <a:gd name="T27" fmla="*/ 16 h 122"/>
                <a:gd name="T28" fmla="*/ 178 w 236"/>
                <a:gd name="T29" fmla="*/ 18 h 122"/>
                <a:gd name="T30" fmla="*/ 174 w 236"/>
                <a:gd name="T31" fmla="*/ 15 h 122"/>
                <a:gd name="T32" fmla="*/ 166 w 236"/>
                <a:gd name="T33" fmla="*/ 13 h 122"/>
                <a:gd name="T34" fmla="*/ 163 w 236"/>
                <a:gd name="T35" fmla="*/ 7 h 122"/>
                <a:gd name="T36" fmla="*/ 154 w 236"/>
                <a:gd name="T37" fmla="*/ 0 h 122"/>
                <a:gd name="T38" fmla="*/ 148 w 236"/>
                <a:gd name="T39" fmla="*/ 3 h 122"/>
                <a:gd name="T40" fmla="*/ 141 w 236"/>
                <a:gd name="T41" fmla="*/ 2 h 122"/>
                <a:gd name="T42" fmla="*/ 144 w 236"/>
                <a:gd name="T43" fmla="*/ 7 h 122"/>
                <a:gd name="T44" fmla="*/ 144 w 236"/>
                <a:gd name="T45" fmla="*/ 15 h 122"/>
                <a:gd name="T46" fmla="*/ 138 w 236"/>
                <a:gd name="T47" fmla="*/ 17 h 122"/>
                <a:gd name="T48" fmla="*/ 126 w 236"/>
                <a:gd name="T49" fmla="*/ 20 h 122"/>
                <a:gd name="T50" fmla="*/ 125 w 236"/>
                <a:gd name="T51" fmla="*/ 23 h 122"/>
                <a:gd name="T52" fmla="*/ 124 w 236"/>
                <a:gd name="T53" fmla="*/ 29 h 122"/>
                <a:gd name="T54" fmla="*/ 120 w 236"/>
                <a:gd name="T55" fmla="*/ 37 h 122"/>
                <a:gd name="T56" fmla="*/ 115 w 236"/>
                <a:gd name="T57" fmla="*/ 39 h 122"/>
                <a:gd name="T58" fmla="*/ 112 w 236"/>
                <a:gd name="T59" fmla="*/ 47 h 122"/>
                <a:gd name="T60" fmla="*/ 104 w 236"/>
                <a:gd name="T61" fmla="*/ 52 h 122"/>
                <a:gd name="T62" fmla="*/ 100 w 236"/>
                <a:gd name="T63" fmla="*/ 48 h 122"/>
                <a:gd name="T64" fmla="*/ 97 w 236"/>
                <a:gd name="T65" fmla="*/ 44 h 122"/>
                <a:gd name="T66" fmla="*/ 93 w 236"/>
                <a:gd name="T67" fmla="*/ 51 h 122"/>
                <a:gd name="T68" fmla="*/ 92 w 236"/>
                <a:gd name="T69" fmla="*/ 58 h 122"/>
                <a:gd name="T70" fmla="*/ 86 w 236"/>
                <a:gd name="T71" fmla="*/ 55 h 122"/>
                <a:gd name="T72" fmla="*/ 80 w 236"/>
                <a:gd name="T73" fmla="*/ 56 h 122"/>
                <a:gd name="T74" fmla="*/ 76 w 236"/>
                <a:gd name="T75" fmla="*/ 61 h 122"/>
                <a:gd name="T76" fmla="*/ 71 w 236"/>
                <a:gd name="T77" fmla="*/ 60 h 122"/>
                <a:gd name="T78" fmla="*/ 63 w 236"/>
                <a:gd name="T79" fmla="*/ 57 h 122"/>
                <a:gd name="T80" fmla="*/ 57 w 236"/>
                <a:gd name="T81" fmla="*/ 61 h 122"/>
                <a:gd name="T82" fmla="*/ 49 w 236"/>
                <a:gd name="T83" fmla="*/ 66 h 122"/>
                <a:gd name="T84" fmla="*/ 43 w 236"/>
                <a:gd name="T85" fmla="*/ 67 h 122"/>
                <a:gd name="T86" fmla="*/ 43 w 236"/>
                <a:gd name="T87" fmla="*/ 72 h 122"/>
                <a:gd name="T88" fmla="*/ 44 w 236"/>
                <a:gd name="T89" fmla="*/ 78 h 122"/>
                <a:gd name="T90" fmla="*/ 36 w 236"/>
                <a:gd name="T91" fmla="*/ 81 h 122"/>
                <a:gd name="T92" fmla="*/ 33 w 236"/>
                <a:gd name="T93" fmla="*/ 88 h 122"/>
                <a:gd name="T94" fmla="*/ 33 w 236"/>
                <a:gd name="T95" fmla="*/ 94 h 122"/>
                <a:gd name="T96" fmla="*/ 27 w 236"/>
                <a:gd name="T97" fmla="*/ 94 h 122"/>
                <a:gd name="T98" fmla="*/ 19 w 236"/>
                <a:gd name="T99" fmla="*/ 89 h 122"/>
                <a:gd name="T100" fmla="*/ 14 w 236"/>
                <a:gd name="T101" fmla="*/ 93 h 122"/>
                <a:gd name="T102" fmla="*/ 10 w 236"/>
                <a:gd name="T103" fmla="*/ 97 h 122"/>
                <a:gd name="T104" fmla="*/ 14 w 236"/>
                <a:gd name="T105" fmla="*/ 102 h 122"/>
                <a:gd name="T106" fmla="*/ 14 w 236"/>
                <a:gd name="T107" fmla="*/ 107 h 122"/>
                <a:gd name="T108" fmla="*/ 12 w 236"/>
                <a:gd name="T109" fmla="*/ 115 h 122"/>
                <a:gd name="T110" fmla="*/ 7 w 236"/>
                <a:gd name="T111" fmla="*/ 116 h 122"/>
                <a:gd name="T112" fmla="*/ 5 w 236"/>
                <a:gd name="T113" fmla="*/ 117 h 122"/>
                <a:gd name="T114" fmla="*/ 0 w 236"/>
                <a:gd name="T115" fmla="*/ 117 h 122"/>
                <a:gd name="T116" fmla="*/ 0 w 236"/>
                <a:gd name="T117" fmla="*/ 121 h 122"/>
                <a:gd name="T118" fmla="*/ 2 w 236"/>
                <a:gd name="T119" fmla="*/ 121 h 122"/>
                <a:gd name="T120" fmla="*/ 50 w 236"/>
                <a:gd name="T121" fmla="*/ 111 h 122"/>
                <a:gd name="T122" fmla="*/ 192 w 236"/>
                <a:gd name="T123" fmla="*/ 100 h 122"/>
                <a:gd name="T124" fmla="*/ 202 w 236"/>
                <a:gd name="T125"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 h="122">
                  <a:moveTo>
                    <a:pt x="202" y="94"/>
                  </a:moveTo>
                  <a:lnTo>
                    <a:pt x="207" y="91"/>
                  </a:lnTo>
                  <a:lnTo>
                    <a:pt x="210" y="89"/>
                  </a:lnTo>
                  <a:lnTo>
                    <a:pt x="214" y="88"/>
                  </a:lnTo>
                  <a:lnTo>
                    <a:pt x="217" y="79"/>
                  </a:lnTo>
                  <a:lnTo>
                    <a:pt x="220" y="74"/>
                  </a:lnTo>
                  <a:lnTo>
                    <a:pt x="231" y="70"/>
                  </a:lnTo>
                  <a:lnTo>
                    <a:pt x="235" y="64"/>
                  </a:lnTo>
                  <a:lnTo>
                    <a:pt x="236" y="60"/>
                  </a:lnTo>
                  <a:lnTo>
                    <a:pt x="232" y="54"/>
                  </a:lnTo>
                  <a:lnTo>
                    <a:pt x="227" y="49"/>
                  </a:lnTo>
                  <a:lnTo>
                    <a:pt x="222" y="42"/>
                  </a:lnTo>
                  <a:lnTo>
                    <a:pt x="220" y="36"/>
                  </a:lnTo>
                  <a:lnTo>
                    <a:pt x="217" y="23"/>
                  </a:lnTo>
                  <a:lnTo>
                    <a:pt x="218" y="22"/>
                  </a:lnTo>
                  <a:lnTo>
                    <a:pt x="215" y="22"/>
                  </a:lnTo>
                  <a:lnTo>
                    <a:pt x="211" y="18"/>
                  </a:lnTo>
                  <a:lnTo>
                    <a:pt x="207" y="13"/>
                  </a:lnTo>
                  <a:lnTo>
                    <a:pt x="204" y="10"/>
                  </a:lnTo>
                  <a:lnTo>
                    <a:pt x="203" y="11"/>
                  </a:lnTo>
                  <a:lnTo>
                    <a:pt x="201" y="12"/>
                  </a:lnTo>
                  <a:lnTo>
                    <a:pt x="199" y="15"/>
                  </a:lnTo>
                  <a:lnTo>
                    <a:pt x="198" y="16"/>
                  </a:lnTo>
                  <a:lnTo>
                    <a:pt x="192" y="17"/>
                  </a:lnTo>
                  <a:lnTo>
                    <a:pt x="187" y="15"/>
                  </a:lnTo>
                  <a:lnTo>
                    <a:pt x="184" y="13"/>
                  </a:lnTo>
                  <a:lnTo>
                    <a:pt x="183" y="14"/>
                  </a:lnTo>
                  <a:lnTo>
                    <a:pt x="181" y="16"/>
                  </a:lnTo>
                  <a:lnTo>
                    <a:pt x="181" y="17"/>
                  </a:lnTo>
                  <a:lnTo>
                    <a:pt x="178" y="18"/>
                  </a:lnTo>
                  <a:lnTo>
                    <a:pt x="176" y="16"/>
                  </a:lnTo>
                  <a:lnTo>
                    <a:pt x="174" y="15"/>
                  </a:lnTo>
                  <a:lnTo>
                    <a:pt x="171" y="14"/>
                  </a:lnTo>
                  <a:lnTo>
                    <a:pt x="166" y="13"/>
                  </a:lnTo>
                  <a:lnTo>
                    <a:pt x="165" y="11"/>
                  </a:lnTo>
                  <a:lnTo>
                    <a:pt x="163" y="7"/>
                  </a:lnTo>
                  <a:lnTo>
                    <a:pt x="159" y="4"/>
                  </a:lnTo>
                  <a:lnTo>
                    <a:pt x="154" y="0"/>
                  </a:lnTo>
                  <a:lnTo>
                    <a:pt x="153" y="1"/>
                  </a:lnTo>
                  <a:lnTo>
                    <a:pt x="148" y="3"/>
                  </a:lnTo>
                  <a:lnTo>
                    <a:pt x="143" y="1"/>
                  </a:lnTo>
                  <a:lnTo>
                    <a:pt x="141" y="2"/>
                  </a:lnTo>
                  <a:lnTo>
                    <a:pt x="142" y="6"/>
                  </a:lnTo>
                  <a:lnTo>
                    <a:pt x="144" y="7"/>
                  </a:lnTo>
                  <a:lnTo>
                    <a:pt x="143" y="9"/>
                  </a:lnTo>
                  <a:lnTo>
                    <a:pt x="144" y="15"/>
                  </a:lnTo>
                  <a:lnTo>
                    <a:pt x="142" y="17"/>
                  </a:lnTo>
                  <a:lnTo>
                    <a:pt x="138" y="17"/>
                  </a:lnTo>
                  <a:lnTo>
                    <a:pt x="134" y="19"/>
                  </a:lnTo>
                  <a:lnTo>
                    <a:pt x="126" y="20"/>
                  </a:lnTo>
                  <a:lnTo>
                    <a:pt x="125" y="21"/>
                  </a:lnTo>
                  <a:lnTo>
                    <a:pt x="125" y="23"/>
                  </a:lnTo>
                  <a:lnTo>
                    <a:pt x="124" y="25"/>
                  </a:lnTo>
                  <a:lnTo>
                    <a:pt x="124" y="29"/>
                  </a:lnTo>
                  <a:lnTo>
                    <a:pt x="122" y="33"/>
                  </a:lnTo>
                  <a:lnTo>
                    <a:pt x="120" y="37"/>
                  </a:lnTo>
                  <a:lnTo>
                    <a:pt x="118" y="39"/>
                  </a:lnTo>
                  <a:lnTo>
                    <a:pt x="115" y="39"/>
                  </a:lnTo>
                  <a:lnTo>
                    <a:pt x="112" y="44"/>
                  </a:lnTo>
                  <a:lnTo>
                    <a:pt x="112" y="47"/>
                  </a:lnTo>
                  <a:lnTo>
                    <a:pt x="110" y="51"/>
                  </a:lnTo>
                  <a:lnTo>
                    <a:pt x="104" y="52"/>
                  </a:lnTo>
                  <a:lnTo>
                    <a:pt x="103" y="51"/>
                  </a:lnTo>
                  <a:lnTo>
                    <a:pt x="100" y="48"/>
                  </a:lnTo>
                  <a:lnTo>
                    <a:pt x="99" y="44"/>
                  </a:lnTo>
                  <a:lnTo>
                    <a:pt x="97" y="44"/>
                  </a:lnTo>
                  <a:lnTo>
                    <a:pt x="96" y="48"/>
                  </a:lnTo>
                  <a:lnTo>
                    <a:pt x="93" y="51"/>
                  </a:lnTo>
                  <a:lnTo>
                    <a:pt x="93" y="55"/>
                  </a:lnTo>
                  <a:lnTo>
                    <a:pt x="92" y="58"/>
                  </a:lnTo>
                  <a:lnTo>
                    <a:pt x="88" y="57"/>
                  </a:lnTo>
                  <a:lnTo>
                    <a:pt x="86" y="55"/>
                  </a:lnTo>
                  <a:lnTo>
                    <a:pt x="82" y="55"/>
                  </a:lnTo>
                  <a:lnTo>
                    <a:pt x="80" y="56"/>
                  </a:lnTo>
                  <a:lnTo>
                    <a:pt x="76" y="57"/>
                  </a:lnTo>
                  <a:lnTo>
                    <a:pt x="76" y="61"/>
                  </a:lnTo>
                  <a:lnTo>
                    <a:pt x="75" y="62"/>
                  </a:lnTo>
                  <a:lnTo>
                    <a:pt x="71" y="60"/>
                  </a:lnTo>
                  <a:lnTo>
                    <a:pt x="68" y="57"/>
                  </a:lnTo>
                  <a:lnTo>
                    <a:pt x="63" y="57"/>
                  </a:lnTo>
                  <a:lnTo>
                    <a:pt x="60" y="57"/>
                  </a:lnTo>
                  <a:lnTo>
                    <a:pt x="57" y="61"/>
                  </a:lnTo>
                  <a:lnTo>
                    <a:pt x="49" y="61"/>
                  </a:lnTo>
                  <a:lnTo>
                    <a:pt x="49" y="66"/>
                  </a:lnTo>
                  <a:lnTo>
                    <a:pt x="46" y="66"/>
                  </a:lnTo>
                  <a:lnTo>
                    <a:pt x="43" y="67"/>
                  </a:lnTo>
                  <a:lnTo>
                    <a:pt x="43" y="71"/>
                  </a:lnTo>
                  <a:lnTo>
                    <a:pt x="43" y="72"/>
                  </a:lnTo>
                  <a:lnTo>
                    <a:pt x="43" y="75"/>
                  </a:lnTo>
                  <a:lnTo>
                    <a:pt x="44" y="78"/>
                  </a:lnTo>
                  <a:lnTo>
                    <a:pt x="42" y="79"/>
                  </a:lnTo>
                  <a:lnTo>
                    <a:pt x="36" y="81"/>
                  </a:lnTo>
                  <a:lnTo>
                    <a:pt x="33" y="83"/>
                  </a:lnTo>
                  <a:lnTo>
                    <a:pt x="33" y="88"/>
                  </a:lnTo>
                  <a:lnTo>
                    <a:pt x="35" y="93"/>
                  </a:lnTo>
                  <a:lnTo>
                    <a:pt x="33" y="94"/>
                  </a:lnTo>
                  <a:lnTo>
                    <a:pt x="30" y="94"/>
                  </a:lnTo>
                  <a:lnTo>
                    <a:pt x="27" y="94"/>
                  </a:lnTo>
                  <a:lnTo>
                    <a:pt x="23" y="91"/>
                  </a:lnTo>
                  <a:lnTo>
                    <a:pt x="19" y="89"/>
                  </a:lnTo>
                  <a:lnTo>
                    <a:pt x="17" y="90"/>
                  </a:lnTo>
                  <a:lnTo>
                    <a:pt x="14" y="93"/>
                  </a:lnTo>
                  <a:lnTo>
                    <a:pt x="11" y="94"/>
                  </a:lnTo>
                  <a:lnTo>
                    <a:pt x="10" y="97"/>
                  </a:lnTo>
                  <a:lnTo>
                    <a:pt x="10" y="100"/>
                  </a:lnTo>
                  <a:lnTo>
                    <a:pt x="14" y="102"/>
                  </a:lnTo>
                  <a:lnTo>
                    <a:pt x="14" y="104"/>
                  </a:lnTo>
                  <a:lnTo>
                    <a:pt x="14" y="107"/>
                  </a:lnTo>
                  <a:lnTo>
                    <a:pt x="14" y="112"/>
                  </a:lnTo>
                  <a:lnTo>
                    <a:pt x="12" y="115"/>
                  </a:lnTo>
                  <a:lnTo>
                    <a:pt x="10" y="116"/>
                  </a:lnTo>
                  <a:lnTo>
                    <a:pt x="7" y="116"/>
                  </a:lnTo>
                  <a:lnTo>
                    <a:pt x="5" y="117"/>
                  </a:lnTo>
                  <a:lnTo>
                    <a:pt x="5" y="117"/>
                  </a:lnTo>
                  <a:lnTo>
                    <a:pt x="4" y="117"/>
                  </a:lnTo>
                  <a:lnTo>
                    <a:pt x="0" y="117"/>
                  </a:lnTo>
                  <a:lnTo>
                    <a:pt x="0" y="118"/>
                  </a:lnTo>
                  <a:lnTo>
                    <a:pt x="0" y="121"/>
                  </a:lnTo>
                  <a:lnTo>
                    <a:pt x="0" y="122"/>
                  </a:lnTo>
                  <a:lnTo>
                    <a:pt x="2" y="121"/>
                  </a:lnTo>
                  <a:lnTo>
                    <a:pt x="52" y="120"/>
                  </a:lnTo>
                  <a:lnTo>
                    <a:pt x="50" y="111"/>
                  </a:lnTo>
                  <a:lnTo>
                    <a:pt x="143" y="105"/>
                  </a:lnTo>
                  <a:lnTo>
                    <a:pt x="192" y="100"/>
                  </a:lnTo>
                  <a:lnTo>
                    <a:pt x="198" y="97"/>
                  </a:lnTo>
                  <a:lnTo>
                    <a:pt x="202" y="94"/>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55" name="Freeform 46">
              <a:extLst>
                <a:ext uri="{FF2B5EF4-FFF2-40B4-BE49-F238E27FC236}">
                  <a16:creationId xmlns:a16="http://schemas.microsoft.com/office/drawing/2014/main" id="{BECF2591-AD7F-44F4-86C7-2082866DF1D4}"/>
                </a:ext>
              </a:extLst>
            </p:cNvPr>
            <p:cNvSpPr>
              <a:spLocks/>
            </p:cNvSpPr>
            <p:nvPr/>
          </p:nvSpPr>
          <p:spPr bwMode="auto">
            <a:xfrm>
              <a:off x="6706417" y="2426214"/>
              <a:ext cx="362585" cy="315365"/>
            </a:xfrm>
            <a:custGeom>
              <a:avLst/>
              <a:gdLst>
                <a:gd name="T0" fmla="*/ 238 w 254"/>
                <a:gd name="T1" fmla="*/ 190 h 221"/>
                <a:gd name="T2" fmla="*/ 242 w 254"/>
                <a:gd name="T3" fmla="*/ 189 h 221"/>
                <a:gd name="T4" fmla="*/ 244 w 254"/>
                <a:gd name="T5" fmla="*/ 188 h 221"/>
                <a:gd name="T6" fmla="*/ 249 w 254"/>
                <a:gd name="T7" fmla="*/ 187 h 221"/>
                <a:gd name="T8" fmla="*/ 254 w 254"/>
                <a:gd name="T9" fmla="*/ 183 h 221"/>
                <a:gd name="T10" fmla="*/ 254 w 254"/>
                <a:gd name="T11" fmla="*/ 173 h 221"/>
                <a:gd name="T12" fmla="*/ 250 w 254"/>
                <a:gd name="T13" fmla="*/ 168 h 221"/>
                <a:gd name="T14" fmla="*/ 251 w 254"/>
                <a:gd name="T15" fmla="*/ 161 h 221"/>
                <a:gd name="T16" fmla="*/ 243 w 254"/>
                <a:gd name="T17" fmla="*/ 166 h 221"/>
                <a:gd name="T18" fmla="*/ 238 w 254"/>
                <a:gd name="T19" fmla="*/ 156 h 221"/>
                <a:gd name="T20" fmla="*/ 240 w 254"/>
                <a:gd name="T21" fmla="*/ 146 h 221"/>
                <a:gd name="T22" fmla="*/ 232 w 254"/>
                <a:gd name="T23" fmla="*/ 131 h 221"/>
                <a:gd name="T24" fmla="*/ 216 w 254"/>
                <a:gd name="T25" fmla="*/ 124 h 221"/>
                <a:gd name="T26" fmla="*/ 202 w 254"/>
                <a:gd name="T27" fmla="*/ 112 h 221"/>
                <a:gd name="T28" fmla="*/ 204 w 254"/>
                <a:gd name="T29" fmla="*/ 100 h 221"/>
                <a:gd name="T30" fmla="*/ 206 w 254"/>
                <a:gd name="T31" fmla="*/ 91 h 221"/>
                <a:gd name="T32" fmla="*/ 206 w 254"/>
                <a:gd name="T33" fmla="*/ 80 h 221"/>
                <a:gd name="T34" fmla="*/ 196 w 254"/>
                <a:gd name="T35" fmla="*/ 76 h 221"/>
                <a:gd name="T36" fmla="*/ 191 w 254"/>
                <a:gd name="T37" fmla="*/ 81 h 221"/>
                <a:gd name="T38" fmla="*/ 186 w 254"/>
                <a:gd name="T39" fmla="*/ 67 h 221"/>
                <a:gd name="T40" fmla="*/ 163 w 254"/>
                <a:gd name="T41" fmla="*/ 45 h 221"/>
                <a:gd name="T42" fmla="*/ 156 w 254"/>
                <a:gd name="T43" fmla="*/ 22 h 221"/>
                <a:gd name="T44" fmla="*/ 158 w 254"/>
                <a:gd name="T45" fmla="*/ 10 h 221"/>
                <a:gd name="T46" fmla="*/ 0 w 254"/>
                <a:gd name="T47" fmla="*/ 2 h 221"/>
                <a:gd name="T48" fmla="*/ 4 w 254"/>
                <a:gd name="T49" fmla="*/ 6 h 221"/>
                <a:gd name="T50" fmla="*/ 3 w 254"/>
                <a:gd name="T51" fmla="*/ 13 h 221"/>
                <a:gd name="T52" fmla="*/ 5 w 254"/>
                <a:gd name="T53" fmla="*/ 17 h 221"/>
                <a:gd name="T54" fmla="*/ 12 w 254"/>
                <a:gd name="T55" fmla="*/ 25 h 221"/>
                <a:gd name="T56" fmla="*/ 14 w 254"/>
                <a:gd name="T57" fmla="*/ 29 h 221"/>
                <a:gd name="T58" fmla="*/ 20 w 254"/>
                <a:gd name="T59" fmla="*/ 39 h 221"/>
                <a:gd name="T60" fmla="*/ 31 w 254"/>
                <a:gd name="T61" fmla="*/ 39 h 221"/>
                <a:gd name="T62" fmla="*/ 28 w 254"/>
                <a:gd name="T63" fmla="*/ 50 h 221"/>
                <a:gd name="T64" fmla="*/ 31 w 254"/>
                <a:gd name="T65" fmla="*/ 61 h 221"/>
                <a:gd name="T66" fmla="*/ 36 w 254"/>
                <a:gd name="T67" fmla="*/ 69 h 221"/>
                <a:gd name="T68" fmla="*/ 42 w 254"/>
                <a:gd name="T69" fmla="*/ 176 h 221"/>
                <a:gd name="T70" fmla="*/ 215 w 254"/>
                <a:gd name="T71" fmla="*/ 197 h 221"/>
                <a:gd name="T72" fmla="*/ 205 w 254"/>
                <a:gd name="T73" fmla="*/ 221 h 221"/>
                <a:gd name="T74" fmla="*/ 234 w 254"/>
                <a:gd name="T75" fmla="*/ 216 h 221"/>
                <a:gd name="T76" fmla="*/ 237 w 254"/>
                <a:gd name="T77" fmla="*/ 211 h 221"/>
                <a:gd name="T78" fmla="*/ 234 w 254"/>
                <a:gd name="T79" fmla="*/ 206 h 221"/>
                <a:gd name="T80" fmla="*/ 237 w 254"/>
                <a:gd name="T81" fmla="*/ 203 h 221"/>
                <a:gd name="T82" fmla="*/ 238 w 254"/>
                <a:gd name="T83" fmla="*/ 197 h 221"/>
                <a:gd name="T84" fmla="*/ 238 w 254"/>
                <a:gd name="T85" fmla="*/ 19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4" h="221">
                  <a:moveTo>
                    <a:pt x="238" y="193"/>
                  </a:moveTo>
                  <a:cubicBezTo>
                    <a:pt x="238" y="190"/>
                    <a:pt x="238" y="190"/>
                    <a:pt x="238" y="190"/>
                  </a:cubicBezTo>
                  <a:cubicBezTo>
                    <a:pt x="238" y="189"/>
                    <a:pt x="238" y="189"/>
                    <a:pt x="238" y="189"/>
                  </a:cubicBezTo>
                  <a:cubicBezTo>
                    <a:pt x="242" y="189"/>
                    <a:pt x="242" y="189"/>
                    <a:pt x="242" y="189"/>
                  </a:cubicBezTo>
                  <a:cubicBezTo>
                    <a:pt x="243" y="189"/>
                    <a:pt x="243" y="189"/>
                    <a:pt x="243" y="189"/>
                  </a:cubicBezTo>
                  <a:cubicBezTo>
                    <a:pt x="244" y="188"/>
                    <a:pt x="244" y="188"/>
                    <a:pt x="244" y="188"/>
                  </a:cubicBezTo>
                  <a:cubicBezTo>
                    <a:pt x="246" y="187"/>
                    <a:pt x="246" y="187"/>
                    <a:pt x="246" y="187"/>
                  </a:cubicBezTo>
                  <a:cubicBezTo>
                    <a:pt x="249" y="187"/>
                    <a:pt x="249" y="187"/>
                    <a:pt x="249" y="187"/>
                  </a:cubicBezTo>
                  <a:cubicBezTo>
                    <a:pt x="252" y="186"/>
                    <a:pt x="252" y="186"/>
                    <a:pt x="252" y="186"/>
                  </a:cubicBezTo>
                  <a:cubicBezTo>
                    <a:pt x="254" y="183"/>
                    <a:pt x="254" y="183"/>
                    <a:pt x="254" y="183"/>
                  </a:cubicBezTo>
                  <a:cubicBezTo>
                    <a:pt x="254" y="177"/>
                    <a:pt x="254" y="177"/>
                    <a:pt x="254" y="177"/>
                  </a:cubicBezTo>
                  <a:cubicBezTo>
                    <a:pt x="254" y="173"/>
                    <a:pt x="254" y="173"/>
                    <a:pt x="254" y="173"/>
                  </a:cubicBezTo>
                  <a:cubicBezTo>
                    <a:pt x="254" y="171"/>
                    <a:pt x="254" y="171"/>
                    <a:pt x="254" y="171"/>
                  </a:cubicBezTo>
                  <a:cubicBezTo>
                    <a:pt x="250" y="168"/>
                    <a:pt x="250" y="168"/>
                    <a:pt x="250" y="168"/>
                  </a:cubicBezTo>
                  <a:cubicBezTo>
                    <a:pt x="250" y="165"/>
                    <a:pt x="250" y="165"/>
                    <a:pt x="250" y="165"/>
                  </a:cubicBezTo>
                  <a:cubicBezTo>
                    <a:pt x="251" y="161"/>
                    <a:pt x="251" y="161"/>
                    <a:pt x="251" y="161"/>
                  </a:cubicBezTo>
                  <a:cubicBezTo>
                    <a:pt x="246" y="161"/>
                    <a:pt x="246" y="161"/>
                    <a:pt x="246" y="161"/>
                  </a:cubicBezTo>
                  <a:cubicBezTo>
                    <a:pt x="243" y="166"/>
                    <a:pt x="243" y="166"/>
                    <a:pt x="243" y="166"/>
                  </a:cubicBezTo>
                  <a:cubicBezTo>
                    <a:pt x="243" y="161"/>
                    <a:pt x="243" y="161"/>
                    <a:pt x="243" y="161"/>
                  </a:cubicBezTo>
                  <a:cubicBezTo>
                    <a:pt x="238" y="156"/>
                    <a:pt x="238" y="156"/>
                    <a:pt x="238" y="156"/>
                  </a:cubicBezTo>
                  <a:cubicBezTo>
                    <a:pt x="239" y="152"/>
                    <a:pt x="239" y="152"/>
                    <a:pt x="239" y="152"/>
                  </a:cubicBezTo>
                  <a:cubicBezTo>
                    <a:pt x="240" y="146"/>
                    <a:pt x="240" y="146"/>
                    <a:pt x="240" y="146"/>
                  </a:cubicBezTo>
                  <a:cubicBezTo>
                    <a:pt x="236" y="135"/>
                    <a:pt x="236" y="135"/>
                    <a:pt x="236" y="135"/>
                  </a:cubicBezTo>
                  <a:cubicBezTo>
                    <a:pt x="232" y="131"/>
                    <a:pt x="232" y="131"/>
                    <a:pt x="232" y="131"/>
                  </a:cubicBezTo>
                  <a:cubicBezTo>
                    <a:pt x="219" y="122"/>
                    <a:pt x="219" y="122"/>
                    <a:pt x="219" y="122"/>
                  </a:cubicBezTo>
                  <a:cubicBezTo>
                    <a:pt x="216" y="124"/>
                    <a:pt x="216" y="124"/>
                    <a:pt x="216" y="124"/>
                  </a:cubicBezTo>
                  <a:cubicBezTo>
                    <a:pt x="208" y="118"/>
                    <a:pt x="208" y="118"/>
                    <a:pt x="208" y="118"/>
                  </a:cubicBezTo>
                  <a:cubicBezTo>
                    <a:pt x="202" y="112"/>
                    <a:pt x="202" y="112"/>
                    <a:pt x="202" y="112"/>
                  </a:cubicBezTo>
                  <a:cubicBezTo>
                    <a:pt x="202" y="106"/>
                    <a:pt x="202" y="106"/>
                    <a:pt x="202" y="106"/>
                  </a:cubicBezTo>
                  <a:cubicBezTo>
                    <a:pt x="204" y="100"/>
                    <a:pt x="204" y="100"/>
                    <a:pt x="204" y="100"/>
                  </a:cubicBezTo>
                  <a:cubicBezTo>
                    <a:pt x="205" y="96"/>
                    <a:pt x="205" y="96"/>
                    <a:pt x="205" y="96"/>
                  </a:cubicBezTo>
                  <a:cubicBezTo>
                    <a:pt x="206" y="91"/>
                    <a:pt x="206" y="91"/>
                    <a:pt x="206" y="91"/>
                  </a:cubicBezTo>
                  <a:cubicBezTo>
                    <a:pt x="209" y="84"/>
                    <a:pt x="209" y="84"/>
                    <a:pt x="209" y="84"/>
                  </a:cubicBezTo>
                  <a:cubicBezTo>
                    <a:pt x="206" y="80"/>
                    <a:pt x="206" y="80"/>
                    <a:pt x="206" y="80"/>
                  </a:cubicBezTo>
                  <a:cubicBezTo>
                    <a:pt x="202" y="76"/>
                    <a:pt x="202" y="76"/>
                    <a:pt x="202" y="76"/>
                  </a:cubicBezTo>
                  <a:cubicBezTo>
                    <a:pt x="196" y="76"/>
                    <a:pt x="196" y="76"/>
                    <a:pt x="196" y="76"/>
                  </a:cubicBezTo>
                  <a:cubicBezTo>
                    <a:pt x="193" y="78"/>
                    <a:pt x="193" y="78"/>
                    <a:pt x="193" y="78"/>
                  </a:cubicBezTo>
                  <a:cubicBezTo>
                    <a:pt x="191" y="81"/>
                    <a:pt x="191" y="81"/>
                    <a:pt x="191" y="81"/>
                  </a:cubicBezTo>
                  <a:cubicBezTo>
                    <a:pt x="186" y="76"/>
                    <a:pt x="186" y="76"/>
                    <a:pt x="186" y="76"/>
                  </a:cubicBezTo>
                  <a:cubicBezTo>
                    <a:pt x="186" y="67"/>
                    <a:pt x="186" y="67"/>
                    <a:pt x="186" y="67"/>
                  </a:cubicBezTo>
                  <a:cubicBezTo>
                    <a:pt x="181" y="60"/>
                    <a:pt x="181" y="60"/>
                    <a:pt x="181" y="60"/>
                  </a:cubicBezTo>
                  <a:cubicBezTo>
                    <a:pt x="163" y="45"/>
                    <a:pt x="163" y="45"/>
                    <a:pt x="163" y="45"/>
                  </a:cubicBezTo>
                  <a:cubicBezTo>
                    <a:pt x="156" y="33"/>
                    <a:pt x="156" y="33"/>
                    <a:pt x="156" y="33"/>
                  </a:cubicBezTo>
                  <a:cubicBezTo>
                    <a:pt x="156" y="22"/>
                    <a:pt x="156" y="22"/>
                    <a:pt x="156" y="22"/>
                  </a:cubicBezTo>
                  <a:cubicBezTo>
                    <a:pt x="156" y="11"/>
                    <a:pt x="156" y="11"/>
                    <a:pt x="156" y="11"/>
                  </a:cubicBezTo>
                  <a:cubicBezTo>
                    <a:pt x="158" y="10"/>
                    <a:pt x="158" y="10"/>
                    <a:pt x="158" y="10"/>
                  </a:cubicBezTo>
                  <a:cubicBezTo>
                    <a:pt x="146" y="0"/>
                    <a:pt x="146" y="0"/>
                    <a:pt x="146" y="0"/>
                  </a:cubicBezTo>
                  <a:cubicBezTo>
                    <a:pt x="0" y="2"/>
                    <a:pt x="0" y="2"/>
                    <a:pt x="0" y="2"/>
                  </a:cubicBezTo>
                  <a:cubicBezTo>
                    <a:pt x="1" y="4"/>
                    <a:pt x="1" y="4"/>
                    <a:pt x="1" y="4"/>
                  </a:cubicBezTo>
                  <a:cubicBezTo>
                    <a:pt x="4" y="6"/>
                    <a:pt x="4" y="6"/>
                    <a:pt x="4" y="6"/>
                  </a:cubicBezTo>
                  <a:cubicBezTo>
                    <a:pt x="5" y="11"/>
                    <a:pt x="5" y="11"/>
                    <a:pt x="5" y="11"/>
                  </a:cubicBezTo>
                  <a:cubicBezTo>
                    <a:pt x="3" y="13"/>
                    <a:pt x="3" y="13"/>
                    <a:pt x="3" y="13"/>
                  </a:cubicBezTo>
                  <a:cubicBezTo>
                    <a:pt x="5" y="16"/>
                    <a:pt x="5" y="16"/>
                    <a:pt x="5" y="16"/>
                  </a:cubicBezTo>
                  <a:cubicBezTo>
                    <a:pt x="5" y="16"/>
                    <a:pt x="4" y="16"/>
                    <a:pt x="5" y="17"/>
                  </a:cubicBezTo>
                  <a:cubicBezTo>
                    <a:pt x="6" y="18"/>
                    <a:pt x="11" y="19"/>
                    <a:pt x="11" y="19"/>
                  </a:cubicBezTo>
                  <a:cubicBezTo>
                    <a:pt x="12" y="25"/>
                    <a:pt x="12" y="25"/>
                    <a:pt x="12" y="25"/>
                  </a:cubicBezTo>
                  <a:cubicBezTo>
                    <a:pt x="14" y="29"/>
                    <a:pt x="14" y="29"/>
                    <a:pt x="14" y="29"/>
                  </a:cubicBezTo>
                  <a:cubicBezTo>
                    <a:pt x="14" y="29"/>
                    <a:pt x="14" y="29"/>
                    <a:pt x="14" y="29"/>
                  </a:cubicBezTo>
                  <a:cubicBezTo>
                    <a:pt x="18" y="35"/>
                    <a:pt x="18" y="35"/>
                    <a:pt x="18" y="35"/>
                  </a:cubicBezTo>
                  <a:cubicBezTo>
                    <a:pt x="20" y="39"/>
                    <a:pt x="20" y="39"/>
                    <a:pt x="20" y="39"/>
                  </a:cubicBezTo>
                  <a:cubicBezTo>
                    <a:pt x="29" y="39"/>
                    <a:pt x="29" y="39"/>
                    <a:pt x="29" y="39"/>
                  </a:cubicBezTo>
                  <a:cubicBezTo>
                    <a:pt x="31" y="39"/>
                    <a:pt x="31" y="39"/>
                    <a:pt x="31" y="39"/>
                  </a:cubicBezTo>
                  <a:cubicBezTo>
                    <a:pt x="31" y="44"/>
                    <a:pt x="31" y="44"/>
                    <a:pt x="31" y="44"/>
                  </a:cubicBezTo>
                  <a:cubicBezTo>
                    <a:pt x="28" y="50"/>
                    <a:pt x="28" y="50"/>
                    <a:pt x="28" y="50"/>
                  </a:cubicBezTo>
                  <a:cubicBezTo>
                    <a:pt x="25" y="55"/>
                    <a:pt x="25" y="55"/>
                    <a:pt x="25" y="55"/>
                  </a:cubicBezTo>
                  <a:cubicBezTo>
                    <a:pt x="31" y="61"/>
                    <a:pt x="31" y="61"/>
                    <a:pt x="31" y="61"/>
                  </a:cubicBezTo>
                  <a:cubicBezTo>
                    <a:pt x="33" y="67"/>
                    <a:pt x="33" y="67"/>
                    <a:pt x="33" y="67"/>
                  </a:cubicBezTo>
                  <a:cubicBezTo>
                    <a:pt x="36" y="69"/>
                    <a:pt x="36" y="69"/>
                    <a:pt x="36" y="69"/>
                  </a:cubicBezTo>
                  <a:cubicBezTo>
                    <a:pt x="42" y="72"/>
                    <a:pt x="42" y="72"/>
                    <a:pt x="42" y="72"/>
                  </a:cubicBezTo>
                  <a:cubicBezTo>
                    <a:pt x="42" y="176"/>
                    <a:pt x="42" y="176"/>
                    <a:pt x="42" y="176"/>
                  </a:cubicBezTo>
                  <a:cubicBezTo>
                    <a:pt x="42" y="201"/>
                    <a:pt x="42" y="201"/>
                    <a:pt x="42" y="201"/>
                  </a:cubicBezTo>
                  <a:cubicBezTo>
                    <a:pt x="215" y="197"/>
                    <a:pt x="215" y="197"/>
                    <a:pt x="215" y="197"/>
                  </a:cubicBezTo>
                  <a:cubicBezTo>
                    <a:pt x="216" y="203"/>
                    <a:pt x="216" y="203"/>
                    <a:pt x="216" y="203"/>
                  </a:cubicBezTo>
                  <a:cubicBezTo>
                    <a:pt x="205" y="221"/>
                    <a:pt x="205" y="221"/>
                    <a:pt x="205" y="221"/>
                  </a:cubicBezTo>
                  <a:cubicBezTo>
                    <a:pt x="233" y="219"/>
                    <a:pt x="233" y="219"/>
                    <a:pt x="233" y="219"/>
                  </a:cubicBezTo>
                  <a:cubicBezTo>
                    <a:pt x="234" y="216"/>
                    <a:pt x="234" y="216"/>
                    <a:pt x="234" y="216"/>
                  </a:cubicBezTo>
                  <a:cubicBezTo>
                    <a:pt x="236" y="213"/>
                    <a:pt x="236" y="213"/>
                    <a:pt x="236" y="213"/>
                  </a:cubicBezTo>
                  <a:cubicBezTo>
                    <a:pt x="236" y="213"/>
                    <a:pt x="238" y="212"/>
                    <a:pt x="237" y="211"/>
                  </a:cubicBezTo>
                  <a:cubicBezTo>
                    <a:pt x="237" y="210"/>
                    <a:pt x="235" y="207"/>
                    <a:pt x="235" y="207"/>
                  </a:cubicBezTo>
                  <a:cubicBezTo>
                    <a:pt x="234" y="206"/>
                    <a:pt x="234" y="206"/>
                    <a:pt x="234" y="206"/>
                  </a:cubicBezTo>
                  <a:cubicBezTo>
                    <a:pt x="235" y="204"/>
                    <a:pt x="235" y="204"/>
                    <a:pt x="235" y="204"/>
                  </a:cubicBezTo>
                  <a:cubicBezTo>
                    <a:pt x="237" y="203"/>
                    <a:pt x="237" y="203"/>
                    <a:pt x="237" y="203"/>
                  </a:cubicBezTo>
                  <a:cubicBezTo>
                    <a:pt x="238" y="200"/>
                    <a:pt x="238" y="200"/>
                    <a:pt x="238" y="200"/>
                  </a:cubicBezTo>
                  <a:cubicBezTo>
                    <a:pt x="238" y="197"/>
                    <a:pt x="238" y="197"/>
                    <a:pt x="238" y="197"/>
                  </a:cubicBezTo>
                  <a:cubicBezTo>
                    <a:pt x="238" y="194"/>
                    <a:pt x="238" y="194"/>
                    <a:pt x="238" y="194"/>
                  </a:cubicBezTo>
                  <a:lnTo>
                    <a:pt x="238" y="193"/>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56" name="Freeform 47">
              <a:extLst>
                <a:ext uri="{FF2B5EF4-FFF2-40B4-BE49-F238E27FC236}">
                  <a16:creationId xmlns:a16="http://schemas.microsoft.com/office/drawing/2014/main" id="{FDD0AA2D-00B3-4C59-A1D8-D1F2930B57FA}"/>
                </a:ext>
              </a:extLst>
            </p:cNvPr>
            <p:cNvSpPr>
              <a:spLocks/>
            </p:cNvSpPr>
            <p:nvPr/>
          </p:nvSpPr>
          <p:spPr bwMode="auto">
            <a:xfrm>
              <a:off x="6642332" y="1820781"/>
              <a:ext cx="350780" cy="408119"/>
            </a:xfrm>
            <a:custGeom>
              <a:avLst/>
              <a:gdLst>
                <a:gd name="T0" fmla="*/ 139 w 208"/>
                <a:gd name="T1" fmla="*/ 135 h 242"/>
                <a:gd name="T2" fmla="*/ 144 w 208"/>
                <a:gd name="T3" fmla="*/ 107 h 242"/>
                <a:gd name="T4" fmla="*/ 169 w 208"/>
                <a:gd name="T5" fmla="*/ 80 h 242"/>
                <a:gd name="T6" fmla="*/ 208 w 208"/>
                <a:gd name="T7" fmla="*/ 55 h 242"/>
                <a:gd name="T8" fmla="*/ 183 w 208"/>
                <a:gd name="T9" fmla="*/ 52 h 242"/>
                <a:gd name="T10" fmla="*/ 166 w 208"/>
                <a:gd name="T11" fmla="*/ 52 h 242"/>
                <a:gd name="T12" fmla="*/ 154 w 208"/>
                <a:gd name="T13" fmla="*/ 55 h 242"/>
                <a:gd name="T14" fmla="*/ 147 w 208"/>
                <a:gd name="T15" fmla="*/ 48 h 242"/>
                <a:gd name="T16" fmla="*/ 133 w 208"/>
                <a:gd name="T17" fmla="*/ 45 h 242"/>
                <a:gd name="T18" fmla="*/ 128 w 208"/>
                <a:gd name="T19" fmla="*/ 42 h 242"/>
                <a:gd name="T20" fmla="*/ 114 w 208"/>
                <a:gd name="T21" fmla="*/ 36 h 242"/>
                <a:gd name="T22" fmla="*/ 123 w 208"/>
                <a:gd name="T23" fmla="*/ 36 h 242"/>
                <a:gd name="T24" fmla="*/ 114 w 208"/>
                <a:gd name="T25" fmla="*/ 35 h 242"/>
                <a:gd name="T26" fmla="*/ 105 w 208"/>
                <a:gd name="T27" fmla="*/ 35 h 242"/>
                <a:gd name="T28" fmla="*/ 97 w 208"/>
                <a:gd name="T29" fmla="*/ 39 h 242"/>
                <a:gd name="T30" fmla="*/ 87 w 208"/>
                <a:gd name="T31" fmla="*/ 34 h 242"/>
                <a:gd name="T32" fmla="*/ 80 w 208"/>
                <a:gd name="T33" fmla="*/ 34 h 242"/>
                <a:gd name="T34" fmla="*/ 68 w 208"/>
                <a:gd name="T35" fmla="*/ 24 h 242"/>
                <a:gd name="T36" fmla="*/ 66 w 208"/>
                <a:gd name="T37" fmla="*/ 20 h 242"/>
                <a:gd name="T38" fmla="*/ 58 w 208"/>
                <a:gd name="T39" fmla="*/ 20 h 242"/>
                <a:gd name="T40" fmla="*/ 54 w 208"/>
                <a:gd name="T41" fmla="*/ 16 h 242"/>
                <a:gd name="T42" fmla="*/ 58 w 208"/>
                <a:gd name="T43" fmla="*/ 8 h 242"/>
                <a:gd name="T44" fmla="*/ 60 w 208"/>
                <a:gd name="T45" fmla="*/ 2 h 242"/>
                <a:gd name="T46" fmla="*/ 56 w 208"/>
                <a:gd name="T47" fmla="*/ 0 h 242"/>
                <a:gd name="T48" fmla="*/ 54 w 208"/>
                <a:gd name="T49" fmla="*/ 12 h 242"/>
                <a:gd name="T50" fmla="*/ 0 w 208"/>
                <a:gd name="T51" fmla="*/ 16 h 242"/>
                <a:gd name="T52" fmla="*/ 1 w 208"/>
                <a:gd name="T53" fmla="*/ 23 h 242"/>
                <a:gd name="T54" fmla="*/ 4 w 208"/>
                <a:gd name="T55" fmla="*/ 26 h 242"/>
                <a:gd name="T56" fmla="*/ 3 w 208"/>
                <a:gd name="T57" fmla="*/ 31 h 242"/>
                <a:gd name="T58" fmla="*/ 1 w 208"/>
                <a:gd name="T59" fmla="*/ 34 h 242"/>
                <a:gd name="T60" fmla="*/ 2 w 208"/>
                <a:gd name="T61" fmla="*/ 40 h 242"/>
                <a:gd name="T62" fmla="*/ 1 w 208"/>
                <a:gd name="T63" fmla="*/ 51 h 242"/>
                <a:gd name="T64" fmla="*/ 6 w 208"/>
                <a:gd name="T65" fmla="*/ 64 h 242"/>
                <a:gd name="T66" fmla="*/ 9 w 208"/>
                <a:gd name="T67" fmla="*/ 78 h 242"/>
                <a:gd name="T68" fmla="*/ 10 w 208"/>
                <a:gd name="T69" fmla="*/ 104 h 242"/>
                <a:gd name="T70" fmla="*/ 12 w 208"/>
                <a:gd name="T71" fmla="*/ 114 h 242"/>
                <a:gd name="T72" fmla="*/ 12 w 208"/>
                <a:gd name="T73" fmla="*/ 122 h 242"/>
                <a:gd name="T74" fmla="*/ 17 w 208"/>
                <a:gd name="T75" fmla="*/ 127 h 242"/>
                <a:gd name="T76" fmla="*/ 18 w 208"/>
                <a:gd name="T77" fmla="*/ 136 h 242"/>
                <a:gd name="T78" fmla="*/ 16 w 208"/>
                <a:gd name="T79" fmla="*/ 142 h 242"/>
                <a:gd name="T80" fmla="*/ 17 w 208"/>
                <a:gd name="T81" fmla="*/ 144 h 242"/>
                <a:gd name="T82" fmla="*/ 11 w 208"/>
                <a:gd name="T83" fmla="*/ 150 h 242"/>
                <a:gd name="T84" fmla="*/ 8 w 208"/>
                <a:gd name="T85" fmla="*/ 154 h 242"/>
                <a:gd name="T86" fmla="*/ 9 w 208"/>
                <a:gd name="T87" fmla="*/ 158 h 242"/>
                <a:gd name="T88" fmla="*/ 12 w 208"/>
                <a:gd name="T89" fmla="*/ 163 h 242"/>
                <a:gd name="T90" fmla="*/ 18 w 208"/>
                <a:gd name="T91" fmla="*/ 167 h 242"/>
                <a:gd name="T92" fmla="*/ 18 w 208"/>
                <a:gd name="T93" fmla="*/ 242 h 242"/>
                <a:gd name="T94" fmla="*/ 173 w 208"/>
                <a:gd name="T95" fmla="*/ 233 h 242"/>
                <a:gd name="T96" fmla="*/ 166 w 208"/>
                <a:gd name="T97" fmla="*/ 220 h 242"/>
                <a:gd name="T98" fmla="*/ 157 w 208"/>
                <a:gd name="T99" fmla="*/ 213 h 242"/>
                <a:gd name="T100" fmla="*/ 138 w 208"/>
                <a:gd name="T101" fmla="*/ 197 h 242"/>
                <a:gd name="T102" fmla="*/ 125 w 208"/>
                <a:gd name="T103" fmla="*/ 189 h 242"/>
                <a:gd name="T104" fmla="*/ 128 w 208"/>
                <a:gd name="T105" fmla="*/ 159 h 242"/>
                <a:gd name="T106" fmla="*/ 122 w 208"/>
                <a:gd name="T107" fmla="*/ 154 h 242"/>
                <a:gd name="T108" fmla="*/ 128 w 208"/>
                <a:gd name="T109" fmla="*/ 1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8" h="242">
                  <a:moveTo>
                    <a:pt x="128" y="141"/>
                  </a:moveTo>
                  <a:lnTo>
                    <a:pt x="139" y="135"/>
                  </a:lnTo>
                  <a:lnTo>
                    <a:pt x="139" y="111"/>
                  </a:lnTo>
                  <a:lnTo>
                    <a:pt x="144" y="107"/>
                  </a:lnTo>
                  <a:lnTo>
                    <a:pt x="161" y="91"/>
                  </a:lnTo>
                  <a:lnTo>
                    <a:pt x="169" y="80"/>
                  </a:lnTo>
                  <a:lnTo>
                    <a:pt x="185" y="69"/>
                  </a:lnTo>
                  <a:lnTo>
                    <a:pt x="208" y="55"/>
                  </a:lnTo>
                  <a:lnTo>
                    <a:pt x="200" y="53"/>
                  </a:lnTo>
                  <a:lnTo>
                    <a:pt x="183" y="52"/>
                  </a:lnTo>
                  <a:lnTo>
                    <a:pt x="169" y="49"/>
                  </a:lnTo>
                  <a:lnTo>
                    <a:pt x="166" y="52"/>
                  </a:lnTo>
                  <a:lnTo>
                    <a:pt x="162" y="55"/>
                  </a:lnTo>
                  <a:lnTo>
                    <a:pt x="154" y="55"/>
                  </a:lnTo>
                  <a:lnTo>
                    <a:pt x="151" y="51"/>
                  </a:lnTo>
                  <a:lnTo>
                    <a:pt x="147" y="48"/>
                  </a:lnTo>
                  <a:lnTo>
                    <a:pt x="136" y="45"/>
                  </a:lnTo>
                  <a:lnTo>
                    <a:pt x="133" y="45"/>
                  </a:lnTo>
                  <a:lnTo>
                    <a:pt x="129" y="43"/>
                  </a:lnTo>
                  <a:lnTo>
                    <a:pt x="128" y="42"/>
                  </a:lnTo>
                  <a:lnTo>
                    <a:pt x="119" y="41"/>
                  </a:lnTo>
                  <a:lnTo>
                    <a:pt x="114" y="36"/>
                  </a:lnTo>
                  <a:lnTo>
                    <a:pt x="120" y="39"/>
                  </a:lnTo>
                  <a:lnTo>
                    <a:pt x="123" y="36"/>
                  </a:lnTo>
                  <a:lnTo>
                    <a:pt x="119" y="35"/>
                  </a:lnTo>
                  <a:lnTo>
                    <a:pt x="114" y="35"/>
                  </a:lnTo>
                  <a:lnTo>
                    <a:pt x="109" y="35"/>
                  </a:lnTo>
                  <a:lnTo>
                    <a:pt x="105" y="35"/>
                  </a:lnTo>
                  <a:lnTo>
                    <a:pt x="100" y="35"/>
                  </a:lnTo>
                  <a:lnTo>
                    <a:pt x="97" y="39"/>
                  </a:lnTo>
                  <a:lnTo>
                    <a:pt x="93" y="39"/>
                  </a:lnTo>
                  <a:lnTo>
                    <a:pt x="87" y="34"/>
                  </a:lnTo>
                  <a:lnTo>
                    <a:pt x="84" y="34"/>
                  </a:lnTo>
                  <a:lnTo>
                    <a:pt x="80" y="34"/>
                  </a:lnTo>
                  <a:lnTo>
                    <a:pt x="73" y="32"/>
                  </a:lnTo>
                  <a:lnTo>
                    <a:pt x="68" y="24"/>
                  </a:lnTo>
                  <a:lnTo>
                    <a:pt x="68" y="24"/>
                  </a:lnTo>
                  <a:lnTo>
                    <a:pt x="66" y="20"/>
                  </a:lnTo>
                  <a:lnTo>
                    <a:pt x="62" y="20"/>
                  </a:lnTo>
                  <a:lnTo>
                    <a:pt x="58" y="20"/>
                  </a:lnTo>
                  <a:lnTo>
                    <a:pt x="55" y="20"/>
                  </a:lnTo>
                  <a:lnTo>
                    <a:pt x="54" y="16"/>
                  </a:lnTo>
                  <a:lnTo>
                    <a:pt x="57" y="12"/>
                  </a:lnTo>
                  <a:lnTo>
                    <a:pt x="58" y="8"/>
                  </a:lnTo>
                  <a:lnTo>
                    <a:pt x="62" y="5"/>
                  </a:lnTo>
                  <a:lnTo>
                    <a:pt x="60" y="2"/>
                  </a:lnTo>
                  <a:lnTo>
                    <a:pt x="60" y="2"/>
                  </a:lnTo>
                  <a:lnTo>
                    <a:pt x="56" y="0"/>
                  </a:lnTo>
                  <a:lnTo>
                    <a:pt x="56" y="10"/>
                  </a:lnTo>
                  <a:lnTo>
                    <a:pt x="54" y="12"/>
                  </a:lnTo>
                  <a:lnTo>
                    <a:pt x="52" y="16"/>
                  </a:lnTo>
                  <a:lnTo>
                    <a:pt x="0" y="16"/>
                  </a:lnTo>
                  <a:lnTo>
                    <a:pt x="1" y="20"/>
                  </a:lnTo>
                  <a:lnTo>
                    <a:pt x="1" y="23"/>
                  </a:lnTo>
                  <a:lnTo>
                    <a:pt x="1" y="24"/>
                  </a:lnTo>
                  <a:lnTo>
                    <a:pt x="4" y="26"/>
                  </a:lnTo>
                  <a:lnTo>
                    <a:pt x="4" y="30"/>
                  </a:lnTo>
                  <a:lnTo>
                    <a:pt x="3" y="31"/>
                  </a:lnTo>
                  <a:lnTo>
                    <a:pt x="1" y="33"/>
                  </a:lnTo>
                  <a:lnTo>
                    <a:pt x="1" y="34"/>
                  </a:lnTo>
                  <a:lnTo>
                    <a:pt x="1" y="38"/>
                  </a:lnTo>
                  <a:lnTo>
                    <a:pt x="2" y="40"/>
                  </a:lnTo>
                  <a:lnTo>
                    <a:pt x="3" y="45"/>
                  </a:lnTo>
                  <a:lnTo>
                    <a:pt x="1" y="51"/>
                  </a:lnTo>
                  <a:lnTo>
                    <a:pt x="3" y="56"/>
                  </a:lnTo>
                  <a:lnTo>
                    <a:pt x="6" y="64"/>
                  </a:lnTo>
                  <a:lnTo>
                    <a:pt x="9" y="70"/>
                  </a:lnTo>
                  <a:lnTo>
                    <a:pt x="9" y="78"/>
                  </a:lnTo>
                  <a:lnTo>
                    <a:pt x="10" y="92"/>
                  </a:lnTo>
                  <a:lnTo>
                    <a:pt x="10" y="104"/>
                  </a:lnTo>
                  <a:lnTo>
                    <a:pt x="10" y="112"/>
                  </a:lnTo>
                  <a:lnTo>
                    <a:pt x="12" y="114"/>
                  </a:lnTo>
                  <a:lnTo>
                    <a:pt x="12" y="116"/>
                  </a:lnTo>
                  <a:lnTo>
                    <a:pt x="12" y="122"/>
                  </a:lnTo>
                  <a:lnTo>
                    <a:pt x="15" y="124"/>
                  </a:lnTo>
                  <a:lnTo>
                    <a:pt x="17" y="127"/>
                  </a:lnTo>
                  <a:lnTo>
                    <a:pt x="18" y="132"/>
                  </a:lnTo>
                  <a:lnTo>
                    <a:pt x="18" y="136"/>
                  </a:lnTo>
                  <a:lnTo>
                    <a:pt x="18" y="141"/>
                  </a:lnTo>
                  <a:lnTo>
                    <a:pt x="16" y="142"/>
                  </a:lnTo>
                  <a:lnTo>
                    <a:pt x="16" y="142"/>
                  </a:lnTo>
                  <a:lnTo>
                    <a:pt x="17" y="144"/>
                  </a:lnTo>
                  <a:lnTo>
                    <a:pt x="13" y="147"/>
                  </a:lnTo>
                  <a:lnTo>
                    <a:pt x="11" y="150"/>
                  </a:lnTo>
                  <a:lnTo>
                    <a:pt x="8" y="152"/>
                  </a:lnTo>
                  <a:lnTo>
                    <a:pt x="8" y="154"/>
                  </a:lnTo>
                  <a:lnTo>
                    <a:pt x="8" y="156"/>
                  </a:lnTo>
                  <a:lnTo>
                    <a:pt x="9" y="158"/>
                  </a:lnTo>
                  <a:lnTo>
                    <a:pt x="12" y="160"/>
                  </a:lnTo>
                  <a:lnTo>
                    <a:pt x="12" y="163"/>
                  </a:lnTo>
                  <a:lnTo>
                    <a:pt x="17" y="164"/>
                  </a:lnTo>
                  <a:lnTo>
                    <a:pt x="18" y="167"/>
                  </a:lnTo>
                  <a:lnTo>
                    <a:pt x="21" y="169"/>
                  </a:lnTo>
                  <a:lnTo>
                    <a:pt x="18" y="242"/>
                  </a:lnTo>
                  <a:lnTo>
                    <a:pt x="172" y="239"/>
                  </a:lnTo>
                  <a:lnTo>
                    <a:pt x="173" y="233"/>
                  </a:lnTo>
                  <a:lnTo>
                    <a:pt x="172" y="227"/>
                  </a:lnTo>
                  <a:lnTo>
                    <a:pt x="166" y="220"/>
                  </a:lnTo>
                  <a:lnTo>
                    <a:pt x="160" y="216"/>
                  </a:lnTo>
                  <a:lnTo>
                    <a:pt x="157" y="213"/>
                  </a:lnTo>
                  <a:lnTo>
                    <a:pt x="150" y="204"/>
                  </a:lnTo>
                  <a:lnTo>
                    <a:pt x="138" y="197"/>
                  </a:lnTo>
                  <a:lnTo>
                    <a:pt x="130" y="193"/>
                  </a:lnTo>
                  <a:lnTo>
                    <a:pt x="125" y="189"/>
                  </a:lnTo>
                  <a:lnTo>
                    <a:pt x="126" y="174"/>
                  </a:lnTo>
                  <a:lnTo>
                    <a:pt x="128" y="159"/>
                  </a:lnTo>
                  <a:lnTo>
                    <a:pt x="126" y="159"/>
                  </a:lnTo>
                  <a:lnTo>
                    <a:pt x="122" y="154"/>
                  </a:lnTo>
                  <a:lnTo>
                    <a:pt x="126" y="145"/>
                  </a:lnTo>
                  <a:lnTo>
                    <a:pt x="128" y="141"/>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57" name="Line 48">
              <a:extLst>
                <a:ext uri="{FF2B5EF4-FFF2-40B4-BE49-F238E27FC236}">
                  <a16:creationId xmlns:a16="http://schemas.microsoft.com/office/drawing/2014/main" id="{5A5CD063-446D-4100-8C64-71F705CE39CC}"/>
                </a:ext>
              </a:extLst>
            </p:cNvPr>
            <p:cNvSpPr>
              <a:spLocks noChangeShapeType="1"/>
            </p:cNvSpPr>
            <p:nvPr/>
          </p:nvSpPr>
          <p:spPr bwMode="auto">
            <a:xfrm>
              <a:off x="6881808" y="2014722"/>
              <a:ext cx="0" cy="0"/>
            </a:xfrm>
            <a:prstGeom prst="line">
              <a:avLst/>
            </a:prstGeom>
            <a:grpFill/>
            <a:ln w="3175">
              <a:solidFill>
                <a:schemeClr val="bg1"/>
              </a:solidFill>
              <a:round/>
              <a:headEnd/>
              <a:tailEnd/>
            </a:ln>
          </p:spPr>
          <p:txBody>
            <a:bodyPr/>
            <a:lstStyle/>
            <a:p>
              <a:pPr defTabSz="1828272">
                <a:defRPr/>
              </a:pPr>
              <a:endParaRPr lang="en-US" dirty="0"/>
            </a:p>
          </p:txBody>
        </p:sp>
        <p:sp>
          <p:nvSpPr>
            <p:cNvPr id="258" name="Line 49">
              <a:extLst>
                <a:ext uri="{FF2B5EF4-FFF2-40B4-BE49-F238E27FC236}">
                  <a16:creationId xmlns:a16="http://schemas.microsoft.com/office/drawing/2014/main" id="{A1606C37-351A-42D7-8D60-F76981423B3F}"/>
                </a:ext>
              </a:extLst>
            </p:cNvPr>
            <p:cNvSpPr>
              <a:spLocks noChangeShapeType="1"/>
            </p:cNvSpPr>
            <p:nvPr/>
          </p:nvSpPr>
          <p:spPr bwMode="auto">
            <a:xfrm>
              <a:off x="6881808" y="2014722"/>
              <a:ext cx="0" cy="0"/>
            </a:xfrm>
            <a:prstGeom prst="line">
              <a:avLst/>
            </a:prstGeom>
            <a:grpFill/>
            <a:ln w="3175" cap="flat">
              <a:solidFill>
                <a:schemeClr val="bg1"/>
              </a:solidFill>
              <a:prstDash val="solid"/>
              <a:miter lim="800000"/>
              <a:headEnd/>
              <a:tailEnd/>
            </a:ln>
          </p:spPr>
          <p:txBody>
            <a:bodyPr/>
            <a:lstStyle/>
            <a:p>
              <a:pPr defTabSz="1828272">
                <a:defRPr/>
              </a:pPr>
              <a:endParaRPr lang="en-US" dirty="0"/>
            </a:p>
          </p:txBody>
        </p:sp>
        <p:sp>
          <p:nvSpPr>
            <p:cNvPr id="259" name="Freeform 50">
              <a:extLst>
                <a:ext uri="{FF2B5EF4-FFF2-40B4-BE49-F238E27FC236}">
                  <a16:creationId xmlns:a16="http://schemas.microsoft.com/office/drawing/2014/main" id="{DFA82667-BAAD-4BE3-B9BB-DAAA14242178}"/>
                </a:ext>
              </a:extLst>
            </p:cNvPr>
            <p:cNvSpPr>
              <a:spLocks/>
            </p:cNvSpPr>
            <p:nvPr/>
          </p:nvSpPr>
          <p:spPr bwMode="auto">
            <a:xfrm>
              <a:off x="6964444" y="1940519"/>
              <a:ext cx="409805" cy="386196"/>
            </a:xfrm>
            <a:custGeom>
              <a:avLst/>
              <a:gdLst>
                <a:gd name="T0" fmla="*/ 12 w 287"/>
                <a:gd name="T1" fmla="*/ 44 h 270"/>
                <a:gd name="T2" fmla="*/ 29 w 287"/>
                <a:gd name="T3" fmla="*/ 36 h 270"/>
                <a:gd name="T4" fmla="*/ 52 w 287"/>
                <a:gd name="T5" fmla="*/ 17 h 270"/>
                <a:gd name="T6" fmla="*/ 77 w 287"/>
                <a:gd name="T7" fmla="*/ 0 h 270"/>
                <a:gd name="T8" fmla="*/ 75 w 287"/>
                <a:gd name="T9" fmla="*/ 6 h 270"/>
                <a:gd name="T10" fmla="*/ 65 w 287"/>
                <a:gd name="T11" fmla="*/ 19 h 270"/>
                <a:gd name="T12" fmla="*/ 67 w 287"/>
                <a:gd name="T13" fmla="*/ 29 h 270"/>
                <a:gd name="T14" fmla="*/ 77 w 287"/>
                <a:gd name="T15" fmla="*/ 28 h 270"/>
                <a:gd name="T16" fmla="*/ 111 w 287"/>
                <a:gd name="T17" fmla="*/ 45 h 270"/>
                <a:gd name="T18" fmla="*/ 135 w 287"/>
                <a:gd name="T19" fmla="*/ 39 h 270"/>
                <a:gd name="T20" fmla="*/ 169 w 287"/>
                <a:gd name="T21" fmla="*/ 28 h 270"/>
                <a:gd name="T22" fmla="*/ 198 w 287"/>
                <a:gd name="T23" fmla="*/ 38 h 270"/>
                <a:gd name="T24" fmla="*/ 217 w 287"/>
                <a:gd name="T25" fmla="*/ 55 h 270"/>
                <a:gd name="T26" fmla="*/ 232 w 287"/>
                <a:gd name="T27" fmla="*/ 56 h 270"/>
                <a:gd name="T28" fmla="*/ 219 w 287"/>
                <a:gd name="T29" fmla="*/ 62 h 270"/>
                <a:gd name="T30" fmla="*/ 193 w 287"/>
                <a:gd name="T31" fmla="*/ 64 h 270"/>
                <a:gd name="T32" fmla="*/ 201 w 287"/>
                <a:gd name="T33" fmla="*/ 74 h 270"/>
                <a:gd name="T34" fmla="*/ 204 w 287"/>
                <a:gd name="T35" fmla="*/ 75 h 270"/>
                <a:gd name="T36" fmla="*/ 234 w 287"/>
                <a:gd name="T37" fmla="*/ 88 h 270"/>
                <a:gd name="T38" fmla="*/ 246 w 287"/>
                <a:gd name="T39" fmla="*/ 109 h 270"/>
                <a:gd name="T40" fmla="*/ 245 w 287"/>
                <a:gd name="T41" fmla="*/ 141 h 270"/>
                <a:gd name="T42" fmla="*/ 233 w 287"/>
                <a:gd name="T43" fmla="*/ 168 h 270"/>
                <a:gd name="T44" fmla="*/ 246 w 287"/>
                <a:gd name="T45" fmla="*/ 166 h 270"/>
                <a:gd name="T46" fmla="*/ 255 w 287"/>
                <a:gd name="T47" fmla="*/ 153 h 270"/>
                <a:gd name="T48" fmla="*/ 275 w 287"/>
                <a:gd name="T49" fmla="*/ 154 h 270"/>
                <a:gd name="T50" fmla="*/ 287 w 287"/>
                <a:gd name="T51" fmla="*/ 197 h 270"/>
                <a:gd name="T52" fmla="*/ 275 w 287"/>
                <a:gd name="T53" fmla="*/ 220 h 270"/>
                <a:gd name="T54" fmla="*/ 266 w 287"/>
                <a:gd name="T55" fmla="*/ 249 h 270"/>
                <a:gd name="T56" fmla="*/ 141 w 287"/>
                <a:gd name="T57" fmla="*/ 270 h 270"/>
                <a:gd name="T58" fmla="*/ 158 w 287"/>
                <a:gd name="T59" fmla="*/ 235 h 270"/>
                <a:gd name="T60" fmla="*/ 145 w 287"/>
                <a:gd name="T61" fmla="*/ 191 h 270"/>
                <a:gd name="T62" fmla="*/ 144 w 287"/>
                <a:gd name="T63" fmla="*/ 165 h 270"/>
                <a:gd name="T64" fmla="*/ 148 w 287"/>
                <a:gd name="T65" fmla="*/ 147 h 270"/>
                <a:gd name="T66" fmla="*/ 153 w 287"/>
                <a:gd name="T67" fmla="*/ 122 h 270"/>
                <a:gd name="T68" fmla="*/ 166 w 287"/>
                <a:gd name="T69" fmla="*/ 106 h 270"/>
                <a:gd name="T70" fmla="*/ 169 w 287"/>
                <a:gd name="T71" fmla="*/ 122 h 270"/>
                <a:gd name="T72" fmla="*/ 175 w 287"/>
                <a:gd name="T73" fmla="*/ 111 h 270"/>
                <a:gd name="T74" fmla="*/ 180 w 287"/>
                <a:gd name="T75" fmla="*/ 94 h 270"/>
                <a:gd name="T76" fmla="*/ 184 w 287"/>
                <a:gd name="T77" fmla="*/ 81 h 270"/>
                <a:gd name="T78" fmla="*/ 189 w 287"/>
                <a:gd name="T79" fmla="*/ 74 h 270"/>
                <a:gd name="T80" fmla="*/ 187 w 287"/>
                <a:gd name="T81" fmla="*/ 65 h 270"/>
                <a:gd name="T82" fmla="*/ 159 w 287"/>
                <a:gd name="T83" fmla="*/ 68 h 270"/>
                <a:gd name="T84" fmla="*/ 129 w 287"/>
                <a:gd name="T85" fmla="*/ 85 h 270"/>
                <a:gd name="T86" fmla="*/ 127 w 287"/>
                <a:gd name="T87" fmla="*/ 76 h 270"/>
                <a:gd name="T88" fmla="*/ 118 w 287"/>
                <a:gd name="T89" fmla="*/ 75 h 270"/>
                <a:gd name="T90" fmla="*/ 107 w 287"/>
                <a:gd name="T91" fmla="*/ 101 h 270"/>
                <a:gd name="T92" fmla="*/ 95 w 287"/>
                <a:gd name="T93" fmla="*/ 100 h 270"/>
                <a:gd name="T94" fmla="*/ 84 w 287"/>
                <a:gd name="T95" fmla="*/ 81 h 270"/>
                <a:gd name="T96" fmla="*/ 58 w 287"/>
                <a:gd name="T97" fmla="*/ 74 h 270"/>
                <a:gd name="T98" fmla="*/ 29 w 287"/>
                <a:gd name="T99" fmla="*/ 65 h 270"/>
                <a:gd name="T100" fmla="*/ 9 w 287"/>
                <a:gd name="T101" fmla="*/ 5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7" h="270">
                  <a:moveTo>
                    <a:pt x="0" y="51"/>
                  </a:moveTo>
                  <a:cubicBezTo>
                    <a:pt x="2" y="49"/>
                    <a:pt x="2" y="49"/>
                    <a:pt x="2" y="49"/>
                  </a:cubicBezTo>
                  <a:cubicBezTo>
                    <a:pt x="6" y="49"/>
                    <a:pt x="6" y="49"/>
                    <a:pt x="6" y="49"/>
                  </a:cubicBezTo>
                  <a:cubicBezTo>
                    <a:pt x="11" y="46"/>
                    <a:pt x="11" y="46"/>
                    <a:pt x="11" y="46"/>
                  </a:cubicBezTo>
                  <a:cubicBezTo>
                    <a:pt x="12" y="44"/>
                    <a:pt x="12" y="44"/>
                    <a:pt x="12" y="44"/>
                  </a:cubicBezTo>
                  <a:cubicBezTo>
                    <a:pt x="14" y="40"/>
                    <a:pt x="14" y="40"/>
                    <a:pt x="14" y="40"/>
                  </a:cubicBezTo>
                  <a:cubicBezTo>
                    <a:pt x="17" y="37"/>
                    <a:pt x="17" y="37"/>
                    <a:pt x="17" y="37"/>
                  </a:cubicBezTo>
                  <a:cubicBezTo>
                    <a:pt x="20" y="36"/>
                    <a:pt x="20" y="36"/>
                    <a:pt x="20" y="36"/>
                  </a:cubicBezTo>
                  <a:cubicBezTo>
                    <a:pt x="23" y="36"/>
                    <a:pt x="23" y="36"/>
                    <a:pt x="23" y="36"/>
                  </a:cubicBezTo>
                  <a:cubicBezTo>
                    <a:pt x="29" y="36"/>
                    <a:pt x="29" y="36"/>
                    <a:pt x="29" y="36"/>
                  </a:cubicBezTo>
                  <a:cubicBezTo>
                    <a:pt x="32" y="34"/>
                    <a:pt x="32" y="34"/>
                    <a:pt x="32" y="34"/>
                  </a:cubicBezTo>
                  <a:cubicBezTo>
                    <a:pt x="42" y="27"/>
                    <a:pt x="42" y="27"/>
                    <a:pt x="42" y="27"/>
                  </a:cubicBezTo>
                  <a:cubicBezTo>
                    <a:pt x="45" y="26"/>
                    <a:pt x="45" y="26"/>
                    <a:pt x="45" y="26"/>
                  </a:cubicBezTo>
                  <a:cubicBezTo>
                    <a:pt x="49" y="22"/>
                    <a:pt x="49" y="22"/>
                    <a:pt x="49" y="22"/>
                  </a:cubicBezTo>
                  <a:cubicBezTo>
                    <a:pt x="52" y="17"/>
                    <a:pt x="52" y="17"/>
                    <a:pt x="52" y="17"/>
                  </a:cubicBezTo>
                  <a:cubicBezTo>
                    <a:pt x="56" y="14"/>
                    <a:pt x="56" y="14"/>
                    <a:pt x="56" y="14"/>
                  </a:cubicBezTo>
                  <a:cubicBezTo>
                    <a:pt x="61" y="9"/>
                    <a:pt x="61" y="9"/>
                    <a:pt x="61" y="9"/>
                  </a:cubicBezTo>
                  <a:cubicBezTo>
                    <a:pt x="65" y="4"/>
                    <a:pt x="65" y="4"/>
                    <a:pt x="65" y="4"/>
                  </a:cubicBezTo>
                  <a:cubicBezTo>
                    <a:pt x="70" y="1"/>
                    <a:pt x="70" y="1"/>
                    <a:pt x="70" y="1"/>
                  </a:cubicBezTo>
                  <a:cubicBezTo>
                    <a:pt x="77" y="0"/>
                    <a:pt x="77" y="0"/>
                    <a:pt x="77" y="0"/>
                  </a:cubicBezTo>
                  <a:cubicBezTo>
                    <a:pt x="80" y="0"/>
                    <a:pt x="80" y="0"/>
                    <a:pt x="80" y="0"/>
                  </a:cubicBezTo>
                  <a:cubicBezTo>
                    <a:pt x="85" y="2"/>
                    <a:pt x="85" y="2"/>
                    <a:pt x="85" y="2"/>
                  </a:cubicBezTo>
                  <a:cubicBezTo>
                    <a:pt x="83" y="3"/>
                    <a:pt x="83" y="3"/>
                    <a:pt x="83" y="3"/>
                  </a:cubicBezTo>
                  <a:cubicBezTo>
                    <a:pt x="79" y="5"/>
                    <a:pt x="79" y="5"/>
                    <a:pt x="79" y="5"/>
                  </a:cubicBezTo>
                  <a:cubicBezTo>
                    <a:pt x="75" y="6"/>
                    <a:pt x="75" y="6"/>
                    <a:pt x="75" y="6"/>
                  </a:cubicBezTo>
                  <a:cubicBezTo>
                    <a:pt x="76" y="8"/>
                    <a:pt x="76" y="8"/>
                    <a:pt x="76" y="8"/>
                  </a:cubicBezTo>
                  <a:cubicBezTo>
                    <a:pt x="70" y="14"/>
                    <a:pt x="70" y="14"/>
                    <a:pt x="70" y="14"/>
                  </a:cubicBezTo>
                  <a:cubicBezTo>
                    <a:pt x="70" y="14"/>
                    <a:pt x="68" y="14"/>
                    <a:pt x="68" y="15"/>
                  </a:cubicBezTo>
                  <a:cubicBezTo>
                    <a:pt x="68" y="16"/>
                    <a:pt x="65" y="23"/>
                    <a:pt x="65" y="23"/>
                  </a:cubicBezTo>
                  <a:cubicBezTo>
                    <a:pt x="65" y="19"/>
                    <a:pt x="65" y="19"/>
                    <a:pt x="65" y="19"/>
                  </a:cubicBezTo>
                  <a:cubicBezTo>
                    <a:pt x="63" y="17"/>
                    <a:pt x="63" y="17"/>
                    <a:pt x="63" y="17"/>
                  </a:cubicBezTo>
                  <a:cubicBezTo>
                    <a:pt x="62" y="27"/>
                    <a:pt x="62" y="27"/>
                    <a:pt x="62" y="27"/>
                  </a:cubicBezTo>
                  <a:cubicBezTo>
                    <a:pt x="62" y="33"/>
                    <a:pt x="62" y="33"/>
                    <a:pt x="62" y="33"/>
                  </a:cubicBezTo>
                  <a:cubicBezTo>
                    <a:pt x="65" y="31"/>
                    <a:pt x="65" y="31"/>
                    <a:pt x="65" y="31"/>
                  </a:cubicBezTo>
                  <a:cubicBezTo>
                    <a:pt x="67" y="29"/>
                    <a:pt x="67" y="29"/>
                    <a:pt x="67" y="29"/>
                  </a:cubicBezTo>
                  <a:cubicBezTo>
                    <a:pt x="68" y="29"/>
                    <a:pt x="68" y="29"/>
                    <a:pt x="68" y="29"/>
                  </a:cubicBezTo>
                  <a:cubicBezTo>
                    <a:pt x="69" y="31"/>
                    <a:pt x="69" y="31"/>
                    <a:pt x="69" y="31"/>
                  </a:cubicBezTo>
                  <a:cubicBezTo>
                    <a:pt x="72" y="31"/>
                    <a:pt x="72" y="31"/>
                    <a:pt x="72" y="31"/>
                  </a:cubicBezTo>
                  <a:cubicBezTo>
                    <a:pt x="74" y="30"/>
                    <a:pt x="74" y="30"/>
                    <a:pt x="74" y="30"/>
                  </a:cubicBezTo>
                  <a:cubicBezTo>
                    <a:pt x="77" y="28"/>
                    <a:pt x="77" y="28"/>
                    <a:pt x="77" y="28"/>
                  </a:cubicBezTo>
                  <a:cubicBezTo>
                    <a:pt x="82" y="29"/>
                    <a:pt x="82" y="29"/>
                    <a:pt x="82" y="29"/>
                  </a:cubicBezTo>
                  <a:cubicBezTo>
                    <a:pt x="92" y="34"/>
                    <a:pt x="92" y="34"/>
                    <a:pt x="92" y="34"/>
                  </a:cubicBezTo>
                  <a:cubicBezTo>
                    <a:pt x="98" y="41"/>
                    <a:pt x="98" y="41"/>
                    <a:pt x="98" y="41"/>
                  </a:cubicBezTo>
                  <a:cubicBezTo>
                    <a:pt x="102" y="44"/>
                    <a:pt x="102" y="44"/>
                    <a:pt x="102" y="44"/>
                  </a:cubicBezTo>
                  <a:cubicBezTo>
                    <a:pt x="111" y="45"/>
                    <a:pt x="111" y="45"/>
                    <a:pt x="111" y="45"/>
                  </a:cubicBezTo>
                  <a:cubicBezTo>
                    <a:pt x="114" y="44"/>
                    <a:pt x="114" y="44"/>
                    <a:pt x="114" y="44"/>
                  </a:cubicBezTo>
                  <a:cubicBezTo>
                    <a:pt x="121" y="46"/>
                    <a:pt x="121" y="46"/>
                    <a:pt x="121" y="46"/>
                  </a:cubicBezTo>
                  <a:cubicBezTo>
                    <a:pt x="127" y="48"/>
                    <a:pt x="127" y="48"/>
                    <a:pt x="127" y="48"/>
                  </a:cubicBezTo>
                  <a:cubicBezTo>
                    <a:pt x="130" y="44"/>
                    <a:pt x="130" y="44"/>
                    <a:pt x="130" y="44"/>
                  </a:cubicBezTo>
                  <a:cubicBezTo>
                    <a:pt x="135" y="39"/>
                    <a:pt x="135" y="39"/>
                    <a:pt x="135" y="39"/>
                  </a:cubicBezTo>
                  <a:cubicBezTo>
                    <a:pt x="139" y="35"/>
                    <a:pt x="139" y="35"/>
                    <a:pt x="139" y="35"/>
                  </a:cubicBezTo>
                  <a:cubicBezTo>
                    <a:pt x="148" y="33"/>
                    <a:pt x="148" y="33"/>
                    <a:pt x="148" y="33"/>
                  </a:cubicBezTo>
                  <a:cubicBezTo>
                    <a:pt x="154" y="31"/>
                    <a:pt x="154" y="31"/>
                    <a:pt x="154" y="31"/>
                  </a:cubicBezTo>
                  <a:cubicBezTo>
                    <a:pt x="160" y="31"/>
                    <a:pt x="160" y="31"/>
                    <a:pt x="160" y="31"/>
                  </a:cubicBezTo>
                  <a:cubicBezTo>
                    <a:pt x="169" y="28"/>
                    <a:pt x="169" y="28"/>
                    <a:pt x="169" y="28"/>
                  </a:cubicBezTo>
                  <a:cubicBezTo>
                    <a:pt x="175" y="26"/>
                    <a:pt x="175" y="26"/>
                    <a:pt x="175" y="26"/>
                  </a:cubicBezTo>
                  <a:cubicBezTo>
                    <a:pt x="178" y="28"/>
                    <a:pt x="178" y="28"/>
                    <a:pt x="178" y="28"/>
                  </a:cubicBezTo>
                  <a:cubicBezTo>
                    <a:pt x="180" y="36"/>
                    <a:pt x="180" y="36"/>
                    <a:pt x="180" y="36"/>
                  </a:cubicBezTo>
                  <a:cubicBezTo>
                    <a:pt x="191" y="38"/>
                    <a:pt x="191" y="38"/>
                    <a:pt x="191" y="38"/>
                  </a:cubicBezTo>
                  <a:cubicBezTo>
                    <a:pt x="198" y="38"/>
                    <a:pt x="198" y="38"/>
                    <a:pt x="198" y="38"/>
                  </a:cubicBezTo>
                  <a:cubicBezTo>
                    <a:pt x="203" y="39"/>
                    <a:pt x="203" y="39"/>
                    <a:pt x="203" y="39"/>
                  </a:cubicBezTo>
                  <a:cubicBezTo>
                    <a:pt x="207" y="44"/>
                    <a:pt x="207" y="44"/>
                    <a:pt x="207" y="44"/>
                  </a:cubicBezTo>
                  <a:cubicBezTo>
                    <a:pt x="213" y="51"/>
                    <a:pt x="213" y="51"/>
                    <a:pt x="213" y="51"/>
                  </a:cubicBezTo>
                  <a:cubicBezTo>
                    <a:pt x="215" y="53"/>
                    <a:pt x="215" y="53"/>
                    <a:pt x="215" y="53"/>
                  </a:cubicBezTo>
                  <a:cubicBezTo>
                    <a:pt x="215" y="53"/>
                    <a:pt x="216" y="54"/>
                    <a:pt x="217" y="55"/>
                  </a:cubicBezTo>
                  <a:cubicBezTo>
                    <a:pt x="218" y="56"/>
                    <a:pt x="219" y="58"/>
                    <a:pt x="219" y="58"/>
                  </a:cubicBezTo>
                  <a:cubicBezTo>
                    <a:pt x="224" y="59"/>
                    <a:pt x="224" y="59"/>
                    <a:pt x="224" y="59"/>
                  </a:cubicBezTo>
                  <a:cubicBezTo>
                    <a:pt x="224" y="59"/>
                    <a:pt x="226" y="57"/>
                    <a:pt x="226" y="57"/>
                  </a:cubicBezTo>
                  <a:cubicBezTo>
                    <a:pt x="226" y="56"/>
                    <a:pt x="230" y="54"/>
                    <a:pt x="230" y="54"/>
                  </a:cubicBezTo>
                  <a:cubicBezTo>
                    <a:pt x="232" y="56"/>
                    <a:pt x="232" y="56"/>
                    <a:pt x="232" y="56"/>
                  </a:cubicBezTo>
                  <a:cubicBezTo>
                    <a:pt x="232" y="56"/>
                    <a:pt x="234" y="57"/>
                    <a:pt x="232" y="58"/>
                  </a:cubicBezTo>
                  <a:cubicBezTo>
                    <a:pt x="231" y="58"/>
                    <a:pt x="230" y="60"/>
                    <a:pt x="229" y="60"/>
                  </a:cubicBezTo>
                  <a:cubicBezTo>
                    <a:pt x="227" y="60"/>
                    <a:pt x="225" y="60"/>
                    <a:pt x="225" y="60"/>
                  </a:cubicBezTo>
                  <a:cubicBezTo>
                    <a:pt x="221" y="60"/>
                    <a:pt x="221" y="60"/>
                    <a:pt x="221" y="60"/>
                  </a:cubicBezTo>
                  <a:cubicBezTo>
                    <a:pt x="219" y="62"/>
                    <a:pt x="219" y="62"/>
                    <a:pt x="219" y="62"/>
                  </a:cubicBezTo>
                  <a:cubicBezTo>
                    <a:pt x="208" y="62"/>
                    <a:pt x="208" y="62"/>
                    <a:pt x="208" y="62"/>
                  </a:cubicBezTo>
                  <a:cubicBezTo>
                    <a:pt x="205" y="63"/>
                    <a:pt x="205" y="63"/>
                    <a:pt x="205" y="63"/>
                  </a:cubicBezTo>
                  <a:cubicBezTo>
                    <a:pt x="201" y="61"/>
                    <a:pt x="201" y="61"/>
                    <a:pt x="201" y="61"/>
                  </a:cubicBezTo>
                  <a:cubicBezTo>
                    <a:pt x="197" y="59"/>
                    <a:pt x="197" y="59"/>
                    <a:pt x="197" y="59"/>
                  </a:cubicBezTo>
                  <a:cubicBezTo>
                    <a:pt x="193" y="64"/>
                    <a:pt x="193" y="64"/>
                    <a:pt x="193" y="64"/>
                  </a:cubicBezTo>
                  <a:cubicBezTo>
                    <a:pt x="194" y="67"/>
                    <a:pt x="194" y="67"/>
                    <a:pt x="194" y="67"/>
                  </a:cubicBezTo>
                  <a:cubicBezTo>
                    <a:pt x="194" y="69"/>
                    <a:pt x="194" y="69"/>
                    <a:pt x="194" y="69"/>
                  </a:cubicBezTo>
                  <a:cubicBezTo>
                    <a:pt x="194" y="69"/>
                    <a:pt x="194" y="71"/>
                    <a:pt x="195" y="71"/>
                  </a:cubicBezTo>
                  <a:cubicBezTo>
                    <a:pt x="195" y="71"/>
                    <a:pt x="196" y="72"/>
                    <a:pt x="196" y="72"/>
                  </a:cubicBezTo>
                  <a:cubicBezTo>
                    <a:pt x="201" y="74"/>
                    <a:pt x="201" y="74"/>
                    <a:pt x="201" y="74"/>
                  </a:cubicBezTo>
                  <a:cubicBezTo>
                    <a:pt x="203" y="72"/>
                    <a:pt x="203" y="72"/>
                    <a:pt x="203" y="72"/>
                  </a:cubicBezTo>
                  <a:cubicBezTo>
                    <a:pt x="203" y="72"/>
                    <a:pt x="200" y="70"/>
                    <a:pt x="201" y="70"/>
                  </a:cubicBezTo>
                  <a:cubicBezTo>
                    <a:pt x="202" y="70"/>
                    <a:pt x="206" y="72"/>
                    <a:pt x="206" y="72"/>
                  </a:cubicBezTo>
                  <a:cubicBezTo>
                    <a:pt x="206" y="72"/>
                    <a:pt x="205" y="74"/>
                    <a:pt x="205" y="74"/>
                  </a:cubicBezTo>
                  <a:cubicBezTo>
                    <a:pt x="204" y="75"/>
                    <a:pt x="204" y="75"/>
                    <a:pt x="204" y="75"/>
                  </a:cubicBezTo>
                  <a:cubicBezTo>
                    <a:pt x="205" y="76"/>
                    <a:pt x="210" y="77"/>
                    <a:pt x="210" y="77"/>
                  </a:cubicBezTo>
                  <a:cubicBezTo>
                    <a:pt x="211" y="77"/>
                    <a:pt x="214" y="79"/>
                    <a:pt x="214" y="79"/>
                  </a:cubicBezTo>
                  <a:cubicBezTo>
                    <a:pt x="219" y="82"/>
                    <a:pt x="219" y="82"/>
                    <a:pt x="219" y="82"/>
                  </a:cubicBezTo>
                  <a:cubicBezTo>
                    <a:pt x="226" y="85"/>
                    <a:pt x="226" y="85"/>
                    <a:pt x="226" y="85"/>
                  </a:cubicBezTo>
                  <a:cubicBezTo>
                    <a:pt x="234" y="88"/>
                    <a:pt x="234" y="88"/>
                    <a:pt x="234" y="88"/>
                  </a:cubicBezTo>
                  <a:cubicBezTo>
                    <a:pt x="242" y="96"/>
                    <a:pt x="242" y="96"/>
                    <a:pt x="242" y="96"/>
                  </a:cubicBezTo>
                  <a:cubicBezTo>
                    <a:pt x="246" y="101"/>
                    <a:pt x="246" y="101"/>
                    <a:pt x="246" y="101"/>
                  </a:cubicBezTo>
                  <a:cubicBezTo>
                    <a:pt x="244" y="103"/>
                    <a:pt x="244" y="103"/>
                    <a:pt x="244" y="103"/>
                  </a:cubicBezTo>
                  <a:cubicBezTo>
                    <a:pt x="244" y="103"/>
                    <a:pt x="243" y="103"/>
                    <a:pt x="243" y="104"/>
                  </a:cubicBezTo>
                  <a:cubicBezTo>
                    <a:pt x="244" y="105"/>
                    <a:pt x="246" y="109"/>
                    <a:pt x="246" y="109"/>
                  </a:cubicBezTo>
                  <a:cubicBezTo>
                    <a:pt x="245" y="110"/>
                    <a:pt x="247" y="113"/>
                    <a:pt x="247" y="113"/>
                  </a:cubicBezTo>
                  <a:cubicBezTo>
                    <a:pt x="249" y="124"/>
                    <a:pt x="249" y="124"/>
                    <a:pt x="249" y="124"/>
                  </a:cubicBezTo>
                  <a:cubicBezTo>
                    <a:pt x="250" y="130"/>
                    <a:pt x="250" y="130"/>
                    <a:pt x="250" y="130"/>
                  </a:cubicBezTo>
                  <a:cubicBezTo>
                    <a:pt x="249" y="136"/>
                    <a:pt x="249" y="136"/>
                    <a:pt x="249" y="136"/>
                  </a:cubicBezTo>
                  <a:cubicBezTo>
                    <a:pt x="245" y="141"/>
                    <a:pt x="245" y="141"/>
                    <a:pt x="245" y="141"/>
                  </a:cubicBezTo>
                  <a:cubicBezTo>
                    <a:pt x="242" y="147"/>
                    <a:pt x="242" y="147"/>
                    <a:pt x="242" y="147"/>
                  </a:cubicBezTo>
                  <a:cubicBezTo>
                    <a:pt x="242" y="147"/>
                    <a:pt x="240" y="151"/>
                    <a:pt x="239" y="152"/>
                  </a:cubicBezTo>
                  <a:cubicBezTo>
                    <a:pt x="239" y="152"/>
                    <a:pt x="235" y="155"/>
                    <a:pt x="235" y="156"/>
                  </a:cubicBezTo>
                  <a:cubicBezTo>
                    <a:pt x="235" y="156"/>
                    <a:pt x="233" y="160"/>
                    <a:pt x="233" y="160"/>
                  </a:cubicBezTo>
                  <a:cubicBezTo>
                    <a:pt x="233" y="168"/>
                    <a:pt x="233" y="168"/>
                    <a:pt x="233" y="168"/>
                  </a:cubicBezTo>
                  <a:cubicBezTo>
                    <a:pt x="235" y="170"/>
                    <a:pt x="235" y="170"/>
                    <a:pt x="235" y="170"/>
                  </a:cubicBezTo>
                  <a:cubicBezTo>
                    <a:pt x="240" y="172"/>
                    <a:pt x="240" y="172"/>
                    <a:pt x="240" y="172"/>
                  </a:cubicBezTo>
                  <a:cubicBezTo>
                    <a:pt x="242" y="170"/>
                    <a:pt x="242" y="170"/>
                    <a:pt x="242" y="170"/>
                  </a:cubicBezTo>
                  <a:cubicBezTo>
                    <a:pt x="242" y="170"/>
                    <a:pt x="244" y="169"/>
                    <a:pt x="244" y="168"/>
                  </a:cubicBezTo>
                  <a:cubicBezTo>
                    <a:pt x="245" y="168"/>
                    <a:pt x="246" y="166"/>
                    <a:pt x="246" y="166"/>
                  </a:cubicBezTo>
                  <a:cubicBezTo>
                    <a:pt x="246" y="166"/>
                    <a:pt x="249" y="164"/>
                    <a:pt x="249" y="164"/>
                  </a:cubicBezTo>
                  <a:cubicBezTo>
                    <a:pt x="249" y="164"/>
                    <a:pt x="249" y="161"/>
                    <a:pt x="249" y="161"/>
                  </a:cubicBezTo>
                  <a:cubicBezTo>
                    <a:pt x="249" y="161"/>
                    <a:pt x="250" y="157"/>
                    <a:pt x="250" y="157"/>
                  </a:cubicBezTo>
                  <a:cubicBezTo>
                    <a:pt x="250" y="157"/>
                    <a:pt x="252" y="156"/>
                    <a:pt x="252" y="156"/>
                  </a:cubicBezTo>
                  <a:cubicBezTo>
                    <a:pt x="252" y="155"/>
                    <a:pt x="255" y="153"/>
                    <a:pt x="255" y="153"/>
                  </a:cubicBezTo>
                  <a:cubicBezTo>
                    <a:pt x="255" y="153"/>
                    <a:pt x="259" y="150"/>
                    <a:pt x="259" y="150"/>
                  </a:cubicBezTo>
                  <a:cubicBezTo>
                    <a:pt x="260" y="150"/>
                    <a:pt x="262" y="147"/>
                    <a:pt x="262" y="147"/>
                  </a:cubicBezTo>
                  <a:cubicBezTo>
                    <a:pt x="265" y="147"/>
                    <a:pt x="265" y="147"/>
                    <a:pt x="265" y="147"/>
                  </a:cubicBezTo>
                  <a:cubicBezTo>
                    <a:pt x="269" y="148"/>
                    <a:pt x="269" y="148"/>
                    <a:pt x="269" y="148"/>
                  </a:cubicBezTo>
                  <a:cubicBezTo>
                    <a:pt x="275" y="154"/>
                    <a:pt x="275" y="154"/>
                    <a:pt x="275" y="154"/>
                  </a:cubicBezTo>
                  <a:cubicBezTo>
                    <a:pt x="279" y="162"/>
                    <a:pt x="279" y="162"/>
                    <a:pt x="279" y="162"/>
                  </a:cubicBezTo>
                  <a:cubicBezTo>
                    <a:pt x="283" y="184"/>
                    <a:pt x="283" y="184"/>
                    <a:pt x="283" y="184"/>
                  </a:cubicBezTo>
                  <a:cubicBezTo>
                    <a:pt x="286" y="189"/>
                    <a:pt x="286" y="189"/>
                    <a:pt x="286" y="189"/>
                  </a:cubicBezTo>
                  <a:cubicBezTo>
                    <a:pt x="286" y="193"/>
                    <a:pt x="286" y="193"/>
                    <a:pt x="286" y="193"/>
                  </a:cubicBezTo>
                  <a:cubicBezTo>
                    <a:pt x="286" y="193"/>
                    <a:pt x="287" y="196"/>
                    <a:pt x="287" y="197"/>
                  </a:cubicBezTo>
                  <a:cubicBezTo>
                    <a:pt x="287" y="198"/>
                    <a:pt x="287" y="213"/>
                    <a:pt x="287" y="213"/>
                  </a:cubicBezTo>
                  <a:cubicBezTo>
                    <a:pt x="280" y="213"/>
                    <a:pt x="280" y="213"/>
                    <a:pt x="280" y="213"/>
                  </a:cubicBezTo>
                  <a:cubicBezTo>
                    <a:pt x="278" y="213"/>
                    <a:pt x="278" y="213"/>
                    <a:pt x="278" y="213"/>
                  </a:cubicBezTo>
                  <a:cubicBezTo>
                    <a:pt x="278" y="216"/>
                    <a:pt x="278" y="216"/>
                    <a:pt x="278" y="216"/>
                  </a:cubicBezTo>
                  <a:cubicBezTo>
                    <a:pt x="275" y="220"/>
                    <a:pt x="275" y="220"/>
                    <a:pt x="275" y="220"/>
                  </a:cubicBezTo>
                  <a:cubicBezTo>
                    <a:pt x="274" y="225"/>
                    <a:pt x="274" y="225"/>
                    <a:pt x="274" y="225"/>
                  </a:cubicBezTo>
                  <a:cubicBezTo>
                    <a:pt x="272" y="229"/>
                    <a:pt x="272" y="229"/>
                    <a:pt x="272" y="229"/>
                  </a:cubicBezTo>
                  <a:cubicBezTo>
                    <a:pt x="269" y="233"/>
                    <a:pt x="269" y="233"/>
                    <a:pt x="269" y="233"/>
                  </a:cubicBezTo>
                  <a:cubicBezTo>
                    <a:pt x="266" y="243"/>
                    <a:pt x="266" y="243"/>
                    <a:pt x="266" y="243"/>
                  </a:cubicBezTo>
                  <a:cubicBezTo>
                    <a:pt x="266" y="249"/>
                    <a:pt x="266" y="249"/>
                    <a:pt x="266" y="249"/>
                  </a:cubicBezTo>
                  <a:cubicBezTo>
                    <a:pt x="262" y="254"/>
                    <a:pt x="262" y="254"/>
                    <a:pt x="262" y="254"/>
                  </a:cubicBezTo>
                  <a:cubicBezTo>
                    <a:pt x="259" y="259"/>
                    <a:pt x="259" y="259"/>
                    <a:pt x="259" y="259"/>
                  </a:cubicBezTo>
                  <a:cubicBezTo>
                    <a:pt x="213" y="267"/>
                    <a:pt x="213" y="267"/>
                    <a:pt x="213" y="267"/>
                  </a:cubicBezTo>
                  <a:cubicBezTo>
                    <a:pt x="212" y="265"/>
                    <a:pt x="212" y="265"/>
                    <a:pt x="212" y="265"/>
                  </a:cubicBezTo>
                  <a:cubicBezTo>
                    <a:pt x="141" y="270"/>
                    <a:pt x="141" y="270"/>
                    <a:pt x="141" y="270"/>
                  </a:cubicBezTo>
                  <a:cubicBezTo>
                    <a:pt x="146" y="265"/>
                    <a:pt x="146" y="265"/>
                    <a:pt x="146" y="265"/>
                  </a:cubicBezTo>
                  <a:cubicBezTo>
                    <a:pt x="148" y="261"/>
                    <a:pt x="148" y="261"/>
                    <a:pt x="148" y="261"/>
                  </a:cubicBezTo>
                  <a:cubicBezTo>
                    <a:pt x="152" y="254"/>
                    <a:pt x="152" y="254"/>
                    <a:pt x="152" y="254"/>
                  </a:cubicBezTo>
                  <a:cubicBezTo>
                    <a:pt x="156" y="245"/>
                    <a:pt x="156" y="245"/>
                    <a:pt x="156" y="245"/>
                  </a:cubicBezTo>
                  <a:cubicBezTo>
                    <a:pt x="158" y="235"/>
                    <a:pt x="158" y="235"/>
                    <a:pt x="158" y="235"/>
                  </a:cubicBezTo>
                  <a:cubicBezTo>
                    <a:pt x="157" y="217"/>
                    <a:pt x="157" y="217"/>
                    <a:pt x="157" y="217"/>
                  </a:cubicBezTo>
                  <a:cubicBezTo>
                    <a:pt x="157" y="209"/>
                    <a:pt x="157" y="209"/>
                    <a:pt x="157" y="209"/>
                  </a:cubicBezTo>
                  <a:cubicBezTo>
                    <a:pt x="153" y="203"/>
                    <a:pt x="153" y="203"/>
                    <a:pt x="153" y="203"/>
                  </a:cubicBezTo>
                  <a:cubicBezTo>
                    <a:pt x="149" y="195"/>
                    <a:pt x="149" y="195"/>
                    <a:pt x="149" y="195"/>
                  </a:cubicBezTo>
                  <a:cubicBezTo>
                    <a:pt x="145" y="191"/>
                    <a:pt x="145" y="191"/>
                    <a:pt x="145" y="191"/>
                  </a:cubicBezTo>
                  <a:cubicBezTo>
                    <a:pt x="142" y="184"/>
                    <a:pt x="142" y="184"/>
                    <a:pt x="142" y="184"/>
                  </a:cubicBezTo>
                  <a:cubicBezTo>
                    <a:pt x="144" y="179"/>
                    <a:pt x="144" y="179"/>
                    <a:pt x="144" y="179"/>
                  </a:cubicBezTo>
                  <a:cubicBezTo>
                    <a:pt x="146" y="177"/>
                    <a:pt x="146" y="177"/>
                    <a:pt x="146" y="177"/>
                  </a:cubicBezTo>
                  <a:cubicBezTo>
                    <a:pt x="146" y="173"/>
                    <a:pt x="146" y="173"/>
                    <a:pt x="146" y="173"/>
                  </a:cubicBezTo>
                  <a:cubicBezTo>
                    <a:pt x="144" y="165"/>
                    <a:pt x="144" y="165"/>
                    <a:pt x="144" y="165"/>
                  </a:cubicBezTo>
                  <a:cubicBezTo>
                    <a:pt x="141" y="162"/>
                    <a:pt x="141" y="162"/>
                    <a:pt x="141" y="162"/>
                  </a:cubicBezTo>
                  <a:cubicBezTo>
                    <a:pt x="144" y="160"/>
                    <a:pt x="144" y="160"/>
                    <a:pt x="144" y="160"/>
                  </a:cubicBezTo>
                  <a:cubicBezTo>
                    <a:pt x="145" y="155"/>
                    <a:pt x="145" y="155"/>
                    <a:pt x="145" y="155"/>
                  </a:cubicBezTo>
                  <a:cubicBezTo>
                    <a:pt x="146" y="150"/>
                    <a:pt x="146" y="150"/>
                    <a:pt x="146" y="150"/>
                  </a:cubicBezTo>
                  <a:cubicBezTo>
                    <a:pt x="148" y="147"/>
                    <a:pt x="148" y="147"/>
                    <a:pt x="148" y="147"/>
                  </a:cubicBezTo>
                  <a:cubicBezTo>
                    <a:pt x="148" y="139"/>
                    <a:pt x="148" y="139"/>
                    <a:pt x="148" y="139"/>
                  </a:cubicBezTo>
                  <a:cubicBezTo>
                    <a:pt x="147" y="135"/>
                    <a:pt x="147" y="135"/>
                    <a:pt x="147" y="135"/>
                  </a:cubicBezTo>
                  <a:cubicBezTo>
                    <a:pt x="148" y="130"/>
                    <a:pt x="148" y="130"/>
                    <a:pt x="148" y="130"/>
                  </a:cubicBezTo>
                  <a:cubicBezTo>
                    <a:pt x="151" y="126"/>
                    <a:pt x="151" y="126"/>
                    <a:pt x="151" y="126"/>
                  </a:cubicBezTo>
                  <a:cubicBezTo>
                    <a:pt x="153" y="122"/>
                    <a:pt x="153" y="122"/>
                    <a:pt x="153" y="122"/>
                  </a:cubicBezTo>
                  <a:cubicBezTo>
                    <a:pt x="153" y="117"/>
                    <a:pt x="153" y="117"/>
                    <a:pt x="153" y="117"/>
                  </a:cubicBezTo>
                  <a:cubicBezTo>
                    <a:pt x="157" y="116"/>
                    <a:pt x="157" y="116"/>
                    <a:pt x="157" y="116"/>
                  </a:cubicBezTo>
                  <a:cubicBezTo>
                    <a:pt x="163" y="116"/>
                    <a:pt x="163" y="116"/>
                    <a:pt x="163" y="116"/>
                  </a:cubicBezTo>
                  <a:cubicBezTo>
                    <a:pt x="165" y="108"/>
                    <a:pt x="165" y="108"/>
                    <a:pt x="165" y="108"/>
                  </a:cubicBezTo>
                  <a:cubicBezTo>
                    <a:pt x="166" y="106"/>
                    <a:pt x="166" y="106"/>
                    <a:pt x="166" y="106"/>
                  </a:cubicBezTo>
                  <a:cubicBezTo>
                    <a:pt x="168" y="105"/>
                    <a:pt x="168" y="105"/>
                    <a:pt x="168" y="105"/>
                  </a:cubicBezTo>
                  <a:cubicBezTo>
                    <a:pt x="171" y="114"/>
                    <a:pt x="171" y="114"/>
                    <a:pt x="171" y="114"/>
                  </a:cubicBezTo>
                  <a:cubicBezTo>
                    <a:pt x="167" y="119"/>
                    <a:pt x="167" y="119"/>
                    <a:pt x="167" y="119"/>
                  </a:cubicBezTo>
                  <a:cubicBezTo>
                    <a:pt x="167" y="121"/>
                    <a:pt x="167" y="121"/>
                    <a:pt x="167" y="121"/>
                  </a:cubicBezTo>
                  <a:cubicBezTo>
                    <a:pt x="167" y="121"/>
                    <a:pt x="168" y="122"/>
                    <a:pt x="169" y="122"/>
                  </a:cubicBezTo>
                  <a:cubicBezTo>
                    <a:pt x="170" y="122"/>
                    <a:pt x="170" y="122"/>
                    <a:pt x="170" y="122"/>
                  </a:cubicBezTo>
                  <a:cubicBezTo>
                    <a:pt x="170" y="122"/>
                    <a:pt x="172" y="121"/>
                    <a:pt x="172" y="121"/>
                  </a:cubicBezTo>
                  <a:cubicBezTo>
                    <a:pt x="172" y="120"/>
                    <a:pt x="173" y="117"/>
                    <a:pt x="173" y="117"/>
                  </a:cubicBezTo>
                  <a:cubicBezTo>
                    <a:pt x="174" y="116"/>
                    <a:pt x="174" y="116"/>
                    <a:pt x="174" y="116"/>
                  </a:cubicBezTo>
                  <a:cubicBezTo>
                    <a:pt x="175" y="111"/>
                    <a:pt x="175" y="111"/>
                    <a:pt x="175" y="111"/>
                  </a:cubicBezTo>
                  <a:cubicBezTo>
                    <a:pt x="175" y="108"/>
                    <a:pt x="175" y="108"/>
                    <a:pt x="175" y="108"/>
                  </a:cubicBezTo>
                  <a:cubicBezTo>
                    <a:pt x="175" y="104"/>
                    <a:pt x="175" y="104"/>
                    <a:pt x="175" y="104"/>
                  </a:cubicBezTo>
                  <a:cubicBezTo>
                    <a:pt x="175" y="100"/>
                    <a:pt x="175" y="100"/>
                    <a:pt x="175" y="100"/>
                  </a:cubicBezTo>
                  <a:cubicBezTo>
                    <a:pt x="178" y="96"/>
                    <a:pt x="178" y="96"/>
                    <a:pt x="178" y="96"/>
                  </a:cubicBezTo>
                  <a:cubicBezTo>
                    <a:pt x="180" y="94"/>
                    <a:pt x="180" y="94"/>
                    <a:pt x="180" y="94"/>
                  </a:cubicBezTo>
                  <a:cubicBezTo>
                    <a:pt x="185" y="93"/>
                    <a:pt x="185" y="93"/>
                    <a:pt x="185" y="93"/>
                  </a:cubicBezTo>
                  <a:cubicBezTo>
                    <a:pt x="187" y="91"/>
                    <a:pt x="187" y="91"/>
                    <a:pt x="187" y="91"/>
                  </a:cubicBezTo>
                  <a:cubicBezTo>
                    <a:pt x="183" y="87"/>
                    <a:pt x="183" y="87"/>
                    <a:pt x="183" y="87"/>
                  </a:cubicBezTo>
                  <a:cubicBezTo>
                    <a:pt x="182" y="84"/>
                    <a:pt x="182" y="84"/>
                    <a:pt x="182" y="84"/>
                  </a:cubicBezTo>
                  <a:cubicBezTo>
                    <a:pt x="184" y="81"/>
                    <a:pt x="184" y="81"/>
                    <a:pt x="184" y="81"/>
                  </a:cubicBezTo>
                  <a:cubicBezTo>
                    <a:pt x="186" y="78"/>
                    <a:pt x="186" y="78"/>
                    <a:pt x="186" y="78"/>
                  </a:cubicBezTo>
                  <a:cubicBezTo>
                    <a:pt x="187" y="77"/>
                    <a:pt x="187" y="77"/>
                    <a:pt x="187" y="77"/>
                  </a:cubicBezTo>
                  <a:cubicBezTo>
                    <a:pt x="187" y="75"/>
                    <a:pt x="187" y="75"/>
                    <a:pt x="187" y="75"/>
                  </a:cubicBezTo>
                  <a:cubicBezTo>
                    <a:pt x="188" y="74"/>
                    <a:pt x="188" y="74"/>
                    <a:pt x="188" y="74"/>
                  </a:cubicBezTo>
                  <a:cubicBezTo>
                    <a:pt x="188" y="74"/>
                    <a:pt x="188" y="74"/>
                    <a:pt x="189" y="74"/>
                  </a:cubicBezTo>
                  <a:cubicBezTo>
                    <a:pt x="189" y="74"/>
                    <a:pt x="193" y="73"/>
                    <a:pt x="193" y="73"/>
                  </a:cubicBezTo>
                  <a:cubicBezTo>
                    <a:pt x="195" y="73"/>
                    <a:pt x="195" y="73"/>
                    <a:pt x="195" y="73"/>
                  </a:cubicBezTo>
                  <a:cubicBezTo>
                    <a:pt x="193" y="70"/>
                    <a:pt x="193" y="70"/>
                    <a:pt x="193" y="70"/>
                  </a:cubicBezTo>
                  <a:cubicBezTo>
                    <a:pt x="189" y="67"/>
                    <a:pt x="189" y="67"/>
                    <a:pt x="189" y="67"/>
                  </a:cubicBezTo>
                  <a:cubicBezTo>
                    <a:pt x="187" y="65"/>
                    <a:pt x="187" y="65"/>
                    <a:pt x="187" y="65"/>
                  </a:cubicBezTo>
                  <a:cubicBezTo>
                    <a:pt x="184" y="63"/>
                    <a:pt x="184" y="63"/>
                    <a:pt x="184" y="63"/>
                  </a:cubicBezTo>
                  <a:cubicBezTo>
                    <a:pt x="179" y="61"/>
                    <a:pt x="179" y="61"/>
                    <a:pt x="179" y="61"/>
                  </a:cubicBezTo>
                  <a:cubicBezTo>
                    <a:pt x="170" y="60"/>
                    <a:pt x="170" y="60"/>
                    <a:pt x="170" y="60"/>
                  </a:cubicBezTo>
                  <a:cubicBezTo>
                    <a:pt x="163" y="64"/>
                    <a:pt x="163" y="64"/>
                    <a:pt x="163" y="64"/>
                  </a:cubicBezTo>
                  <a:cubicBezTo>
                    <a:pt x="159" y="68"/>
                    <a:pt x="159" y="68"/>
                    <a:pt x="159" y="68"/>
                  </a:cubicBezTo>
                  <a:cubicBezTo>
                    <a:pt x="152" y="69"/>
                    <a:pt x="152" y="69"/>
                    <a:pt x="152" y="69"/>
                  </a:cubicBezTo>
                  <a:cubicBezTo>
                    <a:pt x="144" y="69"/>
                    <a:pt x="144" y="69"/>
                    <a:pt x="144" y="69"/>
                  </a:cubicBezTo>
                  <a:cubicBezTo>
                    <a:pt x="140" y="72"/>
                    <a:pt x="140" y="72"/>
                    <a:pt x="140" y="72"/>
                  </a:cubicBezTo>
                  <a:cubicBezTo>
                    <a:pt x="135" y="81"/>
                    <a:pt x="135" y="81"/>
                    <a:pt x="135" y="81"/>
                  </a:cubicBezTo>
                  <a:cubicBezTo>
                    <a:pt x="129" y="85"/>
                    <a:pt x="129" y="85"/>
                    <a:pt x="129" y="85"/>
                  </a:cubicBezTo>
                  <a:cubicBezTo>
                    <a:pt x="128" y="84"/>
                    <a:pt x="128" y="84"/>
                    <a:pt x="128" y="84"/>
                  </a:cubicBezTo>
                  <a:cubicBezTo>
                    <a:pt x="130" y="80"/>
                    <a:pt x="130" y="80"/>
                    <a:pt x="130" y="80"/>
                  </a:cubicBezTo>
                  <a:cubicBezTo>
                    <a:pt x="133" y="77"/>
                    <a:pt x="133" y="77"/>
                    <a:pt x="133" y="77"/>
                  </a:cubicBezTo>
                  <a:cubicBezTo>
                    <a:pt x="131" y="74"/>
                    <a:pt x="131" y="74"/>
                    <a:pt x="131" y="74"/>
                  </a:cubicBezTo>
                  <a:cubicBezTo>
                    <a:pt x="127" y="76"/>
                    <a:pt x="127" y="76"/>
                    <a:pt x="127" y="76"/>
                  </a:cubicBezTo>
                  <a:cubicBezTo>
                    <a:pt x="125" y="77"/>
                    <a:pt x="125" y="77"/>
                    <a:pt x="125" y="77"/>
                  </a:cubicBezTo>
                  <a:cubicBezTo>
                    <a:pt x="123" y="81"/>
                    <a:pt x="123" y="81"/>
                    <a:pt x="123" y="81"/>
                  </a:cubicBezTo>
                  <a:cubicBezTo>
                    <a:pt x="121" y="82"/>
                    <a:pt x="121" y="82"/>
                    <a:pt x="121" y="82"/>
                  </a:cubicBezTo>
                  <a:cubicBezTo>
                    <a:pt x="120" y="82"/>
                    <a:pt x="120" y="82"/>
                    <a:pt x="120" y="82"/>
                  </a:cubicBezTo>
                  <a:cubicBezTo>
                    <a:pt x="118" y="75"/>
                    <a:pt x="118" y="75"/>
                    <a:pt x="118" y="75"/>
                  </a:cubicBezTo>
                  <a:cubicBezTo>
                    <a:pt x="117" y="75"/>
                    <a:pt x="117" y="75"/>
                    <a:pt x="117" y="75"/>
                  </a:cubicBezTo>
                  <a:cubicBezTo>
                    <a:pt x="115" y="81"/>
                    <a:pt x="115" y="81"/>
                    <a:pt x="115" y="81"/>
                  </a:cubicBezTo>
                  <a:cubicBezTo>
                    <a:pt x="114" y="85"/>
                    <a:pt x="114" y="85"/>
                    <a:pt x="114" y="85"/>
                  </a:cubicBezTo>
                  <a:cubicBezTo>
                    <a:pt x="110" y="90"/>
                    <a:pt x="110" y="90"/>
                    <a:pt x="110" y="90"/>
                  </a:cubicBezTo>
                  <a:cubicBezTo>
                    <a:pt x="107" y="101"/>
                    <a:pt x="107" y="101"/>
                    <a:pt x="107" y="101"/>
                  </a:cubicBezTo>
                  <a:cubicBezTo>
                    <a:pt x="105" y="107"/>
                    <a:pt x="105" y="107"/>
                    <a:pt x="105" y="107"/>
                  </a:cubicBezTo>
                  <a:cubicBezTo>
                    <a:pt x="99" y="112"/>
                    <a:pt x="99" y="112"/>
                    <a:pt x="99" y="112"/>
                  </a:cubicBezTo>
                  <a:cubicBezTo>
                    <a:pt x="97" y="108"/>
                    <a:pt x="97" y="108"/>
                    <a:pt x="97" y="108"/>
                  </a:cubicBezTo>
                  <a:cubicBezTo>
                    <a:pt x="96" y="101"/>
                    <a:pt x="96" y="101"/>
                    <a:pt x="96" y="101"/>
                  </a:cubicBezTo>
                  <a:cubicBezTo>
                    <a:pt x="95" y="100"/>
                    <a:pt x="95" y="100"/>
                    <a:pt x="95" y="100"/>
                  </a:cubicBezTo>
                  <a:cubicBezTo>
                    <a:pt x="93" y="97"/>
                    <a:pt x="93" y="97"/>
                    <a:pt x="93" y="97"/>
                  </a:cubicBezTo>
                  <a:cubicBezTo>
                    <a:pt x="94" y="94"/>
                    <a:pt x="94" y="94"/>
                    <a:pt x="94" y="94"/>
                  </a:cubicBezTo>
                  <a:cubicBezTo>
                    <a:pt x="93" y="88"/>
                    <a:pt x="93" y="88"/>
                    <a:pt x="93" y="88"/>
                  </a:cubicBezTo>
                  <a:cubicBezTo>
                    <a:pt x="90" y="85"/>
                    <a:pt x="90" y="85"/>
                    <a:pt x="90" y="85"/>
                  </a:cubicBezTo>
                  <a:cubicBezTo>
                    <a:pt x="84" y="81"/>
                    <a:pt x="84" y="81"/>
                    <a:pt x="84" y="81"/>
                  </a:cubicBezTo>
                  <a:cubicBezTo>
                    <a:pt x="82" y="77"/>
                    <a:pt x="82" y="77"/>
                    <a:pt x="82" y="77"/>
                  </a:cubicBezTo>
                  <a:cubicBezTo>
                    <a:pt x="75" y="76"/>
                    <a:pt x="75" y="76"/>
                    <a:pt x="75" y="76"/>
                  </a:cubicBezTo>
                  <a:cubicBezTo>
                    <a:pt x="66" y="76"/>
                    <a:pt x="66" y="76"/>
                    <a:pt x="66" y="76"/>
                  </a:cubicBezTo>
                  <a:cubicBezTo>
                    <a:pt x="64" y="74"/>
                    <a:pt x="64" y="74"/>
                    <a:pt x="64" y="74"/>
                  </a:cubicBezTo>
                  <a:cubicBezTo>
                    <a:pt x="58" y="74"/>
                    <a:pt x="58" y="74"/>
                    <a:pt x="58" y="74"/>
                  </a:cubicBezTo>
                  <a:cubicBezTo>
                    <a:pt x="50" y="73"/>
                    <a:pt x="50" y="73"/>
                    <a:pt x="50" y="73"/>
                  </a:cubicBezTo>
                  <a:cubicBezTo>
                    <a:pt x="49" y="71"/>
                    <a:pt x="49" y="71"/>
                    <a:pt x="49" y="71"/>
                  </a:cubicBezTo>
                  <a:cubicBezTo>
                    <a:pt x="43" y="68"/>
                    <a:pt x="43" y="68"/>
                    <a:pt x="43" y="68"/>
                  </a:cubicBezTo>
                  <a:cubicBezTo>
                    <a:pt x="36" y="67"/>
                    <a:pt x="36" y="67"/>
                    <a:pt x="36" y="67"/>
                  </a:cubicBezTo>
                  <a:cubicBezTo>
                    <a:pt x="29" y="65"/>
                    <a:pt x="29" y="65"/>
                    <a:pt x="29" y="65"/>
                  </a:cubicBezTo>
                  <a:cubicBezTo>
                    <a:pt x="21" y="62"/>
                    <a:pt x="21" y="62"/>
                    <a:pt x="21" y="62"/>
                  </a:cubicBezTo>
                  <a:cubicBezTo>
                    <a:pt x="16" y="59"/>
                    <a:pt x="16" y="59"/>
                    <a:pt x="16" y="59"/>
                  </a:cubicBezTo>
                  <a:cubicBezTo>
                    <a:pt x="12" y="59"/>
                    <a:pt x="12" y="59"/>
                    <a:pt x="12" y="59"/>
                  </a:cubicBezTo>
                  <a:cubicBezTo>
                    <a:pt x="11" y="59"/>
                    <a:pt x="11" y="59"/>
                    <a:pt x="11" y="59"/>
                  </a:cubicBezTo>
                  <a:cubicBezTo>
                    <a:pt x="9" y="57"/>
                    <a:pt x="9" y="57"/>
                    <a:pt x="9" y="57"/>
                  </a:cubicBezTo>
                  <a:cubicBezTo>
                    <a:pt x="7" y="54"/>
                    <a:pt x="7" y="54"/>
                    <a:pt x="7" y="54"/>
                  </a:cubicBezTo>
                  <a:cubicBezTo>
                    <a:pt x="0" y="52"/>
                    <a:pt x="0" y="52"/>
                    <a:pt x="0" y="52"/>
                  </a:cubicBezTo>
                  <a:lnTo>
                    <a:pt x="0" y="51"/>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60" name="Freeform 51">
              <a:extLst>
                <a:ext uri="{FF2B5EF4-FFF2-40B4-BE49-F238E27FC236}">
                  <a16:creationId xmlns:a16="http://schemas.microsoft.com/office/drawing/2014/main" id="{976D163D-9AB4-46CD-A5A6-A64CE76FF609}"/>
                </a:ext>
              </a:extLst>
            </p:cNvPr>
            <p:cNvSpPr>
              <a:spLocks/>
            </p:cNvSpPr>
            <p:nvPr/>
          </p:nvSpPr>
          <p:spPr bwMode="auto">
            <a:xfrm>
              <a:off x="6848079" y="1986053"/>
              <a:ext cx="286695" cy="305247"/>
            </a:xfrm>
            <a:custGeom>
              <a:avLst/>
              <a:gdLst>
                <a:gd name="T0" fmla="*/ 175 w 201"/>
                <a:gd name="T1" fmla="*/ 65 h 213"/>
                <a:gd name="T2" fmla="*/ 172 w 201"/>
                <a:gd name="T3" fmla="*/ 53 h 213"/>
                <a:gd name="T4" fmla="*/ 157 w 201"/>
                <a:gd name="T5" fmla="*/ 44 h 213"/>
                <a:gd name="T6" fmla="*/ 140 w 201"/>
                <a:gd name="T7" fmla="*/ 42 h 213"/>
                <a:gd name="T8" fmla="*/ 125 w 201"/>
                <a:gd name="T9" fmla="*/ 36 h 213"/>
                <a:gd name="T10" fmla="*/ 103 w 201"/>
                <a:gd name="T11" fmla="*/ 30 h 213"/>
                <a:gd name="T12" fmla="*/ 93 w 201"/>
                <a:gd name="T13" fmla="*/ 27 h 213"/>
                <a:gd name="T14" fmla="*/ 82 w 201"/>
                <a:gd name="T15" fmla="*/ 20 h 213"/>
                <a:gd name="T16" fmla="*/ 78 w 201"/>
                <a:gd name="T17" fmla="*/ 18 h 213"/>
                <a:gd name="T18" fmla="*/ 70 w 201"/>
                <a:gd name="T19" fmla="*/ 17 h 213"/>
                <a:gd name="T20" fmla="*/ 67 w 201"/>
                <a:gd name="T21" fmla="*/ 15 h 213"/>
                <a:gd name="T22" fmla="*/ 70 w 201"/>
                <a:gd name="T23" fmla="*/ 2 h 213"/>
                <a:gd name="T24" fmla="*/ 61 w 201"/>
                <a:gd name="T25" fmla="*/ 3 h 213"/>
                <a:gd name="T26" fmla="*/ 47 w 201"/>
                <a:gd name="T27" fmla="*/ 9 h 213"/>
                <a:gd name="T28" fmla="*/ 33 w 201"/>
                <a:gd name="T29" fmla="*/ 16 h 213"/>
                <a:gd name="T30" fmla="*/ 21 w 201"/>
                <a:gd name="T31" fmla="*/ 15 h 213"/>
                <a:gd name="T32" fmla="*/ 5 w 201"/>
                <a:gd name="T33" fmla="*/ 55 h 213"/>
                <a:gd name="T34" fmla="*/ 7 w 201"/>
                <a:gd name="T35" fmla="*/ 72 h 213"/>
                <a:gd name="T36" fmla="*/ 10 w 201"/>
                <a:gd name="T37" fmla="*/ 112 h 213"/>
                <a:gd name="T38" fmla="*/ 42 w 201"/>
                <a:gd name="T39" fmla="*/ 135 h 213"/>
                <a:gd name="T40" fmla="*/ 60 w 201"/>
                <a:gd name="T41" fmla="*/ 152 h 213"/>
                <a:gd name="T42" fmla="*/ 63 w 201"/>
                <a:gd name="T43" fmla="*/ 173 h 213"/>
                <a:gd name="T44" fmla="*/ 65 w 201"/>
                <a:gd name="T45" fmla="*/ 187 h 213"/>
                <a:gd name="T46" fmla="*/ 67 w 201"/>
                <a:gd name="T47" fmla="*/ 203 h 213"/>
                <a:gd name="T48" fmla="*/ 82 w 201"/>
                <a:gd name="T49" fmla="*/ 209 h 213"/>
                <a:gd name="T50" fmla="*/ 184 w 201"/>
                <a:gd name="T51" fmla="*/ 195 h 213"/>
                <a:gd name="T52" fmla="*/ 178 w 201"/>
                <a:gd name="T53" fmla="*/ 172 h 213"/>
                <a:gd name="T54" fmla="*/ 182 w 201"/>
                <a:gd name="T55" fmla="*/ 155 h 213"/>
                <a:gd name="T56" fmla="*/ 182 w 201"/>
                <a:gd name="T57" fmla="*/ 140 h 213"/>
                <a:gd name="T58" fmla="*/ 184 w 201"/>
                <a:gd name="T59" fmla="*/ 131 h 213"/>
                <a:gd name="T60" fmla="*/ 186 w 201"/>
                <a:gd name="T61" fmla="*/ 121 h 213"/>
                <a:gd name="T62" fmla="*/ 188 w 201"/>
                <a:gd name="T63" fmla="*/ 105 h 213"/>
                <a:gd name="T64" fmla="*/ 197 w 201"/>
                <a:gd name="T65" fmla="*/ 85 h 213"/>
                <a:gd name="T66" fmla="*/ 201 w 201"/>
                <a:gd name="T67" fmla="*/ 79 h 213"/>
                <a:gd name="T68" fmla="*/ 201 w 201"/>
                <a:gd name="T69" fmla="*/ 73 h 213"/>
                <a:gd name="T70" fmla="*/ 194 w 201"/>
                <a:gd name="T71" fmla="*/ 79 h 213"/>
                <a:gd name="T72" fmla="*/ 187 w 201"/>
                <a:gd name="T73" fmla="*/ 92 h 213"/>
                <a:gd name="T74" fmla="*/ 177 w 201"/>
                <a:gd name="T75" fmla="*/ 101 h 213"/>
                <a:gd name="T76" fmla="*/ 168 w 201"/>
                <a:gd name="T77" fmla="*/ 107 h 213"/>
                <a:gd name="T78" fmla="*/ 174 w 201"/>
                <a:gd name="T79" fmla="*/ 93 h 213"/>
                <a:gd name="T80" fmla="*/ 179 w 201"/>
                <a:gd name="T81" fmla="*/ 87 h 213"/>
                <a:gd name="T82" fmla="*/ 180 w 201"/>
                <a:gd name="T83" fmla="*/ 7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1" h="213">
                  <a:moveTo>
                    <a:pt x="178" y="69"/>
                  </a:moveTo>
                  <a:cubicBezTo>
                    <a:pt x="177" y="68"/>
                    <a:pt x="177" y="68"/>
                    <a:pt x="177" y="68"/>
                  </a:cubicBezTo>
                  <a:cubicBezTo>
                    <a:pt x="175" y="65"/>
                    <a:pt x="175" y="65"/>
                    <a:pt x="175" y="65"/>
                  </a:cubicBezTo>
                  <a:cubicBezTo>
                    <a:pt x="176" y="62"/>
                    <a:pt x="176" y="62"/>
                    <a:pt x="176" y="62"/>
                  </a:cubicBezTo>
                  <a:cubicBezTo>
                    <a:pt x="175" y="56"/>
                    <a:pt x="175" y="56"/>
                    <a:pt x="175" y="56"/>
                  </a:cubicBezTo>
                  <a:cubicBezTo>
                    <a:pt x="172" y="53"/>
                    <a:pt x="172" y="53"/>
                    <a:pt x="172" y="53"/>
                  </a:cubicBezTo>
                  <a:cubicBezTo>
                    <a:pt x="166" y="49"/>
                    <a:pt x="166" y="49"/>
                    <a:pt x="166" y="49"/>
                  </a:cubicBezTo>
                  <a:cubicBezTo>
                    <a:pt x="164" y="45"/>
                    <a:pt x="164" y="45"/>
                    <a:pt x="164" y="45"/>
                  </a:cubicBezTo>
                  <a:cubicBezTo>
                    <a:pt x="157" y="44"/>
                    <a:pt x="157" y="44"/>
                    <a:pt x="157" y="44"/>
                  </a:cubicBezTo>
                  <a:cubicBezTo>
                    <a:pt x="148" y="44"/>
                    <a:pt x="148" y="44"/>
                    <a:pt x="148" y="44"/>
                  </a:cubicBezTo>
                  <a:cubicBezTo>
                    <a:pt x="146" y="42"/>
                    <a:pt x="146" y="42"/>
                    <a:pt x="146" y="42"/>
                  </a:cubicBezTo>
                  <a:cubicBezTo>
                    <a:pt x="140" y="42"/>
                    <a:pt x="140" y="42"/>
                    <a:pt x="140" y="42"/>
                  </a:cubicBezTo>
                  <a:cubicBezTo>
                    <a:pt x="132" y="41"/>
                    <a:pt x="132" y="41"/>
                    <a:pt x="132" y="41"/>
                  </a:cubicBezTo>
                  <a:cubicBezTo>
                    <a:pt x="131" y="39"/>
                    <a:pt x="131" y="39"/>
                    <a:pt x="131" y="39"/>
                  </a:cubicBezTo>
                  <a:cubicBezTo>
                    <a:pt x="125" y="36"/>
                    <a:pt x="125" y="36"/>
                    <a:pt x="125" y="36"/>
                  </a:cubicBezTo>
                  <a:cubicBezTo>
                    <a:pt x="118" y="35"/>
                    <a:pt x="118" y="35"/>
                    <a:pt x="118" y="35"/>
                  </a:cubicBezTo>
                  <a:cubicBezTo>
                    <a:pt x="111" y="33"/>
                    <a:pt x="111" y="33"/>
                    <a:pt x="111" y="33"/>
                  </a:cubicBezTo>
                  <a:cubicBezTo>
                    <a:pt x="103" y="30"/>
                    <a:pt x="103" y="30"/>
                    <a:pt x="103" y="30"/>
                  </a:cubicBezTo>
                  <a:cubicBezTo>
                    <a:pt x="98" y="27"/>
                    <a:pt x="98" y="27"/>
                    <a:pt x="98" y="27"/>
                  </a:cubicBezTo>
                  <a:cubicBezTo>
                    <a:pt x="94" y="27"/>
                    <a:pt x="94" y="27"/>
                    <a:pt x="94" y="27"/>
                  </a:cubicBezTo>
                  <a:cubicBezTo>
                    <a:pt x="93" y="27"/>
                    <a:pt x="93" y="27"/>
                    <a:pt x="93" y="27"/>
                  </a:cubicBezTo>
                  <a:cubicBezTo>
                    <a:pt x="91" y="25"/>
                    <a:pt x="91" y="25"/>
                    <a:pt x="91" y="25"/>
                  </a:cubicBezTo>
                  <a:cubicBezTo>
                    <a:pt x="89" y="22"/>
                    <a:pt x="89" y="22"/>
                    <a:pt x="89" y="22"/>
                  </a:cubicBezTo>
                  <a:cubicBezTo>
                    <a:pt x="82" y="20"/>
                    <a:pt x="82" y="20"/>
                    <a:pt x="82" y="20"/>
                  </a:cubicBezTo>
                  <a:cubicBezTo>
                    <a:pt x="82" y="20"/>
                    <a:pt x="82" y="20"/>
                    <a:pt x="82" y="20"/>
                  </a:cubicBezTo>
                  <a:cubicBezTo>
                    <a:pt x="81" y="20"/>
                    <a:pt x="81" y="20"/>
                    <a:pt x="81" y="20"/>
                  </a:cubicBezTo>
                  <a:cubicBezTo>
                    <a:pt x="78" y="18"/>
                    <a:pt x="78" y="18"/>
                    <a:pt x="78" y="18"/>
                  </a:cubicBezTo>
                  <a:cubicBezTo>
                    <a:pt x="75" y="16"/>
                    <a:pt x="75" y="16"/>
                    <a:pt x="75" y="16"/>
                  </a:cubicBezTo>
                  <a:cubicBezTo>
                    <a:pt x="72" y="15"/>
                    <a:pt x="72" y="15"/>
                    <a:pt x="72" y="15"/>
                  </a:cubicBezTo>
                  <a:cubicBezTo>
                    <a:pt x="70" y="17"/>
                    <a:pt x="70" y="17"/>
                    <a:pt x="70" y="17"/>
                  </a:cubicBezTo>
                  <a:cubicBezTo>
                    <a:pt x="67" y="18"/>
                    <a:pt x="67" y="18"/>
                    <a:pt x="67" y="18"/>
                  </a:cubicBezTo>
                  <a:cubicBezTo>
                    <a:pt x="66" y="17"/>
                    <a:pt x="66" y="17"/>
                    <a:pt x="66" y="17"/>
                  </a:cubicBezTo>
                  <a:cubicBezTo>
                    <a:pt x="67" y="15"/>
                    <a:pt x="67" y="15"/>
                    <a:pt x="67" y="15"/>
                  </a:cubicBezTo>
                  <a:cubicBezTo>
                    <a:pt x="68" y="9"/>
                    <a:pt x="68" y="9"/>
                    <a:pt x="68" y="9"/>
                  </a:cubicBezTo>
                  <a:cubicBezTo>
                    <a:pt x="69" y="7"/>
                    <a:pt x="69" y="7"/>
                    <a:pt x="69" y="7"/>
                  </a:cubicBezTo>
                  <a:cubicBezTo>
                    <a:pt x="70" y="2"/>
                    <a:pt x="70" y="2"/>
                    <a:pt x="70" y="2"/>
                  </a:cubicBezTo>
                  <a:cubicBezTo>
                    <a:pt x="67" y="0"/>
                    <a:pt x="67" y="0"/>
                    <a:pt x="67" y="0"/>
                  </a:cubicBezTo>
                  <a:cubicBezTo>
                    <a:pt x="65" y="1"/>
                    <a:pt x="65" y="1"/>
                    <a:pt x="65" y="1"/>
                  </a:cubicBezTo>
                  <a:cubicBezTo>
                    <a:pt x="61" y="3"/>
                    <a:pt x="61" y="3"/>
                    <a:pt x="61" y="3"/>
                  </a:cubicBezTo>
                  <a:cubicBezTo>
                    <a:pt x="57" y="4"/>
                    <a:pt x="57" y="4"/>
                    <a:pt x="57" y="4"/>
                  </a:cubicBezTo>
                  <a:cubicBezTo>
                    <a:pt x="52" y="6"/>
                    <a:pt x="52" y="6"/>
                    <a:pt x="52" y="6"/>
                  </a:cubicBezTo>
                  <a:cubicBezTo>
                    <a:pt x="47" y="9"/>
                    <a:pt x="47" y="9"/>
                    <a:pt x="47" y="9"/>
                  </a:cubicBezTo>
                  <a:cubicBezTo>
                    <a:pt x="39" y="13"/>
                    <a:pt x="39" y="13"/>
                    <a:pt x="39" y="13"/>
                  </a:cubicBezTo>
                  <a:cubicBezTo>
                    <a:pt x="37" y="16"/>
                    <a:pt x="37" y="16"/>
                    <a:pt x="37" y="16"/>
                  </a:cubicBezTo>
                  <a:cubicBezTo>
                    <a:pt x="33" y="16"/>
                    <a:pt x="33" y="16"/>
                    <a:pt x="33" y="16"/>
                  </a:cubicBezTo>
                  <a:cubicBezTo>
                    <a:pt x="28" y="14"/>
                    <a:pt x="28" y="14"/>
                    <a:pt x="28" y="14"/>
                  </a:cubicBezTo>
                  <a:cubicBezTo>
                    <a:pt x="25" y="11"/>
                    <a:pt x="25" y="11"/>
                    <a:pt x="25" y="11"/>
                  </a:cubicBezTo>
                  <a:cubicBezTo>
                    <a:pt x="21" y="15"/>
                    <a:pt x="21" y="15"/>
                    <a:pt x="21" y="15"/>
                  </a:cubicBezTo>
                  <a:cubicBezTo>
                    <a:pt x="20" y="43"/>
                    <a:pt x="20" y="43"/>
                    <a:pt x="20" y="43"/>
                  </a:cubicBezTo>
                  <a:cubicBezTo>
                    <a:pt x="7" y="51"/>
                    <a:pt x="7" y="51"/>
                    <a:pt x="7" y="51"/>
                  </a:cubicBezTo>
                  <a:cubicBezTo>
                    <a:pt x="5" y="55"/>
                    <a:pt x="5" y="55"/>
                    <a:pt x="5" y="55"/>
                  </a:cubicBezTo>
                  <a:cubicBezTo>
                    <a:pt x="0" y="66"/>
                    <a:pt x="0" y="66"/>
                    <a:pt x="0" y="66"/>
                  </a:cubicBezTo>
                  <a:cubicBezTo>
                    <a:pt x="5" y="72"/>
                    <a:pt x="5" y="72"/>
                    <a:pt x="5" y="72"/>
                  </a:cubicBezTo>
                  <a:cubicBezTo>
                    <a:pt x="7" y="72"/>
                    <a:pt x="7" y="72"/>
                    <a:pt x="7" y="72"/>
                  </a:cubicBezTo>
                  <a:cubicBezTo>
                    <a:pt x="5" y="89"/>
                    <a:pt x="5" y="89"/>
                    <a:pt x="5" y="89"/>
                  </a:cubicBezTo>
                  <a:cubicBezTo>
                    <a:pt x="4" y="107"/>
                    <a:pt x="4" y="107"/>
                    <a:pt x="4" y="107"/>
                  </a:cubicBezTo>
                  <a:cubicBezTo>
                    <a:pt x="10" y="112"/>
                    <a:pt x="10" y="112"/>
                    <a:pt x="10" y="112"/>
                  </a:cubicBezTo>
                  <a:cubicBezTo>
                    <a:pt x="19" y="117"/>
                    <a:pt x="19" y="117"/>
                    <a:pt x="19" y="117"/>
                  </a:cubicBezTo>
                  <a:cubicBezTo>
                    <a:pt x="33" y="125"/>
                    <a:pt x="33" y="125"/>
                    <a:pt x="33" y="125"/>
                  </a:cubicBezTo>
                  <a:cubicBezTo>
                    <a:pt x="42" y="135"/>
                    <a:pt x="42" y="135"/>
                    <a:pt x="42" y="135"/>
                  </a:cubicBezTo>
                  <a:cubicBezTo>
                    <a:pt x="45" y="139"/>
                    <a:pt x="45" y="139"/>
                    <a:pt x="45" y="139"/>
                  </a:cubicBezTo>
                  <a:cubicBezTo>
                    <a:pt x="52" y="144"/>
                    <a:pt x="52" y="144"/>
                    <a:pt x="52" y="144"/>
                  </a:cubicBezTo>
                  <a:cubicBezTo>
                    <a:pt x="60" y="152"/>
                    <a:pt x="60" y="152"/>
                    <a:pt x="60" y="152"/>
                  </a:cubicBezTo>
                  <a:cubicBezTo>
                    <a:pt x="61" y="159"/>
                    <a:pt x="61" y="159"/>
                    <a:pt x="61" y="159"/>
                  </a:cubicBezTo>
                  <a:cubicBezTo>
                    <a:pt x="60" y="166"/>
                    <a:pt x="60" y="166"/>
                    <a:pt x="60" y="166"/>
                  </a:cubicBezTo>
                  <a:cubicBezTo>
                    <a:pt x="63" y="173"/>
                    <a:pt x="63" y="173"/>
                    <a:pt x="63" y="173"/>
                  </a:cubicBezTo>
                  <a:cubicBezTo>
                    <a:pt x="65" y="176"/>
                    <a:pt x="65" y="176"/>
                    <a:pt x="65" y="176"/>
                  </a:cubicBezTo>
                  <a:cubicBezTo>
                    <a:pt x="65" y="183"/>
                    <a:pt x="65" y="183"/>
                    <a:pt x="65" y="183"/>
                  </a:cubicBezTo>
                  <a:cubicBezTo>
                    <a:pt x="65" y="187"/>
                    <a:pt x="65" y="187"/>
                    <a:pt x="65" y="187"/>
                  </a:cubicBezTo>
                  <a:cubicBezTo>
                    <a:pt x="65" y="193"/>
                    <a:pt x="65" y="193"/>
                    <a:pt x="65" y="193"/>
                  </a:cubicBezTo>
                  <a:cubicBezTo>
                    <a:pt x="67" y="198"/>
                    <a:pt x="67" y="198"/>
                    <a:pt x="67" y="198"/>
                  </a:cubicBezTo>
                  <a:cubicBezTo>
                    <a:pt x="67" y="203"/>
                    <a:pt x="67" y="203"/>
                    <a:pt x="67" y="203"/>
                  </a:cubicBezTo>
                  <a:cubicBezTo>
                    <a:pt x="72" y="203"/>
                    <a:pt x="72" y="203"/>
                    <a:pt x="72" y="203"/>
                  </a:cubicBezTo>
                  <a:cubicBezTo>
                    <a:pt x="72" y="203"/>
                    <a:pt x="76" y="207"/>
                    <a:pt x="77" y="207"/>
                  </a:cubicBezTo>
                  <a:cubicBezTo>
                    <a:pt x="78" y="207"/>
                    <a:pt x="82" y="209"/>
                    <a:pt x="82" y="209"/>
                  </a:cubicBezTo>
                  <a:cubicBezTo>
                    <a:pt x="85" y="213"/>
                    <a:pt x="85" y="213"/>
                    <a:pt x="85" y="213"/>
                  </a:cubicBezTo>
                  <a:cubicBezTo>
                    <a:pt x="184" y="207"/>
                    <a:pt x="184" y="207"/>
                    <a:pt x="184" y="207"/>
                  </a:cubicBezTo>
                  <a:cubicBezTo>
                    <a:pt x="184" y="195"/>
                    <a:pt x="184" y="195"/>
                    <a:pt x="184" y="195"/>
                  </a:cubicBezTo>
                  <a:cubicBezTo>
                    <a:pt x="184" y="191"/>
                    <a:pt x="184" y="191"/>
                    <a:pt x="184" y="191"/>
                  </a:cubicBezTo>
                  <a:cubicBezTo>
                    <a:pt x="179" y="179"/>
                    <a:pt x="179" y="179"/>
                    <a:pt x="179" y="179"/>
                  </a:cubicBezTo>
                  <a:cubicBezTo>
                    <a:pt x="178" y="172"/>
                    <a:pt x="178" y="172"/>
                    <a:pt x="178" y="172"/>
                  </a:cubicBezTo>
                  <a:cubicBezTo>
                    <a:pt x="179" y="164"/>
                    <a:pt x="179" y="164"/>
                    <a:pt x="179" y="164"/>
                  </a:cubicBezTo>
                  <a:cubicBezTo>
                    <a:pt x="181" y="158"/>
                    <a:pt x="181" y="158"/>
                    <a:pt x="181" y="158"/>
                  </a:cubicBezTo>
                  <a:cubicBezTo>
                    <a:pt x="182" y="155"/>
                    <a:pt x="182" y="155"/>
                    <a:pt x="182" y="155"/>
                  </a:cubicBezTo>
                  <a:cubicBezTo>
                    <a:pt x="184" y="152"/>
                    <a:pt x="184" y="152"/>
                    <a:pt x="184" y="152"/>
                  </a:cubicBezTo>
                  <a:cubicBezTo>
                    <a:pt x="182" y="147"/>
                    <a:pt x="182" y="147"/>
                    <a:pt x="182" y="147"/>
                  </a:cubicBezTo>
                  <a:cubicBezTo>
                    <a:pt x="182" y="140"/>
                    <a:pt x="182" y="140"/>
                    <a:pt x="182" y="140"/>
                  </a:cubicBezTo>
                  <a:cubicBezTo>
                    <a:pt x="182" y="136"/>
                    <a:pt x="182" y="136"/>
                    <a:pt x="182" y="136"/>
                  </a:cubicBezTo>
                  <a:cubicBezTo>
                    <a:pt x="184" y="133"/>
                    <a:pt x="184" y="133"/>
                    <a:pt x="184" y="133"/>
                  </a:cubicBezTo>
                  <a:cubicBezTo>
                    <a:pt x="184" y="131"/>
                    <a:pt x="184" y="131"/>
                    <a:pt x="184" y="131"/>
                  </a:cubicBezTo>
                  <a:cubicBezTo>
                    <a:pt x="188" y="127"/>
                    <a:pt x="188" y="127"/>
                    <a:pt x="188" y="127"/>
                  </a:cubicBezTo>
                  <a:cubicBezTo>
                    <a:pt x="188" y="125"/>
                    <a:pt x="188" y="125"/>
                    <a:pt x="188" y="125"/>
                  </a:cubicBezTo>
                  <a:cubicBezTo>
                    <a:pt x="186" y="121"/>
                    <a:pt x="186" y="121"/>
                    <a:pt x="186" y="121"/>
                  </a:cubicBezTo>
                  <a:cubicBezTo>
                    <a:pt x="186" y="118"/>
                    <a:pt x="186" y="118"/>
                    <a:pt x="186" y="118"/>
                  </a:cubicBezTo>
                  <a:cubicBezTo>
                    <a:pt x="187" y="110"/>
                    <a:pt x="187" y="110"/>
                    <a:pt x="187" y="110"/>
                  </a:cubicBezTo>
                  <a:cubicBezTo>
                    <a:pt x="188" y="105"/>
                    <a:pt x="188" y="105"/>
                    <a:pt x="188" y="105"/>
                  </a:cubicBezTo>
                  <a:cubicBezTo>
                    <a:pt x="191" y="99"/>
                    <a:pt x="191" y="99"/>
                    <a:pt x="191" y="99"/>
                  </a:cubicBezTo>
                  <a:cubicBezTo>
                    <a:pt x="196" y="89"/>
                    <a:pt x="196" y="89"/>
                    <a:pt x="196" y="89"/>
                  </a:cubicBezTo>
                  <a:cubicBezTo>
                    <a:pt x="197" y="85"/>
                    <a:pt x="197" y="85"/>
                    <a:pt x="197" y="85"/>
                  </a:cubicBezTo>
                  <a:cubicBezTo>
                    <a:pt x="197" y="82"/>
                    <a:pt x="197" y="82"/>
                    <a:pt x="197" y="82"/>
                  </a:cubicBezTo>
                  <a:cubicBezTo>
                    <a:pt x="201" y="81"/>
                    <a:pt x="201" y="81"/>
                    <a:pt x="201" y="81"/>
                  </a:cubicBezTo>
                  <a:cubicBezTo>
                    <a:pt x="201" y="79"/>
                    <a:pt x="201" y="79"/>
                    <a:pt x="201" y="79"/>
                  </a:cubicBezTo>
                  <a:cubicBezTo>
                    <a:pt x="201" y="77"/>
                    <a:pt x="201" y="77"/>
                    <a:pt x="201" y="77"/>
                  </a:cubicBezTo>
                  <a:cubicBezTo>
                    <a:pt x="201" y="75"/>
                    <a:pt x="201" y="75"/>
                    <a:pt x="201" y="75"/>
                  </a:cubicBezTo>
                  <a:cubicBezTo>
                    <a:pt x="201" y="73"/>
                    <a:pt x="201" y="73"/>
                    <a:pt x="201" y="73"/>
                  </a:cubicBezTo>
                  <a:cubicBezTo>
                    <a:pt x="201" y="71"/>
                    <a:pt x="201" y="71"/>
                    <a:pt x="201" y="71"/>
                  </a:cubicBezTo>
                  <a:cubicBezTo>
                    <a:pt x="197" y="75"/>
                    <a:pt x="197" y="75"/>
                    <a:pt x="197" y="75"/>
                  </a:cubicBezTo>
                  <a:cubicBezTo>
                    <a:pt x="194" y="79"/>
                    <a:pt x="194" y="79"/>
                    <a:pt x="194" y="79"/>
                  </a:cubicBezTo>
                  <a:cubicBezTo>
                    <a:pt x="193" y="84"/>
                    <a:pt x="193" y="84"/>
                    <a:pt x="193" y="84"/>
                  </a:cubicBezTo>
                  <a:cubicBezTo>
                    <a:pt x="190" y="90"/>
                    <a:pt x="190" y="90"/>
                    <a:pt x="190" y="90"/>
                  </a:cubicBezTo>
                  <a:cubicBezTo>
                    <a:pt x="187" y="92"/>
                    <a:pt x="187" y="92"/>
                    <a:pt x="187" y="92"/>
                  </a:cubicBezTo>
                  <a:cubicBezTo>
                    <a:pt x="181" y="95"/>
                    <a:pt x="181" y="95"/>
                    <a:pt x="181" y="95"/>
                  </a:cubicBezTo>
                  <a:cubicBezTo>
                    <a:pt x="178" y="99"/>
                    <a:pt x="178" y="99"/>
                    <a:pt x="178" y="99"/>
                  </a:cubicBezTo>
                  <a:cubicBezTo>
                    <a:pt x="177" y="101"/>
                    <a:pt x="177" y="101"/>
                    <a:pt x="177" y="101"/>
                  </a:cubicBezTo>
                  <a:cubicBezTo>
                    <a:pt x="175" y="105"/>
                    <a:pt x="175" y="105"/>
                    <a:pt x="175" y="105"/>
                  </a:cubicBezTo>
                  <a:cubicBezTo>
                    <a:pt x="171" y="110"/>
                    <a:pt x="171" y="110"/>
                    <a:pt x="171" y="110"/>
                  </a:cubicBezTo>
                  <a:cubicBezTo>
                    <a:pt x="168" y="107"/>
                    <a:pt x="168" y="107"/>
                    <a:pt x="168" y="107"/>
                  </a:cubicBezTo>
                  <a:cubicBezTo>
                    <a:pt x="171" y="103"/>
                    <a:pt x="171" y="103"/>
                    <a:pt x="171" y="103"/>
                  </a:cubicBezTo>
                  <a:cubicBezTo>
                    <a:pt x="173" y="96"/>
                    <a:pt x="173" y="96"/>
                    <a:pt x="173" y="96"/>
                  </a:cubicBezTo>
                  <a:cubicBezTo>
                    <a:pt x="174" y="93"/>
                    <a:pt x="174" y="93"/>
                    <a:pt x="174" y="93"/>
                  </a:cubicBezTo>
                  <a:cubicBezTo>
                    <a:pt x="175" y="91"/>
                    <a:pt x="175" y="91"/>
                    <a:pt x="175" y="91"/>
                  </a:cubicBezTo>
                  <a:cubicBezTo>
                    <a:pt x="177" y="89"/>
                    <a:pt x="177" y="89"/>
                    <a:pt x="177" y="89"/>
                  </a:cubicBezTo>
                  <a:cubicBezTo>
                    <a:pt x="179" y="87"/>
                    <a:pt x="179" y="87"/>
                    <a:pt x="179" y="87"/>
                  </a:cubicBezTo>
                  <a:cubicBezTo>
                    <a:pt x="180" y="85"/>
                    <a:pt x="180" y="85"/>
                    <a:pt x="180" y="85"/>
                  </a:cubicBezTo>
                  <a:cubicBezTo>
                    <a:pt x="179" y="80"/>
                    <a:pt x="179" y="80"/>
                    <a:pt x="179" y="80"/>
                  </a:cubicBezTo>
                  <a:cubicBezTo>
                    <a:pt x="180" y="78"/>
                    <a:pt x="180" y="78"/>
                    <a:pt x="180" y="78"/>
                  </a:cubicBezTo>
                  <a:cubicBezTo>
                    <a:pt x="179" y="76"/>
                    <a:pt x="179" y="76"/>
                    <a:pt x="179" y="76"/>
                  </a:cubicBezTo>
                  <a:lnTo>
                    <a:pt x="178" y="69"/>
                  </a:lnTo>
                  <a:close/>
                </a:path>
              </a:pathLst>
            </a:custGeom>
            <a:solidFill>
              <a:schemeClr val="accent2"/>
            </a:solidFill>
            <a:ln w="3175" cap="flat">
              <a:solidFill>
                <a:schemeClr val="bg1"/>
              </a:solidFill>
              <a:prstDash val="solid"/>
              <a:miter lim="800000"/>
              <a:headEnd/>
              <a:tailEnd/>
            </a:ln>
          </p:spPr>
          <p:txBody>
            <a:bodyPr/>
            <a:lstStyle/>
            <a:p>
              <a:pPr defTabSz="1828272">
                <a:defRPr/>
              </a:pPr>
              <a:endParaRPr lang="en-US" dirty="0"/>
            </a:p>
          </p:txBody>
        </p:sp>
        <p:sp>
          <p:nvSpPr>
            <p:cNvPr id="261" name="Freeform 52">
              <a:extLst>
                <a:ext uri="{FF2B5EF4-FFF2-40B4-BE49-F238E27FC236}">
                  <a16:creationId xmlns:a16="http://schemas.microsoft.com/office/drawing/2014/main" id="{57985C43-A92D-43B8-A131-24C1B5E4FA23}"/>
                </a:ext>
              </a:extLst>
            </p:cNvPr>
            <p:cNvSpPr>
              <a:spLocks/>
            </p:cNvSpPr>
            <p:nvPr/>
          </p:nvSpPr>
          <p:spPr bwMode="auto">
            <a:xfrm>
              <a:off x="7268003" y="2274434"/>
              <a:ext cx="229357" cy="263085"/>
            </a:xfrm>
            <a:custGeom>
              <a:avLst/>
              <a:gdLst>
                <a:gd name="T0" fmla="*/ 114 w 136"/>
                <a:gd name="T1" fmla="*/ 8 h 156"/>
                <a:gd name="T2" fmla="*/ 101 w 136"/>
                <a:gd name="T3" fmla="*/ 17 h 156"/>
                <a:gd name="T4" fmla="*/ 93 w 136"/>
                <a:gd name="T5" fmla="*/ 22 h 156"/>
                <a:gd name="T6" fmla="*/ 88 w 136"/>
                <a:gd name="T7" fmla="*/ 27 h 156"/>
                <a:gd name="T8" fmla="*/ 82 w 136"/>
                <a:gd name="T9" fmla="*/ 27 h 156"/>
                <a:gd name="T10" fmla="*/ 74 w 136"/>
                <a:gd name="T11" fmla="*/ 33 h 156"/>
                <a:gd name="T12" fmla="*/ 69 w 136"/>
                <a:gd name="T13" fmla="*/ 33 h 156"/>
                <a:gd name="T14" fmla="*/ 65 w 136"/>
                <a:gd name="T15" fmla="*/ 31 h 156"/>
                <a:gd name="T16" fmla="*/ 60 w 136"/>
                <a:gd name="T17" fmla="*/ 29 h 156"/>
                <a:gd name="T18" fmla="*/ 55 w 136"/>
                <a:gd name="T19" fmla="*/ 27 h 156"/>
                <a:gd name="T20" fmla="*/ 47 w 136"/>
                <a:gd name="T21" fmla="*/ 23 h 156"/>
                <a:gd name="T22" fmla="*/ 0 w 136"/>
                <a:gd name="T23" fmla="*/ 28 h 156"/>
                <a:gd name="T24" fmla="*/ 16 w 136"/>
                <a:gd name="T25" fmla="*/ 136 h 156"/>
                <a:gd name="T26" fmla="*/ 22 w 136"/>
                <a:gd name="T27" fmla="*/ 133 h 156"/>
                <a:gd name="T28" fmla="*/ 31 w 136"/>
                <a:gd name="T29" fmla="*/ 140 h 156"/>
                <a:gd name="T30" fmla="*/ 34 w 136"/>
                <a:gd name="T31" fmla="*/ 146 h 156"/>
                <a:gd name="T32" fmla="*/ 42 w 136"/>
                <a:gd name="T33" fmla="*/ 148 h 156"/>
                <a:gd name="T34" fmla="*/ 46 w 136"/>
                <a:gd name="T35" fmla="*/ 151 h 156"/>
                <a:gd name="T36" fmla="*/ 49 w 136"/>
                <a:gd name="T37" fmla="*/ 149 h 156"/>
                <a:gd name="T38" fmla="*/ 52 w 136"/>
                <a:gd name="T39" fmla="*/ 146 h 156"/>
                <a:gd name="T40" fmla="*/ 60 w 136"/>
                <a:gd name="T41" fmla="*/ 150 h 156"/>
                <a:gd name="T42" fmla="*/ 67 w 136"/>
                <a:gd name="T43" fmla="*/ 148 h 156"/>
                <a:gd name="T44" fmla="*/ 71 w 136"/>
                <a:gd name="T45" fmla="*/ 144 h 156"/>
                <a:gd name="T46" fmla="*/ 75 w 136"/>
                <a:gd name="T47" fmla="*/ 146 h 156"/>
                <a:gd name="T48" fmla="*/ 83 w 136"/>
                <a:gd name="T49" fmla="*/ 155 h 156"/>
                <a:gd name="T50" fmla="*/ 85 w 136"/>
                <a:gd name="T51" fmla="*/ 156 h 156"/>
                <a:gd name="T52" fmla="*/ 92 w 136"/>
                <a:gd name="T53" fmla="*/ 149 h 156"/>
                <a:gd name="T54" fmla="*/ 94 w 136"/>
                <a:gd name="T55" fmla="*/ 142 h 156"/>
                <a:gd name="T56" fmla="*/ 100 w 136"/>
                <a:gd name="T57" fmla="*/ 128 h 156"/>
                <a:gd name="T58" fmla="*/ 105 w 136"/>
                <a:gd name="T59" fmla="*/ 130 h 156"/>
                <a:gd name="T60" fmla="*/ 109 w 136"/>
                <a:gd name="T61" fmla="*/ 116 h 156"/>
                <a:gd name="T62" fmla="*/ 118 w 136"/>
                <a:gd name="T63" fmla="*/ 110 h 156"/>
                <a:gd name="T64" fmla="*/ 129 w 136"/>
                <a:gd name="T65" fmla="*/ 99 h 156"/>
                <a:gd name="T66" fmla="*/ 131 w 136"/>
                <a:gd name="T67" fmla="*/ 91 h 156"/>
                <a:gd name="T68" fmla="*/ 132 w 136"/>
                <a:gd name="T69" fmla="*/ 77 h 156"/>
                <a:gd name="T70" fmla="*/ 133 w 136"/>
                <a:gd name="T71" fmla="*/ 70 h 156"/>
                <a:gd name="T72" fmla="*/ 133 w 136"/>
                <a:gd name="T73" fmla="*/ 61 h 156"/>
                <a:gd name="T74" fmla="*/ 133 w 136"/>
                <a:gd name="T75" fmla="*/ 55 h 156"/>
                <a:gd name="T76" fmla="*/ 126 w 136"/>
                <a:gd name="T7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156">
                  <a:moveTo>
                    <a:pt x="121" y="5"/>
                  </a:moveTo>
                  <a:lnTo>
                    <a:pt x="114" y="8"/>
                  </a:lnTo>
                  <a:lnTo>
                    <a:pt x="108" y="13"/>
                  </a:lnTo>
                  <a:lnTo>
                    <a:pt x="101" y="17"/>
                  </a:lnTo>
                  <a:lnTo>
                    <a:pt x="96" y="21"/>
                  </a:lnTo>
                  <a:lnTo>
                    <a:pt x="93" y="22"/>
                  </a:lnTo>
                  <a:lnTo>
                    <a:pt x="91" y="24"/>
                  </a:lnTo>
                  <a:lnTo>
                    <a:pt x="88" y="27"/>
                  </a:lnTo>
                  <a:lnTo>
                    <a:pt x="85" y="27"/>
                  </a:lnTo>
                  <a:lnTo>
                    <a:pt x="82" y="27"/>
                  </a:lnTo>
                  <a:lnTo>
                    <a:pt x="78" y="29"/>
                  </a:lnTo>
                  <a:lnTo>
                    <a:pt x="74" y="33"/>
                  </a:lnTo>
                  <a:lnTo>
                    <a:pt x="71" y="33"/>
                  </a:lnTo>
                  <a:lnTo>
                    <a:pt x="69" y="33"/>
                  </a:lnTo>
                  <a:lnTo>
                    <a:pt x="68" y="33"/>
                  </a:lnTo>
                  <a:lnTo>
                    <a:pt x="65" y="31"/>
                  </a:lnTo>
                  <a:lnTo>
                    <a:pt x="62" y="28"/>
                  </a:lnTo>
                  <a:lnTo>
                    <a:pt x="60" y="29"/>
                  </a:lnTo>
                  <a:lnTo>
                    <a:pt x="56" y="28"/>
                  </a:lnTo>
                  <a:lnTo>
                    <a:pt x="55" y="27"/>
                  </a:lnTo>
                  <a:lnTo>
                    <a:pt x="51" y="24"/>
                  </a:lnTo>
                  <a:lnTo>
                    <a:pt x="47" y="23"/>
                  </a:lnTo>
                  <a:lnTo>
                    <a:pt x="39" y="22"/>
                  </a:lnTo>
                  <a:lnTo>
                    <a:pt x="0" y="28"/>
                  </a:lnTo>
                  <a:lnTo>
                    <a:pt x="11" y="134"/>
                  </a:lnTo>
                  <a:lnTo>
                    <a:pt x="16" y="136"/>
                  </a:lnTo>
                  <a:lnTo>
                    <a:pt x="21" y="134"/>
                  </a:lnTo>
                  <a:lnTo>
                    <a:pt x="22" y="133"/>
                  </a:lnTo>
                  <a:lnTo>
                    <a:pt x="27" y="137"/>
                  </a:lnTo>
                  <a:lnTo>
                    <a:pt x="31" y="140"/>
                  </a:lnTo>
                  <a:lnTo>
                    <a:pt x="33" y="144"/>
                  </a:lnTo>
                  <a:lnTo>
                    <a:pt x="34" y="146"/>
                  </a:lnTo>
                  <a:lnTo>
                    <a:pt x="39" y="147"/>
                  </a:lnTo>
                  <a:lnTo>
                    <a:pt x="42" y="148"/>
                  </a:lnTo>
                  <a:lnTo>
                    <a:pt x="44" y="149"/>
                  </a:lnTo>
                  <a:lnTo>
                    <a:pt x="46" y="151"/>
                  </a:lnTo>
                  <a:lnTo>
                    <a:pt x="49" y="150"/>
                  </a:lnTo>
                  <a:lnTo>
                    <a:pt x="49" y="149"/>
                  </a:lnTo>
                  <a:lnTo>
                    <a:pt x="51" y="147"/>
                  </a:lnTo>
                  <a:lnTo>
                    <a:pt x="52" y="146"/>
                  </a:lnTo>
                  <a:lnTo>
                    <a:pt x="55" y="148"/>
                  </a:lnTo>
                  <a:lnTo>
                    <a:pt x="60" y="150"/>
                  </a:lnTo>
                  <a:lnTo>
                    <a:pt x="66" y="149"/>
                  </a:lnTo>
                  <a:lnTo>
                    <a:pt x="67" y="148"/>
                  </a:lnTo>
                  <a:lnTo>
                    <a:pt x="69" y="145"/>
                  </a:lnTo>
                  <a:lnTo>
                    <a:pt x="71" y="144"/>
                  </a:lnTo>
                  <a:lnTo>
                    <a:pt x="72" y="143"/>
                  </a:lnTo>
                  <a:lnTo>
                    <a:pt x="75" y="146"/>
                  </a:lnTo>
                  <a:lnTo>
                    <a:pt x="79" y="151"/>
                  </a:lnTo>
                  <a:lnTo>
                    <a:pt x="83" y="155"/>
                  </a:lnTo>
                  <a:lnTo>
                    <a:pt x="86" y="155"/>
                  </a:lnTo>
                  <a:lnTo>
                    <a:pt x="85" y="156"/>
                  </a:lnTo>
                  <a:lnTo>
                    <a:pt x="88" y="153"/>
                  </a:lnTo>
                  <a:lnTo>
                    <a:pt x="92" y="149"/>
                  </a:lnTo>
                  <a:lnTo>
                    <a:pt x="94" y="146"/>
                  </a:lnTo>
                  <a:lnTo>
                    <a:pt x="94" y="142"/>
                  </a:lnTo>
                  <a:lnTo>
                    <a:pt x="97" y="131"/>
                  </a:lnTo>
                  <a:lnTo>
                    <a:pt x="100" y="128"/>
                  </a:lnTo>
                  <a:lnTo>
                    <a:pt x="104" y="131"/>
                  </a:lnTo>
                  <a:lnTo>
                    <a:pt x="105" y="130"/>
                  </a:lnTo>
                  <a:lnTo>
                    <a:pt x="106" y="120"/>
                  </a:lnTo>
                  <a:lnTo>
                    <a:pt x="109" y="116"/>
                  </a:lnTo>
                  <a:lnTo>
                    <a:pt x="113" y="110"/>
                  </a:lnTo>
                  <a:lnTo>
                    <a:pt x="118" y="110"/>
                  </a:lnTo>
                  <a:lnTo>
                    <a:pt x="121" y="106"/>
                  </a:lnTo>
                  <a:lnTo>
                    <a:pt x="129" y="99"/>
                  </a:lnTo>
                  <a:lnTo>
                    <a:pt x="131" y="94"/>
                  </a:lnTo>
                  <a:lnTo>
                    <a:pt x="131" y="91"/>
                  </a:lnTo>
                  <a:lnTo>
                    <a:pt x="132" y="83"/>
                  </a:lnTo>
                  <a:lnTo>
                    <a:pt x="132" y="77"/>
                  </a:lnTo>
                  <a:lnTo>
                    <a:pt x="133" y="74"/>
                  </a:lnTo>
                  <a:lnTo>
                    <a:pt x="133" y="70"/>
                  </a:lnTo>
                  <a:lnTo>
                    <a:pt x="133" y="62"/>
                  </a:lnTo>
                  <a:lnTo>
                    <a:pt x="133" y="61"/>
                  </a:lnTo>
                  <a:lnTo>
                    <a:pt x="132" y="58"/>
                  </a:lnTo>
                  <a:lnTo>
                    <a:pt x="133" y="55"/>
                  </a:lnTo>
                  <a:lnTo>
                    <a:pt x="136" y="55"/>
                  </a:lnTo>
                  <a:lnTo>
                    <a:pt x="126" y="0"/>
                  </a:lnTo>
                  <a:lnTo>
                    <a:pt x="121" y="5"/>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62" name="Freeform 53">
              <a:extLst>
                <a:ext uri="{FF2B5EF4-FFF2-40B4-BE49-F238E27FC236}">
                  <a16:creationId xmlns:a16="http://schemas.microsoft.com/office/drawing/2014/main" id="{FE36472F-E50A-4EAB-BD06-3CB7DAB79E59}"/>
                </a:ext>
              </a:extLst>
            </p:cNvPr>
            <p:cNvSpPr>
              <a:spLocks/>
            </p:cNvSpPr>
            <p:nvPr/>
          </p:nvSpPr>
          <p:spPr bwMode="auto">
            <a:xfrm>
              <a:off x="7119596" y="2319969"/>
              <a:ext cx="168644" cy="290068"/>
            </a:xfrm>
            <a:custGeom>
              <a:avLst/>
              <a:gdLst>
                <a:gd name="T0" fmla="*/ 5 w 100"/>
                <a:gd name="T1" fmla="*/ 167 h 172"/>
                <a:gd name="T2" fmla="*/ 16 w 100"/>
                <a:gd name="T3" fmla="*/ 163 h 172"/>
                <a:gd name="T4" fmla="*/ 24 w 100"/>
                <a:gd name="T5" fmla="*/ 163 h 172"/>
                <a:gd name="T6" fmla="*/ 31 w 100"/>
                <a:gd name="T7" fmla="*/ 168 h 172"/>
                <a:gd name="T8" fmla="*/ 32 w 100"/>
                <a:gd name="T9" fmla="*/ 163 h 172"/>
                <a:gd name="T10" fmla="*/ 38 w 100"/>
                <a:gd name="T11" fmla="*/ 161 h 172"/>
                <a:gd name="T12" fmla="*/ 44 w 100"/>
                <a:gd name="T13" fmla="*/ 163 h 172"/>
                <a:gd name="T14" fmla="*/ 49 w 100"/>
                <a:gd name="T15" fmla="*/ 161 h 172"/>
                <a:gd name="T16" fmla="*/ 52 w 100"/>
                <a:gd name="T17" fmla="*/ 154 h 172"/>
                <a:gd name="T18" fmla="*/ 55 w 100"/>
                <a:gd name="T19" fmla="*/ 150 h 172"/>
                <a:gd name="T20" fmla="*/ 59 w 100"/>
                <a:gd name="T21" fmla="*/ 157 h 172"/>
                <a:gd name="T22" fmla="*/ 66 w 100"/>
                <a:gd name="T23" fmla="*/ 157 h 172"/>
                <a:gd name="T24" fmla="*/ 68 w 100"/>
                <a:gd name="T25" fmla="*/ 150 h 172"/>
                <a:gd name="T26" fmla="*/ 74 w 100"/>
                <a:gd name="T27" fmla="*/ 145 h 172"/>
                <a:gd name="T28" fmla="*/ 78 w 100"/>
                <a:gd name="T29" fmla="*/ 139 h 172"/>
                <a:gd name="T30" fmla="*/ 80 w 100"/>
                <a:gd name="T31" fmla="*/ 131 h 172"/>
                <a:gd name="T32" fmla="*/ 81 w 100"/>
                <a:gd name="T33" fmla="*/ 127 h 172"/>
                <a:gd name="T34" fmla="*/ 90 w 100"/>
                <a:gd name="T35" fmla="*/ 125 h 172"/>
                <a:gd name="T36" fmla="*/ 98 w 100"/>
                <a:gd name="T37" fmla="*/ 123 h 172"/>
                <a:gd name="T38" fmla="*/ 99 w 100"/>
                <a:gd name="T39" fmla="*/ 115 h 172"/>
                <a:gd name="T40" fmla="*/ 98 w 100"/>
                <a:gd name="T41" fmla="*/ 112 h 172"/>
                <a:gd name="T42" fmla="*/ 99 w 100"/>
                <a:gd name="T43" fmla="*/ 107 h 172"/>
                <a:gd name="T44" fmla="*/ 88 w 100"/>
                <a:gd name="T45" fmla="*/ 0 h 172"/>
                <a:gd name="T46" fmla="*/ 27 w 100"/>
                <a:gd name="T47" fmla="*/ 5 h 172"/>
                <a:gd name="T48" fmla="*/ 16 w 100"/>
                <a:gd name="T49" fmla="*/ 12 h 172"/>
                <a:gd name="T50" fmla="*/ 8 w 100"/>
                <a:gd name="T51" fmla="*/ 12 h 172"/>
                <a:gd name="T52" fmla="*/ 10 w 100"/>
                <a:gd name="T53" fmla="*/ 106 h 172"/>
                <a:gd name="T54" fmla="*/ 10 w 100"/>
                <a:gd name="T55" fmla="*/ 113 h 172"/>
                <a:gd name="T56" fmla="*/ 15 w 100"/>
                <a:gd name="T57" fmla="*/ 124 h 172"/>
                <a:gd name="T58" fmla="*/ 16 w 100"/>
                <a:gd name="T59" fmla="*/ 134 h 172"/>
                <a:gd name="T60" fmla="*/ 11 w 100"/>
                <a:gd name="T61" fmla="*/ 140 h 172"/>
                <a:gd name="T62" fmla="*/ 8 w 100"/>
                <a:gd name="T63" fmla="*/ 147 h 172"/>
                <a:gd name="T64" fmla="*/ 4 w 100"/>
                <a:gd name="T65" fmla="*/ 156 h 172"/>
                <a:gd name="T66" fmla="*/ 0 w 100"/>
                <a:gd name="T67" fmla="*/ 161 h 172"/>
                <a:gd name="T68" fmla="*/ 1 w 100"/>
                <a:gd name="T69" fmla="*/ 171 h 172"/>
                <a:gd name="T70" fmla="*/ 2 w 100"/>
                <a:gd name="T7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2">
                  <a:moveTo>
                    <a:pt x="5" y="172"/>
                  </a:moveTo>
                  <a:lnTo>
                    <a:pt x="5" y="167"/>
                  </a:lnTo>
                  <a:lnTo>
                    <a:pt x="13" y="167"/>
                  </a:lnTo>
                  <a:lnTo>
                    <a:pt x="16" y="163"/>
                  </a:lnTo>
                  <a:lnTo>
                    <a:pt x="19" y="163"/>
                  </a:lnTo>
                  <a:lnTo>
                    <a:pt x="24" y="163"/>
                  </a:lnTo>
                  <a:lnTo>
                    <a:pt x="27" y="166"/>
                  </a:lnTo>
                  <a:lnTo>
                    <a:pt x="31" y="168"/>
                  </a:lnTo>
                  <a:lnTo>
                    <a:pt x="32" y="167"/>
                  </a:lnTo>
                  <a:lnTo>
                    <a:pt x="32" y="163"/>
                  </a:lnTo>
                  <a:lnTo>
                    <a:pt x="36" y="162"/>
                  </a:lnTo>
                  <a:lnTo>
                    <a:pt x="38" y="161"/>
                  </a:lnTo>
                  <a:lnTo>
                    <a:pt x="42" y="161"/>
                  </a:lnTo>
                  <a:lnTo>
                    <a:pt x="44" y="163"/>
                  </a:lnTo>
                  <a:lnTo>
                    <a:pt x="48" y="164"/>
                  </a:lnTo>
                  <a:lnTo>
                    <a:pt x="49" y="161"/>
                  </a:lnTo>
                  <a:lnTo>
                    <a:pt x="49" y="157"/>
                  </a:lnTo>
                  <a:lnTo>
                    <a:pt x="52" y="154"/>
                  </a:lnTo>
                  <a:lnTo>
                    <a:pt x="53" y="150"/>
                  </a:lnTo>
                  <a:lnTo>
                    <a:pt x="55" y="150"/>
                  </a:lnTo>
                  <a:lnTo>
                    <a:pt x="56" y="154"/>
                  </a:lnTo>
                  <a:lnTo>
                    <a:pt x="59" y="157"/>
                  </a:lnTo>
                  <a:lnTo>
                    <a:pt x="60" y="158"/>
                  </a:lnTo>
                  <a:lnTo>
                    <a:pt x="66" y="157"/>
                  </a:lnTo>
                  <a:lnTo>
                    <a:pt x="68" y="153"/>
                  </a:lnTo>
                  <a:lnTo>
                    <a:pt x="68" y="150"/>
                  </a:lnTo>
                  <a:lnTo>
                    <a:pt x="71" y="145"/>
                  </a:lnTo>
                  <a:lnTo>
                    <a:pt x="74" y="145"/>
                  </a:lnTo>
                  <a:lnTo>
                    <a:pt x="76" y="143"/>
                  </a:lnTo>
                  <a:lnTo>
                    <a:pt x="78" y="139"/>
                  </a:lnTo>
                  <a:lnTo>
                    <a:pt x="80" y="135"/>
                  </a:lnTo>
                  <a:lnTo>
                    <a:pt x="80" y="131"/>
                  </a:lnTo>
                  <a:lnTo>
                    <a:pt x="81" y="129"/>
                  </a:lnTo>
                  <a:lnTo>
                    <a:pt x="81" y="127"/>
                  </a:lnTo>
                  <a:lnTo>
                    <a:pt x="82" y="126"/>
                  </a:lnTo>
                  <a:lnTo>
                    <a:pt x="90" y="125"/>
                  </a:lnTo>
                  <a:lnTo>
                    <a:pt x="94" y="123"/>
                  </a:lnTo>
                  <a:lnTo>
                    <a:pt x="98" y="123"/>
                  </a:lnTo>
                  <a:lnTo>
                    <a:pt x="100" y="121"/>
                  </a:lnTo>
                  <a:lnTo>
                    <a:pt x="99" y="115"/>
                  </a:lnTo>
                  <a:lnTo>
                    <a:pt x="100" y="113"/>
                  </a:lnTo>
                  <a:lnTo>
                    <a:pt x="98" y="112"/>
                  </a:lnTo>
                  <a:lnTo>
                    <a:pt x="97" y="108"/>
                  </a:lnTo>
                  <a:lnTo>
                    <a:pt x="99" y="107"/>
                  </a:lnTo>
                  <a:lnTo>
                    <a:pt x="88" y="1"/>
                  </a:lnTo>
                  <a:lnTo>
                    <a:pt x="88" y="0"/>
                  </a:lnTo>
                  <a:lnTo>
                    <a:pt x="27" y="4"/>
                  </a:lnTo>
                  <a:lnTo>
                    <a:pt x="27" y="5"/>
                  </a:lnTo>
                  <a:lnTo>
                    <a:pt x="20" y="9"/>
                  </a:lnTo>
                  <a:lnTo>
                    <a:pt x="16" y="12"/>
                  </a:lnTo>
                  <a:lnTo>
                    <a:pt x="13" y="13"/>
                  </a:lnTo>
                  <a:lnTo>
                    <a:pt x="8" y="12"/>
                  </a:lnTo>
                  <a:lnTo>
                    <a:pt x="11" y="103"/>
                  </a:lnTo>
                  <a:lnTo>
                    <a:pt x="10" y="106"/>
                  </a:lnTo>
                  <a:lnTo>
                    <a:pt x="10" y="109"/>
                  </a:lnTo>
                  <a:lnTo>
                    <a:pt x="10" y="113"/>
                  </a:lnTo>
                  <a:lnTo>
                    <a:pt x="11" y="117"/>
                  </a:lnTo>
                  <a:lnTo>
                    <a:pt x="15" y="124"/>
                  </a:lnTo>
                  <a:lnTo>
                    <a:pt x="16" y="130"/>
                  </a:lnTo>
                  <a:lnTo>
                    <a:pt x="16" y="134"/>
                  </a:lnTo>
                  <a:lnTo>
                    <a:pt x="13" y="136"/>
                  </a:lnTo>
                  <a:lnTo>
                    <a:pt x="11" y="140"/>
                  </a:lnTo>
                  <a:lnTo>
                    <a:pt x="10" y="145"/>
                  </a:lnTo>
                  <a:lnTo>
                    <a:pt x="8" y="147"/>
                  </a:lnTo>
                  <a:lnTo>
                    <a:pt x="5" y="150"/>
                  </a:lnTo>
                  <a:lnTo>
                    <a:pt x="4" y="156"/>
                  </a:lnTo>
                  <a:lnTo>
                    <a:pt x="2" y="157"/>
                  </a:lnTo>
                  <a:lnTo>
                    <a:pt x="0" y="161"/>
                  </a:lnTo>
                  <a:lnTo>
                    <a:pt x="0" y="167"/>
                  </a:lnTo>
                  <a:lnTo>
                    <a:pt x="1" y="171"/>
                  </a:lnTo>
                  <a:lnTo>
                    <a:pt x="2" y="172"/>
                  </a:lnTo>
                  <a:lnTo>
                    <a:pt x="2" y="172"/>
                  </a:lnTo>
                  <a:lnTo>
                    <a:pt x="5" y="172"/>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63" name="Freeform 54">
              <a:extLst>
                <a:ext uri="{FF2B5EF4-FFF2-40B4-BE49-F238E27FC236}">
                  <a16:creationId xmlns:a16="http://schemas.microsoft.com/office/drawing/2014/main" id="{975FFE2A-453B-456E-902D-5C82244EE01C}"/>
                </a:ext>
              </a:extLst>
            </p:cNvPr>
            <p:cNvSpPr>
              <a:spLocks/>
            </p:cNvSpPr>
            <p:nvPr/>
          </p:nvSpPr>
          <p:spPr bwMode="auto">
            <a:xfrm>
              <a:off x="6929028" y="2282867"/>
              <a:ext cx="217551" cy="381136"/>
            </a:xfrm>
            <a:custGeom>
              <a:avLst/>
              <a:gdLst>
                <a:gd name="T0" fmla="*/ 88 w 129"/>
                <a:gd name="T1" fmla="*/ 217 h 226"/>
                <a:gd name="T2" fmla="*/ 96 w 129"/>
                <a:gd name="T3" fmla="*/ 222 h 226"/>
                <a:gd name="T4" fmla="*/ 102 w 129"/>
                <a:gd name="T5" fmla="*/ 222 h 226"/>
                <a:gd name="T6" fmla="*/ 102 w 129"/>
                <a:gd name="T7" fmla="*/ 216 h 226"/>
                <a:gd name="T8" fmla="*/ 105 w 129"/>
                <a:gd name="T9" fmla="*/ 209 h 226"/>
                <a:gd name="T10" fmla="*/ 113 w 129"/>
                <a:gd name="T11" fmla="*/ 206 h 226"/>
                <a:gd name="T12" fmla="*/ 112 w 129"/>
                <a:gd name="T13" fmla="*/ 200 h 226"/>
                <a:gd name="T14" fmla="*/ 112 w 129"/>
                <a:gd name="T15" fmla="*/ 195 h 226"/>
                <a:gd name="T16" fmla="*/ 115 w 129"/>
                <a:gd name="T17" fmla="*/ 194 h 226"/>
                <a:gd name="T18" fmla="*/ 113 w 129"/>
                <a:gd name="T19" fmla="*/ 189 h 226"/>
                <a:gd name="T20" fmla="*/ 115 w 129"/>
                <a:gd name="T21" fmla="*/ 179 h 226"/>
                <a:gd name="T22" fmla="*/ 118 w 129"/>
                <a:gd name="T23" fmla="*/ 172 h 226"/>
                <a:gd name="T24" fmla="*/ 123 w 129"/>
                <a:gd name="T25" fmla="*/ 167 h 226"/>
                <a:gd name="T26" fmla="*/ 126 w 129"/>
                <a:gd name="T27" fmla="*/ 158 h 226"/>
                <a:gd name="T28" fmla="*/ 129 w 129"/>
                <a:gd name="T29" fmla="*/ 152 h 226"/>
                <a:gd name="T30" fmla="*/ 124 w 129"/>
                <a:gd name="T31" fmla="*/ 139 h 226"/>
                <a:gd name="T32" fmla="*/ 123 w 129"/>
                <a:gd name="T33" fmla="*/ 131 h 226"/>
                <a:gd name="T34" fmla="*/ 124 w 129"/>
                <a:gd name="T35" fmla="*/ 125 h 226"/>
                <a:gd name="T36" fmla="*/ 122 w 129"/>
                <a:gd name="T37" fmla="*/ 34 h 226"/>
                <a:gd name="T38" fmla="*/ 116 w 129"/>
                <a:gd name="T39" fmla="*/ 26 h 226"/>
                <a:gd name="T40" fmla="*/ 113 w 129"/>
                <a:gd name="T41" fmla="*/ 17 h 226"/>
                <a:gd name="T42" fmla="*/ 107 w 129"/>
                <a:gd name="T43" fmla="*/ 3 h 226"/>
                <a:gd name="T44" fmla="*/ 24 w 129"/>
                <a:gd name="T45" fmla="*/ 5 h 226"/>
                <a:gd name="T46" fmla="*/ 22 w 129"/>
                <a:gd name="T47" fmla="*/ 3 h 226"/>
                <a:gd name="T48" fmla="*/ 21 w 129"/>
                <a:gd name="T49" fmla="*/ 8 h 226"/>
                <a:gd name="T50" fmla="*/ 28 w 129"/>
                <a:gd name="T51" fmla="*/ 14 h 226"/>
                <a:gd name="T52" fmla="*/ 38 w 129"/>
                <a:gd name="T53" fmla="*/ 23 h 226"/>
                <a:gd name="T54" fmla="*/ 36 w 129"/>
                <a:gd name="T55" fmla="*/ 32 h 226"/>
                <a:gd name="T56" fmla="*/ 31 w 129"/>
                <a:gd name="T57" fmla="*/ 43 h 226"/>
                <a:gd name="T58" fmla="*/ 27 w 129"/>
                <a:gd name="T59" fmla="*/ 47 h 226"/>
                <a:gd name="T60" fmla="*/ 15 w 129"/>
                <a:gd name="T61" fmla="*/ 50 h 226"/>
                <a:gd name="T62" fmla="*/ 12 w 129"/>
                <a:gd name="T63" fmla="*/ 55 h 226"/>
                <a:gd name="T64" fmla="*/ 15 w 129"/>
                <a:gd name="T65" fmla="*/ 65 h 226"/>
                <a:gd name="T66" fmla="*/ 13 w 129"/>
                <a:gd name="T67" fmla="*/ 70 h 226"/>
                <a:gd name="T68" fmla="*/ 11 w 129"/>
                <a:gd name="T69" fmla="*/ 77 h 226"/>
                <a:gd name="T70" fmla="*/ 2 w 129"/>
                <a:gd name="T71" fmla="*/ 86 h 226"/>
                <a:gd name="T72" fmla="*/ 0 w 129"/>
                <a:gd name="T73" fmla="*/ 95 h 226"/>
                <a:gd name="T74" fmla="*/ 0 w 129"/>
                <a:gd name="T75" fmla="*/ 113 h 226"/>
                <a:gd name="T76" fmla="*/ 21 w 129"/>
                <a:gd name="T77" fmla="*/ 136 h 226"/>
                <a:gd name="T78" fmla="*/ 25 w 129"/>
                <a:gd name="T79" fmla="*/ 150 h 226"/>
                <a:gd name="T80" fmla="*/ 31 w 129"/>
                <a:gd name="T81" fmla="*/ 151 h 226"/>
                <a:gd name="T82" fmla="*/ 39 w 129"/>
                <a:gd name="T83" fmla="*/ 150 h 226"/>
                <a:gd name="T84" fmla="*/ 45 w 129"/>
                <a:gd name="T85" fmla="*/ 156 h 226"/>
                <a:gd name="T86" fmla="*/ 41 w 129"/>
                <a:gd name="T87" fmla="*/ 167 h 226"/>
                <a:gd name="T88" fmla="*/ 39 w 129"/>
                <a:gd name="T89" fmla="*/ 175 h 226"/>
                <a:gd name="T90" fmla="*/ 44 w 129"/>
                <a:gd name="T91" fmla="*/ 185 h 226"/>
                <a:gd name="T92" fmla="*/ 53 w 129"/>
                <a:gd name="T93" fmla="*/ 189 h 226"/>
                <a:gd name="T94" fmla="*/ 68 w 129"/>
                <a:gd name="T95" fmla="*/ 200 h 226"/>
                <a:gd name="T96" fmla="*/ 70 w 129"/>
                <a:gd name="T97" fmla="*/ 214 h 226"/>
                <a:gd name="T98" fmla="*/ 74 w 129"/>
                <a:gd name="T99" fmla="*/ 222 h 226"/>
                <a:gd name="T100" fmla="*/ 76 w 129"/>
                <a:gd name="T101" fmla="*/ 222 h 226"/>
                <a:gd name="T102" fmla="*/ 83 w 129"/>
                <a:gd name="T103" fmla="*/ 22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 h="226">
                  <a:moveTo>
                    <a:pt x="86" y="218"/>
                  </a:moveTo>
                  <a:lnTo>
                    <a:pt x="88" y="217"/>
                  </a:lnTo>
                  <a:lnTo>
                    <a:pt x="92" y="219"/>
                  </a:lnTo>
                  <a:lnTo>
                    <a:pt x="96" y="222"/>
                  </a:lnTo>
                  <a:lnTo>
                    <a:pt x="99" y="222"/>
                  </a:lnTo>
                  <a:lnTo>
                    <a:pt x="102" y="222"/>
                  </a:lnTo>
                  <a:lnTo>
                    <a:pt x="104" y="221"/>
                  </a:lnTo>
                  <a:lnTo>
                    <a:pt x="102" y="216"/>
                  </a:lnTo>
                  <a:lnTo>
                    <a:pt x="102" y="211"/>
                  </a:lnTo>
                  <a:lnTo>
                    <a:pt x="105" y="209"/>
                  </a:lnTo>
                  <a:lnTo>
                    <a:pt x="111" y="207"/>
                  </a:lnTo>
                  <a:lnTo>
                    <a:pt x="113" y="206"/>
                  </a:lnTo>
                  <a:lnTo>
                    <a:pt x="112" y="203"/>
                  </a:lnTo>
                  <a:lnTo>
                    <a:pt x="112" y="200"/>
                  </a:lnTo>
                  <a:lnTo>
                    <a:pt x="112" y="199"/>
                  </a:lnTo>
                  <a:lnTo>
                    <a:pt x="112" y="195"/>
                  </a:lnTo>
                  <a:lnTo>
                    <a:pt x="115" y="194"/>
                  </a:lnTo>
                  <a:lnTo>
                    <a:pt x="115" y="194"/>
                  </a:lnTo>
                  <a:lnTo>
                    <a:pt x="114" y="193"/>
                  </a:lnTo>
                  <a:lnTo>
                    <a:pt x="113" y="189"/>
                  </a:lnTo>
                  <a:lnTo>
                    <a:pt x="113" y="183"/>
                  </a:lnTo>
                  <a:lnTo>
                    <a:pt x="115" y="179"/>
                  </a:lnTo>
                  <a:lnTo>
                    <a:pt x="117" y="178"/>
                  </a:lnTo>
                  <a:lnTo>
                    <a:pt x="118" y="172"/>
                  </a:lnTo>
                  <a:lnTo>
                    <a:pt x="121" y="169"/>
                  </a:lnTo>
                  <a:lnTo>
                    <a:pt x="123" y="167"/>
                  </a:lnTo>
                  <a:lnTo>
                    <a:pt x="124" y="162"/>
                  </a:lnTo>
                  <a:lnTo>
                    <a:pt x="126" y="158"/>
                  </a:lnTo>
                  <a:lnTo>
                    <a:pt x="129" y="156"/>
                  </a:lnTo>
                  <a:lnTo>
                    <a:pt x="129" y="152"/>
                  </a:lnTo>
                  <a:lnTo>
                    <a:pt x="128" y="146"/>
                  </a:lnTo>
                  <a:lnTo>
                    <a:pt x="124" y="139"/>
                  </a:lnTo>
                  <a:lnTo>
                    <a:pt x="123" y="135"/>
                  </a:lnTo>
                  <a:lnTo>
                    <a:pt x="123" y="131"/>
                  </a:lnTo>
                  <a:lnTo>
                    <a:pt x="123" y="128"/>
                  </a:lnTo>
                  <a:lnTo>
                    <a:pt x="124" y="125"/>
                  </a:lnTo>
                  <a:lnTo>
                    <a:pt x="121" y="34"/>
                  </a:lnTo>
                  <a:lnTo>
                    <a:pt x="122" y="34"/>
                  </a:lnTo>
                  <a:lnTo>
                    <a:pt x="118" y="31"/>
                  </a:lnTo>
                  <a:lnTo>
                    <a:pt x="116" y="26"/>
                  </a:lnTo>
                  <a:lnTo>
                    <a:pt x="114" y="23"/>
                  </a:lnTo>
                  <a:lnTo>
                    <a:pt x="113" y="17"/>
                  </a:lnTo>
                  <a:lnTo>
                    <a:pt x="109" y="13"/>
                  </a:lnTo>
                  <a:lnTo>
                    <a:pt x="107" y="3"/>
                  </a:lnTo>
                  <a:lnTo>
                    <a:pt x="107" y="0"/>
                  </a:lnTo>
                  <a:lnTo>
                    <a:pt x="24" y="5"/>
                  </a:lnTo>
                  <a:lnTo>
                    <a:pt x="22" y="3"/>
                  </a:lnTo>
                  <a:lnTo>
                    <a:pt x="22" y="3"/>
                  </a:lnTo>
                  <a:lnTo>
                    <a:pt x="21" y="6"/>
                  </a:lnTo>
                  <a:lnTo>
                    <a:pt x="21" y="8"/>
                  </a:lnTo>
                  <a:lnTo>
                    <a:pt x="24" y="11"/>
                  </a:lnTo>
                  <a:lnTo>
                    <a:pt x="28" y="14"/>
                  </a:lnTo>
                  <a:lnTo>
                    <a:pt x="33" y="18"/>
                  </a:lnTo>
                  <a:lnTo>
                    <a:pt x="38" y="23"/>
                  </a:lnTo>
                  <a:lnTo>
                    <a:pt x="38" y="26"/>
                  </a:lnTo>
                  <a:lnTo>
                    <a:pt x="36" y="32"/>
                  </a:lnTo>
                  <a:lnTo>
                    <a:pt x="34" y="35"/>
                  </a:lnTo>
                  <a:lnTo>
                    <a:pt x="31" y="43"/>
                  </a:lnTo>
                  <a:lnTo>
                    <a:pt x="29" y="45"/>
                  </a:lnTo>
                  <a:lnTo>
                    <a:pt x="27" y="47"/>
                  </a:lnTo>
                  <a:lnTo>
                    <a:pt x="21" y="50"/>
                  </a:lnTo>
                  <a:lnTo>
                    <a:pt x="15" y="50"/>
                  </a:lnTo>
                  <a:lnTo>
                    <a:pt x="12" y="51"/>
                  </a:lnTo>
                  <a:lnTo>
                    <a:pt x="12" y="55"/>
                  </a:lnTo>
                  <a:lnTo>
                    <a:pt x="12" y="58"/>
                  </a:lnTo>
                  <a:lnTo>
                    <a:pt x="15" y="65"/>
                  </a:lnTo>
                  <a:lnTo>
                    <a:pt x="17" y="67"/>
                  </a:lnTo>
                  <a:lnTo>
                    <a:pt x="13" y="70"/>
                  </a:lnTo>
                  <a:lnTo>
                    <a:pt x="13" y="77"/>
                  </a:lnTo>
                  <a:lnTo>
                    <a:pt x="11" y="77"/>
                  </a:lnTo>
                  <a:lnTo>
                    <a:pt x="8" y="80"/>
                  </a:lnTo>
                  <a:lnTo>
                    <a:pt x="2" y="86"/>
                  </a:lnTo>
                  <a:lnTo>
                    <a:pt x="3" y="92"/>
                  </a:lnTo>
                  <a:lnTo>
                    <a:pt x="0" y="95"/>
                  </a:lnTo>
                  <a:lnTo>
                    <a:pt x="0" y="104"/>
                  </a:lnTo>
                  <a:lnTo>
                    <a:pt x="0" y="113"/>
                  </a:lnTo>
                  <a:lnTo>
                    <a:pt x="6" y="123"/>
                  </a:lnTo>
                  <a:lnTo>
                    <a:pt x="21" y="136"/>
                  </a:lnTo>
                  <a:lnTo>
                    <a:pt x="25" y="142"/>
                  </a:lnTo>
                  <a:lnTo>
                    <a:pt x="25" y="150"/>
                  </a:lnTo>
                  <a:lnTo>
                    <a:pt x="30" y="154"/>
                  </a:lnTo>
                  <a:lnTo>
                    <a:pt x="31" y="151"/>
                  </a:lnTo>
                  <a:lnTo>
                    <a:pt x="34" y="150"/>
                  </a:lnTo>
                  <a:lnTo>
                    <a:pt x="39" y="150"/>
                  </a:lnTo>
                  <a:lnTo>
                    <a:pt x="42" y="153"/>
                  </a:lnTo>
                  <a:lnTo>
                    <a:pt x="45" y="156"/>
                  </a:lnTo>
                  <a:lnTo>
                    <a:pt x="42" y="162"/>
                  </a:lnTo>
                  <a:lnTo>
                    <a:pt x="41" y="167"/>
                  </a:lnTo>
                  <a:lnTo>
                    <a:pt x="41" y="170"/>
                  </a:lnTo>
                  <a:lnTo>
                    <a:pt x="39" y="175"/>
                  </a:lnTo>
                  <a:lnTo>
                    <a:pt x="39" y="180"/>
                  </a:lnTo>
                  <a:lnTo>
                    <a:pt x="44" y="185"/>
                  </a:lnTo>
                  <a:lnTo>
                    <a:pt x="51" y="190"/>
                  </a:lnTo>
                  <a:lnTo>
                    <a:pt x="53" y="189"/>
                  </a:lnTo>
                  <a:lnTo>
                    <a:pt x="64" y="196"/>
                  </a:lnTo>
                  <a:lnTo>
                    <a:pt x="68" y="200"/>
                  </a:lnTo>
                  <a:lnTo>
                    <a:pt x="71" y="209"/>
                  </a:lnTo>
                  <a:lnTo>
                    <a:pt x="70" y="214"/>
                  </a:lnTo>
                  <a:lnTo>
                    <a:pt x="69" y="217"/>
                  </a:lnTo>
                  <a:lnTo>
                    <a:pt x="74" y="222"/>
                  </a:lnTo>
                  <a:lnTo>
                    <a:pt x="74" y="226"/>
                  </a:lnTo>
                  <a:lnTo>
                    <a:pt x="76" y="222"/>
                  </a:lnTo>
                  <a:lnTo>
                    <a:pt x="80" y="222"/>
                  </a:lnTo>
                  <a:lnTo>
                    <a:pt x="83" y="221"/>
                  </a:lnTo>
                  <a:lnTo>
                    <a:pt x="86" y="218"/>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64" name="Freeform 55">
              <a:extLst>
                <a:ext uri="{FF2B5EF4-FFF2-40B4-BE49-F238E27FC236}">
                  <a16:creationId xmlns:a16="http://schemas.microsoft.com/office/drawing/2014/main" id="{D2C404EB-ADF4-4D56-8C9D-BFC72ECF11AA}"/>
                </a:ext>
              </a:extLst>
            </p:cNvPr>
            <p:cNvSpPr>
              <a:spLocks/>
            </p:cNvSpPr>
            <p:nvPr/>
          </p:nvSpPr>
          <p:spPr bwMode="auto">
            <a:xfrm>
              <a:off x="6662570" y="2198544"/>
              <a:ext cx="330543" cy="242848"/>
            </a:xfrm>
            <a:custGeom>
              <a:avLst/>
              <a:gdLst>
                <a:gd name="T0" fmla="*/ 196 w 231"/>
                <a:gd name="T1" fmla="*/ 154 h 170"/>
                <a:gd name="T2" fmla="*/ 201 w 231"/>
                <a:gd name="T3" fmla="*/ 150 h 170"/>
                <a:gd name="T4" fmla="*/ 206 w 231"/>
                <a:gd name="T5" fmla="*/ 139 h 170"/>
                <a:gd name="T6" fmla="*/ 200 w 231"/>
                <a:gd name="T7" fmla="*/ 128 h 170"/>
                <a:gd name="T8" fmla="*/ 200 w 231"/>
                <a:gd name="T9" fmla="*/ 120 h 170"/>
                <a:gd name="T10" fmla="*/ 211 w 231"/>
                <a:gd name="T11" fmla="*/ 118 h 170"/>
                <a:gd name="T12" fmla="*/ 220 w 231"/>
                <a:gd name="T13" fmla="*/ 113 h 170"/>
                <a:gd name="T14" fmla="*/ 226 w 231"/>
                <a:gd name="T15" fmla="*/ 101 h 170"/>
                <a:gd name="T16" fmla="*/ 231 w 231"/>
                <a:gd name="T17" fmla="*/ 90 h 170"/>
                <a:gd name="T18" fmla="*/ 225 w 231"/>
                <a:gd name="T19" fmla="*/ 81 h 170"/>
                <a:gd name="T20" fmla="*/ 215 w 231"/>
                <a:gd name="T21" fmla="*/ 72 h 170"/>
                <a:gd name="T22" fmla="*/ 211 w 231"/>
                <a:gd name="T23" fmla="*/ 66 h 170"/>
                <a:gd name="T24" fmla="*/ 214 w 231"/>
                <a:gd name="T25" fmla="*/ 65 h 170"/>
                <a:gd name="T26" fmla="*/ 206 w 231"/>
                <a:gd name="T27" fmla="*/ 59 h 170"/>
                <a:gd name="T28" fmla="*/ 196 w 231"/>
                <a:gd name="T29" fmla="*/ 55 h 170"/>
                <a:gd name="T30" fmla="*/ 194 w 231"/>
                <a:gd name="T31" fmla="*/ 45 h 170"/>
                <a:gd name="T32" fmla="*/ 194 w 231"/>
                <a:gd name="T33" fmla="*/ 35 h 170"/>
                <a:gd name="T34" fmla="*/ 192 w 231"/>
                <a:gd name="T35" fmla="*/ 25 h 170"/>
                <a:gd name="T36" fmla="*/ 7 w 231"/>
                <a:gd name="T37" fmla="*/ 22 h 170"/>
                <a:gd name="T38" fmla="*/ 8 w 231"/>
                <a:gd name="T39" fmla="*/ 0 h 170"/>
                <a:gd name="T40" fmla="*/ 4 w 231"/>
                <a:gd name="T41" fmla="*/ 23 h 170"/>
                <a:gd name="T42" fmla="*/ 3 w 231"/>
                <a:gd name="T43" fmla="*/ 31 h 170"/>
                <a:gd name="T44" fmla="*/ 7 w 231"/>
                <a:gd name="T45" fmla="*/ 37 h 170"/>
                <a:gd name="T46" fmla="*/ 5 w 231"/>
                <a:gd name="T47" fmla="*/ 42 h 170"/>
                <a:gd name="T48" fmla="*/ 4 w 231"/>
                <a:gd name="T49" fmla="*/ 52 h 170"/>
                <a:gd name="T50" fmla="*/ 0 w 231"/>
                <a:gd name="T51" fmla="*/ 56 h 170"/>
                <a:gd name="T52" fmla="*/ 4 w 231"/>
                <a:gd name="T53" fmla="*/ 62 h 170"/>
                <a:gd name="T54" fmla="*/ 4 w 231"/>
                <a:gd name="T55" fmla="*/ 69 h 170"/>
                <a:gd name="T56" fmla="*/ 6 w 231"/>
                <a:gd name="T57" fmla="*/ 71 h 170"/>
                <a:gd name="T58" fmla="*/ 12 w 231"/>
                <a:gd name="T59" fmla="*/ 85 h 170"/>
                <a:gd name="T60" fmla="*/ 16 w 231"/>
                <a:gd name="T61" fmla="*/ 96 h 170"/>
                <a:gd name="T62" fmla="*/ 19 w 231"/>
                <a:gd name="T63" fmla="*/ 102 h 170"/>
                <a:gd name="T64" fmla="*/ 20 w 231"/>
                <a:gd name="T65" fmla="*/ 104 h 170"/>
                <a:gd name="T66" fmla="*/ 18 w 231"/>
                <a:gd name="T67" fmla="*/ 109 h 170"/>
                <a:gd name="T68" fmla="*/ 20 w 231"/>
                <a:gd name="T69" fmla="*/ 116 h 170"/>
                <a:gd name="T70" fmla="*/ 24 w 231"/>
                <a:gd name="T71" fmla="*/ 118 h 170"/>
                <a:gd name="T72" fmla="*/ 26 w 231"/>
                <a:gd name="T73" fmla="*/ 135 h 170"/>
                <a:gd name="T74" fmla="*/ 27 w 231"/>
                <a:gd name="T75" fmla="*/ 142 h 170"/>
                <a:gd name="T76" fmla="*/ 28 w 231"/>
                <a:gd name="T77" fmla="*/ 154 h 170"/>
                <a:gd name="T78" fmla="*/ 30 w 231"/>
                <a:gd name="T79" fmla="*/ 162 h 170"/>
                <a:gd name="T80" fmla="*/ 188 w 231"/>
                <a:gd name="T81" fmla="*/ 170 h 170"/>
                <a:gd name="T82" fmla="*/ 189 w 231"/>
                <a:gd name="T83"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1" h="170">
                  <a:moveTo>
                    <a:pt x="189" y="161"/>
                  </a:moveTo>
                  <a:cubicBezTo>
                    <a:pt x="196" y="154"/>
                    <a:pt x="196" y="154"/>
                    <a:pt x="196" y="154"/>
                  </a:cubicBezTo>
                  <a:cubicBezTo>
                    <a:pt x="199" y="150"/>
                    <a:pt x="199" y="150"/>
                    <a:pt x="199" y="150"/>
                  </a:cubicBezTo>
                  <a:cubicBezTo>
                    <a:pt x="201" y="150"/>
                    <a:pt x="201" y="150"/>
                    <a:pt x="201" y="150"/>
                  </a:cubicBezTo>
                  <a:cubicBezTo>
                    <a:pt x="202" y="142"/>
                    <a:pt x="202" y="142"/>
                    <a:pt x="202" y="142"/>
                  </a:cubicBezTo>
                  <a:cubicBezTo>
                    <a:pt x="206" y="139"/>
                    <a:pt x="206" y="139"/>
                    <a:pt x="206" y="139"/>
                  </a:cubicBezTo>
                  <a:cubicBezTo>
                    <a:pt x="204" y="136"/>
                    <a:pt x="204" y="136"/>
                    <a:pt x="204" y="136"/>
                  </a:cubicBezTo>
                  <a:cubicBezTo>
                    <a:pt x="200" y="128"/>
                    <a:pt x="200" y="128"/>
                    <a:pt x="200" y="128"/>
                  </a:cubicBezTo>
                  <a:cubicBezTo>
                    <a:pt x="200" y="124"/>
                    <a:pt x="200" y="124"/>
                    <a:pt x="200" y="124"/>
                  </a:cubicBezTo>
                  <a:cubicBezTo>
                    <a:pt x="200" y="120"/>
                    <a:pt x="200" y="120"/>
                    <a:pt x="200" y="120"/>
                  </a:cubicBezTo>
                  <a:cubicBezTo>
                    <a:pt x="204" y="118"/>
                    <a:pt x="204" y="118"/>
                    <a:pt x="204" y="118"/>
                  </a:cubicBezTo>
                  <a:cubicBezTo>
                    <a:pt x="211" y="118"/>
                    <a:pt x="211" y="118"/>
                    <a:pt x="211" y="118"/>
                  </a:cubicBezTo>
                  <a:cubicBezTo>
                    <a:pt x="218" y="115"/>
                    <a:pt x="218" y="115"/>
                    <a:pt x="218" y="115"/>
                  </a:cubicBezTo>
                  <a:cubicBezTo>
                    <a:pt x="220" y="113"/>
                    <a:pt x="220" y="113"/>
                    <a:pt x="220" y="113"/>
                  </a:cubicBezTo>
                  <a:cubicBezTo>
                    <a:pt x="223" y="110"/>
                    <a:pt x="223" y="110"/>
                    <a:pt x="223" y="110"/>
                  </a:cubicBezTo>
                  <a:cubicBezTo>
                    <a:pt x="226" y="101"/>
                    <a:pt x="226" y="101"/>
                    <a:pt x="226" y="101"/>
                  </a:cubicBezTo>
                  <a:cubicBezTo>
                    <a:pt x="229" y="97"/>
                    <a:pt x="229" y="97"/>
                    <a:pt x="229" y="97"/>
                  </a:cubicBezTo>
                  <a:cubicBezTo>
                    <a:pt x="231" y="90"/>
                    <a:pt x="231" y="90"/>
                    <a:pt x="231" y="90"/>
                  </a:cubicBezTo>
                  <a:cubicBezTo>
                    <a:pt x="231" y="87"/>
                    <a:pt x="231" y="87"/>
                    <a:pt x="231" y="87"/>
                  </a:cubicBezTo>
                  <a:cubicBezTo>
                    <a:pt x="225" y="81"/>
                    <a:pt x="225" y="81"/>
                    <a:pt x="225" y="81"/>
                  </a:cubicBezTo>
                  <a:cubicBezTo>
                    <a:pt x="219" y="76"/>
                    <a:pt x="219" y="76"/>
                    <a:pt x="219" y="76"/>
                  </a:cubicBezTo>
                  <a:cubicBezTo>
                    <a:pt x="215" y="72"/>
                    <a:pt x="215" y="72"/>
                    <a:pt x="215" y="72"/>
                  </a:cubicBezTo>
                  <a:cubicBezTo>
                    <a:pt x="211" y="69"/>
                    <a:pt x="211" y="69"/>
                    <a:pt x="211" y="69"/>
                  </a:cubicBezTo>
                  <a:cubicBezTo>
                    <a:pt x="211" y="66"/>
                    <a:pt x="211" y="66"/>
                    <a:pt x="211" y="66"/>
                  </a:cubicBezTo>
                  <a:cubicBezTo>
                    <a:pt x="212" y="63"/>
                    <a:pt x="212" y="63"/>
                    <a:pt x="212" y="63"/>
                  </a:cubicBezTo>
                  <a:cubicBezTo>
                    <a:pt x="214" y="65"/>
                    <a:pt x="214" y="65"/>
                    <a:pt x="214" y="65"/>
                  </a:cubicBezTo>
                  <a:cubicBezTo>
                    <a:pt x="211" y="61"/>
                    <a:pt x="211" y="61"/>
                    <a:pt x="211" y="61"/>
                  </a:cubicBezTo>
                  <a:cubicBezTo>
                    <a:pt x="211" y="61"/>
                    <a:pt x="207" y="59"/>
                    <a:pt x="206" y="59"/>
                  </a:cubicBezTo>
                  <a:cubicBezTo>
                    <a:pt x="205" y="59"/>
                    <a:pt x="201" y="55"/>
                    <a:pt x="201" y="55"/>
                  </a:cubicBezTo>
                  <a:cubicBezTo>
                    <a:pt x="196" y="55"/>
                    <a:pt x="196" y="55"/>
                    <a:pt x="196" y="55"/>
                  </a:cubicBezTo>
                  <a:cubicBezTo>
                    <a:pt x="196" y="50"/>
                    <a:pt x="196" y="50"/>
                    <a:pt x="196" y="50"/>
                  </a:cubicBezTo>
                  <a:cubicBezTo>
                    <a:pt x="194" y="45"/>
                    <a:pt x="194" y="45"/>
                    <a:pt x="194" y="45"/>
                  </a:cubicBezTo>
                  <a:cubicBezTo>
                    <a:pt x="194" y="39"/>
                    <a:pt x="194" y="39"/>
                    <a:pt x="194" y="39"/>
                  </a:cubicBezTo>
                  <a:cubicBezTo>
                    <a:pt x="194" y="35"/>
                    <a:pt x="194" y="35"/>
                    <a:pt x="194" y="35"/>
                  </a:cubicBezTo>
                  <a:cubicBezTo>
                    <a:pt x="194" y="28"/>
                    <a:pt x="194" y="28"/>
                    <a:pt x="194" y="28"/>
                  </a:cubicBezTo>
                  <a:cubicBezTo>
                    <a:pt x="192" y="25"/>
                    <a:pt x="192" y="25"/>
                    <a:pt x="192" y="25"/>
                  </a:cubicBezTo>
                  <a:cubicBezTo>
                    <a:pt x="189" y="18"/>
                    <a:pt x="189" y="18"/>
                    <a:pt x="189" y="18"/>
                  </a:cubicBezTo>
                  <a:cubicBezTo>
                    <a:pt x="7" y="22"/>
                    <a:pt x="7" y="22"/>
                    <a:pt x="7" y="22"/>
                  </a:cubicBezTo>
                  <a:cubicBezTo>
                    <a:pt x="8" y="0"/>
                    <a:pt x="8" y="0"/>
                    <a:pt x="8" y="0"/>
                  </a:cubicBezTo>
                  <a:cubicBezTo>
                    <a:pt x="8" y="0"/>
                    <a:pt x="8" y="0"/>
                    <a:pt x="8" y="0"/>
                  </a:cubicBezTo>
                  <a:cubicBezTo>
                    <a:pt x="7" y="23"/>
                    <a:pt x="7" y="23"/>
                    <a:pt x="7" y="23"/>
                  </a:cubicBezTo>
                  <a:cubicBezTo>
                    <a:pt x="4" y="23"/>
                    <a:pt x="4" y="23"/>
                    <a:pt x="4" y="23"/>
                  </a:cubicBezTo>
                  <a:cubicBezTo>
                    <a:pt x="4" y="26"/>
                    <a:pt x="4" y="26"/>
                    <a:pt x="4" y="26"/>
                  </a:cubicBezTo>
                  <a:cubicBezTo>
                    <a:pt x="3" y="31"/>
                    <a:pt x="3" y="31"/>
                    <a:pt x="3" y="31"/>
                  </a:cubicBezTo>
                  <a:cubicBezTo>
                    <a:pt x="5" y="32"/>
                    <a:pt x="5" y="32"/>
                    <a:pt x="5" y="32"/>
                  </a:cubicBezTo>
                  <a:cubicBezTo>
                    <a:pt x="7" y="37"/>
                    <a:pt x="7" y="37"/>
                    <a:pt x="7" y="37"/>
                  </a:cubicBezTo>
                  <a:cubicBezTo>
                    <a:pt x="7" y="41"/>
                    <a:pt x="7" y="41"/>
                    <a:pt x="7" y="41"/>
                  </a:cubicBezTo>
                  <a:cubicBezTo>
                    <a:pt x="5" y="42"/>
                    <a:pt x="5" y="42"/>
                    <a:pt x="5" y="42"/>
                  </a:cubicBezTo>
                  <a:cubicBezTo>
                    <a:pt x="4" y="45"/>
                    <a:pt x="4" y="45"/>
                    <a:pt x="4" y="45"/>
                  </a:cubicBezTo>
                  <a:cubicBezTo>
                    <a:pt x="4" y="52"/>
                    <a:pt x="4" y="52"/>
                    <a:pt x="4" y="52"/>
                  </a:cubicBezTo>
                  <a:cubicBezTo>
                    <a:pt x="1" y="53"/>
                    <a:pt x="1" y="53"/>
                    <a:pt x="1" y="53"/>
                  </a:cubicBezTo>
                  <a:cubicBezTo>
                    <a:pt x="0" y="56"/>
                    <a:pt x="0" y="56"/>
                    <a:pt x="0" y="56"/>
                  </a:cubicBezTo>
                  <a:cubicBezTo>
                    <a:pt x="0" y="59"/>
                    <a:pt x="0" y="59"/>
                    <a:pt x="0" y="59"/>
                  </a:cubicBezTo>
                  <a:cubicBezTo>
                    <a:pt x="4" y="62"/>
                    <a:pt x="4" y="62"/>
                    <a:pt x="4" y="62"/>
                  </a:cubicBezTo>
                  <a:cubicBezTo>
                    <a:pt x="4" y="66"/>
                    <a:pt x="4" y="66"/>
                    <a:pt x="4" y="66"/>
                  </a:cubicBezTo>
                  <a:cubicBezTo>
                    <a:pt x="4" y="69"/>
                    <a:pt x="4" y="69"/>
                    <a:pt x="4" y="69"/>
                  </a:cubicBezTo>
                  <a:cubicBezTo>
                    <a:pt x="3" y="67"/>
                    <a:pt x="3" y="67"/>
                    <a:pt x="3" y="67"/>
                  </a:cubicBezTo>
                  <a:cubicBezTo>
                    <a:pt x="6" y="71"/>
                    <a:pt x="6" y="71"/>
                    <a:pt x="6" y="71"/>
                  </a:cubicBezTo>
                  <a:cubicBezTo>
                    <a:pt x="9" y="80"/>
                    <a:pt x="9" y="80"/>
                    <a:pt x="9" y="80"/>
                  </a:cubicBezTo>
                  <a:cubicBezTo>
                    <a:pt x="12" y="85"/>
                    <a:pt x="12" y="85"/>
                    <a:pt x="12" y="85"/>
                  </a:cubicBezTo>
                  <a:cubicBezTo>
                    <a:pt x="14" y="91"/>
                    <a:pt x="14" y="91"/>
                    <a:pt x="14" y="91"/>
                  </a:cubicBezTo>
                  <a:cubicBezTo>
                    <a:pt x="16" y="96"/>
                    <a:pt x="16" y="96"/>
                    <a:pt x="16" y="96"/>
                  </a:cubicBezTo>
                  <a:cubicBezTo>
                    <a:pt x="18" y="99"/>
                    <a:pt x="18" y="99"/>
                    <a:pt x="18" y="99"/>
                  </a:cubicBezTo>
                  <a:cubicBezTo>
                    <a:pt x="19" y="102"/>
                    <a:pt x="19" y="102"/>
                    <a:pt x="19" y="102"/>
                  </a:cubicBezTo>
                  <a:cubicBezTo>
                    <a:pt x="20" y="103"/>
                    <a:pt x="20" y="103"/>
                    <a:pt x="20" y="103"/>
                  </a:cubicBezTo>
                  <a:cubicBezTo>
                    <a:pt x="20" y="104"/>
                    <a:pt x="20" y="104"/>
                    <a:pt x="20" y="104"/>
                  </a:cubicBezTo>
                  <a:cubicBezTo>
                    <a:pt x="17" y="105"/>
                    <a:pt x="17" y="105"/>
                    <a:pt x="17" y="105"/>
                  </a:cubicBezTo>
                  <a:cubicBezTo>
                    <a:pt x="18" y="109"/>
                    <a:pt x="18" y="109"/>
                    <a:pt x="18" y="109"/>
                  </a:cubicBezTo>
                  <a:cubicBezTo>
                    <a:pt x="19" y="114"/>
                    <a:pt x="19" y="114"/>
                    <a:pt x="19" y="114"/>
                  </a:cubicBezTo>
                  <a:cubicBezTo>
                    <a:pt x="20" y="116"/>
                    <a:pt x="20" y="116"/>
                    <a:pt x="20" y="116"/>
                  </a:cubicBezTo>
                  <a:cubicBezTo>
                    <a:pt x="22" y="116"/>
                    <a:pt x="22" y="116"/>
                    <a:pt x="22" y="116"/>
                  </a:cubicBezTo>
                  <a:cubicBezTo>
                    <a:pt x="24" y="118"/>
                    <a:pt x="24" y="118"/>
                    <a:pt x="24" y="118"/>
                  </a:cubicBezTo>
                  <a:cubicBezTo>
                    <a:pt x="26" y="125"/>
                    <a:pt x="26" y="125"/>
                    <a:pt x="26" y="125"/>
                  </a:cubicBezTo>
                  <a:cubicBezTo>
                    <a:pt x="26" y="135"/>
                    <a:pt x="26" y="135"/>
                    <a:pt x="26" y="135"/>
                  </a:cubicBezTo>
                  <a:cubicBezTo>
                    <a:pt x="25" y="139"/>
                    <a:pt x="25" y="139"/>
                    <a:pt x="25" y="139"/>
                  </a:cubicBezTo>
                  <a:cubicBezTo>
                    <a:pt x="27" y="142"/>
                    <a:pt x="27" y="142"/>
                    <a:pt x="27" y="142"/>
                  </a:cubicBezTo>
                  <a:cubicBezTo>
                    <a:pt x="28" y="144"/>
                    <a:pt x="28" y="144"/>
                    <a:pt x="28" y="144"/>
                  </a:cubicBezTo>
                  <a:cubicBezTo>
                    <a:pt x="28" y="154"/>
                    <a:pt x="28" y="154"/>
                    <a:pt x="28" y="154"/>
                  </a:cubicBezTo>
                  <a:cubicBezTo>
                    <a:pt x="30" y="161"/>
                    <a:pt x="30" y="161"/>
                    <a:pt x="30" y="161"/>
                  </a:cubicBezTo>
                  <a:cubicBezTo>
                    <a:pt x="30" y="162"/>
                    <a:pt x="30" y="162"/>
                    <a:pt x="30" y="162"/>
                  </a:cubicBezTo>
                  <a:cubicBezTo>
                    <a:pt x="176" y="160"/>
                    <a:pt x="176" y="160"/>
                    <a:pt x="176" y="160"/>
                  </a:cubicBezTo>
                  <a:cubicBezTo>
                    <a:pt x="188" y="170"/>
                    <a:pt x="188" y="170"/>
                    <a:pt x="188" y="170"/>
                  </a:cubicBezTo>
                  <a:cubicBezTo>
                    <a:pt x="190" y="168"/>
                    <a:pt x="190" y="168"/>
                    <a:pt x="190" y="168"/>
                  </a:cubicBezTo>
                  <a:lnTo>
                    <a:pt x="189" y="161"/>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65" name="Freeform 71">
              <a:extLst>
                <a:ext uri="{FF2B5EF4-FFF2-40B4-BE49-F238E27FC236}">
                  <a16:creationId xmlns:a16="http://schemas.microsoft.com/office/drawing/2014/main" id="{6CFBA6C0-E867-447C-B176-5B26462DFFA1}"/>
                </a:ext>
              </a:extLst>
            </p:cNvPr>
            <p:cNvSpPr>
              <a:spLocks/>
            </p:cNvSpPr>
            <p:nvPr/>
          </p:nvSpPr>
          <p:spPr bwMode="auto">
            <a:xfrm>
              <a:off x="5157992" y="3013096"/>
              <a:ext cx="735560" cy="571704"/>
            </a:xfrm>
            <a:custGeom>
              <a:avLst/>
              <a:gdLst>
                <a:gd name="connsiteX0" fmla="*/ 302516 w 770887"/>
                <a:gd name="connsiteY0" fmla="*/ 482511 h 599162"/>
                <a:gd name="connsiteX1" fmla="*/ 307819 w 770887"/>
                <a:gd name="connsiteY1" fmla="*/ 487813 h 599162"/>
                <a:gd name="connsiteX2" fmla="*/ 318423 w 770887"/>
                <a:gd name="connsiteY2" fmla="*/ 494883 h 599162"/>
                <a:gd name="connsiteX3" fmla="*/ 311354 w 770887"/>
                <a:gd name="connsiteY3" fmla="*/ 496651 h 599162"/>
                <a:gd name="connsiteX4" fmla="*/ 307819 w 770887"/>
                <a:gd name="connsiteY4" fmla="*/ 496651 h 599162"/>
                <a:gd name="connsiteX5" fmla="*/ 300749 w 770887"/>
                <a:gd name="connsiteY5" fmla="*/ 501953 h 599162"/>
                <a:gd name="connsiteX6" fmla="*/ 300749 w 770887"/>
                <a:gd name="connsiteY6" fmla="*/ 503720 h 599162"/>
                <a:gd name="connsiteX7" fmla="*/ 300749 w 770887"/>
                <a:gd name="connsiteY7" fmla="*/ 509023 h 599162"/>
                <a:gd name="connsiteX8" fmla="*/ 304284 w 770887"/>
                <a:gd name="connsiteY8" fmla="*/ 509023 h 599162"/>
                <a:gd name="connsiteX9" fmla="*/ 311354 w 770887"/>
                <a:gd name="connsiteY9" fmla="*/ 517860 h 599162"/>
                <a:gd name="connsiteX10" fmla="*/ 311354 w 770887"/>
                <a:gd name="connsiteY10" fmla="*/ 521395 h 599162"/>
                <a:gd name="connsiteX11" fmla="*/ 306051 w 770887"/>
                <a:gd name="connsiteY11" fmla="*/ 523162 h 599162"/>
                <a:gd name="connsiteX12" fmla="*/ 302516 w 770887"/>
                <a:gd name="connsiteY12" fmla="*/ 523162 h 599162"/>
                <a:gd name="connsiteX13" fmla="*/ 298982 w 770887"/>
                <a:gd name="connsiteY13" fmla="*/ 524930 h 599162"/>
                <a:gd name="connsiteX14" fmla="*/ 297214 w 770887"/>
                <a:gd name="connsiteY14" fmla="*/ 524930 h 599162"/>
                <a:gd name="connsiteX15" fmla="*/ 291912 w 770887"/>
                <a:gd name="connsiteY15" fmla="*/ 528465 h 599162"/>
                <a:gd name="connsiteX16" fmla="*/ 291912 w 770887"/>
                <a:gd name="connsiteY16" fmla="*/ 533767 h 599162"/>
                <a:gd name="connsiteX17" fmla="*/ 291912 w 770887"/>
                <a:gd name="connsiteY17" fmla="*/ 535534 h 599162"/>
                <a:gd name="connsiteX18" fmla="*/ 288377 w 770887"/>
                <a:gd name="connsiteY18" fmla="*/ 540837 h 599162"/>
                <a:gd name="connsiteX19" fmla="*/ 283075 w 770887"/>
                <a:gd name="connsiteY19" fmla="*/ 531999 h 599162"/>
                <a:gd name="connsiteX20" fmla="*/ 283075 w 770887"/>
                <a:gd name="connsiteY20" fmla="*/ 533767 h 599162"/>
                <a:gd name="connsiteX21" fmla="*/ 281307 w 770887"/>
                <a:gd name="connsiteY21" fmla="*/ 537302 h 599162"/>
                <a:gd name="connsiteX22" fmla="*/ 276005 w 770887"/>
                <a:gd name="connsiteY22" fmla="*/ 542604 h 599162"/>
                <a:gd name="connsiteX23" fmla="*/ 272470 w 770887"/>
                <a:gd name="connsiteY23" fmla="*/ 549674 h 599162"/>
                <a:gd name="connsiteX24" fmla="*/ 272470 w 770887"/>
                <a:gd name="connsiteY24" fmla="*/ 551441 h 599162"/>
                <a:gd name="connsiteX25" fmla="*/ 272470 w 770887"/>
                <a:gd name="connsiteY25" fmla="*/ 558511 h 599162"/>
                <a:gd name="connsiteX26" fmla="*/ 256563 w 770887"/>
                <a:gd name="connsiteY26" fmla="*/ 558511 h 599162"/>
                <a:gd name="connsiteX27" fmla="*/ 268935 w 770887"/>
                <a:gd name="connsiteY27" fmla="*/ 554976 h 599162"/>
                <a:gd name="connsiteX28" fmla="*/ 270703 w 770887"/>
                <a:gd name="connsiteY28" fmla="*/ 551441 h 599162"/>
                <a:gd name="connsiteX29" fmla="*/ 272470 w 770887"/>
                <a:gd name="connsiteY29" fmla="*/ 547906 h 599162"/>
                <a:gd name="connsiteX30" fmla="*/ 270703 w 770887"/>
                <a:gd name="connsiteY30" fmla="*/ 542604 h 599162"/>
                <a:gd name="connsiteX31" fmla="*/ 267168 w 770887"/>
                <a:gd name="connsiteY31" fmla="*/ 540837 h 599162"/>
                <a:gd name="connsiteX32" fmla="*/ 265400 w 770887"/>
                <a:gd name="connsiteY32" fmla="*/ 540837 h 599162"/>
                <a:gd name="connsiteX33" fmla="*/ 261866 w 770887"/>
                <a:gd name="connsiteY33" fmla="*/ 537302 h 599162"/>
                <a:gd name="connsiteX34" fmla="*/ 261866 w 770887"/>
                <a:gd name="connsiteY34" fmla="*/ 535534 h 599162"/>
                <a:gd name="connsiteX35" fmla="*/ 260098 w 770887"/>
                <a:gd name="connsiteY35" fmla="*/ 524930 h 599162"/>
                <a:gd name="connsiteX36" fmla="*/ 263633 w 770887"/>
                <a:gd name="connsiteY36" fmla="*/ 521395 h 599162"/>
                <a:gd name="connsiteX37" fmla="*/ 265400 w 770887"/>
                <a:gd name="connsiteY37" fmla="*/ 517860 h 599162"/>
                <a:gd name="connsiteX38" fmla="*/ 270703 w 770887"/>
                <a:gd name="connsiteY38" fmla="*/ 514325 h 599162"/>
                <a:gd name="connsiteX39" fmla="*/ 272470 w 770887"/>
                <a:gd name="connsiteY39" fmla="*/ 516093 h 599162"/>
                <a:gd name="connsiteX40" fmla="*/ 277772 w 770887"/>
                <a:gd name="connsiteY40" fmla="*/ 521395 h 599162"/>
                <a:gd name="connsiteX41" fmla="*/ 281307 w 770887"/>
                <a:gd name="connsiteY41" fmla="*/ 528465 h 599162"/>
                <a:gd name="connsiteX42" fmla="*/ 281307 w 770887"/>
                <a:gd name="connsiteY42" fmla="*/ 521395 h 599162"/>
                <a:gd name="connsiteX43" fmla="*/ 279540 w 770887"/>
                <a:gd name="connsiteY43" fmla="*/ 514325 h 599162"/>
                <a:gd name="connsiteX44" fmla="*/ 276005 w 770887"/>
                <a:gd name="connsiteY44" fmla="*/ 509023 h 599162"/>
                <a:gd name="connsiteX45" fmla="*/ 281307 w 770887"/>
                <a:gd name="connsiteY45" fmla="*/ 507255 h 599162"/>
                <a:gd name="connsiteX46" fmla="*/ 288377 w 770887"/>
                <a:gd name="connsiteY46" fmla="*/ 510790 h 599162"/>
                <a:gd name="connsiteX47" fmla="*/ 291912 w 770887"/>
                <a:gd name="connsiteY47" fmla="*/ 510790 h 599162"/>
                <a:gd name="connsiteX48" fmla="*/ 291912 w 770887"/>
                <a:gd name="connsiteY48" fmla="*/ 507255 h 599162"/>
                <a:gd name="connsiteX49" fmla="*/ 291912 w 770887"/>
                <a:gd name="connsiteY49" fmla="*/ 505488 h 599162"/>
                <a:gd name="connsiteX50" fmla="*/ 291912 w 770887"/>
                <a:gd name="connsiteY50" fmla="*/ 501953 h 599162"/>
                <a:gd name="connsiteX51" fmla="*/ 291912 w 770887"/>
                <a:gd name="connsiteY51" fmla="*/ 496651 h 599162"/>
                <a:gd name="connsiteX52" fmla="*/ 290144 w 770887"/>
                <a:gd name="connsiteY52" fmla="*/ 493116 h 599162"/>
                <a:gd name="connsiteX53" fmla="*/ 297214 w 770887"/>
                <a:gd name="connsiteY53" fmla="*/ 487813 h 599162"/>
                <a:gd name="connsiteX54" fmla="*/ 55075 w 770887"/>
                <a:gd name="connsiteY54" fmla="*/ 374697 h 599162"/>
                <a:gd name="connsiteX55" fmla="*/ 58610 w 770887"/>
                <a:gd name="connsiteY55" fmla="*/ 374697 h 599162"/>
                <a:gd name="connsiteX56" fmla="*/ 63912 w 770887"/>
                <a:gd name="connsiteY56" fmla="*/ 385302 h 599162"/>
                <a:gd name="connsiteX57" fmla="*/ 63912 w 770887"/>
                <a:gd name="connsiteY57" fmla="*/ 390604 h 599162"/>
                <a:gd name="connsiteX58" fmla="*/ 60377 w 770887"/>
                <a:gd name="connsiteY58" fmla="*/ 395906 h 599162"/>
                <a:gd name="connsiteX59" fmla="*/ 56842 w 770887"/>
                <a:gd name="connsiteY59" fmla="*/ 395906 h 599162"/>
                <a:gd name="connsiteX60" fmla="*/ 51540 w 770887"/>
                <a:gd name="connsiteY60" fmla="*/ 395906 h 599162"/>
                <a:gd name="connsiteX61" fmla="*/ 44470 w 770887"/>
                <a:gd name="connsiteY61" fmla="*/ 390604 h 599162"/>
                <a:gd name="connsiteX62" fmla="*/ 35633 w 770887"/>
                <a:gd name="connsiteY62" fmla="*/ 383534 h 599162"/>
                <a:gd name="connsiteX63" fmla="*/ 44470 w 770887"/>
                <a:gd name="connsiteY63" fmla="*/ 378232 h 599162"/>
                <a:gd name="connsiteX64" fmla="*/ 49773 w 770887"/>
                <a:gd name="connsiteY64" fmla="*/ 378232 h 599162"/>
                <a:gd name="connsiteX65" fmla="*/ 4447 w 770887"/>
                <a:gd name="connsiteY65" fmla="*/ 224465 h 599162"/>
                <a:gd name="connsiteX66" fmla="*/ 5929 w 770887"/>
                <a:gd name="connsiteY66" fmla="*/ 230488 h 599162"/>
                <a:gd name="connsiteX67" fmla="*/ 8894 w 770887"/>
                <a:gd name="connsiteY67" fmla="*/ 233499 h 599162"/>
                <a:gd name="connsiteX68" fmla="*/ 16306 w 770887"/>
                <a:gd name="connsiteY68" fmla="*/ 235005 h 599162"/>
                <a:gd name="connsiteX69" fmla="*/ 23717 w 770887"/>
                <a:gd name="connsiteY69" fmla="*/ 235005 h 599162"/>
                <a:gd name="connsiteX70" fmla="*/ 28164 w 770887"/>
                <a:gd name="connsiteY70" fmla="*/ 238016 h 599162"/>
                <a:gd name="connsiteX71" fmla="*/ 28164 w 770887"/>
                <a:gd name="connsiteY71" fmla="*/ 242533 h 599162"/>
                <a:gd name="connsiteX72" fmla="*/ 31129 w 770887"/>
                <a:gd name="connsiteY72" fmla="*/ 245544 h 599162"/>
                <a:gd name="connsiteX73" fmla="*/ 37058 w 770887"/>
                <a:gd name="connsiteY73" fmla="*/ 251566 h 599162"/>
                <a:gd name="connsiteX74" fmla="*/ 44470 w 770887"/>
                <a:gd name="connsiteY74" fmla="*/ 262106 h 599162"/>
                <a:gd name="connsiteX75" fmla="*/ 40023 w 770887"/>
                <a:gd name="connsiteY75" fmla="*/ 262106 h 599162"/>
                <a:gd name="connsiteX76" fmla="*/ 31129 w 770887"/>
                <a:gd name="connsiteY76" fmla="*/ 262106 h 599162"/>
                <a:gd name="connsiteX77" fmla="*/ 29647 w 770887"/>
                <a:gd name="connsiteY77" fmla="*/ 265117 h 599162"/>
                <a:gd name="connsiteX78" fmla="*/ 23717 w 770887"/>
                <a:gd name="connsiteY78" fmla="*/ 259095 h 599162"/>
                <a:gd name="connsiteX79" fmla="*/ 20753 w 770887"/>
                <a:gd name="connsiteY79" fmla="*/ 250061 h 599162"/>
                <a:gd name="connsiteX80" fmla="*/ 19270 w 770887"/>
                <a:gd name="connsiteY80" fmla="*/ 247050 h 599162"/>
                <a:gd name="connsiteX81" fmla="*/ 16306 w 770887"/>
                <a:gd name="connsiteY81" fmla="*/ 244038 h 599162"/>
                <a:gd name="connsiteX82" fmla="*/ 14823 w 770887"/>
                <a:gd name="connsiteY82" fmla="*/ 244038 h 599162"/>
                <a:gd name="connsiteX83" fmla="*/ 13341 w 770887"/>
                <a:gd name="connsiteY83" fmla="*/ 244038 h 599162"/>
                <a:gd name="connsiteX84" fmla="*/ 10376 w 770887"/>
                <a:gd name="connsiteY84" fmla="*/ 244038 h 599162"/>
                <a:gd name="connsiteX85" fmla="*/ 8894 w 770887"/>
                <a:gd name="connsiteY85" fmla="*/ 244038 h 599162"/>
                <a:gd name="connsiteX86" fmla="*/ 4447 w 770887"/>
                <a:gd name="connsiteY86" fmla="*/ 244038 h 599162"/>
                <a:gd name="connsiteX87" fmla="*/ 2964 w 770887"/>
                <a:gd name="connsiteY87" fmla="*/ 242533 h 599162"/>
                <a:gd name="connsiteX88" fmla="*/ 1482 w 770887"/>
                <a:gd name="connsiteY88" fmla="*/ 239521 h 599162"/>
                <a:gd name="connsiteX89" fmla="*/ 0 w 770887"/>
                <a:gd name="connsiteY89" fmla="*/ 235005 h 599162"/>
                <a:gd name="connsiteX90" fmla="*/ 0 w 770887"/>
                <a:gd name="connsiteY90" fmla="*/ 230488 h 599162"/>
                <a:gd name="connsiteX91" fmla="*/ 4447 w 770887"/>
                <a:gd name="connsiteY91" fmla="*/ 224465 h 599162"/>
                <a:gd name="connsiteX92" fmla="*/ 277183 w 770887"/>
                <a:gd name="connsiteY92" fmla="*/ 0 h 599162"/>
                <a:gd name="connsiteX93" fmla="*/ 283168 w 770887"/>
                <a:gd name="connsiteY93" fmla="*/ 5977 h 599162"/>
                <a:gd name="connsiteX94" fmla="*/ 286160 w 770887"/>
                <a:gd name="connsiteY94" fmla="*/ 10459 h 599162"/>
                <a:gd name="connsiteX95" fmla="*/ 283168 w 770887"/>
                <a:gd name="connsiteY95" fmla="*/ 10459 h 599162"/>
                <a:gd name="connsiteX96" fmla="*/ 283168 w 770887"/>
                <a:gd name="connsiteY96" fmla="*/ 14942 h 599162"/>
                <a:gd name="connsiteX97" fmla="*/ 287656 w 770887"/>
                <a:gd name="connsiteY97" fmla="*/ 17930 h 599162"/>
                <a:gd name="connsiteX98" fmla="*/ 293640 w 770887"/>
                <a:gd name="connsiteY98" fmla="*/ 17930 h 599162"/>
                <a:gd name="connsiteX99" fmla="*/ 293640 w 770887"/>
                <a:gd name="connsiteY99" fmla="*/ 13447 h 599162"/>
                <a:gd name="connsiteX100" fmla="*/ 296632 w 770887"/>
                <a:gd name="connsiteY100" fmla="*/ 10459 h 599162"/>
                <a:gd name="connsiteX101" fmla="*/ 299624 w 770887"/>
                <a:gd name="connsiteY101" fmla="*/ 13447 h 599162"/>
                <a:gd name="connsiteX102" fmla="*/ 304113 w 770887"/>
                <a:gd name="connsiteY102" fmla="*/ 19424 h 599162"/>
                <a:gd name="connsiteX103" fmla="*/ 313089 w 770887"/>
                <a:gd name="connsiteY103" fmla="*/ 17930 h 599162"/>
                <a:gd name="connsiteX104" fmla="*/ 325058 w 770887"/>
                <a:gd name="connsiteY104" fmla="*/ 20918 h 599162"/>
                <a:gd name="connsiteX105" fmla="*/ 325058 w 770887"/>
                <a:gd name="connsiteY105" fmla="*/ 25401 h 599162"/>
                <a:gd name="connsiteX106" fmla="*/ 328050 w 770887"/>
                <a:gd name="connsiteY106" fmla="*/ 31377 h 599162"/>
                <a:gd name="connsiteX107" fmla="*/ 335530 w 770887"/>
                <a:gd name="connsiteY107" fmla="*/ 37354 h 599162"/>
                <a:gd name="connsiteX108" fmla="*/ 351987 w 770887"/>
                <a:gd name="connsiteY108" fmla="*/ 37354 h 599162"/>
                <a:gd name="connsiteX109" fmla="*/ 356475 w 770887"/>
                <a:gd name="connsiteY109" fmla="*/ 37354 h 599162"/>
                <a:gd name="connsiteX110" fmla="*/ 360963 w 770887"/>
                <a:gd name="connsiteY110" fmla="*/ 34366 h 599162"/>
                <a:gd name="connsiteX111" fmla="*/ 366948 w 770887"/>
                <a:gd name="connsiteY111" fmla="*/ 34366 h 599162"/>
                <a:gd name="connsiteX112" fmla="*/ 374428 w 770887"/>
                <a:gd name="connsiteY112" fmla="*/ 38848 h 599162"/>
                <a:gd name="connsiteX113" fmla="*/ 375924 w 770887"/>
                <a:gd name="connsiteY113" fmla="*/ 43331 h 599162"/>
                <a:gd name="connsiteX114" fmla="*/ 375924 w 770887"/>
                <a:gd name="connsiteY114" fmla="*/ 47813 h 599162"/>
                <a:gd name="connsiteX115" fmla="*/ 375924 w 770887"/>
                <a:gd name="connsiteY115" fmla="*/ 48560 h 599162"/>
                <a:gd name="connsiteX116" fmla="*/ 375924 w 770887"/>
                <a:gd name="connsiteY116" fmla="*/ 50802 h 599162"/>
                <a:gd name="connsiteX117" fmla="*/ 383404 w 770887"/>
                <a:gd name="connsiteY117" fmla="*/ 46319 h 599162"/>
                <a:gd name="connsiteX118" fmla="*/ 392381 w 770887"/>
                <a:gd name="connsiteY118" fmla="*/ 43331 h 599162"/>
                <a:gd name="connsiteX119" fmla="*/ 398365 w 770887"/>
                <a:gd name="connsiteY119" fmla="*/ 43331 h 599162"/>
                <a:gd name="connsiteX120" fmla="*/ 410334 w 770887"/>
                <a:gd name="connsiteY120" fmla="*/ 47813 h 599162"/>
                <a:gd name="connsiteX121" fmla="*/ 420806 w 770887"/>
                <a:gd name="connsiteY121" fmla="*/ 50802 h 599162"/>
                <a:gd name="connsiteX122" fmla="*/ 432775 w 770887"/>
                <a:gd name="connsiteY122" fmla="*/ 47813 h 599162"/>
                <a:gd name="connsiteX123" fmla="*/ 438759 w 770887"/>
                <a:gd name="connsiteY123" fmla="*/ 43331 h 599162"/>
                <a:gd name="connsiteX124" fmla="*/ 444743 w 770887"/>
                <a:gd name="connsiteY124" fmla="*/ 43331 h 599162"/>
                <a:gd name="connsiteX125" fmla="*/ 447736 w 770887"/>
                <a:gd name="connsiteY125" fmla="*/ 43331 h 599162"/>
                <a:gd name="connsiteX126" fmla="*/ 455216 w 770887"/>
                <a:gd name="connsiteY126" fmla="*/ 50802 h 599162"/>
                <a:gd name="connsiteX127" fmla="*/ 462696 w 770887"/>
                <a:gd name="connsiteY127" fmla="*/ 56778 h 599162"/>
                <a:gd name="connsiteX128" fmla="*/ 476161 w 770887"/>
                <a:gd name="connsiteY128" fmla="*/ 58272 h 599162"/>
                <a:gd name="connsiteX129" fmla="*/ 482145 w 770887"/>
                <a:gd name="connsiteY129" fmla="*/ 110568 h 599162"/>
                <a:gd name="connsiteX130" fmla="*/ 500098 w 770887"/>
                <a:gd name="connsiteY130" fmla="*/ 242056 h 599162"/>
                <a:gd name="connsiteX131" fmla="*/ 521043 w 770887"/>
                <a:gd name="connsiteY131" fmla="*/ 400438 h 599162"/>
                <a:gd name="connsiteX132" fmla="*/ 525531 w 770887"/>
                <a:gd name="connsiteY132" fmla="*/ 409403 h 599162"/>
                <a:gd name="connsiteX133" fmla="*/ 540492 w 770887"/>
                <a:gd name="connsiteY133" fmla="*/ 409403 h 599162"/>
                <a:gd name="connsiteX134" fmla="*/ 543484 w 770887"/>
                <a:gd name="connsiteY134" fmla="*/ 400438 h 599162"/>
                <a:gd name="connsiteX135" fmla="*/ 555453 w 770887"/>
                <a:gd name="connsiteY135" fmla="*/ 400438 h 599162"/>
                <a:gd name="connsiteX136" fmla="*/ 555453 w 770887"/>
                <a:gd name="connsiteY136" fmla="*/ 404920 h 599162"/>
                <a:gd name="connsiteX137" fmla="*/ 559941 w 770887"/>
                <a:gd name="connsiteY137" fmla="*/ 410897 h 599162"/>
                <a:gd name="connsiteX138" fmla="*/ 579390 w 770887"/>
                <a:gd name="connsiteY138" fmla="*/ 424344 h 599162"/>
                <a:gd name="connsiteX139" fmla="*/ 595847 w 770887"/>
                <a:gd name="connsiteY139" fmla="*/ 442274 h 599162"/>
                <a:gd name="connsiteX140" fmla="*/ 604823 w 770887"/>
                <a:gd name="connsiteY140" fmla="*/ 434803 h 599162"/>
                <a:gd name="connsiteX141" fmla="*/ 610807 w 770887"/>
                <a:gd name="connsiteY141" fmla="*/ 419862 h 599162"/>
                <a:gd name="connsiteX142" fmla="*/ 618288 w 770887"/>
                <a:gd name="connsiteY142" fmla="*/ 412391 h 599162"/>
                <a:gd name="connsiteX143" fmla="*/ 625768 w 770887"/>
                <a:gd name="connsiteY143" fmla="*/ 407908 h 599162"/>
                <a:gd name="connsiteX144" fmla="*/ 639233 w 770887"/>
                <a:gd name="connsiteY144" fmla="*/ 413885 h 599162"/>
                <a:gd name="connsiteX145" fmla="*/ 655690 w 770887"/>
                <a:gd name="connsiteY145" fmla="*/ 425838 h 599162"/>
                <a:gd name="connsiteX146" fmla="*/ 672146 w 770887"/>
                <a:gd name="connsiteY146" fmla="*/ 442274 h 599162"/>
                <a:gd name="connsiteX147" fmla="*/ 684115 w 770887"/>
                <a:gd name="connsiteY147" fmla="*/ 455722 h 599162"/>
                <a:gd name="connsiteX148" fmla="*/ 708052 w 770887"/>
                <a:gd name="connsiteY148" fmla="*/ 479629 h 599162"/>
                <a:gd name="connsiteX149" fmla="*/ 723013 w 770887"/>
                <a:gd name="connsiteY149" fmla="*/ 500547 h 599162"/>
                <a:gd name="connsiteX150" fmla="*/ 731989 w 770887"/>
                <a:gd name="connsiteY150" fmla="*/ 502041 h 599162"/>
                <a:gd name="connsiteX151" fmla="*/ 742462 w 770887"/>
                <a:gd name="connsiteY151" fmla="*/ 503535 h 599162"/>
                <a:gd name="connsiteX152" fmla="*/ 760415 w 770887"/>
                <a:gd name="connsiteY152" fmla="*/ 509512 h 599162"/>
                <a:gd name="connsiteX153" fmla="*/ 767895 w 770887"/>
                <a:gd name="connsiteY153" fmla="*/ 513994 h 599162"/>
                <a:gd name="connsiteX154" fmla="*/ 767895 w 770887"/>
                <a:gd name="connsiteY154" fmla="*/ 519971 h 599162"/>
                <a:gd name="connsiteX155" fmla="*/ 770887 w 770887"/>
                <a:gd name="connsiteY155" fmla="*/ 533419 h 599162"/>
                <a:gd name="connsiteX156" fmla="*/ 770887 w 770887"/>
                <a:gd name="connsiteY156" fmla="*/ 539395 h 599162"/>
                <a:gd name="connsiteX157" fmla="*/ 770887 w 770887"/>
                <a:gd name="connsiteY157" fmla="*/ 545372 h 599162"/>
                <a:gd name="connsiteX158" fmla="*/ 770887 w 770887"/>
                <a:gd name="connsiteY158" fmla="*/ 558820 h 599162"/>
                <a:gd name="connsiteX159" fmla="*/ 764903 w 770887"/>
                <a:gd name="connsiteY159" fmla="*/ 563302 h 599162"/>
                <a:gd name="connsiteX160" fmla="*/ 760415 w 770887"/>
                <a:gd name="connsiteY160" fmla="*/ 557325 h 599162"/>
                <a:gd name="connsiteX161" fmla="*/ 755926 w 770887"/>
                <a:gd name="connsiteY161" fmla="*/ 549855 h 599162"/>
                <a:gd name="connsiteX162" fmla="*/ 751438 w 770887"/>
                <a:gd name="connsiteY162" fmla="*/ 552843 h 599162"/>
                <a:gd name="connsiteX163" fmla="*/ 755926 w 770887"/>
                <a:gd name="connsiteY163" fmla="*/ 560314 h 599162"/>
                <a:gd name="connsiteX164" fmla="*/ 752934 w 770887"/>
                <a:gd name="connsiteY164" fmla="*/ 561808 h 599162"/>
                <a:gd name="connsiteX165" fmla="*/ 748446 w 770887"/>
                <a:gd name="connsiteY165" fmla="*/ 558820 h 599162"/>
                <a:gd name="connsiteX166" fmla="*/ 739470 w 770887"/>
                <a:gd name="connsiteY166" fmla="*/ 555831 h 599162"/>
                <a:gd name="connsiteX167" fmla="*/ 739470 w 770887"/>
                <a:gd name="connsiteY167" fmla="*/ 549855 h 599162"/>
                <a:gd name="connsiteX168" fmla="*/ 736478 w 770887"/>
                <a:gd name="connsiteY168" fmla="*/ 542384 h 599162"/>
                <a:gd name="connsiteX169" fmla="*/ 731989 w 770887"/>
                <a:gd name="connsiteY169" fmla="*/ 539395 h 599162"/>
                <a:gd name="connsiteX170" fmla="*/ 728997 w 770887"/>
                <a:gd name="connsiteY170" fmla="*/ 533419 h 599162"/>
                <a:gd name="connsiteX171" fmla="*/ 717029 w 770887"/>
                <a:gd name="connsiteY171" fmla="*/ 524454 h 599162"/>
                <a:gd name="connsiteX172" fmla="*/ 706556 w 770887"/>
                <a:gd name="connsiteY172" fmla="*/ 525948 h 599162"/>
                <a:gd name="connsiteX173" fmla="*/ 709548 w 770887"/>
                <a:gd name="connsiteY173" fmla="*/ 530430 h 599162"/>
                <a:gd name="connsiteX174" fmla="*/ 712540 w 770887"/>
                <a:gd name="connsiteY174" fmla="*/ 533419 h 599162"/>
                <a:gd name="connsiteX175" fmla="*/ 723013 w 770887"/>
                <a:gd name="connsiteY175" fmla="*/ 539395 h 599162"/>
                <a:gd name="connsiteX176" fmla="*/ 728997 w 770887"/>
                <a:gd name="connsiteY176" fmla="*/ 545372 h 599162"/>
                <a:gd name="connsiteX177" fmla="*/ 728997 w 770887"/>
                <a:gd name="connsiteY177" fmla="*/ 549855 h 599162"/>
                <a:gd name="connsiteX178" fmla="*/ 733485 w 770887"/>
                <a:gd name="connsiteY178" fmla="*/ 554337 h 599162"/>
                <a:gd name="connsiteX179" fmla="*/ 736478 w 770887"/>
                <a:gd name="connsiteY179" fmla="*/ 558820 h 599162"/>
                <a:gd name="connsiteX180" fmla="*/ 739470 w 770887"/>
                <a:gd name="connsiteY180" fmla="*/ 569279 h 599162"/>
                <a:gd name="connsiteX181" fmla="*/ 739470 w 770887"/>
                <a:gd name="connsiteY181" fmla="*/ 572267 h 599162"/>
                <a:gd name="connsiteX182" fmla="*/ 734981 w 770887"/>
                <a:gd name="connsiteY182" fmla="*/ 573761 h 599162"/>
                <a:gd name="connsiteX183" fmla="*/ 731989 w 770887"/>
                <a:gd name="connsiteY183" fmla="*/ 566290 h 599162"/>
                <a:gd name="connsiteX184" fmla="*/ 731989 w 770887"/>
                <a:gd name="connsiteY184" fmla="*/ 573761 h 599162"/>
                <a:gd name="connsiteX185" fmla="*/ 728997 w 770887"/>
                <a:gd name="connsiteY185" fmla="*/ 579738 h 599162"/>
                <a:gd name="connsiteX186" fmla="*/ 724509 w 770887"/>
                <a:gd name="connsiteY186" fmla="*/ 578244 h 599162"/>
                <a:gd name="connsiteX187" fmla="*/ 717029 w 770887"/>
                <a:gd name="connsiteY187" fmla="*/ 570773 h 599162"/>
                <a:gd name="connsiteX188" fmla="*/ 709548 w 770887"/>
                <a:gd name="connsiteY188" fmla="*/ 561808 h 599162"/>
                <a:gd name="connsiteX189" fmla="*/ 703564 w 770887"/>
                <a:gd name="connsiteY189" fmla="*/ 564796 h 599162"/>
                <a:gd name="connsiteX190" fmla="*/ 699076 w 770887"/>
                <a:gd name="connsiteY190" fmla="*/ 564796 h 599162"/>
                <a:gd name="connsiteX191" fmla="*/ 702068 w 770887"/>
                <a:gd name="connsiteY191" fmla="*/ 555831 h 599162"/>
                <a:gd name="connsiteX192" fmla="*/ 709548 w 770887"/>
                <a:gd name="connsiteY192" fmla="*/ 554337 h 599162"/>
                <a:gd name="connsiteX193" fmla="*/ 706556 w 770887"/>
                <a:gd name="connsiteY193" fmla="*/ 545372 h 599162"/>
                <a:gd name="connsiteX194" fmla="*/ 697580 w 770887"/>
                <a:gd name="connsiteY194" fmla="*/ 549855 h 599162"/>
                <a:gd name="connsiteX195" fmla="*/ 700572 w 770887"/>
                <a:gd name="connsiteY195" fmla="*/ 540890 h 599162"/>
                <a:gd name="connsiteX196" fmla="*/ 696084 w 770887"/>
                <a:gd name="connsiteY196" fmla="*/ 534913 h 599162"/>
                <a:gd name="connsiteX197" fmla="*/ 694588 w 770887"/>
                <a:gd name="connsiteY197" fmla="*/ 530430 h 599162"/>
                <a:gd name="connsiteX198" fmla="*/ 694588 w 770887"/>
                <a:gd name="connsiteY198" fmla="*/ 525948 h 599162"/>
                <a:gd name="connsiteX199" fmla="*/ 700572 w 770887"/>
                <a:gd name="connsiteY199" fmla="*/ 516983 h 599162"/>
                <a:gd name="connsiteX200" fmla="*/ 693091 w 770887"/>
                <a:gd name="connsiteY200" fmla="*/ 516983 h 599162"/>
                <a:gd name="connsiteX201" fmla="*/ 690099 w 770887"/>
                <a:gd name="connsiteY201" fmla="*/ 519971 h 599162"/>
                <a:gd name="connsiteX202" fmla="*/ 690099 w 770887"/>
                <a:gd name="connsiteY202" fmla="*/ 522959 h 599162"/>
                <a:gd name="connsiteX203" fmla="*/ 690099 w 770887"/>
                <a:gd name="connsiteY203" fmla="*/ 531925 h 599162"/>
                <a:gd name="connsiteX204" fmla="*/ 685611 w 770887"/>
                <a:gd name="connsiteY204" fmla="*/ 534913 h 599162"/>
                <a:gd name="connsiteX205" fmla="*/ 682619 w 770887"/>
                <a:gd name="connsiteY205" fmla="*/ 537901 h 599162"/>
                <a:gd name="connsiteX206" fmla="*/ 682619 w 770887"/>
                <a:gd name="connsiteY206" fmla="*/ 533419 h 599162"/>
                <a:gd name="connsiteX207" fmla="*/ 681123 w 770887"/>
                <a:gd name="connsiteY207" fmla="*/ 527442 h 599162"/>
                <a:gd name="connsiteX208" fmla="*/ 679627 w 770887"/>
                <a:gd name="connsiteY208" fmla="*/ 519971 h 599162"/>
                <a:gd name="connsiteX209" fmla="*/ 678131 w 770887"/>
                <a:gd name="connsiteY209" fmla="*/ 515489 h 599162"/>
                <a:gd name="connsiteX210" fmla="*/ 676635 w 770887"/>
                <a:gd name="connsiteY210" fmla="*/ 511006 h 599162"/>
                <a:gd name="connsiteX211" fmla="*/ 676635 w 770887"/>
                <a:gd name="connsiteY211" fmla="*/ 506524 h 599162"/>
                <a:gd name="connsiteX212" fmla="*/ 681123 w 770887"/>
                <a:gd name="connsiteY212" fmla="*/ 503535 h 599162"/>
                <a:gd name="connsiteX213" fmla="*/ 684115 w 770887"/>
                <a:gd name="connsiteY213" fmla="*/ 499053 h 599162"/>
                <a:gd name="connsiteX214" fmla="*/ 690099 w 770887"/>
                <a:gd name="connsiteY214" fmla="*/ 493076 h 599162"/>
                <a:gd name="connsiteX215" fmla="*/ 684115 w 770887"/>
                <a:gd name="connsiteY215" fmla="*/ 482617 h 599162"/>
                <a:gd name="connsiteX216" fmla="*/ 681123 w 770887"/>
                <a:gd name="connsiteY216" fmla="*/ 484111 h 599162"/>
                <a:gd name="connsiteX217" fmla="*/ 678131 w 770887"/>
                <a:gd name="connsiteY217" fmla="*/ 491582 h 599162"/>
                <a:gd name="connsiteX218" fmla="*/ 672146 w 770887"/>
                <a:gd name="connsiteY218" fmla="*/ 499053 h 599162"/>
                <a:gd name="connsiteX219" fmla="*/ 667658 w 770887"/>
                <a:gd name="connsiteY219" fmla="*/ 502041 h 599162"/>
                <a:gd name="connsiteX220" fmla="*/ 666162 w 770887"/>
                <a:gd name="connsiteY220" fmla="*/ 505029 h 599162"/>
                <a:gd name="connsiteX221" fmla="*/ 669154 w 770887"/>
                <a:gd name="connsiteY221" fmla="*/ 516983 h 599162"/>
                <a:gd name="connsiteX222" fmla="*/ 675139 w 770887"/>
                <a:gd name="connsiteY222" fmla="*/ 533419 h 599162"/>
                <a:gd name="connsiteX223" fmla="*/ 669154 w 770887"/>
                <a:gd name="connsiteY223" fmla="*/ 531925 h 599162"/>
                <a:gd name="connsiteX224" fmla="*/ 660178 w 770887"/>
                <a:gd name="connsiteY224" fmla="*/ 513994 h 599162"/>
                <a:gd name="connsiteX225" fmla="*/ 649705 w 770887"/>
                <a:gd name="connsiteY225" fmla="*/ 499053 h 599162"/>
                <a:gd name="connsiteX226" fmla="*/ 646713 w 770887"/>
                <a:gd name="connsiteY226" fmla="*/ 508018 h 599162"/>
                <a:gd name="connsiteX227" fmla="*/ 643721 w 770887"/>
                <a:gd name="connsiteY227" fmla="*/ 506524 h 599162"/>
                <a:gd name="connsiteX228" fmla="*/ 639233 w 770887"/>
                <a:gd name="connsiteY228" fmla="*/ 496064 h 599162"/>
                <a:gd name="connsiteX229" fmla="*/ 633249 w 770887"/>
                <a:gd name="connsiteY229" fmla="*/ 491582 h 599162"/>
                <a:gd name="connsiteX230" fmla="*/ 618288 w 770887"/>
                <a:gd name="connsiteY230" fmla="*/ 475146 h 599162"/>
                <a:gd name="connsiteX231" fmla="*/ 618288 w 770887"/>
                <a:gd name="connsiteY231" fmla="*/ 464687 h 599162"/>
                <a:gd name="connsiteX232" fmla="*/ 615296 w 770887"/>
                <a:gd name="connsiteY232" fmla="*/ 470664 h 599162"/>
                <a:gd name="connsiteX233" fmla="*/ 607815 w 770887"/>
                <a:gd name="connsiteY233" fmla="*/ 467675 h 599162"/>
                <a:gd name="connsiteX234" fmla="*/ 591358 w 770887"/>
                <a:gd name="connsiteY234" fmla="*/ 452734 h 599162"/>
                <a:gd name="connsiteX235" fmla="*/ 580886 w 770887"/>
                <a:gd name="connsiteY235" fmla="*/ 440780 h 599162"/>
                <a:gd name="connsiteX236" fmla="*/ 574902 w 770887"/>
                <a:gd name="connsiteY236" fmla="*/ 442274 h 599162"/>
                <a:gd name="connsiteX237" fmla="*/ 561437 w 770887"/>
                <a:gd name="connsiteY237" fmla="*/ 439286 h 599162"/>
                <a:gd name="connsiteX238" fmla="*/ 552461 w 770887"/>
                <a:gd name="connsiteY238" fmla="*/ 430321 h 599162"/>
                <a:gd name="connsiteX239" fmla="*/ 552461 w 770887"/>
                <a:gd name="connsiteY239" fmla="*/ 419862 h 599162"/>
                <a:gd name="connsiteX240" fmla="*/ 547972 w 770887"/>
                <a:gd name="connsiteY240" fmla="*/ 422850 h 599162"/>
                <a:gd name="connsiteX241" fmla="*/ 530020 w 770887"/>
                <a:gd name="connsiteY241" fmla="*/ 422850 h 599162"/>
                <a:gd name="connsiteX242" fmla="*/ 521043 w 770887"/>
                <a:gd name="connsiteY242" fmla="*/ 421356 h 599162"/>
                <a:gd name="connsiteX243" fmla="*/ 510571 w 770887"/>
                <a:gd name="connsiteY243" fmla="*/ 418368 h 599162"/>
                <a:gd name="connsiteX244" fmla="*/ 491122 w 770887"/>
                <a:gd name="connsiteY244" fmla="*/ 416873 h 599162"/>
                <a:gd name="connsiteX245" fmla="*/ 471673 w 770887"/>
                <a:gd name="connsiteY245" fmla="*/ 421356 h 599162"/>
                <a:gd name="connsiteX246" fmla="*/ 458208 w 770887"/>
                <a:gd name="connsiteY246" fmla="*/ 424344 h 599162"/>
                <a:gd name="connsiteX247" fmla="*/ 461200 w 770887"/>
                <a:gd name="connsiteY247" fmla="*/ 412391 h 599162"/>
                <a:gd name="connsiteX248" fmla="*/ 456712 w 770887"/>
                <a:gd name="connsiteY248" fmla="*/ 415379 h 599162"/>
                <a:gd name="connsiteX249" fmla="*/ 449232 w 770887"/>
                <a:gd name="connsiteY249" fmla="*/ 410897 h 599162"/>
                <a:gd name="connsiteX250" fmla="*/ 443247 w 770887"/>
                <a:gd name="connsiteY250" fmla="*/ 407908 h 599162"/>
                <a:gd name="connsiteX251" fmla="*/ 437263 w 770887"/>
                <a:gd name="connsiteY251" fmla="*/ 407908 h 599162"/>
                <a:gd name="connsiteX252" fmla="*/ 432775 w 770887"/>
                <a:gd name="connsiteY252" fmla="*/ 407908 h 599162"/>
                <a:gd name="connsiteX253" fmla="*/ 425294 w 770887"/>
                <a:gd name="connsiteY253" fmla="*/ 412391 h 599162"/>
                <a:gd name="connsiteX254" fmla="*/ 419310 w 770887"/>
                <a:gd name="connsiteY254" fmla="*/ 415379 h 599162"/>
                <a:gd name="connsiteX255" fmla="*/ 413326 w 770887"/>
                <a:gd name="connsiteY255" fmla="*/ 422850 h 599162"/>
                <a:gd name="connsiteX256" fmla="*/ 410334 w 770887"/>
                <a:gd name="connsiteY256" fmla="*/ 425838 h 599162"/>
                <a:gd name="connsiteX257" fmla="*/ 402853 w 770887"/>
                <a:gd name="connsiteY257" fmla="*/ 424344 h 599162"/>
                <a:gd name="connsiteX258" fmla="*/ 410334 w 770887"/>
                <a:gd name="connsiteY258" fmla="*/ 418368 h 599162"/>
                <a:gd name="connsiteX259" fmla="*/ 419310 w 770887"/>
                <a:gd name="connsiteY259" fmla="*/ 409403 h 599162"/>
                <a:gd name="connsiteX260" fmla="*/ 425294 w 770887"/>
                <a:gd name="connsiteY260" fmla="*/ 403426 h 599162"/>
                <a:gd name="connsiteX261" fmla="*/ 429783 w 770887"/>
                <a:gd name="connsiteY261" fmla="*/ 397449 h 599162"/>
                <a:gd name="connsiteX262" fmla="*/ 426791 w 770887"/>
                <a:gd name="connsiteY262" fmla="*/ 397449 h 599162"/>
                <a:gd name="connsiteX263" fmla="*/ 420806 w 770887"/>
                <a:gd name="connsiteY263" fmla="*/ 394461 h 599162"/>
                <a:gd name="connsiteX264" fmla="*/ 420806 w 770887"/>
                <a:gd name="connsiteY264" fmla="*/ 384002 h 599162"/>
                <a:gd name="connsiteX265" fmla="*/ 414822 w 770887"/>
                <a:gd name="connsiteY265" fmla="*/ 388484 h 599162"/>
                <a:gd name="connsiteX266" fmla="*/ 413326 w 770887"/>
                <a:gd name="connsiteY266" fmla="*/ 389978 h 599162"/>
                <a:gd name="connsiteX267" fmla="*/ 402853 w 770887"/>
                <a:gd name="connsiteY267" fmla="*/ 389978 h 599162"/>
                <a:gd name="connsiteX268" fmla="*/ 393877 w 770887"/>
                <a:gd name="connsiteY268" fmla="*/ 388484 h 599162"/>
                <a:gd name="connsiteX269" fmla="*/ 389389 w 770887"/>
                <a:gd name="connsiteY269" fmla="*/ 392967 h 599162"/>
                <a:gd name="connsiteX270" fmla="*/ 386397 w 770887"/>
                <a:gd name="connsiteY270" fmla="*/ 401932 h 599162"/>
                <a:gd name="connsiteX271" fmla="*/ 392381 w 770887"/>
                <a:gd name="connsiteY271" fmla="*/ 409403 h 599162"/>
                <a:gd name="connsiteX272" fmla="*/ 389389 w 770887"/>
                <a:gd name="connsiteY272" fmla="*/ 421356 h 599162"/>
                <a:gd name="connsiteX273" fmla="*/ 381908 w 770887"/>
                <a:gd name="connsiteY273" fmla="*/ 428827 h 599162"/>
                <a:gd name="connsiteX274" fmla="*/ 374428 w 770887"/>
                <a:gd name="connsiteY274" fmla="*/ 428827 h 599162"/>
                <a:gd name="connsiteX275" fmla="*/ 365452 w 770887"/>
                <a:gd name="connsiteY275" fmla="*/ 428827 h 599162"/>
                <a:gd name="connsiteX276" fmla="*/ 362459 w 770887"/>
                <a:gd name="connsiteY276" fmla="*/ 439286 h 599162"/>
                <a:gd name="connsiteX277" fmla="*/ 350491 w 770887"/>
                <a:gd name="connsiteY277" fmla="*/ 443769 h 599162"/>
                <a:gd name="connsiteX278" fmla="*/ 348995 w 770887"/>
                <a:gd name="connsiteY278" fmla="*/ 446757 h 599162"/>
                <a:gd name="connsiteX279" fmla="*/ 338522 w 770887"/>
                <a:gd name="connsiteY279" fmla="*/ 454228 h 599162"/>
                <a:gd name="connsiteX280" fmla="*/ 328050 w 770887"/>
                <a:gd name="connsiteY280" fmla="*/ 457216 h 599162"/>
                <a:gd name="connsiteX281" fmla="*/ 322065 w 770887"/>
                <a:gd name="connsiteY281" fmla="*/ 458710 h 599162"/>
                <a:gd name="connsiteX282" fmla="*/ 319073 w 770887"/>
                <a:gd name="connsiteY282" fmla="*/ 454228 h 599162"/>
                <a:gd name="connsiteX283" fmla="*/ 317577 w 770887"/>
                <a:gd name="connsiteY283" fmla="*/ 451239 h 599162"/>
                <a:gd name="connsiteX284" fmla="*/ 325058 w 770887"/>
                <a:gd name="connsiteY284" fmla="*/ 448251 h 599162"/>
                <a:gd name="connsiteX285" fmla="*/ 331042 w 770887"/>
                <a:gd name="connsiteY285" fmla="*/ 440780 h 599162"/>
                <a:gd name="connsiteX286" fmla="*/ 323561 w 770887"/>
                <a:gd name="connsiteY286" fmla="*/ 440780 h 599162"/>
                <a:gd name="connsiteX287" fmla="*/ 320569 w 770887"/>
                <a:gd name="connsiteY287" fmla="*/ 436298 h 599162"/>
                <a:gd name="connsiteX288" fmla="*/ 328050 w 770887"/>
                <a:gd name="connsiteY288" fmla="*/ 425838 h 599162"/>
                <a:gd name="connsiteX289" fmla="*/ 331042 w 770887"/>
                <a:gd name="connsiteY289" fmla="*/ 415379 h 599162"/>
                <a:gd name="connsiteX290" fmla="*/ 335530 w 770887"/>
                <a:gd name="connsiteY290" fmla="*/ 400438 h 599162"/>
                <a:gd name="connsiteX291" fmla="*/ 343010 w 770887"/>
                <a:gd name="connsiteY291" fmla="*/ 391473 h 599162"/>
                <a:gd name="connsiteX292" fmla="*/ 369940 w 770887"/>
                <a:gd name="connsiteY292" fmla="*/ 394461 h 599162"/>
                <a:gd name="connsiteX293" fmla="*/ 365452 w 770887"/>
                <a:gd name="connsiteY293" fmla="*/ 388484 h 599162"/>
                <a:gd name="connsiteX294" fmla="*/ 357971 w 770887"/>
                <a:gd name="connsiteY294" fmla="*/ 386990 h 599162"/>
                <a:gd name="connsiteX295" fmla="*/ 344507 w 770887"/>
                <a:gd name="connsiteY295" fmla="*/ 381013 h 599162"/>
                <a:gd name="connsiteX296" fmla="*/ 334034 w 770887"/>
                <a:gd name="connsiteY296" fmla="*/ 385496 h 599162"/>
                <a:gd name="connsiteX297" fmla="*/ 325058 w 770887"/>
                <a:gd name="connsiteY297" fmla="*/ 392967 h 599162"/>
                <a:gd name="connsiteX298" fmla="*/ 316081 w 770887"/>
                <a:gd name="connsiteY298" fmla="*/ 400438 h 599162"/>
                <a:gd name="connsiteX299" fmla="*/ 311593 w 770887"/>
                <a:gd name="connsiteY299" fmla="*/ 409403 h 599162"/>
                <a:gd name="connsiteX300" fmla="*/ 310097 w 770887"/>
                <a:gd name="connsiteY300" fmla="*/ 416873 h 599162"/>
                <a:gd name="connsiteX301" fmla="*/ 304113 w 770887"/>
                <a:gd name="connsiteY301" fmla="*/ 416873 h 599162"/>
                <a:gd name="connsiteX302" fmla="*/ 304113 w 770887"/>
                <a:gd name="connsiteY302" fmla="*/ 419862 h 599162"/>
                <a:gd name="connsiteX303" fmla="*/ 307105 w 770887"/>
                <a:gd name="connsiteY303" fmla="*/ 425838 h 599162"/>
                <a:gd name="connsiteX304" fmla="*/ 305609 w 770887"/>
                <a:gd name="connsiteY304" fmla="*/ 430321 h 599162"/>
                <a:gd name="connsiteX305" fmla="*/ 301120 w 770887"/>
                <a:gd name="connsiteY305" fmla="*/ 434803 h 599162"/>
                <a:gd name="connsiteX306" fmla="*/ 290648 w 770887"/>
                <a:gd name="connsiteY306" fmla="*/ 440780 h 599162"/>
                <a:gd name="connsiteX307" fmla="*/ 284664 w 770887"/>
                <a:gd name="connsiteY307" fmla="*/ 445263 h 599162"/>
                <a:gd name="connsiteX308" fmla="*/ 277183 w 770887"/>
                <a:gd name="connsiteY308" fmla="*/ 452734 h 599162"/>
                <a:gd name="connsiteX309" fmla="*/ 275687 w 770887"/>
                <a:gd name="connsiteY309" fmla="*/ 460204 h 599162"/>
                <a:gd name="connsiteX310" fmla="*/ 286160 w 770887"/>
                <a:gd name="connsiteY310" fmla="*/ 463193 h 599162"/>
                <a:gd name="connsiteX311" fmla="*/ 287656 w 770887"/>
                <a:gd name="connsiteY311" fmla="*/ 473652 h 599162"/>
                <a:gd name="connsiteX312" fmla="*/ 283168 w 770887"/>
                <a:gd name="connsiteY312" fmla="*/ 479629 h 599162"/>
                <a:gd name="connsiteX313" fmla="*/ 275687 w 770887"/>
                <a:gd name="connsiteY313" fmla="*/ 484111 h 599162"/>
                <a:gd name="connsiteX314" fmla="*/ 266711 w 770887"/>
                <a:gd name="connsiteY314" fmla="*/ 496064 h 599162"/>
                <a:gd name="connsiteX315" fmla="*/ 253246 w 770887"/>
                <a:gd name="connsiteY315" fmla="*/ 505029 h 599162"/>
                <a:gd name="connsiteX316" fmla="*/ 226317 w 770887"/>
                <a:gd name="connsiteY316" fmla="*/ 518477 h 599162"/>
                <a:gd name="connsiteX317" fmla="*/ 224821 w 770887"/>
                <a:gd name="connsiteY317" fmla="*/ 530430 h 599162"/>
                <a:gd name="connsiteX318" fmla="*/ 214348 w 770887"/>
                <a:gd name="connsiteY318" fmla="*/ 534913 h 599162"/>
                <a:gd name="connsiteX319" fmla="*/ 203876 w 770887"/>
                <a:gd name="connsiteY319" fmla="*/ 540890 h 599162"/>
                <a:gd name="connsiteX320" fmla="*/ 190411 w 770887"/>
                <a:gd name="connsiteY320" fmla="*/ 545372 h 599162"/>
                <a:gd name="connsiteX321" fmla="*/ 185923 w 770887"/>
                <a:gd name="connsiteY321" fmla="*/ 548360 h 599162"/>
                <a:gd name="connsiteX322" fmla="*/ 179939 w 770887"/>
                <a:gd name="connsiteY322" fmla="*/ 552843 h 599162"/>
                <a:gd name="connsiteX323" fmla="*/ 175450 w 770887"/>
                <a:gd name="connsiteY323" fmla="*/ 557325 h 599162"/>
                <a:gd name="connsiteX324" fmla="*/ 172458 w 770887"/>
                <a:gd name="connsiteY324" fmla="*/ 566290 h 599162"/>
                <a:gd name="connsiteX325" fmla="*/ 164978 w 770887"/>
                <a:gd name="connsiteY325" fmla="*/ 567785 h 599162"/>
                <a:gd name="connsiteX326" fmla="*/ 154505 w 770887"/>
                <a:gd name="connsiteY326" fmla="*/ 570773 h 599162"/>
                <a:gd name="connsiteX327" fmla="*/ 147025 w 770887"/>
                <a:gd name="connsiteY327" fmla="*/ 570773 h 599162"/>
                <a:gd name="connsiteX328" fmla="*/ 139545 w 770887"/>
                <a:gd name="connsiteY328" fmla="*/ 573761 h 599162"/>
                <a:gd name="connsiteX329" fmla="*/ 129072 w 770887"/>
                <a:gd name="connsiteY329" fmla="*/ 579738 h 599162"/>
                <a:gd name="connsiteX330" fmla="*/ 132064 w 770887"/>
                <a:gd name="connsiteY330" fmla="*/ 587209 h 599162"/>
                <a:gd name="connsiteX331" fmla="*/ 129072 w 770887"/>
                <a:gd name="connsiteY331" fmla="*/ 588703 h 599162"/>
                <a:gd name="connsiteX332" fmla="*/ 121592 w 770887"/>
                <a:gd name="connsiteY332" fmla="*/ 584220 h 599162"/>
                <a:gd name="connsiteX333" fmla="*/ 114111 w 770887"/>
                <a:gd name="connsiteY333" fmla="*/ 581232 h 599162"/>
                <a:gd name="connsiteX334" fmla="*/ 108127 w 770887"/>
                <a:gd name="connsiteY334" fmla="*/ 572267 h 599162"/>
                <a:gd name="connsiteX335" fmla="*/ 106631 w 770887"/>
                <a:gd name="connsiteY335" fmla="*/ 575255 h 599162"/>
                <a:gd name="connsiteX336" fmla="*/ 106631 w 770887"/>
                <a:gd name="connsiteY336" fmla="*/ 587209 h 599162"/>
                <a:gd name="connsiteX337" fmla="*/ 97655 w 770887"/>
                <a:gd name="connsiteY337" fmla="*/ 587209 h 599162"/>
                <a:gd name="connsiteX338" fmla="*/ 97655 w 770887"/>
                <a:gd name="connsiteY338" fmla="*/ 591691 h 599162"/>
                <a:gd name="connsiteX339" fmla="*/ 88678 w 770887"/>
                <a:gd name="connsiteY339" fmla="*/ 591691 h 599162"/>
                <a:gd name="connsiteX340" fmla="*/ 88678 w 770887"/>
                <a:gd name="connsiteY340" fmla="*/ 590197 h 599162"/>
                <a:gd name="connsiteX341" fmla="*/ 84190 w 770887"/>
                <a:gd name="connsiteY341" fmla="*/ 588703 h 599162"/>
                <a:gd name="connsiteX342" fmla="*/ 78206 w 770887"/>
                <a:gd name="connsiteY342" fmla="*/ 588703 h 599162"/>
                <a:gd name="connsiteX343" fmla="*/ 70725 w 770887"/>
                <a:gd name="connsiteY343" fmla="*/ 590197 h 599162"/>
                <a:gd name="connsiteX344" fmla="*/ 61749 w 770887"/>
                <a:gd name="connsiteY344" fmla="*/ 599162 h 599162"/>
                <a:gd name="connsiteX345" fmla="*/ 45292 w 770887"/>
                <a:gd name="connsiteY345" fmla="*/ 599162 h 599162"/>
                <a:gd name="connsiteX346" fmla="*/ 30331 w 770887"/>
                <a:gd name="connsiteY346" fmla="*/ 599162 h 599162"/>
                <a:gd name="connsiteX347" fmla="*/ 30331 w 770887"/>
                <a:gd name="connsiteY347" fmla="*/ 593185 h 599162"/>
                <a:gd name="connsiteX348" fmla="*/ 40804 w 770887"/>
                <a:gd name="connsiteY348" fmla="*/ 581232 h 599162"/>
                <a:gd name="connsiteX349" fmla="*/ 58757 w 770887"/>
                <a:gd name="connsiteY349" fmla="*/ 581232 h 599162"/>
                <a:gd name="connsiteX350" fmla="*/ 66237 w 770887"/>
                <a:gd name="connsiteY350" fmla="*/ 581232 h 599162"/>
                <a:gd name="connsiteX351" fmla="*/ 73717 w 770887"/>
                <a:gd name="connsiteY351" fmla="*/ 576750 h 599162"/>
                <a:gd name="connsiteX352" fmla="*/ 84190 w 770887"/>
                <a:gd name="connsiteY352" fmla="*/ 573761 h 599162"/>
                <a:gd name="connsiteX353" fmla="*/ 88678 w 770887"/>
                <a:gd name="connsiteY353" fmla="*/ 570773 h 599162"/>
                <a:gd name="connsiteX354" fmla="*/ 93166 w 770887"/>
                <a:gd name="connsiteY354" fmla="*/ 563302 h 599162"/>
                <a:gd name="connsiteX355" fmla="*/ 102143 w 770887"/>
                <a:gd name="connsiteY355" fmla="*/ 558820 h 599162"/>
                <a:gd name="connsiteX356" fmla="*/ 115607 w 770887"/>
                <a:gd name="connsiteY356" fmla="*/ 557325 h 599162"/>
                <a:gd name="connsiteX357" fmla="*/ 123088 w 770887"/>
                <a:gd name="connsiteY357" fmla="*/ 557325 h 599162"/>
                <a:gd name="connsiteX358" fmla="*/ 129072 w 770887"/>
                <a:gd name="connsiteY358" fmla="*/ 563302 h 599162"/>
                <a:gd name="connsiteX359" fmla="*/ 135056 w 770887"/>
                <a:gd name="connsiteY359" fmla="*/ 558820 h 599162"/>
                <a:gd name="connsiteX360" fmla="*/ 141041 w 770887"/>
                <a:gd name="connsiteY360" fmla="*/ 549855 h 599162"/>
                <a:gd name="connsiteX361" fmla="*/ 148521 w 770887"/>
                <a:gd name="connsiteY361" fmla="*/ 542384 h 599162"/>
                <a:gd name="connsiteX362" fmla="*/ 156001 w 770887"/>
                <a:gd name="connsiteY362" fmla="*/ 537901 h 599162"/>
                <a:gd name="connsiteX363" fmla="*/ 170962 w 770887"/>
                <a:gd name="connsiteY363" fmla="*/ 534913 h 599162"/>
                <a:gd name="connsiteX364" fmla="*/ 176946 w 770887"/>
                <a:gd name="connsiteY364" fmla="*/ 528936 h 599162"/>
                <a:gd name="connsiteX365" fmla="*/ 184427 w 770887"/>
                <a:gd name="connsiteY365" fmla="*/ 521465 h 599162"/>
                <a:gd name="connsiteX366" fmla="*/ 193403 w 770887"/>
                <a:gd name="connsiteY366" fmla="*/ 513994 h 599162"/>
                <a:gd name="connsiteX367" fmla="*/ 200884 w 770887"/>
                <a:gd name="connsiteY367" fmla="*/ 509512 h 599162"/>
                <a:gd name="connsiteX368" fmla="*/ 203876 w 770887"/>
                <a:gd name="connsiteY368" fmla="*/ 500547 h 599162"/>
                <a:gd name="connsiteX369" fmla="*/ 205372 w 770887"/>
                <a:gd name="connsiteY369" fmla="*/ 487099 h 599162"/>
                <a:gd name="connsiteX370" fmla="*/ 208364 w 770887"/>
                <a:gd name="connsiteY370" fmla="*/ 478134 h 599162"/>
                <a:gd name="connsiteX371" fmla="*/ 209860 w 770887"/>
                <a:gd name="connsiteY371" fmla="*/ 475146 h 599162"/>
                <a:gd name="connsiteX372" fmla="*/ 217340 w 770887"/>
                <a:gd name="connsiteY372" fmla="*/ 464687 h 599162"/>
                <a:gd name="connsiteX373" fmla="*/ 212852 w 770887"/>
                <a:gd name="connsiteY373" fmla="*/ 464687 h 599162"/>
                <a:gd name="connsiteX374" fmla="*/ 205372 w 770887"/>
                <a:gd name="connsiteY374" fmla="*/ 466181 h 599162"/>
                <a:gd name="connsiteX375" fmla="*/ 200884 w 770887"/>
                <a:gd name="connsiteY375" fmla="*/ 466181 h 599162"/>
                <a:gd name="connsiteX376" fmla="*/ 193403 w 770887"/>
                <a:gd name="connsiteY376" fmla="*/ 464687 h 599162"/>
                <a:gd name="connsiteX377" fmla="*/ 190411 w 770887"/>
                <a:gd name="connsiteY377" fmla="*/ 461699 h 599162"/>
                <a:gd name="connsiteX378" fmla="*/ 197891 w 770887"/>
                <a:gd name="connsiteY378" fmla="*/ 454228 h 599162"/>
                <a:gd name="connsiteX379" fmla="*/ 190411 w 770887"/>
                <a:gd name="connsiteY379" fmla="*/ 455722 h 599162"/>
                <a:gd name="connsiteX380" fmla="*/ 185923 w 770887"/>
                <a:gd name="connsiteY380" fmla="*/ 460204 h 599162"/>
                <a:gd name="connsiteX381" fmla="*/ 182931 w 770887"/>
                <a:gd name="connsiteY381" fmla="*/ 470664 h 599162"/>
                <a:gd name="connsiteX382" fmla="*/ 178442 w 770887"/>
                <a:gd name="connsiteY382" fmla="*/ 475146 h 599162"/>
                <a:gd name="connsiteX383" fmla="*/ 176946 w 770887"/>
                <a:gd name="connsiteY383" fmla="*/ 470664 h 599162"/>
                <a:gd name="connsiteX384" fmla="*/ 172458 w 770887"/>
                <a:gd name="connsiteY384" fmla="*/ 464687 h 599162"/>
                <a:gd name="connsiteX385" fmla="*/ 164978 w 770887"/>
                <a:gd name="connsiteY385" fmla="*/ 457216 h 599162"/>
                <a:gd name="connsiteX386" fmla="*/ 153009 w 770887"/>
                <a:gd name="connsiteY386" fmla="*/ 449745 h 599162"/>
                <a:gd name="connsiteX387" fmla="*/ 150017 w 770887"/>
                <a:gd name="connsiteY387" fmla="*/ 449745 h 599162"/>
                <a:gd name="connsiteX388" fmla="*/ 139545 w 770887"/>
                <a:gd name="connsiteY388" fmla="*/ 457216 h 599162"/>
                <a:gd name="connsiteX389" fmla="*/ 133560 w 770887"/>
                <a:gd name="connsiteY389" fmla="*/ 457216 h 599162"/>
                <a:gd name="connsiteX390" fmla="*/ 124584 w 770887"/>
                <a:gd name="connsiteY390" fmla="*/ 457216 h 599162"/>
                <a:gd name="connsiteX391" fmla="*/ 126080 w 770887"/>
                <a:gd name="connsiteY391" fmla="*/ 437792 h 599162"/>
                <a:gd name="connsiteX392" fmla="*/ 127576 w 770887"/>
                <a:gd name="connsiteY392" fmla="*/ 431815 h 599162"/>
                <a:gd name="connsiteX393" fmla="*/ 132064 w 770887"/>
                <a:gd name="connsiteY393" fmla="*/ 425838 h 599162"/>
                <a:gd name="connsiteX394" fmla="*/ 132064 w 770887"/>
                <a:gd name="connsiteY394" fmla="*/ 418368 h 599162"/>
                <a:gd name="connsiteX395" fmla="*/ 130568 w 770887"/>
                <a:gd name="connsiteY395" fmla="*/ 406414 h 599162"/>
                <a:gd name="connsiteX396" fmla="*/ 127576 w 770887"/>
                <a:gd name="connsiteY396" fmla="*/ 394461 h 599162"/>
                <a:gd name="connsiteX397" fmla="*/ 124584 w 770887"/>
                <a:gd name="connsiteY397" fmla="*/ 397449 h 599162"/>
                <a:gd name="connsiteX398" fmla="*/ 118600 w 770887"/>
                <a:gd name="connsiteY398" fmla="*/ 403426 h 599162"/>
                <a:gd name="connsiteX399" fmla="*/ 114111 w 770887"/>
                <a:gd name="connsiteY399" fmla="*/ 406414 h 599162"/>
                <a:gd name="connsiteX400" fmla="*/ 109623 w 770887"/>
                <a:gd name="connsiteY400" fmla="*/ 406414 h 599162"/>
                <a:gd name="connsiteX401" fmla="*/ 105135 w 770887"/>
                <a:gd name="connsiteY401" fmla="*/ 401932 h 599162"/>
                <a:gd name="connsiteX402" fmla="*/ 102143 w 770887"/>
                <a:gd name="connsiteY402" fmla="*/ 401932 h 599162"/>
                <a:gd name="connsiteX403" fmla="*/ 96158 w 770887"/>
                <a:gd name="connsiteY403" fmla="*/ 398943 h 599162"/>
                <a:gd name="connsiteX404" fmla="*/ 91670 w 770887"/>
                <a:gd name="connsiteY404" fmla="*/ 394461 h 599162"/>
                <a:gd name="connsiteX405" fmla="*/ 87182 w 770887"/>
                <a:gd name="connsiteY405" fmla="*/ 391473 h 599162"/>
                <a:gd name="connsiteX406" fmla="*/ 82694 w 770887"/>
                <a:gd name="connsiteY406" fmla="*/ 386990 h 599162"/>
                <a:gd name="connsiteX407" fmla="*/ 81198 w 770887"/>
                <a:gd name="connsiteY407" fmla="*/ 382508 h 599162"/>
                <a:gd name="connsiteX408" fmla="*/ 79702 w 770887"/>
                <a:gd name="connsiteY408" fmla="*/ 372048 h 599162"/>
                <a:gd name="connsiteX409" fmla="*/ 85686 w 770887"/>
                <a:gd name="connsiteY409" fmla="*/ 367566 h 599162"/>
                <a:gd name="connsiteX410" fmla="*/ 91670 w 770887"/>
                <a:gd name="connsiteY410" fmla="*/ 367566 h 599162"/>
                <a:gd name="connsiteX411" fmla="*/ 99151 w 770887"/>
                <a:gd name="connsiteY411" fmla="*/ 367566 h 599162"/>
                <a:gd name="connsiteX412" fmla="*/ 106631 w 770887"/>
                <a:gd name="connsiteY412" fmla="*/ 372048 h 599162"/>
                <a:gd name="connsiteX413" fmla="*/ 109623 w 770887"/>
                <a:gd name="connsiteY413" fmla="*/ 364578 h 599162"/>
                <a:gd name="connsiteX414" fmla="*/ 105135 w 770887"/>
                <a:gd name="connsiteY414" fmla="*/ 360095 h 599162"/>
                <a:gd name="connsiteX415" fmla="*/ 103639 w 770887"/>
                <a:gd name="connsiteY415" fmla="*/ 360095 h 599162"/>
                <a:gd name="connsiteX416" fmla="*/ 96158 w 770887"/>
                <a:gd name="connsiteY416" fmla="*/ 360095 h 599162"/>
                <a:gd name="connsiteX417" fmla="*/ 91670 w 770887"/>
                <a:gd name="connsiteY417" fmla="*/ 360095 h 599162"/>
                <a:gd name="connsiteX418" fmla="*/ 82694 w 770887"/>
                <a:gd name="connsiteY418" fmla="*/ 354118 h 599162"/>
                <a:gd name="connsiteX419" fmla="*/ 79702 w 770887"/>
                <a:gd name="connsiteY419" fmla="*/ 348142 h 599162"/>
                <a:gd name="connsiteX420" fmla="*/ 76710 w 770887"/>
                <a:gd name="connsiteY420" fmla="*/ 340671 h 599162"/>
                <a:gd name="connsiteX421" fmla="*/ 73717 w 770887"/>
                <a:gd name="connsiteY421" fmla="*/ 333200 h 599162"/>
                <a:gd name="connsiteX422" fmla="*/ 73717 w 770887"/>
                <a:gd name="connsiteY422" fmla="*/ 330212 h 599162"/>
                <a:gd name="connsiteX423" fmla="*/ 76710 w 770887"/>
                <a:gd name="connsiteY423" fmla="*/ 327223 h 599162"/>
                <a:gd name="connsiteX424" fmla="*/ 81198 w 770887"/>
                <a:gd name="connsiteY424" fmla="*/ 319752 h 599162"/>
                <a:gd name="connsiteX425" fmla="*/ 88678 w 770887"/>
                <a:gd name="connsiteY425" fmla="*/ 310787 h 599162"/>
                <a:gd name="connsiteX426" fmla="*/ 97655 w 770887"/>
                <a:gd name="connsiteY426" fmla="*/ 304811 h 599162"/>
                <a:gd name="connsiteX427" fmla="*/ 103639 w 770887"/>
                <a:gd name="connsiteY427" fmla="*/ 297340 h 599162"/>
                <a:gd name="connsiteX428" fmla="*/ 105135 w 770887"/>
                <a:gd name="connsiteY428" fmla="*/ 289869 h 599162"/>
                <a:gd name="connsiteX429" fmla="*/ 112615 w 770887"/>
                <a:gd name="connsiteY429" fmla="*/ 282398 h 599162"/>
                <a:gd name="connsiteX430" fmla="*/ 118600 w 770887"/>
                <a:gd name="connsiteY430" fmla="*/ 280904 h 599162"/>
                <a:gd name="connsiteX431" fmla="*/ 123088 w 770887"/>
                <a:gd name="connsiteY431" fmla="*/ 283892 h 599162"/>
                <a:gd name="connsiteX432" fmla="*/ 127576 w 770887"/>
                <a:gd name="connsiteY432" fmla="*/ 289869 h 599162"/>
                <a:gd name="connsiteX433" fmla="*/ 130568 w 770887"/>
                <a:gd name="connsiteY433" fmla="*/ 289869 h 599162"/>
                <a:gd name="connsiteX434" fmla="*/ 136552 w 770887"/>
                <a:gd name="connsiteY434" fmla="*/ 289869 h 599162"/>
                <a:gd name="connsiteX435" fmla="*/ 139545 w 770887"/>
                <a:gd name="connsiteY435" fmla="*/ 289869 h 599162"/>
                <a:gd name="connsiteX436" fmla="*/ 144033 w 770887"/>
                <a:gd name="connsiteY436" fmla="*/ 283892 h 599162"/>
                <a:gd name="connsiteX437" fmla="*/ 148521 w 770887"/>
                <a:gd name="connsiteY437" fmla="*/ 283892 h 599162"/>
                <a:gd name="connsiteX438" fmla="*/ 150017 w 770887"/>
                <a:gd name="connsiteY438" fmla="*/ 280904 h 599162"/>
                <a:gd name="connsiteX439" fmla="*/ 153009 w 770887"/>
                <a:gd name="connsiteY439" fmla="*/ 276422 h 599162"/>
                <a:gd name="connsiteX440" fmla="*/ 154505 w 770887"/>
                <a:gd name="connsiteY440" fmla="*/ 280904 h 599162"/>
                <a:gd name="connsiteX441" fmla="*/ 158994 w 770887"/>
                <a:gd name="connsiteY441" fmla="*/ 280904 h 599162"/>
                <a:gd name="connsiteX442" fmla="*/ 161986 w 770887"/>
                <a:gd name="connsiteY442" fmla="*/ 280904 h 599162"/>
                <a:gd name="connsiteX443" fmla="*/ 167970 w 770887"/>
                <a:gd name="connsiteY443" fmla="*/ 280904 h 599162"/>
                <a:gd name="connsiteX444" fmla="*/ 172458 w 770887"/>
                <a:gd name="connsiteY444" fmla="*/ 276422 h 599162"/>
                <a:gd name="connsiteX445" fmla="*/ 176946 w 770887"/>
                <a:gd name="connsiteY445" fmla="*/ 276422 h 599162"/>
                <a:gd name="connsiteX446" fmla="*/ 178442 w 770887"/>
                <a:gd name="connsiteY446" fmla="*/ 265962 h 599162"/>
                <a:gd name="connsiteX447" fmla="*/ 175450 w 770887"/>
                <a:gd name="connsiteY447" fmla="*/ 258491 h 599162"/>
                <a:gd name="connsiteX448" fmla="*/ 172458 w 770887"/>
                <a:gd name="connsiteY448" fmla="*/ 246538 h 599162"/>
                <a:gd name="connsiteX449" fmla="*/ 178442 w 770887"/>
                <a:gd name="connsiteY449" fmla="*/ 246538 h 599162"/>
                <a:gd name="connsiteX450" fmla="*/ 184427 w 770887"/>
                <a:gd name="connsiteY450" fmla="*/ 240561 h 599162"/>
                <a:gd name="connsiteX451" fmla="*/ 182931 w 770887"/>
                <a:gd name="connsiteY451" fmla="*/ 231596 h 599162"/>
                <a:gd name="connsiteX452" fmla="*/ 173954 w 770887"/>
                <a:gd name="connsiteY452" fmla="*/ 230102 h 599162"/>
                <a:gd name="connsiteX453" fmla="*/ 169466 w 770887"/>
                <a:gd name="connsiteY453" fmla="*/ 230102 h 599162"/>
                <a:gd name="connsiteX454" fmla="*/ 164978 w 770887"/>
                <a:gd name="connsiteY454" fmla="*/ 231596 h 599162"/>
                <a:gd name="connsiteX455" fmla="*/ 160490 w 770887"/>
                <a:gd name="connsiteY455" fmla="*/ 234585 h 599162"/>
                <a:gd name="connsiteX456" fmla="*/ 157497 w 770887"/>
                <a:gd name="connsiteY456" fmla="*/ 240561 h 599162"/>
                <a:gd name="connsiteX457" fmla="*/ 153009 w 770887"/>
                <a:gd name="connsiteY457" fmla="*/ 240561 h 599162"/>
                <a:gd name="connsiteX458" fmla="*/ 148521 w 770887"/>
                <a:gd name="connsiteY458" fmla="*/ 231596 h 599162"/>
                <a:gd name="connsiteX459" fmla="*/ 136552 w 770887"/>
                <a:gd name="connsiteY459" fmla="*/ 231596 h 599162"/>
                <a:gd name="connsiteX460" fmla="*/ 123088 w 770887"/>
                <a:gd name="connsiteY460" fmla="*/ 231596 h 599162"/>
                <a:gd name="connsiteX461" fmla="*/ 112615 w 770887"/>
                <a:gd name="connsiteY461" fmla="*/ 228608 h 599162"/>
                <a:gd name="connsiteX462" fmla="*/ 102143 w 770887"/>
                <a:gd name="connsiteY462" fmla="*/ 224125 h 599162"/>
                <a:gd name="connsiteX463" fmla="*/ 96158 w 770887"/>
                <a:gd name="connsiteY463" fmla="*/ 216654 h 599162"/>
                <a:gd name="connsiteX464" fmla="*/ 94662 w 770887"/>
                <a:gd name="connsiteY464" fmla="*/ 201713 h 599162"/>
                <a:gd name="connsiteX465" fmla="*/ 102143 w 770887"/>
                <a:gd name="connsiteY465" fmla="*/ 198724 h 599162"/>
                <a:gd name="connsiteX466" fmla="*/ 106631 w 770887"/>
                <a:gd name="connsiteY466" fmla="*/ 195736 h 599162"/>
                <a:gd name="connsiteX467" fmla="*/ 96158 w 770887"/>
                <a:gd name="connsiteY467" fmla="*/ 191254 h 599162"/>
                <a:gd name="connsiteX468" fmla="*/ 90174 w 770887"/>
                <a:gd name="connsiteY468" fmla="*/ 186771 h 599162"/>
                <a:gd name="connsiteX469" fmla="*/ 82694 w 770887"/>
                <a:gd name="connsiteY469" fmla="*/ 180794 h 599162"/>
                <a:gd name="connsiteX470" fmla="*/ 81198 w 770887"/>
                <a:gd name="connsiteY470" fmla="*/ 177806 h 599162"/>
                <a:gd name="connsiteX471" fmla="*/ 87182 w 770887"/>
                <a:gd name="connsiteY471" fmla="*/ 173324 h 599162"/>
                <a:gd name="connsiteX472" fmla="*/ 91670 w 770887"/>
                <a:gd name="connsiteY472" fmla="*/ 173324 h 599162"/>
                <a:gd name="connsiteX473" fmla="*/ 100647 w 770887"/>
                <a:gd name="connsiteY473" fmla="*/ 171829 h 599162"/>
                <a:gd name="connsiteX474" fmla="*/ 112615 w 770887"/>
                <a:gd name="connsiteY474" fmla="*/ 164359 h 599162"/>
                <a:gd name="connsiteX475" fmla="*/ 114111 w 770887"/>
                <a:gd name="connsiteY475" fmla="*/ 167347 h 599162"/>
                <a:gd name="connsiteX476" fmla="*/ 121592 w 770887"/>
                <a:gd name="connsiteY476" fmla="*/ 164359 h 599162"/>
                <a:gd name="connsiteX477" fmla="*/ 121592 w 770887"/>
                <a:gd name="connsiteY477" fmla="*/ 162864 h 599162"/>
                <a:gd name="connsiteX478" fmla="*/ 126080 w 770887"/>
                <a:gd name="connsiteY478" fmla="*/ 161370 h 599162"/>
                <a:gd name="connsiteX479" fmla="*/ 135056 w 770887"/>
                <a:gd name="connsiteY479" fmla="*/ 159876 h 599162"/>
                <a:gd name="connsiteX480" fmla="*/ 145529 w 770887"/>
                <a:gd name="connsiteY480" fmla="*/ 159876 h 599162"/>
                <a:gd name="connsiteX481" fmla="*/ 150017 w 770887"/>
                <a:gd name="connsiteY481" fmla="*/ 162864 h 599162"/>
                <a:gd name="connsiteX482" fmla="*/ 147025 w 770887"/>
                <a:gd name="connsiteY482" fmla="*/ 170335 h 599162"/>
                <a:gd name="connsiteX483" fmla="*/ 147025 w 770887"/>
                <a:gd name="connsiteY483" fmla="*/ 173324 h 599162"/>
                <a:gd name="connsiteX484" fmla="*/ 151513 w 770887"/>
                <a:gd name="connsiteY484" fmla="*/ 176312 h 599162"/>
                <a:gd name="connsiteX485" fmla="*/ 156001 w 770887"/>
                <a:gd name="connsiteY485" fmla="*/ 180794 h 599162"/>
                <a:gd name="connsiteX486" fmla="*/ 164978 w 770887"/>
                <a:gd name="connsiteY486" fmla="*/ 180794 h 599162"/>
                <a:gd name="connsiteX487" fmla="*/ 176946 w 770887"/>
                <a:gd name="connsiteY487" fmla="*/ 183783 h 599162"/>
                <a:gd name="connsiteX488" fmla="*/ 185923 w 770887"/>
                <a:gd name="connsiteY488" fmla="*/ 179300 h 599162"/>
                <a:gd name="connsiteX489" fmla="*/ 191907 w 770887"/>
                <a:gd name="connsiteY489" fmla="*/ 173324 h 599162"/>
                <a:gd name="connsiteX490" fmla="*/ 199387 w 770887"/>
                <a:gd name="connsiteY490" fmla="*/ 168841 h 599162"/>
                <a:gd name="connsiteX491" fmla="*/ 191907 w 770887"/>
                <a:gd name="connsiteY491" fmla="*/ 165853 h 599162"/>
                <a:gd name="connsiteX492" fmla="*/ 185923 w 770887"/>
                <a:gd name="connsiteY492" fmla="*/ 162864 h 599162"/>
                <a:gd name="connsiteX493" fmla="*/ 181435 w 770887"/>
                <a:gd name="connsiteY493" fmla="*/ 159876 h 599162"/>
                <a:gd name="connsiteX494" fmla="*/ 181435 w 770887"/>
                <a:gd name="connsiteY494" fmla="*/ 153899 h 599162"/>
                <a:gd name="connsiteX495" fmla="*/ 179939 w 770887"/>
                <a:gd name="connsiteY495" fmla="*/ 146428 h 599162"/>
                <a:gd name="connsiteX496" fmla="*/ 157497 w 770887"/>
                <a:gd name="connsiteY496" fmla="*/ 140452 h 599162"/>
                <a:gd name="connsiteX497" fmla="*/ 157497 w 770887"/>
                <a:gd name="connsiteY497" fmla="*/ 118039 h 599162"/>
                <a:gd name="connsiteX498" fmla="*/ 147025 w 770887"/>
                <a:gd name="connsiteY498" fmla="*/ 107580 h 599162"/>
                <a:gd name="connsiteX499" fmla="*/ 126080 w 770887"/>
                <a:gd name="connsiteY499" fmla="*/ 85168 h 599162"/>
                <a:gd name="connsiteX500" fmla="*/ 129072 w 770887"/>
                <a:gd name="connsiteY500" fmla="*/ 85168 h 599162"/>
                <a:gd name="connsiteX501" fmla="*/ 129072 w 770887"/>
                <a:gd name="connsiteY501" fmla="*/ 80685 h 599162"/>
                <a:gd name="connsiteX502" fmla="*/ 136552 w 770887"/>
                <a:gd name="connsiteY502" fmla="*/ 80685 h 599162"/>
                <a:gd name="connsiteX503" fmla="*/ 136552 w 770887"/>
                <a:gd name="connsiteY503" fmla="*/ 74708 h 599162"/>
                <a:gd name="connsiteX504" fmla="*/ 138048 w 770887"/>
                <a:gd name="connsiteY504" fmla="*/ 67238 h 599162"/>
                <a:gd name="connsiteX505" fmla="*/ 142537 w 770887"/>
                <a:gd name="connsiteY505" fmla="*/ 67238 h 599162"/>
                <a:gd name="connsiteX506" fmla="*/ 147025 w 770887"/>
                <a:gd name="connsiteY506" fmla="*/ 70226 h 599162"/>
                <a:gd name="connsiteX507" fmla="*/ 154505 w 770887"/>
                <a:gd name="connsiteY507" fmla="*/ 70226 h 599162"/>
                <a:gd name="connsiteX508" fmla="*/ 157497 w 770887"/>
                <a:gd name="connsiteY508" fmla="*/ 70226 h 599162"/>
                <a:gd name="connsiteX509" fmla="*/ 164978 w 770887"/>
                <a:gd name="connsiteY509" fmla="*/ 70226 h 599162"/>
                <a:gd name="connsiteX510" fmla="*/ 178442 w 770887"/>
                <a:gd name="connsiteY510" fmla="*/ 65743 h 599162"/>
                <a:gd name="connsiteX511" fmla="*/ 182931 w 770887"/>
                <a:gd name="connsiteY511" fmla="*/ 61261 h 599162"/>
                <a:gd name="connsiteX512" fmla="*/ 187419 w 770887"/>
                <a:gd name="connsiteY512" fmla="*/ 53790 h 599162"/>
                <a:gd name="connsiteX513" fmla="*/ 187419 w 770887"/>
                <a:gd name="connsiteY513" fmla="*/ 41837 h 599162"/>
                <a:gd name="connsiteX514" fmla="*/ 191907 w 770887"/>
                <a:gd name="connsiteY514" fmla="*/ 41837 h 599162"/>
                <a:gd name="connsiteX515" fmla="*/ 196395 w 770887"/>
                <a:gd name="connsiteY515" fmla="*/ 37354 h 599162"/>
                <a:gd name="connsiteX516" fmla="*/ 205372 w 770887"/>
                <a:gd name="connsiteY516" fmla="*/ 29883 h 599162"/>
                <a:gd name="connsiteX517" fmla="*/ 221829 w 770887"/>
                <a:gd name="connsiteY517" fmla="*/ 26895 h 599162"/>
                <a:gd name="connsiteX518" fmla="*/ 227813 w 770887"/>
                <a:gd name="connsiteY518" fmla="*/ 19424 h 599162"/>
                <a:gd name="connsiteX519" fmla="*/ 233797 w 770887"/>
                <a:gd name="connsiteY519" fmla="*/ 16436 h 599162"/>
                <a:gd name="connsiteX520" fmla="*/ 238285 w 770887"/>
                <a:gd name="connsiteY520" fmla="*/ 11953 h 599162"/>
                <a:gd name="connsiteX521" fmla="*/ 262223 w 770887"/>
                <a:gd name="connsiteY521" fmla="*/ 13447 h 599162"/>
                <a:gd name="connsiteX522" fmla="*/ 265215 w 770887"/>
                <a:gd name="connsiteY522" fmla="*/ 5977 h 599162"/>
                <a:gd name="connsiteX523" fmla="*/ 277183 w 770887"/>
                <a:gd name="connsiteY523" fmla="*/ 0 h 59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Lst>
              <a:rect l="l" t="t" r="r" b="b"/>
              <a:pathLst>
                <a:path w="770887" h="599162">
                  <a:moveTo>
                    <a:pt x="302516" y="482511"/>
                  </a:moveTo>
                  <a:lnTo>
                    <a:pt x="307819" y="487813"/>
                  </a:lnTo>
                  <a:lnTo>
                    <a:pt x="318423" y="494883"/>
                  </a:lnTo>
                  <a:lnTo>
                    <a:pt x="311354" y="496651"/>
                  </a:lnTo>
                  <a:lnTo>
                    <a:pt x="307819" y="496651"/>
                  </a:lnTo>
                  <a:lnTo>
                    <a:pt x="300749" y="501953"/>
                  </a:lnTo>
                  <a:lnTo>
                    <a:pt x="300749" y="503720"/>
                  </a:lnTo>
                  <a:lnTo>
                    <a:pt x="300749" y="509023"/>
                  </a:lnTo>
                  <a:lnTo>
                    <a:pt x="304284" y="509023"/>
                  </a:lnTo>
                  <a:lnTo>
                    <a:pt x="311354" y="517860"/>
                  </a:lnTo>
                  <a:lnTo>
                    <a:pt x="311354" y="521395"/>
                  </a:lnTo>
                  <a:lnTo>
                    <a:pt x="306051" y="523162"/>
                  </a:lnTo>
                  <a:lnTo>
                    <a:pt x="302516" y="523162"/>
                  </a:lnTo>
                  <a:lnTo>
                    <a:pt x="298982" y="524930"/>
                  </a:lnTo>
                  <a:lnTo>
                    <a:pt x="297214" y="524930"/>
                  </a:lnTo>
                  <a:lnTo>
                    <a:pt x="291912" y="528465"/>
                  </a:lnTo>
                  <a:lnTo>
                    <a:pt x="291912" y="533767"/>
                  </a:lnTo>
                  <a:lnTo>
                    <a:pt x="291912" y="535534"/>
                  </a:lnTo>
                  <a:lnTo>
                    <a:pt x="288377" y="540837"/>
                  </a:lnTo>
                  <a:lnTo>
                    <a:pt x="283075" y="531999"/>
                  </a:lnTo>
                  <a:lnTo>
                    <a:pt x="283075" y="533767"/>
                  </a:lnTo>
                  <a:lnTo>
                    <a:pt x="281307" y="537302"/>
                  </a:lnTo>
                  <a:lnTo>
                    <a:pt x="276005" y="542604"/>
                  </a:lnTo>
                  <a:lnTo>
                    <a:pt x="272470" y="549674"/>
                  </a:lnTo>
                  <a:lnTo>
                    <a:pt x="272470" y="551441"/>
                  </a:lnTo>
                  <a:lnTo>
                    <a:pt x="272470" y="558511"/>
                  </a:lnTo>
                  <a:lnTo>
                    <a:pt x="256563" y="558511"/>
                  </a:lnTo>
                  <a:lnTo>
                    <a:pt x="268935" y="554976"/>
                  </a:lnTo>
                  <a:lnTo>
                    <a:pt x="270703" y="551441"/>
                  </a:lnTo>
                  <a:lnTo>
                    <a:pt x="272470" y="547906"/>
                  </a:lnTo>
                  <a:lnTo>
                    <a:pt x="270703" y="542604"/>
                  </a:lnTo>
                  <a:lnTo>
                    <a:pt x="267168" y="540837"/>
                  </a:lnTo>
                  <a:lnTo>
                    <a:pt x="265400" y="540837"/>
                  </a:lnTo>
                  <a:lnTo>
                    <a:pt x="261866" y="537302"/>
                  </a:lnTo>
                  <a:lnTo>
                    <a:pt x="261866" y="535534"/>
                  </a:lnTo>
                  <a:lnTo>
                    <a:pt x="260098" y="524930"/>
                  </a:lnTo>
                  <a:lnTo>
                    <a:pt x="263633" y="521395"/>
                  </a:lnTo>
                  <a:lnTo>
                    <a:pt x="265400" y="517860"/>
                  </a:lnTo>
                  <a:lnTo>
                    <a:pt x="270703" y="514325"/>
                  </a:lnTo>
                  <a:lnTo>
                    <a:pt x="272470" y="516093"/>
                  </a:lnTo>
                  <a:lnTo>
                    <a:pt x="277772" y="521395"/>
                  </a:lnTo>
                  <a:lnTo>
                    <a:pt x="281307" y="528465"/>
                  </a:lnTo>
                  <a:lnTo>
                    <a:pt x="281307" y="521395"/>
                  </a:lnTo>
                  <a:lnTo>
                    <a:pt x="279540" y="514325"/>
                  </a:lnTo>
                  <a:lnTo>
                    <a:pt x="276005" y="509023"/>
                  </a:lnTo>
                  <a:lnTo>
                    <a:pt x="281307" y="507255"/>
                  </a:lnTo>
                  <a:lnTo>
                    <a:pt x="288377" y="510790"/>
                  </a:lnTo>
                  <a:lnTo>
                    <a:pt x="291912" y="510790"/>
                  </a:lnTo>
                  <a:lnTo>
                    <a:pt x="291912" y="507255"/>
                  </a:lnTo>
                  <a:lnTo>
                    <a:pt x="291912" y="505488"/>
                  </a:lnTo>
                  <a:lnTo>
                    <a:pt x="291912" y="501953"/>
                  </a:lnTo>
                  <a:lnTo>
                    <a:pt x="291912" y="496651"/>
                  </a:lnTo>
                  <a:lnTo>
                    <a:pt x="290144" y="493116"/>
                  </a:lnTo>
                  <a:lnTo>
                    <a:pt x="297214" y="487813"/>
                  </a:lnTo>
                  <a:close/>
                  <a:moveTo>
                    <a:pt x="55075" y="374697"/>
                  </a:moveTo>
                  <a:lnTo>
                    <a:pt x="58610" y="374697"/>
                  </a:lnTo>
                  <a:lnTo>
                    <a:pt x="63912" y="385302"/>
                  </a:lnTo>
                  <a:lnTo>
                    <a:pt x="63912" y="390604"/>
                  </a:lnTo>
                  <a:lnTo>
                    <a:pt x="60377" y="395906"/>
                  </a:lnTo>
                  <a:lnTo>
                    <a:pt x="56842" y="395906"/>
                  </a:lnTo>
                  <a:lnTo>
                    <a:pt x="51540" y="395906"/>
                  </a:lnTo>
                  <a:lnTo>
                    <a:pt x="44470" y="390604"/>
                  </a:lnTo>
                  <a:lnTo>
                    <a:pt x="35633" y="383534"/>
                  </a:lnTo>
                  <a:lnTo>
                    <a:pt x="44470" y="378232"/>
                  </a:lnTo>
                  <a:lnTo>
                    <a:pt x="49773" y="378232"/>
                  </a:lnTo>
                  <a:close/>
                  <a:moveTo>
                    <a:pt x="4447" y="224465"/>
                  </a:moveTo>
                  <a:cubicBezTo>
                    <a:pt x="4447" y="224465"/>
                    <a:pt x="4447" y="224465"/>
                    <a:pt x="5929" y="230488"/>
                  </a:cubicBezTo>
                  <a:cubicBezTo>
                    <a:pt x="5929" y="230488"/>
                    <a:pt x="5929" y="230488"/>
                    <a:pt x="8894" y="233499"/>
                  </a:cubicBezTo>
                  <a:cubicBezTo>
                    <a:pt x="8894" y="233499"/>
                    <a:pt x="8894" y="233499"/>
                    <a:pt x="16306" y="235005"/>
                  </a:cubicBezTo>
                  <a:cubicBezTo>
                    <a:pt x="16306" y="235005"/>
                    <a:pt x="16306" y="235005"/>
                    <a:pt x="23717" y="235005"/>
                  </a:cubicBezTo>
                  <a:cubicBezTo>
                    <a:pt x="23717" y="235005"/>
                    <a:pt x="23717" y="235005"/>
                    <a:pt x="28164" y="238016"/>
                  </a:cubicBezTo>
                  <a:cubicBezTo>
                    <a:pt x="28164" y="238016"/>
                    <a:pt x="28164" y="238016"/>
                    <a:pt x="28164" y="242533"/>
                  </a:cubicBezTo>
                  <a:cubicBezTo>
                    <a:pt x="28164" y="242533"/>
                    <a:pt x="28164" y="242533"/>
                    <a:pt x="31129" y="245544"/>
                  </a:cubicBezTo>
                  <a:cubicBezTo>
                    <a:pt x="31129" y="245544"/>
                    <a:pt x="31129" y="245544"/>
                    <a:pt x="37058" y="251566"/>
                  </a:cubicBezTo>
                  <a:cubicBezTo>
                    <a:pt x="37058" y="251566"/>
                    <a:pt x="37058" y="251566"/>
                    <a:pt x="44470" y="262106"/>
                  </a:cubicBezTo>
                  <a:cubicBezTo>
                    <a:pt x="44470" y="262106"/>
                    <a:pt x="44470" y="262106"/>
                    <a:pt x="40023" y="262106"/>
                  </a:cubicBezTo>
                  <a:cubicBezTo>
                    <a:pt x="40023" y="262106"/>
                    <a:pt x="40023" y="262106"/>
                    <a:pt x="31129" y="262106"/>
                  </a:cubicBezTo>
                  <a:lnTo>
                    <a:pt x="29647" y="265117"/>
                  </a:lnTo>
                  <a:cubicBezTo>
                    <a:pt x="29647" y="265117"/>
                    <a:pt x="29647" y="265117"/>
                    <a:pt x="23717" y="259095"/>
                  </a:cubicBezTo>
                  <a:cubicBezTo>
                    <a:pt x="23717" y="259095"/>
                    <a:pt x="23717" y="259095"/>
                    <a:pt x="20753" y="250061"/>
                  </a:cubicBezTo>
                  <a:cubicBezTo>
                    <a:pt x="20753" y="250061"/>
                    <a:pt x="20753" y="250061"/>
                    <a:pt x="19270" y="247050"/>
                  </a:cubicBezTo>
                  <a:cubicBezTo>
                    <a:pt x="19270" y="247050"/>
                    <a:pt x="19270" y="247050"/>
                    <a:pt x="16306" y="244038"/>
                  </a:cubicBezTo>
                  <a:cubicBezTo>
                    <a:pt x="16306" y="244038"/>
                    <a:pt x="16306" y="244038"/>
                    <a:pt x="14823" y="244038"/>
                  </a:cubicBezTo>
                  <a:cubicBezTo>
                    <a:pt x="14823" y="244038"/>
                    <a:pt x="14823" y="244038"/>
                    <a:pt x="13341" y="244038"/>
                  </a:cubicBezTo>
                  <a:cubicBezTo>
                    <a:pt x="13341" y="244038"/>
                    <a:pt x="10376" y="244038"/>
                    <a:pt x="10376" y="244038"/>
                  </a:cubicBezTo>
                  <a:cubicBezTo>
                    <a:pt x="8894" y="242533"/>
                    <a:pt x="8894" y="244038"/>
                    <a:pt x="8894" y="244038"/>
                  </a:cubicBezTo>
                  <a:cubicBezTo>
                    <a:pt x="8894" y="244038"/>
                    <a:pt x="8894" y="244038"/>
                    <a:pt x="4447" y="244038"/>
                  </a:cubicBezTo>
                  <a:cubicBezTo>
                    <a:pt x="-1483" y="242533"/>
                    <a:pt x="2964" y="242533"/>
                    <a:pt x="2964" y="242533"/>
                  </a:cubicBezTo>
                  <a:cubicBezTo>
                    <a:pt x="1482" y="241027"/>
                    <a:pt x="1482" y="241027"/>
                    <a:pt x="1482" y="239521"/>
                  </a:cubicBezTo>
                  <a:cubicBezTo>
                    <a:pt x="1482" y="239521"/>
                    <a:pt x="0" y="236510"/>
                    <a:pt x="0" y="235005"/>
                  </a:cubicBezTo>
                  <a:cubicBezTo>
                    <a:pt x="0" y="235005"/>
                    <a:pt x="0" y="230488"/>
                    <a:pt x="0" y="230488"/>
                  </a:cubicBezTo>
                  <a:cubicBezTo>
                    <a:pt x="0" y="230488"/>
                    <a:pt x="0" y="230488"/>
                    <a:pt x="4447" y="224465"/>
                  </a:cubicBezTo>
                  <a:close/>
                  <a:moveTo>
                    <a:pt x="277183" y="0"/>
                  </a:moveTo>
                  <a:cubicBezTo>
                    <a:pt x="277183" y="0"/>
                    <a:pt x="277183" y="0"/>
                    <a:pt x="283168" y="5977"/>
                  </a:cubicBezTo>
                  <a:cubicBezTo>
                    <a:pt x="283168" y="5977"/>
                    <a:pt x="283168" y="5977"/>
                    <a:pt x="286160" y="10459"/>
                  </a:cubicBezTo>
                  <a:cubicBezTo>
                    <a:pt x="286160" y="10459"/>
                    <a:pt x="286160" y="10459"/>
                    <a:pt x="283168" y="10459"/>
                  </a:cubicBezTo>
                  <a:cubicBezTo>
                    <a:pt x="283168" y="10459"/>
                    <a:pt x="283168" y="10459"/>
                    <a:pt x="283168" y="14942"/>
                  </a:cubicBezTo>
                  <a:cubicBezTo>
                    <a:pt x="283168" y="14942"/>
                    <a:pt x="283168" y="14942"/>
                    <a:pt x="287656" y="17930"/>
                  </a:cubicBezTo>
                  <a:cubicBezTo>
                    <a:pt x="287656" y="17930"/>
                    <a:pt x="287656" y="17930"/>
                    <a:pt x="293640" y="17930"/>
                  </a:cubicBezTo>
                  <a:cubicBezTo>
                    <a:pt x="293640" y="17930"/>
                    <a:pt x="293640" y="17930"/>
                    <a:pt x="293640" y="13447"/>
                  </a:cubicBezTo>
                  <a:cubicBezTo>
                    <a:pt x="293640" y="13447"/>
                    <a:pt x="293640" y="13447"/>
                    <a:pt x="296632" y="10459"/>
                  </a:cubicBezTo>
                  <a:cubicBezTo>
                    <a:pt x="296632" y="10459"/>
                    <a:pt x="296632" y="10459"/>
                    <a:pt x="299624" y="13447"/>
                  </a:cubicBezTo>
                  <a:cubicBezTo>
                    <a:pt x="299624" y="13447"/>
                    <a:pt x="299624" y="13447"/>
                    <a:pt x="304113" y="19424"/>
                  </a:cubicBezTo>
                  <a:cubicBezTo>
                    <a:pt x="304113" y="19424"/>
                    <a:pt x="304113" y="19424"/>
                    <a:pt x="313089" y="17930"/>
                  </a:cubicBezTo>
                  <a:cubicBezTo>
                    <a:pt x="313089" y="17930"/>
                    <a:pt x="313089" y="17930"/>
                    <a:pt x="325058" y="20918"/>
                  </a:cubicBezTo>
                  <a:cubicBezTo>
                    <a:pt x="325058" y="20918"/>
                    <a:pt x="325058" y="20918"/>
                    <a:pt x="325058" y="25401"/>
                  </a:cubicBezTo>
                  <a:cubicBezTo>
                    <a:pt x="325058" y="25401"/>
                    <a:pt x="325058" y="25401"/>
                    <a:pt x="328050" y="31377"/>
                  </a:cubicBezTo>
                  <a:cubicBezTo>
                    <a:pt x="328050" y="31377"/>
                    <a:pt x="328050" y="31377"/>
                    <a:pt x="335530" y="37354"/>
                  </a:cubicBezTo>
                  <a:cubicBezTo>
                    <a:pt x="335530" y="37354"/>
                    <a:pt x="335530" y="37354"/>
                    <a:pt x="351987" y="37354"/>
                  </a:cubicBezTo>
                  <a:cubicBezTo>
                    <a:pt x="351987" y="37354"/>
                    <a:pt x="351987" y="37354"/>
                    <a:pt x="356475" y="37354"/>
                  </a:cubicBezTo>
                  <a:cubicBezTo>
                    <a:pt x="356475" y="37354"/>
                    <a:pt x="356475" y="37354"/>
                    <a:pt x="360963" y="34366"/>
                  </a:cubicBezTo>
                  <a:cubicBezTo>
                    <a:pt x="360963" y="34366"/>
                    <a:pt x="360963" y="34366"/>
                    <a:pt x="366948" y="34366"/>
                  </a:cubicBezTo>
                  <a:cubicBezTo>
                    <a:pt x="366948" y="34366"/>
                    <a:pt x="366948" y="34366"/>
                    <a:pt x="374428" y="38848"/>
                  </a:cubicBezTo>
                  <a:cubicBezTo>
                    <a:pt x="374428" y="38848"/>
                    <a:pt x="374428" y="38848"/>
                    <a:pt x="375924" y="43331"/>
                  </a:cubicBezTo>
                  <a:cubicBezTo>
                    <a:pt x="375924" y="43331"/>
                    <a:pt x="375924" y="43331"/>
                    <a:pt x="375924" y="47813"/>
                  </a:cubicBezTo>
                  <a:cubicBezTo>
                    <a:pt x="375924" y="47813"/>
                    <a:pt x="375924" y="47813"/>
                    <a:pt x="375924" y="48560"/>
                  </a:cubicBezTo>
                  <a:lnTo>
                    <a:pt x="375924" y="50802"/>
                  </a:lnTo>
                  <a:cubicBezTo>
                    <a:pt x="375924" y="50802"/>
                    <a:pt x="375924" y="50802"/>
                    <a:pt x="383404" y="46319"/>
                  </a:cubicBezTo>
                  <a:cubicBezTo>
                    <a:pt x="383404" y="46319"/>
                    <a:pt x="383404" y="46319"/>
                    <a:pt x="392381" y="43331"/>
                  </a:cubicBezTo>
                  <a:cubicBezTo>
                    <a:pt x="392381" y="43331"/>
                    <a:pt x="392381" y="43331"/>
                    <a:pt x="398365" y="43331"/>
                  </a:cubicBezTo>
                  <a:cubicBezTo>
                    <a:pt x="398365" y="43331"/>
                    <a:pt x="398365" y="43331"/>
                    <a:pt x="410334" y="47813"/>
                  </a:cubicBezTo>
                  <a:cubicBezTo>
                    <a:pt x="410334" y="47813"/>
                    <a:pt x="410334" y="47813"/>
                    <a:pt x="420806" y="50802"/>
                  </a:cubicBezTo>
                  <a:cubicBezTo>
                    <a:pt x="420806" y="50802"/>
                    <a:pt x="420806" y="50802"/>
                    <a:pt x="432775" y="47813"/>
                  </a:cubicBezTo>
                  <a:cubicBezTo>
                    <a:pt x="432775" y="47813"/>
                    <a:pt x="432775" y="47813"/>
                    <a:pt x="438759" y="43331"/>
                  </a:cubicBezTo>
                  <a:cubicBezTo>
                    <a:pt x="438759" y="43331"/>
                    <a:pt x="438759" y="43331"/>
                    <a:pt x="444743" y="43331"/>
                  </a:cubicBezTo>
                  <a:cubicBezTo>
                    <a:pt x="444743" y="43331"/>
                    <a:pt x="444743" y="43331"/>
                    <a:pt x="447736" y="43331"/>
                  </a:cubicBezTo>
                  <a:cubicBezTo>
                    <a:pt x="447736" y="43331"/>
                    <a:pt x="447736" y="43331"/>
                    <a:pt x="455216" y="50802"/>
                  </a:cubicBezTo>
                  <a:cubicBezTo>
                    <a:pt x="455216" y="50802"/>
                    <a:pt x="455216" y="50802"/>
                    <a:pt x="462696" y="56778"/>
                  </a:cubicBezTo>
                  <a:cubicBezTo>
                    <a:pt x="462696" y="56778"/>
                    <a:pt x="462696" y="56778"/>
                    <a:pt x="476161" y="58272"/>
                  </a:cubicBezTo>
                  <a:lnTo>
                    <a:pt x="482145" y="110568"/>
                  </a:lnTo>
                  <a:cubicBezTo>
                    <a:pt x="482145" y="110568"/>
                    <a:pt x="482145" y="110568"/>
                    <a:pt x="500098" y="242056"/>
                  </a:cubicBezTo>
                  <a:cubicBezTo>
                    <a:pt x="500098" y="242056"/>
                    <a:pt x="500098" y="242056"/>
                    <a:pt x="521043" y="400438"/>
                  </a:cubicBezTo>
                  <a:cubicBezTo>
                    <a:pt x="521043" y="400438"/>
                    <a:pt x="521043" y="400438"/>
                    <a:pt x="525531" y="409403"/>
                  </a:cubicBezTo>
                  <a:cubicBezTo>
                    <a:pt x="525531" y="409403"/>
                    <a:pt x="525531" y="409403"/>
                    <a:pt x="540492" y="409403"/>
                  </a:cubicBezTo>
                  <a:cubicBezTo>
                    <a:pt x="540492" y="409403"/>
                    <a:pt x="540492" y="409403"/>
                    <a:pt x="543484" y="400438"/>
                  </a:cubicBezTo>
                  <a:cubicBezTo>
                    <a:pt x="543484" y="400438"/>
                    <a:pt x="543484" y="400438"/>
                    <a:pt x="555453" y="400438"/>
                  </a:cubicBezTo>
                  <a:cubicBezTo>
                    <a:pt x="555453" y="400438"/>
                    <a:pt x="555453" y="400438"/>
                    <a:pt x="555453" y="404920"/>
                  </a:cubicBezTo>
                  <a:cubicBezTo>
                    <a:pt x="555453" y="404920"/>
                    <a:pt x="555453" y="404920"/>
                    <a:pt x="559941" y="410897"/>
                  </a:cubicBezTo>
                  <a:cubicBezTo>
                    <a:pt x="559941" y="410897"/>
                    <a:pt x="559941" y="410897"/>
                    <a:pt x="579390" y="424344"/>
                  </a:cubicBezTo>
                  <a:cubicBezTo>
                    <a:pt x="579390" y="424344"/>
                    <a:pt x="579390" y="424344"/>
                    <a:pt x="595847" y="442274"/>
                  </a:cubicBezTo>
                  <a:cubicBezTo>
                    <a:pt x="595847" y="442274"/>
                    <a:pt x="595847" y="442274"/>
                    <a:pt x="604823" y="434803"/>
                  </a:cubicBezTo>
                  <a:cubicBezTo>
                    <a:pt x="604823" y="434803"/>
                    <a:pt x="604823" y="434803"/>
                    <a:pt x="610807" y="419862"/>
                  </a:cubicBezTo>
                  <a:cubicBezTo>
                    <a:pt x="610807" y="419862"/>
                    <a:pt x="610807" y="419862"/>
                    <a:pt x="618288" y="412391"/>
                  </a:cubicBezTo>
                  <a:cubicBezTo>
                    <a:pt x="618288" y="412391"/>
                    <a:pt x="618288" y="412391"/>
                    <a:pt x="625768" y="407908"/>
                  </a:cubicBezTo>
                  <a:cubicBezTo>
                    <a:pt x="625768" y="407908"/>
                    <a:pt x="625768" y="407908"/>
                    <a:pt x="639233" y="413885"/>
                  </a:cubicBezTo>
                  <a:cubicBezTo>
                    <a:pt x="639233" y="413885"/>
                    <a:pt x="639233" y="413885"/>
                    <a:pt x="655690" y="425838"/>
                  </a:cubicBezTo>
                  <a:cubicBezTo>
                    <a:pt x="655690" y="425838"/>
                    <a:pt x="655690" y="425838"/>
                    <a:pt x="672146" y="442274"/>
                  </a:cubicBezTo>
                  <a:cubicBezTo>
                    <a:pt x="672146" y="442274"/>
                    <a:pt x="672146" y="442274"/>
                    <a:pt x="684115" y="455722"/>
                  </a:cubicBezTo>
                  <a:cubicBezTo>
                    <a:pt x="684115" y="455722"/>
                    <a:pt x="684115" y="455722"/>
                    <a:pt x="708052" y="479629"/>
                  </a:cubicBezTo>
                  <a:cubicBezTo>
                    <a:pt x="708052" y="479629"/>
                    <a:pt x="708052" y="479629"/>
                    <a:pt x="723013" y="500547"/>
                  </a:cubicBezTo>
                  <a:cubicBezTo>
                    <a:pt x="723013" y="500547"/>
                    <a:pt x="723013" y="500547"/>
                    <a:pt x="731989" y="502041"/>
                  </a:cubicBezTo>
                  <a:cubicBezTo>
                    <a:pt x="731989" y="502041"/>
                    <a:pt x="731989" y="502041"/>
                    <a:pt x="742462" y="503535"/>
                  </a:cubicBezTo>
                  <a:cubicBezTo>
                    <a:pt x="742462" y="503535"/>
                    <a:pt x="742462" y="503535"/>
                    <a:pt x="760415" y="509512"/>
                  </a:cubicBezTo>
                  <a:cubicBezTo>
                    <a:pt x="760415" y="509512"/>
                    <a:pt x="760415" y="509512"/>
                    <a:pt x="767895" y="513994"/>
                  </a:cubicBezTo>
                  <a:cubicBezTo>
                    <a:pt x="767895" y="513994"/>
                    <a:pt x="767895" y="513994"/>
                    <a:pt x="767895" y="519971"/>
                  </a:cubicBezTo>
                  <a:cubicBezTo>
                    <a:pt x="767895" y="519971"/>
                    <a:pt x="767895" y="519971"/>
                    <a:pt x="770887" y="533419"/>
                  </a:cubicBezTo>
                  <a:cubicBezTo>
                    <a:pt x="770887" y="533419"/>
                    <a:pt x="770887" y="533419"/>
                    <a:pt x="770887" y="539395"/>
                  </a:cubicBezTo>
                  <a:cubicBezTo>
                    <a:pt x="770887" y="539395"/>
                    <a:pt x="770887" y="539395"/>
                    <a:pt x="770887" y="545372"/>
                  </a:cubicBezTo>
                  <a:cubicBezTo>
                    <a:pt x="770887" y="545372"/>
                    <a:pt x="770887" y="545372"/>
                    <a:pt x="770887" y="558820"/>
                  </a:cubicBezTo>
                  <a:cubicBezTo>
                    <a:pt x="770887" y="558820"/>
                    <a:pt x="770887" y="558820"/>
                    <a:pt x="764903" y="563302"/>
                  </a:cubicBezTo>
                  <a:cubicBezTo>
                    <a:pt x="764903" y="563302"/>
                    <a:pt x="764903" y="563302"/>
                    <a:pt x="760415" y="557325"/>
                  </a:cubicBezTo>
                  <a:cubicBezTo>
                    <a:pt x="760415" y="557325"/>
                    <a:pt x="760415" y="557325"/>
                    <a:pt x="755926" y="549855"/>
                  </a:cubicBezTo>
                  <a:cubicBezTo>
                    <a:pt x="755926" y="549855"/>
                    <a:pt x="755926" y="549855"/>
                    <a:pt x="751438" y="552843"/>
                  </a:cubicBezTo>
                  <a:cubicBezTo>
                    <a:pt x="751438" y="552843"/>
                    <a:pt x="751438" y="552843"/>
                    <a:pt x="755926" y="560314"/>
                  </a:cubicBezTo>
                  <a:cubicBezTo>
                    <a:pt x="755926" y="560314"/>
                    <a:pt x="755926" y="560314"/>
                    <a:pt x="752934" y="561808"/>
                  </a:cubicBezTo>
                  <a:cubicBezTo>
                    <a:pt x="752934" y="561808"/>
                    <a:pt x="752934" y="561808"/>
                    <a:pt x="748446" y="558820"/>
                  </a:cubicBezTo>
                  <a:cubicBezTo>
                    <a:pt x="748446" y="558820"/>
                    <a:pt x="748446" y="558820"/>
                    <a:pt x="739470" y="555831"/>
                  </a:cubicBezTo>
                  <a:cubicBezTo>
                    <a:pt x="739470" y="555831"/>
                    <a:pt x="739470" y="555831"/>
                    <a:pt x="739470" y="549855"/>
                  </a:cubicBezTo>
                  <a:cubicBezTo>
                    <a:pt x="739470" y="549855"/>
                    <a:pt x="739470" y="549855"/>
                    <a:pt x="736478" y="542384"/>
                  </a:cubicBezTo>
                  <a:cubicBezTo>
                    <a:pt x="736478" y="542384"/>
                    <a:pt x="736478" y="542384"/>
                    <a:pt x="731989" y="539395"/>
                  </a:cubicBezTo>
                  <a:cubicBezTo>
                    <a:pt x="731989" y="539395"/>
                    <a:pt x="731989" y="539395"/>
                    <a:pt x="728997" y="533419"/>
                  </a:cubicBezTo>
                  <a:cubicBezTo>
                    <a:pt x="728997" y="533419"/>
                    <a:pt x="728997" y="533419"/>
                    <a:pt x="717029" y="524454"/>
                  </a:cubicBezTo>
                  <a:cubicBezTo>
                    <a:pt x="717029" y="524454"/>
                    <a:pt x="717029" y="524454"/>
                    <a:pt x="706556" y="525948"/>
                  </a:cubicBezTo>
                  <a:cubicBezTo>
                    <a:pt x="706556" y="525948"/>
                    <a:pt x="706556" y="525948"/>
                    <a:pt x="709548" y="530430"/>
                  </a:cubicBezTo>
                  <a:cubicBezTo>
                    <a:pt x="709548" y="530430"/>
                    <a:pt x="709548" y="530430"/>
                    <a:pt x="712540" y="533419"/>
                  </a:cubicBezTo>
                  <a:cubicBezTo>
                    <a:pt x="712540" y="533419"/>
                    <a:pt x="712540" y="533419"/>
                    <a:pt x="723013" y="539395"/>
                  </a:cubicBezTo>
                  <a:cubicBezTo>
                    <a:pt x="723013" y="539395"/>
                    <a:pt x="723013" y="539395"/>
                    <a:pt x="728997" y="545372"/>
                  </a:cubicBezTo>
                  <a:cubicBezTo>
                    <a:pt x="728997" y="545372"/>
                    <a:pt x="728997" y="545372"/>
                    <a:pt x="728997" y="549855"/>
                  </a:cubicBezTo>
                  <a:cubicBezTo>
                    <a:pt x="728997" y="549855"/>
                    <a:pt x="728997" y="549855"/>
                    <a:pt x="733485" y="554337"/>
                  </a:cubicBezTo>
                  <a:cubicBezTo>
                    <a:pt x="733485" y="554337"/>
                    <a:pt x="733485" y="554337"/>
                    <a:pt x="736478" y="558820"/>
                  </a:cubicBezTo>
                  <a:cubicBezTo>
                    <a:pt x="736478" y="558820"/>
                    <a:pt x="736478" y="558820"/>
                    <a:pt x="739470" y="569279"/>
                  </a:cubicBezTo>
                  <a:cubicBezTo>
                    <a:pt x="739470" y="569279"/>
                    <a:pt x="739470" y="569279"/>
                    <a:pt x="739470" y="572267"/>
                  </a:cubicBezTo>
                  <a:cubicBezTo>
                    <a:pt x="739470" y="572267"/>
                    <a:pt x="739470" y="572267"/>
                    <a:pt x="734981" y="573761"/>
                  </a:cubicBezTo>
                  <a:cubicBezTo>
                    <a:pt x="734981" y="573761"/>
                    <a:pt x="734981" y="573761"/>
                    <a:pt x="731989" y="566290"/>
                  </a:cubicBezTo>
                  <a:cubicBezTo>
                    <a:pt x="731989" y="566290"/>
                    <a:pt x="731989" y="566290"/>
                    <a:pt x="731989" y="573761"/>
                  </a:cubicBezTo>
                  <a:cubicBezTo>
                    <a:pt x="731989" y="573761"/>
                    <a:pt x="731989" y="573761"/>
                    <a:pt x="728997" y="579738"/>
                  </a:cubicBezTo>
                  <a:cubicBezTo>
                    <a:pt x="728997" y="579738"/>
                    <a:pt x="728997" y="579738"/>
                    <a:pt x="724509" y="578244"/>
                  </a:cubicBezTo>
                  <a:cubicBezTo>
                    <a:pt x="724509" y="578244"/>
                    <a:pt x="724509" y="578244"/>
                    <a:pt x="717029" y="570773"/>
                  </a:cubicBezTo>
                  <a:cubicBezTo>
                    <a:pt x="717029" y="570773"/>
                    <a:pt x="717029" y="570773"/>
                    <a:pt x="709548" y="561808"/>
                  </a:cubicBezTo>
                  <a:cubicBezTo>
                    <a:pt x="709548" y="561808"/>
                    <a:pt x="709548" y="561808"/>
                    <a:pt x="703564" y="564796"/>
                  </a:cubicBezTo>
                  <a:cubicBezTo>
                    <a:pt x="703564" y="564796"/>
                    <a:pt x="703564" y="564796"/>
                    <a:pt x="699076" y="564796"/>
                  </a:cubicBezTo>
                  <a:cubicBezTo>
                    <a:pt x="699076" y="564796"/>
                    <a:pt x="699076" y="564796"/>
                    <a:pt x="702068" y="555831"/>
                  </a:cubicBezTo>
                  <a:cubicBezTo>
                    <a:pt x="702068" y="555831"/>
                    <a:pt x="702068" y="555831"/>
                    <a:pt x="709548" y="554337"/>
                  </a:cubicBezTo>
                  <a:cubicBezTo>
                    <a:pt x="709548" y="554337"/>
                    <a:pt x="709548" y="554337"/>
                    <a:pt x="706556" y="545372"/>
                  </a:cubicBezTo>
                  <a:cubicBezTo>
                    <a:pt x="706556" y="545372"/>
                    <a:pt x="706556" y="545372"/>
                    <a:pt x="697580" y="549855"/>
                  </a:cubicBezTo>
                  <a:cubicBezTo>
                    <a:pt x="697580" y="549855"/>
                    <a:pt x="697580" y="549855"/>
                    <a:pt x="700572" y="540890"/>
                  </a:cubicBezTo>
                  <a:cubicBezTo>
                    <a:pt x="700572" y="540890"/>
                    <a:pt x="700572" y="540890"/>
                    <a:pt x="696084" y="534913"/>
                  </a:cubicBezTo>
                  <a:cubicBezTo>
                    <a:pt x="696084" y="534913"/>
                    <a:pt x="696084" y="534913"/>
                    <a:pt x="694588" y="530430"/>
                  </a:cubicBezTo>
                  <a:cubicBezTo>
                    <a:pt x="694588" y="530430"/>
                    <a:pt x="694588" y="530430"/>
                    <a:pt x="694588" y="525948"/>
                  </a:cubicBezTo>
                  <a:cubicBezTo>
                    <a:pt x="694588" y="525948"/>
                    <a:pt x="694588" y="525948"/>
                    <a:pt x="700572" y="516983"/>
                  </a:cubicBezTo>
                  <a:cubicBezTo>
                    <a:pt x="700572" y="516983"/>
                    <a:pt x="700572" y="516983"/>
                    <a:pt x="693091" y="516983"/>
                  </a:cubicBezTo>
                  <a:cubicBezTo>
                    <a:pt x="693091" y="516983"/>
                    <a:pt x="693091" y="516983"/>
                    <a:pt x="690099" y="519971"/>
                  </a:cubicBezTo>
                  <a:cubicBezTo>
                    <a:pt x="690099" y="519971"/>
                    <a:pt x="690099" y="519971"/>
                    <a:pt x="690099" y="522959"/>
                  </a:cubicBezTo>
                  <a:cubicBezTo>
                    <a:pt x="690099" y="522959"/>
                    <a:pt x="690099" y="522959"/>
                    <a:pt x="690099" y="531925"/>
                  </a:cubicBezTo>
                  <a:cubicBezTo>
                    <a:pt x="690099" y="531925"/>
                    <a:pt x="690099" y="531925"/>
                    <a:pt x="685611" y="534913"/>
                  </a:cubicBezTo>
                  <a:cubicBezTo>
                    <a:pt x="685611" y="534913"/>
                    <a:pt x="685611" y="534913"/>
                    <a:pt x="682619" y="537901"/>
                  </a:cubicBezTo>
                  <a:cubicBezTo>
                    <a:pt x="682619" y="537901"/>
                    <a:pt x="682619" y="534913"/>
                    <a:pt x="682619" y="533419"/>
                  </a:cubicBezTo>
                  <a:cubicBezTo>
                    <a:pt x="682619" y="531925"/>
                    <a:pt x="681123" y="527442"/>
                    <a:pt x="681123" y="527442"/>
                  </a:cubicBezTo>
                  <a:cubicBezTo>
                    <a:pt x="681123" y="527442"/>
                    <a:pt x="679627" y="522959"/>
                    <a:pt x="679627" y="519971"/>
                  </a:cubicBezTo>
                  <a:cubicBezTo>
                    <a:pt x="679627" y="518477"/>
                    <a:pt x="678131" y="515489"/>
                    <a:pt x="678131" y="515489"/>
                  </a:cubicBezTo>
                  <a:cubicBezTo>
                    <a:pt x="678131" y="515489"/>
                    <a:pt x="676635" y="512500"/>
                    <a:pt x="676635" y="511006"/>
                  </a:cubicBezTo>
                  <a:cubicBezTo>
                    <a:pt x="676635" y="508018"/>
                    <a:pt x="676635" y="506524"/>
                    <a:pt x="676635" y="506524"/>
                  </a:cubicBezTo>
                  <a:cubicBezTo>
                    <a:pt x="676635" y="506524"/>
                    <a:pt x="678131" y="503535"/>
                    <a:pt x="681123" y="503535"/>
                  </a:cubicBezTo>
                  <a:cubicBezTo>
                    <a:pt x="682619" y="502041"/>
                    <a:pt x="684115" y="499053"/>
                    <a:pt x="684115" y="499053"/>
                  </a:cubicBezTo>
                  <a:cubicBezTo>
                    <a:pt x="684115" y="499053"/>
                    <a:pt x="684115" y="499053"/>
                    <a:pt x="690099" y="493076"/>
                  </a:cubicBezTo>
                  <a:cubicBezTo>
                    <a:pt x="690099" y="493076"/>
                    <a:pt x="690099" y="493076"/>
                    <a:pt x="684115" y="482617"/>
                  </a:cubicBezTo>
                  <a:cubicBezTo>
                    <a:pt x="684115" y="482617"/>
                    <a:pt x="684115" y="482617"/>
                    <a:pt x="681123" y="484111"/>
                  </a:cubicBezTo>
                  <a:cubicBezTo>
                    <a:pt x="681123" y="484111"/>
                    <a:pt x="681123" y="484111"/>
                    <a:pt x="678131" y="491582"/>
                  </a:cubicBezTo>
                  <a:cubicBezTo>
                    <a:pt x="678131" y="491582"/>
                    <a:pt x="678131" y="491582"/>
                    <a:pt x="672146" y="499053"/>
                  </a:cubicBezTo>
                  <a:cubicBezTo>
                    <a:pt x="672146" y="499053"/>
                    <a:pt x="672146" y="499053"/>
                    <a:pt x="667658" y="502041"/>
                  </a:cubicBezTo>
                  <a:cubicBezTo>
                    <a:pt x="667658" y="502041"/>
                    <a:pt x="667658" y="502041"/>
                    <a:pt x="666162" y="505029"/>
                  </a:cubicBezTo>
                  <a:cubicBezTo>
                    <a:pt x="666162" y="505029"/>
                    <a:pt x="666162" y="505029"/>
                    <a:pt x="669154" y="516983"/>
                  </a:cubicBezTo>
                  <a:cubicBezTo>
                    <a:pt x="669154" y="516983"/>
                    <a:pt x="669154" y="516983"/>
                    <a:pt x="675139" y="533419"/>
                  </a:cubicBezTo>
                  <a:cubicBezTo>
                    <a:pt x="675139" y="533419"/>
                    <a:pt x="675139" y="533419"/>
                    <a:pt x="669154" y="531925"/>
                  </a:cubicBezTo>
                  <a:cubicBezTo>
                    <a:pt x="669154" y="531925"/>
                    <a:pt x="669154" y="531925"/>
                    <a:pt x="660178" y="513994"/>
                  </a:cubicBezTo>
                  <a:cubicBezTo>
                    <a:pt x="660178" y="513994"/>
                    <a:pt x="660178" y="513994"/>
                    <a:pt x="649705" y="499053"/>
                  </a:cubicBezTo>
                  <a:cubicBezTo>
                    <a:pt x="649705" y="499053"/>
                    <a:pt x="649705" y="499053"/>
                    <a:pt x="646713" y="508018"/>
                  </a:cubicBezTo>
                  <a:cubicBezTo>
                    <a:pt x="646713" y="508018"/>
                    <a:pt x="646713" y="508018"/>
                    <a:pt x="643721" y="506524"/>
                  </a:cubicBezTo>
                  <a:cubicBezTo>
                    <a:pt x="643721" y="506524"/>
                    <a:pt x="643721" y="506524"/>
                    <a:pt x="639233" y="496064"/>
                  </a:cubicBezTo>
                  <a:cubicBezTo>
                    <a:pt x="639233" y="496064"/>
                    <a:pt x="639233" y="496064"/>
                    <a:pt x="633249" y="491582"/>
                  </a:cubicBezTo>
                  <a:cubicBezTo>
                    <a:pt x="633249" y="491582"/>
                    <a:pt x="633249" y="491582"/>
                    <a:pt x="618288" y="475146"/>
                  </a:cubicBezTo>
                  <a:cubicBezTo>
                    <a:pt x="618288" y="475146"/>
                    <a:pt x="618288" y="475146"/>
                    <a:pt x="618288" y="464687"/>
                  </a:cubicBezTo>
                  <a:cubicBezTo>
                    <a:pt x="618288" y="464687"/>
                    <a:pt x="618288" y="464687"/>
                    <a:pt x="615296" y="470664"/>
                  </a:cubicBezTo>
                  <a:cubicBezTo>
                    <a:pt x="615296" y="470664"/>
                    <a:pt x="615296" y="470664"/>
                    <a:pt x="607815" y="467675"/>
                  </a:cubicBezTo>
                  <a:cubicBezTo>
                    <a:pt x="607815" y="467675"/>
                    <a:pt x="607815" y="467675"/>
                    <a:pt x="591358" y="452734"/>
                  </a:cubicBezTo>
                  <a:cubicBezTo>
                    <a:pt x="591358" y="452734"/>
                    <a:pt x="591358" y="452734"/>
                    <a:pt x="580886" y="440780"/>
                  </a:cubicBezTo>
                  <a:cubicBezTo>
                    <a:pt x="580886" y="440780"/>
                    <a:pt x="580886" y="440780"/>
                    <a:pt x="574902" y="442274"/>
                  </a:cubicBezTo>
                  <a:cubicBezTo>
                    <a:pt x="574902" y="442274"/>
                    <a:pt x="574902" y="442274"/>
                    <a:pt x="561437" y="439286"/>
                  </a:cubicBezTo>
                  <a:cubicBezTo>
                    <a:pt x="561437" y="439286"/>
                    <a:pt x="561437" y="439286"/>
                    <a:pt x="552461" y="430321"/>
                  </a:cubicBezTo>
                  <a:cubicBezTo>
                    <a:pt x="552461" y="430321"/>
                    <a:pt x="552461" y="430321"/>
                    <a:pt x="552461" y="419862"/>
                  </a:cubicBezTo>
                  <a:cubicBezTo>
                    <a:pt x="552461" y="419862"/>
                    <a:pt x="552461" y="419862"/>
                    <a:pt x="547972" y="422850"/>
                  </a:cubicBezTo>
                  <a:cubicBezTo>
                    <a:pt x="547972" y="422850"/>
                    <a:pt x="547972" y="422850"/>
                    <a:pt x="530020" y="422850"/>
                  </a:cubicBezTo>
                  <a:cubicBezTo>
                    <a:pt x="530020" y="422850"/>
                    <a:pt x="530020" y="422850"/>
                    <a:pt x="521043" y="421356"/>
                  </a:cubicBezTo>
                  <a:cubicBezTo>
                    <a:pt x="521043" y="421356"/>
                    <a:pt x="521043" y="421356"/>
                    <a:pt x="510571" y="418368"/>
                  </a:cubicBezTo>
                  <a:cubicBezTo>
                    <a:pt x="510571" y="418368"/>
                    <a:pt x="510571" y="418368"/>
                    <a:pt x="491122" y="416873"/>
                  </a:cubicBezTo>
                  <a:cubicBezTo>
                    <a:pt x="491122" y="416873"/>
                    <a:pt x="491122" y="416873"/>
                    <a:pt x="471673" y="421356"/>
                  </a:cubicBezTo>
                  <a:cubicBezTo>
                    <a:pt x="471673" y="421356"/>
                    <a:pt x="471673" y="421356"/>
                    <a:pt x="458208" y="424344"/>
                  </a:cubicBezTo>
                  <a:cubicBezTo>
                    <a:pt x="458208" y="424344"/>
                    <a:pt x="458208" y="424344"/>
                    <a:pt x="461200" y="412391"/>
                  </a:cubicBezTo>
                  <a:cubicBezTo>
                    <a:pt x="461200" y="412391"/>
                    <a:pt x="461200" y="412391"/>
                    <a:pt x="456712" y="415379"/>
                  </a:cubicBezTo>
                  <a:cubicBezTo>
                    <a:pt x="456712" y="415379"/>
                    <a:pt x="456712" y="415379"/>
                    <a:pt x="449232" y="410897"/>
                  </a:cubicBezTo>
                  <a:cubicBezTo>
                    <a:pt x="449232" y="410897"/>
                    <a:pt x="449232" y="410897"/>
                    <a:pt x="443247" y="407908"/>
                  </a:cubicBezTo>
                  <a:cubicBezTo>
                    <a:pt x="443247" y="407908"/>
                    <a:pt x="443247" y="407908"/>
                    <a:pt x="437263" y="407908"/>
                  </a:cubicBezTo>
                  <a:cubicBezTo>
                    <a:pt x="437263" y="407908"/>
                    <a:pt x="437263" y="407908"/>
                    <a:pt x="432775" y="407908"/>
                  </a:cubicBezTo>
                  <a:cubicBezTo>
                    <a:pt x="432775" y="407908"/>
                    <a:pt x="432775" y="407908"/>
                    <a:pt x="425294" y="412391"/>
                  </a:cubicBezTo>
                  <a:cubicBezTo>
                    <a:pt x="425294" y="412391"/>
                    <a:pt x="425294" y="412391"/>
                    <a:pt x="419310" y="415379"/>
                  </a:cubicBezTo>
                  <a:cubicBezTo>
                    <a:pt x="419310" y="415379"/>
                    <a:pt x="419310" y="415379"/>
                    <a:pt x="413326" y="422850"/>
                  </a:cubicBezTo>
                  <a:cubicBezTo>
                    <a:pt x="413326" y="422850"/>
                    <a:pt x="413326" y="422850"/>
                    <a:pt x="410334" y="425838"/>
                  </a:cubicBezTo>
                  <a:cubicBezTo>
                    <a:pt x="410334" y="425838"/>
                    <a:pt x="410334" y="425838"/>
                    <a:pt x="402853" y="424344"/>
                  </a:cubicBezTo>
                  <a:cubicBezTo>
                    <a:pt x="402853" y="424344"/>
                    <a:pt x="402853" y="424344"/>
                    <a:pt x="410334" y="418368"/>
                  </a:cubicBezTo>
                  <a:cubicBezTo>
                    <a:pt x="410334" y="418368"/>
                    <a:pt x="410334" y="418368"/>
                    <a:pt x="419310" y="409403"/>
                  </a:cubicBezTo>
                  <a:cubicBezTo>
                    <a:pt x="419310" y="409403"/>
                    <a:pt x="419310" y="409403"/>
                    <a:pt x="425294" y="403426"/>
                  </a:cubicBezTo>
                  <a:cubicBezTo>
                    <a:pt x="425294" y="403426"/>
                    <a:pt x="425294" y="403426"/>
                    <a:pt x="429783" y="397449"/>
                  </a:cubicBezTo>
                  <a:cubicBezTo>
                    <a:pt x="429783" y="397449"/>
                    <a:pt x="429783" y="397449"/>
                    <a:pt x="426791" y="397449"/>
                  </a:cubicBezTo>
                  <a:cubicBezTo>
                    <a:pt x="426791" y="397449"/>
                    <a:pt x="426791" y="397449"/>
                    <a:pt x="420806" y="394461"/>
                  </a:cubicBezTo>
                  <a:cubicBezTo>
                    <a:pt x="420806" y="394461"/>
                    <a:pt x="420806" y="394461"/>
                    <a:pt x="420806" y="384002"/>
                  </a:cubicBezTo>
                  <a:cubicBezTo>
                    <a:pt x="420806" y="384002"/>
                    <a:pt x="420806" y="384002"/>
                    <a:pt x="414822" y="388484"/>
                  </a:cubicBezTo>
                  <a:cubicBezTo>
                    <a:pt x="414822" y="388484"/>
                    <a:pt x="414822" y="388484"/>
                    <a:pt x="413326" y="389978"/>
                  </a:cubicBezTo>
                  <a:cubicBezTo>
                    <a:pt x="413326" y="389978"/>
                    <a:pt x="413326" y="389978"/>
                    <a:pt x="402853" y="389978"/>
                  </a:cubicBezTo>
                  <a:cubicBezTo>
                    <a:pt x="402853" y="389978"/>
                    <a:pt x="402853" y="389978"/>
                    <a:pt x="393877" y="388484"/>
                  </a:cubicBezTo>
                  <a:cubicBezTo>
                    <a:pt x="393877" y="388484"/>
                    <a:pt x="393877" y="388484"/>
                    <a:pt x="389389" y="392967"/>
                  </a:cubicBezTo>
                  <a:cubicBezTo>
                    <a:pt x="389389" y="392967"/>
                    <a:pt x="389389" y="392967"/>
                    <a:pt x="386397" y="401932"/>
                  </a:cubicBezTo>
                  <a:cubicBezTo>
                    <a:pt x="386397" y="401932"/>
                    <a:pt x="386397" y="401932"/>
                    <a:pt x="392381" y="409403"/>
                  </a:cubicBezTo>
                  <a:cubicBezTo>
                    <a:pt x="392381" y="409403"/>
                    <a:pt x="392381" y="409403"/>
                    <a:pt x="389389" y="421356"/>
                  </a:cubicBezTo>
                  <a:cubicBezTo>
                    <a:pt x="389389" y="421356"/>
                    <a:pt x="389389" y="421356"/>
                    <a:pt x="381908" y="428827"/>
                  </a:cubicBezTo>
                  <a:cubicBezTo>
                    <a:pt x="381908" y="428827"/>
                    <a:pt x="381908" y="428827"/>
                    <a:pt x="374428" y="428827"/>
                  </a:cubicBezTo>
                  <a:cubicBezTo>
                    <a:pt x="374428" y="428827"/>
                    <a:pt x="374428" y="428827"/>
                    <a:pt x="365452" y="428827"/>
                  </a:cubicBezTo>
                  <a:cubicBezTo>
                    <a:pt x="365452" y="428827"/>
                    <a:pt x="365452" y="428827"/>
                    <a:pt x="362459" y="439286"/>
                  </a:cubicBezTo>
                  <a:cubicBezTo>
                    <a:pt x="362459" y="439286"/>
                    <a:pt x="362459" y="439286"/>
                    <a:pt x="350491" y="443769"/>
                  </a:cubicBezTo>
                  <a:cubicBezTo>
                    <a:pt x="350491" y="443769"/>
                    <a:pt x="350491" y="443769"/>
                    <a:pt x="348995" y="446757"/>
                  </a:cubicBezTo>
                  <a:cubicBezTo>
                    <a:pt x="348995" y="446757"/>
                    <a:pt x="348995" y="446757"/>
                    <a:pt x="338522" y="454228"/>
                  </a:cubicBezTo>
                  <a:cubicBezTo>
                    <a:pt x="338522" y="454228"/>
                    <a:pt x="338522" y="454228"/>
                    <a:pt x="328050" y="457216"/>
                  </a:cubicBezTo>
                  <a:cubicBezTo>
                    <a:pt x="328050" y="457216"/>
                    <a:pt x="328050" y="457216"/>
                    <a:pt x="322065" y="458710"/>
                  </a:cubicBezTo>
                  <a:cubicBezTo>
                    <a:pt x="322065" y="458710"/>
                    <a:pt x="322065" y="458710"/>
                    <a:pt x="319073" y="454228"/>
                  </a:cubicBezTo>
                  <a:cubicBezTo>
                    <a:pt x="319073" y="454228"/>
                    <a:pt x="319073" y="454228"/>
                    <a:pt x="317577" y="451239"/>
                  </a:cubicBezTo>
                  <a:cubicBezTo>
                    <a:pt x="317577" y="451239"/>
                    <a:pt x="317577" y="451239"/>
                    <a:pt x="325058" y="448251"/>
                  </a:cubicBezTo>
                  <a:cubicBezTo>
                    <a:pt x="325058" y="448251"/>
                    <a:pt x="325058" y="448251"/>
                    <a:pt x="331042" y="440780"/>
                  </a:cubicBezTo>
                  <a:cubicBezTo>
                    <a:pt x="331042" y="440780"/>
                    <a:pt x="331042" y="440780"/>
                    <a:pt x="323561" y="440780"/>
                  </a:cubicBezTo>
                  <a:cubicBezTo>
                    <a:pt x="323561" y="440780"/>
                    <a:pt x="323561" y="440780"/>
                    <a:pt x="320569" y="436298"/>
                  </a:cubicBezTo>
                  <a:cubicBezTo>
                    <a:pt x="320569" y="436298"/>
                    <a:pt x="320569" y="436298"/>
                    <a:pt x="328050" y="425838"/>
                  </a:cubicBezTo>
                  <a:cubicBezTo>
                    <a:pt x="328050" y="425838"/>
                    <a:pt x="328050" y="425838"/>
                    <a:pt x="331042" y="415379"/>
                  </a:cubicBezTo>
                  <a:cubicBezTo>
                    <a:pt x="331042" y="415379"/>
                    <a:pt x="331042" y="415379"/>
                    <a:pt x="335530" y="400438"/>
                  </a:cubicBezTo>
                  <a:cubicBezTo>
                    <a:pt x="335530" y="400438"/>
                    <a:pt x="335530" y="400438"/>
                    <a:pt x="343010" y="391473"/>
                  </a:cubicBezTo>
                  <a:cubicBezTo>
                    <a:pt x="343010" y="391473"/>
                    <a:pt x="343010" y="391473"/>
                    <a:pt x="369940" y="394461"/>
                  </a:cubicBezTo>
                  <a:cubicBezTo>
                    <a:pt x="369940" y="394461"/>
                    <a:pt x="369940" y="394461"/>
                    <a:pt x="365452" y="388484"/>
                  </a:cubicBezTo>
                  <a:cubicBezTo>
                    <a:pt x="365452" y="388484"/>
                    <a:pt x="365452" y="388484"/>
                    <a:pt x="357971" y="386990"/>
                  </a:cubicBezTo>
                  <a:cubicBezTo>
                    <a:pt x="357971" y="386990"/>
                    <a:pt x="357971" y="386990"/>
                    <a:pt x="344507" y="381013"/>
                  </a:cubicBezTo>
                  <a:cubicBezTo>
                    <a:pt x="344507" y="381013"/>
                    <a:pt x="344507" y="381013"/>
                    <a:pt x="334034" y="385496"/>
                  </a:cubicBezTo>
                  <a:cubicBezTo>
                    <a:pt x="334034" y="385496"/>
                    <a:pt x="334034" y="385496"/>
                    <a:pt x="325058" y="392967"/>
                  </a:cubicBezTo>
                  <a:cubicBezTo>
                    <a:pt x="325058" y="392967"/>
                    <a:pt x="325058" y="392967"/>
                    <a:pt x="316081" y="400438"/>
                  </a:cubicBezTo>
                  <a:cubicBezTo>
                    <a:pt x="316081" y="400438"/>
                    <a:pt x="316081" y="400438"/>
                    <a:pt x="311593" y="409403"/>
                  </a:cubicBezTo>
                  <a:cubicBezTo>
                    <a:pt x="311593" y="409403"/>
                    <a:pt x="311593" y="409403"/>
                    <a:pt x="310097" y="416873"/>
                  </a:cubicBezTo>
                  <a:cubicBezTo>
                    <a:pt x="310097" y="416873"/>
                    <a:pt x="310097" y="416873"/>
                    <a:pt x="304113" y="416873"/>
                  </a:cubicBezTo>
                  <a:cubicBezTo>
                    <a:pt x="304113" y="416873"/>
                    <a:pt x="304113" y="416873"/>
                    <a:pt x="304113" y="419862"/>
                  </a:cubicBezTo>
                  <a:cubicBezTo>
                    <a:pt x="304113" y="419862"/>
                    <a:pt x="304113" y="419862"/>
                    <a:pt x="307105" y="425838"/>
                  </a:cubicBezTo>
                  <a:cubicBezTo>
                    <a:pt x="307105" y="425838"/>
                    <a:pt x="307105" y="425838"/>
                    <a:pt x="305609" y="430321"/>
                  </a:cubicBezTo>
                  <a:cubicBezTo>
                    <a:pt x="305609" y="430321"/>
                    <a:pt x="305609" y="430321"/>
                    <a:pt x="301120" y="434803"/>
                  </a:cubicBezTo>
                  <a:cubicBezTo>
                    <a:pt x="301120" y="434803"/>
                    <a:pt x="301120" y="434803"/>
                    <a:pt x="290648" y="440780"/>
                  </a:cubicBezTo>
                  <a:cubicBezTo>
                    <a:pt x="290648" y="440780"/>
                    <a:pt x="290648" y="440780"/>
                    <a:pt x="284664" y="445263"/>
                  </a:cubicBezTo>
                  <a:cubicBezTo>
                    <a:pt x="284664" y="445263"/>
                    <a:pt x="284664" y="445263"/>
                    <a:pt x="277183" y="452734"/>
                  </a:cubicBezTo>
                  <a:cubicBezTo>
                    <a:pt x="277183" y="452734"/>
                    <a:pt x="277183" y="452734"/>
                    <a:pt x="275687" y="460204"/>
                  </a:cubicBezTo>
                  <a:cubicBezTo>
                    <a:pt x="275687" y="460204"/>
                    <a:pt x="275687" y="460204"/>
                    <a:pt x="286160" y="463193"/>
                  </a:cubicBezTo>
                  <a:cubicBezTo>
                    <a:pt x="286160" y="463193"/>
                    <a:pt x="286160" y="463193"/>
                    <a:pt x="287656" y="473652"/>
                  </a:cubicBezTo>
                  <a:cubicBezTo>
                    <a:pt x="287656" y="473652"/>
                    <a:pt x="287656" y="473652"/>
                    <a:pt x="283168" y="479629"/>
                  </a:cubicBezTo>
                  <a:cubicBezTo>
                    <a:pt x="283168" y="479629"/>
                    <a:pt x="283168" y="479629"/>
                    <a:pt x="275687" y="484111"/>
                  </a:cubicBezTo>
                  <a:cubicBezTo>
                    <a:pt x="275687" y="484111"/>
                    <a:pt x="275687" y="484111"/>
                    <a:pt x="266711" y="496064"/>
                  </a:cubicBezTo>
                  <a:cubicBezTo>
                    <a:pt x="266711" y="496064"/>
                    <a:pt x="266711" y="496064"/>
                    <a:pt x="253246" y="505029"/>
                  </a:cubicBezTo>
                  <a:cubicBezTo>
                    <a:pt x="253246" y="505029"/>
                    <a:pt x="253246" y="505029"/>
                    <a:pt x="226317" y="518477"/>
                  </a:cubicBezTo>
                  <a:cubicBezTo>
                    <a:pt x="226317" y="518477"/>
                    <a:pt x="226317" y="518477"/>
                    <a:pt x="224821" y="530430"/>
                  </a:cubicBezTo>
                  <a:cubicBezTo>
                    <a:pt x="224821" y="530430"/>
                    <a:pt x="224821" y="530430"/>
                    <a:pt x="214348" y="534913"/>
                  </a:cubicBezTo>
                  <a:cubicBezTo>
                    <a:pt x="214348" y="534913"/>
                    <a:pt x="214348" y="534913"/>
                    <a:pt x="203876" y="540890"/>
                  </a:cubicBezTo>
                  <a:cubicBezTo>
                    <a:pt x="203876" y="540890"/>
                    <a:pt x="203876" y="540890"/>
                    <a:pt x="190411" y="545372"/>
                  </a:cubicBezTo>
                  <a:cubicBezTo>
                    <a:pt x="190411" y="545372"/>
                    <a:pt x="190411" y="545372"/>
                    <a:pt x="185923" y="548360"/>
                  </a:cubicBezTo>
                  <a:cubicBezTo>
                    <a:pt x="185923" y="548360"/>
                    <a:pt x="185923" y="548360"/>
                    <a:pt x="179939" y="552843"/>
                  </a:cubicBezTo>
                  <a:cubicBezTo>
                    <a:pt x="179939" y="552843"/>
                    <a:pt x="179939" y="552843"/>
                    <a:pt x="175450" y="557325"/>
                  </a:cubicBezTo>
                  <a:cubicBezTo>
                    <a:pt x="175450" y="557325"/>
                    <a:pt x="175450" y="557325"/>
                    <a:pt x="172458" y="566290"/>
                  </a:cubicBezTo>
                  <a:cubicBezTo>
                    <a:pt x="172458" y="566290"/>
                    <a:pt x="172458" y="566290"/>
                    <a:pt x="164978" y="567785"/>
                  </a:cubicBezTo>
                  <a:cubicBezTo>
                    <a:pt x="164978" y="567785"/>
                    <a:pt x="164978" y="567785"/>
                    <a:pt x="154505" y="570773"/>
                  </a:cubicBezTo>
                  <a:cubicBezTo>
                    <a:pt x="154505" y="570773"/>
                    <a:pt x="154505" y="570773"/>
                    <a:pt x="147025" y="570773"/>
                  </a:cubicBezTo>
                  <a:cubicBezTo>
                    <a:pt x="147025" y="570773"/>
                    <a:pt x="147025" y="570773"/>
                    <a:pt x="139545" y="573761"/>
                  </a:cubicBezTo>
                  <a:cubicBezTo>
                    <a:pt x="139545" y="573761"/>
                    <a:pt x="139545" y="573761"/>
                    <a:pt x="129072" y="579738"/>
                  </a:cubicBezTo>
                  <a:cubicBezTo>
                    <a:pt x="129072" y="579738"/>
                    <a:pt x="129072" y="579738"/>
                    <a:pt x="132064" y="587209"/>
                  </a:cubicBezTo>
                  <a:cubicBezTo>
                    <a:pt x="132064" y="587209"/>
                    <a:pt x="132064" y="587209"/>
                    <a:pt x="129072" y="588703"/>
                  </a:cubicBezTo>
                  <a:cubicBezTo>
                    <a:pt x="129072" y="588703"/>
                    <a:pt x="129072" y="588703"/>
                    <a:pt x="121592" y="584220"/>
                  </a:cubicBezTo>
                  <a:cubicBezTo>
                    <a:pt x="121592" y="584220"/>
                    <a:pt x="121592" y="584220"/>
                    <a:pt x="114111" y="581232"/>
                  </a:cubicBezTo>
                  <a:cubicBezTo>
                    <a:pt x="114111" y="581232"/>
                    <a:pt x="114111" y="581232"/>
                    <a:pt x="108127" y="572267"/>
                  </a:cubicBezTo>
                  <a:cubicBezTo>
                    <a:pt x="108127" y="572267"/>
                    <a:pt x="108127" y="572267"/>
                    <a:pt x="106631" y="575255"/>
                  </a:cubicBezTo>
                  <a:cubicBezTo>
                    <a:pt x="106631" y="575255"/>
                    <a:pt x="106631" y="575255"/>
                    <a:pt x="106631" y="587209"/>
                  </a:cubicBezTo>
                  <a:cubicBezTo>
                    <a:pt x="106631" y="587209"/>
                    <a:pt x="106631" y="587209"/>
                    <a:pt x="97655" y="587209"/>
                  </a:cubicBezTo>
                  <a:cubicBezTo>
                    <a:pt x="97655" y="587209"/>
                    <a:pt x="97655" y="587209"/>
                    <a:pt x="97655" y="591691"/>
                  </a:cubicBezTo>
                  <a:cubicBezTo>
                    <a:pt x="97655" y="591691"/>
                    <a:pt x="97655" y="591691"/>
                    <a:pt x="88678" y="591691"/>
                  </a:cubicBezTo>
                  <a:cubicBezTo>
                    <a:pt x="88678" y="591691"/>
                    <a:pt x="88678" y="591691"/>
                    <a:pt x="88678" y="590197"/>
                  </a:cubicBezTo>
                  <a:cubicBezTo>
                    <a:pt x="88678" y="588703"/>
                    <a:pt x="84190" y="588703"/>
                    <a:pt x="84190" y="588703"/>
                  </a:cubicBezTo>
                  <a:cubicBezTo>
                    <a:pt x="84190" y="588703"/>
                    <a:pt x="84190" y="588703"/>
                    <a:pt x="78206" y="588703"/>
                  </a:cubicBezTo>
                  <a:cubicBezTo>
                    <a:pt x="78206" y="588703"/>
                    <a:pt x="78206" y="588703"/>
                    <a:pt x="70725" y="590197"/>
                  </a:cubicBezTo>
                  <a:cubicBezTo>
                    <a:pt x="70725" y="590197"/>
                    <a:pt x="70725" y="590197"/>
                    <a:pt x="61749" y="599162"/>
                  </a:cubicBezTo>
                  <a:cubicBezTo>
                    <a:pt x="61749" y="599162"/>
                    <a:pt x="61749" y="599162"/>
                    <a:pt x="45292" y="599162"/>
                  </a:cubicBezTo>
                  <a:cubicBezTo>
                    <a:pt x="45292" y="599162"/>
                    <a:pt x="45292" y="599162"/>
                    <a:pt x="30331" y="599162"/>
                  </a:cubicBezTo>
                  <a:cubicBezTo>
                    <a:pt x="30331" y="599162"/>
                    <a:pt x="30331" y="599162"/>
                    <a:pt x="30331" y="593185"/>
                  </a:cubicBezTo>
                  <a:cubicBezTo>
                    <a:pt x="30331" y="593185"/>
                    <a:pt x="30331" y="593185"/>
                    <a:pt x="40804" y="581232"/>
                  </a:cubicBezTo>
                  <a:cubicBezTo>
                    <a:pt x="40804" y="581232"/>
                    <a:pt x="40804" y="581232"/>
                    <a:pt x="58757" y="581232"/>
                  </a:cubicBezTo>
                  <a:cubicBezTo>
                    <a:pt x="58757" y="581232"/>
                    <a:pt x="58757" y="581232"/>
                    <a:pt x="66237" y="581232"/>
                  </a:cubicBezTo>
                  <a:cubicBezTo>
                    <a:pt x="66237" y="581232"/>
                    <a:pt x="66237" y="581232"/>
                    <a:pt x="73717" y="576750"/>
                  </a:cubicBezTo>
                  <a:cubicBezTo>
                    <a:pt x="73717" y="576750"/>
                    <a:pt x="73717" y="576750"/>
                    <a:pt x="84190" y="573761"/>
                  </a:cubicBezTo>
                  <a:cubicBezTo>
                    <a:pt x="84190" y="573761"/>
                    <a:pt x="84190" y="573761"/>
                    <a:pt x="88678" y="570773"/>
                  </a:cubicBezTo>
                  <a:cubicBezTo>
                    <a:pt x="88678" y="570773"/>
                    <a:pt x="88678" y="570773"/>
                    <a:pt x="93166" y="563302"/>
                  </a:cubicBezTo>
                  <a:cubicBezTo>
                    <a:pt x="93166" y="563302"/>
                    <a:pt x="93166" y="563302"/>
                    <a:pt x="102143" y="558820"/>
                  </a:cubicBezTo>
                  <a:cubicBezTo>
                    <a:pt x="102143" y="558820"/>
                    <a:pt x="102143" y="558820"/>
                    <a:pt x="115607" y="557325"/>
                  </a:cubicBezTo>
                  <a:cubicBezTo>
                    <a:pt x="115607" y="557325"/>
                    <a:pt x="115607" y="557325"/>
                    <a:pt x="123088" y="557325"/>
                  </a:cubicBezTo>
                  <a:cubicBezTo>
                    <a:pt x="123088" y="557325"/>
                    <a:pt x="123088" y="557325"/>
                    <a:pt x="129072" y="563302"/>
                  </a:cubicBezTo>
                  <a:cubicBezTo>
                    <a:pt x="129072" y="563302"/>
                    <a:pt x="129072" y="563302"/>
                    <a:pt x="135056" y="558820"/>
                  </a:cubicBezTo>
                  <a:cubicBezTo>
                    <a:pt x="135056" y="558820"/>
                    <a:pt x="135056" y="558820"/>
                    <a:pt x="141041" y="549855"/>
                  </a:cubicBezTo>
                  <a:cubicBezTo>
                    <a:pt x="141041" y="549855"/>
                    <a:pt x="141041" y="549855"/>
                    <a:pt x="148521" y="542384"/>
                  </a:cubicBezTo>
                  <a:cubicBezTo>
                    <a:pt x="148521" y="542384"/>
                    <a:pt x="148521" y="542384"/>
                    <a:pt x="156001" y="537901"/>
                  </a:cubicBezTo>
                  <a:cubicBezTo>
                    <a:pt x="156001" y="537901"/>
                    <a:pt x="156001" y="537901"/>
                    <a:pt x="170962" y="534913"/>
                  </a:cubicBezTo>
                  <a:cubicBezTo>
                    <a:pt x="170962" y="534913"/>
                    <a:pt x="170962" y="534913"/>
                    <a:pt x="176946" y="528936"/>
                  </a:cubicBezTo>
                  <a:cubicBezTo>
                    <a:pt x="176946" y="528936"/>
                    <a:pt x="176946" y="528936"/>
                    <a:pt x="184427" y="521465"/>
                  </a:cubicBezTo>
                  <a:cubicBezTo>
                    <a:pt x="184427" y="521465"/>
                    <a:pt x="184427" y="521465"/>
                    <a:pt x="193403" y="513994"/>
                  </a:cubicBezTo>
                  <a:cubicBezTo>
                    <a:pt x="193403" y="513994"/>
                    <a:pt x="193403" y="513994"/>
                    <a:pt x="200884" y="509512"/>
                  </a:cubicBezTo>
                  <a:cubicBezTo>
                    <a:pt x="200884" y="509512"/>
                    <a:pt x="200884" y="509512"/>
                    <a:pt x="203876" y="500547"/>
                  </a:cubicBezTo>
                  <a:cubicBezTo>
                    <a:pt x="203876" y="500547"/>
                    <a:pt x="203876" y="500547"/>
                    <a:pt x="205372" y="487099"/>
                  </a:cubicBezTo>
                  <a:cubicBezTo>
                    <a:pt x="205372" y="487099"/>
                    <a:pt x="205372" y="487099"/>
                    <a:pt x="208364" y="478134"/>
                  </a:cubicBezTo>
                  <a:cubicBezTo>
                    <a:pt x="208364" y="478134"/>
                    <a:pt x="208364" y="478134"/>
                    <a:pt x="209860" y="475146"/>
                  </a:cubicBezTo>
                  <a:cubicBezTo>
                    <a:pt x="209860" y="475146"/>
                    <a:pt x="209860" y="475146"/>
                    <a:pt x="217340" y="464687"/>
                  </a:cubicBezTo>
                  <a:cubicBezTo>
                    <a:pt x="217340" y="464687"/>
                    <a:pt x="217340" y="464687"/>
                    <a:pt x="212852" y="464687"/>
                  </a:cubicBezTo>
                  <a:cubicBezTo>
                    <a:pt x="212852" y="464687"/>
                    <a:pt x="212852" y="464687"/>
                    <a:pt x="205372" y="466181"/>
                  </a:cubicBezTo>
                  <a:cubicBezTo>
                    <a:pt x="205372" y="466181"/>
                    <a:pt x="205372" y="466181"/>
                    <a:pt x="200884" y="466181"/>
                  </a:cubicBezTo>
                  <a:cubicBezTo>
                    <a:pt x="200884" y="466181"/>
                    <a:pt x="200884" y="466181"/>
                    <a:pt x="193403" y="464687"/>
                  </a:cubicBezTo>
                  <a:cubicBezTo>
                    <a:pt x="193403" y="464687"/>
                    <a:pt x="193403" y="464687"/>
                    <a:pt x="190411" y="461699"/>
                  </a:cubicBezTo>
                  <a:cubicBezTo>
                    <a:pt x="190411" y="461699"/>
                    <a:pt x="190411" y="461699"/>
                    <a:pt x="197891" y="454228"/>
                  </a:cubicBezTo>
                  <a:cubicBezTo>
                    <a:pt x="197891" y="454228"/>
                    <a:pt x="197891" y="454228"/>
                    <a:pt x="190411" y="455722"/>
                  </a:cubicBezTo>
                  <a:cubicBezTo>
                    <a:pt x="190411" y="455722"/>
                    <a:pt x="190411" y="455722"/>
                    <a:pt x="185923" y="460204"/>
                  </a:cubicBezTo>
                  <a:cubicBezTo>
                    <a:pt x="185923" y="460204"/>
                    <a:pt x="185923" y="460204"/>
                    <a:pt x="182931" y="470664"/>
                  </a:cubicBezTo>
                  <a:cubicBezTo>
                    <a:pt x="182931" y="470664"/>
                    <a:pt x="182931" y="470664"/>
                    <a:pt x="178442" y="475146"/>
                  </a:cubicBezTo>
                  <a:cubicBezTo>
                    <a:pt x="178442" y="475146"/>
                    <a:pt x="178442" y="475146"/>
                    <a:pt x="176946" y="470664"/>
                  </a:cubicBezTo>
                  <a:cubicBezTo>
                    <a:pt x="176946" y="470664"/>
                    <a:pt x="176946" y="470664"/>
                    <a:pt x="172458" y="464687"/>
                  </a:cubicBezTo>
                  <a:cubicBezTo>
                    <a:pt x="172458" y="464687"/>
                    <a:pt x="172458" y="464687"/>
                    <a:pt x="164978" y="457216"/>
                  </a:cubicBezTo>
                  <a:cubicBezTo>
                    <a:pt x="164978" y="457216"/>
                    <a:pt x="164978" y="457216"/>
                    <a:pt x="153009" y="449745"/>
                  </a:cubicBezTo>
                  <a:cubicBezTo>
                    <a:pt x="153009" y="449745"/>
                    <a:pt x="153009" y="449745"/>
                    <a:pt x="150017" y="449745"/>
                  </a:cubicBezTo>
                  <a:cubicBezTo>
                    <a:pt x="150017" y="449745"/>
                    <a:pt x="150017" y="449745"/>
                    <a:pt x="139545" y="457216"/>
                  </a:cubicBezTo>
                  <a:cubicBezTo>
                    <a:pt x="139545" y="457216"/>
                    <a:pt x="139545" y="457216"/>
                    <a:pt x="133560" y="457216"/>
                  </a:cubicBezTo>
                  <a:cubicBezTo>
                    <a:pt x="133560" y="457216"/>
                    <a:pt x="133560" y="457216"/>
                    <a:pt x="124584" y="457216"/>
                  </a:cubicBezTo>
                  <a:cubicBezTo>
                    <a:pt x="124584" y="457216"/>
                    <a:pt x="124584" y="457216"/>
                    <a:pt x="126080" y="437792"/>
                  </a:cubicBezTo>
                  <a:cubicBezTo>
                    <a:pt x="126080" y="437792"/>
                    <a:pt x="126080" y="437792"/>
                    <a:pt x="127576" y="431815"/>
                  </a:cubicBezTo>
                  <a:cubicBezTo>
                    <a:pt x="127576" y="431815"/>
                    <a:pt x="127576" y="431815"/>
                    <a:pt x="132064" y="425838"/>
                  </a:cubicBezTo>
                  <a:cubicBezTo>
                    <a:pt x="132064" y="425838"/>
                    <a:pt x="132064" y="425838"/>
                    <a:pt x="132064" y="418368"/>
                  </a:cubicBezTo>
                  <a:cubicBezTo>
                    <a:pt x="132064" y="418368"/>
                    <a:pt x="132064" y="418368"/>
                    <a:pt x="130568" y="406414"/>
                  </a:cubicBezTo>
                  <a:cubicBezTo>
                    <a:pt x="130568" y="406414"/>
                    <a:pt x="130568" y="406414"/>
                    <a:pt x="127576" y="394461"/>
                  </a:cubicBezTo>
                  <a:cubicBezTo>
                    <a:pt x="127576" y="394461"/>
                    <a:pt x="127576" y="394461"/>
                    <a:pt x="124584" y="397449"/>
                  </a:cubicBezTo>
                  <a:cubicBezTo>
                    <a:pt x="124584" y="397449"/>
                    <a:pt x="124584" y="397449"/>
                    <a:pt x="118600" y="403426"/>
                  </a:cubicBezTo>
                  <a:cubicBezTo>
                    <a:pt x="118600" y="403426"/>
                    <a:pt x="118600" y="403426"/>
                    <a:pt x="114111" y="406414"/>
                  </a:cubicBezTo>
                  <a:cubicBezTo>
                    <a:pt x="114111" y="406414"/>
                    <a:pt x="114111" y="406414"/>
                    <a:pt x="109623" y="406414"/>
                  </a:cubicBezTo>
                  <a:cubicBezTo>
                    <a:pt x="109623" y="406414"/>
                    <a:pt x="109623" y="406414"/>
                    <a:pt x="105135" y="401932"/>
                  </a:cubicBezTo>
                  <a:cubicBezTo>
                    <a:pt x="105135" y="401932"/>
                    <a:pt x="105135" y="401932"/>
                    <a:pt x="102143" y="401932"/>
                  </a:cubicBezTo>
                  <a:cubicBezTo>
                    <a:pt x="102143" y="401932"/>
                    <a:pt x="102143" y="401932"/>
                    <a:pt x="96158" y="398943"/>
                  </a:cubicBezTo>
                  <a:cubicBezTo>
                    <a:pt x="96158" y="398943"/>
                    <a:pt x="96158" y="398943"/>
                    <a:pt x="91670" y="394461"/>
                  </a:cubicBezTo>
                  <a:cubicBezTo>
                    <a:pt x="91670" y="394461"/>
                    <a:pt x="91670" y="394461"/>
                    <a:pt x="87182" y="391473"/>
                  </a:cubicBezTo>
                  <a:cubicBezTo>
                    <a:pt x="87182" y="391473"/>
                    <a:pt x="87182" y="391473"/>
                    <a:pt x="82694" y="386990"/>
                  </a:cubicBezTo>
                  <a:cubicBezTo>
                    <a:pt x="82694" y="386990"/>
                    <a:pt x="82694" y="386990"/>
                    <a:pt x="81198" y="382508"/>
                  </a:cubicBezTo>
                  <a:cubicBezTo>
                    <a:pt x="81198" y="382508"/>
                    <a:pt x="81198" y="382508"/>
                    <a:pt x="79702" y="372048"/>
                  </a:cubicBezTo>
                  <a:cubicBezTo>
                    <a:pt x="79702" y="372048"/>
                    <a:pt x="79702" y="372048"/>
                    <a:pt x="85686" y="367566"/>
                  </a:cubicBezTo>
                  <a:cubicBezTo>
                    <a:pt x="85686" y="367566"/>
                    <a:pt x="85686" y="367566"/>
                    <a:pt x="91670" y="367566"/>
                  </a:cubicBezTo>
                  <a:cubicBezTo>
                    <a:pt x="91670" y="367566"/>
                    <a:pt x="91670" y="367566"/>
                    <a:pt x="99151" y="367566"/>
                  </a:cubicBezTo>
                  <a:cubicBezTo>
                    <a:pt x="99151" y="367566"/>
                    <a:pt x="99151" y="367566"/>
                    <a:pt x="106631" y="372048"/>
                  </a:cubicBezTo>
                  <a:cubicBezTo>
                    <a:pt x="106631" y="372048"/>
                    <a:pt x="106631" y="372048"/>
                    <a:pt x="109623" y="364578"/>
                  </a:cubicBezTo>
                  <a:cubicBezTo>
                    <a:pt x="109623" y="364578"/>
                    <a:pt x="109623" y="364578"/>
                    <a:pt x="105135" y="360095"/>
                  </a:cubicBezTo>
                  <a:cubicBezTo>
                    <a:pt x="105135" y="360095"/>
                    <a:pt x="105135" y="360095"/>
                    <a:pt x="103639" y="360095"/>
                  </a:cubicBezTo>
                  <a:cubicBezTo>
                    <a:pt x="103639" y="360095"/>
                    <a:pt x="103639" y="360095"/>
                    <a:pt x="96158" y="360095"/>
                  </a:cubicBezTo>
                  <a:cubicBezTo>
                    <a:pt x="96158" y="360095"/>
                    <a:pt x="96158" y="360095"/>
                    <a:pt x="91670" y="360095"/>
                  </a:cubicBezTo>
                  <a:cubicBezTo>
                    <a:pt x="91670" y="360095"/>
                    <a:pt x="91670" y="360095"/>
                    <a:pt x="82694" y="354118"/>
                  </a:cubicBezTo>
                  <a:cubicBezTo>
                    <a:pt x="82694" y="354118"/>
                    <a:pt x="82694" y="354118"/>
                    <a:pt x="79702" y="348142"/>
                  </a:cubicBezTo>
                  <a:cubicBezTo>
                    <a:pt x="79702" y="348142"/>
                    <a:pt x="79702" y="348142"/>
                    <a:pt x="76710" y="340671"/>
                  </a:cubicBezTo>
                  <a:cubicBezTo>
                    <a:pt x="76710" y="340671"/>
                    <a:pt x="76710" y="340671"/>
                    <a:pt x="73717" y="333200"/>
                  </a:cubicBezTo>
                  <a:cubicBezTo>
                    <a:pt x="73717" y="333200"/>
                    <a:pt x="73717" y="333200"/>
                    <a:pt x="73717" y="330212"/>
                  </a:cubicBezTo>
                  <a:cubicBezTo>
                    <a:pt x="73717" y="330212"/>
                    <a:pt x="73717" y="330212"/>
                    <a:pt x="76710" y="327223"/>
                  </a:cubicBezTo>
                  <a:cubicBezTo>
                    <a:pt x="76710" y="327223"/>
                    <a:pt x="76710" y="327223"/>
                    <a:pt x="81198" y="319752"/>
                  </a:cubicBezTo>
                  <a:cubicBezTo>
                    <a:pt x="81198" y="319752"/>
                    <a:pt x="81198" y="319752"/>
                    <a:pt x="88678" y="310787"/>
                  </a:cubicBezTo>
                  <a:cubicBezTo>
                    <a:pt x="88678" y="310787"/>
                    <a:pt x="88678" y="310787"/>
                    <a:pt x="97655" y="304811"/>
                  </a:cubicBezTo>
                  <a:cubicBezTo>
                    <a:pt x="97655" y="304811"/>
                    <a:pt x="97655" y="304811"/>
                    <a:pt x="103639" y="297340"/>
                  </a:cubicBezTo>
                  <a:cubicBezTo>
                    <a:pt x="103639" y="297340"/>
                    <a:pt x="103639" y="297340"/>
                    <a:pt x="105135" y="289869"/>
                  </a:cubicBezTo>
                  <a:cubicBezTo>
                    <a:pt x="105135" y="289869"/>
                    <a:pt x="105135" y="289869"/>
                    <a:pt x="112615" y="282398"/>
                  </a:cubicBezTo>
                  <a:cubicBezTo>
                    <a:pt x="112615" y="282398"/>
                    <a:pt x="112615" y="282398"/>
                    <a:pt x="118600" y="280904"/>
                  </a:cubicBezTo>
                  <a:cubicBezTo>
                    <a:pt x="118600" y="280904"/>
                    <a:pt x="118600" y="280904"/>
                    <a:pt x="123088" y="283892"/>
                  </a:cubicBezTo>
                  <a:cubicBezTo>
                    <a:pt x="123088" y="283892"/>
                    <a:pt x="123088" y="283892"/>
                    <a:pt x="127576" y="289869"/>
                  </a:cubicBezTo>
                  <a:cubicBezTo>
                    <a:pt x="127576" y="289869"/>
                    <a:pt x="127576" y="289869"/>
                    <a:pt x="130568" y="289869"/>
                  </a:cubicBezTo>
                  <a:cubicBezTo>
                    <a:pt x="130568" y="289869"/>
                    <a:pt x="130568" y="289869"/>
                    <a:pt x="136552" y="289869"/>
                  </a:cubicBezTo>
                  <a:cubicBezTo>
                    <a:pt x="136552" y="289869"/>
                    <a:pt x="136552" y="289869"/>
                    <a:pt x="139545" y="289869"/>
                  </a:cubicBezTo>
                  <a:cubicBezTo>
                    <a:pt x="139545" y="289869"/>
                    <a:pt x="139545" y="289869"/>
                    <a:pt x="144033" y="283892"/>
                  </a:cubicBezTo>
                  <a:cubicBezTo>
                    <a:pt x="144033" y="283892"/>
                    <a:pt x="144033" y="283892"/>
                    <a:pt x="148521" y="283892"/>
                  </a:cubicBezTo>
                  <a:cubicBezTo>
                    <a:pt x="148521" y="283892"/>
                    <a:pt x="148521" y="283892"/>
                    <a:pt x="150017" y="280904"/>
                  </a:cubicBezTo>
                  <a:cubicBezTo>
                    <a:pt x="150017" y="280904"/>
                    <a:pt x="150017" y="280904"/>
                    <a:pt x="153009" y="276422"/>
                  </a:cubicBezTo>
                  <a:cubicBezTo>
                    <a:pt x="153009" y="276422"/>
                    <a:pt x="153009" y="276422"/>
                    <a:pt x="154505" y="280904"/>
                  </a:cubicBezTo>
                  <a:cubicBezTo>
                    <a:pt x="154505" y="280904"/>
                    <a:pt x="154505" y="280904"/>
                    <a:pt x="158994" y="280904"/>
                  </a:cubicBezTo>
                  <a:cubicBezTo>
                    <a:pt x="158994" y="280904"/>
                    <a:pt x="158994" y="280904"/>
                    <a:pt x="161986" y="280904"/>
                  </a:cubicBezTo>
                  <a:cubicBezTo>
                    <a:pt x="161986" y="280904"/>
                    <a:pt x="161986" y="280904"/>
                    <a:pt x="167970" y="280904"/>
                  </a:cubicBezTo>
                  <a:cubicBezTo>
                    <a:pt x="167970" y="280904"/>
                    <a:pt x="167970" y="280904"/>
                    <a:pt x="172458" y="276422"/>
                  </a:cubicBezTo>
                  <a:cubicBezTo>
                    <a:pt x="172458" y="276422"/>
                    <a:pt x="172458" y="276422"/>
                    <a:pt x="176946" y="276422"/>
                  </a:cubicBezTo>
                  <a:cubicBezTo>
                    <a:pt x="176946" y="276422"/>
                    <a:pt x="176946" y="276422"/>
                    <a:pt x="178442" y="265962"/>
                  </a:cubicBezTo>
                  <a:cubicBezTo>
                    <a:pt x="178442" y="265962"/>
                    <a:pt x="178442" y="265962"/>
                    <a:pt x="175450" y="258491"/>
                  </a:cubicBezTo>
                  <a:cubicBezTo>
                    <a:pt x="175450" y="258491"/>
                    <a:pt x="175450" y="258491"/>
                    <a:pt x="172458" y="246538"/>
                  </a:cubicBezTo>
                  <a:cubicBezTo>
                    <a:pt x="172458" y="246538"/>
                    <a:pt x="172458" y="246538"/>
                    <a:pt x="178442" y="246538"/>
                  </a:cubicBezTo>
                  <a:cubicBezTo>
                    <a:pt x="178442" y="246538"/>
                    <a:pt x="178442" y="246538"/>
                    <a:pt x="184427" y="240561"/>
                  </a:cubicBezTo>
                  <a:cubicBezTo>
                    <a:pt x="184427" y="240561"/>
                    <a:pt x="184427" y="240561"/>
                    <a:pt x="182931" y="231596"/>
                  </a:cubicBezTo>
                  <a:cubicBezTo>
                    <a:pt x="182931" y="231596"/>
                    <a:pt x="182931" y="231596"/>
                    <a:pt x="173954" y="230102"/>
                  </a:cubicBezTo>
                  <a:cubicBezTo>
                    <a:pt x="173954" y="230102"/>
                    <a:pt x="173954" y="230102"/>
                    <a:pt x="169466" y="230102"/>
                  </a:cubicBezTo>
                  <a:cubicBezTo>
                    <a:pt x="169466" y="230102"/>
                    <a:pt x="169466" y="230102"/>
                    <a:pt x="164978" y="231596"/>
                  </a:cubicBezTo>
                  <a:cubicBezTo>
                    <a:pt x="164978" y="231596"/>
                    <a:pt x="164978" y="231596"/>
                    <a:pt x="160490" y="234585"/>
                  </a:cubicBezTo>
                  <a:cubicBezTo>
                    <a:pt x="160490" y="234585"/>
                    <a:pt x="160490" y="234585"/>
                    <a:pt x="157497" y="240561"/>
                  </a:cubicBezTo>
                  <a:cubicBezTo>
                    <a:pt x="157497" y="240561"/>
                    <a:pt x="157497" y="240561"/>
                    <a:pt x="153009" y="240561"/>
                  </a:cubicBezTo>
                  <a:cubicBezTo>
                    <a:pt x="153009" y="240561"/>
                    <a:pt x="153009" y="240561"/>
                    <a:pt x="148521" y="231596"/>
                  </a:cubicBezTo>
                  <a:cubicBezTo>
                    <a:pt x="148521" y="231596"/>
                    <a:pt x="148521" y="231596"/>
                    <a:pt x="136552" y="231596"/>
                  </a:cubicBezTo>
                  <a:cubicBezTo>
                    <a:pt x="136552" y="231596"/>
                    <a:pt x="136552" y="231596"/>
                    <a:pt x="123088" y="231596"/>
                  </a:cubicBezTo>
                  <a:cubicBezTo>
                    <a:pt x="123088" y="231596"/>
                    <a:pt x="123088" y="231596"/>
                    <a:pt x="112615" y="228608"/>
                  </a:cubicBezTo>
                  <a:cubicBezTo>
                    <a:pt x="112615" y="228608"/>
                    <a:pt x="112615" y="228608"/>
                    <a:pt x="102143" y="224125"/>
                  </a:cubicBezTo>
                  <a:cubicBezTo>
                    <a:pt x="102143" y="224125"/>
                    <a:pt x="102143" y="224125"/>
                    <a:pt x="96158" y="216654"/>
                  </a:cubicBezTo>
                  <a:cubicBezTo>
                    <a:pt x="96158" y="216654"/>
                    <a:pt x="96158" y="216654"/>
                    <a:pt x="94662" y="201713"/>
                  </a:cubicBezTo>
                  <a:cubicBezTo>
                    <a:pt x="94662" y="201713"/>
                    <a:pt x="94662" y="201713"/>
                    <a:pt x="102143" y="198724"/>
                  </a:cubicBezTo>
                  <a:cubicBezTo>
                    <a:pt x="102143" y="198724"/>
                    <a:pt x="102143" y="198724"/>
                    <a:pt x="106631" y="195736"/>
                  </a:cubicBezTo>
                  <a:cubicBezTo>
                    <a:pt x="106631" y="195736"/>
                    <a:pt x="106631" y="195736"/>
                    <a:pt x="96158" y="191254"/>
                  </a:cubicBezTo>
                  <a:cubicBezTo>
                    <a:pt x="96158" y="191254"/>
                    <a:pt x="96158" y="191254"/>
                    <a:pt x="90174" y="186771"/>
                  </a:cubicBezTo>
                  <a:cubicBezTo>
                    <a:pt x="90174" y="186771"/>
                    <a:pt x="90174" y="186771"/>
                    <a:pt x="82694" y="180794"/>
                  </a:cubicBezTo>
                  <a:cubicBezTo>
                    <a:pt x="82694" y="180794"/>
                    <a:pt x="82694" y="180794"/>
                    <a:pt x="81198" y="177806"/>
                  </a:cubicBezTo>
                  <a:cubicBezTo>
                    <a:pt x="81198" y="177806"/>
                    <a:pt x="81198" y="177806"/>
                    <a:pt x="87182" y="173324"/>
                  </a:cubicBezTo>
                  <a:cubicBezTo>
                    <a:pt x="87182" y="173324"/>
                    <a:pt x="87182" y="173324"/>
                    <a:pt x="91670" y="173324"/>
                  </a:cubicBezTo>
                  <a:cubicBezTo>
                    <a:pt x="91670" y="173324"/>
                    <a:pt x="91670" y="173324"/>
                    <a:pt x="100647" y="171829"/>
                  </a:cubicBezTo>
                  <a:cubicBezTo>
                    <a:pt x="100647" y="171829"/>
                    <a:pt x="100647" y="171829"/>
                    <a:pt x="112615" y="164359"/>
                  </a:cubicBezTo>
                  <a:cubicBezTo>
                    <a:pt x="112615" y="164359"/>
                    <a:pt x="112615" y="164359"/>
                    <a:pt x="114111" y="167347"/>
                  </a:cubicBezTo>
                  <a:cubicBezTo>
                    <a:pt x="114111" y="167347"/>
                    <a:pt x="114111" y="167347"/>
                    <a:pt x="121592" y="164359"/>
                  </a:cubicBezTo>
                  <a:cubicBezTo>
                    <a:pt x="121592" y="164359"/>
                    <a:pt x="121592" y="164359"/>
                    <a:pt x="121592" y="162864"/>
                  </a:cubicBezTo>
                  <a:cubicBezTo>
                    <a:pt x="121592" y="162864"/>
                    <a:pt x="121592" y="162864"/>
                    <a:pt x="126080" y="161370"/>
                  </a:cubicBezTo>
                  <a:cubicBezTo>
                    <a:pt x="126080" y="161370"/>
                    <a:pt x="126080" y="161370"/>
                    <a:pt x="135056" y="159876"/>
                  </a:cubicBezTo>
                  <a:cubicBezTo>
                    <a:pt x="135056" y="159876"/>
                    <a:pt x="135056" y="159876"/>
                    <a:pt x="145529" y="159876"/>
                  </a:cubicBezTo>
                  <a:cubicBezTo>
                    <a:pt x="145529" y="159876"/>
                    <a:pt x="145529" y="159876"/>
                    <a:pt x="150017" y="162864"/>
                  </a:cubicBezTo>
                  <a:cubicBezTo>
                    <a:pt x="150017" y="162864"/>
                    <a:pt x="150017" y="162864"/>
                    <a:pt x="147025" y="170335"/>
                  </a:cubicBezTo>
                  <a:cubicBezTo>
                    <a:pt x="147025" y="170335"/>
                    <a:pt x="147025" y="170335"/>
                    <a:pt x="147025" y="173324"/>
                  </a:cubicBezTo>
                  <a:cubicBezTo>
                    <a:pt x="147025" y="173324"/>
                    <a:pt x="147025" y="173324"/>
                    <a:pt x="151513" y="176312"/>
                  </a:cubicBezTo>
                  <a:cubicBezTo>
                    <a:pt x="151513" y="176312"/>
                    <a:pt x="151513" y="176312"/>
                    <a:pt x="156001" y="180794"/>
                  </a:cubicBezTo>
                  <a:cubicBezTo>
                    <a:pt x="156001" y="180794"/>
                    <a:pt x="156001" y="180794"/>
                    <a:pt x="164978" y="180794"/>
                  </a:cubicBezTo>
                  <a:cubicBezTo>
                    <a:pt x="164978" y="180794"/>
                    <a:pt x="164978" y="180794"/>
                    <a:pt x="176946" y="183783"/>
                  </a:cubicBezTo>
                  <a:cubicBezTo>
                    <a:pt x="176946" y="183783"/>
                    <a:pt x="176946" y="183783"/>
                    <a:pt x="185923" y="179300"/>
                  </a:cubicBezTo>
                  <a:cubicBezTo>
                    <a:pt x="185923" y="179300"/>
                    <a:pt x="185923" y="179300"/>
                    <a:pt x="191907" y="173324"/>
                  </a:cubicBezTo>
                  <a:cubicBezTo>
                    <a:pt x="191907" y="173324"/>
                    <a:pt x="191907" y="173324"/>
                    <a:pt x="199387" y="168841"/>
                  </a:cubicBezTo>
                  <a:cubicBezTo>
                    <a:pt x="199387" y="168841"/>
                    <a:pt x="193403" y="165853"/>
                    <a:pt x="191907" y="165853"/>
                  </a:cubicBezTo>
                  <a:cubicBezTo>
                    <a:pt x="188915" y="165853"/>
                    <a:pt x="185923" y="162864"/>
                    <a:pt x="185923" y="162864"/>
                  </a:cubicBezTo>
                  <a:cubicBezTo>
                    <a:pt x="185923" y="162864"/>
                    <a:pt x="185923" y="162864"/>
                    <a:pt x="181435" y="159876"/>
                  </a:cubicBezTo>
                  <a:cubicBezTo>
                    <a:pt x="181435" y="159876"/>
                    <a:pt x="181435" y="159876"/>
                    <a:pt x="181435" y="153899"/>
                  </a:cubicBezTo>
                  <a:cubicBezTo>
                    <a:pt x="181435" y="153899"/>
                    <a:pt x="181435" y="153899"/>
                    <a:pt x="179939" y="146428"/>
                  </a:cubicBezTo>
                  <a:cubicBezTo>
                    <a:pt x="179939" y="146428"/>
                    <a:pt x="179939" y="146428"/>
                    <a:pt x="157497" y="140452"/>
                  </a:cubicBezTo>
                  <a:cubicBezTo>
                    <a:pt x="157497" y="140452"/>
                    <a:pt x="157497" y="140452"/>
                    <a:pt x="157497" y="118039"/>
                  </a:cubicBezTo>
                  <a:cubicBezTo>
                    <a:pt x="157497" y="118039"/>
                    <a:pt x="157497" y="118039"/>
                    <a:pt x="147025" y="107580"/>
                  </a:cubicBezTo>
                  <a:cubicBezTo>
                    <a:pt x="147025" y="107580"/>
                    <a:pt x="147025" y="107580"/>
                    <a:pt x="126080" y="85168"/>
                  </a:cubicBezTo>
                  <a:cubicBezTo>
                    <a:pt x="126080" y="85168"/>
                    <a:pt x="126080" y="85168"/>
                    <a:pt x="129072" y="85168"/>
                  </a:cubicBezTo>
                  <a:cubicBezTo>
                    <a:pt x="129072" y="85168"/>
                    <a:pt x="129072" y="85168"/>
                    <a:pt x="129072" y="80685"/>
                  </a:cubicBezTo>
                  <a:cubicBezTo>
                    <a:pt x="129072" y="80685"/>
                    <a:pt x="129072" y="80685"/>
                    <a:pt x="136552" y="80685"/>
                  </a:cubicBezTo>
                  <a:cubicBezTo>
                    <a:pt x="136552" y="80685"/>
                    <a:pt x="136552" y="80685"/>
                    <a:pt x="136552" y="74708"/>
                  </a:cubicBezTo>
                  <a:cubicBezTo>
                    <a:pt x="136552" y="74708"/>
                    <a:pt x="136552" y="74708"/>
                    <a:pt x="138048" y="67238"/>
                  </a:cubicBezTo>
                  <a:cubicBezTo>
                    <a:pt x="138048" y="67238"/>
                    <a:pt x="138048" y="67238"/>
                    <a:pt x="142537" y="67238"/>
                  </a:cubicBezTo>
                  <a:cubicBezTo>
                    <a:pt x="142537" y="67238"/>
                    <a:pt x="142537" y="67238"/>
                    <a:pt x="147025" y="70226"/>
                  </a:cubicBezTo>
                  <a:cubicBezTo>
                    <a:pt x="147025" y="70226"/>
                    <a:pt x="147025" y="70226"/>
                    <a:pt x="154505" y="70226"/>
                  </a:cubicBezTo>
                  <a:cubicBezTo>
                    <a:pt x="154505" y="70226"/>
                    <a:pt x="154505" y="70226"/>
                    <a:pt x="157497" y="70226"/>
                  </a:cubicBezTo>
                  <a:cubicBezTo>
                    <a:pt x="157497" y="70226"/>
                    <a:pt x="157497" y="70226"/>
                    <a:pt x="164978" y="70226"/>
                  </a:cubicBezTo>
                  <a:cubicBezTo>
                    <a:pt x="164978" y="70226"/>
                    <a:pt x="164978" y="70226"/>
                    <a:pt x="178442" y="65743"/>
                  </a:cubicBezTo>
                  <a:cubicBezTo>
                    <a:pt x="178442" y="65743"/>
                    <a:pt x="178442" y="65743"/>
                    <a:pt x="182931" y="61261"/>
                  </a:cubicBezTo>
                  <a:cubicBezTo>
                    <a:pt x="182931" y="61261"/>
                    <a:pt x="182931" y="61261"/>
                    <a:pt x="187419" y="53790"/>
                  </a:cubicBezTo>
                  <a:cubicBezTo>
                    <a:pt x="187419" y="53790"/>
                    <a:pt x="187419" y="53790"/>
                    <a:pt x="187419" y="41837"/>
                  </a:cubicBezTo>
                  <a:cubicBezTo>
                    <a:pt x="187419" y="41837"/>
                    <a:pt x="187419" y="41837"/>
                    <a:pt x="191907" y="41837"/>
                  </a:cubicBezTo>
                  <a:cubicBezTo>
                    <a:pt x="191907" y="41837"/>
                    <a:pt x="191907" y="41837"/>
                    <a:pt x="196395" y="37354"/>
                  </a:cubicBezTo>
                  <a:cubicBezTo>
                    <a:pt x="196395" y="37354"/>
                    <a:pt x="196395" y="37354"/>
                    <a:pt x="205372" y="29883"/>
                  </a:cubicBezTo>
                  <a:cubicBezTo>
                    <a:pt x="205372" y="29883"/>
                    <a:pt x="205372" y="29883"/>
                    <a:pt x="221829" y="26895"/>
                  </a:cubicBezTo>
                  <a:cubicBezTo>
                    <a:pt x="221829" y="26895"/>
                    <a:pt x="221829" y="26895"/>
                    <a:pt x="227813" y="19424"/>
                  </a:cubicBezTo>
                  <a:cubicBezTo>
                    <a:pt x="227813" y="19424"/>
                    <a:pt x="227813" y="19424"/>
                    <a:pt x="233797" y="16436"/>
                  </a:cubicBezTo>
                  <a:cubicBezTo>
                    <a:pt x="233797" y="16436"/>
                    <a:pt x="233797" y="16436"/>
                    <a:pt x="238285" y="11953"/>
                  </a:cubicBezTo>
                  <a:cubicBezTo>
                    <a:pt x="238285" y="11953"/>
                    <a:pt x="238285" y="11953"/>
                    <a:pt x="262223" y="13447"/>
                  </a:cubicBezTo>
                  <a:cubicBezTo>
                    <a:pt x="262223" y="13447"/>
                    <a:pt x="262223" y="13447"/>
                    <a:pt x="265215" y="5977"/>
                  </a:cubicBezTo>
                  <a:cubicBezTo>
                    <a:pt x="265215" y="5977"/>
                    <a:pt x="265215" y="5977"/>
                    <a:pt x="277183" y="0"/>
                  </a:cubicBez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66" name="Freeform 72">
              <a:extLst>
                <a:ext uri="{FF2B5EF4-FFF2-40B4-BE49-F238E27FC236}">
                  <a16:creationId xmlns:a16="http://schemas.microsoft.com/office/drawing/2014/main" id="{8BC1D5A0-64B3-4355-9EFB-BE3D495DCE8F}"/>
                </a:ext>
              </a:extLst>
            </p:cNvPr>
            <p:cNvSpPr>
              <a:spLocks/>
            </p:cNvSpPr>
            <p:nvPr/>
          </p:nvSpPr>
          <p:spPr bwMode="auto">
            <a:xfrm>
              <a:off x="5957637" y="3282926"/>
              <a:ext cx="448593" cy="285010"/>
            </a:xfrm>
            <a:custGeom>
              <a:avLst/>
              <a:gdLst>
                <a:gd name="connsiteX0" fmla="*/ 373837 w 470138"/>
                <a:gd name="connsiteY0" fmla="*/ 178512 h 298698"/>
                <a:gd name="connsiteX1" fmla="*/ 376847 w 470138"/>
                <a:gd name="connsiteY1" fmla="*/ 178512 h 298698"/>
                <a:gd name="connsiteX2" fmla="*/ 382865 w 470138"/>
                <a:gd name="connsiteY2" fmla="*/ 178512 h 298698"/>
                <a:gd name="connsiteX3" fmla="*/ 391894 w 470138"/>
                <a:gd name="connsiteY3" fmla="*/ 184447 h 298698"/>
                <a:gd name="connsiteX4" fmla="*/ 399417 w 470138"/>
                <a:gd name="connsiteY4" fmla="*/ 191866 h 298698"/>
                <a:gd name="connsiteX5" fmla="*/ 405436 w 470138"/>
                <a:gd name="connsiteY5" fmla="*/ 193350 h 298698"/>
                <a:gd name="connsiteX6" fmla="*/ 409950 w 470138"/>
                <a:gd name="connsiteY6" fmla="*/ 193350 h 298698"/>
                <a:gd name="connsiteX7" fmla="*/ 417474 w 470138"/>
                <a:gd name="connsiteY7" fmla="*/ 193350 h 298698"/>
                <a:gd name="connsiteX8" fmla="*/ 432521 w 470138"/>
                <a:gd name="connsiteY8" fmla="*/ 199285 h 298698"/>
                <a:gd name="connsiteX9" fmla="*/ 441549 w 470138"/>
                <a:gd name="connsiteY9" fmla="*/ 206704 h 298698"/>
                <a:gd name="connsiteX10" fmla="*/ 441549 w 470138"/>
                <a:gd name="connsiteY10" fmla="*/ 212639 h 298698"/>
                <a:gd name="connsiteX11" fmla="*/ 444558 w 470138"/>
                <a:gd name="connsiteY11" fmla="*/ 225993 h 298698"/>
                <a:gd name="connsiteX12" fmla="*/ 449072 w 470138"/>
                <a:gd name="connsiteY12" fmla="*/ 225993 h 298698"/>
                <a:gd name="connsiteX13" fmla="*/ 452082 w 470138"/>
                <a:gd name="connsiteY13" fmla="*/ 225993 h 298698"/>
                <a:gd name="connsiteX14" fmla="*/ 452082 w 470138"/>
                <a:gd name="connsiteY14" fmla="*/ 234896 h 298698"/>
                <a:gd name="connsiteX15" fmla="*/ 456596 w 470138"/>
                <a:gd name="connsiteY15" fmla="*/ 234896 h 298698"/>
                <a:gd name="connsiteX16" fmla="*/ 462615 w 470138"/>
                <a:gd name="connsiteY16" fmla="*/ 240831 h 298698"/>
                <a:gd name="connsiteX17" fmla="*/ 470138 w 470138"/>
                <a:gd name="connsiteY17" fmla="*/ 240831 h 298698"/>
                <a:gd name="connsiteX18" fmla="*/ 462615 w 470138"/>
                <a:gd name="connsiteY18" fmla="*/ 251217 h 298698"/>
                <a:gd name="connsiteX19" fmla="*/ 456596 w 470138"/>
                <a:gd name="connsiteY19" fmla="*/ 254185 h 298698"/>
                <a:gd name="connsiteX20" fmla="*/ 449072 w 470138"/>
                <a:gd name="connsiteY20" fmla="*/ 267539 h 298698"/>
                <a:gd name="connsiteX21" fmla="*/ 440044 w 470138"/>
                <a:gd name="connsiteY21" fmla="*/ 270506 h 298698"/>
                <a:gd name="connsiteX22" fmla="*/ 421988 w 470138"/>
                <a:gd name="connsiteY22" fmla="*/ 270506 h 298698"/>
                <a:gd name="connsiteX23" fmla="*/ 418978 w 470138"/>
                <a:gd name="connsiteY23" fmla="*/ 274958 h 298698"/>
                <a:gd name="connsiteX24" fmla="*/ 406941 w 470138"/>
                <a:gd name="connsiteY24" fmla="*/ 274958 h 298698"/>
                <a:gd name="connsiteX25" fmla="*/ 403931 w 470138"/>
                <a:gd name="connsiteY25" fmla="*/ 285344 h 298698"/>
                <a:gd name="connsiteX26" fmla="*/ 402427 w 470138"/>
                <a:gd name="connsiteY26" fmla="*/ 292763 h 298698"/>
                <a:gd name="connsiteX27" fmla="*/ 399417 w 470138"/>
                <a:gd name="connsiteY27" fmla="*/ 295731 h 298698"/>
                <a:gd name="connsiteX28" fmla="*/ 396408 w 470138"/>
                <a:gd name="connsiteY28" fmla="*/ 298698 h 298698"/>
                <a:gd name="connsiteX29" fmla="*/ 391894 w 470138"/>
                <a:gd name="connsiteY29" fmla="*/ 298698 h 298698"/>
                <a:gd name="connsiteX30" fmla="*/ 387380 w 470138"/>
                <a:gd name="connsiteY30" fmla="*/ 291279 h 298698"/>
                <a:gd name="connsiteX31" fmla="*/ 376847 w 470138"/>
                <a:gd name="connsiteY31" fmla="*/ 286828 h 298698"/>
                <a:gd name="connsiteX32" fmla="*/ 370828 w 470138"/>
                <a:gd name="connsiteY32" fmla="*/ 280893 h 298698"/>
                <a:gd name="connsiteX33" fmla="*/ 370828 w 470138"/>
                <a:gd name="connsiteY33" fmla="*/ 277925 h 298698"/>
                <a:gd name="connsiteX34" fmla="*/ 370828 w 470138"/>
                <a:gd name="connsiteY34" fmla="*/ 273474 h 298698"/>
                <a:gd name="connsiteX35" fmla="*/ 370828 w 470138"/>
                <a:gd name="connsiteY35" fmla="*/ 267539 h 298698"/>
                <a:gd name="connsiteX36" fmla="*/ 370828 w 470138"/>
                <a:gd name="connsiteY36" fmla="*/ 264571 h 298698"/>
                <a:gd name="connsiteX37" fmla="*/ 370828 w 470138"/>
                <a:gd name="connsiteY37" fmla="*/ 252701 h 298698"/>
                <a:gd name="connsiteX38" fmla="*/ 370828 w 470138"/>
                <a:gd name="connsiteY38" fmla="*/ 249733 h 298698"/>
                <a:gd name="connsiteX39" fmla="*/ 370828 w 470138"/>
                <a:gd name="connsiteY39" fmla="*/ 242315 h 298698"/>
                <a:gd name="connsiteX40" fmla="*/ 363304 w 470138"/>
                <a:gd name="connsiteY40" fmla="*/ 231928 h 298698"/>
                <a:gd name="connsiteX41" fmla="*/ 358790 w 470138"/>
                <a:gd name="connsiteY41" fmla="*/ 227477 h 298698"/>
                <a:gd name="connsiteX42" fmla="*/ 358790 w 470138"/>
                <a:gd name="connsiteY42" fmla="*/ 223025 h 298698"/>
                <a:gd name="connsiteX43" fmla="*/ 358790 w 470138"/>
                <a:gd name="connsiteY43" fmla="*/ 220058 h 298698"/>
                <a:gd name="connsiteX44" fmla="*/ 363304 w 470138"/>
                <a:gd name="connsiteY44" fmla="*/ 214123 h 298698"/>
                <a:gd name="connsiteX45" fmla="*/ 370828 w 470138"/>
                <a:gd name="connsiteY45" fmla="*/ 212639 h 298698"/>
                <a:gd name="connsiteX46" fmla="*/ 376847 w 470138"/>
                <a:gd name="connsiteY46" fmla="*/ 206704 h 298698"/>
                <a:gd name="connsiteX47" fmla="*/ 376847 w 470138"/>
                <a:gd name="connsiteY47" fmla="*/ 199285 h 298698"/>
                <a:gd name="connsiteX48" fmla="*/ 373837 w 470138"/>
                <a:gd name="connsiteY48" fmla="*/ 185931 h 298698"/>
                <a:gd name="connsiteX49" fmla="*/ 373837 w 470138"/>
                <a:gd name="connsiteY49" fmla="*/ 182963 h 298698"/>
                <a:gd name="connsiteX50" fmla="*/ 373837 w 470138"/>
                <a:gd name="connsiteY50" fmla="*/ 178512 h 298698"/>
                <a:gd name="connsiteX51" fmla="*/ 275720 w 470138"/>
                <a:gd name="connsiteY51" fmla="*/ 116651 h 298698"/>
                <a:gd name="connsiteX52" fmla="*/ 281022 w 470138"/>
                <a:gd name="connsiteY52" fmla="*/ 116651 h 298698"/>
                <a:gd name="connsiteX53" fmla="*/ 284556 w 470138"/>
                <a:gd name="connsiteY53" fmla="*/ 116651 h 298698"/>
                <a:gd name="connsiteX54" fmla="*/ 288091 w 470138"/>
                <a:gd name="connsiteY54" fmla="*/ 120186 h 298698"/>
                <a:gd name="connsiteX55" fmla="*/ 291626 w 470138"/>
                <a:gd name="connsiteY55" fmla="*/ 125488 h 298698"/>
                <a:gd name="connsiteX56" fmla="*/ 291626 w 470138"/>
                <a:gd name="connsiteY56" fmla="*/ 130790 h 298698"/>
                <a:gd name="connsiteX57" fmla="*/ 284556 w 470138"/>
                <a:gd name="connsiteY57" fmla="*/ 134325 h 298698"/>
                <a:gd name="connsiteX58" fmla="*/ 281022 w 470138"/>
                <a:gd name="connsiteY58" fmla="*/ 130790 h 298698"/>
                <a:gd name="connsiteX59" fmla="*/ 281022 w 470138"/>
                <a:gd name="connsiteY59" fmla="*/ 125488 h 298698"/>
                <a:gd name="connsiteX60" fmla="*/ 275720 w 470138"/>
                <a:gd name="connsiteY60" fmla="*/ 121953 h 298698"/>
                <a:gd name="connsiteX61" fmla="*/ 275720 w 470138"/>
                <a:gd name="connsiteY61" fmla="*/ 120186 h 298698"/>
                <a:gd name="connsiteX62" fmla="*/ 309302 w 470138"/>
                <a:gd name="connsiteY62" fmla="*/ 107814 h 298698"/>
                <a:gd name="connsiteX63" fmla="*/ 314604 w 470138"/>
                <a:gd name="connsiteY63" fmla="*/ 107814 h 298698"/>
                <a:gd name="connsiteX64" fmla="*/ 319906 w 470138"/>
                <a:gd name="connsiteY64" fmla="*/ 113116 h 298698"/>
                <a:gd name="connsiteX65" fmla="*/ 323441 w 470138"/>
                <a:gd name="connsiteY65" fmla="*/ 116651 h 298698"/>
                <a:gd name="connsiteX66" fmla="*/ 330511 w 470138"/>
                <a:gd name="connsiteY66" fmla="*/ 120186 h 298698"/>
                <a:gd name="connsiteX67" fmla="*/ 330511 w 470138"/>
                <a:gd name="connsiteY67" fmla="*/ 116651 h 298698"/>
                <a:gd name="connsiteX68" fmla="*/ 339348 w 470138"/>
                <a:gd name="connsiteY68" fmla="*/ 116651 h 298698"/>
                <a:gd name="connsiteX69" fmla="*/ 344650 w 470138"/>
                <a:gd name="connsiteY69" fmla="*/ 116651 h 298698"/>
                <a:gd name="connsiteX70" fmla="*/ 351720 w 470138"/>
                <a:gd name="connsiteY70" fmla="*/ 121954 h 298698"/>
                <a:gd name="connsiteX71" fmla="*/ 364092 w 470138"/>
                <a:gd name="connsiteY71" fmla="*/ 130791 h 298698"/>
                <a:gd name="connsiteX72" fmla="*/ 364092 w 470138"/>
                <a:gd name="connsiteY72" fmla="*/ 139628 h 298698"/>
                <a:gd name="connsiteX73" fmla="*/ 358789 w 470138"/>
                <a:gd name="connsiteY73" fmla="*/ 144930 h 298698"/>
                <a:gd name="connsiteX74" fmla="*/ 353487 w 470138"/>
                <a:gd name="connsiteY74" fmla="*/ 144930 h 298698"/>
                <a:gd name="connsiteX75" fmla="*/ 348185 w 470138"/>
                <a:gd name="connsiteY75" fmla="*/ 144930 h 298698"/>
                <a:gd name="connsiteX76" fmla="*/ 348185 w 470138"/>
                <a:gd name="connsiteY76" fmla="*/ 146698 h 298698"/>
                <a:gd name="connsiteX77" fmla="*/ 335813 w 470138"/>
                <a:gd name="connsiteY77" fmla="*/ 146698 h 298698"/>
                <a:gd name="connsiteX78" fmla="*/ 330511 w 470138"/>
                <a:gd name="connsiteY78" fmla="*/ 146698 h 298698"/>
                <a:gd name="connsiteX79" fmla="*/ 328743 w 470138"/>
                <a:gd name="connsiteY79" fmla="*/ 146698 h 298698"/>
                <a:gd name="connsiteX80" fmla="*/ 325209 w 470138"/>
                <a:gd name="connsiteY80" fmla="*/ 141396 h 298698"/>
                <a:gd name="connsiteX81" fmla="*/ 323441 w 470138"/>
                <a:gd name="connsiteY81" fmla="*/ 134326 h 298698"/>
                <a:gd name="connsiteX82" fmla="*/ 325209 w 470138"/>
                <a:gd name="connsiteY82" fmla="*/ 127256 h 298698"/>
                <a:gd name="connsiteX83" fmla="*/ 316371 w 470138"/>
                <a:gd name="connsiteY83" fmla="*/ 127256 h 298698"/>
                <a:gd name="connsiteX84" fmla="*/ 309302 w 470138"/>
                <a:gd name="connsiteY84" fmla="*/ 125488 h 298698"/>
                <a:gd name="connsiteX85" fmla="*/ 309302 w 470138"/>
                <a:gd name="connsiteY85" fmla="*/ 120186 h 298698"/>
                <a:gd name="connsiteX86" fmla="*/ 309302 w 470138"/>
                <a:gd name="connsiteY86" fmla="*/ 116651 h 298698"/>
                <a:gd name="connsiteX87" fmla="*/ 309302 w 470138"/>
                <a:gd name="connsiteY87" fmla="*/ 111349 h 298698"/>
                <a:gd name="connsiteX88" fmla="*/ 258045 w 470138"/>
                <a:gd name="connsiteY88" fmla="*/ 93675 h 298698"/>
                <a:gd name="connsiteX89" fmla="*/ 261580 w 470138"/>
                <a:gd name="connsiteY89" fmla="*/ 93675 h 298698"/>
                <a:gd name="connsiteX90" fmla="*/ 272184 w 470138"/>
                <a:gd name="connsiteY90" fmla="*/ 93675 h 298698"/>
                <a:gd name="connsiteX91" fmla="*/ 281021 w 470138"/>
                <a:gd name="connsiteY91" fmla="*/ 93675 h 298698"/>
                <a:gd name="connsiteX92" fmla="*/ 282788 w 470138"/>
                <a:gd name="connsiteY92" fmla="*/ 100745 h 298698"/>
                <a:gd name="connsiteX93" fmla="*/ 302230 w 470138"/>
                <a:gd name="connsiteY93" fmla="*/ 100745 h 298698"/>
                <a:gd name="connsiteX94" fmla="*/ 293393 w 470138"/>
                <a:gd name="connsiteY94" fmla="*/ 106047 h 298698"/>
                <a:gd name="connsiteX95" fmla="*/ 291625 w 470138"/>
                <a:gd name="connsiteY95" fmla="*/ 107815 h 298698"/>
                <a:gd name="connsiteX96" fmla="*/ 291625 w 470138"/>
                <a:gd name="connsiteY96" fmla="*/ 104280 h 298698"/>
                <a:gd name="connsiteX97" fmla="*/ 286323 w 470138"/>
                <a:gd name="connsiteY97" fmla="*/ 104280 h 298698"/>
                <a:gd name="connsiteX98" fmla="*/ 282788 w 470138"/>
                <a:gd name="connsiteY98" fmla="*/ 104280 h 298698"/>
                <a:gd name="connsiteX99" fmla="*/ 277486 w 470138"/>
                <a:gd name="connsiteY99" fmla="*/ 104280 h 298698"/>
                <a:gd name="connsiteX100" fmla="*/ 273951 w 470138"/>
                <a:gd name="connsiteY100" fmla="*/ 104280 h 298698"/>
                <a:gd name="connsiteX101" fmla="*/ 270417 w 470138"/>
                <a:gd name="connsiteY101" fmla="*/ 104280 h 298698"/>
                <a:gd name="connsiteX102" fmla="*/ 265114 w 470138"/>
                <a:gd name="connsiteY102" fmla="*/ 104280 h 298698"/>
                <a:gd name="connsiteX103" fmla="*/ 258045 w 470138"/>
                <a:gd name="connsiteY103" fmla="*/ 102512 h 298698"/>
                <a:gd name="connsiteX104" fmla="*/ 258045 w 470138"/>
                <a:gd name="connsiteY104" fmla="*/ 100745 h 298698"/>
                <a:gd name="connsiteX105" fmla="*/ 258045 w 470138"/>
                <a:gd name="connsiteY105" fmla="*/ 97210 h 298698"/>
                <a:gd name="connsiteX106" fmla="*/ 187348 w 470138"/>
                <a:gd name="connsiteY106" fmla="*/ 51256 h 298698"/>
                <a:gd name="connsiteX107" fmla="*/ 194417 w 470138"/>
                <a:gd name="connsiteY107" fmla="*/ 51256 h 298698"/>
                <a:gd name="connsiteX108" fmla="*/ 197952 w 470138"/>
                <a:gd name="connsiteY108" fmla="*/ 51256 h 298698"/>
                <a:gd name="connsiteX109" fmla="*/ 201487 w 470138"/>
                <a:gd name="connsiteY109" fmla="*/ 53023 h 298698"/>
                <a:gd name="connsiteX110" fmla="*/ 203254 w 470138"/>
                <a:gd name="connsiteY110" fmla="*/ 56558 h 298698"/>
                <a:gd name="connsiteX111" fmla="*/ 208557 w 470138"/>
                <a:gd name="connsiteY111" fmla="*/ 65395 h 298698"/>
                <a:gd name="connsiteX112" fmla="*/ 213859 w 470138"/>
                <a:gd name="connsiteY112" fmla="*/ 65395 h 298698"/>
                <a:gd name="connsiteX113" fmla="*/ 217394 w 470138"/>
                <a:gd name="connsiteY113" fmla="*/ 74233 h 298698"/>
                <a:gd name="connsiteX114" fmla="*/ 217394 w 470138"/>
                <a:gd name="connsiteY114" fmla="*/ 81303 h 298698"/>
                <a:gd name="connsiteX115" fmla="*/ 217394 w 470138"/>
                <a:gd name="connsiteY115" fmla="*/ 86605 h 298698"/>
                <a:gd name="connsiteX116" fmla="*/ 212092 w 470138"/>
                <a:gd name="connsiteY116" fmla="*/ 86605 h 298698"/>
                <a:gd name="connsiteX117" fmla="*/ 206789 w 470138"/>
                <a:gd name="connsiteY117" fmla="*/ 81303 h 298698"/>
                <a:gd name="connsiteX118" fmla="*/ 203254 w 470138"/>
                <a:gd name="connsiteY118" fmla="*/ 77768 h 298698"/>
                <a:gd name="connsiteX119" fmla="*/ 194417 w 470138"/>
                <a:gd name="connsiteY119" fmla="*/ 81303 h 298698"/>
                <a:gd name="connsiteX120" fmla="*/ 187348 w 470138"/>
                <a:gd name="connsiteY120" fmla="*/ 83070 h 298698"/>
                <a:gd name="connsiteX121" fmla="*/ 182046 w 470138"/>
                <a:gd name="connsiteY121" fmla="*/ 79535 h 298698"/>
                <a:gd name="connsiteX122" fmla="*/ 178511 w 470138"/>
                <a:gd name="connsiteY122" fmla="*/ 74233 h 298698"/>
                <a:gd name="connsiteX123" fmla="*/ 169674 w 470138"/>
                <a:gd name="connsiteY123" fmla="*/ 68930 h 298698"/>
                <a:gd name="connsiteX124" fmla="*/ 169674 w 470138"/>
                <a:gd name="connsiteY124" fmla="*/ 63628 h 298698"/>
                <a:gd name="connsiteX125" fmla="*/ 169674 w 470138"/>
                <a:gd name="connsiteY125" fmla="*/ 56558 h 298698"/>
                <a:gd name="connsiteX126" fmla="*/ 174976 w 470138"/>
                <a:gd name="connsiteY126" fmla="*/ 56558 h 298698"/>
                <a:gd name="connsiteX127" fmla="*/ 180278 w 470138"/>
                <a:gd name="connsiteY127" fmla="*/ 56558 h 298698"/>
                <a:gd name="connsiteX128" fmla="*/ 180278 w 470138"/>
                <a:gd name="connsiteY128" fmla="*/ 53023 h 298698"/>
                <a:gd name="connsiteX129" fmla="*/ 12372 w 470138"/>
                <a:gd name="connsiteY129" fmla="*/ 15908 h 298698"/>
                <a:gd name="connsiteX130" fmla="*/ 12372 w 470138"/>
                <a:gd name="connsiteY130" fmla="*/ 21210 h 298698"/>
                <a:gd name="connsiteX131" fmla="*/ 12372 w 470138"/>
                <a:gd name="connsiteY131" fmla="*/ 24745 h 298698"/>
                <a:gd name="connsiteX132" fmla="*/ 8837 w 470138"/>
                <a:gd name="connsiteY132" fmla="*/ 28280 h 298698"/>
                <a:gd name="connsiteX133" fmla="*/ 7069 w 470138"/>
                <a:gd name="connsiteY133" fmla="*/ 31815 h 298698"/>
                <a:gd name="connsiteX134" fmla="*/ 7069 w 470138"/>
                <a:gd name="connsiteY134" fmla="*/ 38885 h 298698"/>
                <a:gd name="connsiteX135" fmla="*/ 0 w 470138"/>
                <a:gd name="connsiteY135" fmla="*/ 35350 h 298698"/>
                <a:gd name="connsiteX136" fmla="*/ 0 w 470138"/>
                <a:gd name="connsiteY136" fmla="*/ 31815 h 298698"/>
                <a:gd name="connsiteX137" fmla="*/ 0 w 470138"/>
                <a:gd name="connsiteY137" fmla="*/ 28280 h 298698"/>
                <a:gd name="connsiteX138" fmla="*/ 7069 w 470138"/>
                <a:gd name="connsiteY138" fmla="*/ 21210 h 298698"/>
                <a:gd name="connsiteX139" fmla="*/ 58325 w 470138"/>
                <a:gd name="connsiteY139" fmla="*/ 0 h 298698"/>
                <a:gd name="connsiteX140" fmla="*/ 63627 w 470138"/>
                <a:gd name="connsiteY140" fmla="*/ 0 h 298698"/>
                <a:gd name="connsiteX141" fmla="*/ 77767 w 470138"/>
                <a:gd name="connsiteY141" fmla="*/ 0 h 298698"/>
                <a:gd name="connsiteX142" fmla="*/ 83069 w 470138"/>
                <a:gd name="connsiteY142" fmla="*/ 0 h 298698"/>
                <a:gd name="connsiteX143" fmla="*/ 88372 w 470138"/>
                <a:gd name="connsiteY143" fmla="*/ 8837 h 298698"/>
                <a:gd name="connsiteX144" fmla="*/ 88372 w 470138"/>
                <a:gd name="connsiteY144" fmla="*/ 10604 h 298698"/>
                <a:gd name="connsiteX145" fmla="*/ 88372 w 470138"/>
                <a:gd name="connsiteY145" fmla="*/ 15907 h 298698"/>
                <a:gd name="connsiteX146" fmla="*/ 86604 w 470138"/>
                <a:gd name="connsiteY146" fmla="*/ 21209 h 298698"/>
                <a:gd name="connsiteX147" fmla="*/ 86604 w 470138"/>
                <a:gd name="connsiteY147" fmla="*/ 22977 h 298698"/>
                <a:gd name="connsiteX148" fmla="*/ 81302 w 470138"/>
                <a:gd name="connsiteY148" fmla="*/ 28279 h 298698"/>
                <a:gd name="connsiteX149" fmla="*/ 77767 w 470138"/>
                <a:gd name="connsiteY149" fmla="*/ 28279 h 298698"/>
                <a:gd name="connsiteX150" fmla="*/ 72465 w 470138"/>
                <a:gd name="connsiteY150" fmla="*/ 28279 h 298698"/>
                <a:gd name="connsiteX151" fmla="*/ 68930 w 470138"/>
                <a:gd name="connsiteY151" fmla="*/ 28279 h 298698"/>
                <a:gd name="connsiteX152" fmla="*/ 60092 w 470138"/>
                <a:gd name="connsiteY152" fmla="*/ 22977 h 298698"/>
                <a:gd name="connsiteX153" fmla="*/ 58325 w 470138"/>
                <a:gd name="connsiteY153" fmla="*/ 22977 h 298698"/>
                <a:gd name="connsiteX154" fmla="*/ 49488 w 470138"/>
                <a:gd name="connsiteY154" fmla="*/ 15907 h 298698"/>
                <a:gd name="connsiteX155" fmla="*/ 49488 w 470138"/>
                <a:gd name="connsiteY155" fmla="*/ 7070 h 298698"/>
                <a:gd name="connsiteX156" fmla="*/ 49488 w 470138"/>
                <a:gd name="connsiteY156" fmla="*/ 3535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70138" h="298698">
                  <a:moveTo>
                    <a:pt x="373837" y="178512"/>
                  </a:moveTo>
                  <a:cubicBezTo>
                    <a:pt x="376847" y="178512"/>
                    <a:pt x="376847" y="178512"/>
                    <a:pt x="376847" y="178512"/>
                  </a:cubicBezTo>
                  <a:cubicBezTo>
                    <a:pt x="382865" y="178512"/>
                    <a:pt x="382865" y="178512"/>
                    <a:pt x="382865" y="178512"/>
                  </a:cubicBezTo>
                  <a:cubicBezTo>
                    <a:pt x="391894" y="184447"/>
                    <a:pt x="391894" y="184447"/>
                    <a:pt x="391894" y="184447"/>
                  </a:cubicBezTo>
                  <a:cubicBezTo>
                    <a:pt x="399417" y="191866"/>
                    <a:pt x="399417" y="191866"/>
                    <a:pt x="399417" y="191866"/>
                  </a:cubicBezTo>
                  <a:cubicBezTo>
                    <a:pt x="399417" y="191866"/>
                    <a:pt x="403931" y="193350"/>
                    <a:pt x="405436" y="193350"/>
                  </a:cubicBezTo>
                  <a:cubicBezTo>
                    <a:pt x="406941" y="193350"/>
                    <a:pt x="408445" y="193350"/>
                    <a:pt x="409950" y="193350"/>
                  </a:cubicBezTo>
                  <a:cubicBezTo>
                    <a:pt x="411455" y="193350"/>
                    <a:pt x="417474" y="193350"/>
                    <a:pt x="417474" y="193350"/>
                  </a:cubicBezTo>
                  <a:cubicBezTo>
                    <a:pt x="432521" y="199285"/>
                    <a:pt x="432521" y="199285"/>
                    <a:pt x="432521" y="199285"/>
                  </a:cubicBezTo>
                  <a:cubicBezTo>
                    <a:pt x="441549" y="206704"/>
                    <a:pt x="441549" y="206704"/>
                    <a:pt x="441549" y="206704"/>
                  </a:cubicBezTo>
                  <a:cubicBezTo>
                    <a:pt x="441549" y="212639"/>
                    <a:pt x="441549" y="212639"/>
                    <a:pt x="441549" y="212639"/>
                  </a:cubicBezTo>
                  <a:cubicBezTo>
                    <a:pt x="444558" y="225993"/>
                    <a:pt x="444558" y="225993"/>
                    <a:pt x="444558" y="225993"/>
                  </a:cubicBezTo>
                  <a:cubicBezTo>
                    <a:pt x="449072" y="225993"/>
                    <a:pt x="449072" y="225993"/>
                    <a:pt x="449072" y="225993"/>
                  </a:cubicBezTo>
                  <a:cubicBezTo>
                    <a:pt x="452082" y="225993"/>
                    <a:pt x="452082" y="225993"/>
                    <a:pt x="452082" y="225993"/>
                  </a:cubicBezTo>
                  <a:cubicBezTo>
                    <a:pt x="452082" y="234896"/>
                    <a:pt x="452082" y="234896"/>
                    <a:pt x="452082" y="234896"/>
                  </a:cubicBezTo>
                  <a:cubicBezTo>
                    <a:pt x="456596" y="234896"/>
                    <a:pt x="456596" y="234896"/>
                    <a:pt x="456596" y="234896"/>
                  </a:cubicBezTo>
                  <a:cubicBezTo>
                    <a:pt x="462615" y="240831"/>
                    <a:pt x="462615" y="240831"/>
                    <a:pt x="462615" y="240831"/>
                  </a:cubicBezTo>
                  <a:cubicBezTo>
                    <a:pt x="470138" y="240831"/>
                    <a:pt x="470138" y="240831"/>
                    <a:pt x="470138" y="240831"/>
                  </a:cubicBezTo>
                  <a:cubicBezTo>
                    <a:pt x="462615" y="251217"/>
                    <a:pt x="462615" y="251217"/>
                    <a:pt x="462615" y="251217"/>
                  </a:cubicBezTo>
                  <a:cubicBezTo>
                    <a:pt x="456596" y="254185"/>
                    <a:pt x="456596" y="254185"/>
                    <a:pt x="456596" y="254185"/>
                  </a:cubicBezTo>
                  <a:cubicBezTo>
                    <a:pt x="449072" y="267539"/>
                    <a:pt x="449072" y="267539"/>
                    <a:pt x="449072" y="267539"/>
                  </a:cubicBezTo>
                  <a:cubicBezTo>
                    <a:pt x="440044" y="270506"/>
                    <a:pt x="440044" y="270506"/>
                    <a:pt x="440044" y="270506"/>
                  </a:cubicBezTo>
                  <a:cubicBezTo>
                    <a:pt x="421988" y="270506"/>
                    <a:pt x="421988" y="270506"/>
                    <a:pt x="421988" y="270506"/>
                  </a:cubicBezTo>
                  <a:cubicBezTo>
                    <a:pt x="418978" y="274958"/>
                    <a:pt x="418978" y="274958"/>
                    <a:pt x="418978" y="274958"/>
                  </a:cubicBezTo>
                  <a:cubicBezTo>
                    <a:pt x="406941" y="274958"/>
                    <a:pt x="406941" y="274958"/>
                    <a:pt x="406941" y="274958"/>
                  </a:cubicBezTo>
                  <a:cubicBezTo>
                    <a:pt x="403931" y="285344"/>
                    <a:pt x="403931" y="285344"/>
                    <a:pt x="403931" y="285344"/>
                  </a:cubicBezTo>
                  <a:cubicBezTo>
                    <a:pt x="402427" y="292763"/>
                    <a:pt x="402427" y="292763"/>
                    <a:pt x="402427" y="292763"/>
                  </a:cubicBezTo>
                  <a:cubicBezTo>
                    <a:pt x="399417" y="295731"/>
                    <a:pt x="399417" y="295731"/>
                    <a:pt x="399417" y="295731"/>
                  </a:cubicBezTo>
                  <a:cubicBezTo>
                    <a:pt x="396408" y="298698"/>
                    <a:pt x="396408" y="298698"/>
                    <a:pt x="396408" y="298698"/>
                  </a:cubicBezTo>
                  <a:cubicBezTo>
                    <a:pt x="391894" y="298698"/>
                    <a:pt x="391894" y="298698"/>
                    <a:pt x="391894" y="298698"/>
                  </a:cubicBezTo>
                  <a:cubicBezTo>
                    <a:pt x="387380" y="291279"/>
                    <a:pt x="387380" y="291279"/>
                    <a:pt x="387380" y="291279"/>
                  </a:cubicBezTo>
                  <a:cubicBezTo>
                    <a:pt x="376847" y="286828"/>
                    <a:pt x="376847" y="286828"/>
                    <a:pt x="376847" y="286828"/>
                  </a:cubicBezTo>
                  <a:cubicBezTo>
                    <a:pt x="370828" y="280893"/>
                    <a:pt x="370828" y="280893"/>
                    <a:pt x="370828" y="280893"/>
                  </a:cubicBezTo>
                  <a:cubicBezTo>
                    <a:pt x="370828" y="277925"/>
                    <a:pt x="370828" y="277925"/>
                    <a:pt x="370828" y="277925"/>
                  </a:cubicBezTo>
                  <a:cubicBezTo>
                    <a:pt x="370828" y="273474"/>
                    <a:pt x="370828" y="273474"/>
                    <a:pt x="370828" y="273474"/>
                  </a:cubicBezTo>
                  <a:cubicBezTo>
                    <a:pt x="370828" y="267539"/>
                    <a:pt x="370828" y="267539"/>
                    <a:pt x="370828" y="267539"/>
                  </a:cubicBezTo>
                  <a:cubicBezTo>
                    <a:pt x="370828" y="264571"/>
                    <a:pt x="370828" y="264571"/>
                    <a:pt x="370828" y="264571"/>
                  </a:cubicBezTo>
                  <a:cubicBezTo>
                    <a:pt x="370828" y="252701"/>
                    <a:pt x="370828" y="252701"/>
                    <a:pt x="370828" y="252701"/>
                  </a:cubicBezTo>
                  <a:cubicBezTo>
                    <a:pt x="370828" y="249733"/>
                    <a:pt x="370828" y="249733"/>
                    <a:pt x="370828" y="249733"/>
                  </a:cubicBezTo>
                  <a:cubicBezTo>
                    <a:pt x="370828" y="242315"/>
                    <a:pt x="370828" y="242315"/>
                    <a:pt x="370828" y="242315"/>
                  </a:cubicBezTo>
                  <a:cubicBezTo>
                    <a:pt x="363304" y="231928"/>
                    <a:pt x="363304" y="231928"/>
                    <a:pt x="363304" y="231928"/>
                  </a:cubicBezTo>
                  <a:cubicBezTo>
                    <a:pt x="358790" y="227477"/>
                    <a:pt x="358790" y="227477"/>
                    <a:pt x="358790" y="227477"/>
                  </a:cubicBezTo>
                  <a:cubicBezTo>
                    <a:pt x="358790" y="223025"/>
                    <a:pt x="358790" y="223025"/>
                    <a:pt x="358790" y="223025"/>
                  </a:cubicBezTo>
                  <a:cubicBezTo>
                    <a:pt x="358790" y="220058"/>
                    <a:pt x="358790" y="220058"/>
                    <a:pt x="358790" y="220058"/>
                  </a:cubicBezTo>
                  <a:cubicBezTo>
                    <a:pt x="363304" y="214123"/>
                    <a:pt x="363304" y="214123"/>
                    <a:pt x="363304" y="214123"/>
                  </a:cubicBezTo>
                  <a:cubicBezTo>
                    <a:pt x="370828" y="212639"/>
                    <a:pt x="370828" y="212639"/>
                    <a:pt x="370828" y="212639"/>
                  </a:cubicBezTo>
                  <a:cubicBezTo>
                    <a:pt x="376847" y="206704"/>
                    <a:pt x="376847" y="206704"/>
                    <a:pt x="376847" y="206704"/>
                  </a:cubicBezTo>
                  <a:lnTo>
                    <a:pt x="376847" y="199285"/>
                  </a:lnTo>
                  <a:cubicBezTo>
                    <a:pt x="373837" y="185931"/>
                    <a:pt x="373837" y="185931"/>
                    <a:pt x="373837" y="185931"/>
                  </a:cubicBezTo>
                  <a:cubicBezTo>
                    <a:pt x="373837" y="182963"/>
                    <a:pt x="373837" y="182963"/>
                    <a:pt x="373837" y="182963"/>
                  </a:cubicBezTo>
                  <a:cubicBezTo>
                    <a:pt x="373837" y="178512"/>
                    <a:pt x="373837" y="178512"/>
                    <a:pt x="373837" y="178512"/>
                  </a:cubicBezTo>
                  <a:close/>
                  <a:moveTo>
                    <a:pt x="275720" y="116651"/>
                  </a:moveTo>
                  <a:lnTo>
                    <a:pt x="281022" y="116651"/>
                  </a:lnTo>
                  <a:lnTo>
                    <a:pt x="284556" y="116651"/>
                  </a:lnTo>
                  <a:lnTo>
                    <a:pt x="288091" y="120186"/>
                  </a:lnTo>
                  <a:lnTo>
                    <a:pt x="291626" y="125488"/>
                  </a:lnTo>
                  <a:lnTo>
                    <a:pt x="291626" y="130790"/>
                  </a:lnTo>
                  <a:lnTo>
                    <a:pt x="284556" y="134325"/>
                  </a:lnTo>
                  <a:lnTo>
                    <a:pt x="281022" y="130790"/>
                  </a:lnTo>
                  <a:lnTo>
                    <a:pt x="281022" y="125488"/>
                  </a:lnTo>
                  <a:lnTo>
                    <a:pt x="275720" y="121953"/>
                  </a:lnTo>
                  <a:lnTo>
                    <a:pt x="275720" y="120186"/>
                  </a:lnTo>
                  <a:close/>
                  <a:moveTo>
                    <a:pt x="309302" y="107814"/>
                  </a:moveTo>
                  <a:lnTo>
                    <a:pt x="314604" y="107814"/>
                  </a:lnTo>
                  <a:lnTo>
                    <a:pt x="319906" y="113116"/>
                  </a:lnTo>
                  <a:lnTo>
                    <a:pt x="323441" y="116651"/>
                  </a:lnTo>
                  <a:lnTo>
                    <a:pt x="330511" y="120186"/>
                  </a:lnTo>
                  <a:lnTo>
                    <a:pt x="330511" y="116651"/>
                  </a:lnTo>
                  <a:lnTo>
                    <a:pt x="339348" y="116651"/>
                  </a:lnTo>
                  <a:lnTo>
                    <a:pt x="344650" y="116651"/>
                  </a:lnTo>
                  <a:lnTo>
                    <a:pt x="351720" y="121954"/>
                  </a:lnTo>
                  <a:lnTo>
                    <a:pt x="364092" y="130791"/>
                  </a:lnTo>
                  <a:lnTo>
                    <a:pt x="364092" y="139628"/>
                  </a:lnTo>
                  <a:lnTo>
                    <a:pt x="358789" y="144930"/>
                  </a:lnTo>
                  <a:lnTo>
                    <a:pt x="353487" y="144930"/>
                  </a:lnTo>
                  <a:lnTo>
                    <a:pt x="348185" y="144930"/>
                  </a:lnTo>
                  <a:lnTo>
                    <a:pt x="348185" y="146698"/>
                  </a:lnTo>
                  <a:lnTo>
                    <a:pt x="335813" y="146698"/>
                  </a:lnTo>
                  <a:lnTo>
                    <a:pt x="330511" y="146698"/>
                  </a:lnTo>
                  <a:lnTo>
                    <a:pt x="328743" y="146698"/>
                  </a:lnTo>
                  <a:lnTo>
                    <a:pt x="325209" y="141396"/>
                  </a:lnTo>
                  <a:lnTo>
                    <a:pt x="323441" y="134326"/>
                  </a:lnTo>
                  <a:lnTo>
                    <a:pt x="325209" y="127256"/>
                  </a:lnTo>
                  <a:lnTo>
                    <a:pt x="316371" y="127256"/>
                  </a:lnTo>
                  <a:lnTo>
                    <a:pt x="309302" y="125488"/>
                  </a:lnTo>
                  <a:lnTo>
                    <a:pt x="309302" y="120186"/>
                  </a:lnTo>
                  <a:lnTo>
                    <a:pt x="309302" y="116651"/>
                  </a:lnTo>
                  <a:lnTo>
                    <a:pt x="309302" y="111349"/>
                  </a:lnTo>
                  <a:close/>
                  <a:moveTo>
                    <a:pt x="258045" y="93675"/>
                  </a:moveTo>
                  <a:lnTo>
                    <a:pt x="261580" y="93675"/>
                  </a:lnTo>
                  <a:lnTo>
                    <a:pt x="272184" y="93675"/>
                  </a:lnTo>
                  <a:lnTo>
                    <a:pt x="281021" y="93675"/>
                  </a:lnTo>
                  <a:lnTo>
                    <a:pt x="282788" y="100745"/>
                  </a:lnTo>
                  <a:lnTo>
                    <a:pt x="302230" y="100745"/>
                  </a:lnTo>
                  <a:lnTo>
                    <a:pt x="293393" y="106047"/>
                  </a:lnTo>
                  <a:lnTo>
                    <a:pt x="291625" y="107815"/>
                  </a:lnTo>
                  <a:lnTo>
                    <a:pt x="291625" y="104280"/>
                  </a:lnTo>
                  <a:lnTo>
                    <a:pt x="286323" y="104280"/>
                  </a:lnTo>
                  <a:lnTo>
                    <a:pt x="282788" y="104280"/>
                  </a:lnTo>
                  <a:lnTo>
                    <a:pt x="277486" y="104280"/>
                  </a:lnTo>
                  <a:lnTo>
                    <a:pt x="273951" y="104280"/>
                  </a:lnTo>
                  <a:lnTo>
                    <a:pt x="270417" y="104280"/>
                  </a:lnTo>
                  <a:lnTo>
                    <a:pt x="265114" y="104280"/>
                  </a:lnTo>
                  <a:lnTo>
                    <a:pt x="258045" y="102512"/>
                  </a:lnTo>
                  <a:lnTo>
                    <a:pt x="258045" y="100745"/>
                  </a:lnTo>
                  <a:lnTo>
                    <a:pt x="258045" y="97210"/>
                  </a:lnTo>
                  <a:close/>
                  <a:moveTo>
                    <a:pt x="187348" y="51256"/>
                  </a:moveTo>
                  <a:lnTo>
                    <a:pt x="194417" y="51256"/>
                  </a:lnTo>
                  <a:lnTo>
                    <a:pt x="197952" y="51256"/>
                  </a:lnTo>
                  <a:lnTo>
                    <a:pt x="201487" y="53023"/>
                  </a:lnTo>
                  <a:lnTo>
                    <a:pt x="203254" y="56558"/>
                  </a:lnTo>
                  <a:lnTo>
                    <a:pt x="208557" y="65395"/>
                  </a:lnTo>
                  <a:lnTo>
                    <a:pt x="213859" y="65395"/>
                  </a:lnTo>
                  <a:lnTo>
                    <a:pt x="217394" y="74233"/>
                  </a:lnTo>
                  <a:lnTo>
                    <a:pt x="217394" y="81303"/>
                  </a:lnTo>
                  <a:lnTo>
                    <a:pt x="217394" y="86605"/>
                  </a:lnTo>
                  <a:lnTo>
                    <a:pt x="212092" y="86605"/>
                  </a:lnTo>
                  <a:lnTo>
                    <a:pt x="206789" y="81303"/>
                  </a:lnTo>
                  <a:lnTo>
                    <a:pt x="203254" y="77768"/>
                  </a:lnTo>
                  <a:lnTo>
                    <a:pt x="194417" y="81303"/>
                  </a:lnTo>
                  <a:lnTo>
                    <a:pt x="187348" y="83070"/>
                  </a:lnTo>
                  <a:lnTo>
                    <a:pt x="182046" y="79535"/>
                  </a:lnTo>
                  <a:lnTo>
                    <a:pt x="178511" y="74233"/>
                  </a:lnTo>
                  <a:lnTo>
                    <a:pt x="169674" y="68930"/>
                  </a:lnTo>
                  <a:lnTo>
                    <a:pt x="169674" y="63628"/>
                  </a:lnTo>
                  <a:lnTo>
                    <a:pt x="169674" y="56558"/>
                  </a:lnTo>
                  <a:lnTo>
                    <a:pt x="174976" y="56558"/>
                  </a:lnTo>
                  <a:lnTo>
                    <a:pt x="180278" y="56558"/>
                  </a:lnTo>
                  <a:lnTo>
                    <a:pt x="180278" y="53023"/>
                  </a:lnTo>
                  <a:close/>
                  <a:moveTo>
                    <a:pt x="12372" y="15908"/>
                  </a:moveTo>
                  <a:lnTo>
                    <a:pt x="12372" y="21210"/>
                  </a:lnTo>
                  <a:lnTo>
                    <a:pt x="12372" y="24745"/>
                  </a:lnTo>
                  <a:lnTo>
                    <a:pt x="8837" y="28280"/>
                  </a:lnTo>
                  <a:lnTo>
                    <a:pt x="7069" y="31815"/>
                  </a:lnTo>
                  <a:lnTo>
                    <a:pt x="7069" y="38885"/>
                  </a:lnTo>
                  <a:lnTo>
                    <a:pt x="0" y="35350"/>
                  </a:lnTo>
                  <a:lnTo>
                    <a:pt x="0" y="31815"/>
                  </a:lnTo>
                  <a:lnTo>
                    <a:pt x="0" y="28280"/>
                  </a:lnTo>
                  <a:lnTo>
                    <a:pt x="7069" y="21210"/>
                  </a:lnTo>
                  <a:close/>
                  <a:moveTo>
                    <a:pt x="58325" y="0"/>
                  </a:moveTo>
                  <a:lnTo>
                    <a:pt x="63627" y="0"/>
                  </a:lnTo>
                  <a:lnTo>
                    <a:pt x="77767" y="0"/>
                  </a:lnTo>
                  <a:lnTo>
                    <a:pt x="83069" y="0"/>
                  </a:lnTo>
                  <a:lnTo>
                    <a:pt x="88372" y="8837"/>
                  </a:lnTo>
                  <a:lnTo>
                    <a:pt x="88372" y="10604"/>
                  </a:lnTo>
                  <a:lnTo>
                    <a:pt x="88372" y="15907"/>
                  </a:lnTo>
                  <a:lnTo>
                    <a:pt x="86604" y="21209"/>
                  </a:lnTo>
                  <a:lnTo>
                    <a:pt x="86604" y="22977"/>
                  </a:lnTo>
                  <a:lnTo>
                    <a:pt x="81302" y="28279"/>
                  </a:lnTo>
                  <a:lnTo>
                    <a:pt x="77767" y="28279"/>
                  </a:lnTo>
                  <a:lnTo>
                    <a:pt x="72465" y="28279"/>
                  </a:lnTo>
                  <a:lnTo>
                    <a:pt x="68930" y="28279"/>
                  </a:lnTo>
                  <a:lnTo>
                    <a:pt x="60092" y="22977"/>
                  </a:lnTo>
                  <a:lnTo>
                    <a:pt x="58325" y="22977"/>
                  </a:lnTo>
                  <a:lnTo>
                    <a:pt x="49488" y="15907"/>
                  </a:lnTo>
                  <a:lnTo>
                    <a:pt x="49488" y="7070"/>
                  </a:lnTo>
                  <a:lnTo>
                    <a:pt x="49488" y="3535"/>
                  </a:lnTo>
                  <a:close/>
                </a:path>
              </a:pathLst>
            </a:custGeom>
            <a:grpFill/>
            <a:ln w="3175" cap="flat">
              <a:solidFill>
                <a:schemeClr val="bg1"/>
              </a:solidFill>
              <a:prstDash val="solid"/>
              <a:miter lim="800000"/>
              <a:headEnd/>
              <a:tailEnd/>
            </a:ln>
          </p:spPr>
          <p:txBody>
            <a:bodyPr/>
            <a:lstStyle/>
            <a:p>
              <a:pPr defTabSz="1828272">
                <a:defRPr/>
              </a:pPr>
              <a:endParaRPr lang="en-US" dirty="0"/>
            </a:p>
          </p:txBody>
        </p:sp>
      </p:grpSp>
      <p:sp>
        <p:nvSpPr>
          <p:cNvPr id="70" name="Rectangle 69">
            <a:extLst>
              <a:ext uri="{FF2B5EF4-FFF2-40B4-BE49-F238E27FC236}">
                <a16:creationId xmlns:a16="http://schemas.microsoft.com/office/drawing/2014/main" id="{46DB07F6-F12F-474E-A1DB-5EF975E55336}"/>
              </a:ext>
            </a:extLst>
          </p:cNvPr>
          <p:cNvSpPr/>
          <p:nvPr/>
        </p:nvSpPr>
        <p:spPr>
          <a:xfrm>
            <a:off x="16703953" y="10430893"/>
            <a:ext cx="5471399" cy="424745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51999" bIns="288000" rtlCol="0" anchor="b"/>
          <a:lstStyle/>
          <a:p>
            <a:r>
              <a:rPr lang="en-US" sz="11500" b="1" dirty="0">
                <a:solidFill>
                  <a:schemeClr val="bg1"/>
                </a:solidFill>
                <a:latin typeface="+mj-lt"/>
                <a:ea typeface="Open Sans" panose="020B0606030504020204" pitchFamily="34" charset="0"/>
                <a:cs typeface="Open Sans" panose="020B0606030504020204" pitchFamily="34" charset="0"/>
              </a:rPr>
              <a:t>50%</a:t>
            </a:r>
          </a:p>
          <a:p>
            <a:r>
              <a:rPr lang="en-US" sz="4000" dirty="0">
                <a:solidFill>
                  <a:schemeClr val="bg1"/>
                </a:solidFill>
                <a:latin typeface="+mj-lt"/>
                <a:ea typeface="Roboto Light" charset="0"/>
                <a:cs typeface="Roboto Light" charset="0"/>
              </a:rPr>
              <a:t>+0.16 (2.16%)</a:t>
            </a:r>
          </a:p>
          <a:p>
            <a:endParaRPr lang="en-US" sz="4000" dirty="0">
              <a:solidFill>
                <a:schemeClr val="bg1"/>
              </a:solidFill>
              <a:latin typeface="+mj-lt"/>
              <a:ea typeface="Roboto Light" charset="0"/>
              <a:cs typeface="Roboto Light" charset="0"/>
            </a:endParaRPr>
          </a:p>
          <a:p>
            <a:r>
              <a:rPr lang="en-US" sz="4000" b="1" dirty="0">
                <a:solidFill>
                  <a:schemeClr val="bg1"/>
                </a:solidFill>
                <a:latin typeface="+mj-lt"/>
                <a:ea typeface="Open Sans" panose="020B0606030504020204" pitchFamily="34" charset="0"/>
                <a:cs typeface="Open Sans" panose="020B0606030504020204" pitchFamily="34" charset="0"/>
              </a:rPr>
              <a:t>Good Feedback</a:t>
            </a:r>
          </a:p>
        </p:txBody>
      </p:sp>
      <p:sp>
        <p:nvSpPr>
          <p:cNvPr id="71" name="Rectangle 70">
            <a:extLst>
              <a:ext uri="{FF2B5EF4-FFF2-40B4-BE49-F238E27FC236}">
                <a16:creationId xmlns:a16="http://schemas.microsoft.com/office/drawing/2014/main" id="{70F8C3CC-BB48-4CD5-8C73-065274CDCFC6}"/>
              </a:ext>
            </a:extLst>
          </p:cNvPr>
          <p:cNvSpPr/>
          <p:nvPr/>
        </p:nvSpPr>
        <p:spPr>
          <a:xfrm>
            <a:off x="22716625" y="10402653"/>
            <a:ext cx="5471399" cy="4275696"/>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51999" bIns="288000" rtlCol="0" anchor="b"/>
          <a:lstStyle/>
          <a:p>
            <a:r>
              <a:rPr lang="en-US" sz="11500" b="1" dirty="0">
                <a:solidFill>
                  <a:schemeClr val="bg1"/>
                </a:solidFill>
                <a:latin typeface="+mj-lt"/>
                <a:ea typeface="Open Sans" panose="020B0606030504020204" pitchFamily="34" charset="0"/>
                <a:cs typeface="Open Sans" panose="020B0606030504020204" pitchFamily="34" charset="0"/>
              </a:rPr>
              <a:t>30%</a:t>
            </a:r>
          </a:p>
          <a:p>
            <a:r>
              <a:rPr lang="en-US" sz="4000" dirty="0">
                <a:solidFill>
                  <a:schemeClr val="bg1"/>
                </a:solidFill>
                <a:latin typeface="+mj-lt"/>
                <a:ea typeface="Roboto Light" charset="0"/>
                <a:cs typeface="Roboto Light" charset="0"/>
              </a:rPr>
              <a:t>+0.16 (2.16%)</a:t>
            </a:r>
          </a:p>
          <a:p>
            <a:endParaRPr lang="en-US" sz="4000" dirty="0">
              <a:solidFill>
                <a:schemeClr val="bg1"/>
              </a:solidFill>
              <a:latin typeface="+mj-lt"/>
              <a:ea typeface="Roboto Light" charset="0"/>
              <a:cs typeface="Roboto Light" charset="0"/>
            </a:endParaRPr>
          </a:p>
          <a:p>
            <a:r>
              <a:rPr lang="en-US" sz="4000" b="1" dirty="0">
                <a:solidFill>
                  <a:schemeClr val="bg1"/>
                </a:solidFill>
                <a:latin typeface="+mj-lt"/>
                <a:ea typeface="Open Sans" panose="020B0606030504020204" pitchFamily="34" charset="0"/>
                <a:cs typeface="Open Sans" panose="020B0606030504020204" pitchFamily="34" charset="0"/>
              </a:rPr>
              <a:t>Good Feedback</a:t>
            </a:r>
          </a:p>
        </p:txBody>
      </p:sp>
      <p:sp>
        <p:nvSpPr>
          <p:cNvPr id="77" name="Freeform: Shape 76">
            <a:extLst>
              <a:ext uri="{FF2B5EF4-FFF2-40B4-BE49-F238E27FC236}">
                <a16:creationId xmlns:a16="http://schemas.microsoft.com/office/drawing/2014/main" id="{F83BB008-1552-4443-9048-E1589C81360C}"/>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Текст 20">
            <a:extLst>
              <a:ext uri="{FF2B5EF4-FFF2-40B4-BE49-F238E27FC236}">
                <a16:creationId xmlns:a16="http://schemas.microsoft.com/office/drawing/2014/main" id="{D44C5AAE-7B3E-42D8-952C-52C645FC5B37}"/>
              </a:ext>
            </a:extLst>
          </p:cNvPr>
          <p:cNvSpPr txBox="1">
            <a:spLocks/>
          </p:cNvSpPr>
          <p:nvPr/>
        </p:nvSpPr>
        <p:spPr>
          <a:xfrm>
            <a:off x="1053429" y="3926034"/>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79" name="Текст 16">
            <a:extLst>
              <a:ext uri="{FF2B5EF4-FFF2-40B4-BE49-F238E27FC236}">
                <a16:creationId xmlns:a16="http://schemas.microsoft.com/office/drawing/2014/main" id="{718613FA-5A34-4DD0-8265-4F83A15F0953}"/>
              </a:ext>
            </a:extLst>
          </p:cNvPr>
          <p:cNvSpPr txBox="1">
            <a:spLocks/>
          </p:cNvSpPr>
          <p:nvPr/>
        </p:nvSpPr>
        <p:spPr>
          <a:xfrm>
            <a:off x="1053429" y="473342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80" name="Текст 20">
            <a:extLst>
              <a:ext uri="{FF2B5EF4-FFF2-40B4-BE49-F238E27FC236}">
                <a16:creationId xmlns:a16="http://schemas.microsoft.com/office/drawing/2014/main" id="{F3152E7C-F249-45E9-816A-AFBB7CE1D1E8}"/>
              </a:ext>
            </a:extLst>
          </p:cNvPr>
          <p:cNvSpPr txBox="1">
            <a:spLocks/>
          </p:cNvSpPr>
          <p:nvPr/>
        </p:nvSpPr>
        <p:spPr>
          <a:xfrm>
            <a:off x="1053429" y="7436821"/>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81" name="Текст 16">
            <a:extLst>
              <a:ext uri="{FF2B5EF4-FFF2-40B4-BE49-F238E27FC236}">
                <a16:creationId xmlns:a16="http://schemas.microsoft.com/office/drawing/2014/main" id="{F78FA098-D0A4-4DAA-8065-3535FE25B9AB}"/>
              </a:ext>
            </a:extLst>
          </p:cNvPr>
          <p:cNvSpPr txBox="1">
            <a:spLocks/>
          </p:cNvSpPr>
          <p:nvPr/>
        </p:nvSpPr>
        <p:spPr>
          <a:xfrm>
            <a:off x="1053429" y="819821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82" name="Текст 20">
            <a:extLst>
              <a:ext uri="{FF2B5EF4-FFF2-40B4-BE49-F238E27FC236}">
                <a16:creationId xmlns:a16="http://schemas.microsoft.com/office/drawing/2014/main" id="{5EC99E5B-2CB7-4224-B1D5-29B2CFD82DF7}"/>
              </a:ext>
            </a:extLst>
          </p:cNvPr>
          <p:cNvSpPr txBox="1">
            <a:spLocks/>
          </p:cNvSpPr>
          <p:nvPr/>
        </p:nvSpPr>
        <p:spPr>
          <a:xfrm>
            <a:off x="1053429" y="10947609"/>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83" name="Текст 16">
            <a:extLst>
              <a:ext uri="{FF2B5EF4-FFF2-40B4-BE49-F238E27FC236}">
                <a16:creationId xmlns:a16="http://schemas.microsoft.com/office/drawing/2014/main" id="{BFEEB69A-8CCE-4C96-8AB3-6B93B660FD55}"/>
              </a:ext>
            </a:extLst>
          </p:cNvPr>
          <p:cNvSpPr txBox="1">
            <a:spLocks/>
          </p:cNvSpPr>
          <p:nvPr/>
        </p:nvSpPr>
        <p:spPr>
          <a:xfrm>
            <a:off x="1053429" y="1166300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Tree>
    <p:extLst>
      <p:ext uri="{BB962C8B-B14F-4D97-AF65-F5344CB8AC3E}">
        <p14:creationId xmlns:p14="http://schemas.microsoft.com/office/powerpoint/2010/main" val="4805648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oup 815">
            <a:extLst>
              <a:ext uri="{FF2B5EF4-FFF2-40B4-BE49-F238E27FC236}">
                <a16:creationId xmlns:a16="http://schemas.microsoft.com/office/drawing/2014/main" id="{9D226B9A-C3B8-48A1-B62A-DB55EEA1B2D2}"/>
              </a:ext>
            </a:extLst>
          </p:cNvPr>
          <p:cNvGrpSpPr/>
          <p:nvPr/>
        </p:nvGrpSpPr>
        <p:grpSpPr>
          <a:xfrm>
            <a:off x="9674644" y="0"/>
            <a:ext cx="19586156" cy="15346265"/>
            <a:chOff x="0" y="0"/>
            <a:chExt cx="13004800" cy="10189599"/>
          </a:xfrm>
        </p:grpSpPr>
        <p:sp>
          <p:nvSpPr>
            <p:cNvPr id="75" name="Shape 766">
              <a:extLst>
                <a:ext uri="{FF2B5EF4-FFF2-40B4-BE49-F238E27FC236}">
                  <a16:creationId xmlns:a16="http://schemas.microsoft.com/office/drawing/2014/main" id="{6A7F832E-ECFF-46DD-B98E-0626B678D0A4}"/>
                </a:ext>
              </a:extLst>
            </p:cNvPr>
            <p:cNvSpPr/>
            <p:nvPr/>
          </p:nvSpPr>
          <p:spPr>
            <a:xfrm>
              <a:off x="7025136" y="6484550"/>
              <a:ext cx="2702609" cy="1802689"/>
            </a:xfrm>
            <a:custGeom>
              <a:avLst/>
              <a:gdLst/>
              <a:ahLst/>
              <a:cxnLst>
                <a:cxn ang="0">
                  <a:pos x="wd2" y="hd2"/>
                </a:cxn>
                <a:cxn ang="5400000">
                  <a:pos x="wd2" y="hd2"/>
                </a:cxn>
                <a:cxn ang="10800000">
                  <a:pos x="wd2" y="hd2"/>
                </a:cxn>
                <a:cxn ang="16200000">
                  <a:pos x="wd2" y="hd2"/>
                </a:cxn>
              </a:cxnLst>
              <a:rect l="0" t="0" r="r" b="b"/>
              <a:pathLst>
                <a:path w="21600" h="21600" extrusionOk="0">
                  <a:moveTo>
                    <a:pt x="13272" y="0"/>
                  </a:moveTo>
                  <a:cubicBezTo>
                    <a:pt x="13402" y="0"/>
                    <a:pt x="13533" y="0"/>
                    <a:pt x="13663" y="0"/>
                  </a:cubicBezTo>
                  <a:cubicBezTo>
                    <a:pt x="13663" y="195"/>
                    <a:pt x="13663" y="195"/>
                    <a:pt x="13793" y="0"/>
                  </a:cubicBezTo>
                  <a:cubicBezTo>
                    <a:pt x="13923" y="0"/>
                    <a:pt x="13923" y="0"/>
                    <a:pt x="14053" y="0"/>
                  </a:cubicBezTo>
                  <a:cubicBezTo>
                    <a:pt x="14183" y="195"/>
                    <a:pt x="14313" y="389"/>
                    <a:pt x="14313" y="584"/>
                  </a:cubicBezTo>
                  <a:cubicBezTo>
                    <a:pt x="14313" y="584"/>
                    <a:pt x="14313" y="778"/>
                    <a:pt x="14313" y="973"/>
                  </a:cubicBezTo>
                  <a:cubicBezTo>
                    <a:pt x="14313" y="973"/>
                    <a:pt x="14313" y="973"/>
                    <a:pt x="14313" y="1168"/>
                  </a:cubicBezTo>
                  <a:cubicBezTo>
                    <a:pt x="14443" y="1168"/>
                    <a:pt x="14443" y="1362"/>
                    <a:pt x="14573" y="1362"/>
                  </a:cubicBezTo>
                  <a:cubicBezTo>
                    <a:pt x="14573" y="1362"/>
                    <a:pt x="14573" y="1362"/>
                    <a:pt x="14573" y="1362"/>
                  </a:cubicBezTo>
                  <a:cubicBezTo>
                    <a:pt x="14573" y="1362"/>
                    <a:pt x="14704" y="1362"/>
                    <a:pt x="14704" y="1557"/>
                  </a:cubicBezTo>
                  <a:cubicBezTo>
                    <a:pt x="14834" y="1946"/>
                    <a:pt x="14573" y="1751"/>
                    <a:pt x="14443" y="1946"/>
                  </a:cubicBezTo>
                  <a:cubicBezTo>
                    <a:pt x="14313" y="1946"/>
                    <a:pt x="14313" y="1946"/>
                    <a:pt x="14443" y="2141"/>
                  </a:cubicBezTo>
                  <a:cubicBezTo>
                    <a:pt x="14443" y="2141"/>
                    <a:pt x="14443" y="2335"/>
                    <a:pt x="14443" y="2335"/>
                  </a:cubicBezTo>
                  <a:cubicBezTo>
                    <a:pt x="14573" y="2530"/>
                    <a:pt x="14443" y="2919"/>
                    <a:pt x="14573" y="2724"/>
                  </a:cubicBezTo>
                  <a:cubicBezTo>
                    <a:pt x="14573" y="2919"/>
                    <a:pt x="14573" y="3114"/>
                    <a:pt x="14443" y="3114"/>
                  </a:cubicBezTo>
                  <a:cubicBezTo>
                    <a:pt x="14443" y="3114"/>
                    <a:pt x="14573" y="3308"/>
                    <a:pt x="14573" y="3308"/>
                  </a:cubicBezTo>
                  <a:cubicBezTo>
                    <a:pt x="14573" y="3308"/>
                    <a:pt x="14573" y="3114"/>
                    <a:pt x="14704" y="3114"/>
                  </a:cubicBezTo>
                  <a:cubicBezTo>
                    <a:pt x="14704" y="3114"/>
                    <a:pt x="14834" y="3114"/>
                    <a:pt x="14834" y="3308"/>
                  </a:cubicBezTo>
                  <a:cubicBezTo>
                    <a:pt x="14834" y="3308"/>
                    <a:pt x="14964" y="3114"/>
                    <a:pt x="14964" y="3308"/>
                  </a:cubicBezTo>
                  <a:cubicBezTo>
                    <a:pt x="14964" y="3308"/>
                    <a:pt x="14964" y="3308"/>
                    <a:pt x="15094" y="3308"/>
                  </a:cubicBezTo>
                  <a:cubicBezTo>
                    <a:pt x="15094" y="3503"/>
                    <a:pt x="15354" y="3308"/>
                    <a:pt x="15484" y="3308"/>
                  </a:cubicBezTo>
                  <a:cubicBezTo>
                    <a:pt x="15614" y="3308"/>
                    <a:pt x="15484" y="3503"/>
                    <a:pt x="15614" y="3697"/>
                  </a:cubicBezTo>
                  <a:cubicBezTo>
                    <a:pt x="15614" y="3697"/>
                    <a:pt x="15614" y="3697"/>
                    <a:pt x="15745" y="3697"/>
                  </a:cubicBezTo>
                  <a:cubicBezTo>
                    <a:pt x="15745" y="3697"/>
                    <a:pt x="15875" y="3697"/>
                    <a:pt x="15875" y="3697"/>
                  </a:cubicBezTo>
                  <a:cubicBezTo>
                    <a:pt x="15875" y="3892"/>
                    <a:pt x="15875" y="3892"/>
                    <a:pt x="15875" y="3892"/>
                  </a:cubicBezTo>
                  <a:cubicBezTo>
                    <a:pt x="15745" y="3892"/>
                    <a:pt x="15745" y="3892"/>
                    <a:pt x="15745" y="4086"/>
                  </a:cubicBezTo>
                  <a:cubicBezTo>
                    <a:pt x="15745" y="4086"/>
                    <a:pt x="15745" y="4086"/>
                    <a:pt x="15745" y="4086"/>
                  </a:cubicBezTo>
                  <a:cubicBezTo>
                    <a:pt x="15745" y="4086"/>
                    <a:pt x="15875" y="4086"/>
                    <a:pt x="15875" y="4086"/>
                  </a:cubicBezTo>
                  <a:cubicBezTo>
                    <a:pt x="15875" y="4281"/>
                    <a:pt x="15875" y="4281"/>
                    <a:pt x="15875" y="4281"/>
                  </a:cubicBezTo>
                  <a:cubicBezTo>
                    <a:pt x="15875" y="4476"/>
                    <a:pt x="15875" y="4476"/>
                    <a:pt x="15875" y="4476"/>
                  </a:cubicBezTo>
                  <a:cubicBezTo>
                    <a:pt x="15875" y="4476"/>
                    <a:pt x="16005" y="4476"/>
                    <a:pt x="16005" y="4476"/>
                  </a:cubicBezTo>
                  <a:cubicBezTo>
                    <a:pt x="16005" y="4670"/>
                    <a:pt x="16005" y="4670"/>
                    <a:pt x="16005" y="4865"/>
                  </a:cubicBezTo>
                  <a:cubicBezTo>
                    <a:pt x="15875" y="4865"/>
                    <a:pt x="15875" y="5254"/>
                    <a:pt x="16005" y="5449"/>
                  </a:cubicBezTo>
                  <a:cubicBezTo>
                    <a:pt x="16005" y="5449"/>
                    <a:pt x="16135" y="5449"/>
                    <a:pt x="16135" y="5449"/>
                  </a:cubicBezTo>
                  <a:cubicBezTo>
                    <a:pt x="16135" y="5449"/>
                    <a:pt x="16135" y="5643"/>
                    <a:pt x="16135" y="5643"/>
                  </a:cubicBezTo>
                  <a:cubicBezTo>
                    <a:pt x="16135" y="5643"/>
                    <a:pt x="16265" y="5838"/>
                    <a:pt x="16265" y="5643"/>
                  </a:cubicBezTo>
                  <a:cubicBezTo>
                    <a:pt x="16395" y="5643"/>
                    <a:pt x="16395" y="5449"/>
                    <a:pt x="16395" y="5449"/>
                  </a:cubicBezTo>
                  <a:cubicBezTo>
                    <a:pt x="16525" y="5449"/>
                    <a:pt x="16655" y="5449"/>
                    <a:pt x="16786" y="5449"/>
                  </a:cubicBezTo>
                  <a:cubicBezTo>
                    <a:pt x="16916" y="5643"/>
                    <a:pt x="16916" y="5838"/>
                    <a:pt x="17046" y="5838"/>
                  </a:cubicBezTo>
                  <a:cubicBezTo>
                    <a:pt x="17046" y="6032"/>
                    <a:pt x="17046" y="5838"/>
                    <a:pt x="17176" y="5838"/>
                  </a:cubicBezTo>
                  <a:cubicBezTo>
                    <a:pt x="17306" y="5838"/>
                    <a:pt x="17176" y="6032"/>
                    <a:pt x="17306" y="6032"/>
                  </a:cubicBezTo>
                  <a:cubicBezTo>
                    <a:pt x="17436" y="6227"/>
                    <a:pt x="17436" y="6032"/>
                    <a:pt x="17436" y="6032"/>
                  </a:cubicBezTo>
                  <a:cubicBezTo>
                    <a:pt x="17566" y="6032"/>
                    <a:pt x="17566" y="5838"/>
                    <a:pt x="17696" y="5838"/>
                  </a:cubicBezTo>
                  <a:cubicBezTo>
                    <a:pt x="17827" y="5643"/>
                    <a:pt x="17957" y="5643"/>
                    <a:pt x="18087" y="5643"/>
                  </a:cubicBezTo>
                  <a:cubicBezTo>
                    <a:pt x="18217" y="5643"/>
                    <a:pt x="18217" y="5449"/>
                    <a:pt x="18347" y="5449"/>
                  </a:cubicBezTo>
                  <a:cubicBezTo>
                    <a:pt x="18347" y="5449"/>
                    <a:pt x="18347" y="5643"/>
                    <a:pt x="18477" y="5838"/>
                  </a:cubicBezTo>
                  <a:cubicBezTo>
                    <a:pt x="18477" y="5838"/>
                    <a:pt x="18607" y="5838"/>
                    <a:pt x="18607" y="5838"/>
                  </a:cubicBezTo>
                  <a:cubicBezTo>
                    <a:pt x="18607" y="5838"/>
                    <a:pt x="18607" y="6032"/>
                    <a:pt x="18607" y="6032"/>
                  </a:cubicBezTo>
                  <a:cubicBezTo>
                    <a:pt x="18607" y="6227"/>
                    <a:pt x="18607" y="6422"/>
                    <a:pt x="18737" y="6422"/>
                  </a:cubicBezTo>
                  <a:cubicBezTo>
                    <a:pt x="18867" y="6616"/>
                    <a:pt x="18998" y="6616"/>
                    <a:pt x="18998" y="7005"/>
                  </a:cubicBezTo>
                  <a:cubicBezTo>
                    <a:pt x="19128" y="6811"/>
                    <a:pt x="19258" y="7005"/>
                    <a:pt x="19258" y="6811"/>
                  </a:cubicBezTo>
                  <a:cubicBezTo>
                    <a:pt x="19258" y="6811"/>
                    <a:pt x="19128" y="6422"/>
                    <a:pt x="19388" y="6616"/>
                  </a:cubicBezTo>
                  <a:cubicBezTo>
                    <a:pt x="19518" y="6616"/>
                    <a:pt x="19518" y="6811"/>
                    <a:pt x="19518" y="6811"/>
                  </a:cubicBezTo>
                  <a:cubicBezTo>
                    <a:pt x="19648" y="6811"/>
                    <a:pt x="19778" y="6811"/>
                    <a:pt x="19908" y="6811"/>
                  </a:cubicBezTo>
                  <a:cubicBezTo>
                    <a:pt x="19908" y="7005"/>
                    <a:pt x="19908" y="7005"/>
                    <a:pt x="20039" y="7005"/>
                  </a:cubicBezTo>
                  <a:cubicBezTo>
                    <a:pt x="20039" y="7200"/>
                    <a:pt x="20169" y="7200"/>
                    <a:pt x="20299" y="7200"/>
                  </a:cubicBezTo>
                  <a:cubicBezTo>
                    <a:pt x="20299" y="7200"/>
                    <a:pt x="20429" y="7005"/>
                    <a:pt x="20429" y="7005"/>
                  </a:cubicBezTo>
                  <a:cubicBezTo>
                    <a:pt x="20559" y="7200"/>
                    <a:pt x="20559" y="7395"/>
                    <a:pt x="20559" y="7395"/>
                  </a:cubicBezTo>
                  <a:cubicBezTo>
                    <a:pt x="20689" y="7395"/>
                    <a:pt x="20689" y="7395"/>
                    <a:pt x="20819" y="7395"/>
                  </a:cubicBezTo>
                  <a:cubicBezTo>
                    <a:pt x="20949" y="7395"/>
                    <a:pt x="20949" y="7589"/>
                    <a:pt x="20949" y="7784"/>
                  </a:cubicBezTo>
                  <a:cubicBezTo>
                    <a:pt x="21080" y="7784"/>
                    <a:pt x="21080" y="7978"/>
                    <a:pt x="21210" y="7978"/>
                  </a:cubicBezTo>
                  <a:cubicBezTo>
                    <a:pt x="21340" y="7978"/>
                    <a:pt x="21340" y="7784"/>
                    <a:pt x="21470" y="7784"/>
                  </a:cubicBezTo>
                  <a:cubicBezTo>
                    <a:pt x="21470" y="7784"/>
                    <a:pt x="21600" y="7784"/>
                    <a:pt x="21600" y="7978"/>
                  </a:cubicBezTo>
                  <a:cubicBezTo>
                    <a:pt x="21600" y="7978"/>
                    <a:pt x="21470" y="7978"/>
                    <a:pt x="21470" y="7978"/>
                  </a:cubicBezTo>
                  <a:cubicBezTo>
                    <a:pt x="21470" y="8173"/>
                    <a:pt x="21470" y="8173"/>
                    <a:pt x="21600" y="8173"/>
                  </a:cubicBezTo>
                  <a:cubicBezTo>
                    <a:pt x="21600" y="8368"/>
                    <a:pt x="21600" y="8562"/>
                    <a:pt x="21600" y="8757"/>
                  </a:cubicBezTo>
                  <a:cubicBezTo>
                    <a:pt x="21600" y="8951"/>
                    <a:pt x="21470" y="8951"/>
                    <a:pt x="21470" y="9146"/>
                  </a:cubicBezTo>
                  <a:cubicBezTo>
                    <a:pt x="21340" y="9146"/>
                    <a:pt x="21340" y="9341"/>
                    <a:pt x="21340" y="9341"/>
                  </a:cubicBezTo>
                  <a:cubicBezTo>
                    <a:pt x="21340" y="9341"/>
                    <a:pt x="21080" y="9341"/>
                    <a:pt x="21080" y="9341"/>
                  </a:cubicBezTo>
                  <a:cubicBezTo>
                    <a:pt x="21080" y="9535"/>
                    <a:pt x="21080" y="9730"/>
                    <a:pt x="21210" y="9730"/>
                  </a:cubicBezTo>
                  <a:cubicBezTo>
                    <a:pt x="21210" y="9730"/>
                    <a:pt x="21340" y="9730"/>
                    <a:pt x="21340" y="9730"/>
                  </a:cubicBezTo>
                  <a:cubicBezTo>
                    <a:pt x="21340" y="9730"/>
                    <a:pt x="21340" y="9924"/>
                    <a:pt x="21340" y="9924"/>
                  </a:cubicBezTo>
                  <a:cubicBezTo>
                    <a:pt x="21470" y="9924"/>
                    <a:pt x="21470" y="9730"/>
                    <a:pt x="21470" y="9924"/>
                  </a:cubicBezTo>
                  <a:cubicBezTo>
                    <a:pt x="21470" y="10119"/>
                    <a:pt x="21340" y="9924"/>
                    <a:pt x="21340" y="9924"/>
                  </a:cubicBezTo>
                  <a:cubicBezTo>
                    <a:pt x="21080" y="9924"/>
                    <a:pt x="21080" y="10314"/>
                    <a:pt x="20949" y="10508"/>
                  </a:cubicBezTo>
                  <a:cubicBezTo>
                    <a:pt x="21080" y="10508"/>
                    <a:pt x="21210" y="10508"/>
                    <a:pt x="21210" y="10508"/>
                  </a:cubicBezTo>
                  <a:cubicBezTo>
                    <a:pt x="21340" y="10703"/>
                    <a:pt x="21210" y="10703"/>
                    <a:pt x="21210" y="10897"/>
                  </a:cubicBezTo>
                  <a:cubicBezTo>
                    <a:pt x="21340" y="10897"/>
                    <a:pt x="21340" y="10897"/>
                    <a:pt x="21340" y="11092"/>
                  </a:cubicBezTo>
                  <a:cubicBezTo>
                    <a:pt x="21340" y="11286"/>
                    <a:pt x="21340" y="11286"/>
                    <a:pt x="21210" y="11286"/>
                  </a:cubicBezTo>
                  <a:cubicBezTo>
                    <a:pt x="21340" y="11481"/>
                    <a:pt x="21470" y="11286"/>
                    <a:pt x="21340" y="11676"/>
                  </a:cubicBezTo>
                  <a:cubicBezTo>
                    <a:pt x="21340" y="11676"/>
                    <a:pt x="21340" y="11870"/>
                    <a:pt x="21210" y="11870"/>
                  </a:cubicBezTo>
                  <a:cubicBezTo>
                    <a:pt x="21210" y="11870"/>
                    <a:pt x="21340" y="12065"/>
                    <a:pt x="21210" y="12065"/>
                  </a:cubicBezTo>
                  <a:cubicBezTo>
                    <a:pt x="21210" y="12065"/>
                    <a:pt x="21210" y="12065"/>
                    <a:pt x="21210" y="12065"/>
                  </a:cubicBezTo>
                  <a:cubicBezTo>
                    <a:pt x="21210" y="12065"/>
                    <a:pt x="21210" y="12065"/>
                    <a:pt x="21210" y="12065"/>
                  </a:cubicBezTo>
                  <a:cubicBezTo>
                    <a:pt x="21210" y="12065"/>
                    <a:pt x="21210" y="12259"/>
                    <a:pt x="21210" y="12259"/>
                  </a:cubicBezTo>
                  <a:cubicBezTo>
                    <a:pt x="21210" y="12259"/>
                    <a:pt x="21210" y="12649"/>
                    <a:pt x="21210" y="12649"/>
                  </a:cubicBezTo>
                  <a:cubicBezTo>
                    <a:pt x="21080" y="12649"/>
                    <a:pt x="20949" y="12649"/>
                    <a:pt x="20949" y="12649"/>
                  </a:cubicBezTo>
                  <a:cubicBezTo>
                    <a:pt x="20819" y="12649"/>
                    <a:pt x="20819" y="12649"/>
                    <a:pt x="20689" y="12649"/>
                  </a:cubicBezTo>
                  <a:cubicBezTo>
                    <a:pt x="20559" y="12649"/>
                    <a:pt x="20429" y="12649"/>
                    <a:pt x="20299" y="12454"/>
                  </a:cubicBezTo>
                  <a:cubicBezTo>
                    <a:pt x="19908" y="12454"/>
                    <a:pt x="20039" y="12843"/>
                    <a:pt x="19908" y="13038"/>
                  </a:cubicBezTo>
                  <a:cubicBezTo>
                    <a:pt x="19908" y="13038"/>
                    <a:pt x="19908" y="13038"/>
                    <a:pt x="19778" y="13038"/>
                  </a:cubicBezTo>
                  <a:cubicBezTo>
                    <a:pt x="19778" y="13038"/>
                    <a:pt x="19648" y="13232"/>
                    <a:pt x="19518" y="13232"/>
                  </a:cubicBezTo>
                  <a:cubicBezTo>
                    <a:pt x="19388" y="13232"/>
                    <a:pt x="19388" y="13427"/>
                    <a:pt x="19388" y="13816"/>
                  </a:cubicBezTo>
                  <a:cubicBezTo>
                    <a:pt x="19388" y="13816"/>
                    <a:pt x="19258" y="14011"/>
                    <a:pt x="19258" y="14011"/>
                  </a:cubicBezTo>
                  <a:cubicBezTo>
                    <a:pt x="19388" y="14205"/>
                    <a:pt x="19388" y="14011"/>
                    <a:pt x="19388" y="14205"/>
                  </a:cubicBezTo>
                  <a:cubicBezTo>
                    <a:pt x="19388" y="14205"/>
                    <a:pt x="19388" y="14205"/>
                    <a:pt x="19258" y="14205"/>
                  </a:cubicBezTo>
                  <a:cubicBezTo>
                    <a:pt x="19258" y="14400"/>
                    <a:pt x="19258" y="14400"/>
                    <a:pt x="19258" y="14400"/>
                  </a:cubicBezTo>
                  <a:cubicBezTo>
                    <a:pt x="19258" y="14595"/>
                    <a:pt x="19258" y="14595"/>
                    <a:pt x="19128" y="14789"/>
                  </a:cubicBezTo>
                  <a:cubicBezTo>
                    <a:pt x="19388" y="14400"/>
                    <a:pt x="18737" y="14595"/>
                    <a:pt x="18737" y="14595"/>
                  </a:cubicBezTo>
                  <a:cubicBezTo>
                    <a:pt x="18607" y="14595"/>
                    <a:pt x="18607" y="14595"/>
                    <a:pt x="18477" y="14789"/>
                  </a:cubicBezTo>
                  <a:cubicBezTo>
                    <a:pt x="18347" y="14789"/>
                    <a:pt x="18347" y="14984"/>
                    <a:pt x="18217" y="15178"/>
                  </a:cubicBezTo>
                  <a:cubicBezTo>
                    <a:pt x="18217" y="14789"/>
                    <a:pt x="17696" y="15373"/>
                    <a:pt x="17696" y="15373"/>
                  </a:cubicBezTo>
                  <a:cubicBezTo>
                    <a:pt x="17696" y="15373"/>
                    <a:pt x="17566" y="15762"/>
                    <a:pt x="17566" y="15762"/>
                  </a:cubicBezTo>
                  <a:cubicBezTo>
                    <a:pt x="17566" y="15762"/>
                    <a:pt x="17566" y="15762"/>
                    <a:pt x="17566" y="15762"/>
                  </a:cubicBezTo>
                  <a:cubicBezTo>
                    <a:pt x="17566" y="15373"/>
                    <a:pt x="17566" y="15373"/>
                    <a:pt x="17306" y="15373"/>
                  </a:cubicBezTo>
                  <a:cubicBezTo>
                    <a:pt x="17176" y="15568"/>
                    <a:pt x="17046" y="15568"/>
                    <a:pt x="16916" y="15762"/>
                  </a:cubicBezTo>
                  <a:cubicBezTo>
                    <a:pt x="16916" y="15762"/>
                    <a:pt x="16916" y="15762"/>
                    <a:pt x="16916" y="15762"/>
                  </a:cubicBezTo>
                  <a:cubicBezTo>
                    <a:pt x="16916" y="15762"/>
                    <a:pt x="16916" y="15762"/>
                    <a:pt x="16916" y="15762"/>
                  </a:cubicBezTo>
                  <a:cubicBezTo>
                    <a:pt x="16916" y="15568"/>
                    <a:pt x="16786" y="15762"/>
                    <a:pt x="16655" y="15762"/>
                  </a:cubicBezTo>
                  <a:cubicBezTo>
                    <a:pt x="16525" y="15762"/>
                    <a:pt x="16395" y="15957"/>
                    <a:pt x="16265" y="15957"/>
                  </a:cubicBezTo>
                  <a:cubicBezTo>
                    <a:pt x="16135" y="16346"/>
                    <a:pt x="15875" y="16541"/>
                    <a:pt x="15745" y="16735"/>
                  </a:cubicBezTo>
                  <a:cubicBezTo>
                    <a:pt x="15614" y="16930"/>
                    <a:pt x="15484" y="17124"/>
                    <a:pt x="15484" y="17124"/>
                  </a:cubicBezTo>
                  <a:cubicBezTo>
                    <a:pt x="15484" y="17124"/>
                    <a:pt x="15484" y="17124"/>
                    <a:pt x="15614" y="16930"/>
                  </a:cubicBezTo>
                  <a:cubicBezTo>
                    <a:pt x="15745" y="16930"/>
                    <a:pt x="15875" y="16735"/>
                    <a:pt x="15875" y="16541"/>
                  </a:cubicBezTo>
                  <a:cubicBezTo>
                    <a:pt x="15745" y="16735"/>
                    <a:pt x="15745" y="16346"/>
                    <a:pt x="15745" y="16346"/>
                  </a:cubicBezTo>
                  <a:cubicBezTo>
                    <a:pt x="15745" y="16346"/>
                    <a:pt x="15614" y="16151"/>
                    <a:pt x="15614" y="16151"/>
                  </a:cubicBezTo>
                  <a:cubicBezTo>
                    <a:pt x="15614" y="16151"/>
                    <a:pt x="15745" y="16346"/>
                    <a:pt x="15745" y="16346"/>
                  </a:cubicBezTo>
                  <a:cubicBezTo>
                    <a:pt x="15745" y="16346"/>
                    <a:pt x="15614" y="16541"/>
                    <a:pt x="15614" y="16541"/>
                  </a:cubicBezTo>
                  <a:cubicBezTo>
                    <a:pt x="15484" y="16735"/>
                    <a:pt x="15354" y="16930"/>
                    <a:pt x="15354" y="16735"/>
                  </a:cubicBezTo>
                  <a:cubicBezTo>
                    <a:pt x="15224" y="16930"/>
                    <a:pt x="15224" y="16930"/>
                    <a:pt x="15224" y="17319"/>
                  </a:cubicBezTo>
                  <a:cubicBezTo>
                    <a:pt x="15224" y="17514"/>
                    <a:pt x="15354" y="17514"/>
                    <a:pt x="15354" y="17708"/>
                  </a:cubicBezTo>
                  <a:cubicBezTo>
                    <a:pt x="15484" y="18097"/>
                    <a:pt x="15614" y="18486"/>
                    <a:pt x="15745" y="18681"/>
                  </a:cubicBezTo>
                  <a:cubicBezTo>
                    <a:pt x="15745" y="18876"/>
                    <a:pt x="15875" y="19070"/>
                    <a:pt x="16005" y="19070"/>
                  </a:cubicBezTo>
                  <a:cubicBezTo>
                    <a:pt x="16135" y="19265"/>
                    <a:pt x="16265" y="19265"/>
                    <a:pt x="16395" y="19070"/>
                  </a:cubicBezTo>
                  <a:cubicBezTo>
                    <a:pt x="16395" y="19070"/>
                    <a:pt x="16395" y="18876"/>
                    <a:pt x="16395" y="18876"/>
                  </a:cubicBezTo>
                  <a:cubicBezTo>
                    <a:pt x="16525" y="18681"/>
                    <a:pt x="16395" y="18876"/>
                    <a:pt x="16525" y="18876"/>
                  </a:cubicBezTo>
                  <a:cubicBezTo>
                    <a:pt x="16525" y="18876"/>
                    <a:pt x="16525" y="19070"/>
                    <a:pt x="16655" y="19070"/>
                  </a:cubicBezTo>
                  <a:cubicBezTo>
                    <a:pt x="16655" y="19070"/>
                    <a:pt x="16655" y="18876"/>
                    <a:pt x="16786" y="18876"/>
                  </a:cubicBezTo>
                  <a:cubicBezTo>
                    <a:pt x="16786" y="18876"/>
                    <a:pt x="17046" y="18681"/>
                    <a:pt x="17046" y="18876"/>
                  </a:cubicBezTo>
                  <a:cubicBezTo>
                    <a:pt x="17046" y="18876"/>
                    <a:pt x="17176" y="18876"/>
                    <a:pt x="17176" y="18876"/>
                  </a:cubicBezTo>
                  <a:cubicBezTo>
                    <a:pt x="17306" y="18876"/>
                    <a:pt x="17306" y="18876"/>
                    <a:pt x="17306" y="18876"/>
                  </a:cubicBezTo>
                  <a:cubicBezTo>
                    <a:pt x="17306" y="18876"/>
                    <a:pt x="17306" y="18876"/>
                    <a:pt x="17306" y="18876"/>
                  </a:cubicBezTo>
                  <a:cubicBezTo>
                    <a:pt x="17436" y="18876"/>
                    <a:pt x="17436" y="19070"/>
                    <a:pt x="17436" y="19070"/>
                  </a:cubicBezTo>
                  <a:cubicBezTo>
                    <a:pt x="17436" y="19265"/>
                    <a:pt x="17306" y="19070"/>
                    <a:pt x="17306" y="19070"/>
                  </a:cubicBezTo>
                  <a:cubicBezTo>
                    <a:pt x="17176" y="19070"/>
                    <a:pt x="17176" y="19265"/>
                    <a:pt x="17176" y="19265"/>
                  </a:cubicBezTo>
                  <a:cubicBezTo>
                    <a:pt x="17176" y="19265"/>
                    <a:pt x="17176" y="19265"/>
                    <a:pt x="17176" y="19459"/>
                  </a:cubicBezTo>
                  <a:cubicBezTo>
                    <a:pt x="17176" y="19459"/>
                    <a:pt x="17176" y="19654"/>
                    <a:pt x="17176" y="19654"/>
                  </a:cubicBezTo>
                  <a:cubicBezTo>
                    <a:pt x="17176" y="19654"/>
                    <a:pt x="17176" y="19654"/>
                    <a:pt x="17176" y="19654"/>
                  </a:cubicBezTo>
                  <a:cubicBezTo>
                    <a:pt x="17176" y="19849"/>
                    <a:pt x="17046" y="19849"/>
                    <a:pt x="16916" y="19849"/>
                  </a:cubicBezTo>
                  <a:cubicBezTo>
                    <a:pt x="16916" y="19849"/>
                    <a:pt x="16786" y="19849"/>
                    <a:pt x="16655" y="19849"/>
                  </a:cubicBezTo>
                  <a:cubicBezTo>
                    <a:pt x="16655" y="19849"/>
                    <a:pt x="16655" y="20043"/>
                    <a:pt x="16525" y="20043"/>
                  </a:cubicBezTo>
                  <a:cubicBezTo>
                    <a:pt x="16525" y="20043"/>
                    <a:pt x="16525" y="20043"/>
                    <a:pt x="16395" y="19849"/>
                  </a:cubicBezTo>
                  <a:cubicBezTo>
                    <a:pt x="16265" y="19849"/>
                    <a:pt x="16265" y="19654"/>
                    <a:pt x="16135" y="19654"/>
                  </a:cubicBezTo>
                  <a:cubicBezTo>
                    <a:pt x="16005" y="19654"/>
                    <a:pt x="15875" y="19849"/>
                    <a:pt x="16005" y="20043"/>
                  </a:cubicBezTo>
                  <a:cubicBezTo>
                    <a:pt x="15875" y="20043"/>
                    <a:pt x="15875" y="20043"/>
                    <a:pt x="15875" y="20043"/>
                  </a:cubicBezTo>
                  <a:cubicBezTo>
                    <a:pt x="15875" y="20043"/>
                    <a:pt x="15745" y="20043"/>
                    <a:pt x="15745" y="20043"/>
                  </a:cubicBezTo>
                  <a:cubicBezTo>
                    <a:pt x="15745" y="20043"/>
                    <a:pt x="15614" y="20238"/>
                    <a:pt x="15614" y="20238"/>
                  </a:cubicBezTo>
                  <a:cubicBezTo>
                    <a:pt x="15614" y="20238"/>
                    <a:pt x="15614" y="20432"/>
                    <a:pt x="15484" y="20432"/>
                  </a:cubicBezTo>
                  <a:cubicBezTo>
                    <a:pt x="15484" y="20432"/>
                    <a:pt x="15484" y="20432"/>
                    <a:pt x="15354" y="20432"/>
                  </a:cubicBezTo>
                  <a:cubicBezTo>
                    <a:pt x="15354" y="20432"/>
                    <a:pt x="15224" y="20432"/>
                    <a:pt x="15224" y="20432"/>
                  </a:cubicBezTo>
                  <a:cubicBezTo>
                    <a:pt x="15224" y="20432"/>
                    <a:pt x="15094" y="20432"/>
                    <a:pt x="15094" y="20432"/>
                  </a:cubicBezTo>
                  <a:cubicBezTo>
                    <a:pt x="14834" y="20627"/>
                    <a:pt x="14834" y="20627"/>
                    <a:pt x="14704" y="20822"/>
                  </a:cubicBezTo>
                  <a:cubicBezTo>
                    <a:pt x="14704" y="21016"/>
                    <a:pt x="14573" y="21016"/>
                    <a:pt x="14573" y="21211"/>
                  </a:cubicBezTo>
                  <a:cubicBezTo>
                    <a:pt x="14443" y="21405"/>
                    <a:pt x="14313" y="21600"/>
                    <a:pt x="14183" y="21600"/>
                  </a:cubicBezTo>
                  <a:cubicBezTo>
                    <a:pt x="14053" y="21600"/>
                    <a:pt x="13923" y="21405"/>
                    <a:pt x="13793" y="21405"/>
                  </a:cubicBezTo>
                  <a:cubicBezTo>
                    <a:pt x="13793" y="21405"/>
                    <a:pt x="13793" y="21211"/>
                    <a:pt x="13793" y="21211"/>
                  </a:cubicBezTo>
                  <a:cubicBezTo>
                    <a:pt x="13663" y="21211"/>
                    <a:pt x="13663" y="21211"/>
                    <a:pt x="13663" y="21211"/>
                  </a:cubicBezTo>
                  <a:cubicBezTo>
                    <a:pt x="13533" y="21211"/>
                    <a:pt x="13533" y="21211"/>
                    <a:pt x="13533" y="21016"/>
                  </a:cubicBezTo>
                  <a:cubicBezTo>
                    <a:pt x="13533" y="21016"/>
                    <a:pt x="13663" y="21016"/>
                    <a:pt x="13663" y="21016"/>
                  </a:cubicBezTo>
                  <a:cubicBezTo>
                    <a:pt x="13663" y="21016"/>
                    <a:pt x="13663" y="20822"/>
                    <a:pt x="13663" y="20822"/>
                  </a:cubicBezTo>
                  <a:cubicBezTo>
                    <a:pt x="13663" y="20822"/>
                    <a:pt x="13663" y="20627"/>
                    <a:pt x="13663" y="20432"/>
                  </a:cubicBezTo>
                  <a:cubicBezTo>
                    <a:pt x="13663" y="20432"/>
                    <a:pt x="13793" y="20238"/>
                    <a:pt x="13793" y="20043"/>
                  </a:cubicBezTo>
                  <a:cubicBezTo>
                    <a:pt x="13793" y="19849"/>
                    <a:pt x="13663" y="19654"/>
                    <a:pt x="13533" y="19459"/>
                  </a:cubicBezTo>
                  <a:cubicBezTo>
                    <a:pt x="13533" y="19459"/>
                    <a:pt x="13533" y="19654"/>
                    <a:pt x="13402" y="19459"/>
                  </a:cubicBezTo>
                  <a:cubicBezTo>
                    <a:pt x="13272" y="19459"/>
                    <a:pt x="13402" y="19459"/>
                    <a:pt x="13272" y="19459"/>
                  </a:cubicBezTo>
                  <a:cubicBezTo>
                    <a:pt x="13142" y="19265"/>
                    <a:pt x="13012" y="19070"/>
                    <a:pt x="12882" y="19070"/>
                  </a:cubicBezTo>
                  <a:cubicBezTo>
                    <a:pt x="12752" y="19070"/>
                    <a:pt x="12622" y="19070"/>
                    <a:pt x="12622" y="19070"/>
                  </a:cubicBezTo>
                  <a:cubicBezTo>
                    <a:pt x="12361" y="19070"/>
                    <a:pt x="12361" y="18876"/>
                    <a:pt x="12492" y="18681"/>
                  </a:cubicBezTo>
                  <a:cubicBezTo>
                    <a:pt x="12622" y="18681"/>
                    <a:pt x="12622" y="18681"/>
                    <a:pt x="12622" y="18681"/>
                  </a:cubicBezTo>
                  <a:cubicBezTo>
                    <a:pt x="12752" y="18681"/>
                    <a:pt x="12752" y="18486"/>
                    <a:pt x="12752" y="18486"/>
                  </a:cubicBezTo>
                  <a:cubicBezTo>
                    <a:pt x="12752" y="18486"/>
                    <a:pt x="12752" y="18486"/>
                    <a:pt x="12752" y="18486"/>
                  </a:cubicBezTo>
                  <a:cubicBezTo>
                    <a:pt x="12882" y="18486"/>
                    <a:pt x="12752" y="18486"/>
                    <a:pt x="12882" y="18486"/>
                  </a:cubicBezTo>
                  <a:cubicBezTo>
                    <a:pt x="12882" y="18292"/>
                    <a:pt x="12882" y="18292"/>
                    <a:pt x="13012" y="18292"/>
                  </a:cubicBezTo>
                  <a:cubicBezTo>
                    <a:pt x="13142" y="18292"/>
                    <a:pt x="13272" y="18097"/>
                    <a:pt x="13272" y="17903"/>
                  </a:cubicBezTo>
                  <a:cubicBezTo>
                    <a:pt x="13402" y="18097"/>
                    <a:pt x="13533" y="17903"/>
                    <a:pt x="13663" y="17708"/>
                  </a:cubicBezTo>
                  <a:cubicBezTo>
                    <a:pt x="13663" y="17708"/>
                    <a:pt x="13663" y="17903"/>
                    <a:pt x="13663" y="17708"/>
                  </a:cubicBezTo>
                  <a:cubicBezTo>
                    <a:pt x="13793" y="17708"/>
                    <a:pt x="13793" y="17708"/>
                    <a:pt x="13793" y="17708"/>
                  </a:cubicBezTo>
                  <a:cubicBezTo>
                    <a:pt x="13793" y="17708"/>
                    <a:pt x="13923" y="17903"/>
                    <a:pt x="13923" y="17708"/>
                  </a:cubicBezTo>
                  <a:cubicBezTo>
                    <a:pt x="13923" y="17708"/>
                    <a:pt x="13923" y="17708"/>
                    <a:pt x="13923" y="17514"/>
                  </a:cubicBezTo>
                  <a:cubicBezTo>
                    <a:pt x="13923" y="17514"/>
                    <a:pt x="13793" y="17514"/>
                    <a:pt x="13793" y="17514"/>
                  </a:cubicBezTo>
                  <a:cubicBezTo>
                    <a:pt x="13793" y="17514"/>
                    <a:pt x="13793" y="17514"/>
                    <a:pt x="13793" y="17514"/>
                  </a:cubicBezTo>
                  <a:cubicBezTo>
                    <a:pt x="13793" y="17514"/>
                    <a:pt x="13793" y="17124"/>
                    <a:pt x="13793" y="17124"/>
                  </a:cubicBezTo>
                  <a:cubicBezTo>
                    <a:pt x="13793" y="16930"/>
                    <a:pt x="13663" y="17124"/>
                    <a:pt x="13663" y="17124"/>
                  </a:cubicBezTo>
                  <a:cubicBezTo>
                    <a:pt x="13663" y="17124"/>
                    <a:pt x="13663" y="17319"/>
                    <a:pt x="13663" y="17319"/>
                  </a:cubicBezTo>
                  <a:cubicBezTo>
                    <a:pt x="13533" y="17319"/>
                    <a:pt x="13533" y="17319"/>
                    <a:pt x="13533" y="17124"/>
                  </a:cubicBezTo>
                  <a:cubicBezTo>
                    <a:pt x="13402" y="17124"/>
                    <a:pt x="13402" y="17124"/>
                    <a:pt x="13402" y="17124"/>
                  </a:cubicBezTo>
                  <a:cubicBezTo>
                    <a:pt x="13402" y="17124"/>
                    <a:pt x="13402" y="17124"/>
                    <a:pt x="13402" y="17124"/>
                  </a:cubicBezTo>
                  <a:cubicBezTo>
                    <a:pt x="13402" y="17124"/>
                    <a:pt x="13402" y="17124"/>
                    <a:pt x="13272" y="17124"/>
                  </a:cubicBezTo>
                  <a:cubicBezTo>
                    <a:pt x="13272" y="16930"/>
                    <a:pt x="13272" y="16930"/>
                    <a:pt x="13272" y="16930"/>
                  </a:cubicBezTo>
                  <a:cubicBezTo>
                    <a:pt x="13272" y="17124"/>
                    <a:pt x="13272" y="17124"/>
                    <a:pt x="13012" y="16930"/>
                  </a:cubicBezTo>
                  <a:cubicBezTo>
                    <a:pt x="13142" y="17124"/>
                    <a:pt x="12882" y="17124"/>
                    <a:pt x="12882" y="17124"/>
                  </a:cubicBezTo>
                  <a:cubicBezTo>
                    <a:pt x="12752" y="17124"/>
                    <a:pt x="12622" y="17124"/>
                    <a:pt x="12492" y="17124"/>
                  </a:cubicBezTo>
                  <a:cubicBezTo>
                    <a:pt x="12361" y="17124"/>
                    <a:pt x="12361" y="17124"/>
                    <a:pt x="12231" y="17124"/>
                  </a:cubicBezTo>
                  <a:cubicBezTo>
                    <a:pt x="12101" y="17124"/>
                    <a:pt x="12101" y="16930"/>
                    <a:pt x="12101" y="16930"/>
                  </a:cubicBezTo>
                  <a:cubicBezTo>
                    <a:pt x="12101" y="16930"/>
                    <a:pt x="11971" y="16930"/>
                    <a:pt x="11971" y="16735"/>
                  </a:cubicBezTo>
                  <a:cubicBezTo>
                    <a:pt x="11841" y="16735"/>
                    <a:pt x="11841" y="16735"/>
                    <a:pt x="11711" y="16541"/>
                  </a:cubicBezTo>
                  <a:cubicBezTo>
                    <a:pt x="11711" y="16735"/>
                    <a:pt x="11451" y="16735"/>
                    <a:pt x="11581" y="16541"/>
                  </a:cubicBezTo>
                  <a:cubicBezTo>
                    <a:pt x="11581" y="16541"/>
                    <a:pt x="11711" y="16541"/>
                    <a:pt x="11841" y="16541"/>
                  </a:cubicBezTo>
                  <a:cubicBezTo>
                    <a:pt x="11841" y="16541"/>
                    <a:pt x="11841" y="16346"/>
                    <a:pt x="11971" y="16346"/>
                  </a:cubicBezTo>
                  <a:cubicBezTo>
                    <a:pt x="11841" y="16151"/>
                    <a:pt x="11451" y="15957"/>
                    <a:pt x="11451" y="16346"/>
                  </a:cubicBezTo>
                  <a:cubicBezTo>
                    <a:pt x="11451" y="16151"/>
                    <a:pt x="11320" y="15957"/>
                    <a:pt x="11190" y="15957"/>
                  </a:cubicBezTo>
                  <a:cubicBezTo>
                    <a:pt x="11320" y="15957"/>
                    <a:pt x="11451" y="15957"/>
                    <a:pt x="11581" y="15957"/>
                  </a:cubicBezTo>
                  <a:cubicBezTo>
                    <a:pt x="11711" y="16151"/>
                    <a:pt x="11971" y="16151"/>
                    <a:pt x="12101" y="16151"/>
                  </a:cubicBezTo>
                  <a:cubicBezTo>
                    <a:pt x="12101" y="16151"/>
                    <a:pt x="12231" y="16151"/>
                    <a:pt x="12231" y="16151"/>
                  </a:cubicBezTo>
                  <a:cubicBezTo>
                    <a:pt x="12361" y="16151"/>
                    <a:pt x="12361" y="16151"/>
                    <a:pt x="12361" y="16151"/>
                  </a:cubicBezTo>
                  <a:cubicBezTo>
                    <a:pt x="12361" y="15957"/>
                    <a:pt x="12492" y="15957"/>
                    <a:pt x="12492" y="15957"/>
                  </a:cubicBezTo>
                  <a:cubicBezTo>
                    <a:pt x="12492" y="15762"/>
                    <a:pt x="12622" y="15762"/>
                    <a:pt x="12622" y="15762"/>
                  </a:cubicBezTo>
                  <a:cubicBezTo>
                    <a:pt x="12492" y="15762"/>
                    <a:pt x="12361" y="15957"/>
                    <a:pt x="12231" y="15957"/>
                  </a:cubicBezTo>
                  <a:cubicBezTo>
                    <a:pt x="12101" y="15957"/>
                    <a:pt x="12101" y="15762"/>
                    <a:pt x="11971" y="15957"/>
                  </a:cubicBezTo>
                  <a:cubicBezTo>
                    <a:pt x="11971" y="15762"/>
                    <a:pt x="11971" y="15957"/>
                    <a:pt x="11841" y="15762"/>
                  </a:cubicBezTo>
                  <a:cubicBezTo>
                    <a:pt x="11841" y="15762"/>
                    <a:pt x="11841" y="15568"/>
                    <a:pt x="11841" y="15373"/>
                  </a:cubicBezTo>
                  <a:cubicBezTo>
                    <a:pt x="11711" y="15373"/>
                    <a:pt x="11841" y="15178"/>
                    <a:pt x="11841" y="14984"/>
                  </a:cubicBezTo>
                  <a:cubicBezTo>
                    <a:pt x="11841" y="14984"/>
                    <a:pt x="11711" y="14984"/>
                    <a:pt x="11711" y="14984"/>
                  </a:cubicBezTo>
                  <a:cubicBezTo>
                    <a:pt x="11711" y="14984"/>
                    <a:pt x="11841" y="14789"/>
                    <a:pt x="11841" y="14789"/>
                  </a:cubicBezTo>
                  <a:cubicBezTo>
                    <a:pt x="11841" y="14789"/>
                    <a:pt x="11841" y="14789"/>
                    <a:pt x="11841" y="14789"/>
                  </a:cubicBezTo>
                  <a:cubicBezTo>
                    <a:pt x="11841" y="14789"/>
                    <a:pt x="11711" y="14789"/>
                    <a:pt x="11711" y="14789"/>
                  </a:cubicBezTo>
                  <a:cubicBezTo>
                    <a:pt x="11711" y="14789"/>
                    <a:pt x="11711" y="14789"/>
                    <a:pt x="11711" y="14789"/>
                  </a:cubicBezTo>
                  <a:cubicBezTo>
                    <a:pt x="11711" y="14789"/>
                    <a:pt x="11711" y="14595"/>
                    <a:pt x="11711" y="14595"/>
                  </a:cubicBezTo>
                  <a:cubicBezTo>
                    <a:pt x="11711" y="14400"/>
                    <a:pt x="11581" y="14205"/>
                    <a:pt x="11581" y="14205"/>
                  </a:cubicBezTo>
                  <a:cubicBezTo>
                    <a:pt x="11451" y="14205"/>
                    <a:pt x="11581" y="14205"/>
                    <a:pt x="11581" y="14400"/>
                  </a:cubicBezTo>
                  <a:cubicBezTo>
                    <a:pt x="11581" y="14400"/>
                    <a:pt x="11581" y="14400"/>
                    <a:pt x="11581" y="14595"/>
                  </a:cubicBezTo>
                  <a:cubicBezTo>
                    <a:pt x="11581" y="14595"/>
                    <a:pt x="11711" y="14595"/>
                    <a:pt x="11711" y="14595"/>
                  </a:cubicBezTo>
                  <a:cubicBezTo>
                    <a:pt x="11711" y="14595"/>
                    <a:pt x="11711" y="14595"/>
                    <a:pt x="11711" y="14595"/>
                  </a:cubicBezTo>
                  <a:cubicBezTo>
                    <a:pt x="11711" y="14789"/>
                    <a:pt x="11711" y="14789"/>
                    <a:pt x="11711" y="14789"/>
                  </a:cubicBezTo>
                  <a:cubicBezTo>
                    <a:pt x="11711" y="14984"/>
                    <a:pt x="11711" y="15178"/>
                    <a:pt x="11841" y="14984"/>
                  </a:cubicBezTo>
                  <a:cubicBezTo>
                    <a:pt x="11841" y="15178"/>
                    <a:pt x="11711" y="15178"/>
                    <a:pt x="11711" y="15178"/>
                  </a:cubicBezTo>
                  <a:cubicBezTo>
                    <a:pt x="11711" y="15373"/>
                    <a:pt x="11711" y="15373"/>
                    <a:pt x="11711" y="15568"/>
                  </a:cubicBezTo>
                  <a:cubicBezTo>
                    <a:pt x="11711" y="15762"/>
                    <a:pt x="11711" y="15762"/>
                    <a:pt x="11451" y="15762"/>
                  </a:cubicBezTo>
                  <a:cubicBezTo>
                    <a:pt x="11451" y="15762"/>
                    <a:pt x="11190" y="15957"/>
                    <a:pt x="11190" y="15762"/>
                  </a:cubicBezTo>
                  <a:cubicBezTo>
                    <a:pt x="11190" y="15568"/>
                    <a:pt x="11451" y="15373"/>
                    <a:pt x="11320" y="15178"/>
                  </a:cubicBezTo>
                  <a:cubicBezTo>
                    <a:pt x="11320" y="15568"/>
                    <a:pt x="11190" y="15568"/>
                    <a:pt x="11190" y="15373"/>
                  </a:cubicBezTo>
                  <a:cubicBezTo>
                    <a:pt x="11190" y="15373"/>
                    <a:pt x="11190" y="15568"/>
                    <a:pt x="11190" y="15568"/>
                  </a:cubicBezTo>
                  <a:cubicBezTo>
                    <a:pt x="11190" y="15568"/>
                    <a:pt x="11060" y="15762"/>
                    <a:pt x="11060" y="15762"/>
                  </a:cubicBezTo>
                  <a:cubicBezTo>
                    <a:pt x="10930" y="15957"/>
                    <a:pt x="10930" y="15762"/>
                    <a:pt x="10930" y="15762"/>
                  </a:cubicBezTo>
                  <a:cubicBezTo>
                    <a:pt x="10800" y="15762"/>
                    <a:pt x="10670" y="15762"/>
                    <a:pt x="10670" y="15762"/>
                  </a:cubicBezTo>
                  <a:cubicBezTo>
                    <a:pt x="10540" y="15957"/>
                    <a:pt x="10540" y="15957"/>
                    <a:pt x="10410" y="15957"/>
                  </a:cubicBezTo>
                  <a:cubicBezTo>
                    <a:pt x="10410" y="15957"/>
                    <a:pt x="10410" y="15957"/>
                    <a:pt x="10410" y="15957"/>
                  </a:cubicBezTo>
                  <a:cubicBezTo>
                    <a:pt x="10280" y="16151"/>
                    <a:pt x="10410" y="16151"/>
                    <a:pt x="10410" y="16151"/>
                  </a:cubicBezTo>
                  <a:cubicBezTo>
                    <a:pt x="10410" y="16346"/>
                    <a:pt x="10410" y="16346"/>
                    <a:pt x="10410" y="16346"/>
                  </a:cubicBezTo>
                  <a:cubicBezTo>
                    <a:pt x="10280" y="16541"/>
                    <a:pt x="10280" y="16541"/>
                    <a:pt x="10280" y="16541"/>
                  </a:cubicBezTo>
                  <a:cubicBezTo>
                    <a:pt x="10410" y="16735"/>
                    <a:pt x="9629" y="17708"/>
                    <a:pt x="9629" y="17903"/>
                  </a:cubicBezTo>
                  <a:cubicBezTo>
                    <a:pt x="9629" y="17903"/>
                    <a:pt x="9629" y="17708"/>
                    <a:pt x="9629" y="17708"/>
                  </a:cubicBezTo>
                  <a:cubicBezTo>
                    <a:pt x="9499" y="17708"/>
                    <a:pt x="9629" y="17903"/>
                    <a:pt x="9499" y="17903"/>
                  </a:cubicBezTo>
                  <a:cubicBezTo>
                    <a:pt x="9369" y="17903"/>
                    <a:pt x="9369" y="17708"/>
                    <a:pt x="9369" y="18097"/>
                  </a:cubicBezTo>
                  <a:cubicBezTo>
                    <a:pt x="9369" y="17903"/>
                    <a:pt x="9369" y="17903"/>
                    <a:pt x="9369" y="17903"/>
                  </a:cubicBezTo>
                  <a:cubicBezTo>
                    <a:pt x="9369" y="17903"/>
                    <a:pt x="9369" y="18097"/>
                    <a:pt x="9369" y="18097"/>
                  </a:cubicBezTo>
                  <a:cubicBezTo>
                    <a:pt x="9369" y="18097"/>
                    <a:pt x="9369" y="18097"/>
                    <a:pt x="9239" y="18097"/>
                  </a:cubicBezTo>
                  <a:cubicBezTo>
                    <a:pt x="9239" y="18097"/>
                    <a:pt x="9108" y="18097"/>
                    <a:pt x="9239" y="18292"/>
                  </a:cubicBezTo>
                  <a:cubicBezTo>
                    <a:pt x="9239" y="18292"/>
                    <a:pt x="9239" y="18292"/>
                    <a:pt x="9239" y="18292"/>
                  </a:cubicBezTo>
                  <a:cubicBezTo>
                    <a:pt x="9108" y="18292"/>
                    <a:pt x="9108" y="18292"/>
                    <a:pt x="9108" y="18486"/>
                  </a:cubicBezTo>
                  <a:cubicBezTo>
                    <a:pt x="9108" y="18292"/>
                    <a:pt x="9108" y="18292"/>
                    <a:pt x="9108" y="18097"/>
                  </a:cubicBezTo>
                  <a:cubicBezTo>
                    <a:pt x="8978" y="18097"/>
                    <a:pt x="9108" y="17903"/>
                    <a:pt x="8978" y="17903"/>
                  </a:cubicBezTo>
                  <a:cubicBezTo>
                    <a:pt x="8978" y="17903"/>
                    <a:pt x="8978" y="17903"/>
                    <a:pt x="8978" y="18097"/>
                  </a:cubicBezTo>
                  <a:cubicBezTo>
                    <a:pt x="8978" y="18097"/>
                    <a:pt x="8978" y="18097"/>
                    <a:pt x="8978" y="18097"/>
                  </a:cubicBezTo>
                  <a:cubicBezTo>
                    <a:pt x="8978" y="18097"/>
                    <a:pt x="8978" y="18097"/>
                    <a:pt x="8978" y="18292"/>
                  </a:cubicBezTo>
                  <a:cubicBezTo>
                    <a:pt x="8978" y="18292"/>
                    <a:pt x="8978" y="18876"/>
                    <a:pt x="9108" y="18486"/>
                  </a:cubicBezTo>
                  <a:cubicBezTo>
                    <a:pt x="9108" y="18486"/>
                    <a:pt x="8978" y="18681"/>
                    <a:pt x="8978" y="18681"/>
                  </a:cubicBezTo>
                  <a:cubicBezTo>
                    <a:pt x="8978" y="18876"/>
                    <a:pt x="8978" y="18876"/>
                    <a:pt x="8978" y="18681"/>
                  </a:cubicBezTo>
                  <a:cubicBezTo>
                    <a:pt x="8978" y="18876"/>
                    <a:pt x="8978" y="18876"/>
                    <a:pt x="8978" y="18876"/>
                  </a:cubicBezTo>
                  <a:cubicBezTo>
                    <a:pt x="9108" y="18876"/>
                    <a:pt x="9108" y="18876"/>
                    <a:pt x="9108" y="18876"/>
                  </a:cubicBezTo>
                  <a:cubicBezTo>
                    <a:pt x="9108" y="18876"/>
                    <a:pt x="9108" y="18876"/>
                    <a:pt x="9108" y="18681"/>
                  </a:cubicBezTo>
                  <a:cubicBezTo>
                    <a:pt x="9108" y="18876"/>
                    <a:pt x="9108" y="18876"/>
                    <a:pt x="9108" y="18876"/>
                  </a:cubicBezTo>
                  <a:cubicBezTo>
                    <a:pt x="9108" y="19070"/>
                    <a:pt x="9108" y="19459"/>
                    <a:pt x="8978" y="19459"/>
                  </a:cubicBezTo>
                  <a:cubicBezTo>
                    <a:pt x="9108" y="19265"/>
                    <a:pt x="8978" y="19070"/>
                    <a:pt x="8848" y="18876"/>
                  </a:cubicBezTo>
                  <a:cubicBezTo>
                    <a:pt x="8718" y="18876"/>
                    <a:pt x="8588" y="18876"/>
                    <a:pt x="8458" y="19070"/>
                  </a:cubicBezTo>
                  <a:cubicBezTo>
                    <a:pt x="8328" y="19070"/>
                    <a:pt x="8328" y="19070"/>
                    <a:pt x="8328" y="19070"/>
                  </a:cubicBezTo>
                  <a:cubicBezTo>
                    <a:pt x="8198" y="19070"/>
                    <a:pt x="8198" y="19265"/>
                    <a:pt x="8198" y="19265"/>
                  </a:cubicBezTo>
                  <a:cubicBezTo>
                    <a:pt x="8067" y="19265"/>
                    <a:pt x="8067" y="19070"/>
                    <a:pt x="7937" y="19265"/>
                  </a:cubicBezTo>
                  <a:cubicBezTo>
                    <a:pt x="7937" y="19265"/>
                    <a:pt x="7937" y="19265"/>
                    <a:pt x="7937" y="19265"/>
                  </a:cubicBezTo>
                  <a:cubicBezTo>
                    <a:pt x="7937" y="19459"/>
                    <a:pt x="7677" y="19265"/>
                    <a:pt x="7547" y="19265"/>
                  </a:cubicBezTo>
                  <a:cubicBezTo>
                    <a:pt x="7417" y="19070"/>
                    <a:pt x="7417" y="19070"/>
                    <a:pt x="7287" y="18876"/>
                  </a:cubicBezTo>
                  <a:cubicBezTo>
                    <a:pt x="7287" y="18876"/>
                    <a:pt x="7287" y="18876"/>
                    <a:pt x="7287" y="18681"/>
                  </a:cubicBezTo>
                  <a:cubicBezTo>
                    <a:pt x="7287" y="18681"/>
                    <a:pt x="7417" y="18681"/>
                    <a:pt x="7417" y="18681"/>
                  </a:cubicBezTo>
                  <a:cubicBezTo>
                    <a:pt x="7677" y="18681"/>
                    <a:pt x="7547" y="18486"/>
                    <a:pt x="7677" y="18486"/>
                  </a:cubicBezTo>
                  <a:cubicBezTo>
                    <a:pt x="7677" y="18486"/>
                    <a:pt x="7547" y="18292"/>
                    <a:pt x="7547" y="18292"/>
                  </a:cubicBezTo>
                  <a:cubicBezTo>
                    <a:pt x="7547" y="18292"/>
                    <a:pt x="7677" y="18097"/>
                    <a:pt x="7677" y="18097"/>
                  </a:cubicBezTo>
                  <a:cubicBezTo>
                    <a:pt x="7807" y="17903"/>
                    <a:pt x="7937" y="17903"/>
                    <a:pt x="7937" y="17708"/>
                  </a:cubicBezTo>
                  <a:cubicBezTo>
                    <a:pt x="7937" y="17708"/>
                    <a:pt x="7937" y="17514"/>
                    <a:pt x="7937" y="17514"/>
                  </a:cubicBezTo>
                  <a:cubicBezTo>
                    <a:pt x="7937" y="17514"/>
                    <a:pt x="8198" y="17514"/>
                    <a:pt x="8198" y="17319"/>
                  </a:cubicBezTo>
                  <a:cubicBezTo>
                    <a:pt x="8198" y="17319"/>
                    <a:pt x="8198" y="17319"/>
                    <a:pt x="8198" y="17124"/>
                  </a:cubicBezTo>
                  <a:cubicBezTo>
                    <a:pt x="8198" y="17124"/>
                    <a:pt x="8198" y="17124"/>
                    <a:pt x="8198" y="17124"/>
                  </a:cubicBezTo>
                  <a:cubicBezTo>
                    <a:pt x="8198" y="16930"/>
                    <a:pt x="8198" y="16930"/>
                    <a:pt x="8198" y="16735"/>
                  </a:cubicBezTo>
                  <a:cubicBezTo>
                    <a:pt x="8067" y="16541"/>
                    <a:pt x="8067" y="16346"/>
                    <a:pt x="8198" y="16151"/>
                  </a:cubicBezTo>
                  <a:cubicBezTo>
                    <a:pt x="8328" y="15957"/>
                    <a:pt x="8458" y="15957"/>
                    <a:pt x="8458" y="16346"/>
                  </a:cubicBezTo>
                  <a:cubicBezTo>
                    <a:pt x="8458" y="16346"/>
                    <a:pt x="8458" y="16541"/>
                    <a:pt x="8458" y="16541"/>
                  </a:cubicBezTo>
                  <a:cubicBezTo>
                    <a:pt x="8458" y="16541"/>
                    <a:pt x="8588" y="16346"/>
                    <a:pt x="8588" y="16346"/>
                  </a:cubicBezTo>
                  <a:cubicBezTo>
                    <a:pt x="8588" y="16346"/>
                    <a:pt x="8588" y="16151"/>
                    <a:pt x="8588" y="16151"/>
                  </a:cubicBezTo>
                  <a:cubicBezTo>
                    <a:pt x="8588" y="16151"/>
                    <a:pt x="8588" y="16346"/>
                    <a:pt x="8588" y="16346"/>
                  </a:cubicBezTo>
                  <a:cubicBezTo>
                    <a:pt x="8718" y="16346"/>
                    <a:pt x="8588" y="16346"/>
                    <a:pt x="8718" y="16346"/>
                  </a:cubicBezTo>
                  <a:cubicBezTo>
                    <a:pt x="8718" y="16346"/>
                    <a:pt x="8718" y="16151"/>
                    <a:pt x="8718" y="16151"/>
                  </a:cubicBezTo>
                  <a:cubicBezTo>
                    <a:pt x="8848" y="16151"/>
                    <a:pt x="8718" y="16346"/>
                    <a:pt x="8848" y="16346"/>
                  </a:cubicBezTo>
                  <a:cubicBezTo>
                    <a:pt x="8848" y="16346"/>
                    <a:pt x="8978" y="16541"/>
                    <a:pt x="8978" y="16541"/>
                  </a:cubicBezTo>
                  <a:cubicBezTo>
                    <a:pt x="8978" y="16541"/>
                    <a:pt x="8978" y="16346"/>
                    <a:pt x="8978" y="16346"/>
                  </a:cubicBezTo>
                  <a:cubicBezTo>
                    <a:pt x="8978" y="16346"/>
                    <a:pt x="9108" y="16346"/>
                    <a:pt x="9108" y="16151"/>
                  </a:cubicBezTo>
                  <a:cubicBezTo>
                    <a:pt x="9108" y="16346"/>
                    <a:pt x="9108" y="16346"/>
                    <a:pt x="9239" y="16346"/>
                  </a:cubicBezTo>
                  <a:cubicBezTo>
                    <a:pt x="9239" y="16541"/>
                    <a:pt x="9239" y="16541"/>
                    <a:pt x="9239" y="16541"/>
                  </a:cubicBezTo>
                  <a:cubicBezTo>
                    <a:pt x="9239" y="16541"/>
                    <a:pt x="9369" y="16541"/>
                    <a:pt x="9499" y="16541"/>
                  </a:cubicBezTo>
                  <a:cubicBezTo>
                    <a:pt x="9499" y="16346"/>
                    <a:pt x="9499" y="16541"/>
                    <a:pt x="9629" y="16346"/>
                  </a:cubicBezTo>
                  <a:cubicBezTo>
                    <a:pt x="9499" y="16346"/>
                    <a:pt x="9499" y="16151"/>
                    <a:pt x="9369" y="16151"/>
                  </a:cubicBezTo>
                  <a:cubicBezTo>
                    <a:pt x="9369" y="16151"/>
                    <a:pt x="9369" y="16151"/>
                    <a:pt x="9369" y="15957"/>
                  </a:cubicBezTo>
                  <a:cubicBezTo>
                    <a:pt x="9369" y="15957"/>
                    <a:pt x="9369" y="15957"/>
                    <a:pt x="9369" y="15957"/>
                  </a:cubicBezTo>
                  <a:cubicBezTo>
                    <a:pt x="9369" y="15762"/>
                    <a:pt x="9369" y="15373"/>
                    <a:pt x="9369" y="15373"/>
                  </a:cubicBezTo>
                  <a:cubicBezTo>
                    <a:pt x="9369" y="15373"/>
                    <a:pt x="9239" y="15178"/>
                    <a:pt x="9239" y="15178"/>
                  </a:cubicBezTo>
                  <a:cubicBezTo>
                    <a:pt x="9239" y="15178"/>
                    <a:pt x="9108" y="15178"/>
                    <a:pt x="9108" y="15178"/>
                  </a:cubicBezTo>
                  <a:cubicBezTo>
                    <a:pt x="9108" y="15178"/>
                    <a:pt x="9108" y="15178"/>
                    <a:pt x="9108" y="15178"/>
                  </a:cubicBezTo>
                  <a:cubicBezTo>
                    <a:pt x="9108" y="14984"/>
                    <a:pt x="8978" y="14984"/>
                    <a:pt x="8978" y="14984"/>
                  </a:cubicBezTo>
                  <a:cubicBezTo>
                    <a:pt x="8848" y="14984"/>
                    <a:pt x="8978" y="14984"/>
                    <a:pt x="8978" y="14789"/>
                  </a:cubicBezTo>
                  <a:cubicBezTo>
                    <a:pt x="8978" y="14595"/>
                    <a:pt x="8848" y="14400"/>
                    <a:pt x="8848" y="14595"/>
                  </a:cubicBezTo>
                  <a:cubicBezTo>
                    <a:pt x="8718" y="14400"/>
                    <a:pt x="8848" y="14595"/>
                    <a:pt x="8848" y="14400"/>
                  </a:cubicBezTo>
                  <a:cubicBezTo>
                    <a:pt x="8848" y="14400"/>
                    <a:pt x="8848" y="14205"/>
                    <a:pt x="8848" y="14205"/>
                  </a:cubicBezTo>
                  <a:cubicBezTo>
                    <a:pt x="8848" y="14205"/>
                    <a:pt x="8978" y="14011"/>
                    <a:pt x="8848" y="14011"/>
                  </a:cubicBezTo>
                  <a:cubicBezTo>
                    <a:pt x="8848" y="13816"/>
                    <a:pt x="8848" y="14011"/>
                    <a:pt x="8848" y="14011"/>
                  </a:cubicBezTo>
                  <a:cubicBezTo>
                    <a:pt x="8718" y="14011"/>
                    <a:pt x="8718" y="14011"/>
                    <a:pt x="8718" y="14011"/>
                  </a:cubicBezTo>
                  <a:cubicBezTo>
                    <a:pt x="8718" y="14011"/>
                    <a:pt x="8718" y="14011"/>
                    <a:pt x="8588" y="13816"/>
                  </a:cubicBezTo>
                  <a:cubicBezTo>
                    <a:pt x="8588" y="13816"/>
                    <a:pt x="8588" y="13622"/>
                    <a:pt x="8588" y="13622"/>
                  </a:cubicBezTo>
                  <a:cubicBezTo>
                    <a:pt x="8458" y="13622"/>
                    <a:pt x="8458" y="13622"/>
                    <a:pt x="8458" y="13622"/>
                  </a:cubicBezTo>
                  <a:cubicBezTo>
                    <a:pt x="8328" y="13622"/>
                    <a:pt x="8328" y="13427"/>
                    <a:pt x="8328" y="13427"/>
                  </a:cubicBezTo>
                  <a:cubicBezTo>
                    <a:pt x="8458" y="13232"/>
                    <a:pt x="8458" y="13232"/>
                    <a:pt x="8458" y="13038"/>
                  </a:cubicBezTo>
                  <a:cubicBezTo>
                    <a:pt x="8458" y="13038"/>
                    <a:pt x="8458" y="12843"/>
                    <a:pt x="8458" y="12843"/>
                  </a:cubicBezTo>
                  <a:cubicBezTo>
                    <a:pt x="8458" y="12843"/>
                    <a:pt x="8458" y="12843"/>
                    <a:pt x="8458" y="12649"/>
                  </a:cubicBezTo>
                  <a:cubicBezTo>
                    <a:pt x="8458" y="12649"/>
                    <a:pt x="8458" y="12649"/>
                    <a:pt x="8458" y="12454"/>
                  </a:cubicBezTo>
                  <a:cubicBezTo>
                    <a:pt x="8458" y="12454"/>
                    <a:pt x="8458" y="12454"/>
                    <a:pt x="8458" y="12454"/>
                  </a:cubicBezTo>
                  <a:cubicBezTo>
                    <a:pt x="8458" y="12454"/>
                    <a:pt x="8458" y="12259"/>
                    <a:pt x="8458" y="12259"/>
                  </a:cubicBezTo>
                  <a:cubicBezTo>
                    <a:pt x="8328" y="12259"/>
                    <a:pt x="8328" y="12259"/>
                    <a:pt x="8328" y="12259"/>
                  </a:cubicBezTo>
                  <a:cubicBezTo>
                    <a:pt x="8198" y="12259"/>
                    <a:pt x="8328" y="12454"/>
                    <a:pt x="8198" y="12259"/>
                  </a:cubicBezTo>
                  <a:cubicBezTo>
                    <a:pt x="8198" y="12259"/>
                    <a:pt x="8067" y="12065"/>
                    <a:pt x="8067" y="12065"/>
                  </a:cubicBezTo>
                  <a:cubicBezTo>
                    <a:pt x="7937" y="12065"/>
                    <a:pt x="8067" y="11870"/>
                    <a:pt x="7937" y="11870"/>
                  </a:cubicBezTo>
                  <a:cubicBezTo>
                    <a:pt x="7937" y="11870"/>
                    <a:pt x="7807" y="11676"/>
                    <a:pt x="7677" y="11676"/>
                  </a:cubicBezTo>
                  <a:cubicBezTo>
                    <a:pt x="7677" y="11870"/>
                    <a:pt x="7677" y="11676"/>
                    <a:pt x="7677" y="11870"/>
                  </a:cubicBezTo>
                  <a:cubicBezTo>
                    <a:pt x="7547" y="11870"/>
                    <a:pt x="7547" y="12065"/>
                    <a:pt x="7547" y="11870"/>
                  </a:cubicBezTo>
                  <a:cubicBezTo>
                    <a:pt x="7547" y="11870"/>
                    <a:pt x="7547" y="11676"/>
                    <a:pt x="7547" y="11676"/>
                  </a:cubicBezTo>
                  <a:cubicBezTo>
                    <a:pt x="7547" y="11676"/>
                    <a:pt x="7547" y="11870"/>
                    <a:pt x="7417" y="11870"/>
                  </a:cubicBezTo>
                  <a:cubicBezTo>
                    <a:pt x="7287" y="11870"/>
                    <a:pt x="7547" y="11676"/>
                    <a:pt x="7417" y="11481"/>
                  </a:cubicBezTo>
                  <a:cubicBezTo>
                    <a:pt x="7417" y="11481"/>
                    <a:pt x="7287" y="11676"/>
                    <a:pt x="7287" y="11481"/>
                  </a:cubicBezTo>
                  <a:cubicBezTo>
                    <a:pt x="7287" y="11481"/>
                    <a:pt x="7157" y="11481"/>
                    <a:pt x="7157" y="11481"/>
                  </a:cubicBezTo>
                  <a:cubicBezTo>
                    <a:pt x="7157" y="11481"/>
                    <a:pt x="7157" y="11481"/>
                    <a:pt x="7157" y="11481"/>
                  </a:cubicBezTo>
                  <a:cubicBezTo>
                    <a:pt x="7157" y="11481"/>
                    <a:pt x="7157" y="11286"/>
                    <a:pt x="7157" y="11286"/>
                  </a:cubicBezTo>
                  <a:cubicBezTo>
                    <a:pt x="7157" y="11286"/>
                    <a:pt x="7027" y="11286"/>
                    <a:pt x="7027" y="11286"/>
                  </a:cubicBezTo>
                  <a:cubicBezTo>
                    <a:pt x="6896" y="11286"/>
                    <a:pt x="6896" y="11092"/>
                    <a:pt x="6766" y="11092"/>
                  </a:cubicBezTo>
                  <a:cubicBezTo>
                    <a:pt x="6766" y="10897"/>
                    <a:pt x="6636" y="10897"/>
                    <a:pt x="6636" y="10897"/>
                  </a:cubicBezTo>
                  <a:cubicBezTo>
                    <a:pt x="6506" y="10897"/>
                    <a:pt x="6506" y="10897"/>
                    <a:pt x="6506" y="10897"/>
                  </a:cubicBezTo>
                  <a:cubicBezTo>
                    <a:pt x="6376" y="10897"/>
                    <a:pt x="6376" y="10897"/>
                    <a:pt x="6376" y="11092"/>
                  </a:cubicBezTo>
                  <a:cubicBezTo>
                    <a:pt x="6246" y="11092"/>
                    <a:pt x="6246" y="11092"/>
                    <a:pt x="6246" y="11092"/>
                  </a:cubicBezTo>
                  <a:cubicBezTo>
                    <a:pt x="6246" y="11092"/>
                    <a:pt x="6246" y="11092"/>
                    <a:pt x="6246" y="11092"/>
                  </a:cubicBezTo>
                  <a:cubicBezTo>
                    <a:pt x="6116" y="11092"/>
                    <a:pt x="6116" y="11092"/>
                    <a:pt x="6116" y="11092"/>
                  </a:cubicBezTo>
                  <a:cubicBezTo>
                    <a:pt x="5986" y="11286"/>
                    <a:pt x="5986" y="11092"/>
                    <a:pt x="5855" y="11092"/>
                  </a:cubicBezTo>
                  <a:cubicBezTo>
                    <a:pt x="5855" y="11286"/>
                    <a:pt x="5855" y="11286"/>
                    <a:pt x="5725" y="11286"/>
                  </a:cubicBezTo>
                  <a:cubicBezTo>
                    <a:pt x="5725" y="11286"/>
                    <a:pt x="5725" y="11092"/>
                    <a:pt x="5595" y="11092"/>
                  </a:cubicBezTo>
                  <a:cubicBezTo>
                    <a:pt x="5465" y="11286"/>
                    <a:pt x="5595" y="11481"/>
                    <a:pt x="5465" y="11286"/>
                  </a:cubicBezTo>
                  <a:cubicBezTo>
                    <a:pt x="5335" y="11286"/>
                    <a:pt x="5335" y="11481"/>
                    <a:pt x="5335" y="11481"/>
                  </a:cubicBezTo>
                  <a:cubicBezTo>
                    <a:pt x="5205" y="11481"/>
                    <a:pt x="5075" y="11676"/>
                    <a:pt x="4945" y="11676"/>
                  </a:cubicBezTo>
                  <a:cubicBezTo>
                    <a:pt x="4945" y="11676"/>
                    <a:pt x="4945" y="12065"/>
                    <a:pt x="4814" y="12065"/>
                  </a:cubicBezTo>
                  <a:cubicBezTo>
                    <a:pt x="4814" y="12259"/>
                    <a:pt x="4684" y="12259"/>
                    <a:pt x="4554" y="12259"/>
                  </a:cubicBezTo>
                  <a:cubicBezTo>
                    <a:pt x="4424" y="12259"/>
                    <a:pt x="4164" y="12259"/>
                    <a:pt x="4034" y="12454"/>
                  </a:cubicBezTo>
                  <a:cubicBezTo>
                    <a:pt x="3904" y="12454"/>
                    <a:pt x="3773" y="12454"/>
                    <a:pt x="3773" y="12454"/>
                  </a:cubicBezTo>
                  <a:cubicBezTo>
                    <a:pt x="3513" y="12649"/>
                    <a:pt x="3513" y="13232"/>
                    <a:pt x="3253" y="12843"/>
                  </a:cubicBezTo>
                  <a:cubicBezTo>
                    <a:pt x="3253" y="12843"/>
                    <a:pt x="3123" y="12649"/>
                    <a:pt x="3123" y="12649"/>
                  </a:cubicBezTo>
                  <a:cubicBezTo>
                    <a:pt x="3123" y="12649"/>
                    <a:pt x="2993" y="12649"/>
                    <a:pt x="2993" y="12454"/>
                  </a:cubicBezTo>
                  <a:cubicBezTo>
                    <a:pt x="2993" y="12454"/>
                    <a:pt x="2993" y="12454"/>
                    <a:pt x="2863" y="12259"/>
                  </a:cubicBezTo>
                  <a:cubicBezTo>
                    <a:pt x="2863" y="12259"/>
                    <a:pt x="2733" y="12259"/>
                    <a:pt x="2733" y="12259"/>
                  </a:cubicBezTo>
                  <a:cubicBezTo>
                    <a:pt x="2602" y="12259"/>
                    <a:pt x="2602" y="12454"/>
                    <a:pt x="2602" y="12454"/>
                  </a:cubicBezTo>
                  <a:cubicBezTo>
                    <a:pt x="2472" y="12454"/>
                    <a:pt x="2472" y="12454"/>
                    <a:pt x="2342" y="12454"/>
                  </a:cubicBezTo>
                  <a:cubicBezTo>
                    <a:pt x="2342" y="12454"/>
                    <a:pt x="2212" y="12259"/>
                    <a:pt x="2212" y="12259"/>
                  </a:cubicBezTo>
                  <a:cubicBezTo>
                    <a:pt x="2082" y="12259"/>
                    <a:pt x="2082" y="12259"/>
                    <a:pt x="2082" y="12259"/>
                  </a:cubicBezTo>
                  <a:cubicBezTo>
                    <a:pt x="2082" y="12259"/>
                    <a:pt x="1952" y="12259"/>
                    <a:pt x="1952" y="12259"/>
                  </a:cubicBezTo>
                  <a:cubicBezTo>
                    <a:pt x="1952" y="12259"/>
                    <a:pt x="1822" y="12259"/>
                    <a:pt x="1822" y="12259"/>
                  </a:cubicBezTo>
                  <a:cubicBezTo>
                    <a:pt x="1822" y="12259"/>
                    <a:pt x="1692" y="12065"/>
                    <a:pt x="1692" y="12259"/>
                  </a:cubicBezTo>
                  <a:cubicBezTo>
                    <a:pt x="1692" y="12259"/>
                    <a:pt x="1561" y="12259"/>
                    <a:pt x="1561" y="12259"/>
                  </a:cubicBezTo>
                  <a:cubicBezTo>
                    <a:pt x="1431" y="12259"/>
                    <a:pt x="1301" y="11676"/>
                    <a:pt x="1171" y="12065"/>
                  </a:cubicBezTo>
                  <a:cubicBezTo>
                    <a:pt x="1041" y="12065"/>
                    <a:pt x="1171" y="12065"/>
                    <a:pt x="1041" y="12259"/>
                  </a:cubicBezTo>
                  <a:cubicBezTo>
                    <a:pt x="1041" y="12259"/>
                    <a:pt x="911" y="12065"/>
                    <a:pt x="911" y="12065"/>
                  </a:cubicBezTo>
                  <a:cubicBezTo>
                    <a:pt x="911" y="12259"/>
                    <a:pt x="911" y="12454"/>
                    <a:pt x="781" y="12259"/>
                  </a:cubicBezTo>
                  <a:cubicBezTo>
                    <a:pt x="781" y="12259"/>
                    <a:pt x="911" y="12065"/>
                    <a:pt x="781" y="12065"/>
                  </a:cubicBezTo>
                  <a:cubicBezTo>
                    <a:pt x="781" y="12065"/>
                    <a:pt x="781" y="11870"/>
                    <a:pt x="781" y="11870"/>
                  </a:cubicBezTo>
                  <a:cubicBezTo>
                    <a:pt x="520" y="11870"/>
                    <a:pt x="651" y="12065"/>
                    <a:pt x="520" y="11676"/>
                  </a:cubicBezTo>
                  <a:cubicBezTo>
                    <a:pt x="520" y="11676"/>
                    <a:pt x="390" y="11481"/>
                    <a:pt x="390" y="11481"/>
                  </a:cubicBezTo>
                  <a:cubicBezTo>
                    <a:pt x="390" y="11481"/>
                    <a:pt x="260" y="11481"/>
                    <a:pt x="260" y="11481"/>
                  </a:cubicBezTo>
                  <a:cubicBezTo>
                    <a:pt x="130" y="11481"/>
                    <a:pt x="260" y="11286"/>
                    <a:pt x="130" y="11286"/>
                  </a:cubicBezTo>
                  <a:cubicBezTo>
                    <a:pt x="260" y="10897"/>
                    <a:pt x="0" y="11092"/>
                    <a:pt x="0" y="11092"/>
                  </a:cubicBezTo>
                  <a:cubicBezTo>
                    <a:pt x="0" y="11092"/>
                    <a:pt x="0" y="10703"/>
                    <a:pt x="0" y="10703"/>
                  </a:cubicBezTo>
                  <a:cubicBezTo>
                    <a:pt x="0" y="10508"/>
                    <a:pt x="130" y="10508"/>
                    <a:pt x="130" y="10314"/>
                  </a:cubicBezTo>
                  <a:cubicBezTo>
                    <a:pt x="260" y="10314"/>
                    <a:pt x="260" y="10119"/>
                    <a:pt x="260" y="9924"/>
                  </a:cubicBezTo>
                  <a:cubicBezTo>
                    <a:pt x="260" y="9924"/>
                    <a:pt x="260" y="9730"/>
                    <a:pt x="390" y="9535"/>
                  </a:cubicBezTo>
                  <a:cubicBezTo>
                    <a:pt x="390" y="9535"/>
                    <a:pt x="390" y="9535"/>
                    <a:pt x="390" y="9341"/>
                  </a:cubicBezTo>
                  <a:cubicBezTo>
                    <a:pt x="520" y="9146"/>
                    <a:pt x="390" y="9341"/>
                    <a:pt x="651" y="9341"/>
                  </a:cubicBezTo>
                  <a:cubicBezTo>
                    <a:pt x="651" y="9341"/>
                    <a:pt x="651" y="9341"/>
                    <a:pt x="781" y="9341"/>
                  </a:cubicBezTo>
                  <a:cubicBezTo>
                    <a:pt x="781" y="9341"/>
                    <a:pt x="781" y="9535"/>
                    <a:pt x="781" y="9535"/>
                  </a:cubicBezTo>
                  <a:cubicBezTo>
                    <a:pt x="911" y="9341"/>
                    <a:pt x="781" y="8951"/>
                    <a:pt x="651" y="8951"/>
                  </a:cubicBezTo>
                  <a:cubicBezTo>
                    <a:pt x="651" y="8951"/>
                    <a:pt x="651" y="8757"/>
                    <a:pt x="651" y="8757"/>
                  </a:cubicBezTo>
                  <a:cubicBezTo>
                    <a:pt x="651" y="8562"/>
                    <a:pt x="651" y="8368"/>
                    <a:pt x="651" y="8368"/>
                  </a:cubicBezTo>
                  <a:cubicBezTo>
                    <a:pt x="520" y="7978"/>
                    <a:pt x="651" y="7784"/>
                    <a:pt x="781" y="7589"/>
                  </a:cubicBezTo>
                  <a:cubicBezTo>
                    <a:pt x="1041" y="7200"/>
                    <a:pt x="1301" y="6616"/>
                    <a:pt x="1561" y="6227"/>
                  </a:cubicBezTo>
                  <a:cubicBezTo>
                    <a:pt x="1561" y="6032"/>
                    <a:pt x="1692" y="6032"/>
                    <a:pt x="1822" y="5838"/>
                  </a:cubicBezTo>
                  <a:cubicBezTo>
                    <a:pt x="1822" y="5643"/>
                    <a:pt x="1822" y="5643"/>
                    <a:pt x="1952" y="5643"/>
                  </a:cubicBezTo>
                  <a:cubicBezTo>
                    <a:pt x="1952" y="5643"/>
                    <a:pt x="2082" y="5643"/>
                    <a:pt x="2212" y="5449"/>
                  </a:cubicBezTo>
                  <a:cubicBezTo>
                    <a:pt x="2212" y="5449"/>
                    <a:pt x="2212" y="5449"/>
                    <a:pt x="2212" y="5254"/>
                  </a:cubicBezTo>
                  <a:cubicBezTo>
                    <a:pt x="2212" y="5254"/>
                    <a:pt x="2342" y="5254"/>
                    <a:pt x="2342" y="5254"/>
                  </a:cubicBezTo>
                  <a:cubicBezTo>
                    <a:pt x="2342" y="5254"/>
                    <a:pt x="2342" y="4865"/>
                    <a:pt x="2342" y="4865"/>
                  </a:cubicBezTo>
                  <a:cubicBezTo>
                    <a:pt x="2342" y="4670"/>
                    <a:pt x="2342" y="4670"/>
                    <a:pt x="2212" y="4670"/>
                  </a:cubicBezTo>
                  <a:cubicBezTo>
                    <a:pt x="2212" y="4670"/>
                    <a:pt x="2212" y="4476"/>
                    <a:pt x="2212" y="4476"/>
                  </a:cubicBezTo>
                  <a:cubicBezTo>
                    <a:pt x="2212" y="4476"/>
                    <a:pt x="2212" y="4476"/>
                    <a:pt x="2212" y="4476"/>
                  </a:cubicBezTo>
                  <a:cubicBezTo>
                    <a:pt x="2212" y="4281"/>
                    <a:pt x="2212" y="4281"/>
                    <a:pt x="2342" y="4281"/>
                  </a:cubicBezTo>
                  <a:cubicBezTo>
                    <a:pt x="2472" y="4281"/>
                    <a:pt x="2342" y="4281"/>
                    <a:pt x="2212" y="4086"/>
                  </a:cubicBezTo>
                  <a:cubicBezTo>
                    <a:pt x="2212" y="4086"/>
                    <a:pt x="1952" y="3503"/>
                    <a:pt x="2082" y="3503"/>
                  </a:cubicBezTo>
                  <a:cubicBezTo>
                    <a:pt x="1952" y="3308"/>
                    <a:pt x="1822" y="3114"/>
                    <a:pt x="1822" y="2919"/>
                  </a:cubicBezTo>
                  <a:cubicBezTo>
                    <a:pt x="1822" y="2724"/>
                    <a:pt x="1822" y="2724"/>
                    <a:pt x="1822" y="2724"/>
                  </a:cubicBezTo>
                  <a:cubicBezTo>
                    <a:pt x="1822" y="2530"/>
                    <a:pt x="1822" y="2530"/>
                    <a:pt x="1692" y="2335"/>
                  </a:cubicBezTo>
                  <a:cubicBezTo>
                    <a:pt x="1822" y="2335"/>
                    <a:pt x="1692" y="2141"/>
                    <a:pt x="1692" y="2141"/>
                  </a:cubicBezTo>
                  <a:cubicBezTo>
                    <a:pt x="1692" y="2141"/>
                    <a:pt x="1822" y="1946"/>
                    <a:pt x="1952" y="1946"/>
                  </a:cubicBezTo>
                  <a:cubicBezTo>
                    <a:pt x="1952" y="1946"/>
                    <a:pt x="2082" y="2141"/>
                    <a:pt x="2082" y="2141"/>
                  </a:cubicBezTo>
                  <a:cubicBezTo>
                    <a:pt x="2082" y="2141"/>
                    <a:pt x="2082" y="2141"/>
                    <a:pt x="2082" y="2141"/>
                  </a:cubicBezTo>
                  <a:cubicBezTo>
                    <a:pt x="2212" y="2141"/>
                    <a:pt x="2212" y="2141"/>
                    <a:pt x="2342" y="2141"/>
                  </a:cubicBezTo>
                  <a:cubicBezTo>
                    <a:pt x="2342" y="1946"/>
                    <a:pt x="2472" y="1946"/>
                    <a:pt x="2602" y="1751"/>
                  </a:cubicBezTo>
                  <a:cubicBezTo>
                    <a:pt x="2602" y="1557"/>
                    <a:pt x="2602" y="1557"/>
                    <a:pt x="2602" y="1362"/>
                  </a:cubicBezTo>
                  <a:cubicBezTo>
                    <a:pt x="2733" y="1362"/>
                    <a:pt x="2863" y="1362"/>
                    <a:pt x="2993" y="1362"/>
                  </a:cubicBezTo>
                  <a:cubicBezTo>
                    <a:pt x="3513" y="1362"/>
                    <a:pt x="3904" y="1362"/>
                    <a:pt x="4424" y="1362"/>
                  </a:cubicBezTo>
                  <a:cubicBezTo>
                    <a:pt x="4554" y="1362"/>
                    <a:pt x="4554" y="1362"/>
                    <a:pt x="4684" y="1362"/>
                  </a:cubicBezTo>
                  <a:cubicBezTo>
                    <a:pt x="4684" y="1362"/>
                    <a:pt x="4684" y="1362"/>
                    <a:pt x="4814" y="1362"/>
                  </a:cubicBezTo>
                  <a:cubicBezTo>
                    <a:pt x="4814" y="1362"/>
                    <a:pt x="4945" y="1362"/>
                    <a:pt x="5075" y="1362"/>
                  </a:cubicBezTo>
                  <a:cubicBezTo>
                    <a:pt x="5075" y="1362"/>
                    <a:pt x="5075" y="1362"/>
                    <a:pt x="5075" y="1362"/>
                  </a:cubicBezTo>
                  <a:cubicBezTo>
                    <a:pt x="5075" y="1362"/>
                    <a:pt x="5075" y="1557"/>
                    <a:pt x="5205" y="1557"/>
                  </a:cubicBezTo>
                  <a:cubicBezTo>
                    <a:pt x="5205" y="1557"/>
                    <a:pt x="5335" y="1557"/>
                    <a:pt x="5465" y="1751"/>
                  </a:cubicBezTo>
                  <a:cubicBezTo>
                    <a:pt x="5595" y="1751"/>
                    <a:pt x="5725" y="1751"/>
                    <a:pt x="5725" y="1751"/>
                  </a:cubicBezTo>
                  <a:cubicBezTo>
                    <a:pt x="5855" y="1751"/>
                    <a:pt x="5986" y="1557"/>
                    <a:pt x="5986" y="1751"/>
                  </a:cubicBezTo>
                  <a:cubicBezTo>
                    <a:pt x="6116" y="1751"/>
                    <a:pt x="5986" y="2141"/>
                    <a:pt x="6116" y="1946"/>
                  </a:cubicBezTo>
                  <a:cubicBezTo>
                    <a:pt x="6116" y="2141"/>
                    <a:pt x="6116" y="2141"/>
                    <a:pt x="6246" y="2141"/>
                  </a:cubicBezTo>
                  <a:cubicBezTo>
                    <a:pt x="6246" y="2335"/>
                    <a:pt x="6246" y="2141"/>
                    <a:pt x="6376" y="2141"/>
                  </a:cubicBezTo>
                  <a:cubicBezTo>
                    <a:pt x="6506" y="2141"/>
                    <a:pt x="6636" y="2141"/>
                    <a:pt x="6636" y="2335"/>
                  </a:cubicBezTo>
                  <a:cubicBezTo>
                    <a:pt x="6636" y="2335"/>
                    <a:pt x="6636" y="2335"/>
                    <a:pt x="6636" y="2530"/>
                  </a:cubicBezTo>
                  <a:cubicBezTo>
                    <a:pt x="6636" y="2530"/>
                    <a:pt x="6766" y="2530"/>
                    <a:pt x="6766" y="2335"/>
                  </a:cubicBezTo>
                  <a:cubicBezTo>
                    <a:pt x="6766" y="2335"/>
                    <a:pt x="6766" y="2141"/>
                    <a:pt x="6766" y="2141"/>
                  </a:cubicBezTo>
                  <a:cubicBezTo>
                    <a:pt x="6896" y="2141"/>
                    <a:pt x="6896" y="2141"/>
                    <a:pt x="6896" y="2141"/>
                  </a:cubicBezTo>
                  <a:cubicBezTo>
                    <a:pt x="7157" y="2335"/>
                    <a:pt x="7157" y="2141"/>
                    <a:pt x="7157" y="2141"/>
                  </a:cubicBezTo>
                  <a:cubicBezTo>
                    <a:pt x="7287" y="1946"/>
                    <a:pt x="7287" y="1946"/>
                    <a:pt x="7287" y="2141"/>
                  </a:cubicBezTo>
                  <a:cubicBezTo>
                    <a:pt x="7417" y="2141"/>
                    <a:pt x="7417" y="2335"/>
                    <a:pt x="7417" y="2335"/>
                  </a:cubicBezTo>
                  <a:cubicBezTo>
                    <a:pt x="7547" y="2335"/>
                    <a:pt x="7677" y="2141"/>
                    <a:pt x="7807" y="2335"/>
                  </a:cubicBezTo>
                  <a:cubicBezTo>
                    <a:pt x="7807" y="2335"/>
                    <a:pt x="7807" y="2530"/>
                    <a:pt x="7807" y="2530"/>
                  </a:cubicBezTo>
                  <a:cubicBezTo>
                    <a:pt x="7807" y="2724"/>
                    <a:pt x="7937" y="2530"/>
                    <a:pt x="7937" y="2724"/>
                  </a:cubicBezTo>
                  <a:cubicBezTo>
                    <a:pt x="7937" y="2530"/>
                    <a:pt x="7937" y="2335"/>
                    <a:pt x="8067" y="2335"/>
                  </a:cubicBezTo>
                  <a:cubicBezTo>
                    <a:pt x="8067" y="2335"/>
                    <a:pt x="8198" y="2335"/>
                    <a:pt x="8198" y="2335"/>
                  </a:cubicBezTo>
                  <a:cubicBezTo>
                    <a:pt x="8198" y="2141"/>
                    <a:pt x="8198" y="2141"/>
                    <a:pt x="8328" y="2141"/>
                  </a:cubicBezTo>
                  <a:cubicBezTo>
                    <a:pt x="8588" y="1946"/>
                    <a:pt x="8458" y="2724"/>
                    <a:pt x="8588" y="2724"/>
                  </a:cubicBezTo>
                  <a:cubicBezTo>
                    <a:pt x="8588" y="2724"/>
                    <a:pt x="8848" y="2724"/>
                    <a:pt x="8718" y="2724"/>
                  </a:cubicBezTo>
                  <a:cubicBezTo>
                    <a:pt x="8848" y="2724"/>
                    <a:pt x="8848" y="2724"/>
                    <a:pt x="8848" y="2530"/>
                  </a:cubicBezTo>
                  <a:cubicBezTo>
                    <a:pt x="8848" y="2530"/>
                    <a:pt x="8978" y="2530"/>
                    <a:pt x="8978" y="2530"/>
                  </a:cubicBezTo>
                  <a:cubicBezTo>
                    <a:pt x="9108" y="2530"/>
                    <a:pt x="9108" y="2530"/>
                    <a:pt x="9108" y="2530"/>
                  </a:cubicBezTo>
                  <a:cubicBezTo>
                    <a:pt x="9239" y="2724"/>
                    <a:pt x="9239" y="2530"/>
                    <a:pt x="9239" y="2530"/>
                  </a:cubicBezTo>
                  <a:cubicBezTo>
                    <a:pt x="9239" y="2530"/>
                    <a:pt x="9369" y="2530"/>
                    <a:pt x="9369" y="2530"/>
                  </a:cubicBezTo>
                  <a:cubicBezTo>
                    <a:pt x="9499" y="2530"/>
                    <a:pt x="9629" y="2530"/>
                    <a:pt x="9629" y="2530"/>
                  </a:cubicBezTo>
                  <a:cubicBezTo>
                    <a:pt x="9759" y="2530"/>
                    <a:pt x="9759" y="2724"/>
                    <a:pt x="9889" y="2724"/>
                  </a:cubicBezTo>
                  <a:cubicBezTo>
                    <a:pt x="9889" y="2919"/>
                    <a:pt x="9759" y="2919"/>
                    <a:pt x="9889" y="2919"/>
                  </a:cubicBezTo>
                  <a:cubicBezTo>
                    <a:pt x="9889" y="3114"/>
                    <a:pt x="10019" y="3114"/>
                    <a:pt x="10019" y="3114"/>
                  </a:cubicBezTo>
                  <a:cubicBezTo>
                    <a:pt x="10149" y="3114"/>
                    <a:pt x="10149" y="2919"/>
                    <a:pt x="10149" y="2919"/>
                  </a:cubicBezTo>
                  <a:cubicBezTo>
                    <a:pt x="10149" y="2724"/>
                    <a:pt x="10019" y="2530"/>
                    <a:pt x="10149" y="2530"/>
                  </a:cubicBezTo>
                  <a:cubicBezTo>
                    <a:pt x="10149" y="2530"/>
                    <a:pt x="10149" y="2335"/>
                    <a:pt x="10149" y="2335"/>
                  </a:cubicBezTo>
                  <a:cubicBezTo>
                    <a:pt x="10019" y="2335"/>
                    <a:pt x="10019" y="2141"/>
                    <a:pt x="10149" y="1946"/>
                  </a:cubicBezTo>
                  <a:cubicBezTo>
                    <a:pt x="10149" y="1946"/>
                    <a:pt x="10149" y="1946"/>
                    <a:pt x="10149" y="1946"/>
                  </a:cubicBezTo>
                  <a:cubicBezTo>
                    <a:pt x="10149" y="1946"/>
                    <a:pt x="10149" y="1946"/>
                    <a:pt x="10149" y="1751"/>
                  </a:cubicBezTo>
                  <a:cubicBezTo>
                    <a:pt x="10149" y="1751"/>
                    <a:pt x="10280" y="1751"/>
                    <a:pt x="10149" y="1751"/>
                  </a:cubicBezTo>
                  <a:cubicBezTo>
                    <a:pt x="10280" y="1557"/>
                    <a:pt x="10280" y="1557"/>
                    <a:pt x="10280" y="1362"/>
                  </a:cubicBezTo>
                  <a:cubicBezTo>
                    <a:pt x="10280" y="1362"/>
                    <a:pt x="10410" y="1362"/>
                    <a:pt x="10410" y="1168"/>
                  </a:cubicBezTo>
                  <a:cubicBezTo>
                    <a:pt x="10410" y="1168"/>
                    <a:pt x="10410" y="973"/>
                    <a:pt x="10540" y="973"/>
                  </a:cubicBezTo>
                  <a:cubicBezTo>
                    <a:pt x="10540" y="973"/>
                    <a:pt x="10670" y="973"/>
                    <a:pt x="10540" y="973"/>
                  </a:cubicBezTo>
                  <a:cubicBezTo>
                    <a:pt x="10540" y="778"/>
                    <a:pt x="10670" y="778"/>
                    <a:pt x="10800" y="778"/>
                  </a:cubicBezTo>
                  <a:cubicBezTo>
                    <a:pt x="10800" y="778"/>
                    <a:pt x="10930" y="973"/>
                    <a:pt x="10930" y="973"/>
                  </a:cubicBezTo>
                  <a:cubicBezTo>
                    <a:pt x="10930" y="778"/>
                    <a:pt x="10930" y="778"/>
                    <a:pt x="11060" y="778"/>
                  </a:cubicBezTo>
                  <a:cubicBezTo>
                    <a:pt x="11190" y="584"/>
                    <a:pt x="11320" y="584"/>
                    <a:pt x="11451" y="778"/>
                  </a:cubicBezTo>
                  <a:cubicBezTo>
                    <a:pt x="11451" y="778"/>
                    <a:pt x="11581" y="584"/>
                    <a:pt x="11711" y="778"/>
                  </a:cubicBezTo>
                  <a:cubicBezTo>
                    <a:pt x="11711" y="778"/>
                    <a:pt x="11711" y="778"/>
                    <a:pt x="11711" y="973"/>
                  </a:cubicBezTo>
                  <a:cubicBezTo>
                    <a:pt x="11711" y="973"/>
                    <a:pt x="11971" y="778"/>
                    <a:pt x="11971" y="778"/>
                  </a:cubicBezTo>
                  <a:cubicBezTo>
                    <a:pt x="12231" y="778"/>
                    <a:pt x="12231" y="584"/>
                    <a:pt x="12231" y="389"/>
                  </a:cubicBezTo>
                  <a:cubicBezTo>
                    <a:pt x="12231" y="389"/>
                    <a:pt x="12231" y="389"/>
                    <a:pt x="12231" y="195"/>
                  </a:cubicBezTo>
                  <a:cubicBezTo>
                    <a:pt x="12231" y="195"/>
                    <a:pt x="12231" y="195"/>
                    <a:pt x="12231" y="195"/>
                  </a:cubicBezTo>
                  <a:cubicBezTo>
                    <a:pt x="12231" y="0"/>
                    <a:pt x="12231" y="0"/>
                    <a:pt x="12361" y="0"/>
                  </a:cubicBezTo>
                  <a:cubicBezTo>
                    <a:pt x="12492" y="0"/>
                    <a:pt x="12622" y="195"/>
                    <a:pt x="12752" y="195"/>
                  </a:cubicBezTo>
                  <a:cubicBezTo>
                    <a:pt x="12752" y="195"/>
                    <a:pt x="12752" y="195"/>
                    <a:pt x="12882" y="195"/>
                  </a:cubicBezTo>
                  <a:cubicBezTo>
                    <a:pt x="12882" y="195"/>
                    <a:pt x="12882" y="195"/>
                    <a:pt x="12882" y="195"/>
                  </a:cubicBezTo>
                  <a:cubicBezTo>
                    <a:pt x="13012" y="195"/>
                    <a:pt x="13012" y="195"/>
                    <a:pt x="13012" y="195"/>
                  </a:cubicBezTo>
                  <a:cubicBezTo>
                    <a:pt x="13142" y="0"/>
                    <a:pt x="13142" y="0"/>
                    <a:pt x="13272" y="0"/>
                  </a:cubicBezTo>
                  <a:close/>
                </a:path>
              </a:pathLst>
            </a:custGeom>
            <a:solidFill>
              <a:schemeClr val="accent1"/>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76" name="Shape 767">
              <a:extLst>
                <a:ext uri="{FF2B5EF4-FFF2-40B4-BE49-F238E27FC236}">
                  <a16:creationId xmlns:a16="http://schemas.microsoft.com/office/drawing/2014/main" id="{0EA3397F-0BA3-4CEA-895B-A04E49B161FA}"/>
                </a:ext>
              </a:extLst>
            </p:cNvPr>
            <p:cNvSpPr/>
            <p:nvPr/>
          </p:nvSpPr>
          <p:spPr>
            <a:xfrm>
              <a:off x="7611793" y="8751920"/>
              <a:ext cx="2816523" cy="1209851"/>
            </a:xfrm>
            <a:custGeom>
              <a:avLst/>
              <a:gdLst/>
              <a:ahLst/>
              <a:cxnLst>
                <a:cxn ang="0">
                  <a:pos x="wd2" y="hd2"/>
                </a:cxn>
                <a:cxn ang="5400000">
                  <a:pos x="wd2" y="hd2"/>
                </a:cxn>
                <a:cxn ang="10800000">
                  <a:pos x="wd2" y="hd2"/>
                </a:cxn>
                <a:cxn ang="16200000">
                  <a:pos x="wd2" y="hd2"/>
                </a:cxn>
              </a:cxnLst>
              <a:rect l="0" t="0" r="r" b="b"/>
              <a:pathLst>
                <a:path w="21600" h="21440" extrusionOk="0">
                  <a:moveTo>
                    <a:pt x="0" y="5024"/>
                  </a:moveTo>
                  <a:cubicBezTo>
                    <a:pt x="0" y="5312"/>
                    <a:pt x="250" y="5312"/>
                    <a:pt x="375" y="5312"/>
                  </a:cubicBezTo>
                  <a:cubicBezTo>
                    <a:pt x="375" y="5312"/>
                    <a:pt x="499" y="5312"/>
                    <a:pt x="499" y="5312"/>
                  </a:cubicBezTo>
                  <a:cubicBezTo>
                    <a:pt x="624" y="5312"/>
                    <a:pt x="749" y="5024"/>
                    <a:pt x="874" y="5024"/>
                  </a:cubicBezTo>
                  <a:cubicBezTo>
                    <a:pt x="999" y="5312"/>
                    <a:pt x="874" y="5312"/>
                    <a:pt x="749" y="5312"/>
                  </a:cubicBezTo>
                  <a:cubicBezTo>
                    <a:pt x="749" y="5600"/>
                    <a:pt x="749" y="5600"/>
                    <a:pt x="624" y="5600"/>
                  </a:cubicBezTo>
                  <a:cubicBezTo>
                    <a:pt x="499" y="5600"/>
                    <a:pt x="375" y="5888"/>
                    <a:pt x="375" y="5888"/>
                  </a:cubicBezTo>
                  <a:cubicBezTo>
                    <a:pt x="250" y="6176"/>
                    <a:pt x="250" y="6176"/>
                    <a:pt x="125" y="6176"/>
                  </a:cubicBezTo>
                  <a:cubicBezTo>
                    <a:pt x="250" y="6464"/>
                    <a:pt x="250" y="6464"/>
                    <a:pt x="250" y="6464"/>
                  </a:cubicBezTo>
                  <a:cubicBezTo>
                    <a:pt x="250" y="6752"/>
                    <a:pt x="125" y="7040"/>
                    <a:pt x="125" y="7040"/>
                  </a:cubicBezTo>
                  <a:cubicBezTo>
                    <a:pt x="250" y="7040"/>
                    <a:pt x="250" y="7040"/>
                    <a:pt x="375" y="6752"/>
                  </a:cubicBezTo>
                  <a:cubicBezTo>
                    <a:pt x="250" y="6752"/>
                    <a:pt x="499" y="6464"/>
                    <a:pt x="499" y="6464"/>
                  </a:cubicBezTo>
                  <a:cubicBezTo>
                    <a:pt x="624" y="6176"/>
                    <a:pt x="624" y="5888"/>
                    <a:pt x="749" y="5888"/>
                  </a:cubicBezTo>
                  <a:cubicBezTo>
                    <a:pt x="749" y="5600"/>
                    <a:pt x="874" y="5600"/>
                    <a:pt x="999" y="5312"/>
                  </a:cubicBezTo>
                  <a:cubicBezTo>
                    <a:pt x="1124" y="5312"/>
                    <a:pt x="1124" y="5312"/>
                    <a:pt x="1124" y="5312"/>
                  </a:cubicBezTo>
                  <a:cubicBezTo>
                    <a:pt x="1249" y="5312"/>
                    <a:pt x="1249" y="5312"/>
                    <a:pt x="1249" y="5024"/>
                  </a:cubicBezTo>
                  <a:cubicBezTo>
                    <a:pt x="1373" y="5024"/>
                    <a:pt x="1498" y="4736"/>
                    <a:pt x="1623" y="4448"/>
                  </a:cubicBezTo>
                  <a:cubicBezTo>
                    <a:pt x="1623" y="4160"/>
                    <a:pt x="1623" y="3872"/>
                    <a:pt x="1873" y="3872"/>
                  </a:cubicBezTo>
                  <a:cubicBezTo>
                    <a:pt x="1873" y="3872"/>
                    <a:pt x="1998" y="3872"/>
                    <a:pt x="1998" y="3872"/>
                  </a:cubicBezTo>
                  <a:cubicBezTo>
                    <a:pt x="2123" y="3872"/>
                    <a:pt x="2123" y="4160"/>
                    <a:pt x="2247" y="3872"/>
                  </a:cubicBezTo>
                  <a:cubicBezTo>
                    <a:pt x="2247" y="3872"/>
                    <a:pt x="2247" y="3872"/>
                    <a:pt x="2247" y="3872"/>
                  </a:cubicBezTo>
                  <a:cubicBezTo>
                    <a:pt x="2247" y="3584"/>
                    <a:pt x="2372" y="3584"/>
                    <a:pt x="2372" y="3584"/>
                  </a:cubicBezTo>
                  <a:cubicBezTo>
                    <a:pt x="2497" y="3584"/>
                    <a:pt x="2622" y="3584"/>
                    <a:pt x="2747" y="3872"/>
                  </a:cubicBezTo>
                  <a:cubicBezTo>
                    <a:pt x="2747" y="3872"/>
                    <a:pt x="2872" y="3872"/>
                    <a:pt x="2872" y="3872"/>
                  </a:cubicBezTo>
                  <a:cubicBezTo>
                    <a:pt x="2872" y="3872"/>
                    <a:pt x="2872" y="3584"/>
                    <a:pt x="2872" y="3584"/>
                  </a:cubicBezTo>
                  <a:cubicBezTo>
                    <a:pt x="2997" y="3584"/>
                    <a:pt x="2872" y="3872"/>
                    <a:pt x="2997" y="3872"/>
                  </a:cubicBezTo>
                  <a:cubicBezTo>
                    <a:pt x="2997" y="4160"/>
                    <a:pt x="3246" y="3872"/>
                    <a:pt x="3371" y="3872"/>
                  </a:cubicBezTo>
                  <a:cubicBezTo>
                    <a:pt x="3371" y="3872"/>
                    <a:pt x="3371" y="3872"/>
                    <a:pt x="3496" y="3584"/>
                  </a:cubicBezTo>
                  <a:cubicBezTo>
                    <a:pt x="3496" y="3584"/>
                    <a:pt x="3496" y="3584"/>
                    <a:pt x="3496" y="3296"/>
                  </a:cubicBezTo>
                  <a:cubicBezTo>
                    <a:pt x="3496" y="3296"/>
                    <a:pt x="3496" y="3296"/>
                    <a:pt x="3496" y="3296"/>
                  </a:cubicBezTo>
                  <a:cubicBezTo>
                    <a:pt x="3496" y="3296"/>
                    <a:pt x="3496" y="3008"/>
                    <a:pt x="3496" y="3008"/>
                  </a:cubicBezTo>
                  <a:cubicBezTo>
                    <a:pt x="3496" y="3008"/>
                    <a:pt x="3371" y="3008"/>
                    <a:pt x="3371" y="3008"/>
                  </a:cubicBezTo>
                  <a:cubicBezTo>
                    <a:pt x="3121" y="2720"/>
                    <a:pt x="2997" y="2432"/>
                    <a:pt x="2747" y="2144"/>
                  </a:cubicBezTo>
                  <a:cubicBezTo>
                    <a:pt x="2622" y="2144"/>
                    <a:pt x="2497" y="2144"/>
                    <a:pt x="2372" y="1856"/>
                  </a:cubicBezTo>
                  <a:cubicBezTo>
                    <a:pt x="2372" y="1568"/>
                    <a:pt x="2247" y="1280"/>
                    <a:pt x="2247" y="992"/>
                  </a:cubicBezTo>
                  <a:cubicBezTo>
                    <a:pt x="2247" y="992"/>
                    <a:pt x="2247" y="704"/>
                    <a:pt x="2247" y="704"/>
                  </a:cubicBezTo>
                  <a:cubicBezTo>
                    <a:pt x="2247" y="704"/>
                    <a:pt x="2247" y="704"/>
                    <a:pt x="2247" y="704"/>
                  </a:cubicBezTo>
                  <a:cubicBezTo>
                    <a:pt x="2247" y="416"/>
                    <a:pt x="1998" y="416"/>
                    <a:pt x="1998" y="416"/>
                  </a:cubicBezTo>
                  <a:cubicBezTo>
                    <a:pt x="1998" y="416"/>
                    <a:pt x="1623" y="416"/>
                    <a:pt x="1748" y="704"/>
                  </a:cubicBezTo>
                  <a:cubicBezTo>
                    <a:pt x="1623" y="704"/>
                    <a:pt x="1498" y="128"/>
                    <a:pt x="1498" y="128"/>
                  </a:cubicBezTo>
                  <a:cubicBezTo>
                    <a:pt x="1498" y="128"/>
                    <a:pt x="1373" y="128"/>
                    <a:pt x="1373" y="128"/>
                  </a:cubicBezTo>
                  <a:cubicBezTo>
                    <a:pt x="1373" y="128"/>
                    <a:pt x="1373" y="128"/>
                    <a:pt x="1249" y="128"/>
                  </a:cubicBezTo>
                  <a:cubicBezTo>
                    <a:pt x="1249" y="128"/>
                    <a:pt x="1249" y="128"/>
                    <a:pt x="1124" y="128"/>
                  </a:cubicBezTo>
                  <a:cubicBezTo>
                    <a:pt x="1124" y="128"/>
                    <a:pt x="1124" y="128"/>
                    <a:pt x="999" y="128"/>
                  </a:cubicBezTo>
                  <a:cubicBezTo>
                    <a:pt x="999" y="416"/>
                    <a:pt x="999" y="416"/>
                    <a:pt x="874" y="416"/>
                  </a:cubicBezTo>
                  <a:cubicBezTo>
                    <a:pt x="874" y="416"/>
                    <a:pt x="874" y="416"/>
                    <a:pt x="874" y="416"/>
                  </a:cubicBezTo>
                  <a:cubicBezTo>
                    <a:pt x="874" y="416"/>
                    <a:pt x="749" y="416"/>
                    <a:pt x="749" y="416"/>
                  </a:cubicBezTo>
                  <a:cubicBezTo>
                    <a:pt x="749" y="416"/>
                    <a:pt x="624" y="416"/>
                    <a:pt x="624" y="416"/>
                  </a:cubicBezTo>
                  <a:cubicBezTo>
                    <a:pt x="499" y="704"/>
                    <a:pt x="624" y="704"/>
                    <a:pt x="499" y="992"/>
                  </a:cubicBezTo>
                  <a:cubicBezTo>
                    <a:pt x="499" y="992"/>
                    <a:pt x="250" y="992"/>
                    <a:pt x="250" y="1280"/>
                  </a:cubicBezTo>
                  <a:cubicBezTo>
                    <a:pt x="375" y="1280"/>
                    <a:pt x="499" y="1568"/>
                    <a:pt x="499" y="1568"/>
                  </a:cubicBezTo>
                  <a:cubicBezTo>
                    <a:pt x="499" y="1568"/>
                    <a:pt x="499" y="1856"/>
                    <a:pt x="624" y="1856"/>
                  </a:cubicBezTo>
                  <a:cubicBezTo>
                    <a:pt x="624" y="1856"/>
                    <a:pt x="624" y="1856"/>
                    <a:pt x="624" y="1856"/>
                  </a:cubicBezTo>
                  <a:cubicBezTo>
                    <a:pt x="624" y="1856"/>
                    <a:pt x="749" y="3008"/>
                    <a:pt x="624" y="2720"/>
                  </a:cubicBezTo>
                  <a:cubicBezTo>
                    <a:pt x="499" y="2720"/>
                    <a:pt x="499" y="2720"/>
                    <a:pt x="499" y="3008"/>
                  </a:cubicBezTo>
                  <a:cubicBezTo>
                    <a:pt x="375" y="3008"/>
                    <a:pt x="375" y="3008"/>
                    <a:pt x="375" y="3008"/>
                  </a:cubicBezTo>
                  <a:cubicBezTo>
                    <a:pt x="250" y="3008"/>
                    <a:pt x="250" y="3296"/>
                    <a:pt x="250" y="3584"/>
                  </a:cubicBezTo>
                  <a:cubicBezTo>
                    <a:pt x="375" y="3584"/>
                    <a:pt x="375" y="3584"/>
                    <a:pt x="375" y="3872"/>
                  </a:cubicBezTo>
                  <a:cubicBezTo>
                    <a:pt x="375" y="3872"/>
                    <a:pt x="250" y="3872"/>
                    <a:pt x="375" y="3872"/>
                  </a:cubicBezTo>
                  <a:cubicBezTo>
                    <a:pt x="250" y="4160"/>
                    <a:pt x="250" y="4160"/>
                    <a:pt x="250" y="4160"/>
                  </a:cubicBezTo>
                  <a:cubicBezTo>
                    <a:pt x="250" y="4160"/>
                    <a:pt x="250" y="4160"/>
                    <a:pt x="250" y="4160"/>
                  </a:cubicBezTo>
                  <a:cubicBezTo>
                    <a:pt x="250" y="4160"/>
                    <a:pt x="250" y="4160"/>
                    <a:pt x="250" y="4160"/>
                  </a:cubicBezTo>
                  <a:cubicBezTo>
                    <a:pt x="250" y="4160"/>
                    <a:pt x="250" y="4160"/>
                    <a:pt x="250" y="4160"/>
                  </a:cubicBezTo>
                  <a:cubicBezTo>
                    <a:pt x="125" y="4448"/>
                    <a:pt x="125" y="4736"/>
                    <a:pt x="0" y="4736"/>
                  </a:cubicBezTo>
                  <a:cubicBezTo>
                    <a:pt x="0" y="4736"/>
                    <a:pt x="0" y="5024"/>
                    <a:pt x="0" y="5024"/>
                  </a:cubicBezTo>
                  <a:close/>
                  <a:moveTo>
                    <a:pt x="21600" y="16256"/>
                  </a:moveTo>
                  <a:cubicBezTo>
                    <a:pt x="21475" y="16256"/>
                    <a:pt x="21350" y="16256"/>
                    <a:pt x="21350" y="15968"/>
                  </a:cubicBezTo>
                  <a:cubicBezTo>
                    <a:pt x="21350" y="15968"/>
                    <a:pt x="21350" y="15680"/>
                    <a:pt x="21350" y="15680"/>
                  </a:cubicBezTo>
                  <a:cubicBezTo>
                    <a:pt x="21350" y="15392"/>
                    <a:pt x="21350" y="15392"/>
                    <a:pt x="21350" y="15392"/>
                  </a:cubicBezTo>
                  <a:cubicBezTo>
                    <a:pt x="21350" y="15104"/>
                    <a:pt x="21475" y="15104"/>
                    <a:pt x="21350" y="15104"/>
                  </a:cubicBezTo>
                  <a:cubicBezTo>
                    <a:pt x="21225" y="14816"/>
                    <a:pt x="21225" y="15104"/>
                    <a:pt x="21225" y="14816"/>
                  </a:cubicBezTo>
                  <a:cubicBezTo>
                    <a:pt x="21225" y="14816"/>
                    <a:pt x="21225" y="14816"/>
                    <a:pt x="21225" y="14816"/>
                  </a:cubicBezTo>
                  <a:cubicBezTo>
                    <a:pt x="21101" y="14816"/>
                    <a:pt x="21101" y="14816"/>
                    <a:pt x="21101" y="14528"/>
                  </a:cubicBezTo>
                  <a:cubicBezTo>
                    <a:pt x="21101" y="14528"/>
                    <a:pt x="21101" y="14528"/>
                    <a:pt x="20976" y="14528"/>
                  </a:cubicBezTo>
                  <a:cubicBezTo>
                    <a:pt x="20976" y="14528"/>
                    <a:pt x="20976" y="14528"/>
                    <a:pt x="20976" y="14240"/>
                  </a:cubicBezTo>
                  <a:cubicBezTo>
                    <a:pt x="20976" y="14240"/>
                    <a:pt x="20976" y="13952"/>
                    <a:pt x="21101" y="13952"/>
                  </a:cubicBezTo>
                  <a:cubicBezTo>
                    <a:pt x="21101" y="13952"/>
                    <a:pt x="21101" y="13664"/>
                    <a:pt x="21101" y="13664"/>
                  </a:cubicBezTo>
                  <a:cubicBezTo>
                    <a:pt x="21101" y="13664"/>
                    <a:pt x="21101" y="13376"/>
                    <a:pt x="21101" y="13376"/>
                  </a:cubicBezTo>
                  <a:cubicBezTo>
                    <a:pt x="21225" y="13088"/>
                    <a:pt x="21225" y="13088"/>
                    <a:pt x="21225" y="13088"/>
                  </a:cubicBezTo>
                  <a:cubicBezTo>
                    <a:pt x="21101" y="12800"/>
                    <a:pt x="21101" y="13088"/>
                    <a:pt x="21101" y="12800"/>
                  </a:cubicBezTo>
                  <a:cubicBezTo>
                    <a:pt x="20976" y="12800"/>
                    <a:pt x="21101" y="12224"/>
                    <a:pt x="20976" y="11936"/>
                  </a:cubicBezTo>
                  <a:cubicBezTo>
                    <a:pt x="20976" y="11936"/>
                    <a:pt x="20976" y="11648"/>
                    <a:pt x="20976" y="11648"/>
                  </a:cubicBezTo>
                  <a:cubicBezTo>
                    <a:pt x="20976" y="11360"/>
                    <a:pt x="20976" y="11360"/>
                    <a:pt x="20976" y="11360"/>
                  </a:cubicBezTo>
                  <a:cubicBezTo>
                    <a:pt x="20851" y="11072"/>
                    <a:pt x="20851" y="10784"/>
                    <a:pt x="20851" y="10496"/>
                  </a:cubicBezTo>
                  <a:cubicBezTo>
                    <a:pt x="20976" y="10208"/>
                    <a:pt x="20851" y="10208"/>
                    <a:pt x="20851" y="9920"/>
                  </a:cubicBezTo>
                  <a:cubicBezTo>
                    <a:pt x="20726" y="9920"/>
                    <a:pt x="20726" y="9632"/>
                    <a:pt x="20726" y="9344"/>
                  </a:cubicBezTo>
                  <a:cubicBezTo>
                    <a:pt x="20851" y="9344"/>
                    <a:pt x="20976" y="9632"/>
                    <a:pt x="21101" y="9344"/>
                  </a:cubicBezTo>
                  <a:cubicBezTo>
                    <a:pt x="21225" y="9344"/>
                    <a:pt x="21225" y="9056"/>
                    <a:pt x="21225" y="8768"/>
                  </a:cubicBezTo>
                  <a:cubicBezTo>
                    <a:pt x="21225" y="8480"/>
                    <a:pt x="21225" y="8192"/>
                    <a:pt x="21350" y="8192"/>
                  </a:cubicBezTo>
                  <a:cubicBezTo>
                    <a:pt x="21475" y="8192"/>
                    <a:pt x="21600" y="8480"/>
                    <a:pt x="21600" y="8480"/>
                  </a:cubicBezTo>
                  <a:cubicBezTo>
                    <a:pt x="21600" y="8480"/>
                    <a:pt x="21475" y="7904"/>
                    <a:pt x="21350" y="7904"/>
                  </a:cubicBezTo>
                  <a:cubicBezTo>
                    <a:pt x="21350" y="7616"/>
                    <a:pt x="21101" y="7328"/>
                    <a:pt x="20976" y="7328"/>
                  </a:cubicBezTo>
                  <a:cubicBezTo>
                    <a:pt x="20976" y="7328"/>
                    <a:pt x="20851" y="7328"/>
                    <a:pt x="20851" y="7328"/>
                  </a:cubicBezTo>
                  <a:cubicBezTo>
                    <a:pt x="20851" y="7328"/>
                    <a:pt x="20726" y="7328"/>
                    <a:pt x="20726" y="7328"/>
                  </a:cubicBezTo>
                  <a:cubicBezTo>
                    <a:pt x="20601" y="7328"/>
                    <a:pt x="20476" y="7040"/>
                    <a:pt x="20351" y="7040"/>
                  </a:cubicBezTo>
                  <a:cubicBezTo>
                    <a:pt x="20351" y="7040"/>
                    <a:pt x="20351" y="7040"/>
                    <a:pt x="20351" y="7040"/>
                  </a:cubicBezTo>
                  <a:cubicBezTo>
                    <a:pt x="20351" y="6752"/>
                    <a:pt x="20351" y="7040"/>
                    <a:pt x="20351" y="6752"/>
                  </a:cubicBezTo>
                  <a:cubicBezTo>
                    <a:pt x="20351" y="6752"/>
                    <a:pt x="20351" y="6464"/>
                    <a:pt x="20351" y="6464"/>
                  </a:cubicBezTo>
                  <a:cubicBezTo>
                    <a:pt x="20351" y="6176"/>
                    <a:pt x="20227" y="6176"/>
                    <a:pt x="20227" y="6176"/>
                  </a:cubicBezTo>
                  <a:cubicBezTo>
                    <a:pt x="20227" y="6176"/>
                    <a:pt x="20227" y="5888"/>
                    <a:pt x="20227" y="5888"/>
                  </a:cubicBezTo>
                  <a:cubicBezTo>
                    <a:pt x="20227" y="5888"/>
                    <a:pt x="20227" y="5600"/>
                    <a:pt x="20227" y="5888"/>
                  </a:cubicBezTo>
                  <a:cubicBezTo>
                    <a:pt x="20227" y="5600"/>
                    <a:pt x="20227" y="5888"/>
                    <a:pt x="20227" y="5600"/>
                  </a:cubicBezTo>
                  <a:cubicBezTo>
                    <a:pt x="20227" y="5600"/>
                    <a:pt x="20227" y="5600"/>
                    <a:pt x="20227" y="5600"/>
                  </a:cubicBezTo>
                  <a:cubicBezTo>
                    <a:pt x="20227" y="5600"/>
                    <a:pt x="20351" y="5600"/>
                    <a:pt x="20351" y="5600"/>
                  </a:cubicBezTo>
                  <a:cubicBezTo>
                    <a:pt x="20351" y="5312"/>
                    <a:pt x="20351" y="5312"/>
                    <a:pt x="20351" y="5024"/>
                  </a:cubicBezTo>
                  <a:cubicBezTo>
                    <a:pt x="20351" y="5024"/>
                    <a:pt x="20351" y="5024"/>
                    <a:pt x="20351" y="4736"/>
                  </a:cubicBezTo>
                  <a:cubicBezTo>
                    <a:pt x="20351" y="4448"/>
                    <a:pt x="20351" y="4160"/>
                    <a:pt x="20227" y="4160"/>
                  </a:cubicBezTo>
                  <a:cubicBezTo>
                    <a:pt x="20227" y="3872"/>
                    <a:pt x="20227" y="3872"/>
                    <a:pt x="20102" y="3872"/>
                  </a:cubicBezTo>
                  <a:cubicBezTo>
                    <a:pt x="19977" y="3584"/>
                    <a:pt x="20102" y="3296"/>
                    <a:pt x="19977" y="3296"/>
                  </a:cubicBezTo>
                  <a:cubicBezTo>
                    <a:pt x="19977" y="3296"/>
                    <a:pt x="19852" y="3296"/>
                    <a:pt x="19852" y="3296"/>
                  </a:cubicBezTo>
                  <a:cubicBezTo>
                    <a:pt x="19727" y="3296"/>
                    <a:pt x="19727" y="3008"/>
                    <a:pt x="19727" y="3008"/>
                  </a:cubicBezTo>
                  <a:cubicBezTo>
                    <a:pt x="19852" y="2720"/>
                    <a:pt x="19727" y="2720"/>
                    <a:pt x="19602" y="2720"/>
                  </a:cubicBezTo>
                  <a:cubicBezTo>
                    <a:pt x="19477" y="2432"/>
                    <a:pt x="19477" y="2144"/>
                    <a:pt x="19353" y="2144"/>
                  </a:cubicBezTo>
                  <a:cubicBezTo>
                    <a:pt x="19353" y="2144"/>
                    <a:pt x="19353" y="2144"/>
                    <a:pt x="19228" y="2144"/>
                  </a:cubicBezTo>
                  <a:cubicBezTo>
                    <a:pt x="19477" y="1856"/>
                    <a:pt x="19103" y="1856"/>
                    <a:pt x="19103" y="1856"/>
                  </a:cubicBezTo>
                  <a:cubicBezTo>
                    <a:pt x="18978" y="2144"/>
                    <a:pt x="18978" y="2144"/>
                    <a:pt x="18978" y="2432"/>
                  </a:cubicBezTo>
                  <a:cubicBezTo>
                    <a:pt x="18853" y="2432"/>
                    <a:pt x="18853" y="2144"/>
                    <a:pt x="18728" y="2144"/>
                  </a:cubicBezTo>
                  <a:cubicBezTo>
                    <a:pt x="18603" y="2144"/>
                    <a:pt x="18603" y="2144"/>
                    <a:pt x="18479" y="2144"/>
                  </a:cubicBezTo>
                  <a:cubicBezTo>
                    <a:pt x="18479" y="2144"/>
                    <a:pt x="18479" y="2144"/>
                    <a:pt x="18479" y="2144"/>
                  </a:cubicBezTo>
                  <a:cubicBezTo>
                    <a:pt x="18479" y="2144"/>
                    <a:pt x="18354" y="2144"/>
                    <a:pt x="18354" y="2144"/>
                  </a:cubicBezTo>
                  <a:cubicBezTo>
                    <a:pt x="18229" y="2144"/>
                    <a:pt x="18229" y="2432"/>
                    <a:pt x="18229" y="2432"/>
                  </a:cubicBezTo>
                  <a:cubicBezTo>
                    <a:pt x="18104" y="2432"/>
                    <a:pt x="18104" y="2144"/>
                    <a:pt x="18104" y="2144"/>
                  </a:cubicBezTo>
                  <a:cubicBezTo>
                    <a:pt x="17979" y="2144"/>
                    <a:pt x="17854" y="2144"/>
                    <a:pt x="17854" y="2144"/>
                  </a:cubicBezTo>
                  <a:cubicBezTo>
                    <a:pt x="17729" y="2144"/>
                    <a:pt x="17729" y="2432"/>
                    <a:pt x="17729" y="2432"/>
                  </a:cubicBezTo>
                  <a:cubicBezTo>
                    <a:pt x="17605" y="2720"/>
                    <a:pt x="17480" y="2720"/>
                    <a:pt x="17480" y="2720"/>
                  </a:cubicBezTo>
                  <a:cubicBezTo>
                    <a:pt x="17355" y="3008"/>
                    <a:pt x="17230" y="3008"/>
                    <a:pt x="17105" y="3296"/>
                  </a:cubicBezTo>
                  <a:cubicBezTo>
                    <a:pt x="17105" y="3296"/>
                    <a:pt x="17105" y="3008"/>
                    <a:pt x="17105" y="3296"/>
                  </a:cubicBezTo>
                  <a:cubicBezTo>
                    <a:pt x="16980" y="3296"/>
                    <a:pt x="16980" y="3296"/>
                    <a:pt x="16980" y="3296"/>
                  </a:cubicBezTo>
                  <a:cubicBezTo>
                    <a:pt x="16855" y="3584"/>
                    <a:pt x="16855" y="3584"/>
                    <a:pt x="16731" y="3872"/>
                  </a:cubicBezTo>
                  <a:cubicBezTo>
                    <a:pt x="16606" y="3872"/>
                    <a:pt x="16606" y="3584"/>
                    <a:pt x="16481" y="3872"/>
                  </a:cubicBezTo>
                  <a:cubicBezTo>
                    <a:pt x="16481" y="3872"/>
                    <a:pt x="16356" y="4160"/>
                    <a:pt x="16231" y="4160"/>
                  </a:cubicBezTo>
                  <a:cubicBezTo>
                    <a:pt x="16106" y="4160"/>
                    <a:pt x="16106" y="4160"/>
                    <a:pt x="16106" y="3872"/>
                  </a:cubicBezTo>
                  <a:cubicBezTo>
                    <a:pt x="16106" y="3872"/>
                    <a:pt x="16106" y="3872"/>
                    <a:pt x="15982" y="3872"/>
                  </a:cubicBezTo>
                  <a:cubicBezTo>
                    <a:pt x="15982" y="3872"/>
                    <a:pt x="15857" y="3872"/>
                    <a:pt x="15857" y="3872"/>
                  </a:cubicBezTo>
                  <a:cubicBezTo>
                    <a:pt x="15732" y="3872"/>
                    <a:pt x="15732" y="3872"/>
                    <a:pt x="15607" y="3584"/>
                  </a:cubicBezTo>
                  <a:cubicBezTo>
                    <a:pt x="15482" y="3584"/>
                    <a:pt x="15482" y="3584"/>
                    <a:pt x="15357" y="3584"/>
                  </a:cubicBezTo>
                  <a:cubicBezTo>
                    <a:pt x="15232" y="3584"/>
                    <a:pt x="15232" y="3584"/>
                    <a:pt x="15108" y="3584"/>
                  </a:cubicBezTo>
                  <a:cubicBezTo>
                    <a:pt x="15108" y="3584"/>
                    <a:pt x="15108" y="3584"/>
                    <a:pt x="15108" y="3584"/>
                  </a:cubicBezTo>
                  <a:cubicBezTo>
                    <a:pt x="14983" y="3584"/>
                    <a:pt x="14858" y="3584"/>
                    <a:pt x="14858" y="3872"/>
                  </a:cubicBezTo>
                  <a:cubicBezTo>
                    <a:pt x="14733" y="3872"/>
                    <a:pt x="14733" y="3872"/>
                    <a:pt x="14608" y="3872"/>
                  </a:cubicBezTo>
                  <a:cubicBezTo>
                    <a:pt x="14608" y="4160"/>
                    <a:pt x="14608" y="3872"/>
                    <a:pt x="14483" y="3872"/>
                  </a:cubicBezTo>
                  <a:cubicBezTo>
                    <a:pt x="14483" y="3872"/>
                    <a:pt x="14483" y="4160"/>
                    <a:pt x="14483" y="4160"/>
                  </a:cubicBezTo>
                  <a:cubicBezTo>
                    <a:pt x="14358" y="4160"/>
                    <a:pt x="14358" y="4160"/>
                    <a:pt x="14358" y="4160"/>
                  </a:cubicBezTo>
                  <a:cubicBezTo>
                    <a:pt x="14234" y="4160"/>
                    <a:pt x="14234" y="4160"/>
                    <a:pt x="14234" y="4160"/>
                  </a:cubicBezTo>
                  <a:cubicBezTo>
                    <a:pt x="14109" y="4160"/>
                    <a:pt x="14109" y="4160"/>
                    <a:pt x="13984" y="4160"/>
                  </a:cubicBezTo>
                  <a:cubicBezTo>
                    <a:pt x="13859" y="4160"/>
                    <a:pt x="13484" y="3872"/>
                    <a:pt x="13484" y="3584"/>
                  </a:cubicBezTo>
                  <a:cubicBezTo>
                    <a:pt x="13484" y="3584"/>
                    <a:pt x="13484" y="3584"/>
                    <a:pt x="13484" y="3296"/>
                  </a:cubicBezTo>
                  <a:cubicBezTo>
                    <a:pt x="13360" y="3584"/>
                    <a:pt x="13360" y="3872"/>
                    <a:pt x="13235" y="3872"/>
                  </a:cubicBezTo>
                  <a:cubicBezTo>
                    <a:pt x="13110" y="3584"/>
                    <a:pt x="13110" y="3296"/>
                    <a:pt x="12985" y="3296"/>
                  </a:cubicBezTo>
                  <a:cubicBezTo>
                    <a:pt x="12860" y="3296"/>
                    <a:pt x="12860" y="3296"/>
                    <a:pt x="12735" y="3296"/>
                  </a:cubicBezTo>
                  <a:cubicBezTo>
                    <a:pt x="12610" y="3296"/>
                    <a:pt x="12735" y="3296"/>
                    <a:pt x="12610" y="3008"/>
                  </a:cubicBezTo>
                  <a:cubicBezTo>
                    <a:pt x="12610" y="2720"/>
                    <a:pt x="12486" y="2720"/>
                    <a:pt x="12361" y="2720"/>
                  </a:cubicBezTo>
                  <a:cubicBezTo>
                    <a:pt x="12111" y="2432"/>
                    <a:pt x="12236" y="2720"/>
                    <a:pt x="12111" y="2720"/>
                  </a:cubicBezTo>
                  <a:cubicBezTo>
                    <a:pt x="11986" y="3008"/>
                    <a:pt x="11986" y="3008"/>
                    <a:pt x="11861" y="2720"/>
                  </a:cubicBezTo>
                  <a:cubicBezTo>
                    <a:pt x="11736" y="2720"/>
                    <a:pt x="11612" y="2432"/>
                    <a:pt x="11612" y="2144"/>
                  </a:cubicBezTo>
                  <a:cubicBezTo>
                    <a:pt x="11612" y="1856"/>
                    <a:pt x="11612" y="1568"/>
                    <a:pt x="11487" y="1280"/>
                  </a:cubicBezTo>
                  <a:cubicBezTo>
                    <a:pt x="11487" y="1280"/>
                    <a:pt x="11487" y="1568"/>
                    <a:pt x="11487" y="1568"/>
                  </a:cubicBezTo>
                  <a:cubicBezTo>
                    <a:pt x="11487" y="1280"/>
                    <a:pt x="11362" y="1568"/>
                    <a:pt x="11362" y="1568"/>
                  </a:cubicBezTo>
                  <a:cubicBezTo>
                    <a:pt x="11362" y="1568"/>
                    <a:pt x="11362" y="1280"/>
                    <a:pt x="11487" y="1280"/>
                  </a:cubicBezTo>
                  <a:cubicBezTo>
                    <a:pt x="11237" y="1280"/>
                    <a:pt x="11112" y="1568"/>
                    <a:pt x="10987" y="1568"/>
                  </a:cubicBezTo>
                  <a:cubicBezTo>
                    <a:pt x="10862" y="1568"/>
                    <a:pt x="10613" y="1280"/>
                    <a:pt x="10488" y="992"/>
                  </a:cubicBezTo>
                  <a:cubicBezTo>
                    <a:pt x="10488" y="992"/>
                    <a:pt x="10238" y="128"/>
                    <a:pt x="10613" y="416"/>
                  </a:cubicBezTo>
                  <a:cubicBezTo>
                    <a:pt x="10488" y="128"/>
                    <a:pt x="10488" y="128"/>
                    <a:pt x="10488" y="128"/>
                  </a:cubicBezTo>
                  <a:cubicBezTo>
                    <a:pt x="10488" y="128"/>
                    <a:pt x="10488" y="416"/>
                    <a:pt x="10488" y="128"/>
                  </a:cubicBezTo>
                  <a:cubicBezTo>
                    <a:pt x="10363" y="128"/>
                    <a:pt x="10363" y="128"/>
                    <a:pt x="10363" y="128"/>
                  </a:cubicBezTo>
                  <a:cubicBezTo>
                    <a:pt x="10363" y="128"/>
                    <a:pt x="10363" y="128"/>
                    <a:pt x="10363" y="128"/>
                  </a:cubicBezTo>
                  <a:cubicBezTo>
                    <a:pt x="10238" y="-160"/>
                    <a:pt x="10238" y="128"/>
                    <a:pt x="10238" y="128"/>
                  </a:cubicBezTo>
                  <a:cubicBezTo>
                    <a:pt x="9988" y="704"/>
                    <a:pt x="9864" y="416"/>
                    <a:pt x="9489" y="416"/>
                  </a:cubicBezTo>
                  <a:cubicBezTo>
                    <a:pt x="9239" y="416"/>
                    <a:pt x="8990" y="416"/>
                    <a:pt x="8740" y="416"/>
                  </a:cubicBezTo>
                  <a:cubicBezTo>
                    <a:pt x="8615" y="416"/>
                    <a:pt x="8490" y="128"/>
                    <a:pt x="8365" y="416"/>
                  </a:cubicBezTo>
                  <a:cubicBezTo>
                    <a:pt x="8240" y="416"/>
                    <a:pt x="7991" y="704"/>
                    <a:pt x="7866" y="704"/>
                  </a:cubicBezTo>
                  <a:cubicBezTo>
                    <a:pt x="7741" y="992"/>
                    <a:pt x="7616" y="992"/>
                    <a:pt x="7616" y="992"/>
                  </a:cubicBezTo>
                  <a:cubicBezTo>
                    <a:pt x="7491" y="992"/>
                    <a:pt x="7366" y="1280"/>
                    <a:pt x="7242" y="1280"/>
                  </a:cubicBezTo>
                  <a:cubicBezTo>
                    <a:pt x="7242" y="1280"/>
                    <a:pt x="7242" y="1280"/>
                    <a:pt x="7242" y="1280"/>
                  </a:cubicBezTo>
                  <a:cubicBezTo>
                    <a:pt x="7117" y="1280"/>
                    <a:pt x="7117" y="1568"/>
                    <a:pt x="6992" y="1568"/>
                  </a:cubicBezTo>
                  <a:cubicBezTo>
                    <a:pt x="6992" y="1856"/>
                    <a:pt x="6742" y="2144"/>
                    <a:pt x="6617" y="2144"/>
                  </a:cubicBezTo>
                  <a:cubicBezTo>
                    <a:pt x="6492" y="2432"/>
                    <a:pt x="6368" y="2432"/>
                    <a:pt x="6368" y="2720"/>
                  </a:cubicBezTo>
                  <a:cubicBezTo>
                    <a:pt x="6243" y="2720"/>
                    <a:pt x="6243" y="2720"/>
                    <a:pt x="6243" y="2720"/>
                  </a:cubicBezTo>
                  <a:cubicBezTo>
                    <a:pt x="6118" y="3008"/>
                    <a:pt x="6243" y="2720"/>
                    <a:pt x="6243" y="3008"/>
                  </a:cubicBezTo>
                  <a:cubicBezTo>
                    <a:pt x="6118" y="3296"/>
                    <a:pt x="6118" y="3296"/>
                    <a:pt x="5993" y="3296"/>
                  </a:cubicBezTo>
                  <a:cubicBezTo>
                    <a:pt x="5868" y="3584"/>
                    <a:pt x="5494" y="3584"/>
                    <a:pt x="5244" y="3296"/>
                  </a:cubicBezTo>
                  <a:cubicBezTo>
                    <a:pt x="5244" y="3296"/>
                    <a:pt x="4994" y="3008"/>
                    <a:pt x="4869" y="3296"/>
                  </a:cubicBezTo>
                  <a:cubicBezTo>
                    <a:pt x="4869" y="3296"/>
                    <a:pt x="4745" y="3296"/>
                    <a:pt x="4745" y="3296"/>
                  </a:cubicBezTo>
                  <a:cubicBezTo>
                    <a:pt x="4745" y="3296"/>
                    <a:pt x="4620" y="3296"/>
                    <a:pt x="4620" y="3296"/>
                  </a:cubicBezTo>
                  <a:cubicBezTo>
                    <a:pt x="4370" y="3296"/>
                    <a:pt x="4120" y="3296"/>
                    <a:pt x="3871" y="3008"/>
                  </a:cubicBezTo>
                  <a:cubicBezTo>
                    <a:pt x="3621" y="3008"/>
                    <a:pt x="3621" y="3008"/>
                    <a:pt x="3496" y="3296"/>
                  </a:cubicBezTo>
                  <a:cubicBezTo>
                    <a:pt x="3496" y="3584"/>
                    <a:pt x="3371" y="3872"/>
                    <a:pt x="3496" y="3872"/>
                  </a:cubicBezTo>
                  <a:cubicBezTo>
                    <a:pt x="3496" y="4160"/>
                    <a:pt x="3746" y="4160"/>
                    <a:pt x="3746" y="4448"/>
                  </a:cubicBezTo>
                  <a:cubicBezTo>
                    <a:pt x="3746" y="4448"/>
                    <a:pt x="3746" y="4448"/>
                    <a:pt x="3746" y="4448"/>
                  </a:cubicBezTo>
                  <a:cubicBezTo>
                    <a:pt x="3746" y="4448"/>
                    <a:pt x="3746" y="4448"/>
                    <a:pt x="3746" y="4448"/>
                  </a:cubicBezTo>
                  <a:cubicBezTo>
                    <a:pt x="3746" y="4448"/>
                    <a:pt x="3746" y="4448"/>
                    <a:pt x="3746" y="4448"/>
                  </a:cubicBezTo>
                  <a:cubicBezTo>
                    <a:pt x="3746" y="4448"/>
                    <a:pt x="3746" y="4448"/>
                    <a:pt x="3746" y="4736"/>
                  </a:cubicBezTo>
                  <a:cubicBezTo>
                    <a:pt x="3871" y="4736"/>
                    <a:pt x="3871" y="4736"/>
                    <a:pt x="3995" y="4736"/>
                  </a:cubicBezTo>
                  <a:cubicBezTo>
                    <a:pt x="4120" y="4736"/>
                    <a:pt x="4245" y="4736"/>
                    <a:pt x="4245" y="4736"/>
                  </a:cubicBezTo>
                  <a:cubicBezTo>
                    <a:pt x="4370" y="4736"/>
                    <a:pt x="4620" y="4736"/>
                    <a:pt x="4495" y="4736"/>
                  </a:cubicBezTo>
                  <a:cubicBezTo>
                    <a:pt x="4495" y="4736"/>
                    <a:pt x="4370" y="4736"/>
                    <a:pt x="4370" y="4736"/>
                  </a:cubicBezTo>
                  <a:cubicBezTo>
                    <a:pt x="4245" y="4736"/>
                    <a:pt x="4120" y="5024"/>
                    <a:pt x="4120" y="5024"/>
                  </a:cubicBezTo>
                  <a:cubicBezTo>
                    <a:pt x="3995" y="5024"/>
                    <a:pt x="3995" y="4736"/>
                    <a:pt x="3995" y="4736"/>
                  </a:cubicBezTo>
                  <a:cubicBezTo>
                    <a:pt x="3995" y="4736"/>
                    <a:pt x="3871" y="5024"/>
                    <a:pt x="3871" y="5024"/>
                  </a:cubicBezTo>
                  <a:cubicBezTo>
                    <a:pt x="3871" y="5024"/>
                    <a:pt x="3746" y="5024"/>
                    <a:pt x="3746" y="5024"/>
                  </a:cubicBezTo>
                  <a:cubicBezTo>
                    <a:pt x="3621" y="5024"/>
                    <a:pt x="3246" y="5024"/>
                    <a:pt x="3121" y="5600"/>
                  </a:cubicBezTo>
                  <a:cubicBezTo>
                    <a:pt x="3246" y="5600"/>
                    <a:pt x="3246" y="5600"/>
                    <a:pt x="3371" y="5888"/>
                  </a:cubicBezTo>
                  <a:cubicBezTo>
                    <a:pt x="3496" y="5888"/>
                    <a:pt x="3496" y="5600"/>
                    <a:pt x="3621" y="5888"/>
                  </a:cubicBezTo>
                  <a:cubicBezTo>
                    <a:pt x="3496" y="5888"/>
                    <a:pt x="3496" y="5888"/>
                    <a:pt x="3496" y="6176"/>
                  </a:cubicBezTo>
                  <a:cubicBezTo>
                    <a:pt x="3371" y="6176"/>
                    <a:pt x="3246" y="5888"/>
                    <a:pt x="3121" y="5888"/>
                  </a:cubicBezTo>
                  <a:cubicBezTo>
                    <a:pt x="3121" y="5888"/>
                    <a:pt x="2997" y="6176"/>
                    <a:pt x="2997" y="6176"/>
                  </a:cubicBezTo>
                  <a:cubicBezTo>
                    <a:pt x="2872" y="6176"/>
                    <a:pt x="2872" y="5888"/>
                    <a:pt x="2747" y="6176"/>
                  </a:cubicBezTo>
                  <a:cubicBezTo>
                    <a:pt x="2747" y="5888"/>
                    <a:pt x="2747" y="5888"/>
                    <a:pt x="2872" y="5888"/>
                  </a:cubicBezTo>
                  <a:cubicBezTo>
                    <a:pt x="2747" y="5888"/>
                    <a:pt x="2123" y="6176"/>
                    <a:pt x="2123" y="6176"/>
                  </a:cubicBezTo>
                  <a:cubicBezTo>
                    <a:pt x="2123" y="5888"/>
                    <a:pt x="2372" y="5888"/>
                    <a:pt x="2247" y="5600"/>
                  </a:cubicBezTo>
                  <a:cubicBezTo>
                    <a:pt x="2247" y="5600"/>
                    <a:pt x="1998" y="5600"/>
                    <a:pt x="1998" y="5600"/>
                  </a:cubicBezTo>
                  <a:cubicBezTo>
                    <a:pt x="1873" y="5600"/>
                    <a:pt x="1998" y="5888"/>
                    <a:pt x="1998" y="5888"/>
                  </a:cubicBezTo>
                  <a:cubicBezTo>
                    <a:pt x="1998" y="5888"/>
                    <a:pt x="2123" y="5888"/>
                    <a:pt x="2123" y="5888"/>
                  </a:cubicBezTo>
                  <a:cubicBezTo>
                    <a:pt x="2123" y="6176"/>
                    <a:pt x="1998" y="6176"/>
                    <a:pt x="1998" y="6176"/>
                  </a:cubicBezTo>
                  <a:cubicBezTo>
                    <a:pt x="1873" y="6176"/>
                    <a:pt x="1873" y="6176"/>
                    <a:pt x="1748" y="6176"/>
                  </a:cubicBezTo>
                  <a:cubicBezTo>
                    <a:pt x="1748" y="6176"/>
                    <a:pt x="1748" y="6176"/>
                    <a:pt x="1623" y="6176"/>
                  </a:cubicBezTo>
                  <a:cubicBezTo>
                    <a:pt x="1623" y="6176"/>
                    <a:pt x="1498" y="6176"/>
                    <a:pt x="1373" y="5888"/>
                  </a:cubicBezTo>
                  <a:cubicBezTo>
                    <a:pt x="1498" y="5888"/>
                    <a:pt x="1498" y="5888"/>
                    <a:pt x="1498" y="5888"/>
                  </a:cubicBezTo>
                  <a:cubicBezTo>
                    <a:pt x="1373" y="5600"/>
                    <a:pt x="1373" y="5888"/>
                    <a:pt x="1373" y="5888"/>
                  </a:cubicBezTo>
                  <a:cubicBezTo>
                    <a:pt x="1249" y="5888"/>
                    <a:pt x="1249" y="5888"/>
                    <a:pt x="1249" y="5888"/>
                  </a:cubicBezTo>
                  <a:cubicBezTo>
                    <a:pt x="1124" y="5888"/>
                    <a:pt x="1124" y="5888"/>
                    <a:pt x="1124" y="5888"/>
                  </a:cubicBezTo>
                  <a:cubicBezTo>
                    <a:pt x="999" y="6176"/>
                    <a:pt x="999" y="5888"/>
                    <a:pt x="874" y="5888"/>
                  </a:cubicBezTo>
                  <a:cubicBezTo>
                    <a:pt x="749" y="5888"/>
                    <a:pt x="624" y="6464"/>
                    <a:pt x="499" y="6752"/>
                  </a:cubicBezTo>
                  <a:cubicBezTo>
                    <a:pt x="499" y="6752"/>
                    <a:pt x="375" y="6752"/>
                    <a:pt x="375" y="6752"/>
                  </a:cubicBezTo>
                  <a:cubicBezTo>
                    <a:pt x="375" y="6752"/>
                    <a:pt x="375" y="6752"/>
                    <a:pt x="375" y="6752"/>
                  </a:cubicBezTo>
                  <a:cubicBezTo>
                    <a:pt x="375" y="7040"/>
                    <a:pt x="375" y="7040"/>
                    <a:pt x="375" y="7328"/>
                  </a:cubicBezTo>
                  <a:cubicBezTo>
                    <a:pt x="375" y="7328"/>
                    <a:pt x="250" y="7328"/>
                    <a:pt x="250" y="7328"/>
                  </a:cubicBezTo>
                  <a:cubicBezTo>
                    <a:pt x="250" y="7328"/>
                    <a:pt x="125" y="7328"/>
                    <a:pt x="125" y="7328"/>
                  </a:cubicBezTo>
                  <a:cubicBezTo>
                    <a:pt x="125" y="7328"/>
                    <a:pt x="125" y="7616"/>
                    <a:pt x="125" y="7904"/>
                  </a:cubicBezTo>
                  <a:cubicBezTo>
                    <a:pt x="125" y="8192"/>
                    <a:pt x="125" y="8480"/>
                    <a:pt x="125" y="8768"/>
                  </a:cubicBezTo>
                  <a:cubicBezTo>
                    <a:pt x="0" y="9056"/>
                    <a:pt x="0" y="9344"/>
                    <a:pt x="250" y="9056"/>
                  </a:cubicBezTo>
                  <a:cubicBezTo>
                    <a:pt x="250" y="9056"/>
                    <a:pt x="375" y="9056"/>
                    <a:pt x="499" y="9056"/>
                  </a:cubicBezTo>
                  <a:cubicBezTo>
                    <a:pt x="624" y="9056"/>
                    <a:pt x="749" y="8768"/>
                    <a:pt x="874" y="8768"/>
                  </a:cubicBezTo>
                  <a:cubicBezTo>
                    <a:pt x="874" y="8768"/>
                    <a:pt x="999" y="8768"/>
                    <a:pt x="999" y="8768"/>
                  </a:cubicBezTo>
                  <a:cubicBezTo>
                    <a:pt x="1124" y="9056"/>
                    <a:pt x="999" y="9056"/>
                    <a:pt x="874" y="9344"/>
                  </a:cubicBezTo>
                  <a:cubicBezTo>
                    <a:pt x="874" y="9344"/>
                    <a:pt x="874" y="9344"/>
                    <a:pt x="874" y="9344"/>
                  </a:cubicBezTo>
                  <a:cubicBezTo>
                    <a:pt x="874" y="9632"/>
                    <a:pt x="749" y="9632"/>
                    <a:pt x="749" y="9920"/>
                  </a:cubicBezTo>
                  <a:cubicBezTo>
                    <a:pt x="749" y="9920"/>
                    <a:pt x="624" y="9920"/>
                    <a:pt x="624" y="9920"/>
                  </a:cubicBezTo>
                  <a:cubicBezTo>
                    <a:pt x="624" y="9632"/>
                    <a:pt x="749" y="9632"/>
                    <a:pt x="749" y="9632"/>
                  </a:cubicBezTo>
                  <a:cubicBezTo>
                    <a:pt x="624" y="9632"/>
                    <a:pt x="624" y="9632"/>
                    <a:pt x="624" y="9920"/>
                  </a:cubicBezTo>
                  <a:cubicBezTo>
                    <a:pt x="749" y="9920"/>
                    <a:pt x="749" y="9920"/>
                    <a:pt x="874" y="10208"/>
                  </a:cubicBezTo>
                  <a:cubicBezTo>
                    <a:pt x="874" y="10496"/>
                    <a:pt x="999" y="10496"/>
                    <a:pt x="874" y="10784"/>
                  </a:cubicBezTo>
                  <a:cubicBezTo>
                    <a:pt x="874" y="10784"/>
                    <a:pt x="874" y="10784"/>
                    <a:pt x="874" y="10784"/>
                  </a:cubicBezTo>
                  <a:cubicBezTo>
                    <a:pt x="874" y="10784"/>
                    <a:pt x="874" y="10784"/>
                    <a:pt x="874" y="11072"/>
                  </a:cubicBezTo>
                  <a:cubicBezTo>
                    <a:pt x="999" y="11072"/>
                    <a:pt x="999" y="11072"/>
                    <a:pt x="999" y="11072"/>
                  </a:cubicBezTo>
                  <a:cubicBezTo>
                    <a:pt x="1124" y="11072"/>
                    <a:pt x="1249" y="11072"/>
                    <a:pt x="1124" y="11072"/>
                  </a:cubicBezTo>
                  <a:cubicBezTo>
                    <a:pt x="1249" y="11360"/>
                    <a:pt x="1124" y="11360"/>
                    <a:pt x="1124" y="11360"/>
                  </a:cubicBezTo>
                  <a:cubicBezTo>
                    <a:pt x="999" y="11360"/>
                    <a:pt x="1124" y="11648"/>
                    <a:pt x="999" y="11360"/>
                  </a:cubicBezTo>
                  <a:cubicBezTo>
                    <a:pt x="999" y="11360"/>
                    <a:pt x="999" y="11360"/>
                    <a:pt x="999" y="11360"/>
                  </a:cubicBezTo>
                  <a:cubicBezTo>
                    <a:pt x="999" y="11360"/>
                    <a:pt x="999" y="11360"/>
                    <a:pt x="999" y="11648"/>
                  </a:cubicBezTo>
                  <a:cubicBezTo>
                    <a:pt x="999" y="11648"/>
                    <a:pt x="999" y="11648"/>
                    <a:pt x="999" y="11648"/>
                  </a:cubicBezTo>
                  <a:cubicBezTo>
                    <a:pt x="999" y="11648"/>
                    <a:pt x="999" y="11648"/>
                    <a:pt x="999" y="11648"/>
                  </a:cubicBezTo>
                  <a:cubicBezTo>
                    <a:pt x="874" y="11648"/>
                    <a:pt x="749" y="11648"/>
                    <a:pt x="749" y="11936"/>
                  </a:cubicBezTo>
                  <a:cubicBezTo>
                    <a:pt x="749" y="11936"/>
                    <a:pt x="749" y="11936"/>
                    <a:pt x="749" y="11936"/>
                  </a:cubicBezTo>
                  <a:cubicBezTo>
                    <a:pt x="749" y="11936"/>
                    <a:pt x="749" y="11936"/>
                    <a:pt x="874" y="11936"/>
                  </a:cubicBezTo>
                  <a:cubicBezTo>
                    <a:pt x="874" y="11936"/>
                    <a:pt x="874" y="11936"/>
                    <a:pt x="749" y="12224"/>
                  </a:cubicBezTo>
                  <a:cubicBezTo>
                    <a:pt x="874" y="12224"/>
                    <a:pt x="874" y="12224"/>
                    <a:pt x="874" y="12224"/>
                  </a:cubicBezTo>
                  <a:cubicBezTo>
                    <a:pt x="874" y="12224"/>
                    <a:pt x="874" y="12224"/>
                    <a:pt x="874" y="12224"/>
                  </a:cubicBezTo>
                  <a:cubicBezTo>
                    <a:pt x="999" y="11936"/>
                    <a:pt x="874" y="12224"/>
                    <a:pt x="999" y="12512"/>
                  </a:cubicBezTo>
                  <a:cubicBezTo>
                    <a:pt x="999" y="12512"/>
                    <a:pt x="874" y="12512"/>
                    <a:pt x="874" y="12224"/>
                  </a:cubicBezTo>
                  <a:cubicBezTo>
                    <a:pt x="874" y="12512"/>
                    <a:pt x="999" y="12512"/>
                    <a:pt x="999" y="12800"/>
                  </a:cubicBezTo>
                  <a:cubicBezTo>
                    <a:pt x="1124" y="12512"/>
                    <a:pt x="1249" y="12512"/>
                    <a:pt x="1249" y="12800"/>
                  </a:cubicBezTo>
                  <a:cubicBezTo>
                    <a:pt x="1249" y="12800"/>
                    <a:pt x="874" y="13088"/>
                    <a:pt x="874" y="13088"/>
                  </a:cubicBezTo>
                  <a:cubicBezTo>
                    <a:pt x="874" y="12800"/>
                    <a:pt x="749" y="12800"/>
                    <a:pt x="749" y="12800"/>
                  </a:cubicBezTo>
                  <a:cubicBezTo>
                    <a:pt x="624" y="12800"/>
                    <a:pt x="749" y="13088"/>
                    <a:pt x="749" y="13088"/>
                  </a:cubicBezTo>
                  <a:cubicBezTo>
                    <a:pt x="749" y="13088"/>
                    <a:pt x="624" y="12800"/>
                    <a:pt x="624" y="12800"/>
                  </a:cubicBezTo>
                  <a:cubicBezTo>
                    <a:pt x="624" y="12800"/>
                    <a:pt x="624" y="12800"/>
                    <a:pt x="624" y="12512"/>
                  </a:cubicBezTo>
                  <a:cubicBezTo>
                    <a:pt x="749" y="12800"/>
                    <a:pt x="624" y="12224"/>
                    <a:pt x="499" y="11936"/>
                  </a:cubicBezTo>
                  <a:cubicBezTo>
                    <a:pt x="499" y="11936"/>
                    <a:pt x="375" y="11648"/>
                    <a:pt x="375" y="11936"/>
                  </a:cubicBezTo>
                  <a:cubicBezTo>
                    <a:pt x="375" y="11936"/>
                    <a:pt x="375" y="12224"/>
                    <a:pt x="375" y="12512"/>
                  </a:cubicBezTo>
                  <a:cubicBezTo>
                    <a:pt x="375" y="12512"/>
                    <a:pt x="375" y="12512"/>
                    <a:pt x="375" y="12512"/>
                  </a:cubicBezTo>
                  <a:cubicBezTo>
                    <a:pt x="499" y="12512"/>
                    <a:pt x="624" y="13088"/>
                    <a:pt x="499" y="12800"/>
                  </a:cubicBezTo>
                  <a:cubicBezTo>
                    <a:pt x="499" y="12800"/>
                    <a:pt x="499" y="13088"/>
                    <a:pt x="375" y="13088"/>
                  </a:cubicBezTo>
                  <a:cubicBezTo>
                    <a:pt x="375" y="13088"/>
                    <a:pt x="375" y="13088"/>
                    <a:pt x="250" y="13088"/>
                  </a:cubicBezTo>
                  <a:cubicBezTo>
                    <a:pt x="375" y="13088"/>
                    <a:pt x="250" y="13088"/>
                    <a:pt x="250" y="12800"/>
                  </a:cubicBezTo>
                  <a:cubicBezTo>
                    <a:pt x="250" y="12800"/>
                    <a:pt x="250" y="13088"/>
                    <a:pt x="250" y="13088"/>
                  </a:cubicBezTo>
                  <a:cubicBezTo>
                    <a:pt x="250" y="13088"/>
                    <a:pt x="250" y="13088"/>
                    <a:pt x="250" y="12800"/>
                  </a:cubicBezTo>
                  <a:cubicBezTo>
                    <a:pt x="250" y="13088"/>
                    <a:pt x="250" y="13088"/>
                    <a:pt x="250" y="13088"/>
                  </a:cubicBezTo>
                  <a:cubicBezTo>
                    <a:pt x="250" y="13088"/>
                    <a:pt x="250" y="13088"/>
                    <a:pt x="250" y="13088"/>
                  </a:cubicBezTo>
                  <a:cubicBezTo>
                    <a:pt x="250" y="13376"/>
                    <a:pt x="375" y="13664"/>
                    <a:pt x="375" y="13376"/>
                  </a:cubicBezTo>
                  <a:cubicBezTo>
                    <a:pt x="375" y="13376"/>
                    <a:pt x="375" y="13376"/>
                    <a:pt x="375" y="13376"/>
                  </a:cubicBezTo>
                  <a:cubicBezTo>
                    <a:pt x="375" y="13376"/>
                    <a:pt x="375" y="13376"/>
                    <a:pt x="375" y="13376"/>
                  </a:cubicBezTo>
                  <a:cubicBezTo>
                    <a:pt x="499" y="13376"/>
                    <a:pt x="499" y="13664"/>
                    <a:pt x="499" y="13664"/>
                  </a:cubicBezTo>
                  <a:cubicBezTo>
                    <a:pt x="499" y="13664"/>
                    <a:pt x="499" y="13664"/>
                    <a:pt x="624" y="13664"/>
                  </a:cubicBezTo>
                  <a:cubicBezTo>
                    <a:pt x="624" y="13664"/>
                    <a:pt x="624" y="13664"/>
                    <a:pt x="624" y="13664"/>
                  </a:cubicBezTo>
                  <a:cubicBezTo>
                    <a:pt x="624" y="13952"/>
                    <a:pt x="624" y="13952"/>
                    <a:pt x="624" y="13664"/>
                  </a:cubicBezTo>
                  <a:cubicBezTo>
                    <a:pt x="624" y="13664"/>
                    <a:pt x="624" y="13664"/>
                    <a:pt x="624" y="13664"/>
                  </a:cubicBezTo>
                  <a:cubicBezTo>
                    <a:pt x="624" y="13376"/>
                    <a:pt x="874" y="13376"/>
                    <a:pt x="874" y="13664"/>
                  </a:cubicBezTo>
                  <a:cubicBezTo>
                    <a:pt x="874" y="13664"/>
                    <a:pt x="874" y="13952"/>
                    <a:pt x="999" y="13952"/>
                  </a:cubicBezTo>
                  <a:cubicBezTo>
                    <a:pt x="999" y="13664"/>
                    <a:pt x="1124" y="14240"/>
                    <a:pt x="1249" y="14240"/>
                  </a:cubicBezTo>
                  <a:cubicBezTo>
                    <a:pt x="1249" y="14240"/>
                    <a:pt x="1373" y="14240"/>
                    <a:pt x="1373" y="14240"/>
                  </a:cubicBezTo>
                  <a:cubicBezTo>
                    <a:pt x="1373" y="14528"/>
                    <a:pt x="1373" y="14528"/>
                    <a:pt x="1373" y="14528"/>
                  </a:cubicBezTo>
                  <a:cubicBezTo>
                    <a:pt x="1373" y="14816"/>
                    <a:pt x="1373" y="14816"/>
                    <a:pt x="1373" y="14816"/>
                  </a:cubicBezTo>
                  <a:cubicBezTo>
                    <a:pt x="1373" y="15104"/>
                    <a:pt x="1249" y="15104"/>
                    <a:pt x="1249" y="15104"/>
                  </a:cubicBezTo>
                  <a:cubicBezTo>
                    <a:pt x="874" y="15392"/>
                    <a:pt x="1373" y="15392"/>
                    <a:pt x="1373" y="15680"/>
                  </a:cubicBezTo>
                  <a:cubicBezTo>
                    <a:pt x="1373" y="15680"/>
                    <a:pt x="1373" y="15680"/>
                    <a:pt x="1249" y="15680"/>
                  </a:cubicBezTo>
                  <a:cubicBezTo>
                    <a:pt x="1373" y="15680"/>
                    <a:pt x="1373" y="15968"/>
                    <a:pt x="1249" y="15968"/>
                  </a:cubicBezTo>
                  <a:cubicBezTo>
                    <a:pt x="1373" y="15968"/>
                    <a:pt x="1373" y="15968"/>
                    <a:pt x="1373" y="15968"/>
                  </a:cubicBezTo>
                  <a:cubicBezTo>
                    <a:pt x="1373" y="16256"/>
                    <a:pt x="1373" y="16256"/>
                    <a:pt x="1373" y="16256"/>
                  </a:cubicBezTo>
                  <a:cubicBezTo>
                    <a:pt x="1373" y="16544"/>
                    <a:pt x="1373" y="16256"/>
                    <a:pt x="1498" y="16256"/>
                  </a:cubicBezTo>
                  <a:cubicBezTo>
                    <a:pt x="1498" y="16256"/>
                    <a:pt x="1498" y="16256"/>
                    <a:pt x="1498" y="16256"/>
                  </a:cubicBezTo>
                  <a:cubicBezTo>
                    <a:pt x="1498" y="16256"/>
                    <a:pt x="1498" y="15968"/>
                    <a:pt x="1623" y="16256"/>
                  </a:cubicBezTo>
                  <a:cubicBezTo>
                    <a:pt x="1498" y="16256"/>
                    <a:pt x="1623" y="16544"/>
                    <a:pt x="1623" y="16256"/>
                  </a:cubicBezTo>
                  <a:cubicBezTo>
                    <a:pt x="1623" y="16544"/>
                    <a:pt x="1623" y="16544"/>
                    <a:pt x="1623" y="16832"/>
                  </a:cubicBezTo>
                  <a:cubicBezTo>
                    <a:pt x="1623" y="16544"/>
                    <a:pt x="1748" y="16544"/>
                    <a:pt x="1623" y="16832"/>
                  </a:cubicBezTo>
                  <a:cubicBezTo>
                    <a:pt x="1748" y="16832"/>
                    <a:pt x="1748" y="16544"/>
                    <a:pt x="1748" y="16544"/>
                  </a:cubicBezTo>
                  <a:cubicBezTo>
                    <a:pt x="1873" y="16544"/>
                    <a:pt x="1748" y="16832"/>
                    <a:pt x="1748" y="16832"/>
                  </a:cubicBezTo>
                  <a:cubicBezTo>
                    <a:pt x="1748" y="16832"/>
                    <a:pt x="1748" y="16832"/>
                    <a:pt x="1748" y="16832"/>
                  </a:cubicBezTo>
                  <a:cubicBezTo>
                    <a:pt x="1748" y="16832"/>
                    <a:pt x="1748" y="16832"/>
                    <a:pt x="1748" y="16832"/>
                  </a:cubicBezTo>
                  <a:cubicBezTo>
                    <a:pt x="1748" y="16832"/>
                    <a:pt x="1748" y="16832"/>
                    <a:pt x="1748" y="16832"/>
                  </a:cubicBezTo>
                  <a:cubicBezTo>
                    <a:pt x="1748" y="16832"/>
                    <a:pt x="1748" y="17120"/>
                    <a:pt x="1748" y="17120"/>
                  </a:cubicBezTo>
                  <a:cubicBezTo>
                    <a:pt x="1748" y="17120"/>
                    <a:pt x="1748" y="17120"/>
                    <a:pt x="1748" y="17120"/>
                  </a:cubicBezTo>
                  <a:cubicBezTo>
                    <a:pt x="1748" y="17120"/>
                    <a:pt x="1623" y="17408"/>
                    <a:pt x="1623" y="17120"/>
                  </a:cubicBezTo>
                  <a:cubicBezTo>
                    <a:pt x="1498" y="17120"/>
                    <a:pt x="1498" y="17120"/>
                    <a:pt x="1498" y="17120"/>
                  </a:cubicBezTo>
                  <a:cubicBezTo>
                    <a:pt x="1498" y="17120"/>
                    <a:pt x="1498" y="17120"/>
                    <a:pt x="1498" y="17120"/>
                  </a:cubicBezTo>
                  <a:cubicBezTo>
                    <a:pt x="1498" y="17120"/>
                    <a:pt x="1498" y="17120"/>
                    <a:pt x="1498" y="17120"/>
                  </a:cubicBezTo>
                  <a:cubicBezTo>
                    <a:pt x="1498" y="17120"/>
                    <a:pt x="1373" y="17120"/>
                    <a:pt x="1373" y="17120"/>
                  </a:cubicBezTo>
                  <a:cubicBezTo>
                    <a:pt x="1373" y="17120"/>
                    <a:pt x="1373" y="17120"/>
                    <a:pt x="1373" y="17120"/>
                  </a:cubicBezTo>
                  <a:cubicBezTo>
                    <a:pt x="1373" y="17408"/>
                    <a:pt x="1373" y="17696"/>
                    <a:pt x="1498" y="17696"/>
                  </a:cubicBezTo>
                  <a:cubicBezTo>
                    <a:pt x="1498" y="17696"/>
                    <a:pt x="1498" y="17408"/>
                    <a:pt x="1498" y="17408"/>
                  </a:cubicBezTo>
                  <a:cubicBezTo>
                    <a:pt x="1498" y="17408"/>
                    <a:pt x="1498" y="17408"/>
                    <a:pt x="1498" y="17408"/>
                  </a:cubicBezTo>
                  <a:cubicBezTo>
                    <a:pt x="1498" y="17408"/>
                    <a:pt x="1498" y="17408"/>
                    <a:pt x="1498" y="17408"/>
                  </a:cubicBezTo>
                  <a:cubicBezTo>
                    <a:pt x="1623" y="17408"/>
                    <a:pt x="1748" y="17696"/>
                    <a:pt x="1748" y="17696"/>
                  </a:cubicBezTo>
                  <a:cubicBezTo>
                    <a:pt x="1748" y="17408"/>
                    <a:pt x="1998" y="17408"/>
                    <a:pt x="1998" y="17408"/>
                  </a:cubicBezTo>
                  <a:cubicBezTo>
                    <a:pt x="2123" y="17408"/>
                    <a:pt x="2247" y="17408"/>
                    <a:pt x="2372" y="17408"/>
                  </a:cubicBezTo>
                  <a:cubicBezTo>
                    <a:pt x="2372" y="17408"/>
                    <a:pt x="2622" y="17408"/>
                    <a:pt x="2622" y="17408"/>
                  </a:cubicBezTo>
                  <a:cubicBezTo>
                    <a:pt x="2497" y="17408"/>
                    <a:pt x="2497" y="17696"/>
                    <a:pt x="2497" y="17408"/>
                  </a:cubicBezTo>
                  <a:cubicBezTo>
                    <a:pt x="2497" y="17696"/>
                    <a:pt x="2497" y="17696"/>
                    <a:pt x="2497" y="17696"/>
                  </a:cubicBezTo>
                  <a:cubicBezTo>
                    <a:pt x="2497" y="17696"/>
                    <a:pt x="2372" y="17696"/>
                    <a:pt x="2372" y="17696"/>
                  </a:cubicBezTo>
                  <a:cubicBezTo>
                    <a:pt x="2497" y="17696"/>
                    <a:pt x="2372" y="17696"/>
                    <a:pt x="2497" y="17696"/>
                  </a:cubicBezTo>
                  <a:cubicBezTo>
                    <a:pt x="2372" y="17696"/>
                    <a:pt x="2372" y="17696"/>
                    <a:pt x="2247" y="17696"/>
                  </a:cubicBezTo>
                  <a:cubicBezTo>
                    <a:pt x="2247" y="17696"/>
                    <a:pt x="2372" y="17696"/>
                    <a:pt x="2372" y="17696"/>
                  </a:cubicBezTo>
                  <a:cubicBezTo>
                    <a:pt x="2247" y="17696"/>
                    <a:pt x="2247" y="17696"/>
                    <a:pt x="2247" y="17696"/>
                  </a:cubicBezTo>
                  <a:cubicBezTo>
                    <a:pt x="2247" y="17696"/>
                    <a:pt x="2247" y="17696"/>
                    <a:pt x="2247" y="17696"/>
                  </a:cubicBezTo>
                  <a:cubicBezTo>
                    <a:pt x="2247" y="17696"/>
                    <a:pt x="2247" y="17696"/>
                    <a:pt x="2247" y="17696"/>
                  </a:cubicBezTo>
                  <a:cubicBezTo>
                    <a:pt x="2372" y="17984"/>
                    <a:pt x="2372" y="17984"/>
                    <a:pt x="2247" y="17984"/>
                  </a:cubicBezTo>
                  <a:cubicBezTo>
                    <a:pt x="2247" y="17984"/>
                    <a:pt x="2247" y="17984"/>
                    <a:pt x="2247" y="17984"/>
                  </a:cubicBezTo>
                  <a:cubicBezTo>
                    <a:pt x="2372" y="17984"/>
                    <a:pt x="2372" y="18272"/>
                    <a:pt x="2247" y="18272"/>
                  </a:cubicBezTo>
                  <a:cubicBezTo>
                    <a:pt x="2123" y="17984"/>
                    <a:pt x="1998" y="18272"/>
                    <a:pt x="1873" y="18272"/>
                  </a:cubicBezTo>
                  <a:cubicBezTo>
                    <a:pt x="1873" y="18272"/>
                    <a:pt x="1873" y="18272"/>
                    <a:pt x="1873" y="18272"/>
                  </a:cubicBezTo>
                  <a:cubicBezTo>
                    <a:pt x="1873" y="18272"/>
                    <a:pt x="1873" y="18272"/>
                    <a:pt x="1748" y="18272"/>
                  </a:cubicBezTo>
                  <a:cubicBezTo>
                    <a:pt x="1748" y="18272"/>
                    <a:pt x="1623" y="18272"/>
                    <a:pt x="1623" y="18272"/>
                  </a:cubicBezTo>
                  <a:cubicBezTo>
                    <a:pt x="1623" y="18272"/>
                    <a:pt x="1623" y="18560"/>
                    <a:pt x="1498" y="18560"/>
                  </a:cubicBezTo>
                  <a:cubicBezTo>
                    <a:pt x="1498" y="18560"/>
                    <a:pt x="1498" y="18560"/>
                    <a:pt x="1498" y="18560"/>
                  </a:cubicBezTo>
                  <a:cubicBezTo>
                    <a:pt x="1498" y="18560"/>
                    <a:pt x="1498" y="18560"/>
                    <a:pt x="1498" y="18560"/>
                  </a:cubicBezTo>
                  <a:cubicBezTo>
                    <a:pt x="1498" y="18560"/>
                    <a:pt x="1623" y="18560"/>
                    <a:pt x="1623" y="18560"/>
                  </a:cubicBezTo>
                  <a:cubicBezTo>
                    <a:pt x="1748" y="18560"/>
                    <a:pt x="1748" y="18560"/>
                    <a:pt x="1873" y="18560"/>
                  </a:cubicBezTo>
                  <a:cubicBezTo>
                    <a:pt x="1873" y="18272"/>
                    <a:pt x="1873" y="18272"/>
                    <a:pt x="1998" y="18272"/>
                  </a:cubicBezTo>
                  <a:cubicBezTo>
                    <a:pt x="2123" y="18272"/>
                    <a:pt x="2123" y="18272"/>
                    <a:pt x="2123" y="18272"/>
                  </a:cubicBezTo>
                  <a:cubicBezTo>
                    <a:pt x="2247" y="18272"/>
                    <a:pt x="2247" y="18272"/>
                    <a:pt x="2247" y="18272"/>
                  </a:cubicBezTo>
                  <a:cubicBezTo>
                    <a:pt x="2372" y="18272"/>
                    <a:pt x="2372" y="17984"/>
                    <a:pt x="2372" y="18272"/>
                  </a:cubicBezTo>
                  <a:cubicBezTo>
                    <a:pt x="2372" y="18272"/>
                    <a:pt x="2372" y="18272"/>
                    <a:pt x="2372" y="18272"/>
                  </a:cubicBezTo>
                  <a:cubicBezTo>
                    <a:pt x="2372" y="18272"/>
                    <a:pt x="2372" y="18560"/>
                    <a:pt x="2372" y="18560"/>
                  </a:cubicBezTo>
                  <a:cubicBezTo>
                    <a:pt x="2247" y="18560"/>
                    <a:pt x="2247" y="18560"/>
                    <a:pt x="2247" y="18560"/>
                  </a:cubicBezTo>
                  <a:cubicBezTo>
                    <a:pt x="2247" y="18560"/>
                    <a:pt x="2247" y="18560"/>
                    <a:pt x="2247" y="18560"/>
                  </a:cubicBezTo>
                  <a:cubicBezTo>
                    <a:pt x="2372" y="18560"/>
                    <a:pt x="2372" y="18560"/>
                    <a:pt x="2247" y="18848"/>
                  </a:cubicBezTo>
                  <a:cubicBezTo>
                    <a:pt x="2372" y="18560"/>
                    <a:pt x="2372" y="18560"/>
                    <a:pt x="2372" y="18560"/>
                  </a:cubicBezTo>
                  <a:cubicBezTo>
                    <a:pt x="2372" y="18560"/>
                    <a:pt x="2372" y="18560"/>
                    <a:pt x="2372" y="18848"/>
                  </a:cubicBezTo>
                  <a:cubicBezTo>
                    <a:pt x="2372" y="18848"/>
                    <a:pt x="2247" y="18848"/>
                    <a:pt x="2247" y="18848"/>
                  </a:cubicBezTo>
                  <a:cubicBezTo>
                    <a:pt x="2247" y="18848"/>
                    <a:pt x="2247" y="19136"/>
                    <a:pt x="2247" y="18848"/>
                  </a:cubicBezTo>
                  <a:cubicBezTo>
                    <a:pt x="2247" y="18848"/>
                    <a:pt x="2247" y="18848"/>
                    <a:pt x="2247" y="18848"/>
                  </a:cubicBezTo>
                  <a:cubicBezTo>
                    <a:pt x="2372" y="18848"/>
                    <a:pt x="2497" y="18560"/>
                    <a:pt x="2497" y="18560"/>
                  </a:cubicBezTo>
                  <a:cubicBezTo>
                    <a:pt x="2497" y="18560"/>
                    <a:pt x="2497" y="18272"/>
                    <a:pt x="2622" y="18560"/>
                  </a:cubicBezTo>
                  <a:cubicBezTo>
                    <a:pt x="2622" y="18272"/>
                    <a:pt x="2497" y="18272"/>
                    <a:pt x="2497" y="18272"/>
                  </a:cubicBezTo>
                  <a:cubicBezTo>
                    <a:pt x="2497" y="17984"/>
                    <a:pt x="2622" y="17984"/>
                    <a:pt x="2622" y="17984"/>
                  </a:cubicBezTo>
                  <a:cubicBezTo>
                    <a:pt x="2497" y="18272"/>
                    <a:pt x="2497" y="18272"/>
                    <a:pt x="2622" y="18272"/>
                  </a:cubicBezTo>
                  <a:cubicBezTo>
                    <a:pt x="2622" y="18272"/>
                    <a:pt x="2622" y="18272"/>
                    <a:pt x="2622" y="18272"/>
                  </a:cubicBezTo>
                  <a:cubicBezTo>
                    <a:pt x="2747" y="18272"/>
                    <a:pt x="2747" y="17984"/>
                    <a:pt x="2622" y="17984"/>
                  </a:cubicBezTo>
                  <a:cubicBezTo>
                    <a:pt x="2747" y="17984"/>
                    <a:pt x="2747" y="17984"/>
                    <a:pt x="2747" y="17984"/>
                  </a:cubicBezTo>
                  <a:cubicBezTo>
                    <a:pt x="2747" y="17984"/>
                    <a:pt x="2747" y="17984"/>
                    <a:pt x="2872" y="18272"/>
                  </a:cubicBezTo>
                  <a:cubicBezTo>
                    <a:pt x="2872" y="18272"/>
                    <a:pt x="2872" y="18272"/>
                    <a:pt x="2872" y="18272"/>
                  </a:cubicBezTo>
                  <a:cubicBezTo>
                    <a:pt x="2872" y="18272"/>
                    <a:pt x="2872" y="18272"/>
                    <a:pt x="2872" y="18272"/>
                  </a:cubicBezTo>
                  <a:cubicBezTo>
                    <a:pt x="2872" y="17984"/>
                    <a:pt x="2872" y="17984"/>
                    <a:pt x="2997" y="18272"/>
                  </a:cubicBezTo>
                  <a:cubicBezTo>
                    <a:pt x="2997" y="18272"/>
                    <a:pt x="2997" y="18272"/>
                    <a:pt x="2997" y="18272"/>
                  </a:cubicBezTo>
                  <a:cubicBezTo>
                    <a:pt x="2997" y="18272"/>
                    <a:pt x="2997" y="18272"/>
                    <a:pt x="2997" y="18560"/>
                  </a:cubicBezTo>
                  <a:cubicBezTo>
                    <a:pt x="2997" y="18272"/>
                    <a:pt x="3121" y="18560"/>
                    <a:pt x="3246" y="18848"/>
                  </a:cubicBezTo>
                  <a:cubicBezTo>
                    <a:pt x="3121" y="18848"/>
                    <a:pt x="3371" y="18848"/>
                    <a:pt x="3246" y="18560"/>
                  </a:cubicBezTo>
                  <a:cubicBezTo>
                    <a:pt x="3246" y="18560"/>
                    <a:pt x="3246" y="18560"/>
                    <a:pt x="3246" y="18848"/>
                  </a:cubicBezTo>
                  <a:cubicBezTo>
                    <a:pt x="3246" y="18560"/>
                    <a:pt x="3246" y="18560"/>
                    <a:pt x="3371" y="18272"/>
                  </a:cubicBezTo>
                  <a:cubicBezTo>
                    <a:pt x="3371" y="18560"/>
                    <a:pt x="3621" y="18560"/>
                    <a:pt x="3496" y="18848"/>
                  </a:cubicBezTo>
                  <a:cubicBezTo>
                    <a:pt x="3496" y="18848"/>
                    <a:pt x="3496" y="18848"/>
                    <a:pt x="3496" y="18848"/>
                  </a:cubicBezTo>
                  <a:cubicBezTo>
                    <a:pt x="3371" y="18848"/>
                    <a:pt x="3496" y="18848"/>
                    <a:pt x="3371" y="19136"/>
                  </a:cubicBezTo>
                  <a:cubicBezTo>
                    <a:pt x="3496" y="19136"/>
                    <a:pt x="3496" y="19136"/>
                    <a:pt x="3496" y="19136"/>
                  </a:cubicBezTo>
                  <a:cubicBezTo>
                    <a:pt x="3496" y="19136"/>
                    <a:pt x="3496" y="19136"/>
                    <a:pt x="3496" y="19136"/>
                  </a:cubicBezTo>
                  <a:cubicBezTo>
                    <a:pt x="3496" y="19424"/>
                    <a:pt x="3496" y="19424"/>
                    <a:pt x="3496" y="19424"/>
                  </a:cubicBezTo>
                  <a:cubicBezTo>
                    <a:pt x="3496" y="19424"/>
                    <a:pt x="3496" y="19424"/>
                    <a:pt x="3496" y="19424"/>
                  </a:cubicBezTo>
                  <a:cubicBezTo>
                    <a:pt x="3496" y="19424"/>
                    <a:pt x="3496" y="19424"/>
                    <a:pt x="3496" y="19712"/>
                  </a:cubicBezTo>
                  <a:cubicBezTo>
                    <a:pt x="3496" y="19712"/>
                    <a:pt x="3496" y="19712"/>
                    <a:pt x="3621" y="19712"/>
                  </a:cubicBezTo>
                  <a:cubicBezTo>
                    <a:pt x="3621" y="19712"/>
                    <a:pt x="3621" y="19712"/>
                    <a:pt x="3621" y="19712"/>
                  </a:cubicBezTo>
                  <a:cubicBezTo>
                    <a:pt x="3621" y="19712"/>
                    <a:pt x="3746" y="20000"/>
                    <a:pt x="3746" y="20000"/>
                  </a:cubicBezTo>
                  <a:cubicBezTo>
                    <a:pt x="3871" y="20000"/>
                    <a:pt x="3871" y="20000"/>
                    <a:pt x="3871" y="20000"/>
                  </a:cubicBezTo>
                  <a:cubicBezTo>
                    <a:pt x="3871" y="20000"/>
                    <a:pt x="3871" y="20000"/>
                    <a:pt x="3871" y="20000"/>
                  </a:cubicBezTo>
                  <a:cubicBezTo>
                    <a:pt x="3871" y="20000"/>
                    <a:pt x="4120" y="20000"/>
                    <a:pt x="4120" y="20288"/>
                  </a:cubicBezTo>
                  <a:cubicBezTo>
                    <a:pt x="4120" y="20288"/>
                    <a:pt x="4120" y="20288"/>
                    <a:pt x="4120" y="20288"/>
                  </a:cubicBezTo>
                  <a:cubicBezTo>
                    <a:pt x="4120" y="20288"/>
                    <a:pt x="4120" y="20288"/>
                    <a:pt x="4120" y="20288"/>
                  </a:cubicBezTo>
                  <a:cubicBezTo>
                    <a:pt x="4120" y="20288"/>
                    <a:pt x="4120" y="20288"/>
                    <a:pt x="4120" y="20288"/>
                  </a:cubicBezTo>
                  <a:cubicBezTo>
                    <a:pt x="4120" y="20288"/>
                    <a:pt x="4120" y="20288"/>
                    <a:pt x="4120" y="20288"/>
                  </a:cubicBezTo>
                  <a:cubicBezTo>
                    <a:pt x="4245" y="20288"/>
                    <a:pt x="4245" y="20288"/>
                    <a:pt x="4245" y="20288"/>
                  </a:cubicBezTo>
                  <a:cubicBezTo>
                    <a:pt x="4245" y="20288"/>
                    <a:pt x="4245" y="20288"/>
                    <a:pt x="4245" y="20288"/>
                  </a:cubicBezTo>
                  <a:cubicBezTo>
                    <a:pt x="4370" y="20288"/>
                    <a:pt x="4370" y="20288"/>
                    <a:pt x="4370" y="20288"/>
                  </a:cubicBezTo>
                  <a:cubicBezTo>
                    <a:pt x="4370" y="20288"/>
                    <a:pt x="4370" y="20288"/>
                    <a:pt x="4370" y="20288"/>
                  </a:cubicBezTo>
                  <a:cubicBezTo>
                    <a:pt x="4370" y="20288"/>
                    <a:pt x="4370" y="20288"/>
                    <a:pt x="4370" y="20288"/>
                  </a:cubicBezTo>
                  <a:cubicBezTo>
                    <a:pt x="4495" y="20000"/>
                    <a:pt x="4620" y="20288"/>
                    <a:pt x="4620" y="20000"/>
                  </a:cubicBezTo>
                  <a:cubicBezTo>
                    <a:pt x="4620" y="20000"/>
                    <a:pt x="4620" y="20000"/>
                    <a:pt x="4620" y="20000"/>
                  </a:cubicBezTo>
                  <a:cubicBezTo>
                    <a:pt x="4620" y="20000"/>
                    <a:pt x="4620" y="20000"/>
                    <a:pt x="4745" y="20000"/>
                  </a:cubicBezTo>
                  <a:cubicBezTo>
                    <a:pt x="4745" y="20000"/>
                    <a:pt x="4620" y="20000"/>
                    <a:pt x="4745" y="20000"/>
                  </a:cubicBezTo>
                  <a:cubicBezTo>
                    <a:pt x="4745" y="20000"/>
                    <a:pt x="4745" y="20000"/>
                    <a:pt x="4745" y="20000"/>
                  </a:cubicBezTo>
                  <a:cubicBezTo>
                    <a:pt x="4745" y="20000"/>
                    <a:pt x="4745" y="20000"/>
                    <a:pt x="4745" y="20000"/>
                  </a:cubicBezTo>
                  <a:cubicBezTo>
                    <a:pt x="4745" y="19712"/>
                    <a:pt x="4994" y="19712"/>
                    <a:pt x="4994" y="20288"/>
                  </a:cubicBezTo>
                  <a:cubicBezTo>
                    <a:pt x="4994" y="20000"/>
                    <a:pt x="5119" y="20000"/>
                    <a:pt x="5119" y="20000"/>
                  </a:cubicBezTo>
                  <a:cubicBezTo>
                    <a:pt x="5119" y="20000"/>
                    <a:pt x="5119" y="20000"/>
                    <a:pt x="5119" y="20000"/>
                  </a:cubicBezTo>
                  <a:cubicBezTo>
                    <a:pt x="5119" y="19712"/>
                    <a:pt x="5119" y="19712"/>
                    <a:pt x="5119" y="19712"/>
                  </a:cubicBezTo>
                  <a:cubicBezTo>
                    <a:pt x="4994" y="19424"/>
                    <a:pt x="5244" y="19136"/>
                    <a:pt x="5244" y="18848"/>
                  </a:cubicBezTo>
                  <a:cubicBezTo>
                    <a:pt x="5119" y="18848"/>
                    <a:pt x="5244" y="18272"/>
                    <a:pt x="5244" y="17984"/>
                  </a:cubicBezTo>
                  <a:cubicBezTo>
                    <a:pt x="5369" y="17696"/>
                    <a:pt x="5369" y="17984"/>
                    <a:pt x="5369" y="17984"/>
                  </a:cubicBezTo>
                  <a:cubicBezTo>
                    <a:pt x="5494" y="17984"/>
                    <a:pt x="5618" y="17984"/>
                    <a:pt x="5743" y="17984"/>
                  </a:cubicBezTo>
                  <a:cubicBezTo>
                    <a:pt x="5743" y="17984"/>
                    <a:pt x="5868" y="17984"/>
                    <a:pt x="5993" y="18272"/>
                  </a:cubicBezTo>
                  <a:cubicBezTo>
                    <a:pt x="6118" y="18272"/>
                    <a:pt x="6118" y="18272"/>
                    <a:pt x="6118" y="18272"/>
                  </a:cubicBezTo>
                  <a:cubicBezTo>
                    <a:pt x="6243" y="18560"/>
                    <a:pt x="6492" y="18560"/>
                    <a:pt x="6617" y="18848"/>
                  </a:cubicBezTo>
                  <a:cubicBezTo>
                    <a:pt x="6617" y="18848"/>
                    <a:pt x="6742" y="18848"/>
                    <a:pt x="6867" y="19136"/>
                  </a:cubicBezTo>
                  <a:cubicBezTo>
                    <a:pt x="6992" y="19136"/>
                    <a:pt x="7117" y="19712"/>
                    <a:pt x="7117" y="19712"/>
                  </a:cubicBezTo>
                  <a:cubicBezTo>
                    <a:pt x="7242" y="20000"/>
                    <a:pt x="7242" y="20288"/>
                    <a:pt x="7366" y="20288"/>
                  </a:cubicBezTo>
                  <a:cubicBezTo>
                    <a:pt x="7491" y="20576"/>
                    <a:pt x="7741" y="20864"/>
                    <a:pt x="7866" y="20576"/>
                  </a:cubicBezTo>
                  <a:cubicBezTo>
                    <a:pt x="7866" y="20576"/>
                    <a:pt x="7866" y="20576"/>
                    <a:pt x="7991" y="20576"/>
                  </a:cubicBezTo>
                  <a:cubicBezTo>
                    <a:pt x="7991" y="20576"/>
                    <a:pt x="7991" y="20576"/>
                    <a:pt x="8116" y="20576"/>
                  </a:cubicBezTo>
                  <a:cubicBezTo>
                    <a:pt x="8116" y="20576"/>
                    <a:pt x="8116" y="20288"/>
                    <a:pt x="8240" y="20288"/>
                  </a:cubicBezTo>
                  <a:cubicBezTo>
                    <a:pt x="8240" y="20288"/>
                    <a:pt x="8365" y="20288"/>
                    <a:pt x="8365" y="20288"/>
                  </a:cubicBezTo>
                  <a:cubicBezTo>
                    <a:pt x="8490" y="20288"/>
                    <a:pt x="8615" y="20288"/>
                    <a:pt x="8615" y="20288"/>
                  </a:cubicBezTo>
                  <a:cubicBezTo>
                    <a:pt x="8615" y="20288"/>
                    <a:pt x="8615" y="20288"/>
                    <a:pt x="8615" y="20288"/>
                  </a:cubicBezTo>
                  <a:cubicBezTo>
                    <a:pt x="8740" y="20288"/>
                    <a:pt x="8740" y="20000"/>
                    <a:pt x="8865" y="20288"/>
                  </a:cubicBezTo>
                  <a:cubicBezTo>
                    <a:pt x="8865" y="20288"/>
                    <a:pt x="8990" y="20000"/>
                    <a:pt x="8990" y="20000"/>
                  </a:cubicBezTo>
                  <a:cubicBezTo>
                    <a:pt x="8990" y="19712"/>
                    <a:pt x="9114" y="19712"/>
                    <a:pt x="9114" y="20000"/>
                  </a:cubicBezTo>
                  <a:cubicBezTo>
                    <a:pt x="9114" y="20000"/>
                    <a:pt x="9114" y="20000"/>
                    <a:pt x="9114" y="20000"/>
                  </a:cubicBezTo>
                  <a:cubicBezTo>
                    <a:pt x="9114" y="20000"/>
                    <a:pt x="9114" y="20000"/>
                    <a:pt x="9114" y="20000"/>
                  </a:cubicBezTo>
                  <a:cubicBezTo>
                    <a:pt x="9239" y="19712"/>
                    <a:pt x="9239" y="19712"/>
                    <a:pt x="9239" y="19712"/>
                  </a:cubicBezTo>
                  <a:cubicBezTo>
                    <a:pt x="9239" y="19712"/>
                    <a:pt x="9239" y="19424"/>
                    <a:pt x="9239" y="19424"/>
                  </a:cubicBezTo>
                  <a:cubicBezTo>
                    <a:pt x="9364" y="19136"/>
                    <a:pt x="9614" y="18848"/>
                    <a:pt x="9739" y="18560"/>
                  </a:cubicBezTo>
                  <a:cubicBezTo>
                    <a:pt x="9739" y="18272"/>
                    <a:pt x="9864" y="18272"/>
                    <a:pt x="9988" y="18272"/>
                  </a:cubicBezTo>
                  <a:cubicBezTo>
                    <a:pt x="10113" y="17984"/>
                    <a:pt x="10238" y="18272"/>
                    <a:pt x="10238" y="18560"/>
                  </a:cubicBezTo>
                  <a:cubicBezTo>
                    <a:pt x="10363" y="18272"/>
                    <a:pt x="10488" y="18848"/>
                    <a:pt x="10613" y="18848"/>
                  </a:cubicBezTo>
                  <a:cubicBezTo>
                    <a:pt x="10738" y="19136"/>
                    <a:pt x="10738" y="19136"/>
                    <a:pt x="10738" y="18848"/>
                  </a:cubicBezTo>
                  <a:cubicBezTo>
                    <a:pt x="10862" y="18848"/>
                    <a:pt x="10862" y="18848"/>
                    <a:pt x="10987" y="18848"/>
                  </a:cubicBezTo>
                  <a:cubicBezTo>
                    <a:pt x="10862" y="18848"/>
                    <a:pt x="10862" y="18848"/>
                    <a:pt x="10862" y="18848"/>
                  </a:cubicBezTo>
                  <a:cubicBezTo>
                    <a:pt x="10862" y="18848"/>
                    <a:pt x="10987" y="18848"/>
                    <a:pt x="10987" y="18848"/>
                  </a:cubicBezTo>
                  <a:cubicBezTo>
                    <a:pt x="11112" y="18848"/>
                    <a:pt x="11112" y="18560"/>
                    <a:pt x="11112" y="18560"/>
                  </a:cubicBezTo>
                  <a:cubicBezTo>
                    <a:pt x="11112" y="18560"/>
                    <a:pt x="11112" y="18560"/>
                    <a:pt x="10987" y="18560"/>
                  </a:cubicBezTo>
                  <a:cubicBezTo>
                    <a:pt x="10987" y="18560"/>
                    <a:pt x="11112" y="18560"/>
                    <a:pt x="11112" y="18560"/>
                  </a:cubicBezTo>
                  <a:cubicBezTo>
                    <a:pt x="11112" y="18560"/>
                    <a:pt x="11112" y="18560"/>
                    <a:pt x="11112" y="18272"/>
                  </a:cubicBezTo>
                  <a:cubicBezTo>
                    <a:pt x="11112" y="18560"/>
                    <a:pt x="11112" y="18560"/>
                    <a:pt x="11112" y="18560"/>
                  </a:cubicBezTo>
                  <a:cubicBezTo>
                    <a:pt x="11112" y="18560"/>
                    <a:pt x="10987" y="18560"/>
                    <a:pt x="10987" y="18560"/>
                  </a:cubicBezTo>
                  <a:cubicBezTo>
                    <a:pt x="10987" y="18560"/>
                    <a:pt x="10987" y="18560"/>
                    <a:pt x="10987" y="18560"/>
                  </a:cubicBezTo>
                  <a:cubicBezTo>
                    <a:pt x="10987" y="18560"/>
                    <a:pt x="10987" y="18560"/>
                    <a:pt x="10987" y="18272"/>
                  </a:cubicBezTo>
                  <a:cubicBezTo>
                    <a:pt x="10987" y="18272"/>
                    <a:pt x="10987" y="18560"/>
                    <a:pt x="10987" y="18560"/>
                  </a:cubicBezTo>
                  <a:cubicBezTo>
                    <a:pt x="11112" y="18272"/>
                    <a:pt x="11237" y="18272"/>
                    <a:pt x="11362" y="18272"/>
                  </a:cubicBezTo>
                  <a:cubicBezTo>
                    <a:pt x="11362" y="17984"/>
                    <a:pt x="11487" y="17696"/>
                    <a:pt x="11487" y="17696"/>
                  </a:cubicBezTo>
                  <a:cubicBezTo>
                    <a:pt x="11612" y="17696"/>
                    <a:pt x="11736" y="18272"/>
                    <a:pt x="11736" y="18272"/>
                  </a:cubicBezTo>
                  <a:cubicBezTo>
                    <a:pt x="11736" y="18560"/>
                    <a:pt x="11736" y="18848"/>
                    <a:pt x="11612" y="18848"/>
                  </a:cubicBezTo>
                  <a:cubicBezTo>
                    <a:pt x="11487" y="19136"/>
                    <a:pt x="11487" y="19136"/>
                    <a:pt x="11362" y="19424"/>
                  </a:cubicBezTo>
                  <a:cubicBezTo>
                    <a:pt x="11362" y="19424"/>
                    <a:pt x="11237" y="19712"/>
                    <a:pt x="11237" y="19712"/>
                  </a:cubicBezTo>
                  <a:cubicBezTo>
                    <a:pt x="11237" y="20000"/>
                    <a:pt x="11362" y="20288"/>
                    <a:pt x="11362" y="20288"/>
                  </a:cubicBezTo>
                  <a:cubicBezTo>
                    <a:pt x="11487" y="20864"/>
                    <a:pt x="11487" y="20864"/>
                    <a:pt x="11362" y="21152"/>
                  </a:cubicBezTo>
                  <a:cubicBezTo>
                    <a:pt x="11487" y="20864"/>
                    <a:pt x="11487" y="21152"/>
                    <a:pt x="11612" y="21440"/>
                  </a:cubicBezTo>
                  <a:cubicBezTo>
                    <a:pt x="11736" y="21440"/>
                    <a:pt x="11612" y="21440"/>
                    <a:pt x="11612" y="21152"/>
                  </a:cubicBezTo>
                  <a:cubicBezTo>
                    <a:pt x="11736" y="21152"/>
                    <a:pt x="11736" y="21152"/>
                    <a:pt x="11736" y="20864"/>
                  </a:cubicBezTo>
                  <a:cubicBezTo>
                    <a:pt x="11736" y="20864"/>
                    <a:pt x="11861" y="20864"/>
                    <a:pt x="11736" y="20864"/>
                  </a:cubicBezTo>
                  <a:cubicBezTo>
                    <a:pt x="11861" y="20864"/>
                    <a:pt x="11861" y="20864"/>
                    <a:pt x="11861" y="20864"/>
                  </a:cubicBezTo>
                  <a:cubicBezTo>
                    <a:pt x="11861" y="20864"/>
                    <a:pt x="11861" y="20288"/>
                    <a:pt x="11861" y="20000"/>
                  </a:cubicBezTo>
                  <a:cubicBezTo>
                    <a:pt x="11861" y="20000"/>
                    <a:pt x="11861" y="20000"/>
                    <a:pt x="11861" y="20000"/>
                  </a:cubicBezTo>
                  <a:cubicBezTo>
                    <a:pt x="11986" y="20288"/>
                    <a:pt x="12111" y="20288"/>
                    <a:pt x="12236" y="20000"/>
                  </a:cubicBezTo>
                  <a:cubicBezTo>
                    <a:pt x="12236" y="20000"/>
                    <a:pt x="12236" y="19712"/>
                    <a:pt x="12111" y="19712"/>
                  </a:cubicBezTo>
                  <a:cubicBezTo>
                    <a:pt x="12236" y="19712"/>
                    <a:pt x="12111" y="19424"/>
                    <a:pt x="12111" y="19136"/>
                  </a:cubicBezTo>
                  <a:cubicBezTo>
                    <a:pt x="12111" y="18848"/>
                    <a:pt x="12236" y="18560"/>
                    <a:pt x="12236" y="17984"/>
                  </a:cubicBezTo>
                  <a:cubicBezTo>
                    <a:pt x="12361" y="18272"/>
                    <a:pt x="12486" y="18272"/>
                    <a:pt x="12610" y="18272"/>
                  </a:cubicBezTo>
                  <a:cubicBezTo>
                    <a:pt x="12610" y="18560"/>
                    <a:pt x="12610" y="18560"/>
                    <a:pt x="12610" y="18848"/>
                  </a:cubicBezTo>
                  <a:cubicBezTo>
                    <a:pt x="12735" y="18848"/>
                    <a:pt x="12860" y="18560"/>
                    <a:pt x="12860" y="18560"/>
                  </a:cubicBezTo>
                  <a:cubicBezTo>
                    <a:pt x="12985" y="18560"/>
                    <a:pt x="13110" y="18848"/>
                    <a:pt x="13110" y="18848"/>
                  </a:cubicBezTo>
                  <a:cubicBezTo>
                    <a:pt x="13484" y="18560"/>
                    <a:pt x="13734" y="17984"/>
                    <a:pt x="13984" y="17984"/>
                  </a:cubicBezTo>
                  <a:cubicBezTo>
                    <a:pt x="14109" y="17696"/>
                    <a:pt x="14358" y="17984"/>
                    <a:pt x="14483" y="18272"/>
                  </a:cubicBezTo>
                  <a:cubicBezTo>
                    <a:pt x="14608" y="18560"/>
                    <a:pt x="14608" y="18560"/>
                    <a:pt x="14733" y="18560"/>
                  </a:cubicBezTo>
                  <a:cubicBezTo>
                    <a:pt x="14858" y="18560"/>
                    <a:pt x="14983" y="18560"/>
                    <a:pt x="15108" y="18560"/>
                  </a:cubicBezTo>
                  <a:cubicBezTo>
                    <a:pt x="15232" y="18560"/>
                    <a:pt x="15357" y="18560"/>
                    <a:pt x="15482" y="18560"/>
                  </a:cubicBezTo>
                  <a:cubicBezTo>
                    <a:pt x="16106" y="18272"/>
                    <a:pt x="16731" y="17696"/>
                    <a:pt x="17355" y="17408"/>
                  </a:cubicBezTo>
                  <a:cubicBezTo>
                    <a:pt x="17605" y="17408"/>
                    <a:pt x="17979" y="17120"/>
                    <a:pt x="18229" y="17120"/>
                  </a:cubicBezTo>
                  <a:cubicBezTo>
                    <a:pt x="18479" y="16832"/>
                    <a:pt x="18479" y="16832"/>
                    <a:pt x="18603" y="16544"/>
                  </a:cubicBezTo>
                  <a:cubicBezTo>
                    <a:pt x="18603" y="16544"/>
                    <a:pt x="18728" y="16544"/>
                    <a:pt x="18728" y="16544"/>
                  </a:cubicBezTo>
                  <a:cubicBezTo>
                    <a:pt x="18853" y="16832"/>
                    <a:pt x="18853" y="16832"/>
                    <a:pt x="18853" y="17120"/>
                  </a:cubicBezTo>
                  <a:cubicBezTo>
                    <a:pt x="18978" y="17120"/>
                    <a:pt x="19103" y="17120"/>
                    <a:pt x="19103" y="16544"/>
                  </a:cubicBezTo>
                  <a:cubicBezTo>
                    <a:pt x="19228" y="16256"/>
                    <a:pt x="19228" y="16256"/>
                    <a:pt x="19353" y="16256"/>
                  </a:cubicBezTo>
                  <a:cubicBezTo>
                    <a:pt x="19353" y="16256"/>
                    <a:pt x="19477" y="16544"/>
                    <a:pt x="19477" y="16544"/>
                  </a:cubicBezTo>
                  <a:cubicBezTo>
                    <a:pt x="19602" y="16544"/>
                    <a:pt x="19602" y="16256"/>
                    <a:pt x="19727" y="16256"/>
                  </a:cubicBezTo>
                  <a:cubicBezTo>
                    <a:pt x="19727" y="16256"/>
                    <a:pt x="19852" y="16544"/>
                    <a:pt x="19852" y="16544"/>
                  </a:cubicBezTo>
                  <a:cubicBezTo>
                    <a:pt x="19977" y="16544"/>
                    <a:pt x="19977" y="16544"/>
                    <a:pt x="19977" y="16544"/>
                  </a:cubicBezTo>
                  <a:cubicBezTo>
                    <a:pt x="20102" y="16832"/>
                    <a:pt x="20227" y="16832"/>
                    <a:pt x="20351" y="16832"/>
                  </a:cubicBezTo>
                  <a:cubicBezTo>
                    <a:pt x="20476" y="16832"/>
                    <a:pt x="20476" y="16832"/>
                    <a:pt x="20476" y="16832"/>
                  </a:cubicBezTo>
                  <a:cubicBezTo>
                    <a:pt x="20601" y="16832"/>
                    <a:pt x="20601" y="16544"/>
                    <a:pt x="20726" y="16544"/>
                  </a:cubicBezTo>
                  <a:cubicBezTo>
                    <a:pt x="20726" y="16544"/>
                    <a:pt x="20976" y="16544"/>
                    <a:pt x="20976" y="16832"/>
                  </a:cubicBezTo>
                  <a:cubicBezTo>
                    <a:pt x="20976" y="17120"/>
                    <a:pt x="20976" y="17120"/>
                    <a:pt x="20976" y="17120"/>
                  </a:cubicBezTo>
                  <a:cubicBezTo>
                    <a:pt x="20851" y="17120"/>
                    <a:pt x="20976" y="17408"/>
                    <a:pt x="20976" y="17696"/>
                  </a:cubicBezTo>
                  <a:cubicBezTo>
                    <a:pt x="21101" y="17696"/>
                    <a:pt x="21101" y="17408"/>
                    <a:pt x="21225" y="17408"/>
                  </a:cubicBezTo>
                  <a:cubicBezTo>
                    <a:pt x="21225" y="17120"/>
                    <a:pt x="21475" y="16832"/>
                    <a:pt x="21600" y="17120"/>
                  </a:cubicBezTo>
                  <a:cubicBezTo>
                    <a:pt x="21600" y="16832"/>
                    <a:pt x="21600" y="16832"/>
                    <a:pt x="21600" y="16832"/>
                  </a:cubicBezTo>
                  <a:cubicBezTo>
                    <a:pt x="21600" y="16544"/>
                    <a:pt x="21600" y="16544"/>
                    <a:pt x="21600" y="16544"/>
                  </a:cubicBezTo>
                  <a:cubicBezTo>
                    <a:pt x="21600" y="16544"/>
                    <a:pt x="21600" y="16544"/>
                    <a:pt x="21600" y="16256"/>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77" name="Shape 768">
              <a:extLst>
                <a:ext uri="{FF2B5EF4-FFF2-40B4-BE49-F238E27FC236}">
                  <a16:creationId xmlns:a16="http://schemas.microsoft.com/office/drawing/2014/main" id="{E2E08832-388A-4B8F-B4E4-217EE51C036B}"/>
                </a:ext>
              </a:extLst>
            </p:cNvPr>
            <p:cNvSpPr/>
            <p:nvPr/>
          </p:nvSpPr>
          <p:spPr>
            <a:xfrm>
              <a:off x="4436444" y="292497"/>
              <a:ext cx="3924335" cy="4714021"/>
            </a:xfrm>
            <a:custGeom>
              <a:avLst/>
              <a:gdLst/>
              <a:ahLst/>
              <a:cxnLst>
                <a:cxn ang="0">
                  <a:pos x="wd2" y="hd2"/>
                </a:cxn>
                <a:cxn ang="5400000">
                  <a:pos x="wd2" y="hd2"/>
                </a:cxn>
                <a:cxn ang="10800000">
                  <a:pos x="wd2" y="hd2"/>
                </a:cxn>
                <a:cxn ang="16200000">
                  <a:pos x="wd2" y="hd2"/>
                </a:cxn>
              </a:cxnLst>
              <a:rect l="0" t="0" r="r" b="b"/>
              <a:pathLst>
                <a:path w="21600" h="21526" extrusionOk="0">
                  <a:moveTo>
                    <a:pt x="269" y="19819"/>
                  </a:moveTo>
                  <a:cubicBezTo>
                    <a:pt x="269" y="19745"/>
                    <a:pt x="269" y="19596"/>
                    <a:pt x="179" y="19596"/>
                  </a:cubicBezTo>
                  <a:cubicBezTo>
                    <a:pt x="179" y="19596"/>
                    <a:pt x="179" y="19670"/>
                    <a:pt x="179" y="19670"/>
                  </a:cubicBezTo>
                  <a:cubicBezTo>
                    <a:pt x="179" y="19745"/>
                    <a:pt x="179" y="19745"/>
                    <a:pt x="269" y="19819"/>
                  </a:cubicBezTo>
                  <a:cubicBezTo>
                    <a:pt x="179" y="19745"/>
                    <a:pt x="179" y="19967"/>
                    <a:pt x="179" y="19967"/>
                  </a:cubicBezTo>
                  <a:cubicBezTo>
                    <a:pt x="269" y="20041"/>
                    <a:pt x="359" y="19819"/>
                    <a:pt x="269" y="19819"/>
                  </a:cubicBezTo>
                  <a:close/>
                  <a:moveTo>
                    <a:pt x="5109" y="12099"/>
                  </a:moveTo>
                  <a:cubicBezTo>
                    <a:pt x="5109" y="12099"/>
                    <a:pt x="5109" y="12099"/>
                    <a:pt x="5109" y="12173"/>
                  </a:cubicBezTo>
                  <a:cubicBezTo>
                    <a:pt x="5198" y="12173"/>
                    <a:pt x="5198" y="12173"/>
                    <a:pt x="5198" y="12173"/>
                  </a:cubicBezTo>
                  <a:cubicBezTo>
                    <a:pt x="5198" y="12173"/>
                    <a:pt x="5288" y="12173"/>
                    <a:pt x="5288" y="12173"/>
                  </a:cubicBezTo>
                  <a:cubicBezTo>
                    <a:pt x="5288" y="12248"/>
                    <a:pt x="5288" y="12248"/>
                    <a:pt x="5378" y="12248"/>
                  </a:cubicBezTo>
                  <a:cubicBezTo>
                    <a:pt x="5378" y="12173"/>
                    <a:pt x="5378" y="12173"/>
                    <a:pt x="5378" y="12173"/>
                  </a:cubicBezTo>
                  <a:cubicBezTo>
                    <a:pt x="5378" y="12099"/>
                    <a:pt x="5288" y="12173"/>
                    <a:pt x="5288" y="12099"/>
                  </a:cubicBezTo>
                  <a:cubicBezTo>
                    <a:pt x="5288" y="12099"/>
                    <a:pt x="5288" y="12099"/>
                    <a:pt x="5198" y="12025"/>
                  </a:cubicBezTo>
                  <a:cubicBezTo>
                    <a:pt x="5198" y="12025"/>
                    <a:pt x="5198" y="12025"/>
                    <a:pt x="5109" y="12025"/>
                  </a:cubicBezTo>
                  <a:cubicBezTo>
                    <a:pt x="5109" y="11951"/>
                    <a:pt x="5019" y="11951"/>
                    <a:pt x="5019" y="12025"/>
                  </a:cubicBezTo>
                  <a:cubicBezTo>
                    <a:pt x="5109" y="12099"/>
                    <a:pt x="5198" y="12025"/>
                    <a:pt x="5198" y="12099"/>
                  </a:cubicBezTo>
                  <a:cubicBezTo>
                    <a:pt x="5198" y="12099"/>
                    <a:pt x="5198" y="12099"/>
                    <a:pt x="5109" y="12099"/>
                  </a:cubicBezTo>
                  <a:close/>
                  <a:moveTo>
                    <a:pt x="6005" y="10986"/>
                  </a:moveTo>
                  <a:cubicBezTo>
                    <a:pt x="6005" y="10986"/>
                    <a:pt x="6005" y="10912"/>
                    <a:pt x="6005" y="10912"/>
                  </a:cubicBezTo>
                  <a:cubicBezTo>
                    <a:pt x="6005" y="10912"/>
                    <a:pt x="6005" y="10912"/>
                    <a:pt x="6005" y="10912"/>
                  </a:cubicBezTo>
                  <a:cubicBezTo>
                    <a:pt x="6005" y="10837"/>
                    <a:pt x="6005" y="10912"/>
                    <a:pt x="6095" y="10837"/>
                  </a:cubicBezTo>
                  <a:cubicBezTo>
                    <a:pt x="6095" y="10837"/>
                    <a:pt x="6184" y="10763"/>
                    <a:pt x="6274" y="10763"/>
                  </a:cubicBezTo>
                  <a:cubicBezTo>
                    <a:pt x="6184" y="10763"/>
                    <a:pt x="6184" y="10615"/>
                    <a:pt x="6184" y="10615"/>
                  </a:cubicBezTo>
                  <a:cubicBezTo>
                    <a:pt x="6184" y="10540"/>
                    <a:pt x="6095" y="10466"/>
                    <a:pt x="6095" y="10466"/>
                  </a:cubicBezTo>
                  <a:cubicBezTo>
                    <a:pt x="6005" y="10466"/>
                    <a:pt x="6005" y="10540"/>
                    <a:pt x="6005" y="10615"/>
                  </a:cubicBezTo>
                  <a:cubicBezTo>
                    <a:pt x="6005" y="10615"/>
                    <a:pt x="6005" y="10615"/>
                    <a:pt x="6005" y="10615"/>
                  </a:cubicBezTo>
                  <a:cubicBezTo>
                    <a:pt x="6005" y="10615"/>
                    <a:pt x="6005" y="10615"/>
                    <a:pt x="6005" y="10615"/>
                  </a:cubicBezTo>
                  <a:cubicBezTo>
                    <a:pt x="6005" y="10615"/>
                    <a:pt x="6095" y="10615"/>
                    <a:pt x="6095" y="10615"/>
                  </a:cubicBezTo>
                  <a:cubicBezTo>
                    <a:pt x="6184" y="10615"/>
                    <a:pt x="5915" y="10763"/>
                    <a:pt x="6005" y="10763"/>
                  </a:cubicBezTo>
                  <a:cubicBezTo>
                    <a:pt x="6005" y="10763"/>
                    <a:pt x="6005" y="10837"/>
                    <a:pt x="6005" y="10837"/>
                  </a:cubicBezTo>
                  <a:cubicBezTo>
                    <a:pt x="5915" y="10763"/>
                    <a:pt x="5915" y="10912"/>
                    <a:pt x="5915" y="10912"/>
                  </a:cubicBezTo>
                  <a:cubicBezTo>
                    <a:pt x="5915" y="10912"/>
                    <a:pt x="5915" y="10986"/>
                    <a:pt x="5915" y="11060"/>
                  </a:cubicBezTo>
                  <a:cubicBezTo>
                    <a:pt x="5915" y="11060"/>
                    <a:pt x="5915" y="10986"/>
                    <a:pt x="6005" y="10986"/>
                  </a:cubicBezTo>
                  <a:close/>
                  <a:moveTo>
                    <a:pt x="6543" y="6532"/>
                  </a:moveTo>
                  <a:cubicBezTo>
                    <a:pt x="6543" y="6458"/>
                    <a:pt x="6722" y="6458"/>
                    <a:pt x="6722" y="6384"/>
                  </a:cubicBezTo>
                  <a:cubicBezTo>
                    <a:pt x="6722" y="6384"/>
                    <a:pt x="6632" y="6310"/>
                    <a:pt x="6632" y="6310"/>
                  </a:cubicBezTo>
                  <a:cubicBezTo>
                    <a:pt x="6632" y="6310"/>
                    <a:pt x="6632" y="6310"/>
                    <a:pt x="6632" y="6310"/>
                  </a:cubicBezTo>
                  <a:cubicBezTo>
                    <a:pt x="6632" y="6310"/>
                    <a:pt x="6722" y="6384"/>
                    <a:pt x="6722" y="6310"/>
                  </a:cubicBezTo>
                  <a:cubicBezTo>
                    <a:pt x="6812" y="6310"/>
                    <a:pt x="6722" y="6235"/>
                    <a:pt x="6722" y="6161"/>
                  </a:cubicBezTo>
                  <a:cubicBezTo>
                    <a:pt x="6722" y="6235"/>
                    <a:pt x="6722" y="6235"/>
                    <a:pt x="6722" y="6161"/>
                  </a:cubicBezTo>
                  <a:cubicBezTo>
                    <a:pt x="6722" y="6161"/>
                    <a:pt x="6722" y="6161"/>
                    <a:pt x="6812" y="6161"/>
                  </a:cubicBezTo>
                  <a:cubicBezTo>
                    <a:pt x="6812" y="6161"/>
                    <a:pt x="6722" y="6161"/>
                    <a:pt x="6722" y="6161"/>
                  </a:cubicBezTo>
                  <a:cubicBezTo>
                    <a:pt x="6812" y="6087"/>
                    <a:pt x="6812" y="6087"/>
                    <a:pt x="6722" y="6013"/>
                  </a:cubicBezTo>
                  <a:cubicBezTo>
                    <a:pt x="6722" y="6087"/>
                    <a:pt x="6722" y="6087"/>
                    <a:pt x="6722" y="6161"/>
                  </a:cubicBezTo>
                  <a:cubicBezTo>
                    <a:pt x="6632" y="6161"/>
                    <a:pt x="6632" y="6235"/>
                    <a:pt x="6632" y="6310"/>
                  </a:cubicBezTo>
                  <a:cubicBezTo>
                    <a:pt x="6543" y="6384"/>
                    <a:pt x="6543" y="6458"/>
                    <a:pt x="6453" y="6606"/>
                  </a:cubicBezTo>
                  <a:cubicBezTo>
                    <a:pt x="6543" y="6606"/>
                    <a:pt x="6543" y="6532"/>
                    <a:pt x="6543" y="6532"/>
                  </a:cubicBezTo>
                  <a:close/>
                  <a:moveTo>
                    <a:pt x="7080" y="6087"/>
                  </a:moveTo>
                  <a:cubicBezTo>
                    <a:pt x="7080" y="6087"/>
                    <a:pt x="7080" y="6161"/>
                    <a:pt x="7080" y="6161"/>
                  </a:cubicBezTo>
                  <a:cubicBezTo>
                    <a:pt x="7080" y="6161"/>
                    <a:pt x="7080" y="6087"/>
                    <a:pt x="7080" y="6087"/>
                  </a:cubicBezTo>
                  <a:cubicBezTo>
                    <a:pt x="7170" y="6087"/>
                    <a:pt x="7080" y="6013"/>
                    <a:pt x="7080" y="6013"/>
                  </a:cubicBezTo>
                  <a:cubicBezTo>
                    <a:pt x="7170" y="5938"/>
                    <a:pt x="7170" y="6087"/>
                    <a:pt x="7170" y="6087"/>
                  </a:cubicBezTo>
                  <a:cubicBezTo>
                    <a:pt x="7260" y="6087"/>
                    <a:pt x="7260" y="6087"/>
                    <a:pt x="7260" y="6013"/>
                  </a:cubicBezTo>
                  <a:cubicBezTo>
                    <a:pt x="7260" y="5938"/>
                    <a:pt x="7260" y="6013"/>
                    <a:pt x="7260" y="6013"/>
                  </a:cubicBezTo>
                  <a:cubicBezTo>
                    <a:pt x="7439" y="6013"/>
                    <a:pt x="7349" y="5938"/>
                    <a:pt x="7349" y="5938"/>
                  </a:cubicBezTo>
                  <a:cubicBezTo>
                    <a:pt x="7349" y="5938"/>
                    <a:pt x="7349" y="5938"/>
                    <a:pt x="7439" y="5864"/>
                  </a:cubicBezTo>
                  <a:cubicBezTo>
                    <a:pt x="7439" y="5938"/>
                    <a:pt x="7439" y="5938"/>
                    <a:pt x="7439" y="5938"/>
                  </a:cubicBezTo>
                  <a:cubicBezTo>
                    <a:pt x="7439" y="5864"/>
                    <a:pt x="7529" y="5938"/>
                    <a:pt x="7529" y="5864"/>
                  </a:cubicBezTo>
                  <a:cubicBezTo>
                    <a:pt x="7529" y="5864"/>
                    <a:pt x="7618" y="5864"/>
                    <a:pt x="7618" y="5790"/>
                  </a:cubicBezTo>
                  <a:cubicBezTo>
                    <a:pt x="7618" y="5790"/>
                    <a:pt x="7618" y="5790"/>
                    <a:pt x="7618" y="5716"/>
                  </a:cubicBezTo>
                  <a:cubicBezTo>
                    <a:pt x="7529" y="5716"/>
                    <a:pt x="7529" y="5716"/>
                    <a:pt x="7529" y="5716"/>
                  </a:cubicBezTo>
                  <a:cubicBezTo>
                    <a:pt x="7439" y="5716"/>
                    <a:pt x="7529" y="5641"/>
                    <a:pt x="7439" y="5641"/>
                  </a:cubicBezTo>
                  <a:cubicBezTo>
                    <a:pt x="7349" y="5567"/>
                    <a:pt x="7349" y="5716"/>
                    <a:pt x="7349" y="5716"/>
                  </a:cubicBezTo>
                  <a:cubicBezTo>
                    <a:pt x="7349" y="5716"/>
                    <a:pt x="7260" y="5716"/>
                    <a:pt x="7260" y="5716"/>
                  </a:cubicBezTo>
                  <a:cubicBezTo>
                    <a:pt x="7260" y="5716"/>
                    <a:pt x="7260" y="5716"/>
                    <a:pt x="7260" y="5716"/>
                  </a:cubicBezTo>
                  <a:cubicBezTo>
                    <a:pt x="7260" y="5716"/>
                    <a:pt x="7260" y="5716"/>
                    <a:pt x="7260" y="5716"/>
                  </a:cubicBezTo>
                  <a:cubicBezTo>
                    <a:pt x="7170" y="5716"/>
                    <a:pt x="7170" y="5716"/>
                    <a:pt x="7080" y="5790"/>
                  </a:cubicBezTo>
                  <a:cubicBezTo>
                    <a:pt x="7080" y="5790"/>
                    <a:pt x="7170" y="5790"/>
                    <a:pt x="7170" y="5790"/>
                  </a:cubicBezTo>
                  <a:cubicBezTo>
                    <a:pt x="7170" y="5864"/>
                    <a:pt x="7080" y="5864"/>
                    <a:pt x="7080" y="5864"/>
                  </a:cubicBezTo>
                  <a:cubicBezTo>
                    <a:pt x="7080" y="5864"/>
                    <a:pt x="7080" y="5938"/>
                    <a:pt x="7080" y="5938"/>
                  </a:cubicBezTo>
                  <a:cubicBezTo>
                    <a:pt x="7080" y="5938"/>
                    <a:pt x="7080" y="5938"/>
                    <a:pt x="7080" y="5938"/>
                  </a:cubicBezTo>
                  <a:cubicBezTo>
                    <a:pt x="7080" y="5938"/>
                    <a:pt x="7080" y="5938"/>
                    <a:pt x="7080" y="5938"/>
                  </a:cubicBezTo>
                  <a:cubicBezTo>
                    <a:pt x="7080" y="5938"/>
                    <a:pt x="7080" y="5938"/>
                    <a:pt x="7080" y="6013"/>
                  </a:cubicBezTo>
                  <a:cubicBezTo>
                    <a:pt x="7080" y="5938"/>
                    <a:pt x="7080" y="5938"/>
                    <a:pt x="7170" y="5938"/>
                  </a:cubicBezTo>
                  <a:cubicBezTo>
                    <a:pt x="7080" y="6013"/>
                    <a:pt x="7080" y="6013"/>
                    <a:pt x="7080" y="6087"/>
                  </a:cubicBezTo>
                  <a:close/>
                  <a:moveTo>
                    <a:pt x="7708" y="5790"/>
                  </a:moveTo>
                  <a:cubicBezTo>
                    <a:pt x="7708" y="5790"/>
                    <a:pt x="7798" y="5790"/>
                    <a:pt x="7798" y="5790"/>
                  </a:cubicBezTo>
                  <a:cubicBezTo>
                    <a:pt x="7708" y="5790"/>
                    <a:pt x="7708" y="5790"/>
                    <a:pt x="7618" y="5864"/>
                  </a:cubicBezTo>
                  <a:cubicBezTo>
                    <a:pt x="7618" y="5864"/>
                    <a:pt x="7708" y="5938"/>
                    <a:pt x="7618" y="5938"/>
                  </a:cubicBezTo>
                  <a:cubicBezTo>
                    <a:pt x="7708" y="5938"/>
                    <a:pt x="7798" y="5938"/>
                    <a:pt x="7798" y="5864"/>
                  </a:cubicBezTo>
                  <a:cubicBezTo>
                    <a:pt x="7798" y="5938"/>
                    <a:pt x="7977" y="5790"/>
                    <a:pt x="8066" y="5790"/>
                  </a:cubicBezTo>
                  <a:cubicBezTo>
                    <a:pt x="7977" y="5716"/>
                    <a:pt x="8066" y="5716"/>
                    <a:pt x="8066" y="5716"/>
                  </a:cubicBezTo>
                  <a:cubicBezTo>
                    <a:pt x="8066" y="5641"/>
                    <a:pt x="8066" y="5567"/>
                    <a:pt x="8156" y="5641"/>
                  </a:cubicBezTo>
                  <a:cubicBezTo>
                    <a:pt x="8156" y="5716"/>
                    <a:pt x="8066" y="5790"/>
                    <a:pt x="8156" y="5716"/>
                  </a:cubicBezTo>
                  <a:cubicBezTo>
                    <a:pt x="8156" y="5716"/>
                    <a:pt x="8335" y="5641"/>
                    <a:pt x="8246" y="5567"/>
                  </a:cubicBezTo>
                  <a:cubicBezTo>
                    <a:pt x="8335" y="5567"/>
                    <a:pt x="8335" y="5567"/>
                    <a:pt x="8335" y="5493"/>
                  </a:cubicBezTo>
                  <a:cubicBezTo>
                    <a:pt x="8335" y="5567"/>
                    <a:pt x="8335" y="5567"/>
                    <a:pt x="8335" y="5567"/>
                  </a:cubicBezTo>
                  <a:cubicBezTo>
                    <a:pt x="8425" y="5567"/>
                    <a:pt x="8425" y="5419"/>
                    <a:pt x="8425" y="5419"/>
                  </a:cubicBezTo>
                  <a:cubicBezTo>
                    <a:pt x="8425" y="5419"/>
                    <a:pt x="8425" y="5419"/>
                    <a:pt x="8425" y="5419"/>
                  </a:cubicBezTo>
                  <a:cubicBezTo>
                    <a:pt x="8335" y="5419"/>
                    <a:pt x="8335" y="5419"/>
                    <a:pt x="8335" y="5419"/>
                  </a:cubicBezTo>
                  <a:cubicBezTo>
                    <a:pt x="8335" y="5419"/>
                    <a:pt x="8246" y="5419"/>
                    <a:pt x="8246" y="5419"/>
                  </a:cubicBezTo>
                  <a:cubicBezTo>
                    <a:pt x="8246" y="5419"/>
                    <a:pt x="8246" y="5493"/>
                    <a:pt x="8246" y="5493"/>
                  </a:cubicBezTo>
                  <a:cubicBezTo>
                    <a:pt x="8246" y="5567"/>
                    <a:pt x="8156" y="5567"/>
                    <a:pt x="8156" y="5567"/>
                  </a:cubicBezTo>
                  <a:cubicBezTo>
                    <a:pt x="8156" y="5567"/>
                    <a:pt x="8246" y="5493"/>
                    <a:pt x="8156" y="5419"/>
                  </a:cubicBezTo>
                  <a:cubicBezTo>
                    <a:pt x="8066" y="5419"/>
                    <a:pt x="8066" y="5493"/>
                    <a:pt x="8066" y="5567"/>
                  </a:cubicBezTo>
                  <a:cubicBezTo>
                    <a:pt x="8066" y="5493"/>
                    <a:pt x="8066" y="5419"/>
                    <a:pt x="7977" y="5419"/>
                  </a:cubicBezTo>
                  <a:cubicBezTo>
                    <a:pt x="7887" y="5419"/>
                    <a:pt x="7977" y="5493"/>
                    <a:pt x="7977" y="5567"/>
                  </a:cubicBezTo>
                  <a:cubicBezTo>
                    <a:pt x="7887" y="5493"/>
                    <a:pt x="7887" y="5493"/>
                    <a:pt x="7798" y="5567"/>
                  </a:cubicBezTo>
                  <a:cubicBezTo>
                    <a:pt x="7887" y="5567"/>
                    <a:pt x="7887" y="5567"/>
                    <a:pt x="7887" y="5641"/>
                  </a:cubicBezTo>
                  <a:cubicBezTo>
                    <a:pt x="7887" y="5567"/>
                    <a:pt x="7887" y="5567"/>
                    <a:pt x="7887" y="5567"/>
                  </a:cubicBezTo>
                  <a:cubicBezTo>
                    <a:pt x="7887" y="5641"/>
                    <a:pt x="7887" y="5716"/>
                    <a:pt x="7887" y="5641"/>
                  </a:cubicBezTo>
                  <a:cubicBezTo>
                    <a:pt x="7887" y="5641"/>
                    <a:pt x="7798" y="5716"/>
                    <a:pt x="7887" y="5716"/>
                  </a:cubicBezTo>
                  <a:cubicBezTo>
                    <a:pt x="7798" y="5716"/>
                    <a:pt x="7798" y="5641"/>
                    <a:pt x="7798" y="5641"/>
                  </a:cubicBezTo>
                  <a:cubicBezTo>
                    <a:pt x="7708" y="5641"/>
                    <a:pt x="7798" y="5716"/>
                    <a:pt x="7798" y="5716"/>
                  </a:cubicBezTo>
                  <a:cubicBezTo>
                    <a:pt x="7708" y="5716"/>
                    <a:pt x="7708" y="5790"/>
                    <a:pt x="7708" y="5790"/>
                  </a:cubicBezTo>
                  <a:close/>
                  <a:moveTo>
                    <a:pt x="8694" y="5196"/>
                  </a:moveTo>
                  <a:cubicBezTo>
                    <a:pt x="8694" y="5196"/>
                    <a:pt x="8694" y="5196"/>
                    <a:pt x="8694" y="5196"/>
                  </a:cubicBezTo>
                  <a:cubicBezTo>
                    <a:pt x="8694" y="5196"/>
                    <a:pt x="8694" y="5122"/>
                    <a:pt x="8604" y="5122"/>
                  </a:cubicBezTo>
                  <a:cubicBezTo>
                    <a:pt x="8604" y="5196"/>
                    <a:pt x="8515" y="5196"/>
                    <a:pt x="8515" y="5196"/>
                  </a:cubicBezTo>
                  <a:cubicBezTo>
                    <a:pt x="8515" y="5196"/>
                    <a:pt x="8515" y="5196"/>
                    <a:pt x="8515" y="5270"/>
                  </a:cubicBezTo>
                  <a:cubicBezTo>
                    <a:pt x="8604" y="5270"/>
                    <a:pt x="8515" y="5345"/>
                    <a:pt x="8604" y="5345"/>
                  </a:cubicBezTo>
                  <a:cubicBezTo>
                    <a:pt x="8515" y="5270"/>
                    <a:pt x="8515" y="5345"/>
                    <a:pt x="8604" y="5345"/>
                  </a:cubicBezTo>
                  <a:cubicBezTo>
                    <a:pt x="8515" y="5345"/>
                    <a:pt x="8425" y="5419"/>
                    <a:pt x="8425" y="5493"/>
                  </a:cubicBezTo>
                  <a:cubicBezTo>
                    <a:pt x="8425" y="5567"/>
                    <a:pt x="8335" y="5641"/>
                    <a:pt x="8335" y="5716"/>
                  </a:cubicBezTo>
                  <a:cubicBezTo>
                    <a:pt x="8335" y="5790"/>
                    <a:pt x="8335" y="5716"/>
                    <a:pt x="8425" y="5716"/>
                  </a:cubicBezTo>
                  <a:cubicBezTo>
                    <a:pt x="8425" y="5641"/>
                    <a:pt x="8604" y="5567"/>
                    <a:pt x="8515" y="5567"/>
                  </a:cubicBezTo>
                  <a:cubicBezTo>
                    <a:pt x="8515" y="5493"/>
                    <a:pt x="8604" y="5493"/>
                    <a:pt x="8604" y="5419"/>
                  </a:cubicBezTo>
                  <a:cubicBezTo>
                    <a:pt x="8694" y="5493"/>
                    <a:pt x="8783" y="5419"/>
                    <a:pt x="8783" y="5345"/>
                  </a:cubicBezTo>
                  <a:cubicBezTo>
                    <a:pt x="8783" y="5345"/>
                    <a:pt x="8783" y="5270"/>
                    <a:pt x="8783" y="5345"/>
                  </a:cubicBezTo>
                  <a:cubicBezTo>
                    <a:pt x="8783" y="5345"/>
                    <a:pt x="8783" y="5345"/>
                    <a:pt x="8783" y="5419"/>
                  </a:cubicBezTo>
                  <a:cubicBezTo>
                    <a:pt x="8783" y="5419"/>
                    <a:pt x="8783" y="5419"/>
                    <a:pt x="8694" y="5493"/>
                  </a:cubicBezTo>
                  <a:cubicBezTo>
                    <a:pt x="8694" y="5493"/>
                    <a:pt x="8604" y="5567"/>
                    <a:pt x="8604" y="5567"/>
                  </a:cubicBezTo>
                  <a:cubicBezTo>
                    <a:pt x="8604" y="5641"/>
                    <a:pt x="8694" y="5567"/>
                    <a:pt x="8783" y="5641"/>
                  </a:cubicBezTo>
                  <a:cubicBezTo>
                    <a:pt x="8783" y="5641"/>
                    <a:pt x="8873" y="5641"/>
                    <a:pt x="8783" y="5641"/>
                  </a:cubicBezTo>
                  <a:cubicBezTo>
                    <a:pt x="8873" y="5716"/>
                    <a:pt x="8873" y="5641"/>
                    <a:pt x="8873" y="5567"/>
                  </a:cubicBezTo>
                  <a:cubicBezTo>
                    <a:pt x="8873" y="5567"/>
                    <a:pt x="8873" y="5567"/>
                    <a:pt x="8873" y="5567"/>
                  </a:cubicBezTo>
                  <a:cubicBezTo>
                    <a:pt x="8873" y="5567"/>
                    <a:pt x="8873" y="5567"/>
                    <a:pt x="8963" y="5567"/>
                  </a:cubicBezTo>
                  <a:cubicBezTo>
                    <a:pt x="8873" y="5493"/>
                    <a:pt x="8963" y="5493"/>
                    <a:pt x="8963" y="5419"/>
                  </a:cubicBezTo>
                  <a:cubicBezTo>
                    <a:pt x="8963" y="5493"/>
                    <a:pt x="8963" y="5493"/>
                    <a:pt x="8963" y="5493"/>
                  </a:cubicBezTo>
                  <a:cubicBezTo>
                    <a:pt x="8963" y="5493"/>
                    <a:pt x="8963" y="5419"/>
                    <a:pt x="8963" y="5419"/>
                  </a:cubicBezTo>
                  <a:cubicBezTo>
                    <a:pt x="8963" y="5419"/>
                    <a:pt x="8963" y="5419"/>
                    <a:pt x="8963" y="5419"/>
                  </a:cubicBezTo>
                  <a:cubicBezTo>
                    <a:pt x="9052" y="5419"/>
                    <a:pt x="9052" y="5345"/>
                    <a:pt x="9052" y="5345"/>
                  </a:cubicBezTo>
                  <a:cubicBezTo>
                    <a:pt x="9052" y="5419"/>
                    <a:pt x="9052" y="5493"/>
                    <a:pt x="9052" y="5567"/>
                  </a:cubicBezTo>
                  <a:cubicBezTo>
                    <a:pt x="9142" y="5567"/>
                    <a:pt x="9232" y="5270"/>
                    <a:pt x="9232" y="5196"/>
                  </a:cubicBezTo>
                  <a:cubicBezTo>
                    <a:pt x="9321" y="5270"/>
                    <a:pt x="9321" y="5270"/>
                    <a:pt x="9321" y="5196"/>
                  </a:cubicBezTo>
                  <a:cubicBezTo>
                    <a:pt x="9411" y="5196"/>
                    <a:pt x="9411" y="5196"/>
                    <a:pt x="9500" y="5196"/>
                  </a:cubicBezTo>
                  <a:cubicBezTo>
                    <a:pt x="9500" y="5196"/>
                    <a:pt x="9500" y="5196"/>
                    <a:pt x="9590" y="5196"/>
                  </a:cubicBezTo>
                  <a:cubicBezTo>
                    <a:pt x="9590" y="5196"/>
                    <a:pt x="9590" y="5122"/>
                    <a:pt x="9590" y="5122"/>
                  </a:cubicBezTo>
                  <a:cubicBezTo>
                    <a:pt x="9590" y="5048"/>
                    <a:pt x="9590" y="4973"/>
                    <a:pt x="9590" y="4973"/>
                  </a:cubicBezTo>
                  <a:cubicBezTo>
                    <a:pt x="9590" y="4973"/>
                    <a:pt x="9590" y="4899"/>
                    <a:pt x="9590" y="4973"/>
                  </a:cubicBezTo>
                  <a:cubicBezTo>
                    <a:pt x="9590" y="4899"/>
                    <a:pt x="9590" y="4899"/>
                    <a:pt x="9590" y="4899"/>
                  </a:cubicBezTo>
                  <a:cubicBezTo>
                    <a:pt x="9590" y="4899"/>
                    <a:pt x="9590" y="4899"/>
                    <a:pt x="9590" y="4899"/>
                  </a:cubicBezTo>
                  <a:cubicBezTo>
                    <a:pt x="9590" y="4825"/>
                    <a:pt x="9590" y="4751"/>
                    <a:pt x="9590" y="4751"/>
                  </a:cubicBezTo>
                  <a:cubicBezTo>
                    <a:pt x="9590" y="4751"/>
                    <a:pt x="9590" y="4677"/>
                    <a:pt x="9590" y="4677"/>
                  </a:cubicBezTo>
                  <a:cubicBezTo>
                    <a:pt x="9590" y="4677"/>
                    <a:pt x="9500" y="4751"/>
                    <a:pt x="9500" y="4677"/>
                  </a:cubicBezTo>
                  <a:cubicBezTo>
                    <a:pt x="9500" y="4677"/>
                    <a:pt x="9500" y="4677"/>
                    <a:pt x="9500" y="4677"/>
                  </a:cubicBezTo>
                  <a:cubicBezTo>
                    <a:pt x="9500" y="4602"/>
                    <a:pt x="9411" y="4602"/>
                    <a:pt x="9411" y="4602"/>
                  </a:cubicBezTo>
                  <a:cubicBezTo>
                    <a:pt x="9411" y="4602"/>
                    <a:pt x="9411" y="4528"/>
                    <a:pt x="9321" y="4528"/>
                  </a:cubicBezTo>
                  <a:cubicBezTo>
                    <a:pt x="9321" y="4602"/>
                    <a:pt x="9411" y="4677"/>
                    <a:pt x="9411" y="4677"/>
                  </a:cubicBezTo>
                  <a:cubicBezTo>
                    <a:pt x="9321" y="4677"/>
                    <a:pt x="9321" y="4602"/>
                    <a:pt x="9321" y="4602"/>
                  </a:cubicBezTo>
                  <a:cubicBezTo>
                    <a:pt x="9232" y="4602"/>
                    <a:pt x="9232" y="4677"/>
                    <a:pt x="9232" y="4751"/>
                  </a:cubicBezTo>
                  <a:cubicBezTo>
                    <a:pt x="9232" y="4825"/>
                    <a:pt x="9321" y="4825"/>
                    <a:pt x="9321" y="4825"/>
                  </a:cubicBezTo>
                  <a:cubicBezTo>
                    <a:pt x="9321" y="4825"/>
                    <a:pt x="9232" y="4825"/>
                    <a:pt x="9142" y="4899"/>
                  </a:cubicBezTo>
                  <a:cubicBezTo>
                    <a:pt x="9142" y="4973"/>
                    <a:pt x="9232" y="4973"/>
                    <a:pt x="9232" y="5048"/>
                  </a:cubicBezTo>
                  <a:cubicBezTo>
                    <a:pt x="9232" y="5048"/>
                    <a:pt x="9232" y="4973"/>
                    <a:pt x="9142" y="4973"/>
                  </a:cubicBezTo>
                  <a:cubicBezTo>
                    <a:pt x="9142" y="4973"/>
                    <a:pt x="9052" y="5048"/>
                    <a:pt x="9052" y="5048"/>
                  </a:cubicBezTo>
                  <a:cubicBezTo>
                    <a:pt x="8963" y="5122"/>
                    <a:pt x="9052" y="5196"/>
                    <a:pt x="8963" y="5270"/>
                  </a:cubicBezTo>
                  <a:cubicBezTo>
                    <a:pt x="8963" y="5196"/>
                    <a:pt x="8963" y="5122"/>
                    <a:pt x="8963" y="5048"/>
                  </a:cubicBezTo>
                  <a:cubicBezTo>
                    <a:pt x="8963" y="5048"/>
                    <a:pt x="9052" y="4973"/>
                    <a:pt x="9142" y="4973"/>
                  </a:cubicBezTo>
                  <a:cubicBezTo>
                    <a:pt x="9142" y="4899"/>
                    <a:pt x="9142" y="4751"/>
                    <a:pt x="9142" y="4751"/>
                  </a:cubicBezTo>
                  <a:cubicBezTo>
                    <a:pt x="9052" y="4751"/>
                    <a:pt x="9052" y="4825"/>
                    <a:pt x="9052" y="4825"/>
                  </a:cubicBezTo>
                  <a:cubicBezTo>
                    <a:pt x="9052" y="4825"/>
                    <a:pt x="9052" y="4825"/>
                    <a:pt x="8963" y="4825"/>
                  </a:cubicBezTo>
                  <a:cubicBezTo>
                    <a:pt x="9052" y="4825"/>
                    <a:pt x="9052" y="4751"/>
                    <a:pt x="9052" y="4677"/>
                  </a:cubicBezTo>
                  <a:cubicBezTo>
                    <a:pt x="9052" y="4602"/>
                    <a:pt x="9142" y="4528"/>
                    <a:pt x="9052" y="4454"/>
                  </a:cubicBezTo>
                  <a:cubicBezTo>
                    <a:pt x="9052" y="4454"/>
                    <a:pt x="9052" y="4454"/>
                    <a:pt x="9052" y="4454"/>
                  </a:cubicBezTo>
                  <a:cubicBezTo>
                    <a:pt x="9052" y="4454"/>
                    <a:pt x="8963" y="4454"/>
                    <a:pt x="8963" y="4454"/>
                  </a:cubicBezTo>
                  <a:cubicBezTo>
                    <a:pt x="8963" y="4454"/>
                    <a:pt x="8963" y="4454"/>
                    <a:pt x="8873" y="4454"/>
                  </a:cubicBezTo>
                  <a:cubicBezTo>
                    <a:pt x="8873" y="4454"/>
                    <a:pt x="8783" y="4528"/>
                    <a:pt x="8873" y="4602"/>
                  </a:cubicBezTo>
                  <a:cubicBezTo>
                    <a:pt x="8783" y="4602"/>
                    <a:pt x="8783" y="4677"/>
                    <a:pt x="8873" y="4677"/>
                  </a:cubicBezTo>
                  <a:cubicBezTo>
                    <a:pt x="8783" y="4677"/>
                    <a:pt x="8783" y="4677"/>
                    <a:pt x="8783" y="4677"/>
                  </a:cubicBezTo>
                  <a:cubicBezTo>
                    <a:pt x="8694" y="4677"/>
                    <a:pt x="8783" y="4751"/>
                    <a:pt x="8694" y="4751"/>
                  </a:cubicBezTo>
                  <a:cubicBezTo>
                    <a:pt x="8694" y="4751"/>
                    <a:pt x="8694" y="4825"/>
                    <a:pt x="8783" y="4825"/>
                  </a:cubicBezTo>
                  <a:cubicBezTo>
                    <a:pt x="8783" y="4825"/>
                    <a:pt x="8873" y="4825"/>
                    <a:pt x="8873" y="4825"/>
                  </a:cubicBezTo>
                  <a:cubicBezTo>
                    <a:pt x="8873" y="4899"/>
                    <a:pt x="8873" y="4899"/>
                    <a:pt x="8873" y="4899"/>
                  </a:cubicBezTo>
                  <a:cubicBezTo>
                    <a:pt x="8783" y="4825"/>
                    <a:pt x="8783" y="4899"/>
                    <a:pt x="8694" y="4899"/>
                  </a:cubicBezTo>
                  <a:cubicBezTo>
                    <a:pt x="8694" y="4899"/>
                    <a:pt x="8694" y="4973"/>
                    <a:pt x="8694" y="5048"/>
                  </a:cubicBezTo>
                  <a:cubicBezTo>
                    <a:pt x="8783" y="5048"/>
                    <a:pt x="8783" y="5048"/>
                    <a:pt x="8873" y="5122"/>
                  </a:cubicBezTo>
                  <a:cubicBezTo>
                    <a:pt x="8783" y="5122"/>
                    <a:pt x="8783" y="5122"/>
                    <a:pt x="8783" y="5122"/>
                  </a:cubicBezTo>
                  <a:cubicBezTo>
                    <a:pt x="8783" y="5122"/>
                    <a:pt x="8783" y="5048"/>
                    <a:pt x="8783" y="5048"/>
                  </a:cubicBezTo>
                  <a:cubicBezTo>
                    <a:pt x="8783" y="5048"/>
                    <a:pt x="8694" y="5048"/>
                    <a:pt x="8694" y="5048"/>
                  </a:cubicBezTo>
                  <a:cubicBezTo>
                    <a:pt x="8694" y="5122"/>
                    <a:pt x="8694" y="5122"/>
                    <a:pt x="8694" y="5122"/>
                  </a:cubicBezTo>
                  <a:cubicBezTo>
                    <a:pt x="8694" y="5122"/>
                    <a:pt x="8694" y="5122"/>
                    <a:pt x="8694" y="5122"/>
                  </a:cubicBezTo>
                  <a:cubicBezTo>
                    <a:pt x="8694" y="5122"/>
                    <a:pt x="8694" y="5122"/>
                    <a:pt x="8694" y="5196"/>
                  </a:cubicBezTo>
                  <a:close/>
                  <a:moveTo>
                    <a:pt x="7798" y="4973"/>
                  </a:moveTo>
                  <a:cubicBezTo>
                    <a:pt x="7798" y="4973"/>
                    <a:pt x="7798" y="4973"/>
                    <a:pt x="7887" y="4973"/>
                  </a:cubicBezTo>
                  <a:cubicBezTo>
                    <a:pt x="7887" y="5048"/>
                    <a:pt x="7798" y="5122"/>
                    <a:pt x="7977" y="5122"/>
                  </a:cubicBezTo>
                  <a:cubicBezTo>
                    <a:pt x="7977" y="5122"/>
                    <a:pt x="7977" y="5048"/>
                    <a:pt x="7977" y="5048"/>
                  </a:cubicBezTo>
                  <a:cubicBezTo>
                    <a:pt x="8066" y="5048"/>
                    <a:pt x="8066" y="4973"/>
                    <a:pt x="8066" y="4899"/>
                  </a:cubicBezTo>
                  <a:cubicBezTo>
                    <a:pt x="8156" y="5048"/>
                    <a:pt x="8156" y="4973"/>
                    <a:pt x="8156" y="4899"/>
                  </a:cubicBezTo>
                  <a:cubicBezTo>
                    <a:pt x="8156" y="4899"/>
                    <a:pt x="8156" y="4973"/>
                    <a:pt x="8156" y="4973"/>
                  </a:cubicBezTo>
                  <a:cubicBezTo>
                    <a:pt x="8156" y="4973"/>
                    <a:pt x="8246" y="4973"/>
                    <a:pt x="8246" y="4973"/>
                  </a:cubicBezTo>
                  <a:cubicBezTo>
                    <a:pt x="8246" y="4973"/>
                    <a:pt x="8246" y="4899"/>
                    <a:pt x="8335" y="4899"/>
                  </a:cubicBezTo>
                  <a:cubicBezTo>
                    <a:pt x="8246" y="4973"/>
                    <a:pt x="8515" y="4825"/>
                    <a:pt x="8335" y="4825"/>
                  </a:cubicBezTo>
                  <a:cubicBezTo>
                    <a:pt x="8425" y="4751"/>
                    <a:pt x="8425" y="4825"/>
                    <a:pt x="8425" y="4899"/>
                  </a:cubicBezTo>
                  <a:cubicBezTo>
                    <a:pt x="8425" y="4899"/>
                    <a:pt x="8425" y="4899"/>
                    <a:pt x="8425" y="4973"/>
                  </a:cubicBezTo>
                  <a:cubicBezTo>
                    <a:pt x="8425" y="4899"/>
                    <a:pt x="8335" y="4973"/>
                    <a:pt x="8335" y="4973"/>
                  </a:cubicBezTo>
                  <a:cubicBezTo>
                    <a:pt x="8335" y="4973"/>
                    <a:pt x="8246" y="4973"/>
                    <a:pt x="8246" y="5048"/>
                  </a:cubicBezTo>
                  <a:cubicBezTo>
                    <a:pt x="8156" y="5048"/>
                    <a:pt x="8156" y="5122"/>
                    <a:pt x="8246" y="5122"/>
                  </a:cubicBezTo>
                  <a:cubicBezTo>
                    <a:pt x="8156" y="5196"/>
                    <a:pt x="8335" y="5196"/>
                    <a:pt x="8335" y="5122"/>
                  </a:cubicBezTo>
                  <a:cubicBezTo>
                    <a:pt x="8425" y="5122"/>
                    <a:pt x="8515" y="5122"/>
                    <a:pt x="8515" y="5048"/>
                  </a:cubicBezTo>
                  <a:cubicBezTo>
                    <a:pt x="8604" y="4973"/>
                    <a:pt x="8694" y="4899"/>
                    <a:pt x="8515" y="4825"/>
                  </a:cubicBezTo>
                  <a:cubicBezTo>
                    <a:pt x="8604" y="4751"/>
                    <a:pt x="8515" y="4751"/>
                    <a:pt x="8515" y="4751"/>
                  </a:cubicBezTo>
                  <a:cubicBezTo>
                    <a:pt x="8515" y="4751"/>
                    <a:pt x="8604" y="4751"/>
                    <a:pt x="8604" y="4751"/>
                  </a:cubicBezTo>
                  <a:cubicBezTo>
                    <a:pt x="8604" y="4751"/>
                    <a:pt x="8604" y="4751"/>
                    <a:pt x="8604" y="4751"/>
                  </a:cubicBezTo>
                  <a:cubicBezTo>
                    <a:pt x="8604" y="4677"/>
                    <a:pt x="8604" y="4677"/>
                    <a:pt x="8604" y="4677"/>
                  </a:cubicBezTo>
                  <a:cubicBezTo>
                    <a:pt x="8604" y="4677"/>
                    <a:pt x="8604" y="4602"/>
                    <a:pt x="8604" y="4602"/>
                  </a:cubicBezTo>
                  <a:cubicBezTo>
                    <a:pt x="8604" y="4602"/>
                    <a:pt x="8515" y="4677"/>
                    <a:pt x="8515" y="4677"/>
                  </a:cubicBezTo>
                  <a:cubicBezTo>
                    <a:pt x="8515" y="4677"/>
                    <a:pt x="8604" y="4528"/>
                    <a:pt x="8515" y="4528"/>
                  </a:cubicBezTo>
                  <a:cubicBezTo>
                    <a:pt x="8515" y="4528"/>
                    <a:pt x="8515" y="4602"/>
                    <a:pt x="8515" y="4602"/>
                  </a:cubicBezTo>
                  <a:cubicBezTo>
                    <a:pt x="8425" y="4602"/>
                    <a:pt x="8515" y="4528"/>
                    <a:pt x="8515" y="4528"/>
                  </a:cubicBezTo>
                  <a:cubicBezTo>
                    <a:pt x="8515" y="4528"/>
                    <a:pt x="8515" y="4528"/>
                    <a:pt x="8515" y="4528"/>
                  </a:cubicBezTo>
                  <a:cubicBezTo>
                    <a:pt x="8515" y="4528"/>
                    <a:pt x="8515" y="4528"/>
                    <a:pt x="8515" y="4528"/>
                  </a:cubicBezTo>
                  <a:cubicBezTo>
                    <a:pt x="8515" y="4454"/>
                    <a:pt x="8515" y="4454"/>
                    <a:pt x="8515" y="4454"/>
                  </a:cubicBezTo>
                  <a:cubicBezTo>
                    <a:pt x="8425" y="4454"/>
                    <a:pt x="8515" y="4380"/>
                    <a:pt x="8425" y="4380"/>
                  </a:cubicBezTo>
                  <a:cubicBezTo>
                    <a:pt x="8425" y="4305"/>
                    <a:pt x="8335" y="4305"/>
                    <a:pt x="8335" y="4380"/>
                  </a:cubicBezTo>
                  <a:cubicBezTo>
                    <a:pt x="8335" y="4454"/>
                    <a:pt x="8335" y="4528"/>
                    <a:pt x="8425" y="4528"/>
                  </a:cubicBezTo>
                  <a:cubicBezTo>
                    <a:pt x="8425" y="4602"/>
                    <a:pt x="8425" y="4602"/>
                    <a:pt x="8425" y="4602"/>
                  </a:cubicBezTo>
                  <a:cubicBezTo>
                    <a:pt x="8425" y="4677"/>
                    <a:pt x="8425" y="4677"/>
                    <a:pt x="8425" y="4677"/>
                  </a:cubicBezTo>
                  <a:cubicBezTo>
                    <a:pt x="8425" y="4677"/>
                    <a:pt x="8425" y="4677"/>
                    <a:pt x="8335" y="4602"/>
                  </a:cubicBezTo>
                  <a:cubicBezTo>
                    <a:pt x="8335" y="4677"/>
                    <a:pt x="8335" y="4751"/>
                    <a:pt x="8335" y="4751"/>
                  </a:cubicBezTo>
                  <a:cubicBezTo>
                    <a:pt x="8335" y="4677"/>
                    <a:pt x="8335" y="4677"/>
                    <a:pt x="8246" y="4602"/>
                  </a:cubicBezTo>
                  <a:cubicBezTo>
                    <a:pt x="8246" y="4677"/>
                    <a:pt x="8246" y="4677"/>
                    <a:pt x="8246" y="4751"/>
                  </a:cubicBezTo>
                  <a:cubicBezTo>
                    <a:pt x="8246" y="4751"/>
                    <a:pt x="8246" y="4825"/>
                    <a:pt x="8246" y="4825"/>
                  </a:cubicBezTo>
                  <a:cubicBezTo>
                    <a:pt x="8246" y="4825"/>
                    <a:pt x="8246" y="4751"/>
                    <a:pt x="8246" y="4751"/>
                  </a:cubicBezTo>
                  <a:cubicBezTo>
                    <a:pt x="8156" y="4751"/>
                    <a:pt x="8066" y="4825"/>
                    <a:pt x="8066" y="4825"/>
                  </a:cubicBezTo>
                  <a:cubicBezTo>
                    <a:pt x="8066" y="4825"/>
                    <a:pt x="8066" y="4677"/>
                    <a:pt x="8066" y="4677"/>
                  </a:cubicBezTo>
                  <a:cubicBezTo>
                    <a:pt x="7977" y="4677"/>
                    <a:pt x="7977" y="4751"/>
                    <a:pt x="8066" y="4751"/>
                  </a:cubicBezTo>
                  <a:cubicBezTo>
                    <a:pt x="7977" y="4751"/>
                    <a:pt x="7977" y="4825"/>
                    <a:pt x="7977" y="4825"/>
                  </a:cubicBezTo>
                  <a:cubicBezTo>
                    <a:pt x="7887" y="4825"/>
                    <a:pt x="7977" y="4751"/>
                    <a:pt x="7887" y="4751"/>
                  </a:cubicBezTo>
                  <a:cubicBezTo>
                    <a:pt x="7887" y="4751"/>
                    <a:pt x="7887" y="4825"/>
                    <a:pt x="7887" y="4825"/>
                  </a:cubicBezTo>
                  <a:cubicBezTo>
                    <a:pt x="7887" y="4825"/>
                    <a:pt x="7887" y="4825"/>
                    <a:pt x="7977" y="4825"/>
                  </a:cubicBezTo>
                  <a:cubicBezTo>
                    <a:pt x="7887" y="4899"/>
                    <a:pt x="7798" y="4899"/>
                    <a:pt x="7798" y="4973"/>
                  </a:cubicBezTo>
                  <a:close/>
                  <a:moveTo>
                    <a:pt x="8694" y="4528"/>
                  </a:moveTo>
                  <a:cubicBezTo>
                    <a:pt x="8694" y="4677"/>
                    <a:pt x="8783" y="4528"/>
                    <a:pt x="8783" y="4454"/>
                  </a:cubicBezTo>
                  <a:cubicBezTo>
                    <a:pt x="8783" y="4454"/>
                    <a:pt x="8783" y="4380"/>
                    <a:pt x="8783" y="4380"/>
                  </a:cubicBezTo>
                  <a:cubicBezTo>
                    <a:pt x="8783" y="4380"/>
                    <a:pt x="8783" y="4305"/>
                    <a:pt x="8783" y="4305"/>
                  </a:cubicBezTo>
                  <a:cubicBezTo>
                    <a:pt x="8873" y="4380"/>
                    <a:pt x="8783" y="4380"/>
                    <a:pt x="8873" y="4380"/>
                  </a:cubicBezTo>
                  <a:cubicBezTo>
                    <a:pt x="8873" y="4380"/>
                    <a:pt x="8963" y="4305"/>
                    <a:pt x="9052" y="4305"/>
                  </a:cubicBezTo>
                  <a:cubicBezTo>
                    <a:pt x="9052" y="4231"/>
                    <a:pt x="9052" y="4231"/>
                    <a:pt x="9142" y="4157"/>
                  </a:cubicBezTo>
                  <a:cubicBezTo>
                    <a:pt x="9232" y="4083"/>
                    <a:pt x="9232" y="4083"/>
                    <a:pt x="9232" y="3934"/>
                  </a:cubicBezTo>
                  <a:cubicBezTo>
                    <a:pt x="9232" y="3934"/>
                    <a:pt x="9321" y="3786"/>
                    <a:pt x="9232" y="3786"/>
                  </a:cubicBezTo>
                  <a:cubicBezTo>
                    <a:pt x="9232" y="3712"/>
                    <a:pt x="9052" y="3860"/>
                    <a:pt x="9052" y="3860"/>
                  </a:cubicBezTo>
                  <a:cubicBezTo>
                    <a:pt x="9052" y="3860"/>
                    <a:pt x="9052" y="3934"/>
                    <a:pt x="9052" y="3934"/>
                  </a:cubicBezTo>
                  <a:cubicBezTo>
                    <a:pt x="8963" y="4008"/>
                    <a:pt x="8963" y="4083"/>
                    <a:pt x="8963" y="4083"/>
                  </a:cubicBezTo>
                  <a:cubicBezTo>
                    <a:pt x="8873" y="4083"/>
                    <a:pt x="8873" y="4083"/>
                    <a:pt x="8783" y="4157"/>
                  </a:cubicBezTo>
                  <a:cubicBezTo>
                    <a:pt x="8783" y="4157"/>
                    <a:pt x="8783" y="4157"/>
                    <a:pt x="8783" y="4231"/>
                  </a:cubicBezTo>
                  <a:cubicBezTo>
                    <a:pt x="8783" y="4305"/>
                    <a:pt x="8694" y="4454"/>
                    <a:pt x="8694" y="4528"/>
                  </a:cubicBezTo>
                  <a:close/>
                  <a:moveTo>
                    <a:pt x="9859" y="4231"/>
                  </a:moveTo>
                  <a:cubicBezTo>
                    <a:pt x="9859" y="4305"/>
                    <a:pt x="10038" y="4157"/>
                    <a:pt x="10128" y="4231"/>
                  </a:cubicBezTo>
                  <a:cubicBezTo>
                    <a:pt x="10038" y="4231"/>
                    <a:pt x="10038" y="4231"/>
                    <a:pt x="10038" y="4305"/>
                  </a:cubicBezTo>
                  <a:cubicBezTo>
                    <a:pt x="10038" y="4305"/>
                    <a:pt x="10038" y="4380"/>
                    <a:pt x="10038" y="4305"/>
                  </a:cubicBezTo>
                  <a:cubicBezTo>
                    <a:pt x="10128" y="4305"/>
                    <a:pt x="10217" y="4231"/>
                    <a:pt x="10128" y="4231"/>
                  </a:cubicBezTo>
                  <a:cubicBezTo>
                    <a:pt x="10128" y="4231"/>
                    <a:pt x="10307" y="3934"/>
                    <a:pt x="10397" y="4008"/>
                  </a:cubicBezTo>
                  <a:cubicBezTo>
                    <a:pt x="10397" y="4008"/>
                    <a:pt x="10397" y="4008"/>
                    <a:pt x="10397" y="4083"/>
                  </a:cubicBezTo>
                  <a:cubicBezTo>
                    <a:pt x="10397" y="4083"/>
                    <a:pt x="10486" y="4083"/>
                    <a:pt x="10486" y="4083"/>
                  </a:cubicBezTo>
                  <a:cubicBezTo>
                    <a:pt x="10486" y="4083"/>
                    <a:pt x="10576" y="4008"/>
                    <a:pt x="10576" y="4008"/>
                  </a:cubicBezTo>
                  <a:cubicBezTo>
                    <a:pt x="10666" y="4008"/>
                    <a:pt x="10755" y="4008"/>
                    <a:pt x="10845" y="4008"/>
                  </a:cubicBezTo>
                  <a:cubicBezTo>
                    <a:pt x="10755" y="4008"/>
                    <a:pt x="10755" y="3934"/>
                    <a:pt x="10666" y="3860"/>
                  </a:cubicBezTo>
                  <a:cubicBezTo>
                    <a:pt x="10845" y="3934"/>
                    <a:pt x="10755" y="3786"/>
                    <a:pt x="10755" y="3786"/>
                  </a:cubicBezTo>
                  <a:cubicBezTo>
                    <a:pt x="10755" y="3712"/>
                    <a:pt x="10755" y="3712"/>
                    <a:pt x="10755" y="3712"/>
                  </a:cubicBezTo>
                  <a:cubicBezTo>
                    <a:pt x="10755" y="3712"/>
                    <a:pt x="10845" y="3712"/>
                    <a:pt x="10845" y="3712"/>
                  </a:cubicBezTo>
                  <a:cubicBezTo>
                    <a:pt x="10934" y="3637"/>
                    <a:pt x="10845" y="3415"/>
                    <a:pt x="10845" y="3563"/>
                  </a:cubicBezTo>
                  <a:cubicBezTo>
                    <a:pt x="10755" y="3563"/>
                    <a:pt x="10845" y="3489"/>
                    <a:pt x="10755" y="3415"/>
                  </a:cubicBezTo>
                  <a:cubicBezTo>
                    <a:pt x="10934" y="3415"/>
                    <a:pt x="10845" y="3340"/>
                    <a:pt x="10755" y="3340"/>
                  </a:cubicBezTo>
                  <a:cubicBezTo>
                    <a:pt x="10755" y="3340"/>
                    <a:pt x="10666" y="3489"/>
                    <a:pt x="10666" y="3489"/>
                  </a:cubicBezTo>
                  <a:cubicBezTo>
                    <a:pt x="10666" y="3489"/>
                    <a:pt x="10755" y="3340"/>
                    <a:pt x="10755" y="3266"/>
                  </a:cubicBezTo>
                  <a:cubicBezTo>
                    <a:pt x="10666" y="3118"/>
                    <a:pt x="10666" y="3266"/>
                    <a:pt x="10576" y="3340"/>
                  </a:cubicBezTo>
                  <a:cubicBezTo>
                    <a:pt x="10576" y="3266"/>
                    <a:pt x="10576" y="3192"/>
                    <a:pt x="10486" y="3192"/>
                  </a:cubicBezTo>
                  <a:cubicBezTo>
                    <a:pt x="10486" y="3192"/>
                    <a:pt x="10576" y="3340"/>
                    <a:pt x="10576" y="3340"/>
                  </a:cubicBezTo>
                  <a:cubicBezTo>
                    <a:pt x="10576" y="3340"/>
                    <a:pt x="10576" y="3415"/>
                    <a:pt x="10486" y="3340"/>
                  </a:cubicBezTo>
                  <a:cubicBezTo>
                    <a:pt x="10397" y="3340"/>
                    <a:pt x="10486" y="3192"/>
                    <a:pt x="10397" y="3192"/>
                  </a:cubicBezTo>
                  <a:cubicBezTo>
                    <a:pt x="10397" y="3266"/>
                    <a:pt x="10486" y="3340"/>
                    <a:pt x="10486" y="3489"/>
                  </a:cubicBezTo>
                  <a:cubicBezTo>
                    <a:pt x="10397" y="3489"/>
                    <a:pt x="10397" y="3340"/>
                    <a:pt x="10307" y="3340"/>
                  </a:cubicBezTo>
                  <a:cubicBezTo>
                    <a:pt x="10128" y="3266"/>
                    <a:pt x="10397" y="3489"/>
                    <a:pt x="10217" y="3415"/>
                  </a:cubicBezTo>
                  <a:cubicBezTo>
                    <a:pt x="10217" y="3415"/>
                    <a:pt x="10217" y="3489"/>
                    <a:pt x="10217" y="3489"/>
                  </a:cubicBezTo>
                  <a:cubicBezTo>
                    <a:pt x="10217" y="3415"/>
                    <a:pt x="10217" y="3415"/>
                    <a:pt x="10128" y="3415"/>
                  </a:cubicBezTo>
                  <a:cubicBezTo>
                    <a:pt x="10128" y="3415"/>
                    <a:pt x="10128" y="3489"/>
                    <a:pt x="10217" y="3489"/>
                  </a:cubicBezTo>
                  <a:cubicBezTo>
                    <a:pt x="10217" y="3489"/>
                    <a:pt x="10307" y="3489"/>
                    <a:pt x="10397" y="3563"/>
                  </a:cubicBezTo>
                  <a:cubicBezTo>
                    <a:pt x="10307" y="3563"/>
                    <a:pt x="10307" y="3563"/>
                    <a:pt x="10217" y="3563"/>
                  </a:cubicBezTo>
                  <a:cubicBezTo>
                    <a:pt x="10217" y="3563"/>
                    <a:pt x="10307" y="3637"/>
                    <a:pt x="10307" y="3637"/>
                  </a:cubicBezTo>
                  <a:cubicBezTo>
                    <a:pt x="10217" y="3637"/>
                    <a:pt x="10217" y="3563"/>
                    <a:pt x="10128" y="3563"/>
                  </a:cubicBezTo>
                  <a:cubicBezTo>
                    <a:pt x="10128" y="3563"/>
                    <a:pt x="10038" y="3637"/>
                    <a:pt x="10038" y="3637"/>
                  </a:cubicBezTo>
                  <a:cubicBezTo>
                    <a:pt x="10038" y="3637"/>
                    <a:pt x="10038" y="3563"/>
                    <a:pt x="9949" y="3637"/>
                  </a:cubicBezTo>
                  <a:cubicBezTo>
                    <a:pt x="9949" y="3563"/>
                    <a:pt x="9949" y="3637"/>
                    <a:pt x="9859" y="3637"/>
                  </a:cubicBezTo>
                  <a:cubicBezTo>
                    <a:pt x="9859" y="3637"/>
                    <a:pt x="9859" y="3637"/>
                    <a:pt x="9859" y="3637"/>
                  </a:cubicBezTo>
                  <a:cubicBezTo>
                    <a:pt x="9949" y="3637"/>
                    <a:pt x="10038" y="3637"/>
                    <a:pt x="10038" y="3712"/>
                  </a:cubicBezTo>
                  <a:cubicBezTo>
                    <a:pt x="9949" y="3637"/>
                    <a:pt x="10038" y="3712"/>
                    <a:pt x="10038" y="3712"/>
                  </a:cubicBezTo>
                  <a:cubicBezTo>
                    <a:pt x="10038" y="3712"/>
                    <a:pt x="10128" y="3786"/>
                    <a:pt x="10128" y="3786"/>
                  </a:cubicBezTo>
                  <a:cubicBezTo>
                    <a:pt x="10038" y="3786"/>
                    <a:pt x="9949" y="3712"/>
                    <a:pt x="9949" y="3786"/>
                  </a:cubicBezTo>
                  <a:cubicBezTo>
                    <a:pt x="9859" y="3786"/>
                    <a:pt x="9949" y="3786"/>
                    <a:pt x="9949" y="3786"/>
                  </a:cubicBezTo>
                  <a:cubicBezTo>
                    <a:pt x="9949" y="3860"/>
                    <a:pt x="10038" y="3860"/>
                    <a:pt x="10038" y="3786"/>
                  </a:cubicBezTo>
                  <a:cubicBezTo>
                    <a:pt x="10038" y="3860"/>
                    <a:pt x="10038" y="3860"/>
                    <a:pt x="10128" y="3860"/>
                  </a:cubicBezTo>
                  <a:cubicBezTo>
                    <a:pt x="10038" y="3934"/>
                    <a:pt x="10038" y="3934"/>
                    <a:pt x="10038" y="3934"/>
                  </a:cubicBezTo>
                  <a:cubicBezTo>
                    <a:pt x="9949" y="3934"/>
                    <a:pt x="9949" y="3860"/>
                    <a:pt x="9859" y="3934"/>
                  </a:cubicBezTo>
                  <a:cubicBezTo>
                    <a:pt x="9949" y="3934"/>
                    <a:pt x="9949" y="3934"/>
                    <a:pt x="9859" y="4008"/>
                  </a:cubicBezTo>
                  <a:cubicBezTo>
                    <a:pt x="9949" y="4008"/>
                    <a:pt x="9949" y="4008"/>
                    <a:pt x="10038" y="4008"/>
                  </a:cubicBezTo>
                  <a:cubicBezTo>
                    <a:pt x="10038" y="4008"/>
                    <a:pt x="10128" y="4008"/>
                    <a:pt x="10128" y="4008"/>
                  </a:cubicBezTo>
                  <a:cubicBezTo>
                    <a:pt x="10128" y="4008"/>
                    <a:pt x="10038" y="4008"/>
                    <a:pt x="10038" y="4008"/>
                  </a:cubicBezTo>
                  <a:cubicBezTo>
                    <a:pt x="10038" y="4008"/>
                    <a:pt x="10038" y="4083"/>
                    <a:pt x="10038" y="4083"/>
                  </a:cubicBezTo>
                  <a:cubicBezTo>
                    <a:pt x="10038" y="4083"/>
                    <a:pt x="9859" y="4083"/>
                    <a:pt x="9859" y="4157"/>
                  </a:cubicBezTo>
                  <a:cubicBezTo>
                    <a:pt x="9769" y="4083"/>
                    <a:pt x="9769" y="4231"/>
                    <a:pt x="9859" y="4231"/>
                  </a:cubicBezTo>
                  <a:close/>
                  <a:moveTo>
                    <a:pt x="10845" y="3266"/>
                  </a:moveTo>
                  <a:cubicBezTo>
                    <a:pt x="10934" y="3266"/>
                    <a:pt x="10934" y="3340"/>
                    <a:pt x="11024" y="3340"/>
                  </a:cubicBezTo>
                  <a:cubicBezTo>
                    <a:pt x="11024" y="3340"/>
                    <a:pt x="11203" y="3266"/>
                    <a:pt x="11293" y="3266"/>
                  </a:cubicBezTo>
                  <a:cubicBezTo>
                    <a:pt x="11293" y="3266"/>
                    <a:pt x="11293" y="3266"/>
                    <a:pt x="11293" y="3266"/>
                  </a:cubicBezTo>
                  <a:cubicBezTo>
                    <a:pt x="11383" y="3266"/>
                    <a:pt x="11383" y="3266"/>
                    <a:pt x="11383" y="3266"/>
                  </a:cubicBezTo>
                  <a:cubicBezTo>
                    <a:pt x="11472" y="3266"/>
                    <a:pt x="11472" y="3192"/>
                    <a:pt x="11472" y="3118"/>
                  </a:cubicBezTo>
                  <a:cubicBezTo>
                    <a:pt x="11472" y="3118"/>
                    <a:pt x="11472" y="3118"/>
                    <a:pt x="11472" y="3118"/>
                  </a:cubicBezTo>
                  <a:cubicBezTo>
                    <a:pt x="11472" y="3118"/>
                    <a:pt x="11472" y="3044"/>
                    <a:pt x="11472" y="3044"/>
                  </a:cubicBezTo>
                  <a:cubicBezTo>
                    <a:pt x="11472" y="3044"/>
                    <a:pt x="11562" y="3044"/>
                    <a:pt x="11562" y="2969"/>
                  </a:cubicBezTo>
                  <a:cubicBezTo>
                    <a:pt x="11562" y="2969"/>
                    <a:pt x="11562" y="2969"/>
                    <a:pt x="11651" y="2895"/>
                  </a:cubicBezTo>
                  <a:cubicBezTo>
                    <a:pt x="11651" y="2895"/>
                    <a:pt x="11651" y="2895"/>
                    <a:pt x="11651" y="2821"/>
                  </a:cubicBezTo>
                  <a:cubicBezTo>
                    <a:pt x="11651" y="2821"/>
                    <a:pt x="11651" y="2821"/>
                    <a:pt x="11651" y="2747"/>
                  </a:cubicBezTo>
                  <a:cubicBezTo>
                    <a:pt x="11651" y="2747"/>
                    <a:pt x="11562" y="2672"/>
                    <a:pt x="11472" y="2747"/>
                  </a:cubicBezTo>
                  <a:cubicBezTo>
                    <a:pt x="11562" y="2672"/>
                    <a:pt x="11472" y="2598"/>
                    <a:pt x="11472" y="2672"/>
                  </a:cubicBezTo>
                  <a:cubicBezTo>
                    <a:pt x="11472" y="2672"/>
                    <a:pt x="11383" y="2672"/>
                    <a:pt x="11383" y="2598"/>
                  </a:cubicBezTo>
                  <a:cubicBezTo>
                    <a:pt x="11293" y="2672"/>
                    <a:pt x="11472" y="2747"/>
                    <a:pt x="11472" y="2821"/>
                  </a:cubicBezTo>
                  <a:cubicBezTo>
                    <a:pt x="11472" y="2895"/>
                    <a:pt x="11383" y="2969"/>
                    <a:pt x="11472" y="3044"/>
                  </a:cubicBezTo>
                  <a:cubicBezTo>
                    <a:pt x="11293" y="3044"/>
                    <a:pt x="11383" y="2821"/>
                    <a:pt x="11383" y="2821"/>
                  </a:cubicBezTo>
                  <a:cubicBezTo>
                    <a:pt x="11203" y="2747"/>
                    <a:pt x="11293" y="2895"/>
                    <a:pt x="11203" y="2895"/>
                  </a:cubicBezTo>
                  <a:cubicBezTo>
                    <a:pt x="11203" y="2895"/>
                    <a:pt x="11203" y="2821"/>
                    <a:pt x="11114" y="2821"/>
                  </a:cubicBezTo>
                  <a:cubicBezTo>
                    <a:pt x="11114" y="2821"/>
                    <a:pt x="11114" y="2821"/>
                    <a:pt x="11114" y="2821"/>
                  </a:cubicBezTo>
                  <a:cubicBezTo>
                    <a:pt x="11114" y="2895"/>
                    <a:pt x="11114" y="2895"/>
                    <a:pt x="11114" y="2969"/>
                  </a:cubicBezTo>
                  <a:cubicBezTo>
                    <a:pt x="11114" y="2969"/>
                    <a:pt x="11293" y="2969"/>
                    <a:pt x="11293" y="2969"/>
                  </a:cubicBezTo>
                  <a:cubicBezTo>
                    <a:pt x="11293" y="3044"/>
                    <a:pt x="11114" y="2969"/>
                    <a:pt x="11114" y="2969"/>
                  </a:cubicBezTo>
                  <a:cubicBezTo>
                    <a:pt x="10934" y="2969"/>
                    <a:pt x="10934" y="2969"/>
                    <a:pt x="11024" y="3044"/>
                  </a:cubicBezTo>
                  <a:cubicBezTo>
                    <a:pt x="11024" y="3118"/>
                    <a:pt x="11024" y="3118"/>
                    <a:pt x="11114" y="3118"/>
                  </a:cubicBezTo>
                  <a:cubicBezTo>
                    <a:pt x="11114" y="3192"/>
                    <a:pt x="11024" y="3192"/>
                    <a:pt x="11024" y="3192"/>
                  </a:cubicBezTo>
                  <a:cubicBezTo>
                    <a:pt x="11024" y="3192"/>
                    <a:pt x="11024" y="3192"/>
                    <a:pt x="11024" y="3118"/>
                  </a:cubicBezTo>
                  <a:cubicBezTo>
                    <a:pt x="10934" y="3118"/>
                    <a:pt x="10845" y="3192"/>
                    <a:pt x="10845" y="3118"/>
                  </a:cubicBezTo>
                  <a:cubicBezTo>
                    <a:pt x="10845" y="3192"/>
                    <a:pt x="10755" y="3192"/>
                    <a:pt x="10845" y="3266"/>
                  </a:cubicBezTo>
                  <a:close/>
                  <a:moveTo>
                    <a:pt x="11562" y="2375"/>
                  </a:moveTo>
                  <a:cubicBezTo>
                    <a:pt x="11472" y="2375"/>
                    <a:pt x="11472" y="2450"/>
                    <a:pt x="11562" y="2450"/>
                  </a:cubicBezTo>
                  <a:cubicBezTo>
                    <a:pt x="11562" y="2524"/>
                    <a:pt x="11472" y="2450"/>
                    <a:pt x="11472" y="2524"/>
                  </a:cubicBezTo>
                  <a:cubicBezTo>
                    <a:pt x="11383" y="2524"/>
                    <a:pt x="11472" y="2598"/>
                    <a:pt x="11562" y="2598"/>
                  </a:cubicBezTo>
                  <a:cubicBezTo>
                    <a:pt x="11562" y="2672"/>
                    <a:pt x="11651" y="2672"/>
                    <a:pt x="11651" y="2747"/>
                  </a:cubicBezTo>
                  <a:cubicBezTo>
                    <a:pt x="11741" y="2821"/>
                    <a:pt x="11741" y="2821"/>
                    <a:pt x="11831" y="2821"/>
                  </a:cubicBezTo>
                  <a:cubicBezTo>
                    <a:pt x="11920" y="2747"/>
                    <a:pt x="11920" y="2747"/>
                    <a:pt x="12010" y="2672"/>
                  </a:cubicBezTo>
                  <a:cubicBezTo>
                    <a:pt x="12010" y="2598"/>
                    <a:pt x="12010" y="2524"/>
                    <a:pt x="12100" y="2524"/>
                  </a:cubicBezTo>
                  <a:cubicBezTo>
                    <a:pt x="12100" y="2450"/>
                    <a:pt x="12279" y="2450"/>
                    <a:pt x="12189" y="2375"/>
                  </a:cubicBezTo>
                  <a:cubicBezTo>
                    <a:pt x="12189" y="2301"/>
                    <a:pt x="12100" y="2375"/>
                    <a:pt x="12100" y="2450"/>
                  </a:cubicBezTo>
                  <a:cubicBezTo>
                    <a:pt x="12100" y="2375"/>
                    <a:pt x="12100" y="2301"/>
                    <a:pt x="12100" y="2301"/>
                  </a:cubicBezTo>
                  <a:cubicBezTo>
                    <a:pt x="12010" y="2301"/>
                    <a:pt x="12010" y="2375"/>
                    <a:pt x="12010" y="2450"/>
                  </a:cubicBezTo>
                  <a:cubicBezTo>
                    <a:pt x="11920" y="2450"/>
                    <a:pt x="11920" y="2375"/>
                    <a:pt x="11920" y="2375"/>
                  </a:cubicBezTo>
                  <a:cubicBezTo>
                    <a:pt x="11831" y="2301"/>
                    <a:pt x="11920" y="2227"/>
                    <a:pt x="11920" y="2227"/>
                  </a:cubicBezTo>
                  <a:cubicBezTo>
                    <a:pt x="11831" y="2301"/>
                    <a:pt x="11831" y="2227"/>
                    <a:pt x="11831" y="2227"/>
                  </a:cubicBezTo>
                  <a:cubicBezTo>
                    <a:pt x="11741" y="2227"/>
                    <a:pt x="11741" y="2301"/>
                    <a:pt x="11651" y="2227"/>
                  </a:cubicBezTo>
                  <a:cubicBezTo>
                    <a:pt x="11651" y="2301"/>
                    <a:pt x="11741" y="2301"/>
                    <a:pt x="11741" y="2375"/>
                  </a:cubicBezTo>
                  <a:cubicBezTo>
                    <a:pt x="11741" y="2375"/>
                    <a:pt x="11651" y="2301"/>
                    <a:pt x="11651" y="2301"/>
                  </a:cubicBezTo>
                  <a:cubicBezTo>
                    <a:pt x="11651" y="2301"/>
                    <a:pt x="11651" y="2375"/>
                    <a:pt x="11651" y="2375"/>
                  </a:cubicBezTo>
                  <a:cubicBezTo>
                    <a:pt x="11562" y="2375"/>
                    <a:pt x="11562" y="2301"/>
                    <a:pt x="11562" y="2375"/>
                  </a:cubicBezTo>
                  <a:close/>
                  <a:moveTo>
                    <a:pt x="12817" y="2227"/>
                  </a:moveTo>
                  <a:cubicBezTo>
                    <a:pt x="12817" y="2301"/>
                    <a:pt x="12906" y="2301"/>
                    <a:pt x="12906" y="2227"/>
                  </a:cubicBezTo>
                  <a:cubicBezTo>
                    <a:pt x="12906" y="2227"/>
                    <a:pt x="12906" y="2227"/>
                    <a:pt x="12906" y="2227"/>
                  </a:cubicBezTo>
                  <a:cubicBezTo>
                    <a:pt x="12906" y="2227"/>
                    <a:pt x="12906" y="2227"/>
                    <a:pt x="12906" y="2153"/>
                  </a:cubicBezTo>
                  <a:cubicBezTo>
                    <a:pt x="12996" y="2227"/>
                    <a:pt x="12906" y="2301"/>
                    <a:pt x="12996" y="2301"/>
                  </a:cubicBezTo>
                  <a:cubicBezTo>
                    <a:pt x="12996" y="2301"/>
                    <a:pt x="12996" y="2301"/>
                    <a:pt x="12996" y="2301"/>
                  </a:cubicBezTo>
                  <a:cubicBezTo>
                    <a:pt x="12996" y="2301"/>
                    <a:pt x="12996" y="2227"/>
                    <a:pt x="12996" y="2227"/>
                  </a:cubicBezTo>
                  <a:cubicBezTo>
                    <a:pt x="13085" y="2227"/>
                    <a:pt x="13085" y="2301"/>
                    <a:pt x="13085" y="2301"/>
                  </a:cubicBezTo>
                  <a:cubicBezTo>
                    <a:pt x="13085" y="2301"/>
                    <a:pt x="13085" y="2301"/>
                    <a:pt x="13085" y="2227"/>
                  </a:cubicBezTo>
                  <a:cubicBezTo>
                    <a:pt x="13175" y="2153"/>
                    <a:pt x="13175" y="2079"/>
                    <a:pt x="13175" y="2004"/>
                  </a:cubicBezTo>
                  <a:cubicBezTo>
                    <a:pt x="13175" y="1930"/>
                    <a:pt x="13085" y="1930"/>
                    <a:pt x="13085" y="1930"/>
                  </a:cubicBezTo>
                  <a:cubicBezTo>
                    <a:pt x="13085" y="1930"/>
                    <a:pt x="12996" y="1930"/>
                    <a:pt x="12906" y="1930"/>
                  </a:cubicBezTo>
                  <a:cubicBezTo>
                    <a:pt x="12906" y="1930"/>
                    <a:pt x="12906" y="1930"/>
                    <a:pt x="12906" y="1930"/>
                  </a:cubicBezTo>
                  <a:cubicBezTo>
                    <a:pt x="12817" y="2004"/>
                    <a:pt x="12817" y="2079"/>
                    <a:pt x="12817" y="2227"/>
                  </a:cubicBezTo>
                  <a:close/>
                  <a:moveTo>
                    <a:pt x="12189" y="1930"/>
                  </a:moveTo>
                  <a:cubicBezTo>
                    <a:pt x="12189" y="2004"/>
                    <a:pt x="12279" y="2079"/>
                    <a:pt x="12279" y="2153"/>
                  </a:cubicBezTo>
                  <a:cubicBezTo>
                    <a:pt x="12279" y="2153"/>
                    <a:pt x="12189" y="2227"/>
                    <a:pt x="12279" y="2301"/>
                  </a:cubicBezTo>
                  <a:cubicBezTo>
                    <a:pt x="12368" y="2301"/>
                    <a:pt x="12458" y="2301"/>
                    <a:pt x="12458" y="2227"/>
                  </a:cubicBezTo>
                  <a:cubicBezTo>
                    <a:pt x="12548" y="2227"/>
                    <a:pt x="12458" y="2227"/>
                    <a:pt x="12548" y="2227"/>
                  </a:cubicBezTo>
                  <a:cubicBezTo>
                    <a:pt x="12548" y="2153"/>
                    <a:pt x="12548" y="2227"/>
                    <a:pt x="12637" y="2153"/>
                  </a:cubicBezTo>
                  <a:cubicBezTo>
                    <a:pt x="12548" y="2153"/>
                    <a:pt x="12458" y="2079"/>
                    <a:pt x="12458" y="2079"/>
                  </a:cubicBezTo>
                  <a:cubicBezTo>
                    <a:pt x="12368" y="2004"/>
                    <a:pt x="12458" y="2004"/>
                    <a:pt x="12368" y="1930"/>
                  </a:cubicBezTo>
                  <a:cubicBezTo>
                    <a:pt x="12368" y="2004"/>
                    <a:pt x="12368" y="2079"/>
                    <a:pt x="12279" y="2079"/>
                  </a:cubicBezTo>
                  <a:cubicBezTo>
                    <a:pt x="12279" y="2004"/>
                    <a:pt x="12279" y="1930"/>
                    <a:pt x="12189" y="1856"/>
                  </a:cubicBezTo>
                  <a:cubicBezTo>
                    <a:pt x="12189" y="1856"/>
                    <a:pt x="12189" y="1856"/>
                    <a:pt x="12189" y="1856"/>
                  </a:cubicBezTo>
                  <a:cubicBezTo>
                    <a:pt x="12100" y="1856"/>
                    <a:pt x="12100" y="1856"/>
                    <a:pt x="12100" y="1930"/>
                  </a:cubicBezTo>
                  <a:cubicBezTo>
                    <a:pt x="12010" y="1856"/>
                    <a:pt x="12100" y="1930"/>
                    <a:pt x="12189" y="1930"/>
                  </a:cubicBezTo>
                  <a:close/>
                  <a:moveTo>
                    <a:pt x="14520" y="1707"/>
                  </a:moveTo>
                  <a:cubicBezTo>
                    <a:pt x="14430" y="1633"/>
                    <a:pt x="14430" y="1707"/>
                    <a:pt x="14430" y="1782"/>
                  </a:cubicBezTo>
                  <a:cubicBezTo>
                    <a:pt x="14520" y="1856"/>
                    <a:pt x="14609" y="1856"/>
                    <a:pt x="14699" y="1856"/>
                  </a:cubicBezTo>
                  <a:cubicBezTo>
                    <a:pt x="14699" y="1856"/>
                    <a:pt x="14968" y="1930"/>
                    <a:pt x="14968" y="1930"/>
                  </a:cubicBezTo>
                  <a:cubicBezTo>
                    <a:pt x="15057" y="1856"/>
                    <a:pt x="14788" y="1782"/>
                    <a:pt x="14878" y="1782"/>
                  </a:cubicBezTo>
                  <a:cubicBezTo>
                    <a:pt x="14878" y="1707"/>
                    <a:pt x="14788" y="1707"/>
                    <a:pt x="14788" y="1707"/>
                  </a:cubicBezTo>
                  <a:cubicBezTo>
                    <a:pt x="14788" y="1707"/>
                    <a:pt x="14788" y="1633"/>
                    <a:pt x="14788" y="1633"/>
                  </a:cubicBezTo>
                  <a:cubicBezTo>
                    <a:pt x="14699" y="1559"/>
                    <a:pt x="14699" y="1707"/>
                    <a:pt x="14699" y="1707"/>
                  </a:cubicBezTo>
                  <a:cubicBezTo>
                    <a:pt x="14699" y="1707"/>
                    <a:pt x="14699" y="1633"/>
                    <a:pt x="14699" y="1559"/>
                  </a:cubicBezTo>
                  <a:cubicBezTo>
                    <a:pt x="14699" y="1633"/>
                    <a:pt x="14699" y="1633"/>
                    <a:pt x="14699" y="1633"/>
                  </a:cubicBezTo>
                  <a:cubicBezTo>
                    <a:pt x="14609" y="1633"/>
                    <a:pt x="14609" y="1633"/>
                    <a:pt x="14609" y="1633"/>
                  </a:cubicBezTo>
                  <a:cubicBezTo>
                    <a:pt x="14609" y="1633"/>
                    <a:pt x="14609" y="1633"/>
                    <a:pt x="14609" y="1633"/>
                  </a:cubicBezTo>
                  <a:cubicBezTo>
                    <a:pt x="14609" y="1633"/>
                    <a:pt x="14609" y="1633"/>
                    <a:pt x="14520" y="1633"/>
                  </a:cubicBezTo>
                  <a:cubicBezTo>
                    <a:pt x="14520" y="1633"/>
                    <a:pt x="14520" y="1633"/>
                    <a:pt x="14520" y="1633"/>
                  </a:cubicBezTo>
                  <a:cubicBezTo>
                    <a:pt x="14520" y="1633"/>
                    <a:pt x="14520" y="1707"/>
                    <a:pt x="14520" y="1782"/>
                  </a:cubicBezTo>
                  <a:cubicBezTo>
                    <a:pt x="14520" y="1707"/>
                    <a:pt x="14520" y="1707"/>
                    <a:pt x="14520" y="1707"/>
                  </a:cubicBezTo>
                  <a:close/>
                  <a:moveTo>
                    <a:pt x="15237" y="1114"/>
                  </a:moveTo>
                  <a:cubicBezTo>
                    <a:pt x="15326" y="1188"/>
                    <a:pt x="15326" y="1188"/>
                    <a:pt x="15326" y="1188"/>
                  </a:cubicBezTo>
                  <a:cubicBezTo>
                    <a:pt x="15326" y="1188"/>
                    <a:pt x="15326" y="1262"/>
                    <a:pt x="15416" y="1262"/>
                  </a:cubicBezTo>
                  <a:cubicBezTo>
                    <a:pt x="15326" y="1262"/>
                    <a:pt x="15326" y="1262"/>
                    <a:pt x="15326" y="1262"/>
                  </a:cubicBezTo>
                  <a:cubicBezTo>
                    <a:pt x="15237" y="1262"/>
                    <a:pt x="15237" y="1336"/>
                    <a:pt x="15326" y="1336"/>
                  </a:cubicBezTo>
                  <a:cubicBezTo>
                    <a:pt x="15237" y="1336"/>
                    <a:pt x="15237" y="1262"/>
                    <a:pt x="15237" y="1336"/>
                  </a:cubicBezTo>
                  <a:cubicBezTo>
                    <a:pt x="15237" y="1336"/>
                    <a:pt x="15237" y="1336"/>
                    <a:pt x="15237" y="1336"/>
                  </a:cubicBezTo>
                  <a:cubicBezTo>
                    <a:pt x="15237" y="1336"/>
                    <a:pt x="15237" y="1411"/>
                    <a:pt x="15147" y="1411"/>
                  </a:cubicBezTo>
                  <a:cubicBezTo>
                    <a:pt x="15147" y="1411"/>
                    <a:pt x="15147" y="1262"/>
                    <a:pt x="15057" y="1262"/>
                  </a:cubicBezTo>
                  <a:cubicBezTo>
                    <a:pt x="15057" y="1336"/>
                    <a:pt x="15147" y="1336"/>
                    <a:pt x="15057" y="1411"/>
                  </a:cubicBezTo>
                  <a:cubicBezTo>
                    <a:pt x="15057" y="1262"/>
                    <a:pt x="14968" y="1411"/>
                    <a:pt x="14968" y="1411"/>
                  </a:cubicBezTo>
                  <a:cubicBezTo>
                    <a:pt x="14968" y="1411"/>
                    <a:pt x="14878" y="1485"/>
                    <a:pt x="14878" y="1485"/>
                  </a:cubicBezTo>
                  <a:cubicBezTo>
                    <a:pt x="14878" y="1559"/>
                    <a:pt x="14878" y="1485"/>
                    <a:pt x="14878" y="1559"/>
                  </a:cubicBezTo>
                  <a:cubicBezTo>
                    <a:pt x="14878" y="1559"/>
                    <a:pt x="14968" y="1559"/>
                    <a:pt x="14878" y="1559"/>
                  </a:cubicBezTo>
                  <a:cubicBezTo>
                    <a:pt x="14878" y="1559"/>
                    <a:pt x="14878" y="1559"/>
                    <a:pt x="14878" y="1559"/>
                  </a:cubicBezTo>
                  <a:cubicBezTo>
                    <a:pt x="14788" y="1559"/>
                    <a:pt x="14878" y="1633"/>
                    <a:pt x="14878" y="1633"/>
                  </a:cubicBezTo>
                  <a:cubicBezTo>
                    <a:pt x="14878" y="1633"/>
                    <a:pt x="14968" y="1707"/>
                    <a:pt x="14968" y="1707"/>
                  </a:cubicBezTo>
                  <a:cubicBezTo>
                    <a:pt x="14968" y="1633"/>
                    <a:pt x="15057" y="1633"/>
                    <a:pt x="15057" y="1559"/>
                  </a:cubicBezTo>
                  <a:cubicBezTo>
                    <a:pt x="15057" y="1633"/>
                    <a:pt x="14968" y="1782"/>
                    <a:pt x="15057" y="1782"/>
                  </a:cubicBezTo>
                  <a:cubicBezTo>
                    <a:pt x="15057" y="1856"/>
                    <a:pt x="15237" y="1782"/>
                    <a:pt x="15237" y="1782"/>
                  </a:cubicBezTo>
                  <a:cubicBezTo>
                    <a:pt x="15237" y="1707"/>
                    <a:pt x="15237" y="1707"/>
                    <a:pt x="15237" y="1707"/>
                  </a:cubicBezTo>
                  <a:cubicBezTo>
                    <a:pt x="15237" y="1707"/>
                    <a:pt x="15237" y="1707"/>
                    <a:pt x="15326" y="1707"/>
                  </a:cubicBezTo>
                  <a:cubicBezTo>
                    <a:pt x="15326" y="1633"/>
                    <a:pt x="15326" y="1633"/>
                    <a:pt x="15416" y="1633"/>
                  </a:cubicBezTo>
                  <a:cubicBezTo>
                    <a:pt x="15416" y="1559"/>
                    <a:pt x="15505" y="1485"/>
                    <a:pt x="15505" y="1411"/>
                  </a:cubicBezTo>
                  <a:cubicBezTo>
                    <a:pt x="15505" y="1411"/>
                    <a:pt x="15505" y="1336"/>
                    <a:pt x="15505" y="1411"/>
                  </a:cubicBezTo>
                  <a:cubicBezTo>
                    <a:pt x="15505" y="1336"/>
                    <a:pt x="15416" y="1336"/>
                    <a:pt x="15416" y="1336"/>
                  </a:cubicBezTo>
                  <a:cubicBezTo>
                    <a:pt x="15416" y="1336"/>
                    <a:pt x="15416" y="1262"/>
                    <a:pt x="15416" y="1262"/>
                  </a:cubicBezTo>
                  <a:cubicBezTo>
                    <a:pt x="15416" y="1188"/>
                    <a:pt x="15416" y="1188"/>
                    <a:pt x="15416" y="1188"/>
                  </a:cubicBezTo>
                  <a:cubicBezTo>
                    <a:pt x="15416" y="1188"/>
                    <a:pt x="15326" y="1114"/>
                    <a:pt x="15237" y="1114"/>
                  </a:cubicBezTo>
                  <a:close/>
                  <a:moveTo>
                    <a:pt x="15505" y="1039"/>
                  </a:moveTo>
                  <a:cubicBezTo>
                    <a:pt x="15505" y="1114"/>
                    <a:pt x="15505" y="1114"/>
                    <a:pt x="15505" y="1188"/>
                  </a:cubicBezTo>
                  <a:cubicBezTo>
                    <a:pt x="15595" y="1188"/>
                    <a:pt x="15505" y="1336"/>
                    <a:pt x="15595" y="1336"/>
                  </a:cubicBezTo>
                  <a:cubicBezTo>
                    <a:pt x="15685" y="1411"/>
                    <a:pt x="15774" y="1262"/>
                    <a:pt x="15864" y="1188"/>
                  </a:cubicBezTo>
                  <a:cubicBezTo>
                    <a:pt x="15864" y="1188"/>
                    <a:pt x="15864" y="1188"/>
                    <a:pt x="15864" y="1114"/>
                  </a:cubicBezTo>
                  <a:cubicBezTo>
                    <a:pt x="15864" y="1114"/>
                    <a:pt x="15864" y="1114"/>
                    <a:pt x="15864" y="1114"/>
                  </a:cubicBezTo>
                  <a:cubicBezTo>
                    <a:pt x="15864" y="1039"/>
                    <a:pt x="15864" y="1039"/>
                    <a:pt x="15774" y="1039"/>
                  </a:cubicBezTo>
                  <a:cubicBezTo>
                    <a:pt x="15774" y="891"/>
                    <a:pt x="15685" y="965"/>
                    <a:pt x="15595" y="965"/>
                  </a:cubicBezTo>
                  <a:cubicBezTo>
                    <a:pt x="15685" y="891"/>
                    <a:pt x="15685" y="817"/>
                    <a:pt x="15595" y="891"/>
                  </a:cubicBezTo>
                  <a:cubicBezTo>
                    <a:pt x="15505" y="891"/>
                    <a:pt x="15416" y="965"/>
                    <a:pt x="15505" y="1039"/>
                  </a:cubicBezTo>
                  <a:close/>
                  <a:moveTo>
                    <a:pt x="14161" y="1114"/>
                  </a:moveTo>
                  <a:cubicBezTo>
                    <a:pt x="14161" y="1114"/>
                    <a:pt x="14161" y="1114"/>
                    <a:pt x="14161" y="1114"/>
                  </a:cubicBezTo>
                  <a:cubicBezTo>
                    <a:pt x="14161" y="1188"/>
                    <a:pt x="14161" y="1188"/>
                    <a:pt x="14161" y="1188"/>
                  </a:cubicBezTo>
                  <a:cubicBezTo>
                    <a:pt x="14251" y="1188"/>
                    <a:pt x="14340" y="1188"/>
                    <a:pt x="14430" y="1188"/>
                  </a:cubicBezTo>
                  <a:cubicBezTo>
                    <a:pt x="14340" y="1188"/>
                    <a:pt x="14340" y="1262"/>
                    <a:pt x="14251" y="1411"/>
                  </a:cubicBezTo>
                  <a:cubicBezTo>
                    <a:pt x="14251" y="1411"/>
                    <a:pt x="14251" y="1485"/>
                    <a:pt x="14251" y="1411"/>
                  </a:cubicBezTo>
                  <a:cubicBezTo>
                    <a:pt x="14340" y="1411"/>
                    <a:pt x="14340" y="1336"/>
                    <a:pt x="14340" y="1336"/>
                  </a:cubicBezTo>
                  <a:cubicBezTo>
                    <a:pt x="14430" y="1336"/>
                    <a:pt x="14340" y="1336"/>
                    <a:pt x="14430" y="1411"/>
                  </a:cubicBezTo>
                  <a:cubicBezTo>
                    <a:pt x="14430" y="1411"/>
                    <a:pt x="14430" y="1336"/>
                    <a:pt x="14520" y="1411"/>
                  </a:cubicBezTo>
                  <a:cubicBezTo>
                    <a:pt x="14520" y="1336"/>
                    <a:pt x="14520" y="1336"/>
                    <a:pt x="14520" y="1336"/>
                  </a:cubicBezTo>
                  <a:cubicBezTo>
                    <a:pt x="14520" y="1336"/>
                    <a:pt x="14609" y="1336"/>
                    <a:pt x="14609" y="1411"/>
                  </a:cubicBezTo>
                  <a:cubicBezTo>
                    <a:pt x="14609" y="1336"/>
                    <a:pt x="14609" y="1336"/>
                    <a:pt x="14609" y="1336"/>
                  </a:cubicBezTo>
                  <a:cubicBezTo>
                    <a:pt x="14699" y="1336"/>
                    <a:pt x="14609" y="1188"/>
                    <a:pt x="14699" y="1262"/>
                  </a:cubicBezTo>
                  <a:cubicBezTo>
                    <a:pt x="14699" y="1262"/>
                    <a:pt x="14788" y="1336"/>
                    <a:pt x="14788" y="1336"/>
                  </a:cubicBezTo>
                  <a:cubicBezTo>
                    <a:pt x="14788" y="1336"/>
                    <a:pt x="14788" y="1336"/>
                    <a:pt x="14788" y="1336"/>
                  </a:cubicBezTo>
                  <a:cubicBezTo>
                    <a:pt x="14788" y="1336"/>
                    <a:pt x="14788" y="1262"/>
                    <a:pt x="14788" y="1262"/>
                  </a:cubicBezTo>
                  <a:cubicBezTo>
                    <a:pt x="14788" y="1336"/>
                    <a:pt x="14878" y="1336"/>
                    <a:pt x="14878" y="1262"/>
                  </a:cubicBezTo>
                  <a:cubicBezTo>
                    <a:pt x="14878" y="1262"/>
                    <a:pt x="14878" y="1262"/>
                    <a:pt x="14878" y="1262"/>
                  </a:cubicBezTo>
                  <a:cubicBezTo>
                    <a:pt x="14878" y="1262"/>
                    <a:pt x="14878" y="1262"/>
                    <a:pt x="14968" y="1262"/>
                  </a:cubicBezTo>
                  <a:cubicBezTo>
                    <a:pt x="14968" y="1262"/>
                    <a:pt x="14968" y="1188"/>
                    <a:pt x="14968" y="1188"/>
                  </a:cubicBezTo>
                  <a:cubicBezTo>
                    <a:pt x="14968" y="1188"/>
                    <a:pt x="14968" y="1188"/>
                    <a:pt x="15057" y="1188"/>
                  </a:cubicBezTo>
                  <a:cubicBezTo>
                    <a:pt x="15057" y="1188"/>
                    <a:pt x="15057" y="1114"/>
                    <a:pt x="14968" y="1114"/>
                  </a:cubicBezTo>
                  <a:cubicBezTo>
                    <a:pt x="15057" y="1114"/>
                    <a:pt x="15057" y="1114"/>
                    <a:pt x="15057" y="1039"/>
                  </a:cubicBezTo>
                  <a:cubicBezTo>
                    <a:pt x="15057" y="1039"/>
                    <a:pt x="15057" y="1039"/>
                    <a:pt x="15057" y="965"/>
                  </a:cubicBezTo>
                  <a:cubicBezTo>
                    <a:pt x="15147" y="965"/>
                    <a:pt x="15147" y="1039"/>
                    <a:pt x="15147" y="1039"/>
                  </a:cubicBezTo>
                  <a:cubicBezTo>
                    <a:pt x="15147" y="965"/>
                    <a:pt x="15147" y="965"/>
                    <a:pt x="15237" y="965"/>
                  </a:cubicBezTo>
                  <a:cubicBezTo>
                    <a:pt x="15237" y="965"/>
                    <a:pt x="15237" y="891"/>
                    <a:pt x="15237" y="891"/>
                  </a:cubicBezTo>
                  <a:cubicBezTo>
                    <a:pt x="15237" y="891"/>
                    <a:pt x="15237" y="891"/>
                    <a:pt x="15326" y="891"/>
                  </a:cubicBezTo>
                  <a:cubicBezTo>
                    <a:pt x="15326" y="891"/>
                    <a:pt x="15326" y="817"/>
                    <a:pt x="15326" y="817"/>
                  </a:cubicBezTo>
                  <a:cubicBezTo>
                    <a:pt x="15237" y="817"/>
                    <a:pt x="15326" y="817"/>
                    <a:pt x="15326" y="742"/>
                  </a:cubicBezTo>
                  <a:cubicBezTo>
                    <a:pt x="15326" y="742"/>
                    <a:pt x="15237" y="520"/>
                    <a:pt x="15237" y="668"/>
                  </a:cubicBezTo>
                  <a:cubicBezTo>
                    <a:pt x="15237" y="742"/>
                    <a:pt x="15237" y="817"/>
                    <a:pt x="15237" y="817"/>
                  </a:cubicBezTo>
                  <a:cubicBezTo>
                    <a:pt x="15147" y="817"/>
                    <a:pt x="15147" y="742"/>
                    <a:pt x="15057" y="742"/>
                  </a:cubicBezTo>
                  <a:cubicBezTo>
                    <a:pt x="15147" y="817"/>
                    <a:pt x="15057" y="742"/>
                    <a:pt x="14968" y="742"/>
                  </a:cubicBezTo>
                  <a:cubicBezTo>
                    <a:pt x="15057" y="742"/>
                    <a:pt x="15057" y="742"/>
                    <a:pt x="15057" y="742"/>
                  </a:cubicBezTo>
                  <a:cubicBezTo>
                    <a:pt x="14878" y="742"/>
                    <a:pt x="15057" y="891"/>
                    <a:pt x="15057" y="891"/>
                  </a:cubicBezTo>
                  <a:cubicBezTo>
                    <a:pt x="15057" y="891"/>
                    <a:pt x="15057" y="891"/>
                    <a:pt x="15057" y="891"/>
                  </a:cubicBezTo>
                  <a:cubicBezTo>
                    <a:pt x="15057" y="891"/>
                    <a:pt x="14968" y="891"/>
                    <a:pt x="15057" y="965"/>
                  </a:cubicBezTo>
                  <a:cubicBezTo>
                    <a:pt x="15057" y="965"/>
                    <a:pt x="14968" y="965"/>
                    <a:pt x="14968" y="891"/>
                  </a:cubicBezTo>
                  <a:cubicBezTo>
                    <a:pt x="14968" y="965"/>
                    <a:pt x="14968" y="1039"/>
                    <a:pt x="14968" y="1039"/>
                  </a:cubicBezTo>
                  <a:cubicBezTo>
                    <a:pt x="14878" y="1039"/>
                    <a:pt x="14878" y="1039"/>
                    <a:pt x="14878" y="965"/>
                  </a:cubicBezTo>
                  <a:cubicBezTo>
                    <a:pt x="14878" y="965"/>
                    <a:pt x="14878" y="965"/>
                    <a:pt x="14878" y="965"/>
                  </a:cubicBezTo>
                  <a:cubicBezTo>
                    <a:pt x="14878" y="891"/>
                    <a:pt x="14878" y="891"/>
                    <a:pt x="14788" y="891"/>
                  </a:cubicBezTo>
                  <a:cubicBezTo>
                    <a:pt x="14878" y="891"/>
                    <a:pt x="14788" y="891"/>
                    <a:pt x="14788" y="817"/>
                  </a:cubicBezTo>
                  <a:cubicBezTo>
                    <a:pt x="14699" y="891"/>
                    <a:pt x="14699" y="891"/>
                    <a:pt x="14788" y="965"/>
                  </a:cubicBezTo>
                  <a:cubicBezTo>
                    <a:pt x="14788" y="965"/>
                    <a:pt x="14788" y="1039"/>
                    <a:pt x="14788" y="1114"/>
                  </a:cubicBezTo>
                  <a:cubicBezTo>
                    <a:pt x="14699" y="1039"/>
                    <a:pt x="14699" y="1114"/>
                    <a:pt x="14699" y="1188"/>
                  </a:cubicBezTo>
                  <a:cubicBezTo>
                    <a:pt x="14699" y="1114"/>
                    <a:pt x="14699" y="1114"/>
                    <a:pt x="14699" y="1039"/>
                  </a:cubicBezTo>
                  <a:cubicBezTo>
                    <a:pt x="14699" y="1039"/>
                    <a:pt x="14699" y="1114"/>
                    <a:pt x="14609" y="1114"/>
                  </a:cubicBezTo>
                  <a:cubicBezTo>
                    <a:pt x="14609" y="1039"/>
                    <a:pt x="14699" y="1039"/>
                    <a:pt x="14699" y="1039"/>
                  </a:cubicBezTo>
                  <a:cubicBezTo>
                    <a:pt x="14699" y="965"/>
                    <a:pt x="14609" y="891"/>
                    <a:pt x="14520" y="965"/>
                  </a:cubicBezTo>
                  <a:cubicBezTo>
                    <a:pt x="14520" y="965"/>
                    <a:pt x="14609" y="1039"/>
                    <a:pt x="14520" y="1039"/>
                  </a:cubicBezTo>
                  <a:cubicBezTo>
                    <a:pt x="14520" y="1039"/>
                    <a:pt x="14520" y="965"/>
                    <a:pt x="14430" y="965"/>
                  </a:cubicBezTo>
                  <a:cubicBezTo>
                    <a:pt x="14430" y="965"/>
                    <a:pt x="14430" y="1114"/>
                    <a:pt x="14430" y="1114"/>
                  </a:cubicBezTo>
                  <a:cubicBezTo>
                    <a:pt x="14430" y="1114"/>
                    <a:pt x="14340" y="1039"/>
                    <a:pt x="14340" y="1039"/>
                  </a:cubicBezTo>
                  <a:cubicBezTo>
                    <a:pt x="14340" y="1114"/>
                    <a:pt x="14340" y="1114"/>
                    <a:pt x="14251" y="1114"/>
                  </a:cubicBezTo>
                  <a:cubicBezTo>
                    <a:pt x="14251" y="1114"/>
                    <a:pt x="14161" y="1039"/>
                    <a:pt x="14071" y="1039"/>
                  </a:cubicBezTo>
                  <a:cubicBezTo>
                    <a:pt x="14071" y="1039"/>
                    <a:pt x="14071" y="1114"/>
                    <a:pt x="14161" y="1114"/>
                  </a:cubicBezTo>
                  <a:close/>
                  <a:moveTo>
                    <a:pt x="21600" y="1782"/>
                  </a:moveTo>
                  <a:cubicBezTo>
                    <a:pt x="21600" y="1782"/>
                    <a:pt x="21600" y="1707"/>
                    <a:pt x="21600" y="1707"/>
                  </a:cubicBezTo>
                  <a:cubicBezTo>
                    <a:pt x="21600" y="1633"/>
                    <a:pt x="21600" y="1633"/>
                    <a:pt x="21600" y="1559"/>
                  </a:cubicBezTo>
                  <a:cubicBezTo>
                    <a:pt x="21600" y="1559"/>
                    <a:pt x="21510" y="1485"/>
                    <a:pt x="21510" y="1485"/>
                  </a:cubicBezTo>
                  <a:cubicBezTo>
                    <a:pt x="21510" y="1485"/>
                    <a:pt x="21421" y="1559"/>
                    <a:pt x="21421" y="1559"/>
                  </a:cubicBezTo>
                  <a:cubicBezTo>
                    <a:pt x="21421" y="1485"/>
                    <a:pt x="21421" y="1485"/>
                    <a:pt x="21331" y="1485"/>
                  </a:cubicBezTo>
                  <a:cubicBezTo>
                    <a:pt x="21331" y="1411"/>
                    <a:pt x="21241" y="1411"/>
                    <a:pt x="21241" y="1336"/>
                  </a:cubicBezTo>
                  <a:cubicBezTo>
                    <a:pt x="21241" y="1336"/>
                    <a:pt x="21241" y="1262"/>
                    <a:pt x="21152" y="1262"/>
                  </a:cubicBezTo>
                  <a:cubicBezTo>
                    <a:pt x="21152" y="1262"/>
                    <a:pt x="21062" y="1262"/>
                    <a:pt x="21062" y="1262"/>
                  </a:cubicBezTo>
                  <a:cubicBezTo>
                    <a:pt x="20883" y="1336"/>
                    <a:pt x="20883" y="1336"/>
                    <a:pt x="20704" y="1336"/>
                  </a:cubicBezTo>
                  <a:cubicBezTo>
                    <a:pt x="20704" y="1336"/>
                    <a:pt x="20704" y="1336"/>
                    <a:pt x="20704" y="1262"/>
                  </a:cubicBezTo>
                  <a:cubicBezTo>
                    <a:pt x="20793" y="1262"/>
                    <a:pt x="20793" y="1336"/>
                    <a:pt x="20883" y="1336"/>
                  </a:cubicBezTo>
                  <a:cubicBezTo>
                    <a:pt x="20883" y="1262"/>
                    <a:pt x="20883" y="1336"/>
                    <a:pt x="20883" y="1262"/>
                  </a:cubicBezTo>
                  <a:cubicBezTo>
                    <a:pt x="20883" y="1262"/>
                    <a:pt x="21062" y="1262"/>
                    <a:pt x="21062" y="1188"/>
                  </a:cubicBezTo>
                  <a:cubicBezTo>
                    <a:pt x="21062" y="1114"/>
                    <a:pt x="20883" y="1114"/>
                    <a:pt x="20793" y="1114"/>
                  </a:cubicBezTo>
                  <a:cubicBezTo>
                    <a:pt x="20883" y="1039"/>
                    <a:pt x="20883" y="1039"/>
                    <a:pt x="20883" y="1039"/>
                  </a:cubicBezTo>
                  <a:cubicBezTo>
                    <a:pt x="20883" y="965"/>
                    <a:pt x="20793" y="965"/>
                    <a:pt x="20704" y="965"/>
                  </a:cubicBezTo>
                  <a:cubicBezTo>
                    <a:pt x="20704" y="965"/>
                    <a:pt x="20704" y="1039"/>
                    <a:pt x="20614" y="1114"/>
                  </a:cubicBezTo>
                  <a:cubicBezTo>
                    <a:pt x="20614" y="1114"/>
                    <a:pt x="20524" y="1114"/>
                    <a:pt x="20524" y="1114"/>
                  </a:cubicBezTo>
                  <a:cubicBezTo>
                    <a:pt x="20524" y="1114"/>
                    <a:pt x="20614" y="891"/>
                    <a:pt x="20524" y="891"/>
                  </a:cubicBezTo>
                  <a:cubicBezTo>
                    <a:pt x="20435" y="891"/>
                    <a:pt x="20345" y="965"/>
                    <a:pt x="20345" y="965"/>
                  </a:cubicBezTo>
                  <a:cubicBezTo>
                    <a:pt x="20256" y="965"/>
                    <a:pt x="20256" y="965"/>
                    <a:pt x="20166" y="1039"/>
                  </a:cubicBezTo>
                  <a:cubicBezTo>
                    <a:pt x="20166" y="1039"/>
                    <a:pt x="20166" y="1039"/>
                    <a:pt x="20166" y="1039"/>
                  </a:cubicBezTo>
                  <a:cubicBezTo>
                    <a:pt x="20166" y="1039"/>
                    <a:pt x="20256" y="965"/>
                    <a:pt x="20256" y="965"/>
                  </a:cubicBezTo>
                  <a:cubicBezTo>
                    <a:pt x="20166" y="965"/>
                    <a:pt x="20166" y="965"/>
                    <a:pt x="20166" y="891"/>
                  </a:cubicBezTo>
                  <a:cubicBezTo>
                    <a:pt x="20256" y="965"/>
                    <a:pt x="20256" y="891"/>
                    <a:pt x="20256" y="891"/>
                  </a:cubicBezTo>
                  <a:cubicBezTo>
                    <a:pt x="20166" y="891"/>
                    <a:pt x="20166" y="891"/>
                    <a:pt x="20166" y="891"/>
                  </a:cubicBezTo>
                  <a:cubicBezTo>
                    <a:pt x="20256" y="742"/>
                    <a:pt x="20256" y="817"/>
                    <a:pt x="20166" y="742"/>
                  </a:cubicBezTo>
                  <a:cubicBezTo>
                    <a:pt x="20166" y="742"/>
                    <a:pt x="20166" y="742"/>
                    <a:pt x="20166" y="742"/>
                  </a:cubicBezTo>
                  <a:cubicBezTo>
                    <a:pt x="20166" y="742"/>
                    <a:pt x="20166" y="668"/>
                    <a:pt x="20166" y="668"/>
                  </a:cubicBezTo>
                  <a:cubicBezTo>
                    <a:pt x="20076" y="668"/>
                    <a:pt x="20076" y="668"/>
                    <a:pt x="19987" y="668"/>
                  </a:cubicBezTo>
                  <a:cubicBezTo>
                    <a:pt x="19987" y="594"/>
                    <a:pt x="19987" y="594"/>
                    <a:pt x="19987" y="594"/>
                  </a:cubicBezTo>
                  <a:cubicBezTo>
                    <a:pt x="19897" y="594"/>
                    <a:pt x="19807" y="594"/>
                    <a:pt x="19718" y="594"/>
                  </a:cubicBezTo>
                  <a:cubicBezTo>
                    <a:pt x="19718" y="668"/>
                    <a:pt x="19628" y="742"/>
                    <a:pt x="19628" y="817"/>
                  </a:cubicBezTo>
                  <a:cubicBezTo>
                    <a:pt x="19628" y="817"/>
                    <a:pt x="19539" y="891"/>
                    <a:pt x="19539" y="965"/>
                  </a:cubicBezTo>
                  <a:cubicBezTo>
                    <a:pt x="19539" y="965"/>
                    <a:pt x="19628" y="965"/>
                    <a:pt x="19628" y="1039"/>
                  </a:cubicBezTo>
                  <a:cubicBezTo>
                    <a:pt x="19628" y="1039"/>
                    <a:pt x="19628" y="1039"/>
                    <a:pt x="19539" y="1039"/>
                  </a:cubicBezTo>
                  <a:cubicBezTo>
                    <a:pt x="19539" y="1039"/>
                    <a:pt x="19539" y="1039"/>
                    <a:pt x="19539" y="1039"/>
                  </a:cubicBezTo>
                  <a:cubicBezTo>
                    <a:pt x="19539" y="1039"/>
                    <a:pt x="19539" y="1114"/>
                    <a:pt x="19449" y="1114"/>
                  </a:cubicBezTo>
                  <a:cubicBezTo>
                    <a:pt x="19449" y="1188"/>
                    <a:pt x="19359" y="1411"/>
                    <a:pt x="19539" y="1336"/>
                  </a:cubicBezTo>
                  <a:cubicBezTo>
                    <a:pt x="19539" y="1411"/>
                    <a:pt x="19539" y="1411"/>
                    <a:pt x="19539" y="1411"/>
                  </a:cubicBezTo>
                  <a:cubicBezTo>
                    <a:pt x="19539" y="1485"/>
                    <a:pt x="19539" y="1485"/>
                    <a:pt x="19539" y="1485"/>
                  </a:cubicBezTo>
                  <a:cubicBezTo>
                    <a:pt x="19449" y="1485"/>
                    <a:pt x="19449" y="1411"/>
                    <a:pt x="19449" y="1411"/>
                  </a:cubicBezTo>
                  <a:cubicBezTo>
                    <a:pt x="19359" y="1411"/>
                    <a:pt x="19359" y="1485"/>
                    <a:pt x="19359" y="1485"/>
                  </a:cubicBezTo>
                  <a:cubicBezTo>
                    <a:pt x="19359" y="1485"/>
                    <a:pt x="19359" y="1559"/>
                    <a:pt x="19270" y="1559"/>
                  </a:cubicBezTo>
                  <a:cubicBezTo>
                    <a:pt x="19270" y="1633"/>
                    <a:pt x="19270" y="1707"/>
                    <a:pt x="19270" y="1707"/>
                  </a:cubicBezTo>
                  <a:cubicBezTo>
                    <a:pt x="19270" y="1856"/>
                    <a:pt x="19270" y="2004"/>
                    <a:pt x="19270" y="2153"/>
                  </a:cubicBezTo>
                  <a:cubicBezTo>
                    <a:pt x="19270" y="2153"/>
                    <a:pt x="19180" y="2301"/>
                    <a:pt x="19090" y="2227"/>
                  </a:cubicBezTo>
                  <a:cubicBezTo>
                    <a:pt x="19270" y="2227"/>
                    <a:pt x="19270" y="1930"/>
                    <a:pt x="19270" y="1782"/>
                  </a:cubicBezTo>
                  <a:cubicBezTo>
                    <a:pt x="19270" y="1707"/>
                    <a:pt x="19180" y="1633"/>
                    <a:pt x="19270" y="1633"/>
                  </a:cubicBezTo>
                  <a:cubicBezTo>
                    <a:pt x="19270" y="1485"/>
                    <a:pt x="19359" y="1411"/>
                    <a:pt x="19359" y="1336"/>
                  </a:cubicBezTo>
                  <a:cubicBezTo>
                    <a:pt x="19270" y="1336"/>
                    <a:pt x="19270" y="1485"/>
                    <a:pt x="19180" y="1485"/>
                  </a:cubicBezTo>
                  <a:cubicBezTo>
                    <a:pt x="19180" y="1485"/>
                    <a:pt x="19180" y="1485"/>
                    <a:pt x="19180" y="1485"/>
                  </a:cubicBezTo>
                  <a:cubicBezTo>
                    <a:pt x="19180" y="1485"/>
                    <a:pt x="19180" y="1485"/>
                    <a:pt x="19090" y="1485"/>
                  </a:cubicBezTo>
                  <a:cubicBezTo>
                    <a:pt x="19180" y="1411"/>
                    <a:pt x="19180" y="1411"/>
                    <a:pt x="19270" y="1411"/>
                  </a:cubicBezTo>
                  <a:cubicBezTo>
                    <a:pt x="19180" y="1411"/>
                    <a:pt x="19090" y="1411"/>
                    <a:pt x="19001" y="1485"/>
                  </a:cubicBezTo>
                  <a:cubicBezTo>
                    <a:pt x="19090" y="1411"/>
                    <a:pt x="19090" y="1411"/>
                    <a:pt x="19090" y="1411"/>
                  </a:cubicBezTo>
                  <a:cubicBezTo>
                    <a:pt x="19001" y="1411"/>
                    <a:pt x="19001" y="1485"/>
                    <a:pt x="19001" y="1559"/>
                  </a:cubicBezTo>
                  <a:cubicBezTo>
                    <a:pt x="19001" y="1411"/>
                    <a:pt x="19001" y="1411"/>
                    <a:pt x="19090" y="1262"/>
                  </a:cubicBezTo>
                  <a:cubicBezTo>
                    <a:pt x="19180" y="1188"/>
                    <a:pt x="19270" y="1114"/>
                    <a:pt x="19359" y="1039"/>
                  </a:cubicBezTo>
                  <a:cubicBezTo>
                    <a:pt x="19359" y="1039"/>
                    <a:pt x="19359" y="965"/>
                    <a:pt x="19270" y="965"/>
                  </a:cubicBezTo>
                  <a:cubicBezTo>
                    <a:pt x="19270" y="965"/>
                    <a:pt x="19270" y="1039"/>
                    <a:pt x="19180" y="1039"/>
                  </a:cubicBezTo>
                  <a:cubicBezTo>
                    <a:pt x="19090" y="1114"/>
                    <a:pt x="18911" y="1114"/>
                    <a:pt x="18822" y="1188"/>
                  </a:cubicBezTo>
                  <a:cubicBezTo>
                    <a:pt x="18822" y="1114"/>
                    <a:pt x="18911" y="1114"/>
                    <a:pt x="19001" y="1039"/>
                  </a:cubicBezTo>
                  <a:cubicBezTo>
                    <a:pt x="19001" y="1039"/>
                    <a:pt x="19090" y="965"/>
                    <a:pt x="19180" y="965"/>
                  </a:cubicBezTo>
                  <a:cubicBezTo>
                    <a:pt x="19270" y="891"/>
                    <a:pt x="19180" y="891"/>
                    <a:pt x="19090" y="891"/>
                  </a:cubicBezTo>
                  <a:cubicBezTo>
                    <a:pt x="19001" y="817"/>
                    <a:pt x="19001" y="817"/>
                    <a:pt x="18911" y="891"/>
                  </a:cubicBezTo>
                  <a:cubicBezTo>
                    <a:pt x="18911" y="817"/>
                    <a:pt x="19001" y="817"/>
                    <a:pt x="18911" y="817"/>
                  </a:cubicBezTo>
                  <a:cubicBezTo>
                    <a:pt x="18911" y="742"/>
                    <a:pt x="19001" y="817"/>
                    <a:pt x="19090" y="742"/>
                  </a:cubicBezTo>
                  <a:cubicBezTo>
                    <a:pt x="19090" y="742"/>
                    <a:pt x="19090" y="742"/>
                    <a:pt x="19090" y="742"/>
                  </a:cubicBezTo>
                  <a:cubicBezTo>
                    <a:pt x="19090" y="742"/>
                    <a:pt x="19090" y="742"/>
                    <a:pt x="19090" y="817"/>
                  </a:cubicBezTo>
                  <a:cubicBezTo>
                    <a:pt x="19090" y="817"/>
                    <a:pt x="19180" y="817"/>
                    <a:pt x="19180" y="817"/>
                  </a:cubicBezTo>
                  <a:cubicBezTo>
                    <a:pt x="19180" y="817"/>
                    <a:pt x="19180" y="817"/>
                    <a:pt x="19270" y="817"/>
                  </a:cubicBezTo>
                  <a:cubicBezTo>
                    <a:pt x="19359" y="742"/>
                    <a:pt x="19359" y="742"/>
                    <a:pt x="19270" y="668"/>
                  </a:cubicBezTo>
                  <a:cubicBezTo>
                    <a:pt x="19359" y="668"/>
                    <a:pt x="19359" y="742"/>
                    <a:pt x="19359" y="742"/>
                  </a:cubicBezTo>
                  <a:cubicBezTo>
                    <a:pt x="19359" y="668"/>
                    <a:pt x="19359" y="668"/>
                    <a:pt x="19359" y="668"/>
                  </a:cubicBezTo>
                  <a:cubicBezTo>
                    <a:pt x="19359" y="668"/>
                    <a:pt x="19449" y="668"/>
                    <a:pt x="19449" y="668"/>
                  </a:cubicBezTo>
                  <a:cubicBezTo>
                    <a:pt x="19449" y="594"/>
                    <a:pt x="19449" y="594"/>
                    <a:pt x="19359" y="594"/>
                  </a:cubicBezTo>
                  <a:cubicBezTo>
                    <a:pt x="19539" y="594"/>
                    <a:pt x="19539" y="446"/>
                    <a:pt x="19539" y="371"/>
                  </a:cubicBezTo>
                  <a:cubicBezTo>
                    <a:pt x="19449" y="297"/>
                    <a:pt x="19270" y="446"/>
                    <a:pt x="19270" y="371"/>
                  </a:cubicBezTo>
                  <a:cubicBezTo>
                    <a:pt x="19270" y="371"/>
                    <a:pt x="19270" y="371"/>
                    <a:pt x="19270" y="297"/>
                  </a:cubicBezTo>
                  <a:cubicBezTo>
                    <a:pt x="19270" y="371"/>
                    <a:pt x="19270" y="371"/>
                    <a:pt x="19270" y="371"/>
                  </a:cubicBezTo>
                  <a:cubicBezTo>
                    <a:pt x="19270" y="371"/>
                    <a:pt x="19270" y="297"/>
                    <a:pt x="19270" y="297"/>
                  </a:cubicBezTo>
                  <a:cubicBezTo>
                    <a:pt x="19270" y="297"/>
                    <a:pt x="19270" y="297"/>
                    <a:pt x="19270" y="297"/>
                  </a:cubicBezTo>
                  <a:cubicBezTo>
                    <a:pt x="19270" y="297"/>
                    <a:pt x="19359" y="223"/>
                    <a:pt x="19270" y="149"/>
                  </a:cubicBezTo>
                  <a:cubicBezTo>
                    <a:pt x="19180" y="149"/>
                    <a:pt x="19180" y="223"/>
                    <a:pt x="19180" y="297"/>
                  </a:cubicBezTo>
                  <a:cubicBezTo>
                    <a:pt x="19090" y="149"/>
                    <a:pt x="19090" y="297"/>
                    <a:pt x="19001" y="297"/>
                  </a:cubicBezTo>
                  <a:cubicBezTo>
                    <a:pt x="19001" y="297"/>
                    <a:pt x="18822" y="223"/>
                    <a:pt x="18822" y="223"/>
                  </a:cubicBezTo>
                  <a:cubicBezTo>
                    <a:pt x="18822" y="223"/>
                    <a:pt x="18822" y="149"/>
                    <a:pt x="18822" y="149"/>
                  </a:cubicBezTo>
                  <a:cubicBezTo>
                    <a:pt x="18822" y="149"/>
                    <a:pt x="18822" y="74"/>
                    <a:pt x="18822" y="74"/>
                  </a:cubicBezTo>
                  <a:cubicBezTo>
                    <a:pt x="18822" y="74"/>
                    <a:pt x="18822" y="149"/>
                    <a:pt x="18822" y="149"/>
                  </a:cubicBezTo>
                  <a:cubicBezTo>
                    <a:pt x="18822" y="149"/>
                    <a:pt x="18732" y="149"/>
                    <a:pt x="18732" y="149"/>
                  </a:cubicBezTo>
                  <a:cubicBezTo>
                    <a:pt x="18732" y="149"/>
                    <a:pt x="18732" y="223"/>
                    <a:pt x="18732" y="297"/>
                  </a:cubicBezTo>
                  <a:cubicBezTo>
                    <a:pt x="18732" y="297"/>
                    <a:pt x="18732" y="297"/>
                    <a:pt x="18732" y="297"/>
                  </a:cubicBezTo>
                  <a:cubicBezTo>
                    <a:pt x="18732" y="297"/>
                    <a:pt x="18732" y="297"/>
                    <a:pt x="18732" y="297"/>
                  </a:cubicBezTo>
                  <a:cubicBezTo>
                    <a:pt x="18732" y="297"/>
                    <a:pt x="18732" y="371"/>
                    <a:pt x="18732" y="371"/>
                  </a:cubicBezTo>
                  <a:cubicBezTo>
                    <a:pt x="18732" y="371"/>
                    <a:pt x="18732" y="446"/>
                    <a:pt x="18732" y="446"/>
                  </a:cubicBezTo>
                  <a:cubicBezTo>
                    <a:pt x="18642" y="446"/>
                    <a:pt x="18642" y="371"/>
                    <a:pt x="18642" y="297"/>
                  </a:cubicBezTo>
                  <a:cubicBezTo>
                    <a:pt x="18642" y="297"/>
                    <a:pt x="18463" y="297"/>
                    <a:pt x="18463" y="297"/>
                  </a:cubicBezTo>
                  <a:cubicBezTo>
                    <a:pt x="18373" y="297"/>
                    <a:pt x="18553" y="446"/>
                    <a:pt x="18553" y="446"/>
                  </a:cubicBezTo>
                  <a:cubicBezTo>
                    <a:pt x="18463" y="446"/>
                    <a:pt x="18284" y="371"/>
                    <a:pt x="18373" y="520"/>
                  </a:cubicBezTo>
                  <a:cubicBezTo>
                    <a:pt x="18373" y="594"/>
                    <a:pt x="18463" y="594"/>
                    <a:pt x="18553" y="594"/>
                  </a:cubicBezTo>
                  <a:cubicBezTo>
                    <a:pt x="18553" y="594"/>
                    <a:pt x="18553" y="520"/>
                    <a:pt x="18642" y="520"/>
                  </a:cubicBezTo>
                  <a:cubicBezTo>
                    <a:pt x="18553" y="594"/>
                    <a:pt x="18642" y="594"/>
                    <a:pt x="18642" y="594"/>
                  </a:cubicBezTo>
                  <a:cubicBezTo>
                    <a:pt x="18642" y="668"/>
                    <a:pt x="18732" y="668"/>
                    <a:pt x="18642" y="668"/>
                  </a:cubicBezTo>
                  <a:cubicBezTo>
                    <a:pt x="18642" y="742"/>
                    <a:pt x="18732" y="742"/>
                    <a:pt x="18822" y="742"/>
                  </a:cubicBezTo>
                  <a:cubicBezTo>
                    <a:pt x="18732" y="742"/>
                    <a:pt x="18553" y="668"/>
                    <a:pt x="18553" y="742"/>
                  </a:cubicBezTo>
                  <a:cubicBezTo>
                    <a:pt x="18463" y="817"/>
                    <a:pt x="18553" y="817"/>
                    <a:pt x="18553" y="817"/>
                  </a:cubicBezTo>
                  <a:cubicBezTo>
                    <a:pt x="18553" y="891"/>
                    <a:pt x="18553" y="891"/>
                    <a:pt x="18553" y="891"/>
                  </a:cubicBezTo>
                  <a:cubicBezTo>
                    <a:pt x="18553" y="891"/>
                    <a:pt x="18553" y="891"/>
                    <a:pt x="18463" y="891"/>
                  </a:cubicBezTo>
                  <a:cubicBezTo>
                    <a:pt x="18463" y="891"/>
                    <a:pt x="18373" y="891"/>
                    <a:pt x="18373" y="891"/>
                  </a:cubicBezTo>
                  <a:cubicBezTo>
                    <a:pt x="18284" y="965"/>
                    <a:pt x="18373" y="965"/>
                    <a:pt x="18373" y="1039"/>
                  </a:cubicBezTo>
                  <a:cubicBezTo>
                    <a:pt x="18373" y="1039"/>
                    <a:pt x="18284" y="1039"/>
                    <a:pt x="18373" y="1114"/>
                  </a:cubicBezTo>
                  <a:cubicBezTo>
                    <a:pt x="18373" y="1188"/>
                    <a:pt x="18463" y="1188"/>
                    <a:pt x="18463" y="1188"/>
                  </a:cubicBezTo>
                  <a:cubicBezTo>
                    <a:pt x="18463" y="1188"/>
                    <a:pt x="18373" y="1188"/>
                    <a:pt x="18373" y="1188"/>
                  </a:cubicBezTo>
                  <a:cubicBezTo>
                    <a:pt x="18284" y="1188"/>
                    <a:pt x="18373" y="1188"/>
                    <a:pt x="18284" y="1188"/>
                  </a:cubicBezTo>
                  <a:cubicBezTo>
                    <a:pt x="18284" y="1188"/>
                    <a:pt x="18284" y="1262"/>
                    <a:pt x="18284" y="1262"/>
                  </a:cubicBezTo>
                  <a:cubicBezTo>
                    <a:pt x="18284" y="1262"/>
                    <a:pt x="18284" y="1262"/>
                    <a:pt x="18284" y="1336"/>
                  </a:cubicBezTo>
                  <a:cubicBezTo>
                    <a:pt x="18284" y="1336"/>
                    <a:pt x="18284" y="1411"/>
                    <a:pt x="18373" y="1485"/>
                  </a:cubicBezTo>
                  <a:cubicBezTo>
                    <a:pt x="18284" y="1411"/>
                    <a:pt x="18194" y="1485"/>
                    <a:pt x="18194" y="1411"/>
                  </a:cubicBezTo>
                  <a:cubicBezTo>
                    <a:pt x="18194" y="1411"/>
                    <a:pt x="18105" y="1411"/>
                    <a:pt x="18105" y="1411"/>
                  </a:cubicBezTo>
                  <a:cubicBezTo>
                    <a:pt x="18105" y="1485"/>
                    <a:pt x="18105" y="1485"/>
                    <a:pt x="18015" y="1559"/>
                  </a:cubicBezTo>
                  <a:cubicBezTo>
                    <a:pt x="18015" y="1559"/>
                    <a:pt x="18015" y="1559"/>
                    <a:pt x="17925" y="1559"/>
                  </a:cubicBezTo>
                  <a:cubicBezTo>
                    <a:pt x="17925" y="1559"/>
                    <a:pt x="17925" y="1633"/>
                    <a:pt x="17925" y="1633"/>
                  </a:cubicBezTo>
                  <a:cubicBezTo>
                    <a:pt x="18015" y="1633"/>
                    <a:pt x="17836" y="1707"/>
                    <a:pt x="17925" y="1633"/>
                  </a:cubicBezTo>
                  <a:cubicBezTo>
                    <a:pt x="17836" y="1707"/>
                    <a:pt x="17836" y="1633"/>
                    <a:pt x="17836" y="1559"/>
                  </a:cubicBezTo>
                  <a:cubicBezTo>
                    <a:pt x="17836" y="1485"/>
                    <a:pt x="17925" y="1485"/>
                    <a:pt x="17925" y="1411"/>
                  </a:cubicBezTo>
                  <a:cubicBezTo>
                    <a:pt x="17925" y="1336"/>
                    <a:pt x="17925" y="1262"/>
                    <a:pt x="17925" y="1188"/>
                  </a:cubicBezTo>
                  <a:cubicBezTo>
                    <a:pt x="17925" y="1114"/>
                    <a:pt x="18015" y="1114"/>
                    <a:pt x="17925" y="1039"/>
                  </a:cubicBezTo>
                  <a:cubicBezTo>
                    <a:pt x="17836" y="1039"/>
                    <a:pt x="17746" y="1114"/>
                    <a:pt x="17746" y="1114"/>
                  </a:cubicBezTo>
                  <a:cubicBezTo>
                    <a:pt x="17836" y="1039"/>
                    <a:pt x="17925" y="1039"/>
                    <a:pt x="17925" y="965"/>
                  </a:cubicBezTo>
                  <a:cubicBezTo>
                    <a:pt x="18015" y="891"/>
                    <a:pt x="18015" y="742"/>
                    <a:pt x="18015" y="668"/>
                  </a:cubicBezTo>
                  <a:cubicBezTo>
                    <a:pt x="18015" y="742"/>
                    <a:pt x="18015" y="668"/>
                    <a:pt x="18015" y="594"/>
                  </a:cubicBezTo>
                  <a:cubicBezTo>
                    <a:pt x="18015" y="594"/>
                    <a:pt x="18015" y="594"/>
                    <a:pt x="18015" y="520"/>
                  </a:cubicBezTo>
                  <a:cubicBezTo>
                    <a:pt x="18015" y="520"/>
                    <a:pt x="18015" y="446"/>
                    <a:pt x="18015" y="446"/>
                  </a:cubicBezTo>
                  <a:cubicBezTo>
                    <a:pt x="17836" y="446"/>
                    <a:pt x="17746" y="668"/>
                    <a:pt x="17656" y="742"/>
                  </a:cubicBezTo>
                  <a:cubicBezTo>
                    <a:pt x="17656" y="817"/>
                    <a:pt x="17567" y="891"/>
                    <a:pt x="17477" y="965"/>
                  </a:cubicBezTo>
                  <a:cubicBezTo>
                    <a:pt x="17388" y="1114"/>
                    <a:pt x="17298" y="1262"/>
                    <a:pt x="17208" y="1411"/>
                  </a:cubicBezTo>
                  <a:cubicBezTo>
                    <a:pt x="17119" y="1559"/>
                    <a:pt x="17029" y="1633"/>
                    <a:pt x="16939" y="1782"/>
                  </a:cubicBezTo>
                  <a:cubicBezTo>
                    <a:pt x="17119" y="1782"/>
                    <a:pt x="17029" y="1782"/>
                    <a:pt x="17029" y="1856"/>
                  </a:cubicBezTo>
                  <a:cubicBezTo>
                    <a:pt x="16939" y="1930"/>
                    <a:pt x="16939" y="2004"/>
                    <a:pt x="16850" y="2079"/>
                  </a:cubicBezTo>
                  <a:cubicBezTo>
                    <a:pt x="16850" y="2079"/>
                    <a:pt x="16850" y="2227"/>
                    <a:pt x="16760" y="2227"/>
                  </a:cubicBezTo>
                  <a:cubicBezTo>
                    <a:pt x="16671" y="2227"/>
                    <a:pt x="16671" y="2153"/>
                    <a:pt x="16760" y="2153"/>
                  </a:cubicBezTo>
                  <a:cubicBezTo>
                    <a:pt x="16671" y="2153"/>
                    <a:pt x="16671" y="2153"/>
                    <a:pt x="16671" y="2153"/>
                  </a:cubicBezTo>
                  <a:cubicBezTo>
                    <a:pt x="16671" y="2153"/>
                    <a:pt x="16671" y="2079"/>
                    <a:pt x="16671" y="2079"/>
                  </a:cubicBezTo>
                  <a:cubicBezTo>
                    <a:pt x="16581" y="2153"/>
                    <a:pt x="16671" y="2227"/>
                    <a:pt x="16671" y="2301"/>
                  </a:cubicBezTo>
                  <a:cubicBezTo>
                    <a:pt x="16581" y="2301"/>
                    <a:pt x="16581" y="2004"/>
                    <a:pt x="16581" y="1930"/>
                  </a:cubicBezTo>
                  <a:cubicBezTo>
                    <a:pt x="16581" y="1856"/>
                    <a:pt x="16850" y="1782"/>
                    <a:pt x="16760" y="1707"/>
                  </a:cubicBezTo>
                  <a:cubicBezTo>
                    <a:pt x="16760" y="1707"/>
                    <a:pt x="16760" y="1707"/>
                    <a:pt x="16671" y="1782"/>
                  </a:cubicBezTo>
                  <a:cubicBezTo>
                    <a:pt x="16671" y="1707"/>
                    <a:pt x="16671" y="1707"/>
                    <a:pt x="16760" y="1707"/>
                  </a:cubicBezTo>
                  <a:cubicBezTo>
                    <a:pt x="16671" y="1707"/>
                    <a:pt x="16760" y="1559"/>
                    <a:pt x="16850" y="1633"/>
                  </a:cubicBezTo>
                  <a:cubicBezTo>
                    <a:pt x="16850" y="1559"/>
                    <a:pt x="16760" y="1485"/>
                    <a:pt x="16850" y="1485"/>
                  </a:cubicBezTo>
                  <a:cubicBezTo>
                    <a:pt x="16760" y="1411"/>
                    <a:pt x="16671" y="1485"/>
                    <a:pt x="16671" y="1411"/>
                  </a:cubicBezTo>
                  <a:cubicBezTo>
                    <a:pt x="16671" y="1411"/>
                    <a:pt x="16850" y="1411"/>
                    <a:pt x="16850" y="1336"/>
                  </a:cubicBezTo>
                  <a:cubicBezTo>
                    <a:pt x="16850" y="1262"/>
                    <a:pt x="16671" y="1336"/>
                    <a:pt x="16671" y="1411"/>
                  </a:cubicBezTo>
                  <a:cubicBezTo>
                    <a:pt x="16760" y="1336"/>
                    <a:pt x="16850" y="1188"/>
                    <a:pt x="16939" y="1114"/>
                  </a:cubicBezTo>
                  <a:cubicBezTo>
                    <a:pt x="16939" y="1114"/>
                    <a:pt x="16939" y="1114"/>
                    <a:pt x="16939" y="1039"/>
                  </a:cubicBezTo>
                  <a:cubicBezTo>
                    <a:pt x="17029" y="1039"/>
                    <a:pt x="17029" y="1039"/>
                    <a:pt x="17029" y="1039"/>
                  </a:cubicBezTo>
                  <a:cubicBezTo>
                    <a:pt x="17029" y="1039"/>
                    <a:pt x="17119" y="965"/>
                    <a:pt x="17119" y="891"/>
                  </a:cubicBezTo>
                  <a:cubicBezTo>
                    <a:pt x="17119" y="891"/>
                    <a:pt x="17119" y="817"/>
                    <a:pt x="17119" y="817"/>
                  </a:cubicBezTo>
                  <a:cubicBezTo>
                    <a:pt x="17119" y="817"/>
                    <a:pt x="17208" y="817"/>
                    <a:pt x="17208" y="817"/>
                  </a:cubicBezTo>
                  <a:cubicBezTo>
                    <a:pt x="17208" y="817"/>
                    <a:pt x="17298" y="742"/>
                    <a:pt x="17298" y="668"/>
                  </a:cubicBezTo>
                  <a:cubicBezTo>
                    <a:pt x="17388" y="594"/>
                    <a:pt x="17298" y="520"/>
                    <a:pt x="17208" y="668"/>
                  </a:cubicBezTo>
                  <a:cubicBezTo>
                    <a:pt x="17208" y="594"/>
                    <a:pt x="17208" y="594"/>
                    <a:pt x="17119" y="594"/>
                  </a:cubicBezTo>
                  <a:cubicBezTo>
                    <a:pt x="17119" y="594"/>
                    <a:pt x="17119" y="594"/>
                    <a:pt x="17029" y="668"/>
                  </a:cubicBezTo>
                  <a:cubicBezTo>
                    <a:pt x="17029" y="668"/>
                    <a:pt x="17029" y="594"/>
                    <a:pt x="17029" y="594"/>
                  </a:cubicBezTo>
                  <a:cubicBezTo>
                    <a:pt x="17029" y="668"/>
                    <a:pt x="17029" y="668"/>
                    <a:pt x="16939" y="668"/>
                  </a:cubicBezTo>
                  <a:cubicBezTo>
                    <a:pt x="16939" y="668"/>
                    <a:pt x="17029" y="594"/>
                    <a:pt x="17029" y="594"/>
                  </a:cubicBezTo>
                  <a:cubicBezTo>
                    <a:pt x="17119" y="520"/>
                    <a:pt x="17029" y="446"/>
                    <a:pt x="16939" y="371"/>
                  </a:cubicBezTo>
                  <a:cubicBezTo>
                    <a:pt x="16850" y="446"/>
                    <a:pt x="16939" y="520"/>
                    <a:pt x="16939" y="594"/>
                  </a:cubicBezTo>
                  <a:cubicBezTo>
                    <a:pt x="16939" y="668"/>
                    <a:pt x="16939" y="742"/>
                    <a:pt x="16850" y="742"/>
                  </a:cubicBezTo>
                  <a:cubicBezTo>
                    <a:pt x="16850" y="742"/>
                    <a:pt x="16850" y="742"/>
                    <a:pt x="16850" y="742"/>
                  </a:cubicBezTo>
                  <a:cubicBezTo>
                    <a:pt x="16850" y="742"/>
                    <a:pt x="16850" y="742"/>
                    <a:pt x="16850" y="817"/>
                  </a:cubicBezTo>
                  <a:cubicBezTo>
                    <a:pt x="16850" y="668"/>
                    <a:pt x="16760" y="594"/>
                    <a:pt x="16760" y="520"/>
                  </a:cubicBezTo>
                  <a:cubicBezTo>
                    <a:pt x="16671" y="594"/>
                    <a:pt x="16671" y="594"/>
                    <a:pt x="16671" y="668"/>
                  </a:cubicBezTo>
                  <a:cubicBezTo>
                    <a:pt x="16581" y="668"/>
                    <a:pt x="16581" y="594"/>
                    <a:pt x="16581" y="594"/>
                  </a:cubicBezTo>
                  <a:cubicBezTo>
                    <a:pt x="16581" y="594"/>
                    <a:pt x="16581" y="594"/>
                    <a:pt x="16581" y="594"/>
                  </a:cubicBezTo>
                  <a:cubicBezTo>
                    <a:pt x="16581" y="594"/>
                    <a:pt x="16671" y="520"/>
                    <a:pt x="16671" y="446"/>
                  </a:cubicBezTo>
                  <a:cubicBezTo>
                    <a:pt x="16581" y="371"/>
                    <a:pt x="16581" y="520"/>
                    <a:pt x="16581" y="520"/>
                  </a:cubicBezTo>
                  <a:cubicBezTo>
                    <a:pt x="16581" y="520"/>
                    <a:pt x="16491" y="520"/>
                    <a:pt x="16491" y="520"/>
                  </a:cubicBezTo>
                  <a:cubicBezTo>
                    <a:pt x="16491" y="520"/>
                    <a:pt x="16402" y="446"/>
                    <a:pt x="16402" y="371"/>
                  </a:cubicBezTo>
                  <a:cubicBezTo>
                    <a:pt x="16312" y="371"/>
                    <a:pt x="16222" y="446"/>
                    <a:pt x="16312" y="446"/>
                  </a:cubicBezTo>
                  <a:cubicBezTo>
                    <a:pt x="16222" y="446"/>
                    <a:pt x="16312" y="520"/>
                    <a:pt x="16312" y="594"/>
                  </a:cubicBezTo>
                  <a:cubicBezTo>
                    <a:pt x="16312" y="594"/>
                    <a:pt x="16402" y="594"/>
                    <a:pt x="16402" y="594"/>
                  </a:cubicBezTo>
                  <a:cubicBezTo>
                    <a:pt x="16402" y="668"/>
                    <a:pt x="16312" y="594"/>
                    <a:pt x="16312" y="668"/>
                  </a:cubicBezTo>
                  <a:cubicBezTo>
                    <a:pt x="16312" y="668"/>
                    <a:pt x="16312" y="594"/>
                    <a:pt x="16312" y="668"/>
                  </a:cubicBezTo>
                  <a:cubicBezTo>
                    <a:pt x="16312" y="742"/>
                    <a:pt x="16312" y="742"/>
                    <a:pt x="16312" y="742"/>
                  </a:cubicBezTo>
                  <a:cubicBezTo>
                    <a:pt x="16312" y="817"/>
                    <a:pt x="16222" y="817"/>
                    <a:pt x="16222" y="742"/>
                  </a:cubicBezTo>
                  <a:cubicBezTo>
                    <a:pt x="16222" y="742"/>
                    <a:pt x="16133" y="742"/>
                    <a:pt x="16133" y="742"/>
                  </a:cubicBezTo>
                  <a:cubicBezTo>
                    <a:pt x="16133" y="742"/>
                    <a:pt x="16133" y="668"/>
                    <a:pt x="16133" y="668"/>
                  </a:cubicBezTo>
                  <a:cubicBezTo>
                    <a:pt x="16133" y="668"/>
                    <a:pt x="16133" y="668"/>
                    <a:pt x="16133" y="594"/>
                  </a:cubicBezTo>
                  <a:cubicBezTo>
                    <a:pt x="16043" y="668"/>
                    <a:pt x="15954" y="668"/>
                    <a:pt x="15954" y="742"/>
                  </a:cubicBezTo>
                  <a:cubicBezTo>
                    <a:pt x="16043" y="891"/>
                    <a:pt x="16043" y="817"/>
                    <a:pt x="16133" y="891"/>
                  </a:cubicBezTo>
                  <a:cubicBezTo>
                    <a:pt x="16222" y="891"/>
                    <a:pt x="16402" y="965"/>
                    <a:pt x="16402" y="1114"/>
                  </a:cubicBezTo>
                  <a:cubicBezTo>
                    <a:pt x="16402" y="1188"/>
                    <a:pt x="16312" y="1188"/>
                    <a:pt x="16312" y="1114"/>
                  </a:cubicBezTo>
                  <a:cubicBezTo>
                    <a:pt x="16222" y="1114"/>
                    <a:pt x="16222" y="1039"/>
                    <a:pt x="16222" y="1039"/>
                  </a:cubicBezTo>
                  <a:cubicBezTo>
                    <a:pt x="16222" y="1039"/>
                    <a:pt x="16043" y="965"/>
                    <a:pt x="16043" y="965"/>
                  </a:cubicBezTo>
                  <a:cubicBezTo>
                    <a:pt x="16043" y="1039"/>
                    <a:pt x="16043" y="1114"/>
                    <a:pt x="16043" y="1114"/>
                  </a:cubicBezTo>
                  <a:cubicBezTo>
                    <a:pt x="15954" y="1188"/>
                    <a:pt x="15954" y="1262"/>
                    <a:pt x="15864" y="1336"/>
                  </a:cubicBezTo>
                  <a:cubicBezTo>
                    <a:pt x="15954" y="1336"/>
                    <a:pt x="16133" y="1411"/>
                    <a:pt x="16043" y="1485"/>
                  </a:cubicBezTo>
                  <a:cubicBezTo>
                    <a:pt x="16043" y="1411"/>
                    <a:pt x="15774" y="1336"/>
                    <a:pt x="15685" y="1411"/>
                  </a:cubicBezTo>
                  <a:cubicBezTo>
                    <a:pt x="15595" y="1485"/>
                    <a:pt x="15505" y="1559"/>
                    <a:pt x="15416" y="1633"/>
                  </a:cubicBezTo>
                  <a:cubicBezTo>
                    <a:pt x="15416" y="1633"/>
                    <a:pt x="15326" y="1707"/>
                    <a:pt x="15326" y="1782"/>
                  </a:cubicBezTo>
                  <a:cubicBezTo>
                    <a:pt x="15326" y="1782"/>
                    <a:pt x="15416" y="1782"/>
                    <a:pt x="15416" y="1782"/>
                  </a:cubicBezTo>
                  <a:cubicBezTo>
                    <a:pt x="15416" y="1782"/>
                    <a:pt x="15416" y="1782"/>
                    <a:pt x="15416" y="1782"/>
                  </a:cubicBezTo>
                  <a:cubicBezTo>
                    <a:pt x="15416" y="1782"/>
                    <a:pt x="15416" y="1782"/>
                    <a:pt x="15416" y="1782"/>
                  </a:cubicBezTo>
                  <a:cubicBezTo>
                    <a:pt x="15416" y="1856"/>
                    <a:pt x="15237" y="1782"/>
                    <a:pt x="15237" y="1930"/>
                  </a:cubicBezTo>
                  <a:cubicBezTo>
                    <a:pt x="15237" y="1930"/>
                    <a:pt x="15326" y="1856"/>
                    <a:pt x="15416" y="1930"/>
                  </a:cubicBezTo>
                  <a:cubicBezTo>
                    <a:pt x="15326" y="1930"/>
                    <a:pt x="15237" y="1930"/>
                    <a:pt x="15147" y="1930"/>
                  </a:cubicBezTo>
                  <a:cubicBezTo>
                    <a:pt x="15147" y="2004"/>
                    <a:pt x="15237" y="2004"/>
                    <a:pt x="15326" y="2004"/>
                  </a:cubicBezTo>
                  <a:cubicBezTo>
                    <a:pt x="15326" y="2079"/>
                    <a:pt x="15237" y="2004"/>
                    <a:pt x="15237" y="2079"/>
                  </a:cubicBezTo>
                  <a:cubicBezTo>
                    <a:pt x="15237" y="2079"/>
                    <a:pt x="15326" y="2153"/>
                    <a:pt x="15237" y="2153"/>
                  </a:cubicBezTo>
                  <a:cubicBezTo>
                    <a:pt x="15237" y="2153"/>
                    <a:pt x="15147" y="2227"/>
                    <a:pt x="15057" y="2227"/>
                  </a:cubicBezTo>
                  <a:cubicBezTo>
                    <a:pt x="15147" y="2227"/>
                    <a:pt x="15147" y="2301"/>
                    <a:pt x="15237" y="2301"/>
                  </a:cubicBezTo>
                  <a:cubicBezTo>
                    <a:pt x="15237" y="2375"/>
                    <a:pt x="15326" y="2301"/>
                    <a:pt x="15416" y="2375"/>
                  </a:cubicBezTo>
                  <a:cubicBezTo>
                    <a:pt x="15326" y="2375"/>
                    <a:pt x="15326" y="2524"/>
                    <a:pt x="15237" y="2524"/>
                  </a:cubicBezTo>
                  <a:cubicBezTo>
                    <a:pt x="15237" y="2450"/>
                    <a:pt x="15237" y="2450"/>
                    <a:pt x="15237" y="2450"/>
                  </a:cubicBezTo>
                  <a:cubicBezTo>
                    <a:pt x="15147" y="2375"/>
                    <a:pt x="15057" y="2524"/>
                    <a:pt x="15057" y="2524"/>
                  </a:cubicBezTo>
                  <a:cubicBezTo>
                    <a:pt x="15057" y="2450"/>
                    <a:pt x="15147" y="2301"/>
                    <a:pt x="14968" y="2375"/>
                  </a:cubicBezTo>
                  <a:cubicBezTo>
                    <a:pt x="14968" y="2227"/>
                    <a:pt x="14968" y="2153"/>
                    <a:pt x="14968" y="2079"/>
                  </a:cubicBezTo>
                  <a:cubicBezTo>
                    <a:pt x="14878" y="2079"/>
                    <a:pt x="14878" y="2153"/>
                    <a:pt x="14788" y="2227"/>
                  </a:cubicBezTo>
                  <a:cubicBezTo>
                    <a:pt x="14788" y="2227"/>
                    <a:pt x="14788" y="2227"/>
                    <a:pt x="14699" y="2227"/>
                  </a:cubicBezTo>
                  <a:cubicBezTo>
                    <a:pt x="14699" y="2227"/>
                    <a:pt x="14699" y="2227"/>
                    <a:pt x="14699" y="2227"/>
                  </a:cubicBezTo>
                  <a:cubicBezTo>
                    <a:pt x="14609" y="2301"/>
                    <a:pt x="14520" y="2227"/>
                    <a:pt x="14430" y="2301"/>
                  </a:cubicBezTo>
                  <a:cubicBezTo>
                    <a:pt x="14430" y="2301"/>
                    <a:pt x="14430" y="2301"/>
                    <a:pt x="14340" y="2301"/>
                  </a:cubicBezTo>
                  <a:cubicBezTo>
                    <a:pt x="14430" y="2301"/>
                    <a:pt x="14430" y="2227"/>
                    <a:pt x="14520" y="2227"/>
                  </a:cubicBezTo>
                  <a:cubicBezTo>
                    <a:pt x="14520" y="2227"/>
                    <a:pt x="14520" y="2227"/>
                    <a:pt x="14609" y="2227"/>
                  </a:cubicBezTo>
                  <a:cubicBezTo>
                    <a:pt x="14699" y="2227"/>
                    <a:pt x="14788" y="2153"/>
                    <a:pt x="14878" y="2153"/>
                  </a:cubicBezTo>
                  <a:cubicBezTo>
                    <a:pt x="15057" y="1856"/>
                    <a:pt x="14609" y="2079"/>
                    <a:pt x="14609" y="1930"/>
                  </a:cubicBezTo>
                  <a:cubicBezTo>
                    <a:pt x="14609" y="1930"/>
                    <a:pt x="14520" y="1856"/>
                    <a:pt x="14520" y="1856"/>
                  </a:cubicBezTo>
                  <a:cubicBezTo>
                    <a:pt x="14430" y="1856"/>
                    <a:pt x="14430" y="1930"/>
                    <a:pt x="14430" y="1930"/>
                  </a:cubicBezTo>
                  <a:cubicBezTo>
                    <a:pt x="14430" y="2004"/>
                    <a:pt x="14340" y="2079"/>
                    <a:pt x="14430" y="2079"/>
                  </a:cubicBezTo>
                  <a:cubicBezTo>
                    <a:pt x="14430" y="2079"/>
                    <a:pt x="14520" y="2079"/>
                    <a:pt x="14609" y="2153"/>
                  </a:cubicBezTo>
                  <a:cubicBezTo>
                    <a:pt x="14520" y="2153"/>
                    <a:pt x="14520" y="2079"/>
                    <a:pt x="14430" y="2079"/>
                  </a:cubicBezTo>
                  <a:cubicBezTo>
                    <a:pt x="14430" y="2079"/>
                    <a:pt x="14340" y="2153"/>
                    <a:pt x="14340" y="2153"/>
                  </a:cubicBezTo>
                  <a:cubicBezTo>
                    <a:pt x="14340" y="2079"/>
                    <a:pt x="14340" y="2079"/>
                    <a:pt x="14340" y="2004"/>
                  </a:cubicBezTo>
                  <a:cubicBezTo>
                    <a:pt x="14340" y="2004"/>
                    <a:pt x="14340" y="1930"/>
                    <a:pt x="14340" y="1930"/>
                  </a:cubicBezTo>
                  <a:cubicBezTo>
                    <a:pt x="14340" y="1930"/>
                    <a:pt x="14340" y="1856"/>
                    <a:pt x="14340" y="1856"/>
                  </a:cubicBezTo>
                  <a:cubicBezTo>
                    <a:pt x="14340" y="1782"/>
                    <a:pt x="14251" y="1782"/>
                    <a:pt x="14251" y="1856"/>
                  </a:cubicBezTo>
                  <a:cubicBezTo>
                    <a:pt x="14251" y="1856"/>
                    <a:pt x="14251" y="1930"/>
                    <a:pt x="14251" y="1930"/>
                  </a:cubicBezTo>
                  <a:cubicBezTo>
                    <a:pt x="14251" y="1856"/>
                    <a:pt x="14251" y="1856"/>
                    <a:pt x="14161" y="1782"/>
                  </a:cubicBezTo>
                  <a:cubicBezTo>
                    <a:pt x="14161" y="1782"/>
                    <a:pt x="14161" y="1856"/>
                    <a:pt x="14071" y="1856"/>
                  </a:cubicBezTo>
                  <a:cubicBezTo>
                    <a:pt x="14161" y="1707"/>
                    <a:pt x="14161" y="1707"/>
                    <a:pt x="14071" y="1782"/>
                  </a:cubicBezTo>
                  <a:cubicBezTo>
                    <a:pt x="13982" y="1856"/>
                    <a:pt x="13892" y="1930"/>
                    <a:pt x="14071" y="2004"/>
                  </a:cubicBezTo>
                  <a:cubicBezTo>
                    <a:pt x="13982" y="2004"/>
                    <a:pt x="13982" y="2079"/>
                    <a:pt x="13982" y="2079"/>
                  </a:cubicBezTo>
                  <a:cubicBezTo>
                    <a:pt x="13982" y="2079"/>
                    <a:pt x="13982" y="2004"/>
                    <a:pt x="13892" y="1930"/>
                  </a:cubicBezTo>
                  <a:cubicBezTo>
                    <a:pt x="13892" y="1856"/>
                    <a:pt x="13802" y="1856"/>
                    <a:pt x="13802" y="1782"/>
                  </a:cubicBezTo>
                  <a:cubicBezTo>
                    <a:pt x="13802" y="1782"/>
                    <a:pt x="13802" y="1707"/>
                    <a:pt x="13713" y="1782"/>
                  </a:cubicBezTo>
                  <a:cubicBezTo>
                    <a:pt x="13713" y="1782"/>
                    <a:pt x="13713" y="1930"/>
                    <a:pt x="13713" y="2004"/>
                  </a:cubicBezTo>
                  <a:cubicBezTo>
                    <a:pt x="13713" y="1930"/>
                    <a:pt x="13623" y="1930"/>
                    <a:pt x="13623" y="1856"/>
                  </a:cubicBezTo>
                  <a:cubicBezTo>
                    <a:pt x="13623" y="1856"/>
                    <a:pt x="13534" y="1856"/>
                    <a:pt x="13534" y="1930"/>
                  </a:cubicBezTo>
                  <a:cubicBezTo>
                    <a:pt x="13444" y="1930"/>
                    <a:pt x="13444" y="1930"/>
                    <a:pt x="13534" y="2004"/>
                  </a:cubicBezTo>
                  <a:cubicBezTo>
                    <a:pt x="13534" y="2079"/>
                    <a:pt x="13623" y="2079"/>
                    <a:pt x="13713" y="2079"/>
                  </a:cubicBezTo>
                  <a:cubicBezTo>
                    <a:pt x="13623" y="2079"/>
                    <a:pt x="13623" y="2153"/>
                    <a:pt x="13713" y="2227"/>
                  </a:cubicBezTo>
                  <a:cubicBezTo>
                    <a:pt x="13713" y="2227"/>
                    <a:pt x="13802" y="2227"/>
                    <a:pt x="13802" y="2227"/>
                  </a:cubicBezTo>
                  <a:cubicBezTo>
                    <a:pt x="13802" y="2227"/>
                    <a:pt x="13802" y="2227"/>
                    <a:pt x="13892" y="2301"/>
                  </a:cubicBezTo>
                  <a:cubicBezTo>
                    <a:pt x="13892" y="2301"/>
                    <a:pt x="13982" y="2227"/>
                    <a:pt x="13982" y="2227"/>
                  </a:cubicBezTo>
                  <a:cubicBezTo>
                    <a:pt x="14071" y="2227"/>
                    <a:pt x="14071" y="2227"/>
                    <a:pt x="14071" y="2227"/>
                  </a:cubicBezTo>
                  <a:cubicBezTo>
                    <a:pt x="14161" y="2227"/>
                    <a:pt x="14161" y="2153"/>
                    <a:pt x="14161" y="2153"/>
                  </a:cubicBezTo>
                  <a:cubicBezTo>
                    <a:pt x="14161" y="2227"/>
                    <a:pt x="14161" y="2227"/>
                    <a:pt x="14161" y="2301"/>
                  </a:cubicBezTo>
                  <a:cubicBezTo>
                    <a:pt x="14071" y="2301"/>
                    <a:pt x="13982" y="2301"/>
                    <a:pt x="13982" y="2301"/>
                  </a:cubicBezTo>
                  <a:cubicBezTo>
                    <a:pt x="13892" y="2301"/>
                    <a:pt x="13982" y="2375"/>
                    <a:pt x="13982" y="2375"/>
                  </a:cubicBezTo>
                  <a:cubicBezTo>
                    <a:pt x="14071" y="2375"/>
                    <a:pt x="14161" y="2375"/>
                    <a:pt x="14251" y="2375"/>
                  </a:cubicBezTo>
                  <a:cubicBezTo>
                    <a:pt x="14251" y="2375"/>
                    <a:pt x="14251" y="2375"/>
                    <a:pt x="14251" y="2375"/>
                  </a:cubicBezTo>
                  <a:cubicBezTo>
                    <a:pt x="14161" y="2375"/>
                    <a:pt x="14161" y="2450"/>
                    <a:pt x="14161" y="2524"/>
                  </a:cubicBezTo>
                  <a:cubicBezTo>
                    <a:pt x="14161" y="2450"/>
                    <a:pt x="14161" y="2450"/>
                    <a:pt x="14161" y="2450"/>
                  </a:cubicBezTo>
                  <a:cubicBezTo>
                    <a:pt x="14071" y="2375"/>
                    <a:pt x="14071" y="2450"/>
                    <a:pt x="14071" y="2524"/>
                  </a:cubicBezTo>
                  <a:cubicBezTo>
                    <a:pt x="14071" y="2524"/>
                    <a:pt x="14071" y="2598"/>
                    <a:pt x="14071" y="2598"/>
                  </a:cubicBezTo>
                  <a:cubicBezTo>
                    <a:pt x="14071" y="2672"/>
                    <a:pt x="14071" y="2672"/>
                    <a:pt x="14071" y="2672"/>
                  </a:cubicBezTo>
                  <a:cubicBezTo>
                    <a:pt x="14161" y="2747"/>
                    <a:pt x="14161" y="2747"/>
                    <a:pt x="14071" y="2747"/>
                  </a:cubicBezTo>
                  <a:cubicBezTo>
                    <a:pt x="14071" y="2747"/>
                    <a:pt x="14161" y="2821"/>
                    <a:pt x="14161" y="2895"/>
                  </a:cubicBezTo>
                  <a:cubicBezTo>
                    <a:pt x="14161" y="2895"/>
                    <a:pt x="14161" y="2969"/>
                    <a:pt x="14071" y="2895"/>
                  </a:cubicBezTo>
                  <a:cubicBezTo>
                    <a:pt x="14161" y="2895"/>
                    <a:pt x="14161" y="2895"/>
                    <a:pt x="14161" y="2895"/>
                  </a:cubicBezTo>
                  <a:cubicBezTo>
                    <a:pt x="14071" y="2821"/>
                    <a:pt x="14071" y="2747"/>
                    <a:pt x="13982" y="2672"/>
                  </a:cubicBezTo>
                  <a:cubicBezTo>
                    <a:pt x="13892" y="2598"/>
                    <a:pt x="13802" y="2598"/>
                    <a:pt x="13802" y="2524"/>
                  </a:cubicBezTo>
                  <a:cubicBezTo>
                    <a:pt x="13802" y="2524"/>
                    <a:pt x="13802" y="2450"/>
                    <a:pt x="13802" y="2450"/>
                  </a:cubicBezTo>
                  <a:cubicBezTo>
                    <a:pt x="13802" y="2524"/>
                    <a:pt x="13713" y="2450"/>
                    <a:pt x="13713" y="2450"/>
                  </a:cubicBezTo>
                  <a:cubicBezTo>
                    <a:pt x="13713" y="2375"/>
                    <a:pt x="13713" y="2375"/>
                    <a:pt x="13623" y="2375"/>
                  </a:cubicBezTo>
                  <a:cubicBezTo>
                    <a:pt x="13534" y="2301"/>
                    <a:pt x="13534" y="2450"/>
                    <a:pt x="13444" y="2524"/>
                  </a:cubicBezTo>
                  <a:cubicBezTo>
                    <a:pt x="13534" y="2524"/>
                    <a:pt x="13534" y="2524"/>
                    <a:pt x="13534" y="2598"/>
                  </a:cubicBezTo>
                  <a:cubicBezTo>
                    <a:pt x="13534" y="2598"/>
                    <a:pt x="13534" y="2598"/>
                    <a:pt x="13444" y="2598"/>
                  </a:cubicBezTo>
                  <a:cubicBezTo>
                    <a:pt x="13444" y="2672"/>
                    <a:pt x="13534" y="2747"/>
                    <a:pt x="13354" y="2747"/>
                  </a:cubicBezTo>
                  <a:cubicBezTo>
                    <a:pt x="13444" y="2747"/>
                    <a:pt x="13444" y="2672"/>
                    <a:pt x="13444" y="2672"/>
                  </a:cubicBezTo>
                  <a:cubicBezTo>
                    <a:pt x="13444" y="2672"/>
                    <a:pt x="13354" y="2672"/>
                    <a:pt x="13354" y="2672"/>
                  </a:cubicBezTo>
                  <a:cubicBezTo>
                    <a:pt x="13354" y="2672"/>
                    <a:pt x="13354" y="2747"/>
                    <a:pt x="13354" y="2747"/>
                  </a:cubicBezTo>
                  <a:cubicBezTo>
                    <a:pt x="13354" y="2747"/>
                    <a:pt x="13265" y="2747"/>
                    <a:pt x="13354" y="2821"/>
                  </a:cubicBezTo>
                  <a:cubicBezTo>
                    <a:pt x="13265" y="2821"/>
                    <a:pt x="13265" y="2747"/>
                    <a:pt x="13265" y="2747"/>
                  </a:cubicBezTo>
                  <a:cubicBezTo>
                    <a:pt x="13265" y="2747"/>
                    <a:pt x="13265" y="2747"/>
                    <a:pt x="13265" y="2747"/>
                  </a:cubicBezTo>
                  <a:cubicBezTo>
                    <a:pt x="13265" y="2672"/>
                    <a:pt x="13265" y="2672"/>
                    <a:pt x="13265" y="2672"/>
                  </a:cubicBezTo>
                  <a:cubicBezTo>
                    <a:pt x="13175" y="2598"/>
                    <a:pt x="13354" y="2598"/>
                    <a:pt x="13354" y="2524"/>
                  </a:cubicBezTo>
                  <a:cubicBezTo>
                    <a:pt x="13265" y="2524"/>
                    <a:pt x="13175" y="2598"/>
                    <a:pt x="13085" y="2672"/>
                  </a:cubicBezTo>
                  <a:cubicBezTo>
                    <a:pt x="13175" y="2747"/>
                    <a:pt x="13175" y="2821"/>
                    <a:pt x="12996" y="2821"/>
                  </a:cubicBezTo>
                  <a:cubicBezTo>
                    <a:pt x="12996" y="2895"/>
                    <a:pt x="12906" y="2821"/>
                    <a:pt x="12906" y="2895"/>
                  </a:cubicBezTo>
                  <a:cubicBezTo>
                    <a:pt x="12817" y="2895"/>
                    <a:pt x="12906" y="2969"/>
                    <a:pt x="12906" y="2969"/>
                  </a:cubicBezTo>
                  <a:cubicBezTo>
                    <a:pt x="12906" y="3044"/>
                    <a:pt x="12817" y="3118"/>
                    <a:pt x="12906" y="3118"/>
                  </a:cubicBezTo>
                  <a:cubicBezTo>
                    <a:pt x="12906" y="3192"/>
                    <a:pt x="12906" y="3192"/>
                    <a:pt x="12996" y="3192"/>
                  </a:cubicBezTo>
                  <a:cubicBezTo>
                    <a:pt x="12996" y="3266"/>
                    <a:pt x="12996" y="3266"/>
                    <a:pt x="13085" y="3340"/>
                  </a:cubicBezTo>
                  <a:cubicBezTo>
                    <a:pt x="13085" y="3340"/>
                    <a:pt x="13175" y="3340"/>
                    <a:pt x="13175" y="3415"/>
                  </a:cubicBezTo>
                  <a:cubicBezTo>
                    <a:pt x="13175" y="3415"/>
                    <a:pt x="13175" y="3415"/>
                    <a:pt x="13175" y="3415"/>
                  </a:cubicBezTo>
                  <a:cubicBezTo>
                    <a:pt x="13085" y="3340"/>
                    <a:pt x="12996" y="3340"/>
                    <a:pt x="12996" y="3340"/>
                  </a:cubicBezTo>
                  <a:cubicBezTo>
                    <a:pt x="12906" y="3266"/>
                    <a:pt x="12906" y="3192"/>
                    <a:pt x="12817" y="3266"/>
                  </a:cubicBezTo>
                  <a:cubicBezTo>
                    <a:pt x="12817" y="3266"/>
                    <a:pt x="12727" y="3415"/>
                    <a:pt x="12727" y="3489"/>
                  </a:cubicBezTo>
                  <a:cubicBezTo>
                    <a:pt x="12727" y="3563"/>
                    <a:pt x="12727" y="3563"/>
                    <a:pt x="12727" y="3637"/>
                  </a:cubicBezTo>
                  <a:cubicBezTo>
                    <a:pt x="12637" y="3637"/>
                    <a:pt x="12637" y="3637"/>
                    <a:pt x="12637" y="3637"/>
                  </a:cubicBezTo>
                  <a:cubicBezTo>
                    <a:pt x="12548" y="3712"/>
                    <a:pt x="12548" y="3786"/>
                    <a:pt x="12458" y="3786"/>
                  </a:cubicBezTo>
                  <a:cubicBezTo>
                    <a:pt x="12368" y="3860"/>
                    <a:pt x="12458" y="3786"/>
                    <a:pt x="12458" y="3786"/>
                  </a:cubicBezTo>
                  <a:cubicBezTo>
                    <a:pt x="12458" y="3712"/>
                    <a:pt x="12458" y="3712"/>
                    <a:pt x="12458" y="3712"/>
                  </a:cubicBezTo>
                  <a:cubicBezTo>
                    <a:pt x="12458" y="3637"/>
                    <a:pt x="12548" y="3637"/>
                    <a:pt x="12548" y="3637"/>
                  </a:cubicBezTo>
                  <a:cubicBezTo>
                    <a:pt x="12637" y="3563"/>
                    <a:pt x="12637" y="3489"/>
                    <a:pt x="12637" y="3489"/>
                  </a:cubicBezTo>
                  <a:cubicBezTo>
                    <a:pt x="12727" y="3489"/>
                    <a:pt x="12727" y="3340"/>
                    <a:pt x="12727" y="3340"/>
                  </a:cubicBezTo>
                  <a:cubicBezTo>
                    <a:pt x="12727" y="3340"/>
                    <a:pt x="12727" y="3340"/>
                    <a:pt x="12727" y="3266"/>
                  </a:cubicBezTo>
                  <a:cubicBezTo>
                    <a:pt x="12727" y="3266"/>
                    <a:pt x="12727" y="3266"/>
                    <a:pt x="12727" y="3266"/>
                  </a:cubicBezTo>
                  <a:cubicBezTo>
                    <a:pt x="12727" y="3266"/>
                    <a:pt x="12727" y="3266"/>
                    <a:pt x="12727" y="3192"/>
                  </a:cubicBezTo>
                  <a:cubicBezTo>
                    <a:pt x="12817" y="3192"/>
                    <a:pt x="12727" y="3118"/>
                    <a:pt x="12727" y="3044"/>
                  </a:cubicBezTo>
                  <a:cubicBezTo>
                    <a:pt x="12727" y="3044"/>
                    <a:pt x="12727" y="2969"/>
                    <a:pt x="12727" y="2895"/>
                  </a:cubicBezTo>
                  <a:cubicBezTo>
                    <a:pt x="12817" y="2821"/>
                    <a:pt x="12817" y="2747"/>
                    <a:pt x="12817" y="2672"/>
                  </a:cubicBezTo>
                  <a:cubicBezTo>
                    <a:pt x="12817" y="2598"/>
                    <a:pt x="12817" y="2598"/>
                    <a:pt x="12727" y="2524"/>
                  </a:cubicBezTo>
                  <a:cubicBezTo>
                    <a:pt x="12637" y="2375"/>
                    <a:pt x="12637" y="2598"/>
                    <a:pt x="12637" y="2672"/>
                  </a:cubicBezTo>
                  <a:cubicBezTo>
                    <a:pt x="12637" y="2672"/>
                    <a:pt x="12637" y="2598"/>
                    <a:pt x="12637" y="2524"/>
                  </a:cubicBezTo>
                  <a:cubicBezTo>
                    <a:pt x="12548" y="2598"/>
                    <a:pt x="12548" y="2821"/>
                    <a:pt x="12458" y="2895"/>
                  </a:cubicBezTo>
                  <a:cubicBezTo>
                    <a:pt x="12458" y="2821"/>
                    <a:pt x="12458" y="2747"/>
                    <a:pt x="12458" y="2747"/>
                  </a:cubicBezTo>
                  <a:cubicBezTo>
                    <a:pt x="12368" y="2821"/>
                    <a:pt x="12189" y="3266"/>
                    <a:pt x="12548" y="3192"/>
                  </a:cubicBezTo>
                  <a:cubicBezTo>
                    <a:pt x="12458" y="3266"/>
                    <a:pt x="12368" y="3192"/>
                    <a:pt x="12279" y="3192"/>
                  </a:cubicBezTo>
                  <a:cubicBezTo>
                    <a:pt x="12279" y="3192"/>
                    <a:pt x="12279" y="3340"/>
                    <a:pt x="12189" y="3415"/>
                  </a:cubicBezTo>
                  <a:cubicBezTo>
                    <a:pt x="12189" y="3489"/>
                    <a:pt x="12189" y="3489"/>
                    <a:pt x="12100" y="3563"/>
                  </a:cubicBezTo>
                  <a:cubicBezTo>
                    <a:pt x="12100" y="3563"/>
                    <a:pt x="12189" y="3489"/>
                    <a:pt x="12189" y="3489"/>
                  </a:cubicBezTo>
                  <a:cubicBezTo>
                    <a:pt x="12189" y="3489"/>
                    <a:pt x="12189" y="3415"/>
                    <a:pt x="12189" y="3415"/>
                  </a:cubicBezTo>
                  <a:cubicBezTo>
                    <a:pt x="12189" y="3266"/>
                    <a:pt x="12279" y="3192"/>
                    <a:pt x="12279" y="3118"/>
                  </a:cubicBezTo>
                  <a:cubicBezTo>
                    <a:pt x="12279" y="3044"/>
                    <a:pt x="12189" y="3044"/>
                    <a:pt x="12189" y="3044"/>
                  </a:cubicBezTo>
                  <a:cubicBezTo>
                    <a:pt x="12189" y="2969"/>
                    <a:pt x="12189" y="2895"/>
                    <a:pt x="12279" y="2895"/>
                  </a:cubicBezTo>
                  <a:cubicBezTo>
                    <a:pt x="12279" y="2821"/>
                    <a:pt x="12279" y="2821"/>
                    <a:pt x="12279" y="2747"/>
                  </a:cubicBezTo>
                  <a:cubicBezTo>
                    <a:pt x="12189" y="2747"/>
                    <a:pt x="12100" y="2821"/>
                    <a:pt x="12100" y="2821"/>
                  </a:cubicBezTo>
                  <a:cubicBezTo>
                    <a:pt x="12010" y="2821"/>
                    <a:pt x="12010" y="2821"/>
                    <a:pt x="11920" y="2821"/>
                  </a:cubicBezTo>
                  <a:cubicBezTo>
                    <a:pt x="11831" y="2821"/>
                    <a:pt x="11920" y="2821"/>
                    <a:pt x="11831" y="2895"/>
                  </a:cubicBezTo>
                  <a:cubicBezTo>
                    <a:pt x="11741" y="2895"/>
                    <a:pt x="11741" y="2895"/>
                    <a:pt x="11741" y="2969"/>
                  </a:cubicBezTo>
                  <a:cubicBezTo>
                    <a:pt x="11651" y="2969"/>
                    <a:pt x="11741" y="3044"/>
                    <a:pt x="11651" y="3044"/>
                  </a:cubicBezTo>
                  <a:cubicBezTo>
                    <a:pt x="11651" y="3118"/>
                    <a:pt x="11472" y="3266"/>
                    <a:pt x="11651" y="3340"/>
                  </a:cubicBezTo>
                  <a:cubicBezTo>
                    <a:pt x="11651" y="3340"/>
                    <a:pt x="11741" y="3266"/>
                    <a:pt x="11741" y="3266"/>
                  </a:cubicBezTo>
                  <a:cubicBezTo>
                    <a:pt x="11831" y="3266"/>
                    <a:pt x="11831" y="3266"/>
                    <a:pt x="11831" y="3340"/>
                  </a:cubicBezTo>
                  <a:cubicBezTo>
                    <a:pt x="11741" y="3340"/>
                    <a:pt x="11831" y="3266"/>
                    <a:pt x="11741" y="3340"/>
                  </a:cubicBezTo>
                  <a:cubicBezTo>
                    <a:pt x="11651" y="3340"/>
                    <a:pt x="11651" y="3415"/>
                    <a:pt x="11651" y="3489"/>
                  </a:cubicBezTo>
                  <a:cubicBezTo>
                    <a:pt x="11651" y="3489"/>
                    <a:pt x="11651" y="3489"/>
                    <a:pt x="11651" y="3489"/>
                  </a:cubicBezTo>
                  <a:cubicBezTo>
                    <a:pt x="11741" y="3563"/>
                    <a:pt x="11741" y="3563"/>
                    <a:pt x="11741" y="3563"/>
                  </a:cubicBezTo>
                  <a:cubicBezTo>
                    <a:pt x="11741" y="3637"/>
                    <a:pt x="11831" y="3563"/>
                    <a:pt x="11920" y="3637"/>
                  </a:cubicBezTo>
                  <a:cubicBezTo>
                    <a:pt x="11920" y="3637"/>
                    <a:pt x="12010" y="3712"/>
                    <a:pt x="12010" y="3786"/>
                  </a:cubicBezTo>
                  <a:cubicBezTo>
                    <a:pt x="12010" y="3786"/>
                    <a:pt x="12010" y="3860"/>
                    <a:pt x="12010" y="3860"/>
                  </a:cubicBezTo>
                  <a:cubicBezTo>
                    <a:pt x="12010" y="3860"/>
                    <a:pt x="12100" y="3934"/>
                    <a:pt x="12010" y="3934"/>
                  </a:cubicBezTo>
                  <a:cubicBezTo>
                    <a:pt x="12010" y="3934"/>
                    <a:pt x="12010" y="3860"/>
                    <a:pt x="12010" y="3860"/>
                  </a:cubicBezTo>
                  <a:cubicBezTo>
                    <a:pt x="11920" y="3860"/>
                    <a:pt x="11920" y="3934"/>
                    <a:pt x="11920" y="3934"/>
                  </a:cubicBezTo>
                  <a:cubicBezTo>
                    <a:pt x="11831" y="3934"/>
                    <a:pt x="11920" y="3860"/>
                    <a:pt x="11831" y="3860"/>
                  </a:cubicBezTo>
                  <a:cubicBezTo>
                    <a:pt x="11831" y="3860"/>
                    <a:pt x="11831" y="3860"/>
                    <a:pt x="11831" y="3860"/>
                  </a:cubicBezTo>
                  <a:cubicBezTo>
                    <a:pt x="11741" y="3786"/>
                    <a:pt x="11920" y="3860"/>
                    <a:pt x="11920" y="3786"/>
                  </a:cubicBezTo>
                  <a:cubicBezTo>
                    <a:pt x="12010" y="3712"/>
                    <a:pt x="11831" y="3712"/>
                    <a:pt x="11741" y="3712"/>
                  </a:cubicBezTo>
                  <a:cubicBezTo>
                    <a:pt x="11651" y="3637"/>
                    <a:pt x="11651" y="3563"/>
                    <a:pt x="11651" y="3489"/>
                  </a:cubicBezTo>
                  <a:cubicBezTo>
                    <a:pt x="11651" y="3489"/>
                    <a:pt x="11562" y="3489"/>
                    <a:pt x="11562" y="3489"/>
                  </a:cubicBezTo>
                  <a:cubicBezTo>
                    <a:pt x="11562" y="3489"/>
                    <a:pt x="11562" y="3415"/>
                    <a:pt x="11562" y="3415"/>
                  </a:cubicBezTo>
                  <a:cubicBezTo>
                    <a:pt x="11562" y="3415"/>
                    <a:pt x="11562" y="3415"/>
                    <a:pt x="11472" y="3415"/>
                  </a:cubicBezTo>
                  <a:cubicBezTo>
                    <a:pt x="11562" y="3266"/>
                    <a:pt x="11472" y="3266"/>
                    <a:pt x="11383" y="3340"/>
                  </a:cubicBezTo>
                  <a:cubicBezTo>
                    <a:pt x="11293" y="3340"/>
                    <a:pt x="11203" y="3340"/>
                    <a:pt x="11203" y="3340"/>
                  </a:cubicBezTo>
                  <a:cubicBezTo>
                    <a:pt x="11203" y="3340"/>
                    <a:pt x="11203" y="3489"/>
                    <a:pt x="11203" y="3415"/>
                  </a:cubicBezTo>
                  <a:cubicBezTo>
                    <a:pt x="11203" y="3489"/>
                    <a:pt x="11203" y="3489"/>
                    <a:pt x="11203" y="3489"/>
                  </a:cubicBezTo>
                  <a:cubicBezTo>
                    <a:pt x="11293" y="3563"/>
                    <a:pt x="11293" y="3489"/>
                    <a:pt x="11293" y="3563"/>
                  </a:cubicBezTo>
                  <a:cubicBezTo>
                    <a:pt x="11293" y="3563"/>
                    <a:pt x="11293" y="3563"/>
                    <a:pt x="11293" y="3637"/>
                  </a:cubicBezTo>
                  <a:cubicBezTo>
                    <a:pt x="11383" y="3712"/>
                    <a:pt x="11472" y="3637"/>
                    <a:pt x="11562" y="3712"/>
                  </a:cubicBezTo>
                  <a:cubicBezTo>
                    <a:pt x="11562" y="3712"/>
                    <a:pt x="11651" y="3786"/>
                    <a:pt x="11651" y="3786"/>
                  </a:cubicBezTo>
                  <a:cubicBezTo>
                    <a:pt x="11651" y="3860"/>
                    <a:pt x="11472" y="3712"/>
                    <a:pt x="11472" y="3712"/>
                  </a:cubicBezTo>
                  <a:cubicBezTo>
                    <a:pt x="11293" y="3712"/>
                    <a:pt x="11383" y="3786"/>
                    <a:pt x="11383" y="3860"/>
                  </a:cubicBezTo>
                  <a:cubicBezTo>
                    <a:pt x="11293" y="3786"/>
                    <a:pt x="11293" y="3712"/>
                    <a:pt x="11293" y="3637"/>
                  </a:cubicBezTo>
                  <a:cubicBezTo>
                    <a:pt x="11203" y="3712"/>
                    <a:pt x="11203" y="3860"/>
                    <a:pt x="11203" y="3934"/>
                  </a:cubicBezTo>
                  <a:cubicBezTo>
                    <a:pt x="11203" y="3860"/>
                    <a:pt x="11293" y="3563"/>
                    <a:pt x="11114" y="3637"/>
                  </a:cubicBezTo>
                  <a:cubicBezTo>
                    <a:pt x="11114" y="3563"/>
                    <a:pt x="11114" y="3489"/>
                    <a:pt x="11114" y="3489"/>
                  </a:cubicBezTo>
                  <a:cubicBezTo>
                    <a:pt x="11024" y="3415"/>
                    <a:pt x="11024" y="3415"/>
                    <a:pt x="11024" y="3415"/>
                  </a:cubicBezTo>
                  <a:cubicBezTo>
                    <a:pt x="10934" y="3489"/>
                    <a:pt x="10934" y="3489"/>
                    <a:pt x="10934" y="3489"/>
                  </a:cubicBezTo>
                  <a:cubicBezTo>
                    <a:pt x="10934" y="3563"/>
                    <a:pt x="10934" y="3563"/>
                    <a:pt x="10934" y="3637"/>
                  </a:cubicBezTo>
                  <a:cubicBezTo>
                    <a:pt x="10934" y="3712"/>
                    <a:pt x="10934" y="3712"/>
                    <a:pt x="10845" y="3786"/>
                  </a:cubicBezTo>
                  <a:cubicBezTo>
                    <a:pt x="10845" y="3786"/>
                    <a:pt x="10755" y="3860"/>
                    <a:pt x="10845" y="3934"/>
                  </a:cubicBezTo>
                  <a:cubicBezTo>
                    <a:pt x="10845" y="3934"/>
                    <a:pt x="10845" y="3860"/>
                    <a:pt x="10845" y="3934"/>
                  </a:cubicBezTo>
                  <a:cubicBezTo>
                    <a:pt x="10934" y="4008"/>
                    <a:pt x="10845" y="4008"/>
                    <a:pt x="10934" y="4083"/>
                  </a:cubicBezTo>
                  <a:cubicBezTo>
                    <a:pt x="10934" y="4083"/>
                    <a:pt x="10845" y="4083"/>
                    <a:pt x="10845" y="4083"/>
                  </a:cubicBezTo>
                  <a:cubicBezTo>
                    <a:pt x="10755" y="4083"/>
                    <a:pt x="10755" y="4083"/>
                    <a:pt x="10755" y="4083"/>
                  </a:cubicBezTo>
                  <a:cubicBezTo>
                    <a:pt x="10666" y="4157"/>
                    <a:pt x="10576" y="4083"/>
                    <a:pt x="10486" y="4157"/>
                  </a:cubicBezTo>
                  <a:cubicBezTo>
                    <a:pt x="10576" y="4157"/>
                    <a:pt x="10397" y="4305"/>
                    <a:pt x="10397" y="4380"/>
                  </a:cubicBezTo>
                  <a:cubicBezTo>
                    <a:pt x="10486" y="4380"/>
                    <a:pt x="10307" y="4528"/>
                    <a:pt x="10307" y="4528"/>
                  </a:cubicBezTo>
                  <a:cubicBezTo>
                    <a:pt x="10397" y="4528"/>
                    <a:pt x="10397" y="4528"/>
                    <a:pt x="10397" y="4528"/>
                  </a:cubicBezTo>
                  <a:cubicBezTo>
                    <a:pt x="10486" y="4528"/>
                    <a:pt x="10576" y="4528"/>
                    <a:pt x="10576" y="4454"/>
                  </a:cubicBezTo>
                  <a:cubicBezTo>
                    <a:pt x="10576" y="4528"/>
                    <a:pt x="10666" y="4528"/>
                    <a:pt x="10666" y="4528"/>
                  </a:cubicBezTo>
                  <a:cubicBezTo>
                    <a:pt x="10666" y="4602"/>
                    <a:pt x="10666" y="4602"/>
                    <a:pt x="10666" y="4602"/>
                  </a:cubicBezTo>
                  <a:cubicBezTo>
                    <a:pt x="10576" y="4602"/>
                    <a:pt x="10576" y="4528"/>
                    <a:pt x="10486" y="4602"/>
                  </a:cubicBezTo>
                  <a:cubicBezTo>
                    <a:pt x="10486" y="4602"/>
                    <a:pt x="10397" y="4677"/>
                    <a:pt x="10397" y="4677"/>
                  </a:cubicBezTo>
                  <a:cubicBezTo>
                    <a:pt x="10486" y="4677"/>
                    <a:pt x="10666" y="4751"/>
                    <a:pt x="10666" y="4825"/>
                  </a:cubicBezTo>
                  <a:cubicBezTo>
                    <a:pt x="10576" y="4825"/>
                    <a:pt x="10576" y="4825"/>
                    <a:pt x="10486" y="4751"/>
                  </a:cubicBezTo>
                  <a:cubicBezTo>
                    <a:pt x="10486" y="4751"/>
                    <a:pt x="10397" y="4751"/>
                    <a:pt x="10397" y="4751"/>
                  </a:cubicBezTo>
                  <a:cubicBezTo>
                    <a:pt x="10307" y="4751"/>
                    <a:pt x="10397" y="4751"/>
                    <a:pt x="10307" y="4751"/>
                  </a:cubicBezTo>
                  <a:cubicBezTo>
                    <a:pt x="10217" y="4751"/>
                    <a:pt x="10217" y="4825"/>
                    <a:pt x="10217" y="4825"/>
                  </a:cubicBezTo>
                  <a:cubicBezTo>
                    <a:pt x="10217" y="4825"/>
                    <a:pt x="10217" y="4825"/>
                    <a:pt x="10217" y="4825"/>
                  </a:cubicBezTo>
                  <a:cubicBezTo>
                    <a:pt x="10217" y="4899"/>
                    <a:pt x="10307" y="4825"/>
                    <a:pt x="10307" y="4825"/>
                  </a:cubicBezTo>
                  <a:cubicBezTo>
                    <a:pt x="10307" y="4825"/>
                    <a:pt x="10307" y="4825"/>
                    <a:pt x="10307" y="4825"/>
                  </a:cubicBezTo>
                  <a:cubicBezTo>
                    <a:pt x="10307" y="4825"/>
                    <a:pt x="10307" y="4899"/>
                    <a:pt x="10307" y="4899"/>
                  </a:cubicBezTo>
                  <a:cubicBezTo>
                    <a:pt x="10397" y="4899"/>
                    <a:pt x="10397" y="4899"/>
                    <a:pt x="10397" y="4973"/>
                  </a:cubicBezTo>
                  <a:cubicBezTo>
                    <a:pt x="10486" y="4973"/>
                    <a:pt x="10486" y="4973"/>
                    <a:pt x="10576" y="4973"/>
                  </a:cubicBezTo>
                  <a:cubicBezTo>
                    <a:pt x="10486" y="5048"/>
                    <a:pt x="10486" y="4973"/>
                    <a:pt x="10486" y="4973"/>
                  </a:cubicBezTo>
                  <a:cubicBezTo>
                    <a:pt x="10397" y="4973"/>
                    <a:pt x="10397" y="4973"/>
                    <a:pt x="10397" y="4973"/>
                  </a:cubicBezTo>
                  <a:cubicBezTo>
                    <a:pt x="10307" y="4973"/>
                    <a:pt x="10307" y="4973"/>
                    <a:pt x="10307" y="4899"/>
                  </a:cubicBezTo>
                  <a:cubicBezTo>
                    <a:pt x="10217" y="4899"/>
                    <a:pt x="10128" y="4825"/>
                    <a:pt x="10038" y="4899"/>
                  </a:cubicBezTo>
                  <a:cubicBezTo>
                    <a:pt x="10038" y="4973"/>
                    <a:pt x="10128" y="5048"/>
                    <a:pt x="10128" y="5048"/>
                  </a:cubicBezTo>
                  <a:cubicBezTo>
                    <a:pt x="10128" y="5122"/>
                    <a:pt x="10038" y="4973"/>
                    <a:pt x="10038" y="4899"/>
                  </a:cubicBezTo>
                  <a:cubicBezTo>
                    <a:pt x="9949" y="4899"/>
                    <a:pt x="9769" y="4973"/>
                    <a:pt x="9680" y="5048"/>
                  </a:cubicBezTo>
                  <a:cubicBezTo>
                    <a:pt x="9680" y="5048"/>
                    <a:pt x="9680" y="5048"/>
                    <a:pt x="9590" y="5122"/>
                  </a:cubicBezTo>
                  <a:cubicBezTo>
                    <a:pt x="9590" y="5122"/>
                    <a:pt x="9680" y="5196"/>
                    <a:pt x="9680" y="5196"/>
                  </a:cubicBezTo>
                  <a:cubicBezTo>
                    <a:pt x="9680" y="5270"/>
                    <a:pt x="9590" y="5196"/>
                    <a:pt x="9500" y="5270"/>
                  </a:cubicBezTo>
                  <a:cubicBezTo>
                    <a:pt x="9500" y="5270"/>
                    <a:pt x="9590" y="5345"/>
                    <a:pt x="9590" y="5419"/>
                  </a:cubicBezTo>
                  <a:cubicBezTo>
                    <a:pt x="9590" y="5419"/>
                    <a:pt x="9590" y="5419"/>
                    <a:pt x="9680" y="5419"/>
                  </a:cubicBezTo>
                  <a:cubicBezTo>
                    <a:pt x="9769" y="5419"/>
                    <a:pt x="9769" y="5419"/>
                    <a:pt x="9769" y="5419"/>
                  </a:cubicBezTo>
                  <a:cubicBezTo>
                    <a:pt x="9769" y="5419"/>
                    <a:pt x="9859" y="5419"/>
                    <a:pt x="9859" y="5419"/>
                  </a:cubicBezTo>
                  <a:cubicBezTo>
                    <a:pt x="9859" y="5419"/>
                    <a:pt x="9949" y="5270"/>
                    <a:pt x="9949" y="5270"/>
                  </a:cubicBezTo>
                  <a:cubicBezTo>
                    <a:pt x="10038" y="5270"/>
                    <a:pt x="10128" y="5419"/>
                    <a:pt x="9949" y="5419"/>
                  </a:cubicBezTo>
                  <a:cubicBezTo>
                    <a:pt x="10038" y="5419"/>
                    <a:pt x="10128" y="5419"/>
                    <a:pt x="10217" y="5345"/>
                  </a:cubicBezTo>
                  <a:cubicBezTo>
                    <a:pt x="10307" y="5345"/>
                    <a:pt x="10307" y="5270"/>
                    <a:pt x="10397" y="5270"/>
                  </a:cubicBezTo>
                  <a:cubicBezTo>
                    <a:pt x="10397" y="5270"/>
                    <a:pt x="10397" y="5345"/>
                    <a:pt x="10397" y="5419"/>
                  </a:cubicBezTo>
                  <a:cubicBezTo>
                    <a:pt x="10486" y="5419"/>
                    <a:pt x="10486" y="5419"/>
                    <a:pt x="10576" y="5419"/>
                  </a:cubicBezTo>
                  <a:cubicBezTo>
                    <a:pt x="10576" y="5419"/>
                    <a:pt x="10666" y="5493"/>
                    <a:pt x="10666" y="5493"/>
                  </a:cubicBezTo>
                  <a:cubicBezTo>
                    <a:pt x="10576" y="5567"/>
                    <a:pt x="10397" y="5345"/>
                    <a:pt x="10307" y="5493"/>
                  </a:cubicBezTo>
                  <a:cubicBezTo>
                    <a:pt x="10307" y="5493"/>
                    <a:pt x="10397" y="5493"/>
                    <a:pt x="10486" y="5567"/>
                  </a:cubicBezTo>
                  <a:cubicBezTo>
                    <a:pt x="10397" y="5567"/>
                    <a:pt x="10307" y="5419"/>
                    <a:pt x="10217" y="5493"/>
                  </a:cubicBezTo>
                  <a:cubicBezTo>
                    <a:pt x="10217" y="5493"/>
                    <a:pt x="10128" y="5493"/>
                    <a:pt x="10128" y="5567"/>
                  </a:cubicBezTo>
                  <a:cubicBezTo>
                    <a:pt x="10128" y="5567"/>
                    <a:pt x="10128" y="5641"/>
                    <a:pt x="10217" y="5641"/>
                  </a:cubicBezTo>
                  <a:cubicBezTo>
                    <a:pt x="10217" y="5716"/>
                    <a:pt x="10307" y="5716"/>
                    <a:pt x="10307" y="5790"/>
                  </a:cubicBezTo>
                  <a:cubicBezTo>
                    <a:pt x="10217" y="5790"/>
                    <a:pt x="10307" y="5864"/>
                    <a:pt x="10307" y="5864"/>
                  </a:cubicBezTo>
                  <a:cubicBezTo>
                    <a:pt x="10307" y="5864"/>
                    <a:pt x="10307" y="5938"/>
                    <a:pt x="10217" y="5938"/>
                  </a:cubicBezTo>
                  <a:cubicBezTo>
                    <a:pt x="10217" y="5938"/>
                    <a:pt x="10217" y="5864"/>
                    <a:pt x="10217" y="5790"/>
                  </a:cubicBezTo>
                  <a:cubicBezTo>
                    <a:pt x="10217" y="5790"/>
                    <a:pt x="10217" y="5790"/>
                    <a:pt x="10217" y="5716"/>
                  </a:cubicBezTo>
                  <a:cubicBezTo>
                    <a:pt x="10217" y="5716"/>
                    <a:pt x="10128" y="5716"/>
                    <a:pt x="10128" y="5641"/>
                  </a:cubicBezTo>
                  <a:cubicBezTo>
                    <a:pt x="10128" y="5641"/>
                    <a:pt x="10128" y="5567"/>
                    <a:pt x="10128" y="5567"/>
                  </a:cubicBezTo>
                  <a:cubicBezTo>
                    <a:pt x="10038" y="5493"/>
                    <a:pt x="9859" y="5641"/>
                    <a:pt x="9859" y="5641"/>
                  </a:cubicBezTo>
                  <a:cubicBezTo>
                    <a:pt x="9859" y="5567"/>
                    <a:pt x="9859" y="5567"/>
                    <a:pt x="9859" y="5567"/>
                  </a:cubicBezTo>
                  <a:cubicBezTo>
                    <a:pt x="9859" y="5493"/>
                    <a:pt x="9769" y="5493"/>
                    <a:pt x="9680" y="5493"/>
                  </a:cubicBezTo>
                  <a:cubicBezTo>
                    <a:pt x="9590" y="5493"/>
                    <a:pt x="9411" y="5567"/>
                    <a:pt x="9321" y="5567"/>
                  </a:cubicBezTo>
                  <a:cubicBezTo>
                    <a:pt x="9321" y="5567"/>
                    <a:pt x="9411" y="5567"/>
                    <a:pt x="9411" y="5567"/>
                  </a:cubicBezTo>
                  <a:cubicBezTo>
                    <a:pt x="9411" y="5567"/>
                    <a:pt x="9321" y="5641"/>
                    <a:pt x="9321" y="5641"/>
                  </a:cubicBezTo>
                  <a:cubicBezTo>
                    <a:pt x="9411" y="5641"/>
                    <a:pt x="9590" y="5641"/>
                    <a:pt x="9680" y="5716"/>
                  </a:cubicBezTo>
                  <a:cubicBezTo>
                    <a:pt x="9680" y="5790"/>
                    <a:pt x="9680" y="5790"/>
                    <a:pt x="9680" y="5864"/>
                  </a:cubicBezTo>
                  <a:cubicBezTo>
                    <a:pt x="9769" y="5938"/>
                    <a:pt x="9769" y="5938"/>
                    <a:pt x="9859" y="6013"/>
                  </a:cubicBezTo>
                  <a:cubicBezTo>
                    <a:pt x="9769" y="6013"/>
                    <a:pt x="9680" y="5938"/>
                    <a:pt x="9590" y="5864"/>
                  </a:cubicBezTo>
                  <a:cubicBezTo>
                    <a:pt x="9590" y="5864"/>
                    <a:pt x="9590" y="5790"/>
                    <a:pt x="9590" y="5790"/>
                  </a:cubicBezTo>
                  <a:cubicBezTo>
                    <a:pt x="9590" y="5790"/>
                    <a:pt x="9590" y="5716"/>
                    <a:pt x="9500" y="5716"/>
                  </a:cubicBezTo>
                  <a:cubicBezTo>
                    <a:pt x="9500" y="5716"/>
                    <a:pt x="9411" y="5716"/>
                    <a:pt x="9411" y="5716"/>
                  </a:cubicBezTo>
                  <a:cubicBezTo>
                    <a:pt x="9411" y="5716"/>
                    <a:pt x="9411" y="5641"/>
                    <a:pt x="9411" y="5641"/>
                  </a:cubicBezTo>
                  <a:cubicBezTo>
                    <a:pt x="9321" y="5641"/>
                    <a:pt x="9321" y="5641"/>
                    <a:pt x="9232" y="5641"/>
                  </a:cubicBezTo>
                  <a:cubicBezTo>
                    <a:pt x="9232" y="5716"/>
                    <a:pt x="9321" y="5716"/>
                    <a:pt x="9321" y="5790"/>
                  </a:cubicBezTo>
                  <a:cubicBezTo>
                    <a:pt x="9411" y="5790"/>
                    <a:pt x="9411" y="5790"/>
                    <a:pt x="9411" y="5790"/>
                  </a:cubicBezTo>
                  <a:cubicBezTo>
                    <a:pt x="9411" y="5790"/>
                    <a:pt x="9411" y="5790"/>
                    <a:pt x="9321" y="5790"/>
                  </a:cubicBezTo>
                  <a:cubicBezTo>
                    <a:pt x="9232" y="5864"/>
                    <a:pt x="9321" y="5864"/>
                    <a:pt x="9321" y="5864"/>
                  </a:cubicBezTo>
                  <a:cubicBezTo>
                    <a:pt x="9411" y="5864"/>
                    <a:pt x="9500" y="5864"/>
                    <a:pt x="9500" y="5790"/>
                  </a:cubicBezTo>
                  <a:cubicBezTo>
                    <a:pt x="9500" y="5864"/>
                    <a:pt x="9590" y="5864"/>
                    <a:pt x="9680" y="5938"/>
                  </a:cubicBezTo>
                  <a:cubicBezTo>
                    <a:pt x="9590" y="5938"/>
                    <a:pt x="9500" y="5938"/>
                    <a:pt x="9500" y="5864"/>
                  </a:cubicBezTo>
                  <a:cubicBezTo>
                    <a:pt x="9500" y="5864"/>
                    <a:pt x="9500" y="5938"/>
                    <a:pt x="9590" y="5938"/>
                  </a:cubicBezTo>
                  <a:cubicBezTo>
                    <a:pt x="9500" y="5938"/>
                    <a:pt x="9500" y="5938"/>
                    <a:pt x="9500" y="6013"/>
                  </a:cubicBezTo>
                  <a:cubicBezTo>
                    <a:pt x="9411" y="5938"/>
                    <a:pt x="9411" y="6013"/>
                    <a:pt x="9321" y="6013"/>
                  </a:cubicBezTo>
                  <a:cubicBezTo>
                    <a:pt x="9321" y="6013"/>
                    <a:pt x="9411" y="6013"/>
                    <a:pt x="9411" y="6013"/>
                  </a:cubicBezTo>
                  <a:cubicBezTo>
                    <a:pt x="9411" y="6013"/>
                    <a:pt x="9411" y="6087"/>
                    <a:pt x="9411" y="6087"/>
                  </a:cubicBezTo>
                  <a:cubicBezTo>
                    <a:pt x="9411" y="6087"/>
                    <a:pt x="9411" y="6087"/>
                    <a:pt x="9500" y="6013"/>
                  </a:cubicBezTo>
                  <a:cubicBezTo>
                    <a:pt x="9590" y="6013"/>
                    <a:pt x="9680" y="6087"/>
                    <a:pt x="9680" y="6087"/>
                  </a:cubicBezTo>
                  <a:cubicBezTo>
                    <a:pt x="9680" y="6087"/>
                    <a:pt x="9680" y="6087"/>
                    <a:pt x="9680" y="6087"/>
                  </a:cubicBezTo>
                  <a:cubicBezTo>
                    <a:pt x="9680" y="6087"/>
                    <a:pt x="9680" y="6087"/>
                    <a:pt x="9680" y="6161"/>
                  </a:cubicBezTo>
                  <a:cubicBezTo>
                    <a:pt x="9680" y="6161"/>
                    <a:pt x="9590" y="6087"/>
                    <a:pt x="9590" y="6087"/>
                  </a:cubicBezTo>
                  <a:cubicBezTo>
                    <a:pt x="9500" y="6087"/>
                    <a:pt x="9500" y="6161"/>
                    <a:pt x="9411" y="6161"/>
                  </a:cubicBezTo>
                  <a:cubicBezTo>
                    <a:pt x="9500" y="6161"/>
                    <a:pt x="9500" y="6161"/>
                    <a:pt x="9590" y="6235"/>
                  </a:cubicBezTo>
                  <a:cubicBezTo>
                    <a:pt x="9500" y="6235"/>
                    <a:pt x="9500" y="6310"/>
                    <a:pt x="9590" y="6310"/>
                  </a:cubicBezTo>
                  <a:cubicBezTo>
                    <a:pt x="9590" y="6310"/>
                    <a:pt x="9500" y="6310"/>
                    <a:pt x="9500" y="6310"/>
                  </a:cubicBezTo>
                  <a:cubicBezTo>
                    <a:pt x="9500" y="6310"/>
                    <a:pt x="9411" y="6161"/>
                    <a:pt x="9411" y="6235"/>
                  </a:cubicBezTo>
                  <a:cubicBezTo>
                    <a:pt x="9411" y="6235"/>
                    <a:pt x="9500" y="6310"/>
                    <a:pt x="9500" y="6310"/>
                  </a:cubicBezTo>
                  <a:cubicBezTo>
                    <a:pt x="9500" y="6310"/>
                    <a:pt x="9500" y="6310"/>
                    <a:pt x="9500" y="6384"/>
                  </a:cubicBezTo>
                  <a:cubicBezTo>
                    <a:pt x="9500" y="6384"/>
                    <a:pt x="9500" y="6384"/>
                    <a:pt x="9500" y="6384"/>
                  </a:cubicBezTo>
                  <a:cubicBezTo>
                    <a:pt x="9411" y="6384"/>
                    <a:pt x="9411" y="6161"/>
                    <a:pt x="9321" y="6235"/>
                  </a:cubicBezTo>
                  <a:cubicBezTo>
                    <a:pt x="9411" y="6310"/>
                    <a:pt x="9321" y="6384"/>
                    <a:pt x="9411" y="6458"/>
                  </a:cubicBezTo>
                  <a:cubicBezTo>
                    <a:pt x="9411" y="6458"/>
                    <a:pt x="9500" y="6458"/>
                    <a:pt x="9500" y="6532"/>
                  </a:cubicBezTo>
                  <a:cubicBezTo>
                    <a:pt x="9590" y="6532"/>
                    <a:pt x="9500" y="6532"/>
                    <a:pt x="9590" y="6606"/>
                  </a:cubicBezTo>
                  <a:cubicBezTo>
                    <a:pt x="9500" y="6606"/>
                    <a:pt x="9411" y="6458"/>
                    <a:pt x="9411" y="6458"/>
                  </a:cubicBezTo>
                  <a:cubicBezTo>
                    <a:pt x="9321" y="6384"/>
                    <a:pt x="9321" y="6458"/>
                    <a:pt x="9321" y="6384"/>
                  </a:cubicBezTo>
                  <a:cubicBezTo>
                    <a:pt x="9321" y="6384"/>
                    <a:pt x="9321" y="6310"/>
                    <a:pt x="9321" y="6235"/>
                  </a:cubicBezTo>
                  <a:cubicBezTo>
                    <a:pt x="9321" y="6235"/>
                    <a:pt x="9232" y="6235"/>
                    <a:pt x="9232" y="6161"/>
                  </a:cubicBezTo>
                  <a:cubicBezTo>
                    <a:pt x="9232" y="6161"/>
                    <a:pt x="9232" y="6161"/>
                    <a:pt x="9232" y="6087"/>
                  </a:cubicBezTo>
                  <a:cubicBezTo>
                    <a:pt x="9232" y="6087"/>
                    <a:pt x="9232" y="6013"/>
                    <a:pt x="9232" y="6013"/>
                  </a:cubicBezTo>
                  <a:cubicBezTo>
                    <a:pt x="9232" y="5938"/>
                    <a:pt x="9232" y="5938"/>
                    <a:pt x="9232" y="5938"/>
                  </a:cubicBezTo>
                  <a:cubicBezTo>
                    <a:pt x="9232" y="5938"/>
                    <a:pt x="9232" y="5938"/>
                    <a:pt x="9232" y="5938"/>
                  </a:cubicBezTo>
                  <a:cubicBezTo>
                    <a:pt x="9142" y="5864"/>
                    <a:pt x="9232" y="5790"/>
                    <a:pt x="9142" y="5790"/>
                  </a:cubicBezTo>
                  <a:cubicBezTo>
                    <a:pt x="9052" y="5716"/>
                    <a:pt x="9142" y="5864"/>
                    <a:pt x="9142" y="5864"/>
                  </a:cubicBezTo>
                  <a:cubicBezTo>
                    <a:pt x="8963" y="5864"/>
                    <a:pt x="9052" y="5938"/>
                    <a:pt x="9052" y="6013"/>
                  </a:cubicBezTo>
                  <a:cubicBezTo>
                    <a:pt x="9052" y="6013"/>
                    <a:pt x="9052" y="6013"/>
                    <a:pt x="9052" y="6013"/>
                  </a:cubicBezTo>
                  <a:cubicBezTo>
                    <a:pt x="9052" y="6087"/>
                    <a:pt x="8963" y="6087"/>
                    <a:pt x="8963" y="6087"/>
                  </a:cubicBezTo>
                  <a:cubicBezTo>
                    <a:pt x="8963" y="6087"/>
                    <a:pt x="8963" y="6087"/>
                    <a:pt x="8963" y="6087"/>
                  </a:cubicBezTo>
                  <a:cubicBezTo>
                    <a:pt x="8873" y="6087"/>
                    <a:pt x="8873" y="6087"/>
                    <a:pt x="8873" y="6161"/>
                  </a:cubicBezTo>
                  <a:cubicBezTo>
                    <a:pt x="8873" y="6161"/>
                    <a:pt x="8873" y="6087"/>
                    <a:pt x="8873" y="6087"/>
                  </a:cubicBezTo>
                  <a:cubicBezTo>
                    <a:pt x="8873" y="6013"/>
                    <a:pt x="8873" y="6087"/>
                    <a:pt x="8873" y="6087"/>
                  </a:cubicBezTo>
                  <a:cubicBezTo>
                    <a:pt x="8873" y="6087"/>
                    <a:pt x="8873" y="6087"/>
                    <a:pt x="8963" y="6087"/>
                  </a:cubicBezTo>
                  <a:cubicBezTo>
                    <a:pt x="8963" y="6087"/>
                    <a:pt x="8963" y="6013"/>
                    <a:pt x="8963" y="6013"/>
                  </a:cubicBezTo>
                  <a:cubicBezTo>
                    <a:pt x="8963" y="6013"/>
                    <a:pt x="8873" y="6013"/>
                    <a:pt x="8963" y="5938"/>
                  </a:cubicBezTo>
                  <a:cubicBezTo>
                    <a:pt x="8873" y="5938"/>
                    <a:pt x="8873" y="5938"/>
                    <a:pt x="8873" y="5938"/>
                  </a:cubicBezTo>
                  <a:cubicBezTo>
                    <a:pt x="8873" y="5938"/>
                    <a:pt x="8783" y="6087"/>
                    <a:pt x="8783" y="6087"/>
                  </a:cubicBezTo>
                  <a:cubicBezTo>
                    <a:pt x="8783" y="6013"/>
                    <a:pt x="8783" y="6013"/>
                    <a:pt x="8783" y="6013"/>
                  </a:cubicBezTo>
                  <a:cubicBezTo>
                    <a:pt x="8694" y="6013"/>
                    <a:pt x="8694" y="6013"/>
                    <a:pt x="8604" y="6087"/>
                  </a:cubicBezTo>
                  <a:cubicBezTo>
                    <a:pt x="8604" y="6087"/>
                    <a:pt x="8604" y="6161"/>
                    <a:pt x="8604" y="6161"/>
                  </a:cubicBezTo>
                  <a:cubicBezTo>
                    <a:pt x="8604" y="6161"/>
                    <a:pt x="8515" y="6161"/>
                    <a:pt x="8604" y="6235"/>
                  </a:cubicBezTo>
                  <a:cubicBezTo>
                    <a:pt x="8604" y="6235"/>
                    <a:pt x="8694" y="6235"/>
                    <a:pt x="8694" y="6235"/>
                  </a:cubicBezTo>
                  <a:cubicBezTo>
                    <a:pt x="8604" y="6235"/>
                    <a:pt x="8783" y="6087"/>
                    <a:pt x="8783" y="6087"/>
                  </a:cubicBezTo>
                  <a:cubicBezTo>
                    <a:pt x="8783" y="6087"/>
                    <a:pt x="8783" y="6161"/>
                    <a:pt x="8783" y="6161"/>
                  </a:cubicBezTo>
                  <a:cubicBezTo>
                    <a:pt x="8873" y="6161"/>
                    <a:pt x="8873" y="6161"/>
                    <a:pt x="8873" y="6161"/>
                  </a:cubicBezTo>
                  <a:cubicBezTo>
                    <a:pt x="8963" y="6161"/>
                    <a:pt x="8963" y="6161"/>
                    <a:pt x="9052" y="6087"/>
                  </a:cubicBezTo>
                  <a:cubicBezTo>
                    <a:pt x="9052" y="6087"/>
                    <a:pt x="9052" y="6087"/>
                    <a:pt x="9052" y="6087"/>
                  </a:cubicBezTo>
                  <a:cubicBezTo>
                    <a:pt x="8963" y="6161"/>
                    <a:pt x="9142" y="6161"/>
                    <a:pt x="9232" y="6235"/>
                  </a:cubicBezTo>
                  <a:cubicBezTo>
                    <a:pt x="9232" y="6235"/>
                    <a:pt x="9232" y="6235"/>
                    <a:pt x="9232" y="6235"/>
                  </a:cubicBezTo>
                  <a:cubicBezTo>
                    <a:pt x="9142" y="6161"/>
                    <a:pt x="9142" y="6235"/>
                    <a:pt x="9142" y="6310"/>
                  </a:cubicBezTo>
                  <a:cubicBezTo>
                    <a:pt x="9142" y="6310"/>
                    <a:pt x="9052" y="6384"/>
                    <a:pt x="9052" y="6384"/>
                  </a:cubicBezTo>
                  <a:cubicBezTo>
                    <a:pt x="8963" y="6458"/>
                    <a:pt x="9052" y="6384"/>
                    <a:pt x="9052" y="6384"/>
                  </a:cubicBezTo>
                  <a:cubicBezTo>
                    <a:pt x="8963" y="6310"/>
                    <a:pt x="8873" y="6310"/>
                    <a:pt x="8783" y="6384"/>
                  </a:cubicBezTo>
                  <a:cubicBezTo>
                    <a:pt x="8783" y="6458"/>
                    <a:pt x="8783" y="6458"/>
                    <a:pt x="8783" y="6532"/>
                  </a:cubicBezTo>
                  <a:cubicBezTo>
                    <a:pt x="8694" y="6458"/>
                    <a:pt x="8783" y="6384"/>
                    <a:pt x="8694" y="6384"/>
                  </a:cubicBezTo>
                  <a:cubicBezTo>
                    <a:pt x="8694" y="6384"/>
                    <a:pt x="8604" y="6458"/>
                    <a:pt x="8604" y="6384"/>
                  </a:cubicBezTo>
                  <a:cubicBezTo>
                    <a:pt x="8515" y="6458"/>
                    <a:pt x="8515" y="6532"/>
                    <a:pt x="8515" y="6532"/>
                  </a:cubicBezTo>
                  <a:cubicBezTo>
                    <a:pt x="8515" y="6532"/>
                    <a:pt x="8515" y="6458"/>
                    <a:pt x="8515" y="6458"/>
                  </a:cubicBezTo>
                  <a:cubicBezTo>
                    <a:pt x="8425" y="6384"/>
                    <a:pt x="8246" y="6458"/>
                    <a:pt x="8156" y="6532"/>
                  </a:cubicBezTo>
                  <a:cubicBezTo>
                    <a:pt x="8156" y="6532"/>
                    <a:pt x="8156" y="6532"/>
                    <a:pt x="8156" y="6532"/>
                  </a:cubicBezTo>
                  <a:cubicBezTo>
                    <a:pt x="8246" y="6532"/>
                    <a:pt x="8335" y="6458"/>
                    <a:pt x="8425" y="6532"/>
                  </a:cubicBezTo>
                  <a:cubicBezTo>
                    <a:pt x="8425" y="6532"/>
                    <a:pt x="8066" y="6532"/>
                    <a:pt x="8156" y="6606"/>
                  </a:cubicBezTo>
                  <a:cubicBezTo>
                    <a:pt x="8156" y="6606"/>
                    <a:pt x="8156" y="6606"/>
                    <a:pt x="8156" y="6606"/>
                  </a:cubicBezTo>
                  <a:cubicBezTo>
                    <a:pt x="8156" y="6606"/>
                    <a:pt x="8156" y="6606"/>
                    <a:pt x="8156" y="6681"/>
                  </a:cubicBezTo>
                  <a:cubicBezTo>
                    <a:pt x="8246" y="6606"/>
                    <a:pt x="8335" y="6606"/>
                    <a:pt x="8335" y="6606"/>
                  </a:cubicBezTo>
                  <a:cubicBezTo>
                    <a:pt x="8246" y="6681"/>
                    <a:pt x="8425" y="6681"/>
                    <a:pt x="8425" y="6681"/>
                  </a:cubicBezTo>
                  <a:cubicBezTo>
                    <a:pt x="8335" y="6681"/>
                    <a:pt x="8156" y="6681"/>
                    <a:pt x="8156" y="6755"/>
                  </a:cubicBezTo>
                  <a:cubicBezTo>
                    <a:pt x="8246" y="6755"/>
                    <a:pt x="8156" y="6829"/>
                    <a:pt x="8066" y="6829"/>
                  </a:cubicBezTo>
                  <a:cubicBezTo>
                    <a:pt x="8156" y="6903"/>
                    <a:pt x="8425" y="6829"/>
                    <a:pt x="8425" y="6755"/>
                  </a:cubicBezTo>
                  <a:cubicBezTo>
                    <a:pt x="8515" y="6755"/>
                    <a:pt x="8604" y="6681"/>
                    <a:pt x="8604" y="6606"/>
                  </a:cubicBezTo>
                  <a:cubicBezTo>
                    <a:pt x="8604" y="6532"/>
                    <a:pt x="8604" y="6532"/>
                    <a:pt x="8604" y="6458"/>
                  </a:cubicBezTo>
                  <a:cubicBezTo>
                    <a:pt x="8604" y="6532"/>
                    <a:pt x="8694" y="6532"/>
                    <a:pt x="8694" y="6532"/>
                  </a:cubicBezTo>
                  <a:cubicBezTo>
                    <a:pt x="8694" y="6532"/>
                    <a:pt x="8694" y="6532"/>
                    <a:pt x="8694" y="6458"/>
                  </a:cubicBezTo>
                  <a:cubicBezTo>
                    <a:pt x="8694" y="6532"/>
                    <a:pt x="8694" y="6532"/>
                    <a:pt x="8694" y="6606"/>
                  </a:cubicBezTo>
                  <a:cubicBezTo>
                    <a:pt x="8694" y="6606"/>
                    <a:pt x="8783" y="6606"/>
                    <a:pt x="8783" y="6606"/>
                  </a:cubicBezTo>
                  <a:cubicBezTo>
                    <a:pt x="8873" y="6606"/>
                    <a:pt x="8873" y="6606"/>
                    <a:pt x="8873" y="6606"/>
                  </a:cubicBezTo>
                  <a:cubicBezTo>
                    <a:pt x="8873" y="6606"/>
                    <a:pt x="8873" y="6606"/>
                    <a:pt x="8873" y="6681"/>
                  </a:cubicBezTo>
                  <a:cubicBezTo>
                    <a:pt x="8873" y="6681"/>
                    <a:pt x="8963" y="6681"/>
                    <a:pt x="8963" y="6755"/>
                  </a:cubicBezTo>
                  <a:cubicBezTo>
                    <a:pt x="8963" y="6755"/>
                    <a:pt x="8963" y="6755"/>
                    <a:pt x="9052" y="6755"/>
                  </a:cubicBezTo>
                  <a:cubicBezTo>
                    <a:pt x="8963" y="6829"/>
                    <a:pt x="8873" y="6755"/>
                    <a:pt x="8873" y="6681"/>
                  </a:cubicBezTo>
                  <a:cubicBezTo>
                    <a:pt x="8783" y="6681"/>
                    <a:pt x="8783" y="6681"/>
                    <a:pt x="8694" y="6681"/>
                  </a:cubicBezTo>
                  <a:cubicBezTo>
                    <a:pt x="8694" y="6755"/>
                    <a:pt x="8694" y="6755"/>
                    <a:pt x="8783" y="6755"/>
                  </a:cubicBezTo>
                  <a:cubicBezTo>
                    <a:pt x="8783" y="6755"/>
                    <a:pt x="8783" y="6755"/>
                    <a:pt x="8783" y="6755"/>
                  </a:cubicBezTo>
                  <a:cubicBezTo>
                    <a:pt x="8783" y="6755"/>
                    <a:pt x="8873" y="6829"/>
                    <a:pt x="8873" y="6829"/>
                  </a:cubicBezTo>
                  <a:cubicBezTo>
                    <a:pt x="8873" y="6829"/>
                    <a:pt x="8783" y="6829"/>
                    <a:pt x="8783" y="6755"/>
                  </a:cubicBezTo>
                  <a:cubicBezTo>
                    <a:pt x="8783" y="6829"/>
                    <a:pt x="8783" y="6829"/>
                    <a:pt x="8783" y="6829"/>
                  </a:cubicBezTo>
                  <a:cubicBezTo>
                    <a:pt x="8783" y="6829"/>
                    <a:pt x="8694" y="6829"/>
                    <a:pt x="8694" y="6829"/>
                  </a:cubicBezTo>
                  <a:cubicBezTo>
                    <a:pt x="8604" y="6755"/>
                    <a:pt x="8604" y="6755"/>
                    <a:pt x="8604" y="6755"/>
                  </a:cubicBezTo>
                  <a:cubicBezTo>
                    <a:pt x="8515" y="6755"/>
                    <a:pt x="8515" y="6829"/>
                    <a:pt x="8604" y="6829"/>
                  </a:cubicBezTo>
                  <a:cubicBezTo>
                    <a:pt x="8604" y="6829"/>
                    <a:pt x="8425" y="6903"/>
                    <a:pt x="8515" y="6903"/>
                  </a:cubicBezTo>
                  <a:cubicBezTo>
                    <a:pt x="8515" y="6978"/>
                    <a:pt x="8515" y="6903"/>
                    <a:pt x="8515" y="6903"/>
                  </a:cubicBezTo>
                  <a:cubicBezTo>
                    <a:pt x="8515" y="6903"/>
                    <a:pt x="8604" y="6978"/>
                    <a:pt x="8604" y="6978"/>
                  </a:cubicBezTo>
                  <a:cubicBezTo>
                    <a:pt x="8694" y="6903"/>
                    <a:pt x="8604" y="6829"/>
                    <a:pt x="8694" y="6903"/>
                  </a:cubicBezTo>
                  <a:cubicBezTo>
                    <a:pt x="8694" y="6903"/>
                    <a:pt x="8694" y="6978"/>
                    <a:pt x="8694" y="7052"/>
                  </a:cubicBezTo>
                  <a:cubicBezTo>
                    <a:pt x="8694" y="6978"/>
                    <a:pt x="8604" y="6978"/>
                    <a:pt x="8515" y="6978"/>
                  </a:cubicBezTo>
                  <a:cubicBezTo>
                    <a:pt x="8515" y="6978"/>
                    <a:pt x="8515" y="6978"/>
                    <a:pt x="8515" y="6978"/>
                  </a:cubicBezTo>
                  <a:cubicBezTo>
                    <a:pt x="8425" y="7052"/>
                    <a:pt x="8694" y="7126"/>
                    <a:pt x="8783" y="7126"/>
                  </a:cubicBezTo>
                  <a:cubicBezTo>
                    <a:pt x="8783" y="7126"/>
                    <a:pt x="9052" y="6903"/>
                    <a:pt x="9052" y="7052"/>
                  </a:cubicBezTo>
                  <a:cubicBezTo>
                    <a:pt x="8963" y="7052"/>
                    <a:pt x="8873" y="7052"/>
                    <a:pt x="8873" y="7126"/>
                  </a:cubicBezTo>
                  <a:cubicBezTo>
                    <a:pt x="8783" y="7126"/>
                    <a:pt x="8694" y="7200"/>
                    <a:pt x="8783" y="7200"/>
                  </a:cubicBezTo>
                  <a:cubicBezTo>
                    <a:pt x="8783" y="7274"/>
                    <a:pt x="8783" y="7274"/>
                    <a:pt x="8783" y="7349"/>
                  </a:cubicBezTo>
                  <a:cubicBezTo>
                    <a:pt x="8873" y="7349"/>
                    <a:pt x="8873" y="7423"/>
                    <a:pt x="8873" y="7423"/>
                  </a:cubicBezTo>
                  <a:cubicBezTo>
                    <a:pt x="8873" y="7497"/>
                    <a:pt x="8963" y="7497"/>
                    <a:pt x="8873" y="7571"/>
                  </a:cubicBezTo>
                  <a:cubicBezTo>
                    <a:pt x="8783" y="7571"/>
                    <a:pt x="8873" y="7497"/>
                    <a:pt x="8873" y="7497"/>
                  </a:cubicBezTo>
                  <a:cubicBezTo>
                    <a:pt x="8873" y="7423"/>
                    <a:pt x="8783" y="7349"/>
                    <a:pt x="8783" y="7349"/>
                  </a:cubicBezTo>
                  <a:cubicBezTo>
                    <a:pt x="8783" y="7274"/>
                    <a:pt x="8783" y="7200"/>
                    <a:pt x="8694" y="7200"/>
                  </a:cubicBezTo>
                  <a:cubicBezTo>
                    <a:pt x="8604" y="7126"/>
                    <a:pt x="8515" y="7200"/>
                    <a:pt x="8425" y="7274"/>
                  </a:cubicBezTo>
                  <a:cubicBezTo>
                    <a:pt x="8425" y="7274"/>
                    <a:pt x="8425" y="7200"/>
                    <a:pt x="8425" y="7200"/>
                  </a:cubicBezTo>
                  <a:cubicBezTo>
                    <a:pt x="8515" y="7200"/>
                    <a:pt x="8425" y="7200"/>
                    <a:pt x="8425" y="7200"/>
                  </a:cubicBezTo>
                  <a:cubicBezTo>
                    <a:pt x="8425" y="7200"/>
                    <a:pt x="8515" y="7200"/>
                    <a:pt x="8515" y="7200"/>
                  </a:cubicBezTo>
                  <a:cubicBezTo>
                    <a:pt x="8515" y="7126"/>
                    <a:pt x="8515" y="7126"/>
                    <a:pt x="8515" y="7126"/>
                  </a:cubicBezTo>
                  <a:cubicBezTo>
                    <a:pt x="8425" y="7126"/>
                    <a:pt x="8425" y="7126"/>
                    <a:pt x="8335" y="7200"/>
                  </a:cubicBezTo>
                  <a:cubicBezTo>
                    <a:pt x="8335" y="7200"/>
                    <a:pt x="8246" y="7200"/>
                    <a:pt x="8156" y="7200"/>
                  </a:cubicBezTo>
                  <a:cubicBezTo>
                    <a:pt x="8246" y="7126"/>
                    <a:pt x="8335" y="7200"/>
                    <a:pt x="8335" y="7126"/>
                  </a:cubicBezTo>
                  <a:cubicBezTo>
                    <a:pt x="8335" y="7052"/>
                    <a:pt x="8335" y="7052"/>
                    <a:pt x="8335" y="7052"/>
                  </a:cubicBezTo>
                  <a:cubicBezTo>
                    <a:pt x="8335" y="7052"/>
                    <a:pt x="8425" y="7126"/>
                    <a:pt x="8425" y="7052"/>
                  </a:cubicBezTo>
                  <a:cubicBezTo>
                    <a:pt x="8425" y="6903"/>
                    <a:pt x="8156" y="7052"/>
                    <a:pt x="8066" y="7126"/>
                  </a:cubicBezTo>
                  <a:cubicBezTo>
                    <a:pt x="8156" y="7200"/>
                    <a:pt x="8156" y="7200"/>
                    <a:pt x="8156" y="7200"/>
                  </a:cubicBezTo>
                  <a:cubicBezTo>
                    <a:pt x="8156" y="7200"/>
                    <a:pt x="8156" y="7200"/>
                    <a:pt x="8156" y="7200"/>
                  </a:cubicBezTo>
                  <a:cubicBezTo>
                    <a:pt x="8246" y="7200"/>
                    <a:pt x="8335" y="7200"/>
                    <a:pt x="8335" y="7200"/>
                  </a:cubicBezTo>
                  <a:cubicBezTo>
                    <a:pt x="8335" y="7274"/>
                    <a:pt x="8246" y="7274"/>
                    <a:pt x="8246" y="7274"/>
                  </a:cubicBezTo>
                  <a:cubicBezTo>
                    <a:pt x="8246" y="7349"/>
                    <a:pt x="8156" y="7349"/>
                    <a:pt x="8156" y="7349"/>
                  </a:cubicBezTo>
                  <a:cubicBezTo>
                    <a:pt x="8156" y="7349"/>
                    <a:pt x="8156" y="7274"/>
                    <a:pt x="8156" y="7274"/>
                  </a:cubicBezTo>
                  <a:cubicBezTo>
                    <a:pt x="8156" y="7274"/>
                    <a:pt x="8156" y="7274"/>
                    <a:pt x="8066" y="7274"/>
                  </a:cubicBezTo>
                  <a:cubicBezTo>
                    <a:pt x="7977" y="7274"/>
                    <a:pt x="8066" y="7274"/>
                    <a:pt x="7977" y="7349"/>
                  </a:cubicBezTo>
                  <a:cubicBezTo>
                    <a:pt x="7977" y="7349"/>
                    <a:pt x="7977" y="7349"/>
                    <a:pt x="7977" y="7349"/>
                  </a:cubicBezTo>
                  <a:cubicBezTo>
                    <a:pt x="8066" y="7349"/>
                    <a:pt x="7887" y="7423"/>
                    <a:pt x="7887" y="7497"/>
                  </a:cubicBezTo>
                  <a:cubicBezTo>
                    <a:pt x="7887" y="7497"/>
                    <a:pt x="7798" y="7571"/>
                    <a:pt x="7798" y="7571"/>
                  </a:cubicBezTo>
                  <a:cubicBezTo>
                    <a:pt x="7798" y="7571"/>
                    <a:pt x="7887" y="7571"/>
                    <a:pt x="7977" y="7571"/>
                  </a:cubicBezTo>
                  <a:cubicBezTo>
                    <a:pt x="7977" y="7571"/>
                    <a:pt x="8066" y="7497"/>
                    <a:pt x="8066" y="7497"/>
                  </a:cubicBezTo>
                  <a:cubicBezTo>
                    <a:pt x="8066" y="7571"/>
                    <a:pt x="8066" y="7571"/>
                    <a:pt x="7977" y="7646"/>
                  </a:cubicBezTo>
                  <a:cubicBezTo>
                    <a:pt x="8066" y="7646"/>
                    <a:pt x="8156" y="7571"/>
                    <a:pt x="8156" y="7571"/>
                  </a:cubicBezTo>
                  <a:cubicBezTo>
                    <a:pt x="8156" y="7571"/>
                    <a:pt x="8156" y="7571"/>
                    <a:pt x="8156" y="7571"/>
                  </a:cubicBezTo>
                  <a:cubicBezTo>
                    <a:pt x="8156" y="7571"/>
                    <a:pt x="8246" y="7571"/>
                    <a:pt x="8335" y="7571"/>
                  </a:cubicBezTo>
                  <a:cubicBezTo>
                    <a:pt x="8335" y="7571"/>
                    <a:pt x="8335" y="7497"/>
                    <a:pt x="8335" y="7497"/>
                  </a:cubicBezTo>
                  <a:cubicBezTo>
                    <a:pt x="8425" y="7497"/>
                    <a:pt x="8425" y="7497"/>
                    <a:pt x="8425" y="7497"/>
                  </a:cubicBezTo>
                  <a:cubicBezTo>
                    <a:pt x="8425" y="7571"/>
                    <a:pt x="8425" y="7497"/>
                    <a:pt x="8335" y="7571"/>
                  </a:cubicBezTo>
                  <a:cubicBezTo>
                    <a:pt x="8425" y="7571"/>
                    <a:pt x="8425" y="7571"/>
                    <a:pt x="8515" y="7571"/>
                  </a:cubicBezTo>
                  <a:cubicBezTo>
                    <a:pt x="8515" y="7571"/>
                    <a:pt x="8515" y="7571"/>
                    <a:pt x="8604" y="7571"/>
                  </a:cubicBezTo>
                  <a:cubicBezTo>
                    <a:pt x="8604" y="7646"/>
                    <a:pt x="8604" y="7646"/>
                    <a:pt x="8515" y="7646"/>
                  </a:cubicBezTo>
                  <a:cubicBezTo>
                    <a:pt x="8604" y="7646"/>
                    <a:pt x="8604" y="7646"/>
                    <a:pt x="8694" y="7646"/>
                  </a:cubicBezTo>
                  <a:cubicBezTo>
                    <a:pt x="8694" y="7571"/>
                    <a:pt x="8783" y="7646"/>
                    <a:pt x="8783" y="7646"/>
                  </a:cubicBezTo>
                  <a:cubicBezTo>
                    <a:pt x="8873" y="7646"/>
                    <a:pt x="8873" y="7646"/>
                    <a:pt x="8873" y="7646"/>
                  </a:cubicBezTo>
                  <a:cubicBezTo>
                    <a:pt x="8873" y="7646"/>
                    <a:pt x="8963" y="7646"/>
                    <a:pt x="8963" y="7720"/>
                  </a:cubicBezTo>
                  <a:cubicBezTo>
                    <a:pt x="8873" y="7720"/>
                    <a:pt x="8694" y="7571"/>
                    <a:pt x="8604" y="7646"/>
                  </a:cubicBezTo>
                  <a:cubicBezTo>
                    <a:pt x="8694" y="7720"/>
                    <a:pt x="8694" y="7720"/>
                    <a:pt x="8694" y="7794"/>
                  </a:cubicBezTo>
                  <a:cubicBezTo>
                    <a:pt x="8694" y="7868"/>
                    <a:pt x="8694" y="7868"/>
                    <a:pt x="8783" y="7868"/>
                  </a:cubicBezTo>
                  <a:cubicBezTo>
                    <a:pt x="8604" y="7868"/>
                    <a:pt x="8694" y="7794"/>
                    <a:pt x="8604" y="7720"/>
                  </a:cubicBezTo>
                  <a:cubicBezTo>
                    <a:pt x="8604" y="7720"/>
                    <a:pt x="8515" y="7720"/>
                    <a:pt x="8425" y="7646"/>
                  </a:cubicBezTo>
                  <a:cubicBezTo>
                    <a:pt x="8425" y="7646"/>
                    <a:pt x="8425" y="7646"/>
                    <a:pt x="8335" y="7646"/>
                  </a:cubicBezTo>
                  <a:cubicBezTo>
                    <a:pt x="8335" y="7646"/>
                    <a:pt x="8246" y="7720"/>
                    <a:pt x="8246" y="7794"/>
                  </a:cubicBezTo>
                  <a:cubicBezTo>
                    <a:pt x="8335" y="7794"/>
                    <a:pt x="8335" y="7868"/>
                    <a:pt x="8335" y="7868"/>
                  </a:cubicBezTo>
                  <a:cubicBezTo>
                    <a:pt x="8246" y="7794"/>
                    <a:pt x="8246" y="7794"/>
                    <a:pt x="8246" y="7720"/>
                  </a:cubicBezTo>
                  <a:cubicBezTo>
                    <a:pt x="8246" y="7720"/>
                    <a:pt x="8246" y="7720"/>
                    <a:pt x="8246" y="7720"/>
                  </a:cubicBezTo>
                  <a:cubicBezTo>
                    <a:pt x="8246" y="7646"/>
                    <a:pt x="8246" y="7646"/>
                    <a:pt x="8335" y="7646"/>
                  </a:cubicBezTo>
                  <a:cubicBezTo>
                    <a:pt x="8335" y="7646"/>
                    <a:pt x="8335" y="7646"/>
                    <a:pt x="8335" y="7646"/>
                  </a:cubicBezTo>
                  <a:cubicBezTo>
                    <a:pt x="8246" y="7646"/>
                    <a:pt x="8246" y="7646"/>
                    <a:pt x="8246" y="7646"/>
                  </a:cubicBezTo>
                  <a:cubicBezTo>
                    <a:pt x="8156" y="7646"/>
                    <a:pt x="8156" y="7646"/>
                    <a:pt x="8066" y="7646"/>
                  </a:cubicBezTo>
                  <a:cubicBezTo>
                    <a:pt x="8066" y="7646"/>
                    <a:pt x="8066" y="7720"/>
                    <a:pt x="8066" y="7720"/>
                  </a:cubicBezTo>
                  <a:cubicBezTo>
                    <a:pt x="8066" y="7720"/>
                    <a:pt x="7977" y="7646"/>
                    <a:pt x="7977" y="7646"/>
                  </a:cubicBezTo>
                  <a:cubicBezTo>
                    <a:pt x="7977" y="7646"/>
                    <a:pt x="7977" y="7646"/>
                    <a:pt x="7887" y="7720"/>
                  </a:cubicBezTo>
                  <a:cubicBezTo>
                    <a:pt x="7977" y="7720"/>
                    <a:pt x="8156" y="7720"/>
                    <a:pt x="8156" y="7794"/>
                  </a:cubicBezTo>
                  <a:cubicBezTo>
                    <a:pt x="8066" y="7720"/>
                    <a:pt x="7977" y="7720"/>
                    <a:pt x="7887" y="7720"/>
                  </a:cubicBezTo>
                  <a:cubicBezTo>
                    <a:pt x="7887" y="7794"/>
                    <a:pt x="7887" y="7794"/>
                    <a:pt x="7887" y="7794"/>
                  </a:cubicBezTo>
                  <a:cubicBezTo>
                    <a:pt x="7798" y="7794"/>
                    <a:pt x="7887" y="7794"/>
                    <a:pt x="7887" y="7720"/>
                  </a:cubicBezTo>
                  <a:cubicBezTo>
                    <a:pt x="7708" y="7720"/>
                    <a:pt x="7798" y="7794"/>
                    <a:pt x="7708" y="7868"/>
                  </a:cubicBezTo>
                  <a:cubicBezTo>
                    <a:pt x="7798" y="7942"/>
                    <a:pt x="7887" y="7868"/>
                    <a:pt x="7977" y="7942"/>
                  </a:cubicBezTo>
                  <a:cubicBezTo>
                    <a:pt x="7977" y="7942"/>
                    <a:pt x="7977" y="7942"/>
                    <a:pt x="7977" y="8017"/>
                  </a:cubicBezTo>
                  <a:cubicBezTo>
                    <a:pt x="7977" y="7942"/>
                    <a:pt x="7798" y="7868"/>
                    <a:pt x="7708" y="7942"/>
                  </a:cubicBezTo>
                  <a:cubicBezTo>
                    <a:pt x="7798" y="7942"/>
                    <a:pt x="7618" y="8091"/>
                    <a:pt x="7618" y="8091"/>
                  </a:cubicBezTo>
                  <a:cubicBezTo>
                    <a:pt x="7529" y="8017"/>
                    <a:pt x="7529" y="7942"/>
                    <a:pt x="7529" y="7942"/>
                  </a:cubicBezTo>
                  <a:cubicBezTo>
                    <a:pt x="7439" y="7942"/>
                    <a:pt x="7529" y="8017"/>
                    <a:pt x="7529" y="8017"/>
                  </a:cubicBezTo>
                  <a:cubicBezTo>
                    <a:pt x="7529" y="8091"/>
                    <a:pt x="7439" y="8091"/>
                    <a:pt x="7439" y="8165"/>
                  </a:cubicBezTo>
                  <a:cubicBezTo>
                    <a:pt x="7439" y="8165"/>
                    <a:pt x="7439" y="8165"/>
                    <a:pt x="7439" y="8165"/>
                  </a:cubicBezTo>
                  <a:cubicBezTo>
                    <a:pt x="7439" y="8165"/>
                    <a:pt x="7439" y="8091"/>
                    <a:pt x="7439" y="8091"/>
                  </a:cubicBezTo>
                  <a:cubicBezTo>
                    <a:pt x="7439" y="8091"/>
                    <a:pt x="7439" y="8091"/>
                    <a:pt x="7439" y="8017"/>
                  </a:cubicBezTo>
                  <a:cubicBezTo>
                    <a:pt x="7349" y="8017"/>
                    <a:pt x="7439" y="8091"/>
                    <a:pt x="7260" y="8091"/>
                  </a:cubicBezTo>
                  <a:cubicBezTo>
                    <a:pt x="7349" y="8165"/>
                    <a:pt x="7260" y="8091"/>
                    <a:pt x="7170" y="8165"/>
                  </a:cubicBezTo>
                  <a:cubicBezTo>
                    <a:pt x="7170" y="8165"/>
                    <a:pt x="7170" y="8165"/>
                    <a:pt x="7080" y="8165"/>
                  </a:cubicBezTo>
                  <a:cubicBezTo>
                    <a:pt x="7170" y="8239"/>
                    <a:pt x="7170" y="8165"/>
                    <a:pt x="7170" y="8239"/>
                  </a:cubicBezTo>
                  <a:cubicBezTo>
                    <a:pt x="7260" y="8239"/>
                    <a:pt x="7170" y="8239"/>
                    <a:pt x="7260" y="8239"/>
                  </a:cubicBezTo>
                  <a:cubicBezTo>
                    <a:pt x="7170" y="8314"/>
                    <a:pt x="7260" y="8314"/>
                    <a:pt x="7260" y="8314"/>
                  </a:cubicBezTo>
                  <a:cubicBezTo>
                    <a:pt x="7349" y="8314"/>
                    <a:pt x="7349" y="8314"/>
                    <a:pt x="7349" y="8388"/>
                  </a:cubicBezTo>
                  <a:cubicBezTo>
                    <a:pt x="7439" y="8388"/>
                    <a:pt x="7439" y="8388"/>
                    <a:pt x="7529" y="8388"/>
                  </a:cubicBezTo>
                  <a:cubicBezTo>
                    <a:pt x="7439" y="8388"/>
                    <a:pt x="7260" y="8314"/>
                    <a:pt x="7170" y="8388"/>
                  </a:cubicBezTo>
                  <a:cubicBezTo>
                    <a:pt x="6991" y="8388"/>
                    <a:pt x="7260" y="8388"/>
                    <a:pt x="7260" y="8462"/>
                  </a:cubicBezTo>
                  <a:cubicBezTo>
                    <a:pt x="7260" y="8462"/>
                    <a:pt x="7170" y="8388"/>
                    <a:pt x="7170" y="8462"/>
                  </a:cubicBezTo>
                  <a:cubicBezTo>
                    <a:pt x="7080" y="8462"/>
                    <a:pt x="7080" y="8462"/>
                    <a:pt x="7170" y="8536"/>
                  </a:cubicBezTo>
                  <a:cubicBezTo>
                    <a:pt x="7170" y="8536"/>
                    <a:pt x="7260" y="8462"/>
                    <a:pt x="7260" y="8462"/>
                  </a:cubicBezTo>
                  <a:cubicBezTo>
                    <a:pt x="7260" y="8462"/>
                    <a:pt x="7349" y="8462"/>
                    <a:pt x="7439" y="8462"/>
                  </a:cubicBezTo>
                  <a:cubicBezTo>
                    <a:pt x="7349" y="8536"/>
                    <a:pt x="7260" y="8536"/>
                    <a:pt x="7260" y="8536"/>
                  </a:cubicBezTo>
                  <a:cubicBezTo>
                    <a:pt x="7260" y="8536"/>
                    <a:pt x="7260" y="8536"/>
                    <a:pt x="7260" y="8536"/>
                  </a:cubicBezTo>
                  <a:cubicBezTo>
                    <a:pt x="7170" y="8611"/>
                    <a:pt x="6991" y="8388"/>
                    <a:pt x="6812" y="8536"/>
                  </a:cubicBezTo>
                  <a:cubicBezTo>
                    <a:pt x="6901" y="8536"/>
                    <a:pt x="7080" y="8611"/>
                    <a:pt x="7080" y="8685"/>
                  </a:cubicBezTo>
                  <a:cubicBezTo>
                    <a:pt x="7080" y="8611"/>
                    <a:pt x="7080" y="8611"/>
                    <a:pt x="7080" y="8611"/>
                  </a:cubicBezTo>
                  <a:cubicBezTo>
                    <a:pt x="6991" y="8611"/>
                    <a:pt x="6991" y="8611"/>
                    <a:pt x="6991" y="8611"/>
                  </a:cubicBezTo>
                  <a:cubicBezTo>
                    <a:pt x="6901" y="8611"/>
                    <a:pt x="6812" y="8611"/>
                    <a:pt x="6812" y="8611"/>
                  </a:cubicBezTo>
                  <a:cubicBezTo>
                    <a:pt x="6812" y="8685"/>
                    <a:pt x="6991" y="8685"/>
                    <a:pt x="6991" y="8685"/>
                  </a:cubicBezTo>
                  <a:cubicBezTo>
                    <a:pt x="6991" y="8685"/>
                    <a:pt x="6901" y="8685"/>
                    <a:pt x="6901" y="8685"/>
                  </a:cubicBezTo>
                  <a:cubicBezTo>
                    <a:pt x="6812" y="8759"/>
                    <a:pt x="6812" y="8759"/>
                    <a:pt x="6901" y="8833"/>
                  </a:cubicBezTo>
                  <a:cubicBezTo>
                    <a:pt x="6991" y="8833"/>
                    <a:pt x="7170" y="8611"/>
                    <a:pt x="7260" y="8685"/>
                  </a:cubicBezTo>
                  <a:cubicBezTo>
                    <a:pt x="7170" y="8685"/>
                    <a:pt x="7170" y="8685"/>
                    <a:pt x="7080" y="8759"/>
                  </a:cubicBezTo>
                  <a:cubicBezTo>
                    <a:pt x="7080" y="8833"/>
                    <a:pt x="7170" y="8759"/>
                    <a:pt x="7260" y="8833"/>
                  </a:cubicBezTo>
                  <a:cubicBezTo>
                    <a:pt x="7170" y="8833"/>
                    <a:pt x="6991" y="8759"/>
                    <a:pt x="6901" y="8833"/>
                  </a:cubicBezTo>
                  <a:cubicBezTo>
                    <a:pt x="6901" y="8833"/>
                    <a:pt x="6901" y="8907"/>
                    <a:pt x="6901" y="8907"/>
                  </a:cubicBezTo>
                  <a:cubicBezTo>
                    <a:pt x="6901" y="8907"/>
                    <a:pt x="6901" y="8907"/>
                    <a:pt x="6901" y="8982"/>
                  </a:cubicBezTo>
                  <a:cubicBezTo>
                    <a:pt x="6901" y="8982"/>
                    <a:pt x="6991" y="8982"/>
                    <a:pt x="6991" y="8907"/>
                  </a:cubicBezTo>
                  <a:cubicBezTo>
                    <a:pt x="6991" y="8982"/>
                    <a:pt x="6901" y="8982"/>
                    <a:pt x="6901" y="8982"/>
                  </a:cubicBezTo>
                  <a:cubicBezTo>
                    <a:pt x="6812" y="8982"/>
                    <a:pt x="6901" y="8907"/>
                    <a:pt x="6812" y="8833"/>
                  </a:cubicBezTo>
                  <a:cubicBezTo>
                    <a:pt x="6812" y="8833"/>
                    <a:pt x="6722" y="8833"/>
                    <a:pt x="6632" y="8833"/>
                  </a:cubicBezTo>
                  <a:cubicBezTo>
                    <a:pt x="6632" y="8833"/>
                    <a:pt x="6722" y="8907"/>
                    <a:pt x="6722" y="8907"/>
                  </a:cubicBezTo>
                  <a:cubicBezTo>
                    <a:pt x="6722" y="8907"/>
                    <a:pt x="6722" y="8907"/>
                    <a:pt x="6722" y="8907"/>
                  </a:cubicBezTo>
                  <a:cubicBezTo>
                    <a:pt x="6722" y="8907"/>
                    <a:pt x="6722" y="8907"/>
                    <a:pt x="6722" y="8907"/>
                  </a:cubicBezTo>
                  <a:cubicBezTo>
                    <a:pt x="6812" y="8907"/>
                    <a:pt x="6812" y="8907"/>
                    <a:pt x="6812" y="8982"/>
                  </a:cubicBezTo>
                  <a:cubicBezTo>
                    <a:pt x="6812" y="8982"/>
                    <a:pt x="6812" y="8982"/>
                    <a:pt x="6722" y="8982"/>
                  </a:cubicBezTo>
                  <a:cubicBezTo>
                    <a:pt x="6812" y="8982"/>
                    <a:pt x="6812" y="9056"/>
                    <a:pt x="6812" y="9056"/>
                  </a:cubicBezTo>
                  <a:cubicBezTo>
                    <a:pt x="6722" y="9130"/>
                    <a:pt x="6632" y="9130"/>
                    <a:pt x="6722" y="9130"/>
                  </a:cubicBezTo>
                  <a:cubicBezTo>
                    <a:pt x="6722" y="9279"/>
                    <a:pt x="6812" y="9130"/>
                    <a:pt x="6812" y="9204"/>
                  </a:cubicBezTo>
                  <a:cubicBezTo>
                    <a:pt x="6812" y="9204"/>
                    <a:pt x="6901" y="9204"/>
                    <a:pt x="6901" y="9204"/>
                  </a:cubicBezTo>
                  <a:cubicBezTo>
                    <a:pt x="6991" y="9130"/>
                    <a:pt x="6901" y="9130"/>
                    <a:pt x="6901" y="9130"/>
                  </a:cubicBezTo>
                  <a:cubicBezTo>
                    <a:pt x="6991" y="9204"/>
                    <a:pt x="6991" y="9130"/>
                    <a:pt x="7080" y="9130"/>
                  </a:cubicBezTo>
                  <a:cubicBezTo>
                    <a:pt x="6991" y="9204"/>
                    <a:pt x="6991" y="9204"/>
                    <a:pt x="6991" y="9204"/>
                  </a:cubicBezTo>
                  <a:cubicBezTo>
                    <a:pt x="7080" y="9204"/>
                    <a:pt x="7080" y="9204"/>
                    <a:pt x="7080" y="9204"/>
                  </a:cubicBezTo>
                  <a:cubicBezTo>
                    <a:pt x="7080" y="9279"/>
                    <a:pt x="6991" y="9204"/>
                    <a:pt x="6991" y="9204"/>
                  </a:cubicBezTo>
                  <a:cubicBezTo>
                    <a:pt x="6901" y="9204"/>
                    <a:pt x="6901" y="9279"/>
                    <a:pt x="6901" y="9279"/>
                  </a:cubicBezTo>
                  <a:cubicBezTo>
                    <a:pt x="6812" y="9279"/>
                    <a:pt x="6632" y="9427"/>
                    <a:pt x="6722" y="9427"/>
                  </a:cubicBezTo>
                  <a:cubicBezTo>
                    <a:pt x="6722" y="9427"/>
                    <a:pt x="6901" y="9353"/>
                    <a:pt x="6991" y="9353"/>
                  </a:cubicBezTo>
                  <a:cubicBezTo>
                    <a:pt x="6991" y="9279"/>
                    <a:pt x="6991" y="9353"/>
                    <a:pt x="7080" y="9279"/>
                  </a:cubicBezTo>
                  <a:cubicBezTo>
                    <a:pt x="7080" y="9279"/>
                    <a:pt x="7170" y="9204"/>
                    <a:pt x="7170" y="9279"/>
                  </a:cubicBezTo>
                  <a:cubicBezTo>
                    <a:pt x="7080" y="9279"/>
                    <a:pt x="7170" y="9353"/>
                    <a:pt x="7260" y="9353"/>
                  </a:cubicBezTo>
                  <a:cubicBezTo>
                    <a:pt x="7260" y="9279"/>
                    <a:pt x="7260" y="9279"/>
                    <a:pt x="7260" y="9204"/>
                  </a:cubicBezTo>
                  <a:cubicBezTo>
                    <a:pt x="7349" y="9279"/>
                    <a:pt x="7349" y="9279"/>
                    <a:pt x="7349" y="9279"/>
                  </a:cubicBezTo>
                  <a:cubicBezTo>
                    <a:pt x="7439" y="9279"/>
                    <a:pt x="7439" y="9279"/>
                    <a:pt x="7439" y="9279"/>
                  </a:cubicBezTo>
                  <a:cubicBezTo>
                    <a:pt x="7529" y="9204"/>
                    <a:pt x="7529" y="9204"/>
                    <a:pt x="7618" y="9130"/>
                  </a:cubicBezTo>
                  <a:cubicBezTo>
                    <a:pt x="7618" y="9204"/>
                    <a:pt x="7529" y="9279"/>
                    <a:pt x="7529" y="9279"/>
                  </a:cubicBezTo>
                  <a:cubicBezTo>
                    <a:pt x="7529" y="9279"/>
                    <a:pt x="7529" y="9353"/>
                    <a:pt x="7529" y="9353"/>
                  </a:cubicBezTo>
                  <a:cubicBezTo>
                    <a:pt x="7439" y="9353"/>
                    <a:pt x="7439" y="9353"/>
                    <a:pt x="7349" y="9353"/>
                  </a:cubicBezTo>
                  <a:cubicBezTo>
                    <a:pt x="7349" y="9353"/>
                    <a:pt x="7349" y="9427"/>
                    <a:pt x="7260" y="9427"/>
                  </a:cubicBezTo>
                  <a:cubicBezTo>
                    <a:pt x="7349" y="9353"/>
                    <a:pt x="7349" y="9353"/>
                    <a:pt x="7349" y="9353"/>
                  </a:cubicBezTo>
                  <a:cubicBezTo>
                    <a:pt x="7260" y="9279"/>
                    <a:pt x="7170" y="9353"/>
                    <a:pt x="7170" y="9427"/>
                  </a:cubicBezTo>
                  <a:cubicBezTo>
                    <a:pt x="7260" y="9427"/>
                    <a:pt x="7349" y="9427"/>
                    <a:pt x="7349" y="9427"/>
                  </a:cubicBezTo>
                  <a:cubicBezTo>
                    <a:pt x="7439" y="9501"/>
                    <a:pt x="7260" y="9501"/>
                    <a:pt x="7349" y="9501"/>
                  </a:cubicBezTo>
                  <a:cubicBezTo>
                    <a:pt x="7260" y="9501"/>
                    <a:pt x="7260" y="9501"/>
                    <a:pt x="7260" y="9501"/>
                  </a:cubicBezTo>
                  <a:cubicBezTo>
                    <a:pt x="7260" y="9501"/>
                    <a:pt x="7170" y="9501"/>
                    <a:pt x="7170" y="9501"/>
                  </a:cubicBezTo>
                  <a:cubicBezTo>
                    <a:pt x="7170" y="9501"/>
                    <a:pt x="7170" y="9575"/>
                    <a:pt x="7170" y="9575"/>
                  </a:cubicBezTo>
                  <a:cubicBezTo>
                    <a:pt x="7080" y="9575"/>
                    <a:pt x="7170" y="9427"/>
                    <a:pt x="7170" y="9427"/>
                  </a:cubicBezTo>
                  <a:cubicBezTo>
                    <a:pt x="7170" y="9427"/>
                    <a:pt x="7080" y="9427"/>
                    <a:pt x="7080" y="9427"/>
                  </a:cubicBezTo>
                  <a:cubicBezTo>
                    <a:pt x="7080" y="9427"/>
                    <a:pt x="7080" y="9427"/>
                    <a:pt x="7080" y="9427"/>
                  </a:cubicBezTo>
                  <a:cubicBezTo>
                    <a:pt x="7170" y="9427"/>
                    <a:pt x="7170" y="9353"/>
                    <a:pt x="7080" y="9353"/>
                  </a:cubicBezTo>
                  <a:cubicBezTo>
                    <a:pt x="6991" y="9353"/>
                    <a:pt x="6901" y="9427"/>
                    <a:pt x="6812" y="9427"/>
                  </a:cubicBezTo>
                  <a:cubicBezTo>
                    <a:pt x="6722" y="9501"/>
                    <a:pt x="6722" y="9501"/>
                    <a:pt x="6632" y="9501"/>
                  </a:cubicBezTo>
                  <a:cubicBezTo>
                    <a:pt x="6543" y="9501"/>
                    <a:pt x="6453" y="9575"/>
                    <a:pt x="6363" y="9650"/>
                  </a:cubicBezTo>
                  <a:cubicBezTo>
                    <a:pt x="6453" y="9650"/>
                    <a:pt x="6453" y="9650"/>
                    <a:pt x="6453" y="9650"/>
                  </a:cubicBezTo>
                  <a:cubicBezTo>
                    <a:pt x="6453" y="9650"/>
                    <a:pt x="6543" y="9650"/>
                    <a:pt x="6632" y="9650"/>
                  </a:cubicBezTo>
                  <a:cubicBezTo>
                    <a:pt x="6632" y="9650"/>
                    <a:pt x="6632" y="9575"/>
                    <a:pt x="6722" y="9575"/>
                  </a:cubicBezTo>
                  <a:cubicBezTo>
                    <a:pt x="6722" y="9650"/>
                    <a:pt x="6632" y="9650"/>
                    <a:pt x="6632" y="9650"/>
                  </a:cubicBezTo>
                  <a:cubicBezTo>
                    <a:pt x="6632" y="9650"/>
                    <a:pt x="6632" y="9650"/>
                    <a:pt x="6632" y="9724"/>
                  </a:cubicBezTo>
                  <a:cubicBezTo>
                    <a:pt x="6632" y="9724"/>
                    <a:pt x="6632" y="9724"/>
                    <a:pt x="6632" y="9798"/>
                  </a:cubicBezTo>
                  <a:cubicBezTo>
                    <a:pt x="6722" y="9798"/>
                    <a:pt x="6722" y="9798"/>
                    <a:pt x="6812" y="9872"/>
                  </a:cubicBezTo>
                  <a:cubicBezTo>
                    <a:pt x="6812" y="9872"/>
                    <a:pt x="6812" y="9947"/>
                    <a:pt x="6812" y="10021"/>
                  </a:cubicBezTo>
                  <a:cubicBezTo>
                    <a:pt x="6722" y="9947"/>
                    <a:pt x="6722" y="9872"/>
                    <a:pt x="6722" y="9872"/>
                  </a:cubicBezTo>
                  <a:cubicBezTo>
                    <a:pt x="6722" y="9872"/>
                    <a:pt x="6632" y="9872"/>
                    <a:pt x="6632" y="9872"/>
                  </a:cubicBezTo>
                  <a:cubicBezTo>
                    <a:pt x="6632" y="9872"/>
                    <a:pt x="6632" y="9798"/>
                    <a:pt x="6632" y="9798"/>
                  </a:cubicBezTo>
                  <a:cubicBezTo>
                    <a:pt x="6543" y="9798"/>
                    <a:pt x="6543" y="9798"/>
                    <a:pt x="6453" y="9798"/>
                  </a:cubicBezTo>
                  <a:cubicBezTo>
                    <a:pt x="6453" y="9798"/>
                    <a:pt x="6363" y="9947"/>
                    <a:pt x="6363" y="10021"/>
                  </a:cubicBezTo>
                  <a:cubicBezTo>
                    <a:pt x="6363" y="10095"/>
                    <a:pt x="6363" y="9947"/>
                    <a:pt x="6363" y="10021"/>
                  </a:cubicBezTo>
                  <a:cubicBezTo>
                    <a:pt x="6453" y="10021"/>
                    <a:pt x="6453" y="10095"/>
                    <a:pt x="6453" y="10095"/>
                  </a:cubicBezTo>
                  <a:cubicBezTo>
                    <a:pt x="6363" y="10021"/>
                    <a:pt x="6363" y="10095"/>
                    <a:pt x="6274" y="10169"/>
                  </a:cubicBezTo>
                  <a:cubicBezTo>
                    <a:pt x="6274" y="10169"/>
                    <a:pt x="6363" y="10169"/>
                    <a:pt x="6363" y="10244"/>
                  </a:cubicBezTo>
                  <a:cubicBezTo>
                    <a:pt x="6363" y="10244"/>
                    <a:pt x="6363" y="10318"/>
                    <a:pt x="6363" y="10318"/>
                  </a:cubicBezTo>
                  <a:cubicBezTo>
                    <a:pt x="6453" y="10318"/>
                    <a:pt x="6543" y="10318"/>
                    <a:pt x="6453" y="10318"/>
                  </a:cubicBezTo>
                  <a:cubicBezTo>
                    <a:pt x="6363" y="10318"/>
                    <a:pt x="6274" y="10318"/>
                    <a:pt x="6363" y="10244"/>
                  </a:cubicBezTo>
                  <a:cubicBezTo>
                    <a:pt x="6274" y="10244"/>
                    <a:pt x="6363" y="10244"/>
                    <a:pt x="6274" y="10169"/>
                  </a:cubicBezTo>
                  <a:cubicBezTo>
                    <a:pt x="6274" y="10169"/>
                    <a:pt x="6184" y="10244"/>
                    <a:pt x="6184" y="10244"/>
                  </a:cubicBezTo>
                  <a:cubicBezTo>
                    <a:pt x="6184" y="10244"/>
                    <a:pt x="6095" y="10466"/>
                    <a:pt x="6184" y="10392"/>
                  </a:cubicBezTo>
                  <a:cubicBezTo>
                    <a:pt x="6184" y="10466"/>
                    <a:pt x="6184" y="10540"/>
                    <a:pt x="6184" y="10540"/>
                  </a:cubicBezTo>
                  <a:cubicBezTo>
                    <a:pt x="6274" y="10540"/>
                    <a:pt x="6274" y="10466"/>
                    <a:pt x="6274" y="10466"/>
                  </a:cubicBezTo>
                  <a:cubicBezTo>
                    <a:pt x="6274" y="10466"/>
                    <a:pt x="6274" y="10466"/>
                    <a:pt x="6184" y="10540"/>
                  </a:cubicBezTo>
                  <a:cubicBezTo>
                    <a:pt x="6274" y="10540"/>
                    <a:pt x="6274" y="10540"/>
                    <a:pt x="6274" y="10540"/>
                  </a:cubicBezTo>
                  <a:cubicBezTo>
                    <a:pt x="6274" y="10540"/>
                    <a:pt x="6274" y="10466"/>
                    <a:pt x="6274" y="10392"/>
                  </a:cubicBezTo>
                  <a:cubicBezTo>
                    <a:pt x="6363" y="10466"/>
                    <a:pt x="6363" y="10466"/>
                    <a:pt x="6363" y="10540"/>
                  </a:cubicBezTo>
                  <a:cubicBezTo>
                    <a:pt x="6274" y="10540"/>
                    <a:pt x="6363" y="10615"/>
                    <a:pt x="6363" y="10615"/>
                  </a:cubicBezTo>
                  <a:cubicBezTo>
                    <a:pt x="6363" y="10615"/>
                    <a:pt x="6363" y="10615"/>
                    <a:pt x="6363" y="10615"/>
                  </a:cubicBezTo>
                  <a:cubicBezTo>
                    <a:pt x="6363" y="10615"/>
                    <a:pt x="6453" y="10615"/>
                    <a:pt x="6453" y="10615"/>
                  </a:cubicBezTo>
                  <a:cubicBezTo>
                    <a:pt x="6363" y="10689"/>
                    <a:pt x="6363" y="10689"/>
                    <a:pt x="6453" y="10763"/>
                  </a:cubicBezTo>
                  <a:cubicBezTo>
                    <a:pt x="6363" y="10763"/>
                    <a:pt x="6363" y="10689"/>
                    <a:pt x="6363" y="10689"/>
                  </a:cubicBezTo>
                  <a:cubicBezTo>
                    <a:pt x="6363" y="10689"/>
                    <a:pt x="6363" y="10689"/>
                    <a:pt x="6363" y="10689"/>
                  </a:cubicBezTo>
                  <a:cubicBezTo>
                    <a:pt x="6274" y="10689"/>
                    <a:pt x="6274" y="10615"/>
                    <a:pt x="6274" y="10689"/>
                  </a:cubicBezTo>
                  <a:cubicBezTo>
                    <a:pt x="6274" y="10689"/>
                    <a:pt x="6274" y="10763"/>
                    <a:pt x="6274" y="10763"/>
                  </a:cubicBezTo>
                  <a:cubicBezTo>
                    <a:pt x="6363" y="10837"/>
                    <a:pt x="6453" y="10763"/>
                    <a:pt x="6453" y="10837"/>
                  </a:cubicBezTo>
                  <a:cubicBezTo>
                    <a:pt x="6453" y="10912"/>
                    <a:pt x="6363" y="10837"/>
                    <a:pt x="6363" y="10837"/>
                  </a:cubicBezTo>
                  <a:cubicBezTo>
                    <a:pt x="6274" y="10837"/>
                    <a:pt x="6274" y="10837"/>
                    <a:pt x="6274" y="10763"/>
                  </a:cubicBezTo>
                  <a:cubicBezTo>
                    <a:pt x="6184" y="10837"/>
                    <a:pt x="6184" y="10837"/>
                    <a:pt x="6184" y="10837"/>
                  </a:cubicBezTo>
                  <a:cubicBezTo>
                    <a:pt x="6184" y="10837"/>
                    <a:pt x="6184" y="10837"/>
                    <a:pt x="6274" y="10837"/>
                  </a:cubicBezTo>
                  <a:cubicBezTo>
                    <a:pt x="6184" y="10912"/>
                    <a:pt x="6184" y="10837"/>
                    <a:pt x="6095" y="10912"/>
                  </a:cubicBezTo>
                  <a:cubicBezTo>
                    <a:pt x="6095" y="10912"/>
                    <a:pt x="6095" y="10986"/>
                    <a:pt x="6005" y="10986"/>
                  </a:cubicBezTo>
                  <a:cubicBezTo>
                    <a:pt x="6005" y="10986"/>
                    <a:pt x="6274" y="10912"/>
                    <a:pt x="6184" y="10986"/>
                  </a:cubicBezTo>
                  <a:cubicBezTo>
                    <a:pt x="6274" y="10912"/>
                    <a:pt x="6363" y="10912"/>
                    <a:pt x="6453" y="10986"/>
                  </a:cubicBezTo>
                  <a:cubicBezTo>
                    <a:pt x="6363" y="10986"/>
                    <a:pt x="6184" y="10986"/>
                    <a:pt x="6095" y="11060"/>
                  </a:cubicBezTo>
                  <a:cubicBezTo>
                    <a:pt x="6184" y="10986"/>
                    <a:pt x="6184" y="11060"/>
                    <a:pt x="6274" y="11060"/>
                  </a:cubicBezTo>
                  <a:cubicBezTo>
                    <a:pt x="6274" y="11134"/>
                    <a:pt x="6095" y="11134"/>
                    <a:pt x="6184" y="11134"/>
                  </a:cubicBezTo>
                  <a:cubicBezTo>
                    <a:pt x="6184" y="11208"/>
                    <a:pt x="6274" y="11134"/>
                    <a:pt x="6274" y="11134"/>
                  </a:cubicBezTo>
                  <a:cubicBezTo>
                    <a:pt x="6453" y="11060"/>
                    <a:pt x="6543" y="10912"/>
                    <a:pt x="6632" y="10837"/>
                  </a:cubicBezTo>
                  <a:cubicBezTo>
                    <a:pt x="6632" y="10912"/>
                    <a:pt x="6543" y="10986"/>
                    <a:pt x="6453" y="11060"/>
                  </a:cubicBezTo>
                  <a:cubicBezTo>
                    <a:pt x="6453" y="11060"/>
                    <a:pt x="6363" y="11134"/>
                    <a:pt x="6363" y="11134"/>
                  </a:cubicBezTo>
                  <a:cubicBezTo>
                    <a:pt x="6363" y="11134"/>
                    <a:pt x="6363" y="11134"/>
                    <a:pt x="6363" y="11208"/>
                  </a:cubicBezTo>
                  <a:cubicBezTo>
                    <a:pt x="6274" y="11208"/>
                    <a:pt x="6274" y="11208"/>
                    <a:pt x="6184" y="11283"/>
                  </a:cubicBezTo>
                  <a:cubicBezTo>
                    <a:pt x="6184" y="11283"/>
                    <a:pt x="6184" y="11208"/>
                    <a:pt x="6095" y="11283"/>
                  </a:cubicBezTo>
                  <a:cubicBezTo>
                    <a:pt x="6095" y="11283"/>
                    <a:pt x="6095" y="11283"/>
                    <a:pt x="6095" y="11283"/>
                  </a:cubicBezTo>
                  <a:cubicBezTo>
                    <a:pt x="6095" y="11283"/>
                    <a:pt x="6005" y="11283"/>
                    <a:pt x="6005" y="11283"/>
                  </a:cubicBezTo>
                  <a:cubicBezTo>
                    <a:pt x="6005" y="11357"/>
                    <a:pt x="6005" y="11357"/>
                    <a:pt x="6005" y="11357"/>
                  </a:cubicBezTo>
                  <a:cubicBezTo>
                    <a:pt x="6005" y="11431"/>
                    <a:pt x="6005" y="11357"/>
                    <a:pt x="6005" y="11357"/>
                  </a:cubicBezTo>
                  <a:cubicBezTo>
                    <a:pt x="6005" y="11357"/>
                    <a:pt x="6005" y="11357"/>
                    <a:pt x="5915" y="11283"/>
                  </a:cubicBezTo>
                  <a:cubicBezTo>
                    <a:pt x="5915" y="11283"/>
                    <a:pt x="5915" y="11357"/>
                    <a:pt x="5915" y="11283"/>
                  </a:cubicBezTo>
                  <a:cubicBezTo>
                    <a:pt x="5915" y="11283"/>
                    <a:pt x="5826" y="11357"/>
                    <a:pt x="5826" y="11357"/>
                  </a:cubicBezTo>
                  <a:cubicBezTo>
                    <a:pt x="5915" y="11208"/>
                    <a:pt x="5646" y="11357"/>
                    <a:pt x="5736" y="11431"/>
                  </a:cubicBezTo>
                  <a:cubicBezTo>
                    <a:pt x="5646" y="11431"/>
                    <a:pt x="5557" y="11505"/>
                    <a:pt x="5557" y="11431"/>
                  </a:cubicBezTo>
                  <a:cubicBezTo>
                    <a:pt x="5557" y="11431"/>
                    <a:pt x="5557" y="11431"/>
                    <a:pt x="5557" y="11505"/>
                  </a:cubicBezTo>
                  <a:cubicBezTo>
                    <a:pt x="5557" y="11431"/>
                    <a:pt x="5467" y="11431"/>
                    <a:pt x="5378" y="11505"/>
                  </a:cubicBezTo>
                  <a:cubicBezTo>
                    <a:pt x="5378" y="11580"/>
                    <a:pt x="5467" y="11505"/>
                    <a:pt x="5467" y="11505"/>
                  </a:cubicBezTo>
                  <a:cubicBezTo>
                    <a:pt x="5467" y="11580"/>
                    <a:pt x="5467" y="11505"/>
                    <a:pt x="5378" y="11505"/>
                  </a:cubicBezTo>
                  <a:cubicBezTo>
                    <a:pt x="5288" y="11505"/>
                    <a:pt x="5288" y="11580"/>
                    <a:pt x="5198" y="11654"/>
                  </a:cubicBezTo>
                  <a:cubicBezTo>
                    <a:pt x="5288" y="11580"/>
                    <a:pt x="5378" y="11580"/>
                    <a:pt x="5467" y="11580"/>
                  </a:cubicBezTo>
                  <a:cubicBezTo>
                    <a:pt x="5467" y="11580"/>
                    <a:pt x="5557" y="11505"/>
                    <a:pt x="5557" y="11505"/>
                  </a:cubicBezTo>
                  <a:cubicBezTo>
                    <a:pt x="5557" y="11580"/>
                    <a:pt x="5378" y="11580"/>
                    <a:pt x="5288" y="11654"/>
                  </a:cubicBezTo>
                  <a:cubicBezTo>
                    <a:pt x="5198" y="11654"/>
                    <a:pt x="5198" y="11654"/>
                    <a:pt x="5198" y="11654"/>
                  </a:cubicBezTo>
                  <a:cubicBezTo>
                    <a:pt x="5198" y="11654"/>
                    <a:pt x="5288" y="11728"/>
                    <a:pt x="5288" y="11728"/>
                  </a:cubicBezTo>
                  <a:cubicBezTo>
                    <a:pt x="5288" y="11728"/>
                    <a:pt x="5378" y="11728"/>
                    <a:pt x="5378" y="11654"/>
                  </a:cubicBezTo>
                  <a:cubicBezTo>
                    <a:pt x="5288" y="11728"/>
                    <a:pt x="5288" y="11802"/>
                    <a:pt x="5198" y="11802"/>
                  </a:cubicBezTo>
                  <a:cubicBezTo>
                    <a:pt x="5288" y="11877"/>
                    <a:pt x="5378" y="11728"/>
                    <a:pt x="5378" y="11728"/>
                  </a:cubicBezTo>
                  <a:cubicBezTo>
                    <a:pt x="5467" y="11654"/>
                    <a:pt x="5467" y="11654"/>
                    <a:pt x="5557" y="11654"/>
                  </a:cubicBezTo>
                  <a:cubicBezTo>
                    <a:pt x="5557" y="11654"/>
                    <a:pt x="5557" y="11580"/>
                    <a:pt x="5557" y="11580"/>
                  </a:cubicBezTo>
                  <a:cubicBezTo>
                    <a:pt x="5646" y="11505"/>
                    <a:pt x="5915" y="11357"/>
                    <a:pt x="6005" y="11505"/>
                  </a:cubicBezTo>
                  <a:cubicBezTo>
                    <a:pt x="5915" y="11431"/>
                    <a:pt x="5915" y="11431"/>
                    <a:pt x="5826" y="11505"/>
                  </a:cubicBezTo>
                  <a:cubicBezTo>
                    <a:pt x="5736" y="11505"/>
                    <a:pt x="5736" y="11580"/>
                    <a:pt x="5646" y="11580"/>
                  </a:cubicBezTo>
                  <a:cubicBezTo>
                    <a:pt x="5646" y="11580"/>
                    <a:pt x="5557" y="11654"/>
                    <a:pt x="5557" y="11654"/>
                  </a:cubicBezTo>
                  <a:cubicBezTo>
                    <a:pt x="5557" y="11654"/>
                    <a:pt x="5646" y="11654"/>
                    <a:pt x="5646" y="11654"/>
                  </a:cubicBezTo>
                  <a:cubicBezTo>
                    <a:pt x="5646" y="11654"/>
                    <a:pt x="5646" y="11654"/>
                    <a:pt x="5646" y="11654"/>
                  </a:cubicBezTo>
                  <a:cubicBezTo>
                    <a:pt x="5646" y="11654"/>
                    <a:pt x="5557" y="11654"/>
                    <a:pt x="5557" y="11654"/>
                  </a:cubicBezTo>
                  <a:cubicBezTo>
                    <a:pt x="5557" y="11654"/>
                    <a:pt x="5646" y="11654"/>
                    <a:pt x="5646" y="11728"/>
                  </a:cubicBezTo>
                  <a:cubicBezTo>
                    <a:pt x="5646" y="11728"/>
                    <a:pt x="5646" y="11728"/>
                    <a:pt x="5736" y="11728"/>
                  </a:cubicBezTo>
                  <a:cubicBezTo>
                    <a:pt x="5736" y="11728"/>
                    <a:pt x="5736" y="11728"/>
                    <a:pt x="5736" y="11728"/>
                  </a:cubicBezTo>
                  <a:cubicBezTo>
                    <a:pt x="5646" y="11728"/>
                    <a:pt x="5557" y="11728"/>
                    <a:pt x="5467" y="11728"/>
                  </a:cubicBezTo>
                  <a:cubicBezTo>
                    <a:pt x="5467" y="11802"/>
                    <a:pt x="5557" y="11802"/>
                    <a:pt x="5557" y="11802"/>
                  </a:cubicBezTo>
                  <a:cubicBezTo>
                    <a:pt x="5467" y="11802"/>
                    <a:pt x="5378" y="11802"/>
                    <a:pt x="5378" y="11877"/>
                  </a:cubicBezTo>
                  <a:cubicBezTo>
                    <a:pt x="5378" y="11877"/>
                    <a:pt x="5378" y="11951"/>
                    <a:pt x="5378" y="11951"/>
                  </a:cubicBezTo>
                  <a:cubicBezTo>
                    <a:pt x="5378" y="12025"/>
                    <a:pt x="5467" y="12173"/>
                    <a:pt x="5467" y="12025"/>
                  </a:cubicBezTo>
                  <a:cubicBezTo>
                    <a:pt x="5467" y="12025"/>
                    <a:pt x="5467" y="12025"/>
                    <a:pt x="5467" y="12025"/>
                  </a:cubicBezTo>
                  <a:cubicBezTo>
                    <a:pt x="5557" y="12025"/>
                    <a:pt x="5557" y="12025"/>
                    <a:pt x="5557" y="12025"/>
                  </a:cubicBezTo>
                  <a:cubicBezTo>
                    <a:pt x="5557" y="12025"/>
                    <a:pt x="5646" y="12025"/>
                    <a:pt x="5646" y="12025"/>
                  </a:cubicBezTo>
                  <a:cubicBezTo>
                    <a:pt x="5646" y="12099"/>
                    <a:pt x="5557" y="12173"/>
                    <a:pt x="5467" y="12099"/>
                  </a:cubicBezTo>
                  <a:cubicBezTo>
                    <a:pt x="5467" y="12099"/>
                    <a:pt x="5467" y="12099"/>
                    <a:pt x="5467" y="12099"/>
                  </a:cubicBezTo>
                  <a:cubicBezTo>
                    <a:pt x="5467" y="12099"/>
                    <a:pt x="5467" y="12099"/>
                    <a:pt x="5467" y="12099"/>
                  </a:cubicBezTo>
                  <a:cubicBezTo>
                    <a:pt x="5467" y="12099"/>
                    <a:pt x="5467" y="12173"/>
                    <a:pt x="5467" y="12173"/>
                  </a:cubicBezTo>
                  <a:cubicBezTo>
                    <a:pt x="5378" y="12173"/>
                    <a:pt x="5378" y="12173"/>
                    <a:pt x="5378" y="12248"/>
                  </a:cubicBezTo>
                  <a:cubicBezTo>
                    <a:pt x="5467" y="12248"/>
                    <a:pt x="5467" y="12248"/>
                    <a:pt x="5557" y="12248"/>
                  </a:cubicBezTo>
                  <a:cubicBezTo>
                    <a:pt x="5467" y="12248"/>
                    <a:pt x="5378" y="12322"/>
                    <a:pt x="5378" y="12248"/>
                  </a:cubicBezTo>
                  <a:cubicBezTo>
                    <a:pt x="5378" y="12322"/>
                    <a:pt x="5288" y="12322"/>
                    <a:pt x="5288" y="12322"/>
                  </a:cubicBezTo>
                  <a:cubicBezTo>
                    <a:pt x="5288" y="12322"/>
                    <a:pt x="5288" y="12322"/>
                    <a:pt x="5378" y="12322"/>
                  </a:cubicBezTo>
                  <a:cubicBezTo>
                    <a:pt x="5288" y="12396"/>
                    <a:pt x="5198" y="12470"/>
                    <a:pt x="5198" y="12470"/>
                  </a:cubicBezTo>
                  <a:cubicBezTo>
                    <a:pt x="5198" y="12396"/>
                    <a:pt x="5288" y="12322"/>
                    <a:pt x="5288" y="12248"/>
                  </a:cubicBezTo>
                  <a:cubicBezTo>
                    <a:pt x="5198" y="12248"/>
                    <a:pt x="5198" y="12248"/>
                    <a:pt x="5198" y="12248"/>
                  </a:cubicBezTo>
                  <a:cubicBezTo>
                    <a:pt x="5198" y="12248"/>
                    <a:pt x="5198" y="12322"/>
                    <a:pt x="5198" y="12248"/>
                  </a:cubicBezTo>
                  <a:cubicBezTo>
                    <a:pt x="5109" y="12248"/>
                    <a:pt x="5198" y="12248"/>
                    <a:pt x="5198" y="12248"/>
                  </a:cubicBezTo>
                  <a:cubicBezTo>
                    <a:pt x="5109" y="12173"/>
                    <a:pt x="5109" y="12173"/>
                    <a:pt x="5109" y="12173"/>
                  </a:cubicBezTo>
                  <a:cubicBezTo>
                    <a:pt x="5109" y="12173"/>
                    <a:pt x="5109" y="12099"/>
                    <a:pt x="5109" y="12099"/>
                  </a:cubicBezTo>
                  <a:cubicBezTo>
                    <a:pt x="5019" y="12025"/>
                    <a:pt x="5019" y="12025"/>
                    <a:pt x="4929" y="12025"/>
                  </a:cubicBezTo>
                  <a:cubicBezTo>
                    <a:pt x="4929" y="12099"/>
                    <a:pt x="4929" y="12173"/>
                    <a:pt x="5019" y="12173"/>
                  </a:cubicBezTo>
                  <a:cubicBezTo>
                    <a:pt x="4929" y="12173"/>
                    <a:pt x="4929" y="12173"/>
                    <a:pt x="5019" y="12248"/>
                  </a:cubicBezTo>
                  <a:cubicBezTo>
                    <a:pt x="4929" y="12173"/>
                    <a:pt x="4929" y="12173"/>
                    <a:pt x="4929" y="12248"/>
                  </a:cubicBezTo>
                  <a:cubicBezTo>
                    <a:pt x="4929" y="12173"/>
                    <a:pt x="4929" y="12173"/>
                    <a:pt x="4840" y="12173"/>
                  </a:cubicBezTo>
                  <a:cubicBezTo>
                    <a:pt x="4840" y="12173"/>
                    <a:pt x="4840" y="12248"/>
                    <a:pt x="4840" y="12248"/>
                  </a:cubicBezTo>
                  <a:cubicBezTo>
                    <a:pt x="4840" y="12248"/>
                    <a:pt x="4840" y="12173"/>
                    <a:pt x="4840" y="12248"/>
                  </a:cubicBezTo>
                  <a:cubicBezTo>
                    <a:pt x="4750" y="12248"/>
                    <a:pt x="4750" y="12248"/>
                    <a:pt x="4750" y="12322"/>
                  </a:cubicBezTo>
                  <a:cubicBezTo>
                    <a:pt x="4750" y="12322"/>
                    <a:pt x="4840" y="12248"/>
                    <a:pt x="4840" y="12322"/>
                  </a:cubicBezTo>
                  <a:cubicBezTo>
                    <a:pt x="4840" y="12322"/>
                    <a:pt x="4840" y="12322"/>
                    <a:pt x="4840" y="12322"/>
                  </a:cubicBezTo>
                  <a:cubicBezTo>
                    <a:pt x="4840" y="12322"/>
                    <a:pt x="4929" y="12396"/>
                    <a:pt x="4840" y="12396"/>
                  </a:cubicBezTo>
                  <a:cubicBezTo>
                    <a:pt x="4840" y="12396"/>
                    <a:pt x="4840" y="12396"/>
                    <a:pt x="4840" y="12322"/>
                  </a:cubicBezTo>
                  <a:cubicBezTo>
                    <a:pt x="4750" y="12322"/>
                    <a:pt x="4750" y="12322"/>
                    <a:pt x="4661" y="12248"/>
                  </a:cubicBezTo>
                  <a:cubicBezTo>
                    <a:pt x="4661" y="12322"/>
                    <a:pt x="4661" y="12322"/>
                    <a:pt x="4661" y="12322"/>
                  </a:cubicBezTo>
                  <a:cubicBezTo>
                    <a:pt x="4661" y="12322"/>
                    <a:pt x="4571" y="12248"/>
                    <a:pt x="4571" y="12322"/>
                  </a:cubicBezTo>
                  <a:cubicBezTo>
                    <a:pt x="4661" y="12322"/>
                    <a:pt x="4661" y="12396"/>
                    <a:pt x="4750" y="12396"/>
                  </a:cubicBezTo>
                  <a:cubicBezTo>
                    <a:pt x="4661" y="12470"/>
                    <a:pt x="4661" y="12396"/>
                    <a:pt x="4571" y="12396"/>
                  </a:cubicBezTo>
                  <a:cubicBezTo>
                    <a:pt x="4661" y="12396"/>
                    <a:pt x="4661" y="12470"/>
                    <a:pt x="4661" y="12470"/>
                  </a:cubicBezTo>
                  <a:cubicBezTo>
                    <a:pt x="4661" y="12470"/>
                    <a:pt x="4571" y="12396"/>
                    <a:pt x="4571" y="12396"/>
                  </a:cubicBezTo>
                  <a:cubicBezTo>
                    <a:pt x="4571" y="12396"/>
                    <a:pt x="4571" y="12396"/>
                    <a:pt x="4571" y="12396"/>
                  </a:cubicBezTo>
                  <a:cubicBezTo>
                    <a:pt x="4571" y="12396"/>
                    <a:pt x="4571" y="12396"/>
                    <a:pt x="4571" y="12396"/>
                  </a:cubicBezTo>
                  <a:cubicBezTo>
                    <a:pt x="4571" y="12470"/>
                    <a:pt x="4571" y="12545"/>
                    <a:pt x="4571" y="12545"/>
                  </a:cubicBezTo>
                  <a:cubicBezTo>
                    <a:pt x="4571" y="12545"/>
                    <a:pt x="4571" y="12545"/>
                    <a:pt x="4571" y="12545"/>
                  </a:cubicBezTo>
                  <a:cubicBezTo>
                    <a:pt x="4571" y="12545"/>
                    <a:pt x="4481" y="12545"/>
                    <a:pt x="4481" y="12545"/>
                  </a:cubicBezTo>
                  <a:cubicBezTo>
                    <a:pt x="4481" y="12545"/>
                    <a:pt x="4481" y="12545"/>
                    <a:pt x="4481" y="12545"/>
                  </a:cubicBezTo>
                  <a:cubicBezTo>
                    <a:pt x="4481" y="12619"/>
                    <a:pt x="4392" y="12545"/>
                    <a:pt x="4392" y="12619"/>
                  </a:cubicBezTo>
                  <a:cubicBezTo>
                    <a:pt x="4481" y="12619"/>
                    <a:pt x="4481" y="12619"/>
                    <a:pt x="4481" y="12693"/>
                  </a:cubicBezTo>
                  <a:cubicBezTo>
                    <a:pt x="4481" y="12693"/>
                    <a:pt x="4392" y="12619"/>
                    <a:pt x="4392" y="12693"/>
                  </a:cubicBezTo>
                  <a:cubicBezTo>
                    <a:pt x="4392" y="12693"/>
                    <a:pt x="4392" y="12693"/>
                    <a:pt x="4302" y="12693"/>
                  </a:cubicBezTo>
                  <a:cubicBezTo>
                    <a:pt x="4302" y="12693"/>
                    <a:pt x="4302" y="12693"/>
                    <a:pt x="4392" y="12767"/>
                  </a:cubicBezTo>
                  <a:cubicBezTo>
                    <a:pt x="4302" y="12767"/>
                    <a:pt x="4302" y="12767"/>
                    <a:pt x="4302" y="12767"/>
                  </a:cubicBezTo>
                  <a:cubicBezTo>
                    <a:pt x="4302" y="12767"/>
                    <a:pt x="4302" y="12767"/>
                    <a:pt x="4302" y="12767"/>
                  </a:cubicBezTo>
                  <a:cubicBezTo>
                    <a:pt x="4302" y="12767"/>
                    <a:pt x="4302" y="12767"/>
                    <a:pt x="4302" y="12767"/>
                  </a:cubicBezTo>
                  <a:cubicBezTo>
                    <a:pt x="4302" y="12767"/>
                    <a:pt x="4302" y="12767"/>
                    <a:pt x="4392" y="12767"/>
                  </a:cubicBezTo>
                  <a:cubicBezTo>
                    <a:pt x="4392" y="12841"/>
                    <a:pt x="4302" y="12841"/>
                    <a:pt x="4302" y="12841"/>
                  </a:cubicBezTo>
                  <a:cubicBezTo>
                    <a:pt x="4212" y="12841"/>
                    <a:pt x="4302" y="12841"/>
                    <a:pt x="4212" y="12841"/>
                  </a:cubicBezTo>
                  <a:cubicBezTo>
                    <a:pt x="4212" y="12841"/>
                    <a:pt x="4212" y="12767"/>
                    <a:pt x="4212" y="12841"/>
                  </a:cubicBezTo>
                  <a:cubicBezTo>
                    <a:pt x="4212" y="12841"/>
                    <a:pt x="4212" y="12916"/>
                    <a:pt x="4212" y="12916"/>
                  </a:cubicBezTo>
                  <a:cubicBezTo>
                    <a:pt x="4212" y="12916"/>
                    <a:pt x="4123" y="12990"/>
                    <a:pt x="4123" y="13064"/>
                  </a:cubicBezTo>
                  <a:cubicBezTo>
                    <a:pt x="4212" y="13064"/>
                    <a:pt x="4212" y="12990"/>
                    <a:pt x="4212" y="12990"/>
                  </a:cubicBezTo>
                  <a:cubicBezTo>
                    <a:pt x="4212" y="13064"/>
                    <a:pt x="4302" y="12990"/>
                    <a:pt x="4302" y="12990"/>
                  </a:cubicBezTo>
                  <a:cubicBezTo>
                    <a:pt x="4212" y="13064"/>
                    <a:pt x="4123" y="13064"/>
                    <a:pt x="4123" y="13138"/>
                  </a:cubicBezTo>
                  <a:cubicBezTo>
                    <a:pt x="4212" y="13064"/>
                    <a:pt x="4302" y="12990"/>
                    <a:pt x="4392" y="13064"/>
                  </a:cubicBezTo>
                  <a:cubicBezTo>
                    <a:pt x="4212" y="13064"/>
                    <a:pt x="4212" y="13138"/>
                    <a:pt x="4123" y="13138"/>
                  </a:cubicBezTo>
                  <a:cubicBezTo>
                    <a:pt x="4123" y="13138"/>
                    <a:pt x="4033" y="13138"/>
                    <a:pt x="4033" y="13138"/>
                  </a:cubicBezTo>
                  <a:cubicBezTo>
                    <a:pt x="4033" y="13213"/>
                    <a:pt x="4033" y="13213"/>
                    <a:pt x="4123" y="13213"/>
                  </a:cubicBezTo>
                  <a:cubicBezTo>
                    <a:pt x="4123" y="13213"/>
                    <a:pt x="4123" y="13213"/>
                    <a:pt x="4123" y="13213"/>
                  </a:cubicBezTo>
                  <a:cubicBezTo>
                    <a:pt x="4033" y="13213"/>
                    <a:pt x="3854" y="13287"/>
                    <a:pt x="3764" y="13361"/>
                  </a:cubicBezTo>
                  <a:cubicBezTo>
                    <a:pt x="3854" y="13361"/>
                    <a:pt x="3944" y="13361"/>
                    <a:pt x="4033" y="13361"/>
                  </a:cubicBezTo>
                  <a:cubicBezTo>
                    <a:pt x="4033" y="13361"/>
                    <a:pt x="4033" y="13361"/>
                    <a:pt x="4033" y="13361"/>
                  </a:cubicBezTo>
                  <a:cubicBezTo>
                    <a:pt x="3944" y="13361"/>
                    <a:pt x="3854" y="13361"/>
                    <a:pt x="3854" y="13435"/>
                  </a:cubicBezTo>
                  <a:cubicBezTo>
                    <a:pt x="3764" y="13435"/>
                    <a:pt x="3854" y="13510"/>
                    <a:pt x="3764" y="13510"/>
                  </a:cubicBezTo>
                  <a:cubicBezTo>
                    <a:pt x="3854" y="13435"/>
                    <a:pt x="3944" y="13435"/>
                    <a:pt x="3944" y="13435"/>
                  </a:cubicBezTo>
                  <a:cubicBezTo>
                    <a:pt x="4033" y="13435"/>
                    <a:pt x="4123" y="13361"/>
                    <a:pt x="4212" y="13287"/>
                  </a:cubicBezTo>
                  <a:cubicBezTo>
                    <a:pt x="4212" y="13361"/>
                    <a:pt x="4212" y="13361"/>
                    <a:pt x="4212" y="13361"/>
                  </a:cubicBezTo>
                  <a:cubicBezTo>
                    <a:pt x="4212" y="13361"/>
                    <a:pt x="4212" y="13361"/>
                    <a:pt x="4302" y="13361"/>
                  </a:cubicBezTo>
                  <a:cubicBezTo>
                    <a:pt x="4212" y="13361"/>
                    <a:pt x="4212" y="13361"/>
                    <a:pt x="4212" y="13435"/>
                  </a:cubicBezTo>
                  <a:cubicBezTo>
                    <a:pt x="4123" y="13435"/>
                    <a:pt x="4033" y="13435"/>
                    <a:pt x="4033" y="13435"/>
                  </a:cubicBezTo>
                  <a:cubicBezTo>
                    <a:pt x="4033" y="13510"/>
                    <a:pt x="4033" y="13510"/>
                    <a:pt x="4033" y="13510"/>
                  </a:cubicBezTo>
                  <a:cubicBezTo>
                    <a:pt x="4033" y="13510"/>
                    <a:pt x="4033" y="13584"/>
                    <a:pt x="4033" y="13584"/>
                  </a:cubicBezTo>
                  <a:cubicBezTo>
                    <a:pt x="4033" y="13584"/>
                    <a:pt x="4123" y="13584"/>
                    <a:pt x="4123" y="13584"/>
                  </a:cubicBezTo>
                  <a:cubicBezTo>
                    <a:pt x="4123" y="13658"/>
                    <a:pt x="4123" y="13658"/>
                    <a:pt x="4123" y="13658"/>
                  </a:cubicBezTo>
                  <a:cubicBezTo>
                    <a:pt x="4123" y="13732"/>
                    <a:pt x="4212" y="13806"/>
                    <a:pt x="4212" y="13732"/>
                  </a:cubicBezTo>
                  <a:cubicBezTo>
                    <a:pt x="4302" y="13732"/>
                    <a:pt x="4302" y="13658"/>
                    <a:pt x="4392" y="13658"/>
                  </a:cubicBezTo>
                  <a:cubicBezTo>
                    <a:pt x="4392" y="13658"/>
                    <a:pt x="4392" y="13658"/>
                    <a:pt x="4481" y="13658"/>
                  </a:cubicBezTo>
                  <a:cubicBezTo>
                    <a:pt x="4481" y="13658"/>
                    <a:pt x="4661" y="13584"/>
                    <a:pt x="4661" y="13510"/>
                  </a:cubicBezTo>
                  <a:cubicBezTo>
                    <a:pt x="4750" y="13510"/>
                    <a:pt x="4750" y="13510"/>
                    <a:pt x="4750" y="13435"/>
                  </a:cubicBezTo>
                  <a:cubicBezTo>
                    <a:pt x="4750" y="13435"/>
                    <a:pt x="4750" y="13435"/>
                    <a:pt x="4840" y="13435"/>
                  </a:cubicBezTo>
                  <a:cubicBezTo>
                    <a:pt x="4840" y="13435"/>
                    <a:pt x="4840" y="13435"/>
                    <a:pt x="4840" y="13435"/>
                  </a:cubicBezTo>
                  <a:cubicBezTo>
                    <a:pt x="4929" y="13361"/>
                    <a:pt x="4929" y="13435"/>
                    <a:pt x="5019" y="13361"/>
                  </a:cubicBezTo>
                  <a:cubicBezTo>
                    <a:pt x="5019" y="13361"/>
                    <a:pt x="5019" y="13287"/>
                    <a:pt x="5019" y="13287"/>
                  </a:cubicBezTo>
                  <a:cubicBezTo>
                    <a:pt x="5019" y="13213"/>
                    <a:pt x="5109" y="13213"/>
                    <a:pt x="5019" y="13213"/>
                  </a:cubicBezTo>
                  <a:cubicBezTo>
                    <a:pt x="5019" y="13138"/>
                    <a:pt x="4929" y="13138"/>
                    <a:pt x="4929" y="13138"/>
                  </a:cubicBezTo>
                  <a:cubicBezTo>
                    <a:pt x="4840" y="13213"/>
                    <a:pt x="4750" y="13287"/>
                    <a:pt x="4661" y="13287"/>
                  </a:cubicBezTo>
                  <a:cubicBezTo>
                    <a:pt x="4750" y="13213"/>
                    <a:pt x="4929" y="13138"/>
                    <a:pt x="5019" y="13064"/>
                  </a:cubicBezTo>
                  <a:cubicBezTo>
                    <a:pt x="5109" y="12990"/>
                    <a:pt x="5109" y="12990"/>
                    <a:pt x="5198" y="12916"/>
                  </a:cubicBezTo>
                  <a:cubicBezTo>
                    <a:pt x="5198" y="12841"/>
                    <a:pt x="5198" y="12841"/>
                    <a:pt x="5288" y="12767"/>
                  </a:cubicBezTo>
                  <a:cubicBezTo>
                    <a:pt x="5288" y="12841"/>
                    <a:pt x="5198" y="12841"/>
                    <a:pt x="5198" y="12916"/>
                  </a:cubicBezTo>
                  <a:cubicBezTo>
                    <a:pt x="5288" y="12916"/>
                    <a:pt x="5378" y="12916"/>
                    <a:pt x="5467" y="12916"/>
                  </a:cubicBezTo>
                  <a:cubicBezTo>
                    <a:pt x="5378" y="12990"/>
                    <a:pt x="5288" y="12990"/>
                    <a:pt x="5198" y="13064"/>
                  </a:cubicBezTo>
                  <a:cubicBezTo>
                    <a:pt x="5198" y="13064"/>
                    <a:pt x="5109" y="13138"/>
                    <a:pt x="5109" y="13138"/>
                  </a:cubicBezTo>
                  <a:cubicBezTo>
                    <a:pt x="5019" y="13287"/>
                    <a:pt x="5198" y="13213"/>
                    <a:pt x="5198" y="13213"/>
                  </a:cubicBezTo>
                  <a:cubicBezTo>
                    <a:pt x="5288" y="13213"/>
                    <a:pt x="5378" y="13213"/>
                    <a:pt x="5378" y="13287"/>
                  </a:cubicBezTo>
                  <a:cubicBezTo>
                    <a:pt x="5467" y="13287"/>
                    <a:pt x="5288" y="13287"/>
                    <a:pt x="5288" y="13361"/>
                  </a:cubicBezTo>
                  <a:cubicBezTo>
                    <a:pt x="5198" y="13361"/>
                    <a:pt x="5198" y="13361"/>
                    <a:pt x="5198" y="13435"/>
                  </a:cubicBezTo>
                  <a:cubicBezTo>
                    <a:pt x="5109" y="13435"/>
                    <a:pt x="5109" y="13435"/>
                    <a:pt x="5109" y="13435"/>
                  </a:cubicBezTo>
                  <a:cubicBezTo>
                    <a:pt x="5019" y="13435"/>
                    <a:pt x="4929" y="13510"/>
                    <a:pt x="4840" y="13510"/>
                  </a:cubicBezTo>
                  <a:cubicBezTo>
                    <a:pt x="4840" y="13584"/>
                    <a:pt x="4750" y="13658"/>
                    <a:pt x="4750" y="13658"/>
                  </a:cubicBezTo>
                  <a:cubicBezTo>
                    <a:pt x="4840" y="13658"/>
                    <a:pt x="4840" y="13584"/>
                    <a:pt x="4929" y="13584"/>
                  </a:cubicBezTo>
                  <a:cubicBezTo>
                    <a:pt x="4929" y="13658"/>
                    <a:pt x="4840" y="13658"/>
                    <a:pt x="4929" y="13658"/>
                  </a:cubicBezTo>
                  <a:cubicBezTo>
                    <a:pt x="4929" y="13658"/>
                    <a:pt x="4929" y="13658"/>
                    <a:pt x="4929" y="13658"/>
                  </a:cubicBezTo>
                  <a:cubicBezTo>
                    <a:pt x="4929" y="13658"/>
                    <a:pt x="4840" y="13658"/>
                    <a:pt x="4840" y="13732"/>
                  </a:cubicBezTo>
                  <a:cubicBezTo>
                    <a:pt x="4840" y="13806"/>
                    <a:pt x="4929" y="13806"/>
                    <a:pt x="4929" y="13806"/>
                  </a:cubicBezTo>
                  <a:cubicBezTo>
                    <a:pt x="4929" y="13881"/>
                    <a:pt x="4840" y="13806"/>
                    <a:pt x="4840" y="13881"/>
                  </a:cubicBezTo>
                  <a:cubicBezTo>
                    <a:pt x="4840" y="13881"/>
                    <a:pt x="4750" y="13806"/>
                    <a:pt x="4750" y="13806"/>
                  </a:cubicBezTo>
                  <a:cubicBezTo>
                    <a:pt x="4750" y="13806"/>
                    <a:pt x="4661" y="13881"/>
                    <a:pt x="4661" y="13881"/>
                  </a:cubicBezTo>
                  <a:cubicBezTo>
                    <a:pt x="4661" y="13881"/>
                    <a:pt x="4661" y="13806"/>
                    <a:pt x="4571" y="13806"/>
                  </a:cubicBezTo>
                  <a:cubicBezTo>
                    <a:pt x="4571" y="13806"/>
                    <a:pt x="4481" y="13881"/>
                    <a:pt x="4481" y="13806"/>
                  </a:cubicBezTo>
                  <a:cubicBezTo>
                    <a:pt x="4481" y="13806"/>
                    <a:pt x="4481" y="13806"/>
                    <a:pt x="4392" y="13806"/>
                  </a:cubicBezTo>
                  <a:cubicBezTo>
                    <a:pt x="4302" y="13806"/>
                    <a:pt x="4123" y="13881"/>
                    <a:pt x="4302" y="13955"/>
                  </a:cubicBezTo>
                  <a:cubicBezTo>
                    <a:pt x="4302" y="14029"/>
                    <a:pt x="4481" y="13955"/>
                    <a:pt x="4392" y="14103"/>
                  </a:cubicBezTo>
                  <a:cubicBezTo>
                    <a:pt x="4392" y="13955"/>
                    <a:pt x="4392" y="14029"/>
                    <a:pt x="4212" y="14029"/>
                  </a:cubicBezTo>
                  <a:cubicBezTo>
                    <a:pt x="4212" y="13955"/>
                    <a:pt x="4212" y="13955"/>
                    <a:pt x="4123" y="13955"/>
                  </a:cubicBezTo>
                  <a:cubicBezTo>
                    <a:pt x="4123" y="13955"/>
                    <a:pt x="4123" y="14029"/>
                    <a:pt x="4033" y="14029"/>
                  </a:cubicBezTo>
                  <a:cubicBezTo>
                    <a:pt x="4123" y="13955"/>
                    <a:pt x="4123" y="13955"/>
                    <a:pt x="4123" y="13881"/>
                  </a:cubicBezTo>
                  <a:cubicBezTo>
                    <a:pt x="4123" y="13806"/>
                    <a:pt x="4033" y="13732"/>
                    <a:pt x="4033" y="13732"/>
                  </a:cubicBezTo>
                  <a:cubicBezTo>
                    <a:pt x="4033" y="13658"/>
                    <a:pt x="3944" y="13584"/>
                    <a:pt x="3944" y="13510"/>
                  </a:cubicBezTo>
                  <a:cubicBezTo>
                    <a:pt x="3944" y="13510"/>
                    <a:pt x="3764" y="13584"/>
                    <a:pt x="3764" y="13584"/>
                  </a:cubicBezTo>
                  <a:cubicBezTo>
                    <a:pt x="3854" y="13584"/>
                    <a:pt x="3854" y="13658"/>
                    <a:pt x="3854" y="13658"/>
                  </a:cubicBezTo>
                  <a:cubicBezTo>
                    <a:pt x="3764" y="13584"/>
                    <a:pt x="3764" y="13658"/>
                    <a:pt x="3675" y="13732"/>
                  </a:cubicBezTo>
                  <a:cubicBezTo>
                    <a:pt x="3675" y="13732"/>
                    <a:pt x="3675" y="13658"/>
                    <a:pt x="3675" y="13658"/>
                  </a:cubicBezTo>
                  <a:cubicBezTo>
                    <a:pt x="3585" y="13658"/>
                    <a:pt x="3585" y="13732"/>
                    <a:pt x="3585" y="13732"/>
                  </a:cubicBezTo>
                  <a:cubicBezTo>
                    <a:pt x="3585" y="13732"/>
                    <a:pt x="3585" y="13732"/>
                    <a:pt x="3585" y="13732"/>
                  </a:cubicBezTo>
                  <a:cubicBezTo>
                    <a:pt x="3406" y="13732"/>
                    <a:pt x="3495" y="13806"/>
                    <a:pt x="3585" y="13806"/>
                  </a:cubicBezTo>
                  <a:cubicBezTo>
                    <a:pt x="3585" y="13806"/>
                    <a:pt x="3585" y="13806"/>
                    <a:pt x="3585" y="13732"/>
                  </a:cubicBezTo>
                  <a:cubicBezTo>
                    <a:pt x="3585" y="13806"/>
                    <a:pt x="3675" y="13806"/>
                    <a:pt x="3764" y="13806"/>
                  </a:cubicBezTo>
                  <a:cubicBezTo>
                    <a:pt x="3764" y="13881"/>
                    <a:pt x="3495" y="13806"/>
                    <a:pt x="3495" y="13881"/>
                  </a:cubicBezTo>
                  <a:cubicBezTo>
                    <a:pt x="3406" y="14029"/>
                    <a:pt x="3675" y="13881"/>
                    <a:pt x="3764" y="13881"/>
                  </a:cubicBezTo>
                  <a:cubicBezTo>
                    <a:pt x="3675" y="14029"/>
                    <a:pt x="3495" y="13955"/>
                    <a:pt x="3406" y="14103"/>
                  </a:cubicBezTo>
                  <a:cubicBezTo>
                    <a:pt x="3406" y="13955"/>
                    <a:pt x="3495" y="13955"/>
                    <a:pt x="3406" y="13881"/>
                  </a:cubicBezTo>
                  <a:cubicBezTo>
                    <a:pt x="3406" y="13881"/>
                    <a:pt x="3406" y="13806"/>
                    <a:pt x="3316" y="13806"/>
                  </a:cubicBezTo>
                  <a:cubicBezTo>
                    <a:pt x="3316" y="13806"/>
                    <a:pt x="3316" y="13881"/>
                    <a:pt x="3316" y="13881"/>
                  </a:cubicBezTo>
                  <a:cubicBezTo>
                    <a:pt x="3316" y="13881"/>
                    <a:pt x="3316" y="13881"/>
                    <a:pt x="3316" y="13881"/>
                  </a:cubicBezTo>
                  <a:cubicBezTo>
                    <a:pt x="3316" y="13881"/>
                    <a:pt x="3227" y="13881"/>
                    <a:pt x="3227" y="13881"/>
                  </a:cubicBezTo>
                  <a:cubicBezTo>
                    <a:pt x="3227" y="13881"/>
                    <a:pt x="3227" y="13881"/>
                    <a:pt x="3137" y="13881"/>
                  </a:cubicBezTo>
                  <a:cubicBezTo>
                    <a:pt x="3227" y="13881"/>
                    <a:pt x="3047" y="13881"/>
                    <a:pt x="3047" y="13881"/>
                  </a:cubicBezTo>
                  <a:cubicBezTo>
                    <a:pt x="3047" y="13881"/>
                    <a:pt x="3137" y="14029"/>
                    <a:pt x="3137" y="13955"/>
                  </a:cubicBezTo>
                  <a:cubicBezTo>
                    <a:pt x="3137" y="14029"/>
                    <a:pt x="2958" y="14029"/>
                    <a:pt x="2958" y="14103"/>
                  </a:cubicBezTo>
                  <a:cubicBezTo>
                    <a:pt x="2958" y="14103"/>
                    <a:pt x="2958" y="14178"/>
                    <a:pt x="3047" y="14178"/>
                  </a:cubicBezTo>
                  <a:cubicBezTo>
                    <a:pt x="3137" y="14252"/>
                    <a:pt x="3227" y="14178"/>
                    <a:pt x="3316" y="14178"/>
                  </a:cubicBezTo>
                  <a:cubicBezTo>
                    <a:pt x="3227" y="14178"/>
                    <a:pt x="3047" y="14178"/>
                    <a:pt x="3047" y="14252"/>
                  </a:cubicBezTo>
                  <a:cubicBezTo>
                    <a:pt x="2958" y="14326"/>
                    <a:pt x="3047" y="14326"/>
                    <a:pt x="3047" y="14326"/>
                  </a:cubicBezTo>
                  <a:cubicBezTo>
                    <a:pt x="2958" y="14326"/>
                    <a:pt x="2868" y="14326"/>
                    <a:pt x="2689" y="14252"/>
                  </a:cubicBezTo>
                  <a:cubicBezTo>
                    <a:pt x="2778" y="14326"/>
                    <a:pt x="2868" y="14400"/>
                    <a:pt x="2778" y="14400"/>
                  </a:cubicBezTo>
                  <a:cubicBezTo>
                    <a:pt x="2778" y="14400"/>
                    <a:pt x="2778" y="14326"/>
                    <a:pt x="2689" y="14326"/>
                  </a:cubicBezTo>
                  <a:cubicBezTo>
                    <a:pt x="2599" y="14326"/>
                    <a:pt x="2689" y="14400"/>
                    <a:pt x="2689" y="14400"/>
                  </a:cubicBezTo>
                  <a:cubicBezTo>
                    <a:pt x="2778" y="14474"/>
                    <a:pt x="2689" y="14474"/>
                    <a:pt x="2778" y="14474"/>
                  </a:cubicBezTo>
                  <a:cubicBezTo>
                    <a:pt x="2778" y="14474"/>
                    <a:pt x="2868" y="14474"/>
                    <a:pt x="2958" y="14474"/>
                  </a:cubicBezTo>
                  <a:cubicBezTo>
                    <a:pt x="2868" y="14474"/>
                    <a:pt x="2868" y="14474"/>
                    <a:pt x="2778" y="14549"/>
                  </a:cubicBezTo>
                  <a:cubicBezTo>
                    <a:pt x="2868" y="14623"/>
                    <a:pt x="2868" y="14474"/>
                    <a:pt x="3047" y="14474"/>
                  </a:cubicBezTo>
                  <a:cubicBezTo>
                    <a:pt x="2868" y="14549"/>
                    <a:pt x="3047" y="14549"/>
                    <a:pt x="3047" y="14549"/>
                  </a:cubicBezTo>
                  <a:cubicBezTo>
                    <a:pt x="3047" y="14623"/>
                    <a:pt x="2958" y="14549"/>
                    <a:pt x="2868" y="14549"/>
                  </a:cubicBezTo>
                  <a:cubicBezTo>
                    <a:pt x="2958" y="14697"/>
                    <a:pt x="3047" y="14697"/>
                    <a:pt x="3137" y="14771"/>
                  </a:cubicBezTo>
                  <a:cubicBezTo>
                    <a:pt x="3047" y="14771"/>
                    <a:pt x="2958" y="14697"/>
                    <a:pt x="2868" y="14697"/>
                  </a:cubicBezTo>
                  <a:cubicBezTo>
                    <a:pt x="2958" y="14697"/>
                    <a:pt x="2958" y="14697"/>
                    <a:pt x="2958" y="14771"/>
                  </a:cubicBezTo>
                  <a:cubicBezTo>
                    <a:pt x="2958" y="14697"/>
                    <a:pt x="2868" y="14623"/>
                    <a:pt x="2778" y="14697"/>
                  </a:cubicBezTo>
                  <a:cubicBezTo>
                    <a:pt x="2778" y="14697"/>
                    <a:pt x="2778" y="14623"/>
                    <a:pt x="2778" y="14623"/>
                  </a:cubicBezTo>
                  <a:cubicBezTo>
                    <a:pt x="2778" y="14549"/>
                    <a:pt x="2778" y="14549"/>
                    <a:pt x="2778" y="14549"/>
                  </a:cubicBezTo>
                  <a:cubicBezTo>
                    <a:pt x="2778" y="14474"/>
                    <a:pt x="2689" y="14474"/>
                    <a:pt x="2689" y="14474"/>
                  </a:cubicBezTo>
                  <a:cubicBezTo>
                    <a:pt x="2599" y="14474"/>
                    <a:pt x="2689" y="14400"/>
                    <a:pt x="2599" y="14400"/>
                  </a:cubicBezTo>
                  <a:cubicBezTo>
                    <a:pt x="2599" y="14326"/>
                    <a:pt x="2510" y="14326"/>
                    <a:pt x="2510" y="14400"/>
                  </a:cubicBezTo>
                  <a:cubicBezTo>
                    <a:pt x="2510" y="14474"/>
                    <a:pt x="2330" y="14549"/>
                    <a:pt x="2510" y="14474"/>
                  </a:cubicBezTo>
                  <a:cubicBezTo>
                    <a:pt x="2510" y="14474"/>
                    <a:pt x="2510" y="14474"/>
                    <a:pt x="2510" y="14474"/>
                  </a:cubicBezTo>
                  <a:cubicBezTo>
                    <a:pt x="2510" y="14474"/>
                    <a:pt x="2689" y="14623"/>
                    <a:pt x="2689" y="14623"/>
                  </a:cubicBezTo>
                  <a:cubicBezTo>
                    <a:pt x="2599" y="14697"/>
                    <a:pt x="2778" y="14771"/>
                    <a:pt x="2778" y="14846"/>
                  </a:cubicBezTo>
                  <a:cubicBezTo>
                    <a:pt x="2868" y="14846"/>
                    <a:pt x="3047" y="14920"/>
                    <a:pt x="2958" y="14994"/>
                  </a:cubicBezTo>
                  <a:cubicBezTo>
                    <a:pt x="2958" y="14994"/>
                    <a:pt x="2958" y="14994"/>
                    <a:pt x="2958" y="14920"/>
                  </a:cubicBezTo>
                  <a:cubicBezTo>
                    <a:pt x="2868" y="14920"/>
                    <a:pt x="2868" y="14846"/>
                    <a:pt x="2778" y="14846"/>
                  </a:cubicBezTo>
                  <a:cubicBezTo>
                    <a:pt x="2778" y="14846"/>
                    <a:pt x="2689" y="14846"/>
                    <a:pt x="2689" y="14846"/>
                  </a:cubicBezTo>
                  <a:cubicBezTo>
                    <a:pt x="2599" y="14771"/>
                    <a:pt x="2689" y="14771"/>
                    <a:pt x="2599" y="14697"/>
                  </a:cubicBezTo>
                  <a:cubicBezTo>
                    <a:pt x="2599" y="14623"/>
                    <a:pt x="2599" y="14549"/>
                    <a:pt x="2510" y="14549"/>
                  </a:cubicBezTo>
                  <a:cubicBezTo>
                    <a:pt x="2420" y="14549"/>
                    <a:pt x="2330" y="14697"/>
                    <a:pt x="2241" y="14623"/>
                  </a:cubicBezTo>
                  <a:cubicBezTo>
                    <a:pt x="2330" y="14623"/>
                    <a:pt x="2330" y="14474"/>
                    <a:pt x="2241" y="14549"/>
                  </a:cubicBezTo>
                  <a:cubicBezTo>
                    <a:pt x="2241" y="14549"/>
                    <a:pt x="2151" y="14623"/>
                    <a:pt x="2151" y="14623"/>
                  </a:cubicBezTo>
                  <a:cubicBezTo>
                    <a:pt x="2061" y="14623"/>
                    <a:pt x="2061" y="14623"/>
                    <a:pt x="2061" y="14623"/>
                  </a:cubicBezTo>
                  <a:cubicBezTo>
                    <a:pt x="1972" y="14549"/>
                    <a:pt x="1972" y="14474"/>
                    <a:pt x="1882" y="14474"/>
                  </a:cubicBezTo>
                  <a:cubicBezTo>
                    <a:pt x="1793" y="14549"/>
                    <a:pt x="1613" y="14623"/>
                    <a:pt x="1613" y="14623"/>
                  </a:cubicBezTo>
                  <a:cubicBezTo>
                    <a:pt x="1703" y="14623"/>
                    <a:pt x="1703" y="14697"/>
                    <a:pt x="1703" y="14771"/>
                  </a:cubicBezTo>
                  <a:cubicBezTo>
                    <a:pt x="1703" y="14771"/>
                    <a:pt x="1793" y="14771"/>
                    <a:pt x="1793" y="14771"/>
                  </a:cubicBezTo>
                  <a:cubicBezTo>
                    <a:pt x="1793" y="14771"/>
                    <a:pt x="1882" y="14771"/>
                    <a:pt x="1882" y="14771"/>
                  </a:cubicBezTo>
                  <a:cubicBezTo>
                    <a:pt x="1793" y="14771"/>
                    <a:pt x="1703" y="14771"/>
                    <a:pt x="1703" y="14846"/>
                  </a:cubicBezTo>
                  <a:cubicBezTo>
                    <a:pt x="1703" y="14846"/>
                    <a:pt x="1703" y="14920"/>
                    <a:pt x="1703" y="14920"/>
                  </a:cubicBezTo>
                  <a:cubicBezTo>
                    <a:pt x="1703" y="14920"/>
                    <a:pt x="1882" y="14920"/>
                    <a:pt x="1972" y="14846"/>
                  </a:cubicBezTo>
                  <a:cubicBezTo>
                    <a:pt x="2061" y="14846"/>
                    <a:pt x="2151" y="14846"/>
                    <a:pt x="2241" y="14846"/>
                  </a:cubicBezTo>
                  <a:cubicBezTo>
                    <a:pt x="2241" y="14846"/>
                    <a:pt x="2151" y="14846"/>
                    <a:pt x="2061" y="14846"/>
                  </a:cubicBezTo>
                  <a:cubicBezTo>
                    <a:pt x="2061" y="14846"/>
                    <a:pt x="2061" y="14920"/>
                    <a:pt x="1972" y="14920"/>
                  </a:cubicBezTo>
                  <a:cubicBezTo>
                    <a:pt x="2061" y="14920"/>
                    <a:pt x="2061" y="14994"/>
                    <a:pt x="1972" y="14994"/>
                  </a:cubicBezTo>
                  <a:cubicBezTo>
                    <a:pt x="2061" y="14994"/>
                    <a:pt x="2241" y="14920"/>
                    <a:pt x="2241" y="14920"/>
                  </a:cubicBezTo>
                  <a:cubicBezTo>
                    <a:pt x="2420" y="14920"/>
                    <a:pt x="2510" y="14846"/>
                    <a:pt x="2599" y="14846"/>
                  </a:cubicBezTo>
                  <a:cubicBezTo>
                    <a:pt x="2510" y="14920"/>
                    <a:pt x="2599" y="14920"/>
                    <a:pt x="2689" y="14994"/>
                  </a:cubicBezTo>
                  <a:cubicBezTo>
                    <a:pt x="2599" y="14994"/>
                    <a:pt x="2599" y="14920"/>
                    <a:pt x="2510" y="14920"/>
                  </a:cubicBezTo>
                  <a:cubicBezTo>
                    <a:pt x="2510" y="14920"/>
                    <a:pt x="2420" y="14920"/>
                    <a:pt x="2330" y="14920"/>
                  </a:cubicBezTo>
                  <a:cubicBezTo>
                    <a:pt x="2241" y="14994"/>
                    <a:pt x="2241" y="14994"/>
                    <a:pt x="2151" y="14994"/>
                  </a:cubicBezTo>
                  <a:cubicBezTo>
                    <a:pt x="2061" y="15068"/>
                    <a:pt x="2151" y="14994"/>
                    <a:pt x="2151" y="15142"/>
                  </a:cubicBezTo>
                  <a:cubicBezTo>
                    <a:pt x="2151" y="15142"/>
                    <a:pt x="2151" y="15068"/>
                    <a:pt x="2151" y="15068"/>
                  </a:cubicBezTo>
                  <a:cubicBezTo>
                    <a:pt x="2061" y="15068"/>
                    <a:pt x="2061" y="15068"/>
                    <a:pt x="2061" y="15142"/>
                  </a:cubicBezTo>
                  <a:cubicBezTo>
                    <a:pt x="2061" y="15217"/>
                    <a:pt x="2241" y="15068"/>
                    <a:pt x="2330" y="15142"/>
                  </a:cubicBezTo>
                  <a:cubicBezTo>
                    <a:pt x="2330" y="15142"/>
                    <a:pt x="2241" y="15142"/>
                    <a:pt x="2151" y="15217"/>
                  </a:cubicBezTo>
                  <a:cubicBezTo>
                    <a:pt x="2151" y="15217"/>
                    <a:pt x="2151" y="15217"/>
                    <a:pt x="2151" y="15291"/>
                  </a:cubicBezTo>
                  <a:cubicBezTo>
                    <a:pt x="2151" y="15217"/>
                    <a:pt x="2151" y="15217"/>
                    <a:pt x="2061" y="15217"/>
                  </a:cubicBezTo>
                  <a:cubicBezTo>
                    <a:pt x="2061" y="15217"/>
                    <a:pt x="2061" y="15217"/>
                    <a:pt x="2061" y="15217"/>
                  </a:cubicBezTo>
                  <a:cubicBezTo>
                    <a:pt x="2061" y="15217"/>
                    <a:pt x="2061" y="15142"/>
                    <a:pt x="2061" y="15142"/>
                  </a:cubicBezTo>
                  <a:cubicBezTo>
                    <a:pt x="1972" y="15142"/>
                    <a:pt x="1882" y="15068"/>
                    <a:pt x="1793" y="15068"/>
                  </a:cubicBezTo>
                  <a:cubicBezTo>
                    <a:pt x="1793" y="15142"/>
                    <a:pt x="1793" y="15142"/>
                    <a:pt x="1793" y="15217"/>
                  </a:cubicBezTo>
                  <a:cubicBezTo>
                    <a:pt x="1793" y="15217"/>
                    <a:pt x="1793" y="15142"/>
                    <a:pt x="1793" y="15142"/>
                  </a:cubicBezTo>
                  <a:cubicBezTo>
                    <a:pt x="1793" y="15142"/>
                    <a:pt x="1703" y="15068"/>
                    <a:pt x="1793" y="15068"/>
                  </a:cubicBezTo>
                  <a:cubicBezTo>
                    <a:pt x="1703" y="15068"/>
                    <a:pt x="1793" y="15068"/>
                    <a:pt x="1793" y="15068"/>
                  </a:cubicBezTo>
                  <a:cubicBezTo>
                    <a:pt x="1703" y="15068"/>
                    <a:pt x="1524" y="15068"/>
                    <a:pt x="1613" y="15068"/>
                  </a:cubicBezTo>
                  <a:cubicBezTo>
                    <a:pt x="1613" y="15068"/>
                    <a:pt x="1613" y="15142"/>
                    <a:pt x="1613" y="15142"/>
                  </a:cubicBezTo>
                  <a:cubicBezTo>
                    <a:pt x="1613" y="15142"/>
                    <a:pt x="1613" y="15068"/>
                    <a:pt x="1524" y="15068"/>
                  </a:cubicBezTo>
                  <a:cubicBezTo>
                    <a:pt x="1434" y="14994"/>
                    <a:pt x="1434" y="15068"/>
                    <a:pt x="1434" y="15068"/>
                  </a:cubicBezTo>
                  <a:cubicBezTo>
                    <a:pt x="1434" y="15068"/>
                    <a:pt x="1434" y="15068"/>
                    <a:pt x="1434" y="15068"/>
                  </a:cubicBezTo>
                  <a:cubicBezTo>
                    <a:pt x="1344" y="15142"/>
                    <a:pt x="1344" y="15142"/>
                    <a:pt x="1344" y="15142"/>
                  </a:cubicBezTo>
                  <a:cubicBezTo>
                    <a:pt x="1344" y="15068"/>
                    <a:pt x="1255" y="15068"/>
                    <a:pt x="1165" y="15068"/>
                  </a:cubicBezTo>
                  <a:cubicBezTo>
                    <a:pt x="1076" y="15142"/>
                    <a:pt x="1076" y="15142"/>
                    <a:pt x="1076" y="15217"/>
                  </a:cubicBezTo>
                  <a:cubicBezTo>
                    <a:pt x="1165" y="15217"/>
                    <a:pt x="1255" y="15217"/>
                    <a:pt x="1344" y="15217"/>
                  </a:cubicBezTo>
                  <a:cubicBezTo>
                    <a:pt x="1344" y="15217"/>
                    <a:pt x="1255" y="15217"/>
                    <a:pt x="1255" y="15217"/>
                  </a:cubicBezTo>
                  <a:cubicBezTo>
                    <a:pt x="1255" y="15217"/>
                    <a:pt x="1255" y="15217"/>
                    <a:pt x="1255" y="15217"/>
                  </a:cubicBezTo>
                  <a:cubicBezTo>
                    <a:pt x="1344" y="15217"/>
                    <a:pt x="1434" y="15217"/>
                    <a:pt x="1434" y="15291"/>
                  </a:cubicBezTo>
                  <a:cubicBezTo>
                    <a:pt x="1344" y="15291"/>
                    <a:pt x="1255" y="15217"/>
                    <a:pt x="1255" y="15291"/>
                  </a:cubicBezTo>
                  <a:cubicBezTo>
                    <a:pt x="1165" y="15291"/>
                    <a:pt x="1165" y="15291"/>
                    <a:pt x="1165" y="15291"/>
                  </a:cubicBezTo>
                  <a:cubicBezTo>
                    <a:pt x="1076" y="15291"/>
                    <a:pt x="1076" y="15291"/>
                    <a:pt x="1076" y="15291"/>
                  </a:cubicBezTo>
                  <a:cubicBezTo>
                    <a:pt x="1076" y="15365"/>
                    <a:pt x="1076" y="15365"/>
                    <a:pt x="1165" y="15365"/>
                  </a:cubicBezTo>
                  <a:cubicBezTo>
                    <a:pt x="1165" y="15365"/>
                    <a:pt x="1165" y="15365"/>
                    <a:pt x="1255" y="15365"/>
                  </a:cubicBezTo>
                  <a:cubicBezTo>
                    <a:pt x="1344" y="15365"/>
                    <a:pt x="1434" y="15291"/>
                    <a:pt x="1524" y="15291"/>
                  </a:cubicBezTo>
                  <a:cubicBezTo>
                    <a:pt x="1524" y="15291"/>
                    <a:pt x="1524" y="15291"/>
                    <a:pt x="1524" y="15291"/>
                  </a:cubicBezTo>
                  <a:cubicBezTo>
                    <a:pt x="1613" y="15291"/>
                    <a:pt x="1613" y="15365"/>
                    <a:pt x="1703" y="15439"/>
                  </a:cubicBezTo>
                  <a:cubicBezTo>
                    <a:pt x="1703" y="15439"/>
                    <a:pt x="1613" y="15439"/>
                    <a:pt x="1613" y="15439"/>
                  </a:cubicBezTo>
                  <a:cubicBezTo>
                    <a:pt x="1703" y="15514"/>
                    <a:pt x="1703" y="15588"/>
                    <a:pt x="1882" y="15588"/>
                  </a:cubicBezTo>
                  <a:cubicBezTo>
                    <a:pt x="1972" y="15588"/>
                    <a:pt x="2061" y="15588"/>
                    <a:pt x="2061" y="15662"/>
                  </a:cubicBezTo>
                  <a:cubicBezTo>
                    <a:pt x="1972" y="15662"/>
                    <a:pt x="1972" y="15588"/>
                    <a:pt x="1972" y="15588"/>
                  </a:cubicBezTo>
                  <a:cubicBezTo>
                    <a:pt x="1882" y="15588"/>
                    <a:pt x="1882" y="15588"/>
                    <a:pt x="1882" y="15588"/>
                  </a:cubicBezTo>
                  <a:cubicBezTo>
                    <a:pt x="1882" y="15662"/>
                    <a:pt x="1793" y="15588"/>
                    <a:pt x="1703" y="15588"/>
                  </a:cubicBezTo>
                  <a:cubicBezTo>
                    <a:pt x="1703" y="15662"/>
                    <a:pt x="1703" y="15736"/>
                    <a:pt x="1703" y="15736"/>
                  </a:cubicBezTo>
                  <a:cubicBezTo>
                    <a:pt x="1703" y="15736"/>
                    <a:pt x="1703" y="15811"/>
                    <a:pt x="1703" y="15811"/>
                  </a:cubicBezTo>
                  <a:cubicBezTo>
                    <a:pt x="1703" y="15885"/>
                    <a:pt x="1793" y="15736"/>
                    <a:pt x="1882" y="15885"/>
                  </a:cubicBezTo>
                  <a:cubicBezTo>
                    <a:pt x="1793" y="15811"/>
                    <a:pt x="1613" y="15959"/>
                    <a:pt x="1613" y="15811"/>
                  </a:cubicBezTo>
                  <a:cubicBezTo>
                    <a:pt x="1703" y="15736"/>
                    <a:pt x="1703" y="15736"/>
                    <a:pt x="1703" y="15662"/>
                  </a:cubicBezTo>
                  <a:cubicBezTo>
                    <a:pt x="1703" y="15588"/>
                    <a:pt x="1703" y="15588"/>
                    <a:pt x="1613" y="15514"/>
                  </a:cubicBezTo>
                  <a:cubicBezTo>
                    <a:pt x="1613" y="15514"/>
                    <a:pt x="1613" y="15514"/>
                    <a:pt x="1613" y="15514"/>
                  </a:cubicBezTo>
                  <a:cubicBezTo>
                    <a:pt x="1613" y="15439"/>
                    <a:pt x="1613" y="15439"/>
                    <a:pt x="1613" y="15365"/>
                  </a:cubicBezTo>
                  <a:cubicBezTo>
                    <a:pt x="1613" y="15365"/>
                    <a:pt x="1524" y="15365"/>
                    <a:pt x="1524" y="15365"/>
                  </a:cubicBezTo>
                  <a:cubicBezTo>
                    <a:pt x="1434" y="15365"/>
                    <a:pt x="1434" y="15365"/>
                    <a:pt x="1434" y="15365"/>
                  </a:cubicBezTo>
                  <a:cubicBezTo>
                    <a:pt x="1434" y="15365"/>
                    <a:pt x="1344" y="15365"/>
                    <a:pt x="1344" y="15365"/>
                  </a:cubicBezTo>
                  <a:cubicBezTo>
                    <a:pt x="1344" y="15439"/>
                    <a:pt x="1344" y="15439"/>
                    <a:pt x="1344" y="15514"/>
                  </a:cubicBezTo>
                  <a:cubicBezTo>
                    <a:pt x="1344" y="15439"/>
                    <a:pt x="1255" y="15365"/>
                    <a:pt x="1255" y="15439"/>
                  </a:cubicBezTo>
                  <a:cubicBezTo>
                    <a:pt x="1165" y="15439"/>
                    <a:pt x="1165" y="15514"/>
                    <a:pt x="1255" y="15514"/>
                  </a:cubicBezTo>
                  <a:cubicBezTo>
                    <a:pt x="1255" y="15588"/>
                    <a:pt x="1434" y="15811"/>
                    <a:pt x="1344" y="15811"/>
                  </a:cubicBezTo>
                  <a:cubicBezTo>
                    <a:pt x="1344" y="15736"/>
                    <a:pt x="1344" y="15736"/>
                    <a:pt x="1255" y="15662"/>
                  </a:cubicBezTo>
                  <a:cubicBezTo>
                    <a:pt x="1255" y="15662"/>
                    <a:pt x="1165" y="15514"/>
                    <a:pt x="1165" y="15439"/>
                  </a:cubicBezTo>
                  <a:cubicBezTo>
                    <a:pt x="1076" y="15439"/>
                    <a:pt x="896" y="15588"/>
                    <a:pt x="807" y="15662"/>
                  </a:cubicBezTo>
                  <a:cubicBezTo>
                    <a:pt x="896" y="15662"/>
                    <a:pt x="896" y="15662"/>
                    <a:pt x="896" y="15736"/>
                  </a:cubicBezTo>
                  <a:cubicBezTo>
                    <a:pt x="896" y="15662"/>
                    <a:pt x="807" y="15662"/>
                    <a:pt x="807" y="15662"/>
                  </a:cubicBezTo>
                  <a:cubicBezTo>
                    <a:pt x="807" y="15736"/>
                    <a:pt x="896" y="15736"/>
                    <a:pt x="896" y="15736"/>
                  </a:cubicBezTo>
                  <a:cubicBezTo>
                    <a:pt x="896" y="15811"/>
                    <a:pt x="896" y="15811"/>
                    <a:pt x="986" y="15811"/>
                  </a:cubicBezTo>
                  <a:cubicBezTo>
                    <a:pt x="986" y="15885"/>
                    <a:pt x="1076" y="15885"/>
                    <a:pt x="1165" y="15885"/>
                  </a:cubicBezTo>
                  <a:cubicBezTo>
                    <a:pt x="1165" y="15885"/>
                    <a:pt x="1165" y="15885"/>
                    <a:pt x="1165" y="15885"/>
                  </a:cubicBezTo>
                  <a:cubicBezTo>
                    <a:pt x="1076" y="15885"/>
                    <a:pt x="986" y="15885"/>
                    <a:pt x="896" y="15885"/>
                  </a:cubicBezTo>
                  <a:cubicBezTo>
                    <a:pt x="896" y="15885"/>
                    <a:pt x="896" y="15811"/>
                    <a:pt x="807" y="15811"/>
                  </a:cubicBezTo>
                  <a:cubicBezTo>
                    <a:pt x="807" y="15811"/>
                    <a:pt x="807" y="15959"/>
                    <a:pt x="717" y="15959"/>
                  </a:cubicBezTo>
                  <a:cubicBezTo>
                    <a:pt x="717" y="15885"/>
                    <a:pt x="896" y="15736"/>
                    <a:pt x="717" y="15736"/>
                  </a:cubicBezTo>
                  <a:cubicBezTo>
                    <a:pt x="717" y="15736"/>
                    <a:pt x="627" y="15736"/>
                    <a:pt x="627" y="15736"/>
                  </a:cubicBezTo>
                  <a:cubicBezTo>
                    <a:pt x="538" y="15811"/>
                    <a:pt x="627" y="15811"/>
                    <a:pt x="627" y="15885"/>
                  </a:cubicBezTo>
                  <a:cubicBezTo>
                    <a:pt x="627" y="15885"/>
                    <a:pt x="627" y="15811"/>
                    <a:pt x="627" y="15811"/>
                  </a:cubicBezTo>
                  <a:cubicBezTo>
                    <a:pt x="538" y="15811"/>
                    <a:pt x="627" y="15811"/>
                    <a:pt x="538" y="15736"/>
                  </a:cubicBezTo>
                  <a:cubicBezTo>
                    <a:pt x="538" y="15736"/>
                    <a:pt x="448" y="15736"/>
                    <a:pt x="448" y="15736"/>
                  </a:cubicBezTo>
                  <a:cubicBezTo>
                    <a:pt x="359" y="15736"/>
                    <a:pt x="359" y="15811"/>
                    <a:pt x="359" y="15811"/>
                  </a:cubicBezTo>
                  <a:cubicBezTo>
                    <a:pt x="448" y="15885"/>
                    <a:pt x="538" y="15811"/>
                    <a:pt x="538" y="15885"/>
                  </a:cubicBezTo>
                  <a:cubicBezTo>
                    <a:pt x="448" y="15811"/>
                    <a:pt x="448" y="15959"/>
                    <a:pt x="448" y="15959"/>
                  </a:cubicBezTo>
                  <a:cubicBezTo>
                    <a:pt x="448" y="15959"/>
                    <a:pt x="448" y="15959"/>
                    <a:pt x="448" y="15885"/>
                  </a:cubicBezTo>
                  <a:cubicBezTo>
                    <a:pt x="359" y="15885"/>
                    <a:pt x="269" y="15885"/>
                    <a:pt x="269" y="15811"/>
                  </a:cubicBezTo>
                  <a:cubicBezTo>
                    <a:pt x="269" y="15811"/>
                    <a:pt x="269" y="15736"/>
                    <a:pt x="179" y="15662"/>
                  </a:cubicBezTo>
                  <a:cubicBezTo>
                    <a:pt x="179" y="15662"/>
                    <a:pt x="90" y="15736"/>
                    <a:pt x="90" y="15736"/>
                  </a:cubicBezTo>
                  <a:cubicBezTo>
                    <a:pt x="90" y="15736"/>
                    <a:pt x="90" y="15811"/>
                    <a:pt x="179" y="15811"/>
                  </a:cubicBezTo>
                  <a:cubicBezTo>
                    <a:pt x="179" y="15811"/>
                    <a:pt x="90" y="15811"/>
                    <a:pt x="90" y="15811"/>
                  </a:cubicBezTo>
                  <a:cubicBezTo>
                    <a:pt x="179" y="15885"/>
                    <a:pt x="179" y="15811"/>
                    <a:pt x="179" y="15885"/>
                  </a:cubicBezTo>
                  <a:cubicBezTo>
                    <a:pt x="269" y="15885"/>
                    <a:pt x="269" y="15885"/>
                    <a:pt x="269" y="15885"/>
                  </a:cubicBezTo>
                  <a:cubicBezTo>
                    <a:pt x="269" y="15959"/>
                    <a:pt x="359" y="15959"/>
                    <a:pt x="359" y="15959"/>
                  </a:cubicBezTo>
                  <a:cubicBezTo>
                    <a:pt x="359" y="15959"/>
                    <a:pt x="359" y="15959"/>
                    <a:pt x="269" y="15959"/>
                  </a:cubicBezTo>
                  <a:cubicBezTo>
                    <a:pt x="269" y="16033"/>
                    <a:pt x="269" y="16033"/>
                    <a:pt x="269" y="16033"/>
                  </a:cubicBezTo>
                  <a:cubicBezTo>
                    <a:pt x="269" y="16033"/>
                    <a:pt x="179" y="16033"/>
                    <a:pt x="179" y="16033"/>
                  </a:cubicBezTo>
                  <a:cubicBezTo>
                    <a:pt x="179" y="16033"/>
                    <a:pt x="179" y="16033"/>
                    <a:pt x="179" y="16033"/>
                  </a:cubicBezTo>
                  <a:cubicBezTo>
                    <a:pt x="179" y="16033"/>
                    <a:pt x="179" y="16033"/>
                    <a:pt x="179" y="16033"/>
                  </a:cubicBezTo>
                  <a:cubicBezTo>
                    <a:pt x="90" y="16107"/>
                    <a:pt x="90" y="16107"/>
                    <a:pt x="179" y="16107"/>
                  </a:cubicBezTo>
                  <a:cubicBezTo>
                    <a:pt x="269" y="16107"/>
                    <a:pt x="359" y="16107"/>
                    <a:pt x="359" y="16107"/>
                  </a:cubicBezTo>
                  <a:cubicBezTo>
                    <a:pt x="448" y="16107"/>
                    <a:pt x="448" y="16107"/>
                    <a:pt x="448" y="16107"/>
                  </a:cubicBezTo>
                  <a:cubicBezTo>
                    <a:pt x="448" y="16107"/>
                    <a:pt x="448" y="16107"/>
                    <a:pt x="448" y="16107"/>
                  </a:cubicBezTo>
                  <a:cubicBezTo>
                    <a:pt x="538" y="16107"/>
                    <a:pt x="538" y="16107"/>
                    <a:pt x="538" y="16107"/>
                  </a:cubicBezTo>
                  <a:cubicBezTo>
                    <a:pt x="627" y="16107"/>
                    <a:pt x="717" y="16107"/>
                    <a:pt x="807" y="16107"/>
                  </a:cubicBezTo>
                  <a:cubicBezTo>
                    <a:pt x="807" y="16182"/>
                    <a:pt x="717" y="16182"/>
                    <a:pt x="627" y="16182"/>
                  </a:cubicBezTo>
                  <a:cubicBezTo>
                    <a:pt x="627" y="16182"/>
                    <a:pt x="717" y="16182"/>
                    <a:pt x="717" y="16182"/>
                  </a:cubicBezTo>
                  <a:cubicBezTo>
                    <a:pt x="717" y="16182"/>
                    <a:pt x="717" y="16182"/>
                    <a:pt x="807" y="16182"/>
                  </a:cubicBezTo>
                  <a:cubicBezTo>
                    <a:pt x="807" y="16182"/>
                    <a:pt x="807" y="16182"/>
                    <a:pt x="807" y="16182"/>
                  </a:cubicBezTo>
                  <a:cubicBezTo>
                    <a:pt x="896" y="16182"/>
                    <a:pt x="896" y="16182"/>
                    <a:pt x="986" y="16256"/>
                  </a:cubicBezTo>
                  <a:cubicBezTo>
                    <a:pt x="986" y="16256"/>
                    <a:pt x="1076" y="16182"/>
                    <a:pt x="1076" y="16182"/>
                  </a:cubicBezTo>
                  <a:cubicBezTo>
                    <a:pt x="1165" y="16182"/>
                    <a:pt x="1255" y="16256"/>
                    <a:pt x="1255" y="16256"/>
                  </a:cubicBezTo>
                  <a:cubicBezTo>
                    <a:pt x="1344" y="16256"/>
                    <a:pt x="1344" y="16182"/>
                    <a:pt x="1344" y="16182"/>
                  </a:cubicBezTo>
                  <a:cubicBezTo>
                    <a:pt x="1434" y="16107"/>
                    <a:pt x="1434" y="16182"/>
                    <a:pt x="1524" y="16182"/>
                  </a:cubicBezTo>
                  <a:cubicBezTo>
                    <a:pt x="1524" y="16256"/>
                    <a:pt x="1524" y="16182"/>
                    <a:pt x="1434" y="16182"/>
                  </a:cubicBezTo>
                  <a:cubicBezTo>
                    <a:pt x="1344" y="16182"/>
                    <a:pt x="1344" y="16256"/>
                    <a:pt x="1255" y="16256"/>
                  </a:cubicBezTo>
                  <a:cubicBezTo>
                    <a:pt x="1255" y="16330"/>
                    <a:pt x="1165" y="16256"/>
                    <a:pt x="1165" y="16256"/>
                  </a:cubicBezTo>
                  <a:cubicBezTo>
                    <a:pt x="1076" y="16256"/>
                    <a:pt x="986" y="16256"/>
                    <a:pt x="896" y="16256"/>
                  </a:cubicBezTo>
                  <a:cubicBezTo>
                    <a:pt x="986" y="16256"/>
                    <a:pt x="986" y="16330"/>
                    <a:pt x="986" y="16330"/>
                  </a:cubicBezTo>
                  <a:cubicBezTo>
                    <a:pt x="986" y="16330"/>
                    <a:pt x="896" y="16256"/>
                    <a:pt x="896" y="16256"/>
                  </a:cubicBezTo>
                  <a:cubicBezTo>
                    <a:pt x="807" y="16256"/>
                    <a:pt x="807" y="16330"/>
                    <a:pt x="807" y="16404"/>
                  </a:cubicBezTo>
                  <a:cubicBezTo>
                    <a:pt x="807" y="16330"/>
                    <a:pt x="896" y="16256"/>
                    <a:pt x="807" y="16182"/>
                  </a:cubicBezTo>
                  <a:cubicBezTo>
                    <a:pt x="807" y="16182"/>
                    <a:pt x="627" y="16256"/>
                    <a:pt x="538" y="16256"/>
                  </a:cubicBezTo>
                  <a:cubicBezTo>
                    <a:pt x="538" y="16256"/>
                    <a:pt x="627" y="16256"/>
                    <a:pt x="627" y="16256"/>
                  </a:cubicBezTo>
                  <a:cubicBezTo>
                    <a:pt x="627" y="16182"/>
                    <a:pt x="448" y="16107"/>
                    <a:pt x="359" y="16107"/>
                  </a:cubicBezTo>
                  <a:cubicBezTo>
                    <a:pt x="359" y="16107"/>
                    <a:pt x="269" y="16182"/>
                    <a:pt x="359" y="16256"/>
                  </a:cubicBezTo>
                  <a:cubicBezTo>
                    <a:pt x="269" y="16256"/>
                    <a:pt x="269" y="16256"/>
                    <a:pt x="269" y="16256"/>
                  </a:cubicBezTo>
                  <a:cubicBezTo>
                    <a:pt x="269" y="16256"/>
                    <a:pt x="269" y="16256"/>
                    <a:pt x="269" y="16256"/>
                  </a:cubicBezTo>
                  <a:cubicBezTo>
                    <a:pt x="179" y="16256"/>
                    <a:pt x="90" y="16330"/>
                    <a:pt x="90" y="16330"/>
                  </a:cubicBezTo>
                  <a:cubicBezTo>
                    <a:pt x="90" y="16330"/>
                    <a:pt x="179" y="16330"/>
                    <a:pt x="179" y="16330"/>
                  </a:cubicBezTo>
                  <a:cubicBezTo>
                    <a:pt x="179" y="16330"/>
                    <a:pt x="179" y="16330"/>
                    <a:pt x="179" y="16330"/>
                  </a:cubicBezTo>
                  <a:cubicBezTo>
                    <a:pt x="269" y="16404"/>
                    <a:pt x="179" y="16404"/>
                    <a:pt x="90" y="16404"/>
                  </a:cubicBezTo>
                  <a:cubicBezTo>
                    <a:pt x="90" y="16404"/>
                    <a:pt x="0" y="16330"/>
                    <a:pt x="0" y="16404"/>
                  </a:cubicBezTo>
                  <a:cubicBezTo>
                    <a:pt x="0" y="16404"/>
                    <a:pt x="0" y="16479"/>
                    <a:pt x="0" y="16553"/>
                  </a:cubicBezTo>
                  <a:cubicBezTo>
                    <a:pt x="90" y="16553"/>
                    <a:pt x="269" y="16479"/>
                    <a:pt x="359" y="16553"/>
                  </a:cubicBezTo>
                  <a:cubicBezTo>
                    <a:pt x="269" y="16553"/>
                    <a:pt x="269" y="16553"/>
                    <a:pt x="269" y="16553"/>
                  </a:cubicBezTo>
                  <a:cubicBezTo>
                    <a:pt x="269" y="16553"/>
                    <a:pt x="359" y="16553"/>
                    <a:pt x="359" y="16627"/>
                  </a:cubicBezTo>
                  <a:cubicBezTo>
                    <a:pt x="359" y="16627"/>
                    <a:pt x="359" y="16627"/>
                    <a:pt x="269" y="16627"/>
                  </a:cubicBezTo>
                  <a:cubicBezTo>
                    <a:pt x="269" y="16627"/>
                    <a:pt x="269" y="16627"/>
                    <a:pt x="359" y="16553"/>
                  </a:cubicBezTo>
                  <a:cubicBezTo>
                    <a:pt x="269" y="16553"/>
                    <a:pt x="179" y="16553"/>
                    <a:pt x="179" y="16553"/>
                  </a:cubicBezTo>
                  <a:cubicBezTo>
                    <a:pt x="179" y="16627"/>
                    <a:pt x="359" y="16627"/>
                    <a:pt x="359" y="16627"/>
                  </a:cubicBezTo>
                  <a:cubicBezTo>
                    <a:pt x="269" y="16627"/>
                    <a:pt x="179" y="16627"/>
                    <a:pt x="179" y="16627"/>
                  </a:cubicBezTo>
                  <a:cubicBezTo>
                    <a:pt x="179" y="16701"/>
                    <a:pt x="179" y="16701"/>
                    <a:pt x="269" y="16775"/>
                  </a:cubicBezTo>
                  <a:cubicBezTo>
                    <a:pt x="269" y="16775"/>
                    <a:pt x="359" y="16701"/>
                    <a:pt x="359" y="16775"/>
                  </a:cubicBezTo>
                  <a:cubicBezTo>
                    <a:pt x="448" y="16775"/>
                    <a:pt x="359" y="16775"/>
                    <a:pt x="448" y="16775"/>
                  </a:cubicBezTo>
                  <a:cubicBezTo>
                    <a:pt x="538" y="16850"/>
                    <a:pt x="627" y="16627"/>
                    <a:pt x="717" y="16775"/>
                  </a:cubicBezTo>
                  <a:cubicBezTo>
                    <a:pt x="627" y="16775"/>
                    <a:pt x="627" y="16701"/>
                    <a:pt x="627" y="16775"/>
                  </a:cubicBezTo>
                  <a:cubicBezTo>
                    <a:pt x="538" y="16775"/>
                    <a:pt x="538" y="16775"/>
                    <a:pt x="448" y="16775"/>
                  </a:cubicBezTo>
                  <a:cubicBezTo>
                    <a:pt x="448" y="16775"/>
                    <a:pt x="538" y="16850"/>
                    <a:pt x="448" y="16850"/>
                  </a:cubicBezTo>
                  <a:cubicBezTo>
                    <a:pt x="448" y="16850"/>
                    <a:pt x="359" y="16775"/>
                    <a:pt x="359" y="16775"/>
                  </a:cubicBezTo>
                  <a:cubicBezTo>
                    <a:pt x="269" y="16775"/>
                    <a:pt x="269" y="16775"/>
                    <a:pt x="179" y="16775"/>
                  </a:cubicBezTo>
                  <a:cubicBezTo>
                    <a:pt x="179" y="16775"/>
                    <a:pt x="0" y="16775"/>
                    <a:pt x="0" y="16850"/>
                  </a:cubicBezTo>
                  <a:cubicBezTo>
                    <a:pt x="90" y="16850"/>
                    <a:pt x="90" y="16850"/>
                    <a:pt x="179" y="16850"/>
                  </a:cubicBezTo>
                  <a:cubicBezTo>
                    <a:pt x="179" y="16850"/>
                    <a:pt x="179" y="16850"/>
                    <a:pt x="179" y="16850"/>
                  </a:cubicBezTo>
                  <a:cubicBezTo>
                    <a:pt x="90" y="16850"/>
                    <a:pt x="90" y="16850"/>
                    <a:pt x="90" y="16924"/>
                  </a:cubicBezTo>
                  <a:cubicBezTo>
                    <a:pt x="90" y="16850"/>
                    <a:pt x="0" y="16850"/>
                    <a:pt x="0" y="16924"/>
                  </a:cubicBezTo>
                  <a:cubicBezTo>
                    <a:pt x="90" y="16998"/>
                    <a:pt x="90" y="16924"/>
                    <a:pt x="179" y="16924"/>
                  </a:cubicBezTo>
                  <a:cubicBezTo>
                    <a:pt x="269" y="16924"/>
                    <a:pt x="538" y="16850"/>
                    <a:pt x="538" y="16924"/>
                  </a:cubicBezTo>
                  <a:cubicBezTo>
                    <a:pt x="448" y="16924"/>
                    <a:pt x="359" y="16924"/>
                    <a:pt x="269" y="16924"/>
                  </a:cubicBezTo>
                  <a:cubicBezTo>
                    <a:pt x="269" y="16998"/>
                    <a:pt x="359" y="17072"/>
                    <a:pt x="269" y="17072"/>
                  </a:cubicBezTo>
                  <a:cubicBezTo>
                    <a:pt x="269" y="17072"/>
                    <a:pt x="269" y="16998"/>
                    <a:pt x="269" y="16998"/>
                  </a:cubicBezTo>
                  <a:cubicBezTo>
                    <a:pt x="179" y="16924"/>
                    <a:pt x="179" y="16998"/>
                    <a:pt x="179" y="16998"/>
                  </a:cubicBezTo>
                  <a:cubicBezTo>
                    <a:pt x="179" y="16998"/>
                    <a:pt x="90" y="16998"/>
                    <a:pt x="90" y="16998"/>
                  </a:cubicBezTo>
                  <a:cubicBezTo>
                    <a:pt x="90" y="16998"/>
                    <a:pt x="0" y="17072"/>
                    <a:pt x="0" y="17072"/>
                  </a:cubicBezTo>
                  <a:cubicBezTo>
                    <a:pt x="0" y="17072"/>
                    <a:pt x="90" y="17147"/>
                    <a:pt x="90" y="17072"/>
                  </a:cubicBezTo>
                  <a:cubicBezTo>
                    <a:pt x="90" y="17072"/>
                    <a:pt x="90" y="17147"/>
                    <a:pt x="0" y="17147"/>
                  </a:cubicBezTo>
                  <a:cubicBezTo>
                    <a:pt x="90" y="17147"/>
                    <a:pt x="179" y="17072"/>
                    <a:pt x="269" y="17147"/>
                  </a:cubicBezTo>
                  <a:cubicBezTo>
                    <a:pt x="269" y="17147"/>
                    <a:pt x="269" y="17147"/>
                    <a:pt x="179" y="17147"/>
                  </a:cubicBezTo>
                  <a:cubicBezTo>
                    <a:pt x="269" y="17221"/>
                    <a:pt x="269" y="17221"/>
                    <a:pt x="269" y="17221"/>
                  </a:cubicBezTo>
                  <a:cubicBezTo>
                    <a:pt x="179" y="17221"/>
                    <a:pt x="0" y="17147"/>
                    <a:pt x="90" y="17221"/>
                  </a:cubicBezTo>
                  <a:cubicBezTo>
                    <a:pt x="90" y="17221"/>
                    <a:pt x="179" y="17221"/>
                    <a:pt x="269" y="17221"/>
                  </a:cubicBezTo>
                  <a:cubicBezTo>
                    <a:pt x="90" y="17221"/>
                    <a:pt x="269" y="17369"/>
                    <a:pt x="269" y="17221"/>
                  </a:cubicBezTo>
                  <a:cubicBezTo>
                    <a:pt x="359" y="17369"/>
                    <a:pt x="448" y="17295"/>
                    <a:pt x="448" y="17221"/>
                  </a:cubicBezTo>
                  <a:cubicBezTo>
                    <a:pt x="538" y="17221"/>
                    <a:pt x="627" y="17221"/>
                    <a:pt x="717" y="17147"/>
                  </a:cubicBezTo>
                  <a:cubicBezTo>
                    <a:pt x="627" y="17295"/>
                    <a:pt x="896" y="17147"/>
                    <a:pt x="896" y="17147"/>
                  </a:cubicBezTo>
                  <a:cubicBezTo>
                    <a:pt x="896" y="17147"/>
                    <a:pt x="896" y="17221"/>
                    <a:pt x="807" y="17221"/>
                  </a:cubicBezTo>
                  <a:cubicBezTo>
                    <a:pt x="896" y="17221"/>
                    <a:pt x="986" y="17221"/>
                    <a:pt x="986" y="17147"/>
                  </a:cubicBezTo>
                  <a:cubicBezTo>
                    <a:pt x="1076" y="17369"/>
                    <a:pt x="1434" y="17221"/>
                    <a:pt x="1255" y="17147"/>
                  </a:cubicBezTo>
                  <a:cubicBezTo>
                    <a:pt x="1255" y="17147"/>
                    <a:pt x="1255" y="17147"/>
                    <a:pt x="1344" y="17147"/>
                  </a:cubicBezTo>
                  <a:cubicBezTo>
                    <a:pt x="1344" y="17072"/>
                    <a:pt x="1255" y="17072"/>
                    <a:pt x="1344" y="16998"/>
                  </a:cubicBezTo>
                  <a:cubicBezTo>
                    <a:pt x="1344" y="17147"/>
                    <a:pt x="1434" y="16924"/>
                    <a:pt x="1434" y="16850"/>
                  </a:cubicBezTo>
                  <a:cubicBezTo>
                    <a:pt x="1434" y="16850"/>
                    <a:pt x="1434" y="16850"/>
                    <a:pt x="1434" y="16850"/>
                  </a:cubicBezTo>
                  <a:cubicBezTo>
                    <a:pt x="1434" y="16924"/>
                    <a:pt x="1344" y="16998"/>
                    <a:pt x="1344" y="17147"/>
                  </a:cubicBezTo>
                  <a:cubicBezTo>
                    <a:pt x="1434" y="17147"/>
                    <a:pt x="1613" y="17221"/>
                    <a:pt x="1703" y="17147"/>
                  </a:cubicBezTo>
                  <a:cubicBezTo>
                    <a:pt x="1703" y="17221"/>
                    <a:pt x="1613" y="17221"/>
                    <a:pt x="1613" y="17295"/>
                  </a:cubicBezTo>
                  <a:cubicBezTo>
                    <a:pt x="1703" y="17295"/>
                    <a:pt x="1793" y="17221"/>
                    <a:pt x="1793" y="17221"/>
                  </a:cubicBezTo>
                  <a:cubicBezTo>
                    <a:pt x="1882" y="17221"/>
                    <a:pt x="1882" y="17147"/>
                    <a:pt x="1882" y="17147"/>
                  </a:cubicBezTo>
                  <a:cubicBezTo>
                    <a:pt x="1972" y="17147"/>
                    <a:pt x="1972" y="17221"/>
                    <a:pt x="1972" y="17147"/>
                  </a:cubicBezTo>
                  <a:cubicBezTo>
                    <a:pt x="1972" y="17147"/>
                    <a:pt x="1972" y="17147"/>
                    <a:pt x="1972" y="17072"/>
                  </a:cubicBezTo>
                  <a:cubicBezTo>
                    <a:pt x="1972" y="17072"/>
                    <a:pt x="1882" y="16998"/>
                    <a:pt x="1882" y="16998"/>
                  </a:cubicBezTo>
                  <a:cubicBezTo>
                    <a:pt x="1882" y="16924"/>
                    <a:pt x="1972" y="16924"/>
                    <a:pt x="1882" y="16850"/>
                  </a:cubicBezTo>
                  <a:cubicBezTo>
                    <a:pt x="1972" y="16924"/>
                    <a:pt x="2151" y="16775"/>
                    <a:pt x="2151" y="16775"/>
                  </a:cubicBezTo>
                  <a:cubicBezTo>
                    <a:pt x="2151" y="16775"/>
                    <a:pt x="2061" y="16850"/>
                    <a:pt x="2061" y="16924"/>
                  </a:cubicBezTo>
                  <a:cubicBezTo>
                    <a:pt x="1972" y="16924"/>
                    <a:pt x="1972" y="16998"/>
                    <a:pt x="1972" y="16998"/>
                  </a:cubicBezTo>
                  <a:cubicBezTo>
                    <a:pt x="1972" y="17221"/>
                    <a:pt x="2151" y="17147"/>
                    <a:pt x="2241" y="17072"/>
                  </a:cubicBezTo>
                  <a:cubicBezTo>
                    <a:pt x="2241" y="17147"/>
                    <a:pt x="2151" y="17147"/>
                    <a:pt x="2061" y="17221"/>
                  </a:cubicBezTo>
                  <a:cubicBezTo>
                    <a:pt x="1972" y="17221"/>
                    <a:pt x="1972" y="17295"/>
                    <a:pt x="2061" y="17295"/>
                  </a:cubicBezTo>
                  <a:cubicBezTo>
                    <a:pt x="2061" y="17295"/>
                    <a:pt x="2061" y="17295"/>
                    <a:pt x="2061" y="17295"/>
                  </a:cubicBezTo>
                  <a:cubicBezTo>
                    <a:pt x="1972" y="17295"/>
                    <a:pt x="1972" y="17221"/>
                    <a:pt x="1882" y="17221"/>
                  </a:cubicBezTo>
                  <a:cubicBezTo>
                    <a:pt x="1882" y="17221"/>
                    <a:pt x="1793" y="17295"/>
                    <a:pt x="1793" y="17295"/>
                  </a:cubicBezTo>
                  <a:cubicBezTo>
                    <a:pt x="1793" y="17295"/>
                    <a:pt x="1703" y="17295"/>
                    <a:pt x="1703" y="17295"/>
                  </a:cubicBezTo>
                  <a:cubicBezTo>
                    <a:pt x="1703" y="17295"/>
                    <a:pt x="1793" y="17444"/>
                    <a:pt x="1793" y="17518"/>
                  </a:cubicBezTo>
                  <a:cubicBezTo>
                    <a:pt x="1793" y="17518"/>
                    <a:pt x="1793" y="17518"/>
                    <a:pt x="1882" y="17518"/>
                  </a:cubicBezTo>
                  <a:cubicBezTo>
                    <a:pt x="1882" y="17592"/>
                    <a:pt x="1793" y="17592"/>
                    <a:pt x="1793" y="17666"/>
                  </a:cubicBezTo>
                  <a:cubicBezTo>
                    <a:pt x="1793" y="17592"/>
                    <a:pt x="1793" y="17518"/>
                    <a:pt x="1793" y="17518"/>
                  </a:cubicBezTo>
                  <a:cubicBezTo>
                    <a:pt x="1703" y="17444"/>
                    <a:pt x="1703" y="17518"/>
                    <a:pt x="1613" y="17518"/>
                  </a:cubicBezTo>
                  <a:cubicBezTo>
                    <a:pt x="1613" y="17518"/>
                    <a:pt x="1703" y="17444"/>
                    <a:pt x="1703" y="17444"/>
                  </a:cubicBezTo>
                  <a:cubicBezTo>
                    <a:pt x="1703" y="17369"/>
                    <a:pt x="1703" y="17295"/>
                    <a:pt x="1703" y="17295"/>
                  </a:cubicBezTo>
                  <a:cubicBezTo>
                    <a:pt x="1703" y="17295"/>
                    <a:pt x="1613" y="17295"/>
                    <a:pt x="1613" y="17295"/>
                  </a:cubicBezTo>
                  <a:cubicBezTo>
                    <a:pt x="1613" y="17295"/>
                    <a:pt x="1613" y="17221"/>
                    <a:pt x="1524" y="17221"/>
                  </a:cubicBezTo>
                  <a:cubicBezTo>
                    <a:pt x="1524" y="17221"/>
                    <a:pt x="1434" y="17221"/>
                    <a:pt x="1344" y="17221"/>
                  </a:cubicBezTo>
                  <a:cubicBezTo>
                    <a:pt x="1344" y="17221"/>
                    <a:pt x="1344" y="17295"/>
                    <a:pt x="1344" y="17295"/>
                  </a:cubicBezTo>
                  <a:cubicBezTo>
                    <a:pt x="1344" y="17295"/>
                    <a:pt x="1255" y="17295"/>
                    <a:pt x="1255" y="17295"/>
                  </a:cubicBezTo>
                  <a:cubicBezTo>
                    <a:pt x="1255" y="17369"/>
                    <a:pt x="1165" y="17444"/>
                    <a:pt x="1165" y="17444"/>
                  </a:cubicBezTo>
                  <a:cubicBezTo>
                    <a:pt x="1255" y="17295"/>
                    <a:pt x="1165" y="17369"/>
                    <a:pt x="1076" y="17369"/>
                  </a:cubicBezTo>
                  <a:cubicBezTo>
                    <a:pt x="1165" y="17295"/>
                    <a:pt x="807" y="17221"/>
                    <a:pt x="717" y="17295"/>
                  </a:cubicBezTo>
                  <a:cubicBezTo>
                    <a:pt x="717" y="17295"/>
                    <a:pt x="717" y="17295"/>
                    <a:pt x="717" y="17295"/>
                  </a:cubicBezTo>
                  <a:cubicBezTo>
                    <a:pt x="717" y="17295"/>
                    <a:pt x="717" y="17295"/>
                    <a:pt x="717" y="17369"/>
                  </a:cubicBezTo>
                  <a:cubicBezTo>
                    <a:pt x="717" y="17221"/>
                    <a:pt x="627" y="17295"/>
                    <a:pt x="538" y="17295"/>
                  </a:cubicBezTo>
                  <a:cubicBezTo>
                    <a:pt x="538" y="17295"/>
                    <a:pt x="538" y="17369"/>
                    <a:pt x="538" y="17369"/>
                  </a:cubicBezTo>
                  <a:cubicBezTo>
                    <a:pt x="538" y="17369"/>
                    <a:pt x="448" y="17295"/>
                    <a:pt x="448" y="17369"/>
                  </a:cubicBezTo>
                  <a:cubicBezTo>
                    <a:pt x="448" y="17369"/>
                    <a:pt x="448" y="17444"/>
                    <a:pt x="448" y="17444"/>
                  </a:cubicBezTo>
                  <a:cubicBezTo>
                    <a:pt x="448" y="17369"/>
                    <a:pt x="359" y="17369"/>
                    <a:pt x="269" y="17369"/>
                  </a:cubicBezTo>
                  <a:cubicBezTo>
                    <a:pt x="269" y="17369"/>
                    <a:pt x="179" y="17295"/>
                    <a:pt x="90" y="17295"/>
                  </a:cubicBezTo>
                  <a:cubicBezTo>
                    <a:pt x="0" y="17369"/>
                    <a:pt x="90" y="17518"/>
                    <a:pt x="179" y="17444"/>
                  </a:cubicBezTo>
                  <a:cubicBezTo>
                    <a:pt x="179" y="17518"/>
                    <a:pt x="179" y="17444"/>
                    <a:pt x="90" y="17518"/>
                  </a:cubicBezTo>
                  <a:cubicBezTo>
                    <a:pt x="90" y="17518"/>
                    <a:pt x="90" y="17592"/>
                    <a:pt x="90" y="17592"/>
                  </a:cubicBezTo>
                  <a:cubicBezTo>
                    <a:pt x="90" y="17592"/>
                    <a:pt x="90" y="17444"/>
                    <a:pt x="0" y="17518"/>
                  </a:cubicBezTo>
                  <a:cubicBezTo>
                    <a:pt x="0" y="17518"/>
                    <a:pt x="90" y="17666"/>
                    <a:pt x="179" y="17666"/>
                  </a:cubicBezTo>
                  <a:cubicBezTo>
                    <a:pt x="179" y="17666"/>
                    <a:pt x="179" y="17666"/>
                    <a:pt x="179" y="17666"/>
                  </a:cubicBezTo>
                  <a:cubicBezTo>
                    <a:pt x="179" y="17666"/>
                    <a:pt x="179" y="17666"/>
                    <a:pt x="179" y="17666"/>
                  </a:cubicBezTo>
                  <a:cubicBezTo>
                    <a:pt x="179" y="17666"/>
                    <a:pt x="179" y="17666"/>
                    <a:pt x="269" y="17666"/>
                  </a:cubicBezTo>
                  <a:cubicBezTo>
                    <a:pt x="269" y="17666"/>
                    <a:pt x="269" y="17666"/>
                    <a:pt x="269" y="17666"/>
                  </a:cubicBezTo>
                  <a:cubicBezTo>
                    <a:pt x="359" y="17592"/>
                    <a:pt x="359" y="17592"/>
                    <a:pt x="448" y="17592"/>
                  </a:cubicBezTo>
                  <a:cubicBezTo>
                    <a:pt x="448" y="17592"/>
                    <a:pt x="448" y="17592"/>
                    <a:pt x="448" y="17592"/>
                  </a:cubicBezTo>
                  <a:cubicBezTo>
                    <a:pt x="448" y="17666"/>
                    <a:pt x="359" y="17592"/>
                    <a:pt x="359" y="17666"/>
                  </a:cubicBezTo>
                  <a:cubicBezTo>
                    <a:pt x="359" y="17666"/>
                    <a:pt x="359" y="17666"/>
                    <a:pt x="359" y="17666"/>
                  </a:cubicBezTo>
                  <a:cubicBezTo>
                    <a:pt x="359" y="17740"/>
                    <a:pt x="269" y="17740"/>
                    <a:pt x="269" y="17740"/>
                  </a:cubicBezTo>
                  <a:cubicBezTo>
                    <a:pt x="269" y="17815"/>
                    <a:pt x="359" y="17815"/>
                    <a:pt x="359" y="17815"/>
                  </a:cubicBezTo>
                  <a:cubicBezTo>
                    <a:pt x="359" y="17815"/>
                    <a:pt x="359" y="17889"/>
                    <a:pt x="448" y="17889"/>
                  </a:cubicBezTo>
                  <a:cubicBezTo>
                    <a:pt x="359" y="17889"/>
                    <a:pt x="359" y="17889"/>
                    <a:pt x="359" y="17889"/>
                  </a:cubicBezTo>
                  <a:cubicBezTo>
                    <a:pt x="359" y="17889"/>
                    <a:pt x="359" y="17963"/>
                    <a:pt x="448" y="17963"/>
                  </a:cubicBezTo>
                  <a:cubicBezTo>
                    <a:pt x="359" y="17963"/>
                    <a:pt x="359" y="17963"/>
                    <a:pt x="359" y="17889"/>
                  </a:cubicBezTo>
                  <a:cubicBezTo>
                    <a:pt x="359" y="17889"/>
                    <a:pt x="359" y="17963"/>
                    <a:pt x="359" y="17963"/>
                  </a:cubicBezTo>
                  <a:cubicBezTo>
                    <a:pt x="359" y="17963"/>
                    <a:pt x="359" y="17889"/>
                    <a:pt x="269" y="17889"/>
                  </a:cubicBezTo>
                  <a:cubicBezTo>
                    <a:pt x="269" y="17815"/>
                    <a:pt x="269" y="17815"/>
                    <a:pt x="179" y="17815"/>
                  </a:cubicBezTo>
                  <a:cubicBezTo>
                    <a:pt x="179" y="17740"/>
                    <a:pt x="0" y="17666"/>
                    <a:pt x="0" y="17740"/>
                  </a:cubicBezTo>
                  <a:cubicBezTo>
                    <a:pt x="0" y="17740"/>
                    <a:pt x="0" y="17740"/>
                    <a:pt x="90" y="17815"/>
                  </a:cubicBezTo>
                  <a:cubicBezTo>
                    <a:pt x="90" y="17815"/>
                    <a:pt x="179" y="17815"/>
                    <a:pt x="179" y="17815"/>
                  </a:cubicBezTo>
                  <a:cubicBezTo>
                    <a:pt x="179" y="17815"/>
                    <a:pt x="90" y="17815"/>
                    <a:pt x="90" y="17815"/>
                  </a:cubicBezTo>
                  <a:cubicBezTo>
                    <a:pt x="179" y="17889"/>
                    <a:pt x="179" y="17889"/>
                    <a:pt x="269" y="17963"/>
                  </a:cubicBezTo>
                  <a:cubicBezTo>
                    <a:pt x="269" y="17963"/>
                    <a:pt x="269" y="17963"/>
                    <a:pt x="269" y="17963"/>
                  </a:cubicBezTo>
                  <a:cubicBezTo>
                    <a:pt x="179" y="17963"/>
                    <a:pt x="179" y="17889"/>
                    <a:pt x="90" y="17889"/>
                  </a:cubicBezTo>
                  <a:cubicBezTo>
                    <a:pt x="179" y="18037"/>
                    <a:pt x="269" y="18112"/>
                    <a:pt x="448" y="17963"/>
                  </a:cubicBezTo>
                  <a:cubicBezTo>
                    <a:pt x="538" y="17963"/>
                    <a:pt x="448" y="17889"/>
                    <a:pt x="448" y="17889"/>
                  </a:cubicBezTo>
                  <a:cubicBezTo>
                    <a:pt x="448" y="17815"/>
                    <a:pt x="538" y="17889"/>
                    <a:pt x="538" y="17889"/>
                  </a:cubicBezTo>
                  <a:cubicBezTo>
                    <a:pt x="538" y="17815"/>
                    <a:pt x="538" y="17815"/>
                    <a:pt x="627" y="17740"/>
                  </a:cubicBezTo>
                  <a:cubicBezTo>
                    <a:pt x="627" y="17815"/>
                    <a:pt x="627" y="17815"/>
                    <a:pt x="627" y="17815"/>
                  </a:cubicBezTo>
                  <a:cubicBezTo>
                    <a:pt x="627" y="17815"/>
                    <a:pt x="627" y="17889"/>
                    <a:pt x="627" y="17815"/>
                  </a:cubicBezTo>
                  <a:cubicBezTo>
                    <a:pt x="627" y="17963"/>
                    <a:pt x="717" y="18260"/>
                    <a:pt x="538" y="18260"/>
                  </a:cubicBezTo>
                  <a:cubicBezTo>
                    <a:pt x="448" y="18260"/>
                    <a:pt x="359" y="18112"/>
                    <a:pt x="269" y="18112"/>
                  </a:cubicBezTo>
                  <a:cubicBezTo>
                    <a:pt x="179" y="18112"/>
                    <a:pt x="269" y="18260"/>
                    <a:pt x="269" y="18260"/>
                  </a:cubicBezTo>
                  <a:cubicBezTo>
                    <a:pt x="269" y="18334"/>
                    <a:pt x="179" y="18260"/>
                    <a:pt x="179" y="18334"/>
                  </a:cubicBezTo>
                  <a:cubicBezTo>
                    <a:pt x="179" y="18334"/>
                    <a:pt x="179" y="18334"/>
                    <a:pt x="269" y="18408"/>
                  </a:cubicBezTo>
                  <a:cubicBezTo>
                    <a:pt x="179" y="18408"/>
                    <a:pt x="179" y="18408"/>
                    <a:pt x="179" y="18408"/>
                  </a:cubicBezTo>
                  <a:cubicBezTo>
                    <a:pt x="179" y="18483"/>
                    <a:pt x="269" y="18483"/>
                    <a:pt x="269" y="18483"/>
                  </a:cubicBezTo>
                  <a:cubicBezTo>
                    <a:pt x="269" y="18483"/>
                    <a:pt x="269" y="18483"/>
                    <a:pt x="269" y="18557"/>
                  </a:cubicBezTo>
                  <a:cubicBezTo>
                    <a:pt x="269" y="18557"/>
                    <a:pt x="269" y="18483"/>
                    <a:pt x="359" y="18557"/>
                  </a:cubicBezTo>
                  <a:cubicBezTo>
                    <a:pt x="269" y="18557"/>
                    <a:pt x="359" y="18557"/>
                    <a:pt x="359" y="18631"/>
                  </a:cubicBezTo>
                  <a:cubicBezTo>
                    <a:pt x="359" y="18631"/>
                    <a:pt x="359" y="18631"/>
                    <a:pt x="359" y="18631"/>
                  </a:cubicBezTo>
                  <a:cubicBezTo>
                    <a:pt x="359" y="18557"/>
                    <a:pt x="448" y="18557"/>
                    <a:pt x="448" y="18483"/>
                  </a:cubicBezTo>
                  <a:cubicBezTo>
                    <a:pt x="538" y="18483"/>
                    <a:pt x="538" y="18408"/>
                    <a:pt x="538" y="18334"/>
                  </a:cubicBezTo>
                  <a:cubicBezTo>
                    <a:pt x="538" y="18334"/>
                    <a:pt x="538" y="18334"/>
                    <a:pt x="538" y="18334"/>
                  </a:cubicBezTo>
                  <a:cubicBezTo>
                    <a:pt x="627" y="18334"/>
                    <a:pt x="627" y="18260"/>
                    <a:pt x="627" y="18260"/>
                  </a:cubicBezTo>
                  <a:cubicBezTo>
                    <a:pt x="627" y="18334"/>
                    <a:pt x="627" y="18334"/>
                    <a:pt x="627" y="18334"/>
                  </a:cubicBezTo>
                  <a:cubicBezTo>
                    <a:pt x="538" y="18408"/>
                    <a:pt x="538" y="18483"/>
                    <a:pt x="538" y="18483"/>
                  </a:cubicBezTo>
                  <a:cubicBezTo>
                    <a:pt x="538" y="18483"/>
                    <a:pt x="538" y="18483"/>
                    <a:pt x="538" y="18483"/>
                  </a:cubicBezTo>
                  <a:cubicBezTo>
                    <a:pt x="538" y="18483"/>
                    <a:pt x="538" y="18483"/>
                    <a:pt x="538" y="18483"/>
                  </a:cubicBezTo>
                  <a:cubicBezTo>
                    <a:pt x="538" y="18483"/>
                    <a:pt x="627" y="18483"/>
                    <a:pt x="627" y="18483"/>
                  </a:cubicBezTo>
                  <a:cubicBezTo>
                    <a:pt x="627" y="18557"/>
                    <a:pt x="538" y="18557"/>
                    <a:pt x="538" y="18557"/>
                  </a:cubicBezTo>
                  <a:cubicBezTo>
                    <a:pt x="538" y="18557"/>
                    <a:pt x="538" y="18631"/>
                    <a:pt x="538" y="18631"/>
                  </a:cubicBezTo>
                  <a:cubicBezTo>
                    <a:pt x="538" y="18705"/>
                    <a:pt x="627" y="18557"/>
                    <a:pt x="717" y="18557"/>
                  </a:cubicBezTo>
                  <a:cubicBezTo>
                    <a:pt x="627" y="18631"/>
                    <a:pt x="627" y="18557"/>
                    <a:pt x="627" y="18631"/>
                  </a:cubicBezTo>
                  <a:cubicBezTo>
                    <a:pt x="627" y="18705"/>
                    <a:pt x="627" y="18705"/>
                    <a:pt x="627" y="18705"/>
                  </a:cubicBezTo>
                  <a:cubicBezTo>
                    <a:pt x="627" y="18705"/>
                    <a:pt x="717" y="18705"/>
                    <a:pt x="717" y="18705"/>
                  </a:cubicBezTo>
                  <a:cubicBezTo>
                    <a:pt x="717" y="18780"/>
                    <a:pt x="627" y="18705"/>
                    <a:pt x="627" y="18705"/>
                  </a:cubicBezTo>
                  <a:cubicBezTo>
                    <a:pt x="627" y="18780"/>
                    <a:pt x="627" y="18854"/>
                    <a:pt x="627" y="18854"/>
                  </a:cubicBezTo>
                  <a:cubicBezTo>
                    <a:pt x="717" y="18854"/>
                    <a:pt x="717" y="18780"/>
                    <a:pt x="717" y="18780"/>
                  </a:cubicBezTo>
                  <a:cubicBezTo>
                    <a:pt x="717" y="18780"/>
                    <a:pt x="717" y="18780"/>
                    <a:pt x="717" y="18780"/>
                  </a:cubicBezTo>
                  <a:cubicBezTo>
                    <a:pt x="717" y="18780"/>
                    <a:pt x="717" y="18780"/>
                    <a:pt x="717" y="18854"/>
                  </a:cubicBezTo>
                  <a:cubicBezTo>
                    <a:pt x="807" y="18854"/>
                    <a:pt x="717" y="18631"/>
                    <a:pt x="717" y="18631"/>
                  </a:cubicBezTo>
                  <a:cubicBezTo>
                    <a:pt x="807" y="18631"/>
                    <a:pt x="807" y="18483"/>
                    <a:pt x="896" y="18483"/>
                  </a:cubicBezTo>
                  <a:cubicBezTo>
                    <a:pt x="986" y="18483"/>
                    <a:pt x="986" y="18483"/>
                    <a:pt x="986" y="18483"/>
                  </a:cubicBezTo>
                  <a:cubicBezTo>
                    <a:pt x="986" y="18408"/>
                    <a:pt x="986" y="18408"/>
                    <a:pt x="986" y="18408"/>
                  </a:cubicBezTo>
                  <a:cubicBezTo>
                    <a:pt x="986" y="18408"/>
                    <a:pt x="986" y="18334"/>
                    <a:pt x="986" y="18334"/>
                  </a:cubicBezTo>
                  <a:cubicBezTo>
                    <a:pt x="986" y="18334"/>
                    <a:pt x="986" y="18334"/>
                    <a:pt x="986" y="18334"/>
                  </a:cubicBezTo>
                  <a:cubicBezTo>
                    <a:pt x="986" y="18334"/>
                    <a:pt x="1076" y="18334"/>
                    <a:pt x="1076" y="18334"/>
                  </a:cubicBezTo>
                  <a:cubicBezTo>
                    <a:pt x="1076" y="18260"/>
                    <a:pt x="986" y="18186"/>
                    <a:pt x="986" y="18186"/>
                  </a:cubicBezTo>
                  <a:cubicBezTo>
                    <a:pt x="1076" y="18186"/>
                    <a:pt x="1076" y="18260"/>
                    <a:pt x="1076" y="18260"/>
                  </a:cubicBezTo>
                  <a:cubicBezTo>
                    <a:pt x="1165" y="18334"/>
                    <a:pt x="1165" y="18260"/>
                    <a:pt x="1165" y="18260"/>
                  </a:cubicBezTo>
                  <a:cubicBezTo>
                    <a:pt x="1255" y="18186"/>
                    <a:pt x="1255" y="18186"/>
                    <a:pt x="1344" y="18186"/>
                  </a:cubicBezTo>
                  <a:cubicBezTo>
                    <a:pt x="1344" y="18186"/>
                    <a:pt x="1344" y="18112"/>
                    <a:pt x="1434" y="18112"/>
                  </a:cubicBezTo>
                  <a:cubicBezTo>
                    <a:pt x="1344" y="18186"/>
                    <a:pt x="1344" y="18260"/>
                    <a:pt x="1434" y="18186"/>
                  </a:cubicBezTo>
                  <a:cubicBezTo>
                    <a:pt x="1524" y="18186"/>
                    <a:pt x="1524" y="18112"/>
                    <a:pt x="1613" y="18112"/>
                  </a:cubicBezTo>
                  <a:cubicBezTo>
                    <a:pt x="1613" y="18112"/>
                    <a:pt x="1613" y="18037"/>
                    <a:pt x="1703" y="18037"/>
                  </a:cubicBezTo>
                  <a:cubicBezTo>
                    <a:pt x="1703" y="18037"/>
                    <a:pt x="1613" y="18112"/>
                    <a:pt x="1613" y="18112"/>
                  </a:cubicBezTo>
                  <a:cubicBezTo>
                    <a:pt x="1703" y="18112"/>
                    <a:pt x="1703" y="18112"/>
                    <a:pt x="1793" y="18112"/>
                  </a:cubicBezTo>
                  <a:cubicBezTo>
                    <a:pt x="1793" y="18186"/>
                    <a:pt x="1613" y="18112"/>
                    <a:pt x="1613" y="18186"/>
                  </a:cubicBezTo>
                  <a:cubicBezTo>
                    <a:pt x="1524" y="18186"/>
                    <a:pt x="1434" y="18260"/>
                    <a:pt x="1434" y="18334"/>
                  </a:cubicBezTo>
                  <a:cubicBezTo>
                    <a:pt x="1344" y="18408"/>
                    <a:pt x="1344" y="18631"/>
                    <a:pt x="1344" y="18705"/>
                  </a:cubicBezTo>
                  <a:cubicBezTo>
                    <a:pt x="1344" y="18557"/>
                    <a:pt x="1344" y="18408"/>
                    <a:pt x="1434" y="18260"/>
                  </a:cubicBezTo>
                  <a:cubicBezTo>
                    <a:pt x="1344" y="18260"/>
                    <a:pt x="1344" y="18186"/>
                    <a:pt x="1255" y="18260"/>
                  </a:cubicBezTo>
                  <a:cubicBezTo>
                    <a:pt x="1255" y="18260"/>
                    <a:pt x="1255" y="18260"/>
                    <a:pt x="1255" y="18260"/>
                  </a:cubicBezTo>
                  <a:cubicBezTo>
                    <a:pt x="1255" y="18334"/>
                    <a:pt x="1165" y="18334"/>
                    <a:pt x="1165" y="18334"/>
                  </a:cubicBezTo>
                  <a:cubicBezTo>
                    <a:pt x="1165" y="18334"/>
                    <a:pt x="1165" y="18408"/>
                    <a:pt x="1076" y="18408"/>
                  </a:cubicBezTo>
                  <a:cubicBezTo>
                    <a:pt x="1076" y="18483"/>
                    <a:pt x="986" y="18483"/>
                    <a:pt x="986" y="18557"/>
                  </a:cubicBezTo>
                  <a:cubicBezTo>
                    <a:pt x="986" y="18557"/>
                    <a:pt x="986" y="18557"/>
                    <a:pt x="896" y="18557"/>
                  </a:cubicBezTo>
                  <a:cubicBezTo>
                    <a:pt x="896" y="18631"/>
                    <a:pt x="986" y="18631"/>
                    <a:pt x="986" y="18705"/>
                  </a:cubicBezTo>
                  <a:cubicBezTo>
                    <a:pt x="986" y="18631"/>
                    <a:pt x="1076" y="18631"/>
                    <a:pt x="1076" y="18631"/>
                  </a:cubicBezTo>
                  <a:cubicBezTo>
                    <a:pt x="1076" y="18631"/>
                    <a:pt x="1076" y="18631"/>
                    <a:pt x="1076" y="18631"/>
                  </a:cubicBezTo>
                  <a:cubicBezTo>
                    <a:pt x="1076" y="18705"/>
                    <a:pt x="986" y="18705"/>
                    <a:pt x="896" y="18705"/>
                  </a:cubicBezTo>
                  <a:cubicBezTo>
                    <a:pt x="896" y="18705"/>
                    <a:pt x="896" y="18780"/>
                    <a:pt x="896" y="18780"/>
                  </a:cubicBezTo>
                  <a:cubicBezTo>
                    <a:pt x="896" y="18780"/>
                    <a:pt x="807" y="18780"/>
                    <a:pt x="807" y="18854"/>
                  </a:cubicBezTo>
                  <a:cubicBezTo>
                    <a:pt x="807" y="18854"/>
                    <a:pt x="896" y="18854"/>
                    <a:pt x="896" y="18854"/>
                  </a:cubicBezTo>
                  <a:cubicBezTo>
                    <a:pt x="807" y="18928"/>
                    <a:pt x="717" y="18854"/>
                    <a:pt x="717" y="18928"/>
                  </a:cubicBezTo>
                  <a:cubicBezTo>
                    <a:pt x="627" y="18928"/>
                    <a:pt x="627" y="19002"/>
                    <a:pt x="538" y="19002"/>
                  </a:cubicBezTo>
                  <a:cubicBezTo>
                    <a:pt x="627" y="19077"/>
                    <a:pt x="627" y="19077"/>
                    <a:pt x="627" y="19002"/>
                  </a:cubicBezTo>
                  <a:cubicBezTo>
                    <a:pt x="627" y="19077"/>
                    <a:pt x="717" y="19151"/>
                    <a:pt x="717" y="19151"/>
                  </a:cubicBezTo>
                  <a:cubicBezTo>
                    <a:pt x="807" y="19151"/>
                    <a:pt x="807" y="19077"/>
                    <a:pt x="807" y="19002"/>
                  </a:cubicBezTo>
                  <a:cubicBezTo>
                    <a:pt x="807" y="19077"/>
                    <a:pt x="807" y="19151"/>
                    <a:pt x="896" y="19151"/>
                  </a:cubicBezTo>
                  <a:cubicBezTo>
                    <a:pt x="896" y="19151"/>
                    <a:pt x="1076" y="19077"/>
                    <a:pt x="1165" y="19002"/>
                  </a:cubicBezTo>
                  <a:cubicBezTo>
                    <a:pt x="1076" y="19077"/>
                    <a:pt x="1076" y="19077"/>
                    <a:pt x="986" y="19077"/>
                  </a:cubicBezTo>
                  <a:cubicBezTo>
                    <a:pt x="986" y="19151"/>
                    <a:pt x="896" y="19151"/>
                    <a:pt x="896" y="19151"/>
                  </a:cubicBezTo>
                  <a:cubicBezTo>
                    <a:pt x="807" y="19151"/>
                    <a:pt x="807" y="19151"/>
                    <a:pt x="807" y="19151"/>
                  </a:cubicBezTo>
                  <a:cubicBezTo>
                    <a:pt x="717" y="19151"/>
                    <a:pt x="538" y="19373"/>
                    <a:pt x="807" y="19299"/>
                  </a:cubicBezTo>
                  <a:cubicBezTo>
                    <a:pt x="807" y="19299"/>
                    <a:pt x="807" y="19299"/>
                    <a:pt x="807" y="19299"/>
                  </a:cubicBezTo>
                  <a:cubicBezTo>
                    <a:pt x="627" y="19299"/>
                    <a:pt x="717" y="19373"/>
                    <a:pt x="627" y="19373"/>
                  </a:cubicBezTo>
                  <a:cubicBezTo>
                    <a:pt x="717" y="19225"/>
                    <a:pt x="538" y="19225"/>
                    <a:pt x="448" y="19299"/>
                  </a:cubicBezTo>
                  <a:cubicBezTo>
                    <a:pt x="448" y="19373"/>
                    <a:pt x="538" y="19373"/>
                    <a:pt x="448" y="19448"/>
                  </a:cubicBezTo>
                  <a:cubicBezTo>
                    <a:pt x="448" y="19448"/>
                    <a:pt x="448" y="19448"/>
                    <a:pt x="359" y="19522"/>
                  </a:cubicBezTo>
                  <a:cubicBezTo>
                    <a:pt x="359" y="19448"/>
                    <a:pt x="448" y="19448"/>
                    <a:pt x="448" y="19373"/>
                  </a:cubicBezTo>
                  <a:cubicBezTo>
                    <a:pt x="448" y="19373"/>
                    <a:pt x="448" y="19225"/>
                    <a:pt x="448" y="19151"/>
                  </a:cubicBezTo>
                  <a:cubicBezTo>
                    <a:pt x="448" y="19225"/>
                    <a:pt x="359" y="19225"/>
                    <a:pt x="359" y="19299"/>
                  </a:cubicBezTo>
                  <a:cubicBezTo>
                    <a:pt x="359" y="19299"/>
                    <a:pt x="359" y="19373"/>
                    <a:pt x="359" y="19373"/>
                  </a:cubicBezTo>
                  <a:cubicBezTo>
                    <a:pt x="359" y="19299"/>
                    <a:pt x="359" y="19299"/>
                    <a:pt x="269" y="19373"/>
                  </a:cubicBezTo>
                  <a:cubicBezTo>
                    <a:pt x="269" y="19373"/>
                    <a:pt x="179" y="19448"/>
                    <a:pt x="269" y="19448"/>
                  </a:cubicBezTo>
                  <a:cubicBezTo>
                    <a:pt x="90" y="19448"/>
                    <a:pt x="269" y="19670"/>
                    <a:pt x="269" y="19745"/>
                  </a:cubicBezTo>
                  <a:cubicBezTo>
                    <a:pt x="359" y="19670"/>
                    <a:pt x="269" y="19670"/>
                    <a:pt x="359" y="19596"/>
                  </a:cubicBezTo>
                  <a:cubicBezTo>
                    <a:pt x="359" y="19670"/>
                    <a:pt x="359" y="19745"/>
                    <a:pt x="359" y="19745"/>
                  </a:cubicBezTo>
                  <a:cubicBezTo>
                    <a:pt x="359" y="19745"/>
                    <a:pt x="359" y="19670"/>
                    <a:pt x="359" y="19596"/>
                  </a:cubicBezTo>
                  <a:cubicBezTo>
                    <a:pt x="448" y="19670"/>
                    <a:pt x="359" y="19819"/>
                    <a:pt x="448" y="19819"/>
                  </a:cubicBezTo>
                  <a:cubicBezTo>
                    <a:pt x="538" y="19819"/>
                    <a:pt x="538" y="19670"/>
                    <a:pt x="538" y="19596"/>
                  </a:cubicBezTo>
                  <a:cubicBezTo>
                    <a:pt x="538" y="19596"/>
                    <a:pt x="538" y="19596"/>
                    <a:pt x="538" y="19596"/>
                  </a:cubicBezTo>
                  <a:cubicBezTo>
                    <a:pt x="538" y="19670"/>
                    <a:pt x="538" y="19670"/>
                    <a:pt x="538" y="19745"/>
                  </a:cubicBezTo>
                  <a:cubicBezTo>
                    <a:pt x="538" y="19745"/>
                    <a:pt x="538" y="19745"/>
                    <a:pt x="538" y="19745"/>
                  </a:cubicBezTo>
                  <a:cubicBezTo>
                    <a:pt x="538" y="19819"/>
                    <a:pt x="538" y="19745"/>
                    <a:pt x="627" y="19745"/>
                  </a:cubicBezTo>
                  <a:cubicBezTo>
                    <a:pt x="627" y="19745"/>
                    <a:pt x="627" y="19745"/>
                    <a:pt x="627" y="19745"/>
                  </a:cubicBezTo>
                  <a:cubicBezTo>
                    <a:pt x="627" y="19745"/>
                    <a:pt x="627" y="19745"/>
                    <a:pt x="627" y="19745"/>
                  </a:cubicBezTo>
                  <a:cubicBezTo>
                    <a:pt x="717" y="19745"/>
                    <a:pt x="807" y="19745"/>
                    <a:pt x="717" y="19670"/>
                  </a:cubicBezTo>
                  <a:cubicBezTo>
                    <a:pt x="717" y="19522"/>
                    <a:pt x="627" y="19596"/>
                    <a:pt x="538" y="19596"/>
                  </a:cubicBezTo>
                  <a:cubicBezTo>
                    <a:pt x="627" y="19596"/>
                    <a:pt x="627" y="19596"/>
                    <a:pt x="627" y="19522"/>
                  </a:cubicBezTo>
                  <a:cubicBezTo>
                    <a:pt x="627" y="19596"/>
                    <a:pt x="717" y="19596"/>
                    <a:pt x="717" y="19522"/>
                  </a:cubicBezTo>
                  <a:cubicBezTo>
                    <a:pt x="717" y="19522"/>
                    <a:pt x="627" y="19448"/>
                    <a:pt x="717" y="19448"/>
                  </a:cubicBezTo>
                  <a:cubicBezTo>
                    <a:pt x="807" y="19522"/>
                    <a:pt x="717" y="19522"/>
                    <a:pt x="896" y="19522"/>
                  </a:cubicBezTo>
                  <a:cubicBezTo>
                    <a:pt x="896" y="19522"/>
                    <a:pt x="986" y="19522"/>
                    <a:pt x="986" y="19522"/>
                  </a:cubicBezTo>
                  <a:cubicBezTo>
                    <a:pt x="896" y="19522"/>
                    <a:pt x="717" y="19522"/>
                    <a:pt x="807" y="19670"/>
                  </a:cubicBezTo>
                  <a:cubicBezTo>
                    <a:pt x="807" y="19670"/>
                    <a:pt x="807" y="19745"/>
                    <a:pt x="896" y="19670"/>
                  </a:cubicBezTo>
                  <a:cubicBezTo>
                    <a:pt x="896" y="19670"/>
                    <a:pt x="807" y="19596"/>
                    <a:pt x="896" y="19596"/>
                  </a:cubicBezTo>
                  <a:cubicBezTo>
                    <a:pt x="896" y="19670"/>
                    <a:pt x="986" y="19596"/>
                    <a:pt x="986" y="19522"/>
                  </a:cubicBezTo>
                  <a:cubicBezTo>
                    <a:pt x="1076" y="19448"/>
                    <a:pt x="1076" y="19373"/>
                    <a:pt x="1165" y="19299"/>
                  </a:cubicBezTo>
                  <a:cubicBezTo>
                    <a:pt x="1076" y="19373"/>
                    <a:pt x="1076" y="19448"/>
                    <a:pt x="1076" y="19448"/>
                  </a:cubicBezTo>
                  <a:cubicBezTo>
                    <a:pt x="1165" y="19448"/>
                    <a:pt x="1255" y="19373"/>
                    <a:pt x="1344" y="19448"/>
                  </a:cubicBezTo>
                  <a:cubicBezTo>
                    <a:pt x="1255" y="19448"/>
                    <a:pt x="1165" y="19448"/>
                    <a:pt x="1076" y="19522"/>
                  </a:cubicBezTo>
                  <a:cubicBezTo>
                    <a:pt x="1076" y="19522"/>
                    <a:pt x="1076" y="19522"/>
                    <a:pt x="986" y="19596"/>
                  </a:cubicBezTo>
                  <a:cubicBezTo>
                    <a:pt x="986" y="19596"/>
                    <a:pt x="986" y="19596"/>
                    <a:pt x="986" y="19596"/>
                  </a:cubicBezTo>
                  <a:cubicBezTo>
                    <a:pt x="986" y="19596"/>
                    <a:pt x="896" y="19670"/>
                    <a:pt x="896" y="19745"/>
                  </a:cubicBezTo>
                  <a:cubicBezTo>
                    <a:pt x="896" y="19745"/>
                    <a:pt x="896" y="19745"/>
                    <a:pt x="896" y="19670"/>
                  </a:cubicBezTo>
                  <a:cubicBezTo>
                    <a:pt x="896" y="19745"/>
                    <a:pt x="986" y="19745"/>
                    <a:pt x="986" y="19745"/>
                  </a:cubicBezTo>
                  <a:cubicBezTo>
                    <a:pt x="986" y="19745"/>
                    <a:pt x="986" y="19745"/>
                    <a:pt x="986" y="19745"/>
                  </a:cubicBezTo>
                  <a:cubicBezTo>
                    <a:pt x="986" y="19745"/>
                    <a:pt x="1076" y="19745"/>
                    <a:pt x="1076" y="19670"/>
                  </a:cubicBezTo>
                  <a:cubicBezTo>
                    <a:pt x="1076" y="19745"/>
                    <a:pt x="1076" y="19745"/>
                    <a:pt x="1076" y="19745"/>
                  </a:cubicBezTo>
                  <a:cubicBezTo>
                    <a:pt x="986" y="19745"/>
                    <a:pt x="986" y="19745"/>
                    <a:pt x="986" y="19745"/>
                  </a:cubicBezTo>
                  <a:cubicBezTo>
                    <a:pt x="986" y="19819"/>
                    <a:pt x="986" y="19819"/>
                    <a:pt x="1076" y="19745"/>
                  </a:cubicBezTo>
                  <a:cubicBezTo>
                    <a:pt x="1165" y="19745"/>
                    <a:pt x="1165" y="19745"/>
                    <a:pt x="1255" y="19745"/>
                  </a:cubicBezTo>
                  <a:cubicBezTo>
                    <a:pt x="1255" y="19745"/>
                    <a:pt x="1165" y="19745"/>
                    <a:pt x="1165" y="19745"/>
                  </a:cubicBezTo>
                  <a:cubicBezTo>
                    <a:pt x="1165" y="19745"/>
                    <a:pt x="1076" y="19819"/>
                    <a:pt x="1076" y="19819"/>
                  </a:cubicBezTo>
                  <a:cubicBezTo>
                    <a:pt x="986" y="19893"/>
                    <a:pt x="896" y="19893"/>
                    <a:pt x="896" y="19967"/>
                  </a:cubicBezTo>
                  <a:cubicBezTo>
                    <a:pt x="896" y="19967"/>
                    <a:pt x="986" y="19967"/>
                    <a:pt x="986" y="19967"/>
                  </a:cubicBezTo>
                  <a:cubicBezTo>
                    <a:pt x="896" y="19967"/>
                    <a:pt x="717" y="20041"/>
                    <a:pt x="807" y="20116"/>
                  </a:cubicBezTo>
                  <a:cubicBezTo>
                    <a:pt x="807" y="20190"/>
                    <a:pt x="896" y="20116"/>
                    <a:pt x="896" y="20190"/>
                  </a:cubicBezTo>
                  <a:cubicBezTo>
                    <a:pt x="807" y="20190"/>
                    <a:pt x="896" y="20264"/>
                    <a:pt x="896" y="20264"/>
                  </a:cubicBezTo>
                  <a:cubicBezTo>
                    <a:pt x="986" y="20264"/>
                    <a:pt x="986" y="20190"/>
                    <a:pt x="1076" y="20190"/>
                  </a:cubicBezTo>
                  <a:cubicBezTo>
                    <a:pt x="1165" y="20116"/>
                    <a:pt x="1255" y="20116"/>
                    <a:pt x="1434" y="20116"/>
                  </a:cubicBezTo>
                  <a:cubicBezTo>
                    <a:pt x="1344" y="20190"/>
                    <a:pt x="1076" y="20190"/>
                    <a:pt x="986" y="20190"/>
                  </a:cubicBezTo>
                  <a:cubicBezTo>
                    <a:pt x="986" y="20264"/>
                    <a:pt x="896" y="20264"/>
                    <a:pt x="896" y="20338"/>
                  </a:cubicBezTo>
                  <a:cubicBezTo>
                    <a:pt x="896" y="20413"/>
                    <a:pt x="986" y="20338"/>
                    <a:pt x="1076" y="20413"/>
                  </a:cubicBezTo>
                  <a:cubicBezTo>
                    <a:pt x="986" y="20413"/>
                    <a:pt x="986" y="20413"/>
                    <a:pt x="896" y="20338"/>
                  </a:cubicBezTo>
                  <a:cubicBezTo>
                    <a:pt x="896" y="20338"/>
                    <a:pt x="807" y="20264"/>
                    <a:pt x="807" y="20190"/>
                  </a:cubicBezTo>
                  <a:cubicBezTo>
                    <a:pt x="717" y="20190"/>
                    <a:pt x="717" y="20264"/>
                    <a:pt x="717" y="20264"/>
                  </a:cubicBezTo>
                  <a:cubicBezTo>
                    <a:pt x="717" y="20264"/>
                    <a:pt x="627" y="20264"/>
                    <a:pt x="627" y="20264"/>
                  </a:cubicBezTo>
                  <a:cubicBezTo>
                    <a:pt x="627" y="20264"/>
                    <a:pt x="627" y="20338"/>
                    <a:pt x="627" y="20338"/>
                  </a:cubicBezTo>
                  <a:cubicBezTo>
                    <a:pt x="627" y="20338"/>
                    <a:pt x="627" y="20264"/>
                    <a:pt x="627" y="20190"/>
                  </a:cubicBezTo>
                  <a:cubicBezTo>
                    <a:pt x="627" y="20190"/>
                    <a:pt x="538" y="20116"/>
                    <a:pt x="538" y="20116"/>
                  </a:cubicBezTo>
                  <a:cubicBezTo>
                    <a:pt x="538" y="20116"/>
                    <a:pt x="448" y="20190"/>
                    <a:pt x="448" y="20190"/>
                  </a:cubicBezTo>
                  <a:cubicBezTo>
                    <a:pt x="538" y="20190"/>
                    <a:pt x="538" y="20190"/>
                    <a:pt x="538" y="20190"/>
                  </a:cubicBezTo>
                  <a:cubicBezTo>
                    <a:pt x="448" y="20190"/>
                    <a:pt x="538" y="20264"/>
                    <a:pt x="538" y="20264"/>
                  </a:cubicBezTo>
                  <a:cubicBezTo>
                    <a:pt x="538" y="20264"/>
                    <a:pt x="538" y="20264"/>
                    <a:pt x="448" y="20264"/>
                  </a:cubicBezTo>
                  <a:cubicBezTo>
                    <a:pt x="448" y="20264"/>
                    <a:pt x="538" y="20264"/>
                    <a:pt x="538" y="20338"/>
                  </a:cubicBezTo>
                  <a:cubicBezTo>
                    <a:pt x="538" y="20338"/>
                    <a:pt x="448" y="20338"/>
                    <a:pt x="448" y="20338"/>
                  </a:cubicBezTo>
                  <a:cubicBezTo>
                    <a:pt x="448" y="20413"/>
                    <a:pt x="448" y="20413"/>
                    <a:pt x="448" y="20487"/>
                  </a:cubicBezTo>
                  <a:cubicBezTo>
                    <a:pt x="448" y="20487"/>
                    <a:pt x="448" y="20487"/>
                    <a:pt x="448" y="20487"/>
                  </a:cubicBezTo>
                  <a:cubicBezTo>
                    <a:pt x="448" y="20561"/>
                    <a:pt x="538" y="20710"/>
                    <a:pt x="627" y="20784"/>
                  </a:cubicBezTo>
                  <a:cubicBezTo>
                    <a:pt x="627" y="20784"/>
                    <a:pt x="627" y="20784"/>
                    <a:pt x="627" y="20784"/>
                  </a:cubicBezTo>
                  <a:cubicBezTo>
                    <a:pt x="627" y="20784"/>
                    <a:pt x="717" y="20784"/>
                    <a:pt x="717" y="20784"/>
                  </a:cubicBezTo>
                  <a:cubicBezTo>
                    <a:pt x="717" y="20784"/>
                    <a:pt x="717" y="20858"/>
                    <a:pt x="717" y="20858"/>
                  </a:cubicBezTo>
                  <a:cubicBezTo>
                    <a:pt x="807" y="20858"/>
                    <a:pt x="807" y="20858"/>
                    <a:pt x="807" y="20932"/>
                  </a:cubicBezTo>
                  <a:cubicBezTo>
                    <a:pt x="896" y="21006"/>
                    <a:pt x="896" y="21006"/>
                    <a:pt x="986" y="21006"/>
                  </a:cubicBezTo>
                  <a:cubicBezTo>
                    <a:pt x="1076" y="21081"/>
                    <a:pt x="1165" y="21155"/>
                    <a:pt x="1344" y="21155"/>
                  </a:cubicBezTo>
                  <a:cubicBezTo>
                    <a:pt x="1434" y="21155"/>
                    <a:pt x="1434" y="21155"/>
                    <a:pt x="1344" y="21081"/>
                  </a:cubicBezTo>
                  <a:cubicBezTo>
                    <a:pt x="1434" y="21081"/>
                    <a:pt x="1434" y="21081"/>
                    <a:pt x="1434" y="21081"/>
                  </a:cubicBezTo>
                  <a:cubicBezTo>
                    <a:pt x="1344" y="21081"/>
                    <a:pt x="1434" y="21155"/>
                    <a:pt x="1434" y="21229"/>
                  </a:cubicBezTo>
                  <a:cubicBezTo>
                    <a:pt x="1434" y="21229"/>
                    <a:pt x="1524" y="21155"/>
                    <a:pt x="1613" y="21155"/>
                  </a:cubicBezTo>
                  <a:cubicBezTo>
                    <a:pt x="1524" y="21155"/>
                    <a:pt x="1434" y="21229"/>
                    <a:pt x="1434" y="21229"/>
                  </a:cubicBezTo>
                  <a:cubicBezTo>
                    <a:pt x="1344" y="21229"/>
                    <a:pt x="1344" y="21303"/>
                    <a:pt x="1344" y="21303"/>
                  </a:cubicBezTo>
                  <a:cubicBezTo>
                    <a:pt x="1344" y="21378"/>
                    <a:pt x="1434" y="21452"/>
                    <a:pt x="1524" y="21378"/>
                  </a:cubicBezTo>
                  <a:cubicBezTo>
                    <a:pt x="1524" y="21378"/>
                    <a:pt x="1434" y="21378"/>
                    <a:pt x="1434" y="21303"/>
                  </a:cubicBezTo>
                  <a:cubicBezTo>
                    <a:pt x="1434" y="21303"/>
                    <a:pt x="1434" y="21303"/>
                    <a:pt x="1434" y="21229"/>
                  </a:cubicBezTo>
                  <a:cubicBezTo>
                    <a:pt x="1524" y="21303"/>
                    <a:pt x="1434" y="21303"/>
                    <a:pt x="1524" y="21303"/>
                  </a:cubicBezTo>
                  <a:cubicBezTo>
                    <a:pt x="1613" y="21378"/>
                    <a:pt x="1524" y="21229"/>
                    <a:pt x="1524" y="21229"/>
                  </a:cubicBezTo>
                  <a:cubicBezTo>
                    <a:pt x="1613" y="21303"/>
                    <a:pt x="1613" y="21303"/>
                    <a:pt x="1703" y="21303"/>
                  </a:cubicBezTo>
                  <a:cubicBezTo>
                    <a:pt x="1703" y="21378"/>
                    <a:pt x="1613" y="21303"/>
                    <a:pt x="1524" y="21378"/>
                  </a:cubicBezTo>
                  <a:cubicBezTo>
                    <a:pt x="1524" y="21378"/>
                    <a:pt x="1613" y="21378"/>
                    <a:pt x="1613" y="21378"/>
                  </a:cubicBezTo>
                  <a:cubicBezTo>
                    <a:pt x="1613" y="21378"/>
                    <a:pt x="1613" y="21378"/>
                    <a:pt x="1613" y="21452"/>
                  </a:cubicBezTo>
                  <a:cubicBezTo>
                    <a:pt x="1613" y="21378"/>
                    <a:pt x="1703" y="21378"/>
                    <a:pt x="1703" y="21378"/>
                  </a:cubicBezTo>
                  <a:cubicBezTo>
                    <a:pt x="1703" y="21378"/>
                    <a:pt x="1703" y="21378"/>
                    <a:pt x="1703" y="21378"/>
                  </a:cubicBezTo>
                  <a:cubicBezTo>
                    <a:pt x="1703" y="21378"/>
                    <a:pt x="1703" y="21378"/>
                    <a:pt x="1613" y="21452"/>
                  </a:cubicBezTo>
                  <a:cubicBezTo>
                    <a:pt x="1703" y="21452"/>
                    <a:pt x="1793" y="21378"/>
                    <a:pt x="1793" y="21378"/>
                  </a:cubicBezTo>
                  <a:cubicBezTo>
                    <a:pt x="1793" y="21378"/>
                    <a:pt x="1793" y="21378"/>
                    <a:pt x="1793" y="21378"/>
                  </a:cubicBezTo>
                  <a:cubicBezTo>
                    <a:pt x="1793" y="21378"/>
                    <a:pt x="1703" y="21452"/>
                    <a:pt x="1703" y="21526"/>
                  </a:cubicBezTo>
                  <a:cubicBezTo>
                    <a:pt x="1703" y="21526"/>
                    <a:pt x="1793" y="21378"/>
                    <a:pt x="1882" y="21452"/>
                  </a:cubicBezTo>
                  <a:cubicBezTo>
                    <a:pt x="1882" y="21452"/>
                    <a:pt x="1882" y="21452"/>
                    <a:pt x="1882" y="21378"/>
                  </a:cubicBezTo>
                  <a:cubicBezTo>
                    <a:pt x="1882" y="21452"/>
                    <a:pt x="2151" y="21452"/>
                    <a:pt x="2151" y="21452"/>
                  </a:cubicBezTo>
                  <a:cubicBezTo>
                    <a:pt x="2151" y="21452"/>
                    <a:pt x="2151" y="21452"/>
                    <a:pt x="2151" y="21452"/>
                  </a:cubicBezTo>
                  <a:cubicBezTo>
                    <a:pt x="2241" y="21452"/>
                    <a:pt x="2241" y="21452"/>
                    <a:pt x="2241" y="21452"/>
                  </a:cubicBezTo>
                  <a:cubicBezTo>
                    <a:pt x="2241" y="21452"/>
                    <a:pt x="2241" y="21452"/>
                    <a:pt x="2241" y="21452"/>
                  </a:cubicBezTo>
                  <a:cubicBezTo>
                    <a:pt x="2241" y="21452"/>
                    <a:pt x="2241" y="21378"/>
                    <a:pt x="2241" y="21378"/>
                  </a:cubicBezTo>
                  <a:cubicBezTo>
                    <a:pt x="2330" y="21452"/>
                    <a:pt x="2420" y="21378"/>
                    <a:pt x="2510" y="21378"/>
                  </a:cubicBezTo>
                  <a:cubicBezTo>
                    <a:pt x="2420" y="21303"/>
                    <a:pt x="2599" y="21303"/>
                    <a:pt x="2510" y="21229"/>
                  </a:cubicBezTo>
                  <a:cubicBezTo>
                    <a:pt x="2599" y="21229"/>
                    <a:pt x="2599" y="21229"/>
                    <a:pt x="2599" y="21303"/>
                  </a:cubicBezTo>
                  <a:cubicBezTo>
                    <a:pt x="2599" y="21303"/>
                    <a:pt x="2510" y="21303"/>
                    <a:pt x="2599" y="21303"/>
                  </a:cubicBezTo>
                  <a:cubicBezTo>
                    <a:pt x="2689" y="21378"/>
                    <a:pt x="2689" y="21229"/>
                    <a:pt x="2689" y="21303"/>
                  </a:cubicBezTo>
                  <a:cubicBezTo>
                    <a:pt x="2689" y="21303"/>
                    <a:pt x="2778" y="21229"/>
                    <a:pt x="2689" y="21229"/>
                  </a:cubicBezTo>
                  <a:cubicBezTo>
                    <a:pt x="2778" y="21229"/>
                    <a:pt x="2778" y="21155"/>
                    <a:pt x="2868" y="21155"/>
                  </a:cubicBezTo>
                  <a:cubicBezTo>
                    <a:pt x="2868" y="21155"/>
                    <a:pt x="2868" y="21155"/>
                    <a:pt x="2868" y="21155"/>
                  </a:cubicBezTo>
                  <a:cubicBezTo>
                    <a:pt x="2868" y="21155"/>
                    <a:pt x="2868" y="21155"/>
                    <a:pt x="2868" y="21155"/>
                  </a:cubicBezTo>
                  <a:cubicBezTo>
                    <a:pt x="2868" y="21155"/>
                    <a:pt x="2958" y="21155"/>
                    <a:pt x="2958" y="21155"/>
                  </a:cubicBezTo>
                  <a:cubicBezTo>
                    <a:pt x="2958" y="21155"/>
                    <a:pt x="2958" y="21081"/>
                    <a:pt x="3047" y="21006"/>
                  </a:cubicBezTo>
                  <a:cubicBezTo>
                    <a:pt x="3047" y="21081"/>
                    <a:pt x="3137" y="21006"/>
                    <a:pt x="3137" y="20932"/>
                  </a:cubicBezTo>
                  <a:cubicBezTo>
                    <a:pt x="3227" y="20858"/>
                    <a:pt x="3406" y="20784"/>
                    <a:pt x="3316" y="20710"/>
                  </a:cubicBezTo>
                  <a:cubicBezTo>
                    <a:pt x="3316" y="20710"/>
                    <a:pt x="3406" y="20710"/>
                    <a:pt x="3406" y="20710"/>
                  </a:cubicBezTo>
                  <a:cubicBezTo>
                    <a:pt x="3495" y="20635"/>
                    <a:pt x="3585" y="20561"/>
                    <a:pt x="3406" y="20561"/>
                  </a:cubicBezTo>
                  <a:cubicBezTo>
                    <a:pt x="3495" y="20561"/>
                    <a:pt x="3585" y="20561"/>
                    <a:pt x="3406" y="20487"/>
                  </a:cubicBezTo>
                  <a:cubicBezTo>
                    <a:pt x="3495" y="20561"/>
                    <a:pt x="3495" y="20561"/>
                    <a:pt x="3495" y="20561"/>
                  </a:cubicBezTo>
                  <a:cubicBezTo>
                    <a:pt x="3406" y="20561"/>
                    <a:pt x="3316" y="20487"/>
                    <a:pt x="3495" y="20487"/>
                  </a:cubicBezTo>
                  <a:cubicBezTo>
                    <a:pt x="3585" y="20487"/>
                    <a:pt x="3585" y="20487"/>
                    <a:pt x="3675" y="20413"/>
                  </a:cubicBezTo>
                  <a:cubicBezTo>
                    <a:pt x="3675" y="20413"/>
                    <a:pt x="3675" y="20413"/>
                    <a:pt x="3675" y="20487"/>
                  </a:cubicBezTo>
                  <a:cubicBezTo>
                    <a:pt x="3675" y="20413"/>
                    <a:pt x="3675" y="20413"/>
                    <a:pt x="3764" y="20413"/>
                  </a:cubicBezTo>
                  <a:cubicBezTo>
                    <a:pt x="3675" y="20338"/>
                    <a:pt x="3675" y="20413"/>
                    <a:pt x="3585" y="20413"/>
                  </a:cubicBezTo>
                  <a:cubicBezTo>
                    <a:pt x="3585" y="20338"/>
                    <a:pt x="3585" y="20338"/>
                    <a:pt x="3585" y="20338"/>
                  </a:cubicBezTo>
                  <a:cubicBezTo>
                    <a:pt x="3675" y="20413"/>
                    <a:pt x="3764" y="20338"/>
                    <a:pt x="3675" y="20338"/>
                  </a:cubicBezTo>
                  <a:cubicBezTo>
                    <a:pt x="3675" y="20338"/>
                    <a:pt x="3675" y="20338"/>
                    <a:pt x="3764" y="20338"/>
                  </a:cubicBezTo>
                  <a:cubicBezTo>
                    <a:pt x="3764" y="20338"/>
                    <a:pt x="3764" y="20338"/>
                    <a:pt x="3764" y="20338"/>
                  </a:cubicBezTo>
                  <a:cubicBezTo>
                    <a:pt x="3764" y="20264"/>
                    <a:pt x="3764" y="20264"/>
                    <a:pt x="3764" y="20264"/>
                  </a:cubicBezTo>
                  <a:cubicBezTo>
                    <a:pt x="3764" y="20264"/>
                    <a:pt x="3854" y="20264"/>
                    <a:pt x="3854" y="20264"/>
                  </a:cubicBezTo>
                  <a:cubicBezTo>
                    <a:pt x="3854" y="20264"/>
                    <a:pt x="3854" y="20264"/>
                    <a:pt x="3944" y="20264"/>
                  </a:cubicBezTo>
                  <a:cubicBezTo>
                    <a:pt x="3944" y="20190"/>
                    <a:pt x="3944" y="20190"/>
                    <a:pt x="3944" y="20190"/>
                  </a:cubicBezTo>
                  <a:cubicBezTo>
                    <a:pt x="3944" y="20190"/>
                    <a:pt x="3944" y="20190"/>
                    <a:pt x="3944" y="20190"/>
                  </a:cubicBezTo>
                  <a:cubicBezTo>
                    <a:pt x="3944" y="20190"/>
                    <a:pt x="3944" y="20190"/>
                    <a:pt x="3944" y="20190"/>
                  </a:cubicBezTo>
                  <a:cubicBezTo>
                    <a:pt x="3944" y="20116"/>
                    <a:pt x="3854" y="20041"/>
                    <a:pt x="3764" y="20041"/>
                  </a:cubicBezTo>
                  <a:cubicBezTo>
                    <a:pt x="3854" y="20041"/>
                    <a:pt x="3854" y="20041"/>
                    <a:pt x="3854" y="19967"/>
                  </a:cubicBezTo>
                  <a:cubicBezTo>
                    <a:pt x="3854" y="20041"/>
                    <a:pt x="3854" y="20116"/>
                    <a:pt x="3944" y="20116"/>
                  </a:cubicBezTo>
                  <a:cubicBezTo>
                    <a:pt x="3944" y="20116"/>
                    <a:pt x="3944" y="20041"/>
                    <a:pt x="3944" y="20041"/>
                  </a:cubicBezTo>
                  <a:cubicBezTo>
                    <a:pt x="3944" y="20041"/>
                    <a:pt x="3944" y="20116"/>
                    <a:pt x="3944" y="20116"/>
                  </a:cubicBezTo>
                  <a:cubicBezTo>
                    <a:pt x="3944" y="20116"/>
                    <a:pt x="4033" y="20116"/>
                    <a:pt x="4033" y="20116"/>
                  </a:cubicBezTo>
                  <a:cubicBezTo>
                    <a:pt x="4033" y="20116"/>
                    <a:pt x="4123" y="20190"/>
                    <a:pt x="4033" y="20190"/>
                  </a:cubicBezTo>
                  <a:cubicBezTo>
                    <a:pt x="4123" y="20264"/>
                    <a:pt x="4212" y="20190"/>
                    <a:pt x="4212" y="20116"/>
                  </a:cubicBezTo>
                  <a:cubicBezTo>
                    <a:pt x="4212" y="20190"/>
                    <a:pt x="4302" y="20116"/>
                    <a:pt x="4302" y="20116"/>
                  </a:cubicBezTo>
                  <a:cubicBezTo>
                    <a:pt x="4392" y="20116"/>
                    <a:pt x="4302" y="20190"/>
                    <a:pt x="4302" y="20190"/>
                  </a:cubicBezTo>
                  <a:cubicBezTo>
                    <a:pt x="4392" y="20190"/>
                    <a:pt x="4392" y="20041"/>
                    <a:pt x="4392" y="20041"/>
                  </a:cubicBezTo>
                  <a:cubicBezTo>
                    <a:pt x="4392" y="20041"/>
                    <a:pt x="4392" y="20116"/>
                    <a:pt x="4392" y="20116"/>
                  </a:cubicBezTo>
                  <a:cubicBezTo>
                    <a:pt x="4392" y="20116"/>
                    <a:pt x="4392" y="20041"/>
                    <a:pt x="4392" y="20041"/>
                  </a:cubicBezTo>
                  <a:cubicBezTo>
                    <a:pt x="4392" y="20041"/>
                    <a:pt x="4392" y="20041"/>
                    <a:pt x="4481" y="20116"/>
                  </a:cubicBezTo>
                  <a:cubicBezTo>
                    <a:pt x="4392" y="20041"/>
                    <a:pt x="4392" y="20041"/>
                    <a:pt x="4392" y="19967"/>
                  </a:cubicBezTo>
                  <a:cubicBezTo>
                    <a:pt x="4392" y="19967"/>
                    <a:pt x="4481" y="19967"/>
                    <a:pt x="4481" y="19967"/>
                  </a:cubicBezTo>
                  <a:cubicBezTo>
                    <a:pt x="4481" y="19967"/>
                    <a:pt x="4481" y="19893"/>
                    <a:pt x="4481" y="19893"/>
                  </a:cubicBezTo>
                  <a:cubicBezTo>
                    <a:pt x="4481" y="19893"/>
                    <a:pt x="4481" y="19819"/>
                    <a:pt x="4481" y="19819"/>
                  </a:cubicBezTo>
                  <a:cubicBezTo>
                    <a:pt x="4481" y="19819"/>
                    <a:pt x="4571" y="19819"/>
                    <a:pt x="4571" y="19819"/>
                  </a:cubicBezTo>
                  <a:cubicBezTo>
                    <a:pt x="4571" y="19819"/>
                    <a:pt x="4571" y="19745"/>
                    <a:pt x="4571" y="19745"/>
                  </a:cubicBezTo>
                  <a:cubicBezTo>
                    <a:pt x="4571" y="19745"/>
                    <a:pt x="4571" y="19745"/>
                    <a:pt x="4571" y="19670"/>
                  </a:cubicBezTo>
                  <a:cubicBezTo>
                    <a:pt x="4571" y="19596"/>
                    <a:pt x="4571" y="19596"/>
                    <a:pt x="4571" y="19596"/>
                  </a:cubicBezTo>
                  <a:cubicBezTo>
                    <a:pt x="4571" y="19596"/>
                    <a:pt x="4481" y="19522"/>
                    <a:pt x="4481" y="19522"/>
                  </a:cubicBezTo>
                  <a:cubicBezTo>
                    <a:pt x="4392" y="19522"/>
                    <a:pt x="4392" y="19448"/>
                    <a:pt x="4392" y="19448"/>
                  </a:cubicBezTo>
                  <a:cubicBezTo>
                    <a:pt x="4392" y="19448"/>
                    <a:pt x="4481" y="19448"/>
                    <a:pt x="4481" y="19448"/>
                  </a:cubicBezTo>
                  <a:cubicBezTo>
                    <a:pt x="4481" y="19448"/>
                    <a:pt x="4481" y="19373"/>
                    <a:pt x="4481" y="19373"/>
                  </a:cubicBezTo>
                  <a:cubicBezTo>
                    <a:pt x="4481" y="19299"/>
                    <a:pt x="4481" y="19299"/>
                    <a:pt x="4392" y="19225"/>
                  </a:cubicBezTo>
                  <a:cubicBezTo>
                    <a:pt x="4302" y="19151"/>
                    <a:pt x="4392" y="19151"/>
                    <a:pt x="4481" y="19225"/>
                  </a:cubicBezTo>
                  <a:cubicBezTo>
                    <a:pt x="4571" y="19225"/>
                    <a:pt x="4481" y="19299"/>
                    <a:pt x="4571" y="19373"/>
                  </a:cubicBezTo>
                  <a:cubicBezTo>
                    <a:pt x="4571" y="19448"/>
                    <a:pt x="4571" y="19448"/>
                    <a:pt x="4571" y="19448"/>
                  </a:cubicBezTo>
                  <a:cubicBezTo>
                    <a:pt x="4571" y="19522"/>
                    <a:pt x="4661" y="19448"/>
                    <a:pt x="4661" y="19373"/>
                  </a:cubicBezTo>
                  <a:cubicBezTo>
                    <a:pt x="4750" y="19299"/>
                    <a:pt x="4661" y="19299"/>
                    <a:pt x="4571" y="19225"/>
                  </a:cubicBezTo>
                  <a:cubicBezTo>
                    <a:pt x="4571" y="19151"/>
                    <a:pt x="4571" y="19151"/>
                    <a:pt x="4571" y="19077"/>
                  </a:cubicBezTo>
                  <a:cubicBezTo>
                    <a:pt x="4571" y="19077"/>
                    <a:pt x="4571" y="19002"/>
                    <a:pt x="4571" y="19002"/>
                  </a:cubicBezTo>
                  <a:cubicBezTo>
                    <a:pt x="4571" y="18928"/>
                    <a:pt x="4750" y="19002"/>
                    <a:pt x="4750" y="18928"/>
                  </a:cubicBezTo>
                  <a:cubicBezTo>
                    <a:pt x="4840" y="19002"/>
                    <a:pt x="4840" y="19077"/>
                    <a:pt x="4750" y="19151"/>
                  </a:cubicBezTo>
                  <a:cubicBezTo>
                    <a:pt x="4750" y="19151"/>
                    <a:pt x="4750" y="19077"/>
                    <a:pt x="4750" y="19002"/>
                  </a:cubicBezTo>
                  <a:cubicBezTo>
                    <a:pt x="4661" y="19077"/>
                    <a:pt x="4661" y="19225"/>
                    <a:pt x="4661" y="19225"/>
                  </a:cubicBezTo>
                  <a:cubicBezTo>
                    <a:pt x="4661" y="19225"/>
                    <a:pt x="4661" y="19225"/>
                    <a:pt x="4661" y="19225"/>
                  </a:cubicBezTo>
                  <a:cubicBezTo>
                    <a:pt x="4750" y="19299"/>
                    <a:pt x="4750" y="19448"/>
                    <a:pt x="4750" y="19522"/>
                  </a:cubicBezTo>
                  <a:cubicBezTo>
                    <a:pt x="4750" y="19522"/>
                    <a:pt x="4750" y="19596"/>
                    <a:pt x="4750" y="19596"/>
                  </a:cubicBezTo>
                  <a:cubicBezTo>
                    <a:pt x="4750" y="19596"/>
                    <a:pt x="4750" y="19522"/>
                    <a:pt x="4750" y="19522"/>
                  </a:cubicBezTo>
                  <a:cubicBezTo>
                    <a:pt x="4750" y="19522"/>
                    <a:pt x="4661" y="19596"/>
                    <a:pt x="4661" y="19596"/>
                  </a:cubicBezTo>
                  <a:cubicBezTo>
                    <a:pt x="4661" y="19596"/>
                    <a:pt x="4750" y="19596"/>
                    <a:pt x="4750" y="19670"/>
                  </a:cubicBezTo>
                  <a:cubicBezTo>
                    <a:pt x="4750" y="19670"/>
                    <a:pt x="4750" y="19819"/>
                    <a:pt x="4750" y="19745"/>
                  </a:cubicBezTo>
                  <a:cubicBezTo>
                    <a:pt x="4840" y="19745"/>
                    <a:pt x="4840" y="19819"/>
                    <a:pt x="4840" y="19893"/>
                  </a:cubicBezTo>
                  <a:cubicBezTo>
                    <a:pt x="4840" y="19893"/>
                    <a:pt x="4840" y="19819"/>
                    <a:pt x="4840" y="19819"/>
                  </a:cubicBezTo>
                  <a:cubicBezTo>
                    <a:pt x="4840" y="19893"/>
                    <a:pt x="4840" y="19893"/>
                    <a:pt x="4840" y="19967"/>
                  </a:cubicBezTo>
                  <a:cubicBezTo>
                    <a:pt x="4929" y="19967"/>
                    <a:pt x="4840" y="19967"/>
                    <a:pt x="4929" y="19893"/>
                  </a:cubicBezTo>
                  <a:cubicBezTo>
                    <a:pt x="4929" y="19967"/>
                    <a:pt x="5019" y="20041"/>
                    <a:pt x="4929" y="19967"/>
                  </a:cubicBezTo>
                  <a:cubicBezTo>
                    <a:pt x="5019" y="19967"/>
                    <a:pt x="5019" y="19967"/>
                    <a:pt x="5019" y="19967"/>
                  </a:cubicBezTo>
                  <a:cubicBezTo>
                    <a:pt x="5109" y="20041"/>
                    <a:pt x="5109" y="19967"/>
                    <a:pt x="5109" y="19967"/>
                  </a:cubicBezTo>
                  <a:cubicBezTo>
                    <a:pt x="5109" y="20041"/>
                    <a:pt x="5198" y="19967"/>
                    <a:pt x="5109" y="19967"/>
                  </a:cubicBezTo>
                  <a:cubicBezTo>
                    <a:pt x="5109" y="19893"/>
                    <a:pt x="5109" y="19893"/>
                    <a:pt x="5198" y="19893"/>
                  </a:cubicBezTo>
                  <a:cubicBezTo>
                    <a:pt x="5198" y="19967"/>
                    <a:pt x="5198" y="19967"/>
                    <a:pt x="5198" y="19967"/>
                  </a:cubicBezTo>
                  <a:cubicBezTo>
                    <a:pt x="5109" y="20041"/>
                    <a:pt x="5288" y="20041"/>
                    <a:pt x="5288" y="20041"/>
                  </a:cubicBezTo>
                  <a:cubicBezTo>
                    <a:pt x="5378" y="20041"/>
                    <a:pt x="5378" y="20190"/>
                    <a:pt x="5378" y="20264"/>
                  </a:cubicBezTo>
                  <a:cubicBezTo>
                    <a:pt x="5378" y="20338"/>
                    <a:pt x="5378" y="20338"/>
                    <a:pt x="5467" y="20338"/>
                  </a:cubicBezTo>
                  <a:cubicBezTo>
                    <a:pt x="5467" y="20338"/>
                    <a:pt x="5557" y="20338"/>
                    <a:pt x="5557" y="20264"/>
                  </a:cubicBezTo>
                  <a:cubicBezTo>
                    <a:pt x="5646" y="20190"/>
                    <a:pt x="5646" y="20041"/>
                    <a:pt x="5646" y="19967"/>
                  </a:cubicBezTo>
                  <a:cubicBezTo>
                    <a:pt x="5736" y="19745"/>
                    <a:pt x="5646" y="19596"/>
                    <a:pt x="5557" y="19448"/>
                  </a:cubicBezTo>
                  <a:cubicBezTo>
                    <a:pt x="5557" y="19299"/>
                    <a:pt x="5646" y="19373"/>
                    <a:pt x="5736" y="19299"/>
                  </a:cubicBezTo>
                  <a:cubicBezTo>
                    <a:pt x="5736" y="19225"/>
                    <a:pt x="5736" y="19225"/>
                    <a:pt x="5736" y="19151"/>
                  </a:cubicBezTo>
                  <a:cubicBezTo>
                    <a:pt x="5736" y="19077"/>
                    <a:pt x="5736" y="19077"/>
                    <a:pt x="5736" y="19077"/>
                  </a:cubicBezTo>
                  <a:cubicBezTo>
                    <a:pt x="5736" y="18928"/>
                    <a:pt x="5826" y="19002"/>
                    <a:pt x="5915" y="18928"/>
                  </a:cubicBezTo>
                  <a:cubicBezTo>
                    <a:pt x="6005" y="18928"/>
                    <a:pt x="6095" y="18854"/>
                    <a:pt x="6184" y="18780"/>
                  </a:cubicBezTo>
                  <a:cubicBezTo>
                    <a:pt x="6184" y="18705"/>
                    <a:pt x="6274" y="18705"/>
                    <a:pt x="6274" y="18557"/>
                  </a:cubicBezTo>
                  <a:cubicBezTo>
                    <a:pt x="6274" y="18557"/>
                    <a:pt x="6274" y="18483"/>
                    <a:pt x="6274" y="18408"/>
                  </a:cubicBezTo>
                  <a:cubicBezTo>
                    <a:pt x="6274" y="18408"/>
                    <a:pt x="6274" y="18334"/>
                    <a:pt x="6274" y="18334"/>
                  </a:cubicBezTo>
                  <a:cubicBezTo>
                    <a:pt x="6363" y="18112"/>
                    <a:pt x="6274" y="17963"/>
                    <a:pt x="6184" y="17815"/>
                  </a:cubicBezTo>
                  <a:cubicBezTo>
                    <a:pt x="6184" y="17740"/>
                    <a:pt x="6095" y="17592"/>
                    <a:pt x="6095" y="17518"/>
                  </a:cubicBezTo>
                  <a:cubicBezTo>
                    <a:pt x="6095" y="17444"/>
                    <a:pt x="6095" y="17444"/>
                    <a:pt x="6184" y="17369"/>
                  </a:cubicBezTo>
                  <a:cubicBezTo>
                    <a:pt x="6184" y="17369"/>
                    <a:pt x="6274" y="17369"/>
                    <a:pt x="6274" y="17369"/>
                  </a:cubicBezTo>
                  <a:cubicBezTo>
                    <a:pt x="6363" y="17369"/>
                    <a:pt x="6363" y="17369"/>
                    <a:pt x="6453" y="17369"/>
                  </a:cubicBezTo>
                  <a:cubicBezTo>
                    <a:pt x="6453" y="17295"/>
                    <a:pt x="6543" y="17147"/>
                    <a:pt x="6543" y="17072"/>
                  </a:cubicBezTo>
                  <a:cubicBezTo>
                    <a:pt x="6543" y="16998"/>
                    <a:pt x="6632" y="16924"/>
                    <a:pt x="6543" y="16850"/>
                  </a:cubicBezTo>
                  <a:cubicBezTo>
                    <a:pt x="6453" y="16775"/>
                    <a:pt x="6363" y="16701"/>
                    <a:pt x="6363" y="16627"/>
                  </a:cubicBezTo>
                  <a:cubicBezTo>
                    <a:pt x="6274" y="16627"/>
                    <a:pt x="6184" y="16627"/>
                    <a:pt x="6184" y="16627"/>
                  </a:cubicBezTo>
                  <a:cubicBezTo>
                    <a:pt x="6184" y="16553"/>
                    <a:pt x="6095" y="16553"/>
                    <a:pt x="6095" y="16479"/>
                  </a:cubicBezTo>
                  <a:cubicBezTo>
                    <a:pt x="6005" y="16404"/>
                    <a:pt x="6005" y="16404"/>
                    <a:pt x="6005" y="16330"/>
                  </a:cubicBezTo>
                  <a:cubicBezTo>
                    <a:pt x="6005" y="16107"/>
                    <a:pt x="6095" y="15885"/>
                    <a:pt x="6095" y="15662"/>
                  </a:cubicBezTo>
                  <a:cubicBezTo>
                    <a:pt x="6095" y="15514"/>
                    <a:pt x="6005" y="15291"/>
                    <a:pt x="5915" y="15142"/>
                  </a:cubicBezTo>
                  <a:cubicBezTo>
                    <a:pt x="5915" y="15068"/>
                    <a:pt x="5915" y="14994"/>
                    <a:pt x="6005" y="14920"/>
                  </a:cubicBezTo>
                  <a:cubicBezTo>
                    <a:pt x="6005" y="14846"/>
                    <a:pt x="5915" y="14771"/>
                    <a:pt x="5915" y="14697"/>
                  </a:cubicBezTo>
                  <a:cubicBezTo>
                    <a:pt x="5915" y="14623"/>
                    <a:pt x="6005" y="14549"/>
                    <a:pt x="6005" y="14474"/>
                  </a:cubicBezTo>
                  <a:cubicBezTo>
                    <a:pt x="6005" y="14400"/>
                    <a:pt x="5915" y="14252"/>
                    <a:pt x="5915" y="14178"/>
                  </a:cubicBezTo>
                  <a:cubicBezTo>
                    <a:pt x="5826" y="14103"/>
                    <a:pt x="5826" y="14103"/>
                    <a:pt x="5915" y="14029"/>
                  </a:cubicBezTo>
                  <a:cubicBezTo>
                    <a:pt x="5915" y="13881"/>
                    <a:pt x="6005" y="13806"/>
                    <a:pt x="6005" y="13732"/>
                  </a:cubicBezTo>
                  <a:cubicBezTo>
                    <a:pt x="6005" y="13658"/>
                    <a:pt x="6005" y="13658"/>
                    <a:pt x="6005" y="13584"/>
                  </a:cubicBezTo>
                  <a:cubicBezTo>
                    <a:pt x="6095" y="13435"/>
                    <a:pt x="6184" y="13361"/>
                    <a:pt x="6274" y="13287"/>
                  </a:cubicBezTo>
                  <a:cubicBezTo>
                    <a:pt x="6363" y="13213"/>
                    <a:pt x="6363" y="13064"/>
                    <a:pt x="6453" y="12990"/>
                  </a:cubicBezTo>
                  <a:cubicBezTo>
                    <a:pt x="6543" y="12990"/>
                    <a:pt x="6632" y="12916"/>
                    <a:pt x="6722" y="12916"/>
                  </a:cubicBezTo>
                  <a:cubicBezTo>
                    <a:pt x="6812" y="12841"/>
                    <a:pt x="6812" y="12841"/>
                    <a:pt x="6901" y="12841"/>
                  </a:cubicBezTo>
                  <a:cubicBezTo>
                    <a:pt x="7080" y="12916"/>
                    <a:pt x="7260" y="12916"/>
                    <a:pt x="7349" y="12916"/>
                  </a:cubicBezTo>
                  <a:cubicBezTo>
                    <a:pt x="7529" y="12990"/>
                    <a:pt x="7439" y="12916"/>
                    <a:pt x="7529" y="12841"/>
                  </a:cubicBezTo>
                  <a:cubicBezTo>
                    <a:pt x="7529" y="12767"/>
                    <a:pt x="7618" y="12693"/>
                    <a:pt x="7618" y="12619"/>
                  </a:cubicBezTo>
                  <a:cubicBezTo>
                    <a:pt x="7618" y="12545"/>
                    <a:pt x="7618" y="12396"/>
                    <a:pt x="7618" y="12248"/>
                  </a:cubicBezTo>
                  <a:cubicBezTo>
                    <a:pt x="7529" y="12248"/>
                    <a:pt x="7439" y="12248"/>
                    <a:pt x="7439" y="12173"/>
                  </a:cubicBezTo>
                  <a:cubicBezTo>
                    <a:pt x="7349" y="12173"/>
                    <a:pt x="7170" y="12099"/>
                    <a:pt x="7170" y="12025"/>
                  </a:cubicBezTo>
                  <a:cubicBezTo>
                    <a:pt x="7170" y="12025"/>
                    <a:pt x="7349" y="11877"/>
                    <a:pt x="7349" y="11802"/>
                  </a:cubicBezTo>
                  <a:cubicBezTo>
                    <a:pt x="7439" y="11580"/>
                    <a:pt x="7618" y="11357"/>
                    <a:pt x="7708" y="11134"/>
                  </a:cubicBezTo>
                  <a:cubicBezTo>
                    <a:pt x="7798" y="11060"/>
                    <a:pt x="7798" y="11060"/>
                    <a:pt x="7798" y="10986"/>
                  </a:cubicBezTo>
                  <a:cubicBezTo>
                    <a:pt x="7887" y="10912"/>
                    <a:pt x="7887" y="10912"/>
                    <a:pt x="7887" y="10912"/>
                  </a:cubicBezTo>
                  <a:cubicBezTo>
                    <a:pt x="7977" y="10689"/>
                    <a:pt x="7887" y="10466"/>
                    <a:pt x="7887" y="10244"/>
                  </a:cubicBezTo>
                  <a:cubicBezTo>
                    <a:pt x="7887" y="10021"/>
                    <a:pt x="7887" y="9798"/>
                    <a:pt x="7977" y="9575"/>
                  </a:cubicBezTo>
                  <a:cubicBezTo>
                    <a:pt x="7977" y="9501"/>
                    <a:pt x="7977" y="9501"/>
                    <a:pt x="8066" y="9501"/>
                  </a:cubicBezTo>
                  <a:cubicBezTo>
                    <a:pt x="8156" y="9501"/>
                    <a:pt x="8246" y="9501"/>
                    <a:pt x="8335" y="9501"/>
                  </a:cubicBezTo>
                  <a:cubicBezTo>
                    <a:pt x="8425" y="9427"/>
                    <a:pt x="8604" y="9353"/>
                    <a:pt x="8694" y="9279"/>
                  </a:cubicBezTo>
                  <a:cubicBezTo>
                    <a:pt x="8783" y="9279"/>
                    <a:pt x="8694" y="9204"/>
                    <a:pt x="8694" y="9130"/>
                  </a:cubicBezTo>
                  <a:cubicBezTo>
                    <a:pt x="8694" y="9056"/>
                    <a:pt x="8694" y="8982"/>
                    <a:pt x="8694" y="8907"/>
                  </a:cubicBezTo>
                  <a:cubicBezTo>
                    <a:pt x="8694" y="8833"/>
                    <a:pt x="8783" y="8759"/>
                    <a:pt x="8873" y="8685"/>
                  </a:cubicBezTo>
                  <a:cubicBezTo>
                    <a:pt x="9052" y="8462"/>
                    <a:pt x="9232" y="8314"/>
                    <a:pt x="9411" y="8091"/>
                  </a:cubicBezTo>
                  <a:cubicBezTo>
                    <a:pt x="9411" y="8017"/>
                    <a:pt x="9500" y="8017"/>
                    <a:pt x="9500" y="7942"/>
                  </a:cubicBezTo>
                  <a:cubicBezTo>
                    <a:pt x="9500" y="7868"/>
                    <a:pt x="9500" y="7720"/>
                    <a:pt x="9500" y="7646"/>
                  </a:cubicBezTo>
                  <a:cubicBezTo>
                    <a:pt x="9500" y="7497"/>
                    <a:pt x="9232" y="7349"/>
                    <a:pt x="9321" y="7200"/>
                  </a:cubicBezTo>
                  <a:cubicBezTo>
                    <a:pt x="9321" y="7200"/>
                    <a:pt x="9321" y="7126"/>
                    <a:pt x="9321" y="7126"/>
                  </a:cubicBezTo>
                  <a:cubicBezTo>
                    <a:pt x="9411" y="7052"/>
                    <a:pt x="9500" y="7126"/>
                    <a:pt x="9500" y="7052"/>
                  </a:cubicBezTo>
                  <a:cubicBezTo>
                    <a:pt x="9590" y="7052"/>
                    <a:pt x="9590" y="6903"/>
                    <a:pt x="9590" y="6829"/>
                  </a:cubicBezTo>
                  <a:cubicBezTo>
                    <a:pt x="9680" y="6681"/>
                    <a:pt x="9769" y="6458"/>
                    <a:pt x="9859" y="6384"/>
                  </a:cubicBezTo>
                  <a:cubicBezTo>
                    <a:pt x="9949" y="6310"/>
                    <a:pt x="10128" y="6235"/>
                    <a:pt x="10128" y="6161"/>
                  </a:cubicBezTo>
                  <a:cubicBezTo>
                    <a:pt x="10217" y="6087"/>
                    <a:pt x="10217" y="6013"/>
                    <a:pt x="10307" y="6087"/>
                  </a:cubicBezTo>
                  <a:cubicBezTo>
                    <a:pt x="10397" y="6087"/>
                    <a:pt x="10576" y="6235"/>
                    <a:pt x="10666" y="6235"/>
                  </a:cubicBezTo>
                  <a:cubicBezTo>
                    <a:pt x="10755" y="6310"/>
                    <a:pt x="10755" y="6235"/>
                    <a:pt x="10755" y="6161"/>
                  </a:cubicBezTo>
                  <a:cubicBezTo>
                    <a:pt x="10845" y="6087"/>
                    <a:pt x="10934" y="6013"/>
                    <a:pt x="10934" y="5864"/>
                  </a:cubicBezTo>
                  <a:cubicBezTo>
                    <a:pt x="10934" y="5790"/>
                    <a:pt x="10934" y="5716"/>
                    <a:pt x="10934" y="5716"/>
                  </a:cubicBezTo>
                  <a:cubicBezTo>
                    <a:pt x="10934" y="5567"/>
                    <a:pt x="10934" y="5419"/>
                    <a:pt x="10934" y="5345"/>
                  </a:cubicBezTo>
                  <a:cubicBezTo>
                    <a:pt x="10934" y="5196"/>
                    <a:pt x="10934" y="5196"/>
                    <a:pt x="11114" y="5196"/>
                  </a:cubicBezTo>
                  <a:cubicBezTo>
                    <a:pt x="11114" y="5196"/>
                    <a:pt x="11114" y="5196"/>
                    <a:pt x="11203" y="5196"/>
                  </a:cubicBezTo>
                  <a:cubicBezTo>
                    <a:pt x="11203" y="5196"/>
                    <a:pt x="11293" y="5270"/>
                    <a:pt x="11293" y="5270"/>
                  </a:cubicBezTo>
                  <a:cubicBezTo>
                    <a:pt x="11383" y="5345"/>
                    <a:pt x="11562" y="5270"/>
                    <a:pt x="11651" y="5270"/>
                  </a:cubicBezTo>
                  <a:cubicBezTo>
                    <a:pt x="11741" y="5270"/>
                    <a:pt x="11741" y="5345"/>
                    <a:pt x="11831" y="5345"/>
                  </a:cubicBezTo>
                  <a:cubicBezTo>
                    <a:pt x="12010" y="5419"/>
                    <a:pt x="12100" y="5493"/>
                    <a:pt x="12279" y="5567"/>
                  </a:cubicBezTo>
                  <a:cubicBezTo>
                    <a:pt x="12368" y="5567"/>
                    <a:pt x="12368" y="5567"/>
                    <a:pt x="12458" y="5567"/>
                  </a:cubicBezTo>
                  <a:cubicBezTo>
                    <a:pt x="12548" y="5567"/>
                    <a:pt x="12637" y="5419"/>
                    <a:pt x="12637" y="5345"/>
                  </a:cubicBezTo>
                  <a:cubicBezTo>
                    <a:pt x="12548" y="5270"/>
                    <a:pt x="12548" y="5270"/>
                    <a:pt x="12458" y="5196"/>
                  </a:cubicBezTo>
                  <a:cubicBezTo>
                    <a:pt x="12458" y="5196"/>
                    <a:pt x="12637" y="5048"/>
                    <a:pt x="12637" y="4973"/>
                  </a:cubicBezTo>
                  <a:cubicBezTo>
                    <a:pt x="12727" y="4973"/>
                    <a:pt x="12727" y="4825"/>
                    <a:pt x="12727" y="4751"/>
                  </a:cubicBezTo>
                  <a:cubicBezTo>
                    <a:pt x="12727" y="4751"/>
                    <a:pt x="12727" y="4602"/>
                    <a:pt x="12727" y="4528"/>
                  </a:cubicBezTo>
                  <a:cubicBezTo>
                    <a:pt x="12727" y="4454"/>
                    <a:pt x="12637" y="4380"/>
                    <a:pt x="12548" y="4305"/>
                  </a:cubicBezTo>
                  <a:cubicBezTo>
                    <a:pt x="12637" y="4305"/>
                    <a:pt x="12817" y="4305"/>
                    <a:pt x="12996" y="4305"/>
                  </a:cubicBezTo>
                  <a:cubicBezTo>
                    <a:pt x="13085" y="4231"/>
                    <a:pt x="12996" y="4157"/>
                    <a:pt x="13175" y="4157"/>
                  </a:cubicBezTo>
                  <a:cubicBezTo>
                    <a:pt x="13265" y="4231"/>
                    <a:pt x="13444" y="4380"/>
                    <a:pt x="13444" y="4231"/>
                  </a:cubicBezTo>
                  <a:cubicBezTo>
                    <a:pt x="13444" y="4083"/>
                    <a:pt x="13265" y="4008"/>
                    <a:pt x="13354" y="3934"/>
                  </a:cubicBezTo>
                  <a:cubicBezTo>
                    <a:pt x="13444" y="3786"/>
                    <a:pt x="13534" y="3786"/>
                    <a:pt x="13713" y="3786"/>
                  </a:cubicBezTo>
                  <a:cubicBezTo>
                    <a:pt x="13802" y="3860"/>
                    <a:pt x="13802" y="3860"/>
                    <a:pt x="13892" y="3934"/>
                  </a:cubicBezTo>
                  <a:cubicBezTo>
                    <a:pt x="14071" y="4157"/>
                    <a:pt x="14161" y="4380"/>
                    <a:pt x="14340" y="4602"/>
                  </a:cubicBezTo>
                  <a:cubicBezTo>
                    <a:pt x="14430" y="4677"/>
                    <a:pt x="14430" y="4677"/>
                    <a:pt x="14430" y="4825"/>
                  </a:cubicBezTo>
                  <a:cubicBezTo>
                    <a:pt x="14430" y="4825"/>
                    <a:pt x="14430" y="4899"/>
                    <a:pt x="14520" y="4899"/>
                  </a:cubicBezTo>
                  <a:cubicBezTo>
                    <a:pt x="14520" y="4899"/>
                    <a:pt x="14520" y="4899"/>
                    <a:pt x="14609" y="4899"/>
                  </a:cubicBezTo>
                  <a:cubicBezTo>
                    <a:pt x="14609" y="4899"/>
                    <a:pt x="14609" y="4899"/>
                    <a:pt x="14609" y="4899"/>
                  </a:cubicBezTo>
                  <a:cubicBezTo>
                    <a:pt x="14699" y="4899"/>
                    <a:pt x="14788" y="4973"/>
                    <a:pt x="14788" y="4973"/>
                  </a:cubicBezTo>
                  <a:cubicBezTo>
                    <a:pt x="14878" y="4973"/>
                    <a:pt x="14968" y="4973"/>
                    <a:pt x="14968" y="4973"/>
                  </a:cubicBezTo>
                  <a:cubicBezTo>
                    <a:pt x="15147" y="5048"/>
                    <a:pt x="15057" y="5122"/>
                    <a:pt x="15237" y="5048"/>
                  </a:cubicBezTo>
                  <a:cubicBezTo>
                    <a:pt x="15237" y="4973"/>
                    <a:pt x="15326" y="4973"/>
                    <a:pt x="15326" y="4973"/>
                  </a:cubicBezTo>
                  <a:cubicBezTo>
                    <a:pt x="15416" y="4973"/>
                    <a:pt x="15505" y="4973"/>
                    <a:pt x="15505" y="4899"/>
                  </a:cubicBezTo>
                  <a:cubicBezTo>
                    <a:pt x="15595" y="4825"/>
                    <a:pt x="15595" y="4677"/>
                    <a:pt x="15685" y="4677"/>
                  </a:cubicBezTo>
                  <a:cubicBezTo>
                    <a:pt x="15864" y="4751"/>
                    <a:pt x="15864" y="4825"/>
                    <a:pt x="15954" y="4899"/>
                  </a:cubicBezTo>
                  <a:cubicBezTo>
                    <a:pt x="16133" y="4899"/>
                    <a:pt x="16222" y="4973"/>
                    <a:pt x="16312" y="5048"/>
                  </a:cubicBezTo>
                  <a:cubicBezTo>
                    <a:pt x="16402" y="5048"/>
                    <a:pt x="16402" y="5122"/>
                    <a:pt x="16491" y="5196"/>
                  </a:cubicBezTo>
                  <a:cubicBezTo>
                    <a:pt x="16581" y="5196"/>
                    <a:pt x="16491" y="5196"/>
                    <a:pt x="16581" y="5122"/>
                  </a:cubicBezTo>
                  <a:cubicBezTo>
                    <a:pt x="16581" y="5122"/>
                    <a:pt x="16581" y="5122"/>
                    <a:pt x="16671" y="5048"/>
                  </a:cubicBezTo>
                  <a:cubicBezTo>
                    <a:pt x="16671" y="5048"/>
                    <a:pt x="16671" y="5048"/>
                    <a:pt x="16760" y="4973"/>
                  </a:cubicBezTo>
                  <a:cubicBezTo>
                    <a:pt x="16760" y="4899"/>
                    <a:pt x="16760" y="4751"/>
                    <a:pt x="16760" y="4677"/>
                  </a:cubicBezTo>
                  <a:cubicBezTo>
                    <a:pt x="16850" y="4677"/>
                    <a:pt x="16939" y="4602"/>
                    <a:pt x="16939" y="4602"/>
                  </a:cubicBezTo>
                  <a:cubicBezTo>
                    <a:pt x="17029" y="4602"/>
                    <a:pt x="17119" y="4602"/>
                    <a:pt x="17119" y="4602"/>
                  </a:cubicBezTo>
                  <a:cubicBezTo>
                    <a:pt x="17119" y="4602"/>
                    <a:pt x="17298" y="4380"/>
                    <a:pt x="17298" y="4380"/>
                  </a:cubicBezTo>
                  <a:cubicBezTo>
                    <a:pt x="17298" y="4231"/>
                    <a:pt x="17208" y="4083"/>
                    <a:pt x="17208" y="4008"/>
                  </a:cubicBezTo>
                  <a:cubicBezTo>
                    <a:pt x="17208" y="3934"/>
                    <a:pt x="17298" y="3786"/>
                    <a:pt x="17298" y="3712"/>
                  </a:cubicBezTo>
                  <a:cubicBezTo>
                    <a:pt x="17298" y="3637"/>
                    <a:pt x="17298" y="3563"/>
                    <a:pt x="17298" y="3489"/>
                  </a:cubicBezTo>
                  <a:cubicBezTo>
                    <a:pt x="17298" y="3415"/>
                    <a:pt x="17298" y="3415"/>
                    <a:pt x="17388" y="3340"/>
                  </a:cubicBezTo>
                  <a:cubicBezTo>
                    <a:pt x="17388" y="3340"/>
                    <a:pt x="17388" y="3340"/>
                    <a:pt x="17388" y="3266"/>
                  </a:cubicBezTo>
                  <a:cubicBezTo>
                    <a:pt x="17477" y="3192"/>
                    <a:pt x="17388" y="3118"/>
                    <a:pt x="17477" y="3044"/>
                  </a:cubicBezTo>
                  <a:cubicBezTo>
                    <a:pt x="17477" y="2969"/>
                    <a:pt x="17567" y="2969"/>
                    <a:pt x="17567" y="2969"/>
                  </a:cubicBezTo>
                  <a:cubicBezTo>
                    <a:pt x="17656" y="2969"/>
                    <a:pt x="17656" y="2895"/>
                    <a:pt x="17656" y="2821"/>
                  </a:cubicBezTo>
                  <a:cubicBezTo>
                    <a:pt x="17746" y="2821"/>
                    <a:pt x="17746" y="2747"/>
                    <a:pt x="17836" y="2672"/>
                  </a:cubicBezTo>
                  <a:cubicBezTo>
                    <a:pt x="17836" y="2672"/>
                    <a:pt x="17836" y="2598"/>
                    <a:pt x="17836" y="2598"/>
                  </a:cubicBezTo>
                  <a:cubicBezTo>
                    <a:pt x="17925" y="2524"/>
                    <a:pt x="17925" y="2524"/>
                    <a:pt x="18015" y="2524"/>
                  </a:cubicBezTo>
                  <a:cubicBezTo>
                    <a:pt x="18015" y="2524"/>
                    <a:pt x="18105" y="2524"/>
                    <a:pt x="18194" y="2524"/>
                  </a:cubicBezTo>
                  <a:cubicBezTo>
                    <a:pt x="18284" y="2524"/>
                    <a:pt x="18284" y="2598"/>
                    <a:pt x="18373" y="2598"/>
                  </a:cubicBezTo>
                  <a:cubicBezTo>
                    <a:pt x="18463" y="2598"/>
                    <a:pt x="18553" y="2524"/>
                    <a:pt x="18553" y="2524"/>
                  </a:cubicBezTo>
                  <a:cubicBezTo>
                    <a:pt x="18553" y="2524"/>
                    <a:pt x="18553" y="2450"/>
                    <a:pt x="18553" y="2450"/>
                  </a:cubicBezTo>
                  <a:cubicBezTo>
                    <a:pt x="18553" y="2450"/>
                    <a:pt x="18642" y="2375"/>
                    <a:pt x="18642" y="2375"/>
                  </a:cubicBezTo>
                  <a:cubicBezTo>
                    <a:pt x="18642" y="2375"/>
                    <a:pt x="18642" y="2375"/>
                    <a:pt x="18732" y="2375"/>
                  </a:cubicBezTo>
                  <a:cubicBezTo>
                    <a:pt x="18732" y="2375"/>
                    <a:pt x="18732" y="2301"/>
                    <a:pt x="18732" y="2301"/>
                  </a:cubicBezTo>
                  <a:cubicBezTo>
                    <a:pt x="18822" y="2227"/>
                    <a:pt x="18822" y="2301"/>
                    <a:pt x="18911" y="2301"/>
                  </a:cubicBezTo>
                  <a:cubicBezTo>
                    <a:pt x="18911" y="2301"/>
                    <a:pt x="19001" y="2227"/>
                    <a:pt x="19001" y="2227"/>
                  </a:cubicBezTo>
                  <a:cubicBezTo>
                    <a:pt x="19001" y="2301"/>
                    <a:pt x="19090" y="2375"/>
                    <a:pt x="19090" y="2375"/>
                  </a:cubicBezTo>
                  <a:cubicBezTo>
                    <a:pt x="19180" y="2524"/>
                    <a:pt x="19180" y="2598"/>
                    <a:pt x="19359" y="2672"/>
                  </a:cubicBezTo>
                  <a:cubicBezTo>
                    <a:pt x="19449" y="2672"/>
                    <a:pt x="19359" y="2672"/>
                    <a:pt x="19449" y="2747"/>
                  </a:cubicBezTo>
                  <a:cubicBezTo>
                    <a:pt x="19449" y="2821"/>
                    <a:pt x="19449" y="2821"/>
                    <a:pt x="19449" y="2821"/>
                  </a:cubicBezTo>
                  <a:cubicBezTo>
                    <a:pt x="19628" y="2895"/>
                    <a:pt x="19807" y="2969"/>
                    <a:pt x="19897" y="3044"/>
                  </a:cubicBezTo>
                  <a:cubicBezTo>
                    <a:pt x="20076" y="3044"/>
                    <a:pt x="20076" y="3118"/>
                    <a:pt x="20076" y="3192"/>
                  </a:cubicBezTo>
                  <a:cubicBezTo>
                    <a:pt x="20166" y="3266"/>
                    <a:pt x="20256" y="3415"/>
                    <a:pt x="20166" y="3489"/>
                  </a:cubicBezTo>
                  <a:cubicBezTo>
                    <a:pt x="20166" y="3489"/>
                    <a:pt x="20076" y="3563"/>
                    <a:pt x="20076" y="3637"/>
                  </a:cubicBezTo>
                  <a:cubicBezTo>
                    <a:pt x="20076" y="3637"/>
                    <a:pt x="19987" y="3712"/>
                    <a:pt x="19897" y="3786"/>
                  </a:cubicBezTo>
                  <a:cubicBezTo>
                    <a:pt x="19807" y="3860"/>
                    <a:pt x="19807" y="3934"/>
                    <a:pt x="19807" y="4008"/>
                  </a:cubicBezTo>
                  <a:cubicBezTo>
                    <a:pt x="19807" y="4083"/>
                    <a:pt x="19807" y="4157"/>
                    <a:pt x="19807" y="4157"/>
                  </a:cubicBezTo>
                  <a:cubicBezTo>
                    <a:pt x="19807" y="4231"/>
                    <a:pt x="19807" y="4305"/>
                    <a:pt x="19897" y="4305"/>
                  </a:cubicBezTo>
                  <a:cubicBezTo>
                    <a:pt x="19897" y="4305"/>
                    <a:pt x="19987" y="4305"/>
                    <a:pt x="19987" y="4305"/>
                  </a:cubicBezTo>
                  <a:cubicBezTo>
                    <a:pt x="20076" y="4231"/>
                    <a:pt x="20076" y="4231"/>
                    <a:pt x="20076" y="4157"/>
                  </a:cubicBezTo>
                  <a:cubicBezTo>
                    <a:pt x="20166" y="4083"/>
                    <a:pt x="20166" y="3934"/>
                    <a:pt x="20256" y="3786"/>
                  </a:cubicBezTo>
                  <a:cubicBezTo>
                    <a:pt x="20256" y="3712"/>
                    <a:pt x="20345" y="3786"/>
                    <a:pt x="20435" y="3712"/>
                  </a:cubicBezTo>
                  <a:cubicBezTo>
                    <a:pt x="20524" y="3712"/>
                    <a:pt x="20524" y="3712"/>
                    <a:pt x="20614" y="3637"/>
                  </a:cubicBezTo>
                  <a:cubicBezTo>
                    <a:pt x="20614" y="3637"/>
                    <a:pt x="20704" y="3637"/>
                    <a:pt x="20704" y="3637"/>
                  </a:cubicBezTo>
                  <a:cubicBezTo>
                    <a:pt x="20793" y="3637"/>
                    <a:pt x="20793" y="3563"/>
                    <a:pt x="20883" y="3489"/>
                  </a:cubicBezTo>
                  <a:cubicBezTo>
                    <a:pt x="20883" y="3489"/>
                    <a:pt x="20883" y="3415"/>
                    <a:pt x="20883" y="3340"/>
                  </a:cubicBezTo>
                  <a:cubicBezTo>
                    <a:pt x="20883" y="3340"/>
                    <a:pt x="20973" y="3340"/>
                    <a:pt x="20883" y="3266"/>
                  </a:cubicBezTo>
                  <a:cubicBezTo>
                    <a:pt x="20883" y="3192"/>
                    <a:pt x="20973" y="3192"/>
                    <a:pt x="20883" y="3192"/>
                  </a:cubicBezTo>
                  <a:cubicBezTo>
                    <a:pt x="20883" y="3192"/>
                    <a:pt x="20883" y="3192"/>
                    <a:pt x="20883" y="3192"/>
                  </a:cubicBezTo>
                  <a:cubicBezTo>
                    <a:pt x="20883" y="3118"/>
                    <a:pt x="20883" y="3118"/>
                    <a:pt x="20883" y="3118"/>
                  </a:cubicBezTo>
                  <a:cubicBezTo>
                    <a:pt x="20973" y="3118"/>
                    <a:pt x="20973" y="3192"/>
                    <a:pt x="21062" y="3192"/>
                  </a:cubicBezTo>
                  <a:cubicBezTo>
                    <a:pt x="21152" y="3340"/>
                    <a:pt x="21152" y="3340"/>
                    <a:pt x="21331" y="3340"/>
                  </a:cubicBezTo>
                  <a:cubicBezTo>
                    <a:pt x="21421" y="3340"/>
                    <a:pt x="21421" y="3340"/>
                    <a:pt x="21510" y="3266"/>
                  </a:cubicBezTo>
                  <a:cubicBezTo>
                    <a:pt x="21510" y="3266"/>
                    <a:pt x="21510" y="3118"/>
                    <a:pt x="21510" y="3118"/>
                  </a:cubicBezTo>
                  <a:cubicBezTo>
                    <a:pt x="21510" y="2969"/>
                    <a:pt x="21421" y="2895"/>
                    <a:pt x="21421" y="2821"/>
                  </a:cubicBezTo>
                  <a:cubicBezTo>
                    <a:pt x="21421" y="2821"/>
                    <a:pt x="21331" y="2821"/>
                    <a:pt x="21331" y="2821"/>
                  </a:cubicBezTo>
                  <a:cubicBezTo>
                    <a:pt x="21331" y="2821"/>
                    <a:pt x="21331" y="2821"/>
                    <a:pt x="21331" y="2821"/>
                  </a:cubicBezTo>
                  <a:cubicBezTo>
                    <a:pt x="21331" y="2821"/>
                    <a:pt x="21331" y="2821"/>
                    <a:pt x="21241" y="2747"/>
                  </a:cubicBezTo>
                  <a:cubicBezTo>
                    <a:pt x="21241" y="2747"/>
                    <a:pt x="21152" y="2747"/>
                    <a:pt x="21152" y="2747"/>
                  </a:cubicBezTo>
                  <a:cubicBezTo>
                    <a:pt x="21062" y="2821"/>
                    <a:pt x="21152" y="3118"/>
                    <a:pt x="21062" y="3044"/>
                  </a:cubicBezTo>
                  <a:cubicBezTo>
                    <a:pt x="21152" y="3044"/>
                    <a:pt x="21062" y="2895"/>
                    <a:pt x="21062" y="2821"/>
                  </a:cubicBezTo>
                  <a:cubicBezTo>
                    <a:pt x="21062" y="2821"/>
                    <a:pt x="21062" y="2747"/>
                    <a:pt x="21062" y="2747"/>
                  </a:cubicBezTo>
                  <a:cubicBezTo>
                    <a:pt x="21062" y="2672"/>
                    <a:pt x="20973" y="2747"/>
                    <a:pt x="20973" y="2747"/>
                  </a:cubicBezTo>
                  <a:cubicBezTo>
                    <a:pt x="21062" y="2672"/>
                    <a:pt x="20973" y="2598"/>
                    <a:pt x="20883" y="2672"/>
                  </a:cubicBezTo>
                  <a:cubicBezTo>
                    <a:pt x="20883" y="2672"/>
                    <a:pt x="20883" y="2747"/>
                    <a:pt x="20883" y="2821"/>
                  </a:cubicBezTo>
                  <a:cubicBezTo>
                    <a:pt x="20883" y="2821"/>
                    <a:pt x="20973" y="2821"/>
                    <a:pt x="20883" y="2895"/>
                  </a:cubicBezTo>
                  <a:cubicBezTo>
                    <a:pt x="20883" y="2895"/>
                    <a:pt x="20883" y="2895"/>
                    <a:pt x="20883" y="2895"/>
                  </a:cubicBezTo>
                  <a:cubicBezTo>
                    <a:pt x="20793" y="2895"/>
                    <a:pt x="20883" y="2895"/>
                    <a:pt x="20883" y="2969"/>
                  </a:cubicBezTo>
                  <a:cubicBezTo>
                    <a:pt x="20883" y="3044"/>
                    <a:pt x="20883" y="3044"/>
                    <a:pt x="20883" y="2969"/>
                  </a:cubicBezTo>
                  <a:cubicBezTo>
                    <a:pt x="20793" y="2969"/>
                    <a:pt x="20883" y="2895"/>
                    <a:pt x="20793" y="2969"/>
                  </a:cubicBezTo>
                  <a:cubicBezTo>
                    <a:pt x="20793" y="2969"/>
                    <a:pt x="20704" y="2969"/>
                    <a:pt x="20704" y="3044"/>
                  </a:cubicBezTo>
                  <a:cubicBezTo>
                    <a:pt x="20704" y="2969"/>
                    <a:pt x="20793" y="2969"/>
                    <a:pt x="20793" y="2895"/>
                  </a:cubicBezTo>
                  <a:cubicBezTo>
                    <a:pt x="20793" y="2821"/>
                    <a:pt x="20704" y="2895"/>
                    <a:pt x="20704" y="2895"/>
                  </a:cubicBezTo>
                  <a:cubicBezTo>
                    <a:pt x="20614" y="2969"/>
                    <a:pt x="20524" y="2895"/>
                    <a:pt x="20524" y="2895"/>
                  </a:cubicBezTo>
                  <a:cubicBezTo>
                    <a:pt x="20435" y="2969"/>
                    <a:pt x="20345" y="3044"/>
                    <a:pt x="20345" y="3044"/>
                  </a:cubicBezTo>
                  <a:cubicBezTo>
                    <a:pt x="20345" y="3044"/>
                    <a:pt x="20345" y="3044"/>
                    <a:pt x="20345" y="2969"/>
                  </a:cubicBezTo>
                  <a:cubicBezTo>
                    <a:pt x="20345" y="2969"/>
                    <a:pt x="20345" y="2969"/>
                    <a:pt x="20345" y="2969"/>
                  </a:cubicBezTo>
                  <a:cubicBezTo>
                    <a:pt x="20435" y="2969"/>
                    <a:pt x="20435" y="2895"/>
                    <a:pt x="20524" y="2821"/>
                  </a:cubicBezTo>
                  <a:cubicBezTo>
                    <a:pt x="20524" y="2747"/>
                    <a:pt x="20524" y="2747"/>
                    <a:pt x="20524" y="2672"/>
                  </a:cubicBezTo>
                  <a:cubicBezTo>
                    <a:pt x="20524" y="2598"/>
                    <a:pt x="20524" y="2598"/>
                    <a:pt x="20524" y="2598"/>
                  </a:cubicBezTo>
                  <a:cubicBezTo>
                    <a:pt x="20524" y="2524"/>
                    <a:pt x="20524" y="2598"/>
                    <a:pt x="20524" y="2598"/>
                  </a:cubicBezTo>
                  <a:cubicBezTo>
                    <a:pt x="20524" y="2598"/>
                    <a:pt x="20435" y="2598"/>
                    <a:pt x="20435" y="2598"/>
                  </a:cubicBezTo>
                  <a:cubicBezTo>
                    <a:pt x="20435" y="2598"/>
                    <a:pt x="20345" y="2598"/>
                    <a:pt x="20345" y="2598"/>
                  </a:cubicBezTo>
                  <a:cubicBezTo>
                    <a:pt x="20345" y="2598"/>
                    <a:pt x="20345" y="2672"/>
                    <a:pt x="20256" y="2672"/>
                  </a:cubicBezTo>
                  <a:cubicBezTo>
                    <a:pt x="20256" y="2672"/>
                    <a:pt x="20256" y="2598"/>
                    <a:pt x="20345" y="2598"/>
                  </a:cubicBezTo>
                  <a:cubicBezTo>
                    <a:pt x="20345" y="2524"/>
                    <a:pt x="20435" y="2524"/>
                    <a:pt x="20524" y="2450"/>
                  </a:cubicBezTo>
                  <a:cubicBezTo>
                    <a:pt x="20435" y="2450"/>
                    <a:pt x="20345" y="2375"/>
                    <a:pt x="20256" y="2375"/>
                  </a:cubicBezTo>
                  <a:cubicBezTo>
                    <a:pt x="20166" y="2375"/>
                    <a:pt x="20076" y="2375"/>
                    <a:pt x="19987" y="2375"/>
                  </a:cubicBezTo>
                  <a:cubicBezTo>
                    <a:pt x="20076" y="2375"/>
                    <a:pt x="20076" y="2301"/>
                    <a:pt x="19987" y="2301"/>
                  </a:cubicBezTo>
                  <a:cubicBezTo>
                    <a:pt x="19987" y="2301"/>
                    <a:pt x="19987" y="2301"/>
                    <a:pt x="20076" y="2301"/>
                  </a:cubicBezTo>
                  <a:cubicBezTo>
                    <a:pt x="19897" y="2301"/>
                    <a:pt x="19807" y="2227"/>
                    <a:pt x="19718" y="2227"/>
                  </a:cubicBezTo>
                  <a:cubicBezTo>
                    <a:pt x="19718" y="2227"/>
                    <a:pt x="19718" y="2227"/>
                    <a:pt x="19807" y="2227"/>
                  </a:cubicBezTo>
                  <a:cubicBezTo>
                    <a:pt x="19718" y="2153"/>
                    <a:pt x="19718" y="2227"/>
                    <a:pt x="19628" y="2227"/>
                  </a:cubicBezTo>
                  <a:cubicBezTo>
                    <a:pt x="19539" y="2153"/>
                    <a:pt x="19718" y="2079"/>
                    <a:pt x="19718" y="2079"/>
                  </a:cubicBezTo>
                  <a:cubicBezTo>
                    <a:pt x="19628" y="2079"/>
                    <a:pt x="19628" y="2079"/>
                    <a:pt x="19628" y="2079"/>
                  </a:cubicBezTo>
                  <a:cubicBezTo>
                    <a:pt x="19628" y="2004"/>
                    <a:pt x="20076" y="2153"/>
                    <a:pt x="20076" y="2153"/>
                  </a:cubicBezTo>
                  <a:cubicBezTo>
                    <a:pt x="20345" y="2227"/>
                    <a:pt x="20614" y="2227"/>
                    <a:pt x="20883" y="2227"/>
                  </a:cubicBezTo>
                  <a:cubicBezTo>
                    <a:pt x="20793" y="2227"/>
                    <a:pt x="20973" y="2153"/>
                    <a:pt x="21062" y="2153"/>
                  </a:cubicBezTo>
                  <a:cubicBezTo>
                    <a:pt x="21062" y="2153"/>
                    <a:pt x="21062" y="2153"/>
                    <a:pt x="21062" y="2079"/>
                  </a:cubicBezTo>
                  <a:cubicBezTo>
                    <a:pt x="21062" y="2079"/>
                    <a:pt x="21062" y="2079"/>
                    <a:pt x="21062" y="2079"/>
                  </a:cubicBezTo>
                  <a:cubicBezTo>
                    <a:pt x="21062" y="2004"/>
                    <a:pt x="21062" y="2004"/>
                    <a:pt x="21152" y="2004"/>
                  </a:cubicBezTo>
                  <a:cubicBezTo>
                    <a:pt x="21152" y="2004"/>
                    <a:pt x="21152" y="1930"/>
                    <a:pt x="21152" y="1930"/>
                  </a:cubicBezTo>
                  <a:cubicBezTo>
                    <a:pt x="21241" y="1856"/>
                    <a:pt x="21331" y="1856"/>
                    <a:pt x="21331" y="1856"/>
                  </a:cubicBezTo>
                  <a:cubicBezTo>
                    <a:pt x="21421" y="1856"/>
                    <a:pt x="21421" y="1856"/>
                    <a:pt x="21510" y="1856"/>
                  </a:cubicBezTo>
                  <a:cubicBezTo>
                    <a:pt x="21600" y="1856"/>
                    <a:pt x="21600" y="1856"/>
                    <a:pt x="21600" y="1856"/>
                  </a:cubicBezTo>
                  <a:cubicBezTo>
                    <a:pt x="21600" y="1782"/>
                    <a:pt x="21600" y="1782"/>
                    <a:pt x="21600" y="1782"/>
                  </a:cubicBezTo>
                  <a:close/>
                  <a:moveTo>
                    <a:pt x="16850" y="297"/>
                  </a:moveTo>
                  <a:cubicBezTo>
                    <a:pt x="16850" y="371"/>
                    <a:pt x="16939" y="297"/>
                    <a:pt x="16939" y="297"/>
                  </a:cubicBezTo>
                  <a:cubicBezTo>
                    <a:pt x="17029" y="297"/>
                    <a:pt x="17029" y="297"/>
                    <a:pt x="17029" y="297"/>
                  </a:cubicBezTo>
                  <a:cubicBezTo>
                    <a:pt x="17029" y="371"/>
                    <a:pt x="17029" y="371"/>
                    <a:pt x="16939" y="371"/>
                  </a:cubicBezTo>
                  <a:cubicBezTo>
                    <a:pt x="16939" y="446"/>
                    <a:pt x="17029" y="520"/>
                    <a:pt x="17029" y="520"/>
                  </a:cubicBezTo>
                  <a:cubicBezTo>
                    <a:pt x="17119" y="520"/>
                    <a:pt x="17208" y="446"/>
                    <a:pt x="17208" y="446"/>
                  </a:cubicBezTo>
                  <a:cubicBezTo>
                    <a:pt x="17208" y="446"/>
                    <a:pt x="17208" y="446"/>
                    <a:pt x="17208" y="371"/>
                  </a:cubicBezTo>
                  <a:cubicBezTo>
                    <a:pt x="17208" y="371"/>
                    <a:pt x="17298" y="446"/>
                    <a:pt x="17298" y="446"/>
                  </a:cubicBezTo>
                  <a:cubicBezTo>
                    <a:pt x="17388" y="446"/>
                    <a:pt x="17388" y="371"/>
                    <a:pt x="17388" y="371"/>
                  </a:cubicBezTo>
                  <a:cubicBezTo>
                    <a:pt x="17477" y="371"/>
                    <a:pt x="17477" y="371"/>
                    <a:pt x="17477" y="371"/>
                  </a:cubicBezTo>
                  <a:cubicBezTo>
                    <a:pt x="17477" y="371"/>
                    <a:pt x="17477" y="371"/>
                    <a:pt x="17567" y="371"/>
                  </a:cubicBezTo>
                  <a:cubicBezTo>
                    <a:pt x="17567" y="371"/>
                    <a:pt x="17656" y="223"/>
                    <a:pt x="17567" y="223"/>
                  </a:cubicBezTo>
                  <a:cubicBezTo>
                    <a:pt x="17567" y="223"/>
                    <a:pt x="17477" y="446"/>
                    <a:pt x="17388" y="297"/>
                  </a:cubicBezTo>
                  <a:cubicBezTo>
                    <a:pt x="17477" y="297"/>
                    <a:pt x="17388" y="223"/>
                    <a:pt x="17388" y="223"/>
                  </a:cubicBezTo>
                  <a:cubicBezTo>
                    <a:pt x="17388" y="223"/>
                    <a:pt x="17477" y="149"/>
                    <a:pt x="17477" y="74"/>
                  </a:cubicBezTo>
                  <a:cubicBezTo>
                    <a:pt x="17388" y="149"/>
                    <a:pt x="17388" y="149"/>
                    <a:pt x="17298" y="149"/>
                  </a:cubicBezTo>
                  <a:cubicBezTo>
                    <a:pt x="17298" y="149"/>
                    <a:pt x="17298" y="149"/>
                    <a:pt x="17298" y="74"/>
                  </a:cubicBezTo>
                  <a:cubicBezTo>
                    <a:pt x="17298" y="149"/>
                    <a:pt x="17298" y="149"/>
                    <a:pt x="17298" y="149"/>
                  </a:cubicBezTo>
                  <a:cubicBezTo>
                    <a:pt x="17208" y="149"/>
                    <a:pt x="17298" y="74"/>
                    <a:pt x="17298" y="0"/>
                  </a:cubicBezTo>
                  <a:cubicBezTo>
                    <a:pt x="17208" y="0"/>
                    <a:pt x="17208" y="0"/>
                    <a:pt x="17208" y="74"/>
                  </a:cubicBezTo>
                  <a:cubicBezTo>
                    <a:pt x="17208" y="-74"/>
                    <a:pt x="17119" y="74"/>
                    <a:pt x="17119" y="0"/>
                  </a:cubicBezTo>
                  <a:cubicBezTo>
                    <a:pt x="17029" y="74"/>
                    <a:pt x="17119" y="74"/>
                    <a:pt x="17119" y="149"/>
                  </a:cubicBezTo>
                  <a:cubicBezTo>
                    <a:pt x="17208" y="149"/>
                    <a:pt x="17208" y="149"/>
                    <a:pt x="17208" y="223"/>
                  </a:cubicBezTo>
                  <a:cubicBezTo>
                    <a:pt x="17208" y="223"/>
                    <a:pt x="17029" y="149"/>
                    <a:pt x="17029" y="149"/>
                  </a:cubicBezTo>
                  <a:cubicBezTo>
                    <a:pt x="16939" y="149"/>
                    <a:pt x="17029" y="149"/>
                    <a:pt x="17029" y="223"/>
                  </a:cubicBezTo>
                  <a:cubicBezTo>
                    <a:pt x="16939" y="223"/>
                    <a:pt x="16939" y="149"/>
                    <a:pt x="16850" y="223"/>
                  </a:cubicBezTo>
                  <a:cubicBezTo>
                    <a:pt x="16850" y="223"/>
                    <a:pt x="16850" y="223"/>
                    <a:pt x="16939" y="223"/>
                  </a:cubicBezTo>
                  <a:cubicBezTo>
                    <a:pt x="16850" y="223"/>
                    <a:pt x="16850" y="297"/>
                    <a:pt x="16850" y="297"/>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78" name="Shape 769">
              <a:extLst>
                <a:ext uri="{FF2B5EF4-FFF2-40B4-BE49-F238E27FC236}">
                  <a16:creationId xmlns:a16="http://schemas.microsoft.com/office/drawing/2014/main" id="{A4746171-E46B-4A79-86E1-3A38FBF46CE2}"/>
                </a:ext>
              </a:extLst>
            </p:cNvPr>
            <p:cNvSpPr/>
            <p:nvPr/>
          </p:nvSpPr>
          <p:spPr>
            <a:xfrm>
              <a:off x="4581683" y="7545161"/>
              <a:ext cx="683484" cy="434508"/>
            </a:xfrm>
            <a:custGeom>
              <a:avLst/>
              <a:gdLst/>
              <a:ahLst/>
              <a:cxnLst>
                <a:cxn ang="0">
                  <a:pos x="wd2" y="hd2"/>
                </a:cxn>
                <a:cxn ang="5400000">
                  <a:pos x="wd2" y="hd2"/>
                </a:cxn>
                <a:cxn ang="10800000">
                  <a:pos x="wd2" y="hd2"/>
                </a:cxn>
                <a:cxn ang="16200000">
                  <a:pos x="wd2" y="hd2"/>
                </a:cxn>
              </a:cxnLst>
              <a:rect l="0" t="0" r="r" b="b"/>
              <a:pathLst>
                <a:path w="21600" h="21400" extrusionOk="0">
                  <a:moveTo>
                    <a:pt x="21600" y="12600"/>
                  </a:moveTo>
                  <a:cubicBezTo>
                    <a:pt x="21086" y="12600"/>
                    <a:pt x="21086" y="11800"/>
                    <a:pt x="21600" y="11000"/>
                  </a:cubicBezTo>
                  <a:cubicBezTo>
                    <a:pt x="21600" y="11000"/>
                    <a:pt x="21600" y="8600"/>
                    <a:pt x="21086" y="8600"/>
                  </a:cubicBezTo>
                  <a:cubicBezTo>
                    <a:pt x="21086" y="8600"/>
                    <a:pt x="21086" y="9400"/>
                    <a:pt x="21086" y="9400"/>
                  </a:cubicBezTo>
                  <a:cubicBezTo>
                    <a:pt x="20571" y="9400"/>
                    <a:pt x="20571" y="9400"/>
                    <a:pt x="20571" y="9400"/>
                  </a:cubicBezTo>
                  <a:cubicBezTo>
                    <a:pt x="20571" y="9400"/>
                    <a:pt x="20571" y="9400"/>
                    <a:pt x="20571" y="9400"/>
                  </a:cubicBezTo>
                  <a:cubicBezTo>
                    <a:pt x="20571" y="9400"/>
                    <a:pt x="20571" y="10200"/>
                    <a:pt x="20571" y="10200"/>
                  </a:cubicBezTo>
                  <a:cubicBezTo>
                    <a:pt x="20057" y="10200"/>
                    <a:pt x="20057" y="10200"/>
                    <a:pt x="19543" y="10200"/>
                  </a:cubicBezTo>
                  <a:cubicBezTo>
                    <a:pt x="19543" y="10200"/>
                    <a:pt x="19029" y="9400"/>
                    <a:pt x="19029" y="9400"/>
                  </a:cubicBezTo>
                  <a:cubicBezTo>
                    <a:pt x="18514" y="9400"/>
                    <a:pt x="19029" y="8600"/>
                    <a:pt x="18514" y="8600"/>
                  </a:cubicBezTo>
                  <a:cubicBezTo>
                    <a:pt x="18514" y="8600"/>
                    <a:pt x="18514" y="8600"/>
                    <a:pt x="18000" y="8600"/>
                  </a:cubicBezTo>
                  <a:cubicBezTo>
                    <a:pt x="18000" y="7800"/>
                    <a:pt x="17486" y="7800"/>
                    <a:pt x="17486" y="7800"/>
                  </a:cubicBezTo>
                  <a:cubicBezTo>
                    <a:pt x="16971" y="7800"/>
                    <a:pt x="16971" y="7800"/>
                    <a:pt x="16971" y="7800"/>
                  </a:cubicBezTo>
                  <a:cubicBezTo>
                    <a:pt x="16971" y="7000"/>
                    <a:pt x="17486" y="5400"/>
                    <a:pt x="17486" y="4600"/>
                  </a:cubicBezTo>
                  <a:cubicBezTo>
                    <a:pt x="18000" y="3800"/>
                    <a:pt x="17486" y="3000"/>
                    <a:pt x="16971" y="3000"/>
                  </a:cubicBezTo>
                  <a:cubicBezTo>
                    <a:pt x="16457" y="2200"/>
                    <a:pt x="15943" y="1400"/>
                    <a:pt x="15429" y="1400"/>
                  </a:cubicBezTo>
                  <a:cubicBezTo>
                    <a:pt x="14914" y="1400"/>
                    <a:pt x="14914" y="1400"/>
                    <a:pt x="14400" y="1400"/>
                  </a:cubicBezTo>
                  <a:cubicBezTo>
                    <a:pt x="14400" y="1400"/>
                    <a:pt x="13886" y="1400"/>
                    <a:pt x="13886" y="1400"/>
                  </a:cubicBezTo>
                  <a:cubicBezTo>
                    <a:pt x="13886" y="600"/>
                    <a:pt x="13371" y="600"/>
                    <a:pt x="13371" y="1400"/>
                  </a:cubicBezTo>
                  <a:cubicBezTo>
                    <a:pt x="13371" y="1400"/>
                    <a:pt x="13371" y="600"/>
                    <a:pt x="13371" y="600"/>
                  </a:cubicBezTo>
                  <a:cubicBezTo>
                    <a:pt x="12857" y="-200"/>
                    <a:pt x="12857" y="-200"/>
                    <a:pt x="12857" y="600"/>
                  </a:cubicBezTo>
                  <a:cubicBezTo>
                    <a:pt x="12857" y="-200"/>
                    <a:pt x="12343" y="-200"/>
                    <a:pt x="12343" y="600"/>
                  </a:cubicBezTo>
                  <a:cubicBezTo>
                    <a:pt x="12343" y="600"/>
                    <a:pt x="11829" y="600"/>
                    <a:pt x="11829" y="1400"/>
                  </a:cubicBezTo>
                  <a:cubicBezTo>
                    <a:pt x="11829" y="2200"/>
                    <a:pt x="12857" y="600"/>
                    <a:pt x="12857" y="2200"/>
                  </a:cubicBezTo>
                  <a:cubicBezTo>
                    <a:pt x="12343" y="1400"/>
                    <a:pt x="12857" y="2200"/>
                    <a:pt x="12857" y="2200"/>
                  </a:cubicBezTo>
                  <a:cubicBezTo>
                    <a:pt x="12343" y="2200"/>
                    <a:pt x="12343" y="2200"/>
                    <a:pt x="12343" y="2200"/>
                  </a:cubicBezTo>
                  <a:cubicBezTo>
                    <a:pt x="11829" y="2200"/>
                    <a:pt x="11829" y="2200"/>
                    <a:pt x="11829" y="2200"/>
                  </a:cubicBezTo>
                  <a:cubicBezTo>
                    <a:pt x="11829" y="2200"/>
                    <a:pt x="11314" y="2200"/>
                    <a:pt x="11314" y="2200"/>
                  </a:cubicBezTo>
                  <a:cubicBezTo>
                    <a:pt x="11314" y="2200"/>
                    <a:pt x="11314" y="2200"/>
                    <a:pt x="10800" y="2200"/>
                  </a:cubicBezTo>
                  <a:cubicBezTo>
                    <a:pt x="10800" y="2200"/>
                    <a:pt x="10286" y="2200"/>
                    <a:pt x="10286" y="2200"/>
                  </a:cubicBezTo>
                  <a:cubicBezTo>
                    <a:pt x="10286" y="3000"/>
                    <a:pt x="9771" y="3000"/>
                    <a:pt x="9771" y="3000"/>
                  </a:cubicBezTo>
                  <a:cubicBezTo>
                    <a:pt x="9257" y="2200"/>
                    <a:pt x="9257" y="2200"/>
                    <a:pt x="9257" y="2200"/>
                  </a:cubicBezTo>
                  <a:cubicBezTo>
                    <a:pt x="9257" y="2200"/>
                    <a:pt x="9257" y="2200"/>
                    <a:pt x="8743" y="2200"/>
                  </a:cubicBezTo>
                  <a:cubicBezTo>
                    <a:pt x="8743" y="3000"/>
                    <a:pt x="8229" y="3000"/>
                    <a:pt x="8229" y="2200"/>
                  </a:cubicBezTo>
                  <a:cubicBezTo>
                    <a:pt x="8229" y="2200"/>
                    <a:pt x="8229" y="2200"/>
                    <a:pt x="8229" y="2200"/>
                  </a:cubicBezTo>
                  <a:cubicBezTo>
                    <a:pt x="7714" y="2200"/>
                    <a:pt x="7714" y="2200"/>
                    <a:pt x="7200" y="3000"/>
                  </a:cubicBezTo>
                  <a:cubicBezTo>
                    <a:pt x="7714" y="3000"/>
                    <a:pt x="7200" y="3800"/>
                    <a:pt x="7200" y="3000"/>
                  </a:cubicBezTo>
                  <a:cubicBezTo>
                    <a:pt x="7714" y="4600"/>
                    <a:pt x="5657" y="4600"/>
                    <a:pt x="6171" y="3000"/>
                  </a:cubicBezTo>
                  <a:cubicBezTo>
                    <a:pt x="5657" y="3000"/>
                    <a:pt x="5143" y="3000"/>
                    <a:pt x="5143" y="3800"/>
                  </a:cubicBezTo>
                  <a:cubicBezTo>
                    <a:pt x="5143" y="3000"/>
                    <a:pt x="5143" y="3800"/>
                    <a:pt x="5143" y="3800"/>
                  </a:cubicBezTo>
                  <a:cubicBezTo>
                    <a:pt x="5143" y="3800"/>
                    <a:pt x="4629" y="3800"/>
                    <a:pt x="4629" y="3800"/>
                  </a:cubicBezTo>
                  <a:cubicBezTo>
                    <a:pt x="4629" y="4600"/>
                    <a:pt x="4629" y="4600"/>
                    <a:pt x="4629" y="4600"/>
                  </a:cubicBezTo>
                  <a:cubicBezTo>
                    <a:pt x="4629" y="4600"/>
                    <a:pt x="5143" y="4600"/>
                    <a:pt x="5143" y="5400"/>
                  </a:cubicBezTo>
                  <a:cubicBezTo>
                    <a:pt x="5143" y="5400"/>
                    <a:pt x="5143" y="5400"/>
                    <a:pt x="5143" y="5400"/>
                  </a:cubicBezTo>
                  <a:cubicBezTo>
                    <a:pt x="4629" y="5400"/>
                    <a:pt x="4629" y="6200"/>
                    <a:pt x="4629" y="6200"/>
                  </a:cubicBezTo>
                  <a:cubicBezTo>
                    <a:pt x="4629" y="7000"/>
                    <a:pt x="4114" y="7000"/>
                    <a:pt x="4114" y="7800"/>
                  </a:cubicBezTo>
                  <a:cubicBezTo>
                    <a:pt x="3600" y="7800"/>
                    <a:pt x="3600" y="8600"/>
                    <a:pt x="3086" y="8600"/>
                  </a:cubicBezTo>
                  <a:cubicBezTo>
                    <a:pt x="3086" y="9400"/>
                    <a:pt x="2571" y="9400"/>
                    <a:pt x="2571" y="9400"/>
                  </a:cubicBezTo>
                  <a:cubicBezTo>
                    <a:pt x="2571" y="9400"/>
                    <a:pt x="2571" y="9400"/>
                    <a:pt x="2571" y="10200"/>
                  </a:cubicBezTo>
                  <a:cubicBezTo>
                    <a:pt x="2571" y="11000"/>
                    <a:pt x="2571" y="11000"/>
                    <a:pt x="2057" y="11800"/>
                  </a:cubicBezTo>
                  <a:cubicBezTo>
                    <a:pt x="1543" y="12600"/>
                    <a:pt x="1029" y="12600"/>
                    <a:pt x="1029" y="13400"/>
                  </a:cubicBezTo>
                  <a:cubicBezTo>
                    <a:pt x="1029" y="13400"/>
                    <a:pt x="1029" y="13400"/>
                    <a:pt x="1029" y="13400"/>
                  </a:cubicBezTo>
                  <a:cubicBezTo>
                    <a:pt x="1029" y="14200"/>
                    <a:pt x="1029" y="14200"/>
                    <a:pt x="514" y="14200"/>
                  </a:cubicBezTo>
                  <a:cubicBezTo>
                    <a:pt x="514" y="14200"/>
                    <a:pt x="514" y="15000"/>
                    <a:pt x="514" y="15000"/>
                  </a:cubicBezTo>
                  <a:cubicBezTo>
                    <a:pt x="1029" y="15000"/>
                    <a:pt x="1029" y="16600"/>
                    <a:pt x="514" y="16600"/>
                  </a:cubicBezTo>
                  <a:cubicBezTo>
                    <a:pt x="514" y="16600"/>
                    <a:pt x="514" y="16600"/>
                    <a:pt x="0" y="17400"/>
                  </a:cubicBezTo>
                  <a:cubicBezTo>
                    <a:pt x="0" y="17400"/>
                    <a:pt x="514" y="17400"/>
                    <a:pt x="0" y="18200"/>
                  </a:cubicBezTo>
                  <a:cubicBezTo>
                    <a:pt x="514" y="18200"/>
                    <a:pt x="1029" y="18200"/>
                    <a:pt x="1543" y="17400"/>
                  </a:cubicBezTo>
                  <a:cubicBezTo>
                    <a:pt x="2057" y="16600"/>
                    <a:pt x="1543" y="17400"/>
                    <a:pt x="1543" y="15800"/>
                  </a:cubicBezTo>
                  <a:cubicBezTo>
                    <a:pt x="1543" y="15000"/>
                    <a:pt x="2057" y="15000"/>
                    <a:pt x="2571" y="15000"/>
                  </a:cubicBezTo>
                  <a:cubicBezTo>
                    <a:pt x="2571" y="15000"/>
                    <a:pt x="3600" y="14200"/>
                    <a:pt x="4114" y="15000"/>
                  </a:cubicBezTo>
                  <a:cubicBezTo>
                    <a:pt x="4114" y="15000"/>
                    <a:pt x="4114" y="15000"/>
                    <a:pt x="4114" y="15800"/>
                  </a:cubicBezTo>
                  <a:cubicBezTo>
                    <a:pt x="4114" y="15800"/>
                    <a:pt x="4114" y="16600"/>
                    <a:pt x="4114" y="16600"/>
                  </a:cubicBezTo>
                  <a:cubicBezTo>
                    <a:pt x="4114" y="16600"/>
                    <a:pt x="4114" y="17400"/>
                    <a:pt x="4114" y="18200"/>
                  </a:cubicBezTo>
                  <a:cubicBezTo>
                    <a:pt x="4114" y="18200"/>
                    <a:pt x="4629" y="18200"/>
                    <a:pt x="4629" y="18200"/>
                  </a:cubicBezTo>
                  <a:cubicBezTo>
                    <a:pt x="4629" y="18200"/>
                    <a:pt x="4629" y="18200"/>
                    <a:pt x="4629" y="18200"/>
                  </a:cubicBezTo>
                  <a:cubicBezTo>
                    <a:pt x="4629" y="18200"/>
                    <a:pt x="4629" y="19000"/>
                    <a:pt x="4629" y="19000"/>
                  </a:cubicBezTo>
                  <a:cubicBezTo>
                    <a:pt x="4629" y="19000"/>
                    <a:pt x="4629" y="19000"/>
                    <a:pt x="4629" y="19000"/>
                  </a:cubicBezTo>
                  <a:cubicBezTo>
                    <a:pt x="5143" y="19000"/>
                    <a:pt x="5143" y="20600"/>
                    <a:pt x="5657" y="20600"/>
                  </a:cubicBezTo>
                  <a:cubicBezTo>
                    <a:pt x="5657" y="20600"/>
                    <a:pt x="5657" y="20600"/>
                    <a:pt x="6171" y="20600"/>
                  </a:cubicBezTo>
                  <a:cubicBezTo>
                    <a:pt x="6171" y="20600"/>
                    <a:pt x="6686" y="20600"/>
                    <a:pt x="6686" y="20600"/>
                  </a:cubicBezTo>
                  <a:cubicBezTo>
                    <a:pt x="7200" y="19800"/>
                    <a:pt x="7714" y="19800"/>
                    <a:pt x="8229" y="19800"/>
                  </a:cubicBezTo>
                  <a:cubicBezTo>
                    <a:pt x="8229" y="19800"/>
                    <a:pt x="8743" y="20600"/>
                    <a:pt x="9257" y="20600"/>
                  </a:cubicBezTo>
                  <a:cubicBezTo>
                    <a:pt x="9257" y="20600"/>
                    <a:pt x="9257" y="19800"/>
                    <a:pt x="9257" y="19800"/>
                  </a:cubicBezTo>
                  <a:cubicBezTo>
                    <a:pt x="9257" y="19800"/>
                    <a:pt x="9771" y="19800"/>
                    <a:pt x="9771" y="19800"/>
                  </a:cubicBezTo>
                  <a:cubicBezTo>
                    <a:pt x="9771" y="19000"/>
                    <a:pt x="9771" y="19000"/>
                    <a:pt x="9771" y="18200"/>
                  </a:cubicBezTo>
                  <a:cubicBezTo>
                    <a:pt x="10286" y="18200"/>
                    <a:pt x="10286" y="18200"/>
                    <a:pt x="10286" y="18200"/>
                  </a:cubicBezTo>
                  <a:cubicBezTo>
                    <a:pt x="10800" y="17400"/>
                    <a:pt x="10286" y="16600"/>
                    <a:pt x="10286" y="16600"/>
                  </a:cubicBezTo>
                  <a:cubicBezTo>
                    <a:pt x="10286" y="16600"/>
                    <a:pt x="10800" y="15800"/>
                    <a:pt x="10800" y="15800"/>
                  </a:cubicBezTo>
                  <a:cubicBezTo>
                    <a:pt x="11314" y="15800"/>
                    <a:pt x="11314" y="15000"/>
                    <a:pt x="11314" y="15000"/>
                  </a:cubicBezTo>
                  <a:cubicBezTo>
                    <a:pt x="11829" y="14200"/>
                    <a:pt x="11829" y="14200"/>
                    <a:pt x="11829" y="15000"/>
                  </a:cubicBezTo>
                  <a:cubicBezTo>
                    <a:pt x="11829" y="15800"/>
                    <a:pt x="11829" y="16600"/>
                    <a:pt x="11829" y="16600"/>
                  </a:cubicBezTo>
                  <a:cubicBezTo>
                    <a:pt x="11829" y="17400"/>
                    <a:pt x="12343" y="17400"/>
                    <a:pt x="12343" y="17400"/>
                  </a:cubicBezTo>
                  <a:cubicBezTo>
                    <a:pt x="12857" y="17400"/>
                    <a:pt x="12857" y="18200"/>
                    <a:pt x="12857" y="18200"/>
                  </a:cubicBezTo>
                  <a:cubicBezTo>
                    <a:pt x="13371" y="18200"/>
                    <a:pt x="13371" y="18200"/>
                    <a:pt x="13371" y="18200"/>
                  </a:cubicBezTo>
                  <a:cubicBezTo>
                    <a:pt x="13886" y="18200"/>
                    <a:pt x="13886" y="19000"/>
                    <a:pt x="13371" y="19800"/>
                  </a:cubicBezTo>
                  <a:cubicBezTo>
                    <a:pt x="13886" y="19800"/>
                    <a:pt x="14400" y="20600"/>
                    <a:pt x="14400" y="21400"/>
                  </a:cubicBezTo>
                  <a:cubicBezTo>
                    <a:pt x="14400" y="21400"/>
                    <a:pt x="14914" y="21400"/>
                    <a:pt x="14914" y="20600"/>
                  </a:cubicBezTo>
                  <a:cubicBezTo>
                    <a:pt x="14914" y="20600"/>
                    <a:pt x="14400" y="19800"/>
                    <a:pt x="14400" y="19800"/>
                  </a:cubicBezTo>
                  <a:cubicBezTo>
                    <a:pt x="14400" y="19800"/>
                    <a:pt x="14400" y="19000"/>
                    <a:pt x="14400" y="19000"/>
                  </a:cubicBezTo>
                  <a:cubicBezTo>
                    <a:pt x="14914" y="19000"/>
                    <a:pt x="14914" y="19000"/>
                    <a:pt x="14914" y="19000"/>
                  </a:cubicBezTo>
                  <a:cubicBezTo>
                    <a:pt x="14914" y="18200"/>
                    <a:pt x="14914" y="18200"/>
                    <a:pt x="14914" y="18200"/>
                  </a:cubicBezTo>
                  <a:cubicBezTo>
                    <a:pt x="14914" y="18200"/>
                    <a:pt x="15429" y="17400"/>
                    <a:pt x="15429" y="17400"/>
                  </a:cubicBezTo>
                  <a:cubicBezTo>
                    <a:pt x="15429" y="17400"/>
                    <a:pt x="15943" y="16600"/>
                    <a:pt x="15943" y="15800"/>
                  </a:cubicBezTo>
                  <a:cubicBezTo>
                    <a:pt x="15943" y="15800"/>
                    <a:pt x="15943" y="15000"/>
                    <a:pt x="15943" y="15000"/>
                  </a:cubicBezTo>
                  <a:cubicBezTo>
                    <a:pt x="15943" y="13400"/>
                    <a:pt x="16457" y="15000"/>
                    <a:pt x="16457" y="14200"/>
                  </a:cubicBezTo>
                  <a:cubicBezTo>
                    <a:pt x="16971" y="15000"/>
                    <a:pt x="16971" y="15800"/>
                    <a:pt x="17486" y="16600"/>
                  </a:cubicBezTo>
                  <a:cubicBezTo>
                    <a:pt x="17486" y="16600"/>
                    <a:pt x="18000" y="16600"/>
                    <a:pt x="18000" y="15800"/>
                  </a:cubicBezTo>
                  <a:cubicBezTo>
                    <a:pt x="18000" y="15800"/>
                    <a:pt x="18000" y="15800"/>
                    <a:pt x="18000" y="15800"/>
                  </a:cubicBezTo>
                  <a:cubicBezTo>
                    <a:pt x="18000" y="15800"/>
                    <a:pt x="18000" y="15800"/>
                    <a:pt x="18514" y="15800"/>
                  </a:cubicBezTo>
                  <a:cubicBezTo>
                    <a:pt x="18514" y="15800"/>
                    <a:pt x="19029" y="15000"/>
                    <a:pt x="19029" y="15800"/>
                  </a:cubicBezTo>
                  <a:cubicBezTo>
                    <a:pt x="19543" y="15800"/>
                    <a:pt x="19543" y="16600"/>
                    <a:pt x="19543" y="16600"/>
                  </a:cubicBezTo>
                  <a:cubicBezTo>
                    <a:pt x="19543" y="16600"/>
                    <a:pt x="19543" y="17400"/>
                    <a:pt x="20057" y="16600"/>
                  </a:cubicBezTo>
                  <a:cubicBezTo>
                    <a:pt x="20057" y="16600"/>
                    <a:pt x="20057" y="16600"/>
                    <a:pt x="20057" y="15800"/>
                  </a:cubicBezTo>
                  <a:cubicBezTo>
                    <a:pt x="20057" y="15800"/>
                    <a:pt x="20057" y="15000"/>
                    <a:pt x="20057" y="15000"/>
                  </a:cubicBezTo>
                  <a:cubicBezTo>
                    <a:pt x="20057" y="15000"/>
                    <a:pt x="19543" y="15000"/>
                    <a:pt x="19543" y="15000"/>
                  </a:cubicBezTo>
                  <a:cubicBezTo>
                    <a:pt x="19543" y="14200"/>
                    <a:pt x="19543" y="13400"/>
                    <a:pt x="20057" y="12600"/>
                  </a:cubicBezTo>
                  <a:cubicBezTo>
                    <a:pt x="20571" y="12600"/>
                    <a:pt x="20571" y="13400"/>
                    <a:pt x="20571" y="13400"/>
                  </a:cubicBezTo>
                  <a:cubicBezTo>
                    <a:pt x="21086" y="14200"/>
                    <a:pt x="21600" y="13400"/>
                    <a:pt x="21600" y="126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79" name="Shape 770">
              <a:extLst>
                <a:ext uri="{FF2B5EF4-FFF2-40B4-BE49-F238E27FC236}">
                  <a16:creationId xmlns:a16="http://schemas.microsoft.com/office/drawing/2014/main" id="{50EE6ADC-A7E8-4251-A4BD-1FA4112BB12E}"/>
                </a:ext>
              </a:extLst>
            </p:cNvPr>
            <p:cNvSpPr/>
            <p:nvPr/>
          </p:nvSpPr>
          <p:spPr>
            <a:xfrm>
              <a:off x="5364025" y="1227908"/>
              <a:ext cx="1959151" cy="4493420"/>
            </a:xfrm>
            <a:custGeom>
              <a:avLst/>
              <a:gdLst/>
              <a:ahLst/>
              <a:cxnLst>
                <a:cxn ang="0">
                  <a:pos x="wd2" y="hd2"/>
                </a:cxn>
                <a:cxn ang="5400000">
                  <a:pos x="wd2" y="hd2"/>
                </a:cxn>
                <a:cxn ang="10800000">
                  <a:pos x="wd2" y="hd2"/>
                </a:cxn>
                <a:cxn ang="16200000">
                  <a:pos x="wd2" y="hd2"/>
                </a:cxn>
              </a:cxnLst>
              <a:rect l="0" t="0" r="r" b="b"/>
              <a:pathLst>
                <a:path w="21319" h="21557" extrusionOk="0">
                  <a:moveTo>
                    <a:pt x="9738" y="18984"/>
                  </a:moveTo>
                  <a:cubicBezTo>
                    <a:pt x="9738" y="18984"/>
                    <a:pt x="9738" y="18984"/>
                    <a:pt x="9738" y="18984"/>
                  </a:cubicBezTo>
                  <a:cubicBezTo>
                    <a:pt x="9738" y="18984"/>
                    <a:pt x="9738" y="18984"/>
                    <a:pt x="9738" y="18984"/>
                  </a:cubicBezTo>
                  <a:cubicBezTo>
                    <a:pt x="9738" y="18906"/>
                    <a:pt x="9561" y="19140"/>
                    <a:pt x="9561" y="19140"/>
                  </a:cubicBezTo>
                  <a:cubicBezTo>
                    <a:pt x="9561" y="19140"/>
                    <a:pt x="9561" y="19140"/>
                    <a:pt x="9384" y="19218"/>
                  </a:cubicBezTo>
                  <a:cubicBezTo>
                    <a:pt x="9384" y="19218"/>
                    <a:pt x="9384" y="19296"/>
                    <a:pt x="9384" y="19374"/>
                  </a:cubicBezTo>
                  <a:cubicBezTo>
                    <a:pt x="9207" y="19452"/>
                    <a:pt x="9207" y="19530"/>
                    <a:pt x="9207" y="19530"/>
                  </a:cubicBezTo>
                  <a:cubicBezTo>
                    <a:pt x="9207" y="19608"/>
                    <a:pt x="9030" y="19530"/>
                    <a:pt x="9030" y="19608"/>
                  </a:cubicBezTo>
                  <a:cubicBezTo>
                    <a:pt x="8853" y="19608"/>
                    <a:pt x="8853" y="19763"/>
                    <a:pt x="8853" y="19841"/>
                  </a:cubicBezTo>
                  <a:cubicBezTo>
                    <a:pt x="8853" y="19919"/>
                    <a:pt x="8675" y="20465"/>
                    <a:pt x="8675" y="20465"/>
                  </a:cubicBezTo>
                  <a:cubicBezTo>
                    <a:pt x="8853" y="20465"/>
                    <a:pt x="9030" y="20075"/>
                    <a:pt x="9030" y="19997"/>
                  </a:cubicBezTo>
                  <a:cubicBezTo>
                    <a:pt x="9207" y="19841"/>
                    <a:pt x="9207" y="19763"/>
                    <a:pt x="9384" y="19686"/>
                  </a:cubicBezTo>
                  <a:cubicBezTo>
                    <a:pt x="9384" y="19608"/>
                    <a:pt x="9384" y="19452"/>
                    <a:pt x="9561" y="19374"/>
                  </a:cubicBezTo>
                  <a:cubicBezTo>
                    <a:pt x="9384" y="19374"/>
                    <a:pt x="9561" y="19374"/>
                    <a:pt x="9561" y="19374"/>
                  </a:cubicBezTo>
                  <a:cubicBezTo>
                    <a:pt x="9561" y="19296"/>
                    <a:pt x="9561" y="19218"/>
                    <a:pt x="9738" y="19218"/>
                  </a:cubicBezTo>
                  <a:cubicBezTo>
                    <a:pt x="9738" y="19140"/>
                    <a:pt x="9738" y="19140"/>
                    <a:pt x="9738" y="19140"/>
                  </a:cubicBezTo>
                  <a:cubicBezTo>
                    <a:pt x="9738" y="19140"/>
                    <a:pt x="9738" y="19062"/>
                    <a:pt x="9738" y="19062"/>
                  </a:cubicBezTo>
                  <a:cubicBezTo>
                    <a:pt x="9738" y="19062"/>
                    <a:pt x="9738" y="18984"/>
                    <a:pt x="9738" y="18984"/>
                  </a:cubicBezTo>
                  <a:close/>
                  <a:moveTo>
                    <a:pt x="12925" y="18282"/>
                  </a:moveTo>
                  <a:cubicBezTo>
                    <a:pt x="12925" y="18282"/>
                    <a:pt x="12925" y="18204"/>
                    <a:pt x="12925" y="18204"/>
                  </a:cubicBezTo>
                  <a:cubicBezTo>
                    <a:pt x="12925" y="18204"/>
                    <a:pt x="12748" y="18282"/>
                    <a:pt x="12748" y="18204"/>
                  </a:cubicBezTo>
                  <a:cubicBezTo>
                    <a:pt x="12748" y="18204"/>
                    <a:pt x="12748" y="18204"/>
                    <a:pt x="12571" y="18204"/>
                  </a:cubicBezTo>
                  <a:cubicBezTo>
                    <a:pt x="12748" y="18282"/>
                    <a:pt x="12571" y="18282"/>
                    <a:pt x="12571" y="18282"/>
                  </a:cubicBezTo>
                  <a:cubicBezTo>
                    <a:pt x="12571" y="18282"/>
                    <a:pt x="12571" y="18204"/>
                    <a:pt x="12393" y="18204"/>
                  </a:cubicBezTo>
                  <a:cubicBezTo>
                    <a:pt x="12393" y="18204"/>
                    <a:pt x="12393" y="18204"/>
                    <a:pt x="12393" y="18282"/>
                  </a:cubicBezTo>
                  <a:cubicBezTo>
                    <a:pt x="12216" y="18282"/>
                    <a:pt x="12216" y="18282"/>
                    <a:pt x="12216" y="18282"/>
                  </a:cubicBezTo>
                  <a:cubicBezTo>
                    <a:pt x="12216" y="18282"/>
                    <a:pt x="12216" y="18282"/>
                    <a:pt x="12216" y="18282"/>
                  </a:cubicBezTo>
                  <a:cubicBezTo>
                    <a:pt x="12039" y="18360"/>
                    <a:pt x="11862" y="18360"/>
                    <a:pt x="11862" y="18438"/>
                  </a:cubicBezTo>
                  <a:cubicBezTo>
                    <a:pt x="11685" y="18516"/>
                    <a:pt x="11508" y="18594"/>
                    <a:pt x="11508" y="18672"/>
                  </a:cubicBezTo>
                  <a:cubicBezTo>
                    <a:pt x="11331" y="18750"/>
                    <a:pt x="11508" y="18828"/>
                    <a:pt x="11508" y="18906"/>
                  </a:cubicBezTo>
                  <a:cubicBezTo>
                    <a:pt x="11508" y="18984"/>
                    <a:pt x="11331" y="19062"/>
                    <a:pt x="11508" y="19062"/>
                  </a:cubicBezTo>
                  <a:cubicBezTo>
                    <a:pt x="11508" y="19062"/>
                    <a:pt x="11508" y="19140"/>
                    <a:pt x="11508" y="19140"/>
                  </a:cubicBezTo>
                  <a:cubicBezTo>
                    <a:pt x="11508" y="19140"/>
                    <a:pt x="11508" y="19140"/>
                    <a:pt x="11508" y="19218"/>
                  </a:cubicBezTo>
                  <a:cubicBezTo>
                    <a:pt x="11508" y="19218"/>
                    <a:pt x="11685" y="19218"/>
                    <a:pt x="11685" y="19296"/>
                  </a:cubicBezTo>
                  <a:cubicBezTo>
                    <a:pt x="11685" y="19296"/>
                    <a:pt x="11508" y="19374"/>
                    <a:pt x="11685" y="19296"/>
                  </a:cubicBezTo>
                  <a:cubicBezTo>
                    <a:pt x="11685" y="19374"/>
                    <a:pt x="11508" y="19452"/>
                    <a:pt x="11508" y="19530"/>
                  </a:cubicBezTo>
                  <a:cubicBezTo>
                    <a:pt x="11508" y="19608"/>
                    <a:pt x="11862" y="19452"/>
                    <a:pt x="11862" y="19452"/>
                  </a:cubicBezTo>
                  <a:cubicBezTo>
                    <a:pt x="11862" y="19452"/>
                    <a:pt x="11862" y="19452"/>
                    <a:pt x="11862" y="19452"/>
                  </a:cubicBezTo>
                  <a:cubicBezTo>
                    <a:pt x="11685" y="19374"/>
                    <a:pt x="11862" y="19296"/>
                    <a:pt x="12039" y="19218"/>
                  </a:cubicBezTo>
                  <a:cubicBezTo>
                    <a:pt x="12039" y="19218"/>
                    <a:pt x="11862" y="19218"/>
                    <a:pt x="11862" y="19218"/>
                  </a:cubicBezTo>
                  <a:cubicBezTo>
                    <a:pt x="12039" y="19218"/>
                    <a:pt x="12216" y="19218"/>
                    <a:pt x="12216" y="19140"/>
                  </a:cubicBezTo>
                  <a:cubicBezTo>
                    <a:pt x="12216" y="19140"/>
                    <a:pt x="12393" y="19140"/>
                    <a:pt x="12393" y="19140"/>
                  </a:cubicBezTo>
                  <a:cubicBezTo>
                    <a:pt x="12393" y="19062"/>
                    <a:pt x="12393" y="19062"/>
                    <a:pt x="12393" y="18984"/>
                  </a:cubicBezTo>
                  <a:cubicBezTo>
                    <a:pt x="12393" y="18984"/>
                    <a:pt x="12571" y="18906"/>
                    <a:pt x="12748" y="18906"/>
                  </a:cubicBezTo>
                  <a:cubicBezTo>
                    <a:pt x="12748" y="18906"/>
                    <a:pt x="12748" y="18906"/>
                    <a:pt x="12748" y="18906"/>
                  </a:cubicBezTo>
                  <a:cubicBezTo>
                    <a:pt x="12748" y="18906"/>
                    <a:pt x="12748" y="18828"/>
                    <a:pt x="12748" y="18828"/>
                  </a:cubicBezTo>
                  <a:cubicBezTo>
                    <a:pt x="12748" y="18828"/>
                    <a:pt x="12571" y="18828"/>
                    <a:pt x="12571" y="18828"/>
                  </a:cubicBezTo>
                  <a:cubicBezTo>
                    <a:pt x="12571" y="18828"/>
                    <a:pt x="12571" y="18828"/>
                    <a:pt x="12571" y="18828"/>
                  </a:cubicBezTo>
                  <a:cubicBezTo>
                    <a:pt x="12393" y="18828"/>
                    <a:pt x="12571" y="18672"/>
                    <a:pt x="12571" y="18594"/>
                  </a:cubicBezTo>
                  <a:cubicBezTo>
                    <a:pt x="12571" y="18594"/>
                    <a:pt x="12571" y="18594"/>
                    <a:pt x="12571" y="18594"/>
                  </a:cubicBezTo>
                  <a:cubicBezTo>
                    <a:pt x="12571" y="18516"/>
                    <a:pt x="12571" y="18516"/>
                    <a:pt x="12571" y="18438"/>
                  </a:cubicBezTo>
                  <a:cubicBezTo>
                    <a:pt x="12571" y="18438"/>
                    <a:pt x="12748" y="18438"/>
                    <a:pt x="12748" y="18438"/>
                  </a:cubicBezTo>
                  <a:cubicBezTo>
                    <a:pt x="12748" y="18438"/>
                    <a:pt x="12748" y="18360"/>
                    <a:pt x="12748" y="18360"/>
                  </a:cubicBezTo>
                  <a:cubicBezTo>
                    <a:pt x="12925" y="18360"/>
                    <a:pt x="12925" y="18360"/>
                    <a:pt x="12925" y="18360"/>
                  </a:cubicBezTo>
                  <a:cubicBezTo>
                    <a:pt x="12925" y="18360"/>
                    <a:pt x="12925" y="18282"/>
                    <a:pt x="13102" y="18282"/>
                  </a:cubicBezTo>
                  <a:cubicBezTo>
                    <a:pt x="13102" y="18282"/>
                    <a:pt x="12925" y="18282"/>
                    <a:pt x="12925" y="18282"/>
                  </a:cubicBezTo>
                  <a:close/>
                  <a:moveTo>
                    <a:pt x="13456" y="18126"/>
                  </a:moveTo>
                  <a:cubicBezTo>
                    <a:pt x="13279" y="18126"/>
                    <a:pt x="13279" y="18126"/>
                    <a:pt x="13279" y="18126"/>
                  </a:cubicBezTo>
                  <a:cubicBezTo>
                    <a:pt x="13102" y="18126"/>
                    <a:pt x="13102" y="18126"/>
                    <a:pt x="13102" y="18126"/>
                  </a:cubicBezTo>
                  <a:cubicBezTo>
                    <a:pt x="12925" y="18204"/>
                    <a:pt x="12925" y="18282"/>
                    <a:pt x="13102" y="18282"/>
                  </a:cubicBezTo>
                  <a:cubicBezTo>
                    <a:pt x="13279" y="18282"/>
                    <a:pt x="13102" y="18204"/>
                    <a:pt x="13102" y="18204"/>
                  </a:cubicBezTo>
                  <a:cubicBezTo>
                    <a:pt x="13279" y="18126"/>
                    <a:pt x="13456" y="18204"/>
                    <a:pt x="13456" y="18126"/>
                  </a:cubicBezTo>
                  <a:cubicBezTo>
                    <a:pt x="13456" y="18126"/>
                    <a:pt x="13456" y="18126"/>
                    <a:pt x="13456" y="18126"/>
                  </a:cubicBezTo>
                  <a:close/>
                  <a:moveTo>
                    <a:pt x="10800" y="16722"/>
                  </a:moveTo>
                  <a:cubicBezTo>
                    <a:pt x="10800" y="16644"/>
                    <a:pt x="10800" y="16644"/>
                    <a:pt x="10623" y="16644"/>
                  </a:cubicBezTo>
                  <a:cubicBezTo>
                    <a:pt x="10623" y="16644"/>
                    <a:pt x="10623" y="16800"/>
                    <a:pt x="10623" y="16800"/>
                  </a:cubicBezTo>
                  <a:cubicBezTo>
                    <a:pt x="10800" y="16800"/>
                    <a:pt x="10800" y="16800"/>
                    <a:pt x="10800" y="16878"/>
                  </a:cubicBezTo>
                  <a:cubicBezTo>
                    <a:pt x="10800" y="16800"/>
                    <a:pt x="10800" y="16722"/>
                    <a:pt x="10800" y="16722"/>
                  </a:cubicBezTo>
                  <a:close/>
                  <a:moveTo>
                    <a:pt x="11685" y="16176"/>
                  </a:moveTo>
                  <a:cubicBezTo>
                    <a:pt x="11685" y="16176"/>
                    <a:pt x="11508" y="16176"/>
                    <a:pt x="11508" y="16176"/>
                  </a:cubicBezTo>
                  <a:cubicBezTo>
                    <a:pt x="11331" y="16254"/>
                    <a:pt x="11685" y="16254"/>
                    <a:pt x="11508" y="16176"/>
                  </a:cubicBezTo>
                  <a:cubicBezTo>
                    <a:pt x="11685" y="16176"/>
                    <a:pt x="11685" y="16176"/>
                    <a:pt x="11685" y="16176"/>
                  </a:cubicBezTo>
                  <a:close/>
                  <a:moveTo>
                    <a:pt x="12925" y="15553"/>
                  </a:moveTo>
                  <a:cubicBezTo>
                    <a:pt x="12925" y="15397"/>
                    <a:pt x="12571" y="15553"/>
                    <a:pt x="12748" y="15631"/>
                  </a:cubicBezTo>
                  <a:cubicBezTo>
                    <a:pt x="12748" y="15631"/>
                    <a:pt x="12925" y="15553"/>
                    <a:pt x="12925" y="15553"/>
                  </a:cubicBezTo>
                  <a:cubicBezTo>
                    <a:pt x="12925" y="15553"/>
                    <a:pt x="12925" y="15553"/>
                    <a:pt x="12925" y="15553"/>
                  </a:cubicBezTo>
                  <a:close/>
                  <a:moveTo>
                    <a:pt x="11862" y="14695"/>
                  </a:moveTo>
                  <a:cubicBezTo>
                    <a:pt x="11862" y="14773"/>
                    <a:pt x="12039" y="14851"/>
                    <a:pt x="12216" y="14851"/>
                  </a:cubicBezTo>
                  <a:cubicBezTo>
                    <a:pt x="12216" y="14851"/>
                    <a:pt x="12216" y="14773"/>
                    <a:pt x="12216" y="14773"/>
                  </a:cubicBezTo>
                  <a:cubicBezTo>
                    <a:pt x="12039" y="14773"/>
                    <a:pt x="12039" y="14695"/>
                    <a:pt x="11862" y="14617"/>
                  </a:cubicBezTo>
                  <a:cubicBezTo>
                    <a:pt x="12039" y="14617"/>
                    <a:pt x="12039" y="14695"/>
                    <a:pt x="12039" y="14695"/>
                  </a:cubicBezTo>
                  <a:cubicBezTo>
                    <a:pt x="12039" y="14617"/>
                    <a:pt x="12039" y="14539"/>
                    <a:pt x="11862" y="14539"/>
                  </a:cubicBezTo>
                  <a:cubicBezTo>
                    <a:pt x="11862" y="14539"/>
                    <a:pt x="11862" y="14695"/>
                    <a:pt x="11862" y="14695"/>
                  </a:cubicBezTo>
                  <a:close/>
                  <a:moveTo>
                    <a:pt x="18236" y="6663"/>
                  </a:moveTo>
                  <a:cubicBezTo>
                    <a:pt x="18236" y="6585"/>
                    <a:pt x="18236" y="6585"/>
                    <a:pt x="18236" y="6585"/>
                  </a:cubicBezTo>
                  <a:cubicBezTo>
                    <a:pt x="18236" y="6585"/>
                    <a:pt x="18413" y="6663"/>
                    <a:pt x="18413" y="6585"/>
                  </a:cubicBezTo>
                  <a:cubicBezTo>
                    <a:pt x="18236" y="6585"/>
                    <a:pt x="18236" y="6507"/>
                    <a:pt x="18059" y="6585"/>
                  </a:cubicBezTo>
                  <a:cubicBezTo>
                    <a:pt x="18059" y="6585"/>
                    <a:pt x="18236" y="6663"/>
                    <a:pt x="18236" y="6663"/>
                  </a:cubicBezTo>
                  <a:close/>
                  <a:moveTo>
                    <a:pt x="21246" y="5961"/>
                  </a:moveTo>
                  <a:cubicBezTo>
                    <a:pt x="21246" y="5805"/>
                    <a:pt x="21069" y="5649"/>
                    <a:pt x="20892" y="5493"/>
                  </a:cubicBezTo>
                  <a:cubicBezTo>
                    <a:pt x="20892" y="5415"/>
                    <a:pt x="20715" y="5415"/>
                    <a:pt x="20715" y="5415"/>
                  </a:cubicBezTo>
                  <a:cubicBezTo>
                    <a:pt x="20538" y="5338"/>
                    <a:pt x="20538" y="5260"/>
                    <a:pt x="20538" y="5182"/>
                  </a:cubicBezTo>
                  <a:cubicBezTo>
                    <a:pt x="20538" y="5104"/>
                    <a:pt x="20538" y="5026"/>
                    <a:pt x="20538" y="4948"/>
                  </a:cubicBezTo>
                  <a:cubicBezTo>
                    <a:pt x="20538" y="4870"/>
                    <a:pt x="20715" y="4870"/>
                    <a:pt x="20715" y="4792"/>
                  </a:cubicBezTo>
                  <a:cubicBezTo>
                    <a:pt x="20892" y="4792"/>
                    <a:pt x="20892" y="4714"/>
                    <a:pt x="20892" y="4714"/>
                  </a:cubicBezTo>
                  <a:cubicBezTo>
                    <a:pt x="20892" y="4636"/>
                    <a:pt x="20892" y="4480"/>
                    <a:pt x="20892" y="4402"/>
                  </a:cubicBezTo>
                  <a:cubicBezTo>
                    <a:pt x="20892" y="4402"/>
                    <a:pt x="20892" y="4324"/>
                    <a:pt x="20892" y="4324"/>
                  </a:cubicBezTo>
                  <a:cubicBezTo>
                    <a:pt x="21069" y="4324"/>
                    <a:pt x="21069" y="4324"/>
                    <a:pt x="21069" y="4324"/>
                  </a:cubicBezTo>
                  <a:cubicBezTo>
                    <a:pt x="21069" y="4246"/>
                    <a:pt x="20892" y="4168"/>
                    <a:pt x="20892" y="4090"/>
                  </a:cubicBezTo>
                  <a:cubicBezTo>
                    <a:pt x="20715" y="3934"/>
                    <a:pt x="20538" y="3856"/>
                    <a:pt x="20538" y="3700"/>
                  </a:cubicBezTo>
                  <a:cubicBezTo>
                    <a:pt x="20361" y="3622"/>
                    <a:pt x="20361" y="3622"/>
                    <a:pt x="20361" y="3544"/>
                  </a:cubicBezTo>
                  <a:cubicBezTo>
                    <a:pt x="20538" y="3544"/>
                    <a:pt x="20361" y="3466"/>
                    <a:pt x="20361" y="3466"/>
                  </a:cubicBezTo>
                  <a:cubicBezTo>
                    <a:pt x="20538" y="3388"/>
                    <a:pt x="20538" y="3466"/>
                    <a:pt x="20538" y="3388"/>
                  </a:cubicBezTo>
                  <a:cubicBezTo>
                    <a:pt x="20715" y="3388"/>
                    <a:pt x="20715" y="3310"/>
                    <a:pt x="20715" y="3232"/>
                  </a:cubicBezTo>
                  <a:cubicBezTo>
                    <a:pt x="20715" y="3154"/>
                    <a:pt x="20715" y="3154"/>
                    <a:pt x="20538" y="3076"/>
                  </a:cubicBezTo>
                  <a:cubicBezTo>
                    <a:pt x="20361" y="3076"/>
                    <a:pt x="20184" y="3154"/>
                    <a:pt x="20184" y="3076"/>
                  </a:cubicBezTo>
                  <a:cubicBezTo>
                    <a:pt x="20184" y="2998"/>
                    <a:pt x="20184" y="2920"/>
                    <a:pt x="20361" y="2842"/>
                  </a:cubicBezTo>
                  <a:cubicBezTo>
                    <a:pt x="20361" y="2764"/>
                    <a:pt x="20361" y="2530"/>
                    <a:pt x="20184" y="2374"/>
                  </a:cubicBezTo>
                  <a:cubicBezTo>
                    <a:pt x="20184" y="2296"/>
                    <a:pt x="20184" y="2296"/>
                    <a:pt x="20361" y="2218"/>
                  </a:cubicBezTo>
                  <a:cubicBezTo>
                    <a:pt x="20538" y="2218"/>
                    <a:pt x="20538" y="2218"/>
                    <a:pt x="20538" y="2218"/>
                  </a:cubicBezTo>
                  <a:cubicBezTo>
                    <a:pt x="20538" y="2140"/>
                    <a:pt x="20538" y="2140"/>
                    <a:pt x="20361" y="2140"/>
                  </a:cubicBezTo>
                  <a:cubicBezTo>
                    <a:pt x="20361" y="2062"/>
                    <a:pt x="20184" y="1984"/>
                    <a:pt x="20007" y="1984"/>
                  </a:cubicBezTo>
                  <a:cubicBezTo>
                    <a:pt x="20007" y="1906"/>
                    <a:pt x="20007" y="1751"/>
                    <a:pt x="19830" y="1751"/>
                  </a:cubicBezTo>
                  <a:cubicBezTo>
                    <a:pt x="19653" y="1751"/>
                    <a:pt x="19830" y="1828"/>
                    <a:pt x="19653" y="1751"/>
                  </a:cubicBezTo>
                  <a:cubicBezTo>
                    <a:pt x="19653" y="1751"/>
                    <a:pt x="19653" y="1673"/>
                    <a:pt x="19653" y="1595"/>
                  </a:cubicBezTo>
                  <a:cubicBezTo>
                    <a:pt x="19653" y="1517"/>
                    <a:pt x="19475" y="1439"/>
                    <a:pt x="19298" y="1439"/>
                  </a:cubicBezTo>
                  <a:cubicBezTo>
                    <a:pt x="19298" y="1361"/>
                    <a:pt x="19298" y="1361"/>
                    <a:pt x="19121" y="1361"/>
                  </a:cubicBezTo>
                  <a:cubicBezTo>
                    <a:pt x="19121" y="1361"/>
                    <a:pt x="19121" y="1283"/>
                    <a:pt x="19121" y="1283"/>
                  </a:cubicBezTo>
                  <a:cubicBezTo>
                    <a:pt x="19121" y="1283"/>
                    <a:pt x="19121" y="1283"/>
                    <a:pt x="18944" y="1283"/>
                  </a:cubicBezTo>
                  <a:cubicBezTo>
                    <a:pt x="18944" y="1283"/>
                    <a:pt x="18944" y="1283"/>
                    <a:pt x="18944" y="1205"/>
                  </a:cubicBezTo>
                  <a:cubicBezTo>
                    <a:pt x="18944" y="1205"/>
                    <a:pt x="18767" y="1205"/>
                    <a:pt x="18767" y="1205"/>
                  </a:cubicBezTo>
                  <a:cubicBezTo>
                    <a:pt x="18590" y="1205"/>
                    <a:pt x="18590" y="1205"/>
                    <a:pt x="18590" y="1205"/>
                  </a:cubicBezTo>
                  <a:cubicBezTo>
                    <a:pt x="18590" y="1205"/>
                    <a:pt x="18413" y="1205"/>
                    <a:pt x="18413" y="1205"/>
                  </a:cubicBezTo>
                  <a:cubicBezTo>
                    <a:pt x="18413" y="1205"/>
                    <a:pt x="18413" y="1127"/>
                    <a:pt x="18413" y="1127"/>
                  </a:cubicBezTo>
                  <a:cubicBezTo>
                    <a:pt x="18236" y="1127"/>
                    <a:pt x="18059" y="1127"/>
                    <a:pt x="17882" y="1127"/>
                  </a:cubicBezTo>
                  <a:cubicBezTo>
                    <a:pt x="17882" y="1127"/>
                    <a:pt x="17882" y="971"/>
                    <a:pt x="17705" y="971"/>
                  </a:cubicBezTo>
                  <a:cubicBezTo>
                    <a:pt x="17528" y="893"/>
                    <a:pt x="17528" y="971"/>
                    <a:pt x="17351" y="893"/>
                  </a:cubicBezTo>
                  <a:cubicBezTo>
                    <a:pt x="17351" y="893"/>
                    <a:pt x="17351" y="893"/>
                    <a:pt x="17351" y="815"/>
                  </a:cubicBezTo>
                  <a:cubicBezTo>
                    <a:pt x="17174" y="737"/>
                    <a:pt x="16997" y="737"/>
                    <a:pt x="16997" y="659"/>
                  </a:cubicBezTo>
                  <a:cubicBezTo>
                    <a:pt x="16820" y="659"/>
                    <a:pt x="16820" y="581"/>
                    <a:pt x="16820" y="581"/>
                  </a:cubicBezTo>
                  <a:cubicBezTo>
                    <a:pt x="16820" y="581"/>
                    <a:pt x="16643" y="581"/>
                    <a:pt x="16643" y="581"/>
                  </a:cubicBezTo>
                  <a:cubicBezTo>
                    <a:pt x="16466" y="503"/>
                    <a:pt x="16466" y="425"/>
                    <a:pt x="16289" y="347"/>
                  </a:cubicBezTo>
                  <a:cubicBezTo>
                    <a:pt x="16289" y="347"/>
                    <a:pt x="16112" y="347"/>
                    <a:pt x="15934" y="269"/>
                  </a:cubicBezTo>
                  <a:cubicBezTo>
                    <a:pt x="15934" y="269"/>
                    <a:pt x="16112" y="269"/>
                    <a:pt x="16112" y="191"/>
                  </a:cubicBezTo>
                  <a:cubicBezTo>
                    <a:pt x="16112" y="113"/>
                    <a:pt x="15934" y="113"/>
                    <a:pt x="15757" y="35"/>
                  </a:cubicBezTo>
                  <a:cubicBezTo>
                    <a:pt x="15403" y="-43"/>
                    <a:pt x="15049" y="35"/>
                    <a:pt x="14695" y="35"/>
                  </a:cubicBezTo>
                  <a:cubicBezTo>
                    <a:pt x="14872" y="113"/>
                    <a:pt x="15049" y="191"/>
                    <a:pt x="15049" y="269"/>
                  </a:cubicBezTo>
                  <a:cubicBezTo>
                    <a:pt x="15226" y="347"/>
                    <a:pt x="15049" y="503"/>
                    <a:pt x="15049" y="581"/>
                  </a:cubicBezTo>
                  <a:cubicBezTo>
                    <a:pt x="15049" y="737"/>
                    <a:pt x="14695" y="893"/>
                    <a:pt x="14518" y="971"/>
                  </a:cubicBezTo>
                  <a:cubicBezTo>
                    <a:pt x="14695" y="1049"/>
                    <a:pt x="14695" y="1049"/>
                    <a:pt x="14872" y="1127"/>
                  </a:cubicBezTo>
                  <a:cubicBezTo>
                    <a:pt x="14872" y="1205"/>
                    <a:pt x="14695" y="1361"/>
                    <a:pt x="14518" y="1361"/>
                  </a:cubicBezTo>
                  <a:cubicBezTo>
                    <a:pt x="14341" y="1361"/>
                    <a:pt x="14164" y="1361"/>
                    <a:pt x="14164" y="1283"/>
                  </a:cubicBezTo>
                  <a:cubicBezTo>
                    <a:pt x="13810" y="1283"/>
                    <a:pt x="13633" y="1205"/>
                    <a:pt x="13279" y="1127"/>
                  </a:cubicBezTo>
                  <a:cubicBezTo>
                    <a:pt x="13102" y="1127"/>
                    <a:pt x="13102" y="1049"/>
                    <a:pt x="12925" y="1049"/>
                  </a:cubicBezTo>
                  <a:cubicBezTo>
                    <a:pt x="12571" y="1049"/>
                    <a:pt x="12393" y="1127"/>
                    <a:pt x="12216" y="1049"/>
                  </a:cubicBezTo>
                  <a:cubicBezTo>
                    <a:pt x="12216" y="1049"/>
                    <a:pt x="12039" y="971"/>
                    <a:pt x="12039" y="971"/>
                  </a:cubicBezTo>
                  <a:cubicBezTo>
                    <a:pt x="11862" y="971"/>
                    <a:pt x="11862" y="971"/>
                    <a:pt x="11685" y="971"/>
                  </a:cubicBezTo>
                  <a:cubicBezTo>
                    <a:pt x="11508" y="1049"/>
                    <a:pt x="11508" y="1049"/>
                    <a:pt x="11508" y="1127"/>
                  </a:cubicBezTo>
                  <a:cubicBezTo>
                    <a:pt x="11508" y="1283"/>
                    <a:pt x="11508" y="1361"/>
                    <a:pt x="11508" y="1517"/>
                  </a:cubicBezTo>
                  <a:cubicBezTo>
                    <a:pt x="11508" y="1595"/>
                    <a:pt x="11508" y="1673"/>
                    <a:pt x="11508" y="1673"/>
                  </a:cubicBezTo>
                  <a:cubicBezTo>
                    <a:pt x="11508" y="1828"/>
                    <a:pt x="11331" y="1906"/>
                    <a:pt x="11154" y="2062"/>
                  </a:cubicBezTo>
                  <a:cubicBezTo>
                    <a:pt x="11154" y="2140"/>
                    <a:pt x="11154" y="2140"/>
                    <a:pt x="10977" y="2062"/>
                  </a:cubicBezTo>
                  <a:cubicBezTo>
                    <a:pt x="10800" y="1984"/>
                    <a:pt x="10446" y="1906"/>
                    <a:pt x="10269" y="1906"/>
                  </a:cubicBezTo>
                  <a:cubicBezTo>
                    <a:pt x="10092" y="1828"/>
                    <a:pt x="10092" y="1906"/>
                    <a:pt x="9915" y="1984"/>
                  </a:cubicBezTo>
                  <a:cubicBezTo>
                    <a:pt x="9738" y="2062"/>
                    <a:pt x="9561" y="2140"/>
                    <a:pt x="9384" y="2218"/>
                  </a:cubicBezTo>
                  <a:cubicBezTo>
                    <a:pt x="9030" y="2296"/>
                    <a:pt x="9030" y="2608"/>
                    <a:pt x="8853" y="2764"/>
                  </a:cubicBezTo>
                  <a:cubicBezTo>
                    <a:pt x="8853" y="2764"/>
                    <a:pt x="8853" y="2920"/>
                    <a:pt x="8675" y="2920"/>
                  </a:cubicBezTo>
                  <a:cubicBezTo>
                    <a:pt x="8675" y="2998"/>
                    <a:pt x="8498" y="2920"/>
                    <a:pt x="8498" y="2998"/>
                  </a:cubicBezTo>
                  <a:cubicBezTo>
                    <a:pt x="8321" y="2998"/>
                    <a:pt x="8321" y="2998"/>
                    <a:pt x="8321" y="3076"/>
                  </a:cubicBezTo>
                  <a:cubicBezTo>
                    <a:pt x="8144" y="3232"/>
                    <a:pt x="8675" y="3388"/>
                    <a:pt x="8675" y="3544"/>
                  </a:cubicBezTo>
                  <a:cubicBezTo>
                    <a:pt x="8675" y="3622"/>
                    <a:pt x="8675" y="3778"/>
                    <a:pt x="8675" y="3856"/>
                  </a:cubicBezTo>
                  <a:cubicBezTo>
                    <a:pt x="8675" y="3934"/>
                    <a:pt x="8498" y="3934"/>
                    <a:pt x="8498" y="4012"/>
                  </a:cubicBezTo>
                  <a:cubicBezTo>
                    <a:pt x="8144" y="4246"/>
                    <a:pt x="7790" y="4402"/>
                    <a:pt x="7436" y="4636"/>
                  </a:cubicBezTo>
                  <a:cubicBezTo>
                    <a:pt x="7259" y="4714"/>
                    <a:pt x="7082" y="4792"/>
                    <a:pt x="7082" y="4870"/>
                  </a:cubicBezTo>
                  <a:cubicBezTo>
                    <a:pt x="7082" y="4948"/>
                    <a:pt x="7082" y="5026"/>
                    <a:pt x="7082" y="5104"/>
                  </a:cubicBezTo>
                  <a:cubicBezTo>
                    <a:pt x="7082" y="5182"/>
                    <a:pt x="7259" y="5260"/>
                    <a:pt x="7082" y="5260"/>
                  </a:cubicBezTo>
                  <a:cubicBezTo>
                    <a:pt x="6905" y="5338"/>
                    <a:pt x="6551" y="5415"/>
                    <a:pt x="6374" y="5493"/>
                  </a:cubicBezTo>
                  <a:cubicBezTo>
                    <a:pt x="6197" y="5493"/>
                    <a:pt x="6020" y="5493"/>
                    <a:pt x="5666" y="5493"/>
                  </a:cubicBezTo>
                  <a:cubicBezTo>
                    <a:pt x="5489" y="5493"/>
                    <a:pt x="5666" y="5493"/>
                    <a:pt x="5666" y="5571"/>
                  </a:cubicBezTo>
                  <a:cubicBezTo>
                    <a:pt x="5489" y="5805"/>
                    <a:pt x="5666" y="6039"/>
                    <a:pt x="5666" y="6351"/>
                  </a:cubicBezTo>
                  <a:cubicBezTo>
                    <a:pt x="5489" y="6507"/>
                    <a:pt x="5666" y="6741"/>
                    <a:pt x="5489" y="6897"/>
                  </a:cubicBezTo>
                  <a:cubicBezTo>
                    <a:pt x="5489" y="7053"/>
                    <a:pt x="5312" y="7209"/>
                    <a:pt x="5134" y="7287"/>
                  </a:cubicBezTo>
                  <a:cubicBezTo>
                    <a:pt x="4780" y="7521"/>
                    <a:pt x="4603" y="7755"/>
                    <a:pt x="4249" y="7989"/>
                  </a:cubicBezTo>
                  <a:cubicBezTo>
                    <a:pt x="4249" y="8067"/>
                    <a:pt x="4072" y="8145"/>
                    <a:pt x="4072" y="8145"/>
                  </a:cubicBezTo>
                  <a:cubicBezTo>
                    <a:pt x="4072" y="8223"/>
                    <a:pt x="4603" y="8301"/>
                    <a:pt x="4603" y="8301"/>
                  </a:cubicBezTo>
                  <a:cubicBezTo>
                    <a:pt x="4780" y="8379"/>
                    <a:pt x="4957" y="8379"/>
                    <a:pt x="4957" y="8457"/>
                  </a:cubicBezTo>
                  <a:cubicBezTo>
                    <a:pt x="4957" y="8613"/>
                    <a:pt x="4957" y="8691"/>
                    <a:pt x="4957" y="8847"/>
                  </a:cubicBezTo>
                  <a:cubicBezTo>
                    <a:pt x="4957" y="8925"/>
                    <a:pt x="4780" y="9002"/>
                    <a:pt x="4780" y="9080"/>
                  </a:cubicBezTo>
                  <a:cubicBezTo>
                    <a:pt x="4603" y="9158"/>
                    <a:pt x="4603" y="9158"/>
                    <a:pt x="4249" y="9080"/>
                  </a:cubicBezTo>
                  <a:cubicBezTo>
                    <a:pt x="4072" y="9080"/>
                    <a:pt x="3718" y="9002"/>
                    <a:pt x="3541" y="9002"/>
                  </a:cubicBezTo>
                  <a:cubicBezTo>
                    <a:pt x="3364" y="9002"/>
                    <a:pt x="3187" y="9080"/>
                    <a:pt x="3010" y="9080"/>
                  </a:cubicBezTo>
                  <a:cubicBezTo>
                    <a:pt x="2833" y="9158"/>
                    <a:pt x="2656" y="9158"/>
                    <a:pt x="2656" y="9236"/>
                  </a:cubicBezTo>
                  <a:cubicBezTo>
                    <a:pt x="2479" y="9314"/>
                    <a:pt x="2302" y="9392"/>
                    <a:pt x="2125" y="9548"/>
                  </a:cubicBezTo>
                  <a:cubicBezTo>
                    <a:pt x="1948" y="9626"/>
                    <a:pt x="1771" y="9704"/>
                    <a:pt x="1771" y="9782"/>
                  </a:cubicBezTo>
                  <a:cubicBezTo>
                    <a:pt x="1771" y="9860"/>
                    <a:pt x="1771" y="9938"/>
                    <a:pt x="1771" y="10016"/>
                  </a:cubicBezTo>
                  <a:cubicBezTo>
                    <a:pt x="1771" y="10094"/>
                    <a:pt x="1593" y="10172"/>
                    <a:pt x="1416" y="10250"/>
                  </a:cubicBezTo>
                  <a:cubicBezTo>
                    <a:pt x="1416" y="10328"/>
                    <a:pt x="1593" y="10406"/>
                    <a:pt x="1593" y="10484"/>
                  </a:cubicBezTo>
                  <a:cubicBezTo>
                    <a:pt x="1593" y="10562"/>
                    <a:pt x="1771" y="10718"/>
                    <a:pt x="1771" y="10796"/>
                  </a:cubicBezTo>
                  <a:cubicBezTo>
                    <a:pt x="1771" y="10796"/>
                    <a:pt x="1593" y="10874"/>
                    <a:pt x="1593" y="10874"/>
                  </a:cubicBezTo>
                  <a:cubicBezTo>
                    <a:pt x="1593" y="10952"/>
                    <a:pt x="1593" y="10952"/>
                    <a:pt x="1593" y="11030"/>
                  </a:cubicBezTo>
                  <a:cubicBezTo>
                    <a:pt x="1593" y="11108"/>
                    <a:pt x="1771" y="11186"/>
                    <a:pt x="1593" y="11264"/>
                  </a:cubicBezTo>
                  <a:cubicBezTo>
                    <a:pt x="1593" y="11342"/>
                    <a:pt x="1593" y="11342"/>
                    <a:pt x="1593" y="11420"/>
                  </a:cubicBezTo>
                  <a:cubicBezTo>
                    <a:pt x="1593" y="11420"/>
                    <a:pt x="1593" y="11498"/>
                    <a:pt x="1771" y="11498"/>
                  </a:cubicBezTo>
                  <a:cubicBezTo>
                    <a:pt x="1771" y="11654"/>
                    <a:pt x="1948" y="11732"/>
                    <a:pt x="1948" y="11888"/>
                  </a:cubicBezTo>
                  <a:cubicBezTo>
                    <a:pt x="1948" y="11888"/>
                    <a:pt x="1948" y="11966"/>
                    <a:pt x="1948" y="12044"/>
                  </a:cubicBezTo>
                  <a:cubicBezTo>
                    <a:pt x="1948" y="12200"/>
                    <a:pt x="1771" y="12278"/>
                    <a:pt x="1771" y="12434"/>
                  </a:cubicBezTo>
                  <a:cubicBezTo>
                    <a:pt x="1771" y="12512"/>
                    <a:pt x="1593" y="12667"/>
                    <a:pt x="1771" y="12745"/>
                  </a:cubicBezTo>
                  <a:cubicBezTo>
                    <a:pt x="1771" y="12823"/>
                    <a:pt x="1948" y="12901"/>
                    <a:pt x="2125" y="12901"/>
                  </a:cubicBezTo>
                  <a:cubicBezTo>
                    <a:pt x="2302" y="12979"/>
                    <a:pt x="2302" y="12979"/>
                    <a:pt x="2479" y="13057"/>
                  </a:cubicBezTo>
                  <a:cubicBezTo>
                    <a:pt x="2656" y="13057"/>
                    <a:pt x="2833" y="13213"/>
                    <a:pt x="2833" y="13291"/>
                  </a:cubicBezTo>
                  <a:cubicBezTo>
                    <a:pt x="3010" y="13369"/>
                    <a:pt x="2833" y="13525"/>
                    <a:pt x="2833" y="13525"/>
                  </a:cubicBezTo>
                  <a:cubicBezTo>
                    <a:pt x="2656" y="13603"/>
                    <a:pt x="2656" y="13603"/>
                    <a:pt x="2656" y="13681"/>
                  </a:cubicBezTo>
                  <a:cubicBezTo>
                    <a:pt x="2656" y="13681"/>
                    <a:pt x="2656" y="13759"/>
                    <a:pt x="2479" y="13759"/>
                  </a:cubicBezTo>
                  <a:cubicBezTo>
                    <a:pt x="2479" y="13837"/>
                    <a:pt x="2125" y="13759"/>
                    <a:pt x="1948" y="13837"/>
                  </a:cubicBezTo>
                  <a:cubicBezTo>
                    <a:pt x="1771" y="13837"/>
                    <a:pt x="1948" y="13915"/>
                    <a:pt x="1948" y="13993"/>
                  </a:cubicBezTo>
                  <a:cubicBezTo>
                    <a:pt x="1948" y="14071"/>
                    <a:pt x="2125" y="14227"/>
                    <a:pt x="2125" y="14383"/>
                  </a:cubicBezTo>
                  <a:cubicBezTo>
                    <a:pt x="2302" y="14461"/>
                    <a:pt x="2302" y="14539"/>
                    <a:pt x="2479" y="14695"/>
                  </a:cubicBezTo>
                  <a:cubicBezTo>
                    <a:pt x="2479" y="14773"/>
                    <a:pt x="2302" y="14773"/>
                    <a:pt x="2302" y="14851"/>
                  </a:cubicBezTo>
                  <a:cubicBezTo>
                    <a:pt x="2125" y="14929"/>
                    <a:pt x="2302" y="15007"/>
                    <a:pt x="2302" y="15163"/>
                  </a:cubicBezTo>
                  <a:cubicBezTo>
                    <a:pt x="2125" y="15241"/>
                    <a:pt x="1948" y="15319"/>
                    <a:pt x="1771" y="15319"/>
                  </a:cubicBezTo>
                  <a:cubicBezTo>
                    <a:pt x="1771" y="15397"/>
                    <a:pt x="1771" y="15397"/>
                    <a:pt x="1593" y="15397"/>
                  </a:cubicBezTo>
                  <a:cubicBezTo>
                    <a:pt x="1593" y="15475"/>
                    <a:pt x="1416" y="15397"/>
                    <a:pt x="1416" y="15397"/>
                  </a:cubicBezTo>
                  <a:cubicBezTo>
                    <a:pt x="1062" y="15475"/>
                    <a:pt x="1239" y="15553"/>
                    <a:pt x="1239" y="15631"/>
                  </a:cubicBezTo>
                  <a:cubicBezTo>
                    <a:pt x="1239" y="15631"/>
                    <a:pt x="1239" y="15709"/>
                    <a:pt x="1239" y="15709"/>
                  </a:cubicBezTo>
                  <a:cubicBezTo>
                    <a:pt x="1239" y="15787"/>
                    <a:pt x="1062" y="15787"/>
                    <a:pt x="1062" y="15787"/>
                  </a:cubicBezTo>
                  <a:cubicBezTo>
                    <a:pt x="885" y="15865"/>
                    <a:pt x="885" y="15943"/>
                    <a:pt x="1062" y="16021"/>
                  </a:cubicBezTo>
                  <a:cubicBezTo>
                    <a:pt x="1062" y="16176"/>
                    <a:pt x="1062" y="16254"/>
                    <a:pt x="1062" y="16332"/>
                  </a:cubicBezTo>
                  <a:cubicBezTo>
                    <a:pt x="1062" y="16410"/>
                    <a:pt x="1062" y="16566"/>
                    <a:pt x="1062" y="16644"/>
                  </a:cubicBezTo>
                  <a:cubicBezTo>
                    <a:pt x="885" y="16722"/>
                    <a:pt x="885" y="16800"/>
                    <a:pt x="708" y="16878"/>
                  </a:cubicBezTo>
                  <a:cubicBezTo>
                    <a:pt x="531" y="16878"/>
                    <a:pt x="531" y="16800"/>
                    <a:pt x="531" y="16722"/>
                  </a:cubicBezTo>
                  <a:cubicBezTo>
                    <a:pt x="531" y="16644"/>
                    <a:pt x="354" y="16566"/>
                    <a:pt x="177" y="16566"/>
                  </a:cubicBezTo>
                  <a:cubicBezTo>
                    <a:pt x="177" y="16566"/>
                    <a:pt x="-177" y="16722"/>
                    <a:pt x="177" y="16722"/>
                  </a:cubicBezTo>
                  <a:cubicBezTo>
                    <a:pt x="0" y="16722"/>
                    <a:pt x="0" y="16722"/>
                    <a:pt x="0" y="16800"/>
                  </a:cubicBezTo>
                  <a:cubicBezTo>
                    <a:pt x="0" y="16800"/>
                    <a:pt x="177" y="16800"/>
                    <a:pt x="177" y="16800"/>
                  </a:cubicBezTo>
                  <a:cubicBezTo>
                    <a:pt x="177" y="16800"/>
                    <a:pt x="177" y="16800"/>
                    <a:pt x="177" y="16878"/>
                  </a:cubicBezTo>
                  <a:cubicBezTo>
                    <a:pt x="177" y="16878"/>
                    <a:pt x="177" y="16956"/>
                    <a:pt x="177" y="17034"/>
                  </a:cubicBezTo>
                  <a:cubicBezTo>
                    <a:pt x="177" y="17034"/>
                    <a:pt x="177" y="17034"/>
                    <a:pt x="177" y="17112"/>
                  </a:cubicBezTo>
                  <a:cubicBezTo>
                    <a:pt x="177" y="17112"/>
                    <a:pt x="177" y="17112"/>
                    <a:pt x="177" y="17112"/>
                  </a:cubicBezTo>
                  <a:cubicBezTo>
                    <a:pt x="177" y="17112"/>
                    <a:pt x="177" y="17112"/>
                    <a:pt x="177" y="17190"/>
                  </a:cubicBezTo>
                  <a:cubicBezTo>
                    <a:pt x="177" y="17190"/>
                    <a:pt x="177" y="17268"/>
                    <a:pt x="354" y="17268"/>
                  </a:cubicBezTo>
                  <a:cubicBezTo>
                    <a:pt x="177" y="17346"/>
                    <a:pt x="177" y="17424"/>
                    <a:pt x="354" y="17424"/>
                  </a:cubicBezTo>
                  <a:cubicBezTo>
                    <a:pt x="177" y="17424"/>
                    <a:pt x="177" y="17502"/>
                    <a:pt x="177" y="17502"/>
                  </a:cubicBezTo>
                  <a:cubicBezTo>
                    <a:pt x="0" y="17502"/>
                    <a:pt x="177" y="17580"/>
                    <a:pt x="177" y="17658"/>
                  </a:cubicBezTo>
                  <a:cubicBezTo>
                    <a:pt x="177" y="17580"/>
                    <a:pt x="354" y="17580"/>
                    <a:pt x="354" y="17580"/>
                  </a:cubicBezTo>
                  <a:cubicBezTo>
                    <a:pt x="354" y="17580"/>
                    <a:pt x="531" y="17502"/>
                    <a:pt x="531" y="17502"/>
                  </a:cubicBezTo>
                  <a:cubicBezTo>
                    <a:pt x="531" y="17502"/>
                    <a:pt x="354" y="17580"/>
                    <a:pt x="354" y="17580"/>
                  </a:cubicBezTo>
                  <a:cubicBezTo>
                    <a:pt x="531" y="17580"/>
                    <a:pt x="531" y="17580"/>
                    <a:pt x="531" y="17580"/>
                  </a:cubicBezTo>
                  <a:cubicBezTo>
                    <a:pt x="531" y="17580"/>
                    <a:pt x="531" y="17580"/>
                    <a:pt x="531" y="17580"/>
                  </a:cubicBezTo>
                  <a:cubicBezTo>
                    <a:pt x="354" y="17580"/>
                    <a:pt x="354" y="17658"/>
                    <a:pt x="531" y="17658"/>
                  </a:cubicBezTo>
                  <a:cubicBezTo>
                    <a:pt x="531" y="17658"/>
                    <a:pt x="531" y="17736"/>
                    <a:pt x="531" y="17736"/>
                  </a:cubicBezTo>
                  <a:cubicBezTo>
                    <a:pt x="531" y="17658"/>
                    <a:pt x="708" y="17580"/>
                    <a:pt x="708" y="17424"/>
                  </a:cubicBezTo>
                  <a:cubicBezTo>
                    <a:pt x="708" y="17502"/>
                    <a:pt x="708" y="17502"/>
                    <a:pt x="708" y="17502"/>
                  </a:cubicBezTo>
                  <a:cubicBezTo>
                    <a:pt x="708" y="17502"/>
                    <a:pt x="885" y="17424"/>
                    <a:pt x="885" y="17502"/>
                  </a:cubicBezTo>
                  <a:cubicBezTo>
                    <a:pt x="885" y="17502"/>
                    <a:pt x="885" y="17580"/>
                    <a:pt x="885" y="17580"/>
                  </a:cubicBezTo>
                  <a:cubicBezTo>
                    <a:pt x="708" y="17580"/>
                    <a:pt x="531" y="17736"/>
                    <a:pt x="708" y="17736"/>
                  </a:cubicBezTo>
                  <a:cubicBezTo>
                    <a:pt x="708" y="17736"/>
                    <a:pt x="708" y="17736"/>
                    <a:pt x="708" y="17736"/>
                  </a:cubicBezTo>
                  <a:cubicBezTo>
                    <a:pt x="708" y="17736"/>
                    <a:pt x="885" y="17736"/>
                    <a:pt x="885" y="17658"/>
                  </a:cubicBezTo>
                  <a:cubicBezTo>
                    <a:pt x="885" y="17658"/>
                    <a:pt x="1062" y="17580"/>
                    <a:pt x="1239" y="17658"/>
                  </a:cubicBezTo>
                  <a:cubicBezTo>
                    <a:pt x="1239" y="17658"/>
                    <a:pt x="1062" y="17658"/>
                    <a:pt x="1062" y="17658"/>
                  </a:cubicBezTo>
                  <a:cubicBezTo>
                    <a:pt x="1062" y="17736"/>
                    <a:pt x="1239" y="17814"/>
                    <a:pt x="1239" y="17814"/>
                  </a:cubicBezTo>
                  <a:cubicBezTo>
                    <a:pt x="1239" y="17814"/>
                    <a:pt x="1239" y="17892"/>
                    <a:pt x="1062" y="17970"/>
                  </a:cubicBezTo>
                  <a:cubicBezTo>
                    <a:pt x="1062" y="17970"/>
                    <a:pt x="1062" y="18048"/>
                    <a:pt x="1062" y="18048"/>
                  </a:cubicBezTo>
                  <a:cubicBezTo>
                    <a:pt x="1062" y="18126"/>
                    <a:pt x="1062" y="18126"/>
                    <a:pt x="1062" y="18204"/>
                  </a:cubicBezTo>
                  <a:cubicBezTo>
                    <a:pt x="1062" y="18204"/>
                    <a:pt x="1062" y="18204"/>
                    <a:pt x="1062" y="18204"/>
                  </a:cubicBezTo>
                  <a:cubicBezTo>
                    <a:pt x="1062" y="18204"/>
                    <a:pt x="1062" y="18204"/>
                    <a:pt x="1062" y="18204"/>
                  </a:cubicBezTo>
                  <a:cubicBezTo>
                    <a:pt x="885" y="18204"/>
                    <a:pt x="1062" y="18282"/>
                    <a:pt x="885" y="18282"/>
                  </a:cubicBezTo>
                  <a:cubicBezTo>
                    <a:pt x="1062" y="18282"/>
                    <a:pt x="1062" y="18360"/>
                    <a:pt x="1062" y="18360"/>
                  </a:cubicBezTo>
                  <a:cubicBezTo>
                    <a:pt x="1062" y="18438"/>
                    <a:pt x="885" y="18438"/>
                    <a:pt x="885" y="18516"/>
                  </a:cubicBezTo>
                  <a:cubicBezTo>
                    <a:pt x="885" y="18516"/>
                    <a:pt x="1062" y="18516"/>
                    <a:pt x="1062" y="18438"/>
                  </a:cubicBezTo>
                  <a:cubicBezTo>
                    <a:pt x="1062" y="18516"/>
                    <a:pt x="1239" y="18516"/>
                    <a:pt x="1239" y="18516"/>
                  </a:cubicBezTo>
                  <a:cubicBezTo>
                    <a:pt x="1239" y="18516"/>
                    <a:pt x="1239" y="18516"/>
                    <a:pt x="1239" y="18516"/>
                  </a:cubicBezTo>
                  <a:cubicBezTo>
                    <a:pt x="1239" y="18594"/>
                    <a:pt x="1239" y="18672"/>
                    <a:pt x="1239" y="18594"/>
                  </a:cubicBezTo>
                  <a:cubicBezTo>
                    <a:pt x="1416" y="18594"/>
                    <a:pt x="1239" y="18672"/>
                    <a:pt x="1416" y="18750"/>
                  </a:cubicBezTo>
                  <a:cubicBezTo>
                    <a:pt x="1416" y="18750"/>
                    <a:pt x="1239" y="18750"/>
                    <a:pt x="1239" y="18750"/>
                  </a:cubicBezTo>
                  <a:cubicBezTo>
                    <a:pt x="1239" y="18750"/>
                    <a:pt x="1416" y="18750"/>
                    <a:pt x="1416" y="18750"/>
                  </a:cubicBezTo>
                  <a:cubicBezTo>
                    <a:pt x="1239" y="18828"/>
                    <a:pt x="1239" y="18906"/>
                    <a:pt x="1416" y="18906"/>
                  </a:cubicBezTo>
                  <a:cubicBezTo>
                    <a:pt x="1416" y="18906"/>
                    <a:pt x="1416" y="18906"/>
                    <a:pt x="1416" y="18906"/>
                  </a:cubicBezTo>
                  <a:cubicBezTo>
                    <a:pt x="1416" y="18984"/>
                    <a:pt x="1416" y="18906"/>
                    <a:pt x="1416" y="18984"/>
                  </a:cubicBezTo>
                  <a:cubicBezTo>
                    <a:pt x="1416" y="18906"/>
                    <a:pt x="1416" y="18828"/>
                    <a:pt x="1593" y="18828"/>
                  </a:cubicBezTo>
                  <a:cubicBezTo>
                    <a:pt x="1593" y="18828"/>
                    <a:pt x="1593" y="18906"/>
                    <a:pt x="1593" y="18906"/>
                  </a:cubicBezTo>
                  <a:cubicBezTo>
                    <a:pt x="1593" y="18906"/>
                    <a:pt x="1593" y="18906"/>
                    <a:pt x="1593" y="18906"/>
                  </a:cubicBezTo>
                  <a:cubicBezTo>
                    <a:pt x="1416" y="18984"/>
                    <a:pt x="1593" y="18906"/>
                    <a:pt x="1593" y="18984"/>
                  </a:cubicBezTo>
                  <a:cubicBezTo>
                    <a:pt x="1771" y="19062"/>
                    <a:pt x="1593" y="19062"/>
                    <a:pt x="1593" y="19062"/>
                  </a:cubicBezTo>
                  <a:cubicBezTo>
                    <a:pt x="1593" y="19062"/>
                    <a:pt x="1593" y="19062"/>
                    <a:pt x="1771" y="19062"/>
                  </a:cubicBezTo>
                  <a:cubicBezTo>
                    <a:pt x="1593" y="19062"/>
                    <a:pt x="1593" y="19140"/>
                    <a:pt x="1593" y="19140"/>
                  </a:cubicBezTo>
                  <a:cubicBezTo>
                    <a:pt x="1593" y="19140"/>
                    <a:pt x="1771" y="19140"/>
                    <a:pt x="1771" y="19140"/>
                  </a:cubicBezTo>
                  <a:cubicBezTo>
                    <a:pt x="1771" y="19140"/>
                    <a:pt x="1771" y="19140"/>
                    <a:pt x="1771" y="19140"/>
                  </a:cubicBezTo>
                  <a:cubicBezTo>
                    <a:pt x="1771" y="19140"/>
                    <a:pt x="1771" y="19296"/>
                    <a:pt x="1771" y="19296"/>
                  </a:cubicBezTo>
                  <a:cubicBezTo>
                    <a:pt x="1948" y="19374"/>
                    <a:pt x="1948" y="19374"/>
                    <a:pt x="1948" y="19374"/>
                  </a:cubicBezTo>
                  <a:cubicBezTo>
                    <a:pt x="1948" y="19452"/>
                    <a:pt x="1948" y="19452"/>
                    <a:pt x="1948" y="19452"/>
                  </a:cubicBezTo>
                  <a:cubicBezTo>
                    <a:pt x="2125" y="19530"/>
                    <a:pt x="2125" y="19530"/>
                    <a:pt x="2302" y="19608"/>
                  </a:cubicBezTo>
                  <a:cubicBezTo>
                    <a:pt x="2479" y="19686"/>
                    <a:pt x="2479" y="19686"/>
                    <a:pt x="2479" y="19763"/>
                  </a:cubicBezTo>
                  <a:cubicBezTo>
                    <a:pt x="2479" y="19763"/>
                    <a:pt x="2479" y="19841"/>
                    <a:pt x="2656" y="19841"/>
                  </a:cubicBezTo>
                  <a:cubicBezTo>
                    <a:pt x="2656" y="19919"/>
                    <a:pt x="2656" y="19841"/>
                    <a:pt x="2833" y="19841"/>
                  </a:cubicBezTo>
                  <a:cubicBezTo>
                    <a:pt x="2833" y="19919"/>
                    <a:pt x="2833" y="19841"/>
                    <a:pt x="2833" y="19919"/>
                  </a:cubicBezTo>
                  <a:cubicBezTo>
                    <a:pt x="3010" y="19919"/>
                    <a:pt x="3010" y="19997"/>
                    <a:pt x="3010" y="20075"/>
                  </a:cubicBezTo>
                  <a:cubicBezTo>
                    <a:pt x="3010" y="20231"/>
                    <a:pt x="2656" y="20075"/>
                    <a:pt x="2656" y="20153"/>
                  </a:cubicBezTo>
                  <a:cubicBezTo>
                    <a:pt x="2302" y="20153"/>
                    <a:pt x="2656" y="20231"/>
                    <a:pt x="2656" y="20309"/>
                  </a:cubicBezTo>
                  <a:cubicBezTo>
                    <a:pt x="2833" y="20309"/>
                    <a:pt x="2833" y="20387"/>
                    <a:pt x="2656" y="20465"/>
                  </a:cubicBezTo>
                  <a:cubicBezTo>
                    <a:pt x="2479" y="20465"/>
                    <a:pt x="2302" y="20387"/>
                    <a:pt x="2125" y="20309"/>
                  </a:cubicBezTo>
                  <a:cubicBezTo>
                    <a:pt x="2479" y="20387"/>
                    <a:pt x="2479" y="20543"/>
                    <a:pt x="2656" y="20699"/>
                  </a:cubicBezTo>
                  <a:cubicBezTo>
                    <a:pt x="2656" y="20699"/>
                    <a:pt x="2656" y="20777"/>
                    <a:pt x="2656" y="20777"/>
                  </a:cubicBezTo>
                  <a:cubicBezTo>
                    <a:pt x="2833" y="20855"/>
                    <a:pt x="2833" y="20855"/>
                    <a:pt x="3010" y="20933"/>
                  </a:cubicBezTo>
                  <a:cubicBezTo>
                    <a:pt x="3010" y="21011"/>
                    <a:pt x="3010" y="21011"/>
                    <a:pt x="3010" y="21011"/>
                  </a:cubicBezTo>
                  <a:cubicBezTo>
                    <a:pt x="3010" y="21089"/>
                    <a:pt x="3187" y="21089"/>
                    <a:pt x="3187" y="21089"/>
                  </a:cubicBezTo>
                  <a:cubicBezTo>
                    <a:pt x="3187" y="21167"/>
                    <a:pt x="3010" y="21245"/>
                    <a:pt x="3010" y="21245"/>
                  </a:cubicBezTo>
                  <a:cubicBezTo>
                    <a:pt x="2833" y="21323"/>
                    <a:pt x="3010" y="21401"/>
                    <a:pt x="3010" y="21401"/>
                  </a:cubicBezTo>
                  <a:cubicBezTo>
                    <a:pt x="3010" y="21401"/>
                    <a:pt x="3010" y="21401"/>
                    <a:pt x="3010" y="21401"/>
                  </a:cubicBezTo>
                  <a:cubicBezTo>
                    <a:pt x="3010" y="21479"/>
                    <a:pt x="2833" y="21401"/>
                    <a:pt x="2833" y="21479"/>
                  </a:cubicBezTo>
                  <a:cubicBezTo>
                    <a:pt x="2833" y="21557"/>
                    <a:pt x="3010" y="21479"/>
                    <a:pt x="3010" y="21479"/>
                  </a:cubicBezTo>
                  <a:cubicBezTo>
                    <a:pt x="3187" y="21479"/>
                    <a:pt x="3364" y="21557"/>
                    <a:pt x="3541" y="21557"/>
                  </a:cubicBezTo>
                  <a:cubicBezTo>
                    <a:pt x="3718" y="21557"/>
                    <a:pt x="3718" y="21557"/>
                    <a:pt x="3718" y="21557"/>
                  </a:cubicBezTo>
                  <a:cubicBezTo>
                    <a:pt x="3895" y="21557"/>
                    <a:pt x="3895" y="21557"/>
                    <a:pt x="3895" y="21479"/>
                  </a:cubicBezTo>
                  <a:cubicBezTo>
                    <a:pt x="3895" y="21479"/>
                    <a:pt x="4072" y="21479"/>
                    <a:pt x="4072" y="21479"/>
                  </a:cubicBezTo>
                  <a:cubicBezTo>
                    <a:pt x="4072" y="21479"/>
                    <a:pt x="4072" y="21479"/>
                    <a:pt x="4072" y="21479"/>
                  </a:cubicBezTo>
                  <a:cubicBezTo>
                    <a:pt x="4249" y="21479"/>
                    <a:pt x="4426" y="21479"/>
                    <a:pt x="4426" y="21479"/>
                  </a:cubicBezTo>
                  <a:cubicBezTo>
                    <a:pt x="4603" y="21479"/>
                    <a:pt x="4603" y="21479"/>
                    <a:pt x="4780" y="21479"/>
                  </a:cubicBezTo>
                  <a:cubicBezTo>
                    <a:pt x="4780" y="21479"/>
                    <a:pt x="4957" y="21557"/>
                    <a:pt x="4957" y="21479"/>
                  </a:cubicBezTo>
                  <a:cubicBezTo>
                    <a:pt x="5134" y="21479"/>
                    <a:pt x="5312" y="21323"/>
                    <a:pt x="5312" y="21323"/>
                  </a:cubicBezTo>
                  <a:cubicBezTo>
                    <a:pt x="5312" y="21245"/>
                    <a:pt x="5134" y="21167"/>
                    <a:pt x="5134" y="21089"/>
                  </a:cubicBezTo>
                  <a:cubicBezTo>
                    <a:pt x="4957" y="21011"/>
                    <a:pt x="5134" y="20933"/>
                    <a:pt x="5312" y="20855"/>
                  </a:cubicBezTo>
                  <a:cubicBezTo>
                    <a:pt x="5312" y="20777"/>
                    <a:pt x="5489" y="20699"/>
                    <a:pt x="5666" y="20621"/>
                  </a:cubicBezTo>
                  <a:cubicBezTo>
                    <a:pt x="5666" y="20621"/>
                    <a:pt x="5666" y="20699"/>
                    <a:pt x="5666" y="20699"/>
                  </a:cubicBezTo>
                  <a:cubicBezTo>
                    <a:pt x="5666" y="20699"/>
                    <a:pt x="5666" y="20621"/>
                    <a:pt x="5666" y="20621"/>
                  </a:cubicBezTo>
                  <a:cubicBezTo>
                    <a:pt x="5666" y="20699"/>
                    <a:pt x="5666" y="20699"/>
                    <a:pt x="5666" y="20699"/>
                  </a:cubicBezTo>
                  <a:cubicBezTo>
                    <a:pt x="5843" y="20699"/>
                    <a:pt x="5843" y="20699"/>
                    <a:pt x="5843" y="20699"/>
                  </a:cubicBezTo>
                  <a:cubicBezTo>
                    <a:pt x="6020" y="20699"/>
                    <a:pt x="5843" y="20621"/>
                    <a:pt x="5843" y="20543"/>
                  </a:cubicBezTo>
                  <a:cubicBezTo>
                    <a:pt x="5843" y="20465"/>
                    <a:pt x="6020" y="20543"/>
                    <a:pt x="6020" y="20543"/>
                  </a:cubicBezTo>
                  <a:cubicBezTo>
                    <a:pt x="6197" y="20543"/>
                    <a:pt x="6374" y="20543"/>
                    <a:pt x="6374" y="20543"/>
                  </a:cubicBezTo>
                  <a:cubicBezTo>
                    <a:pt x="6374" y="20465"/>
                    <a:pt x="6551" y="20543"/>
                    <a:pt x="6551" y="20543"/>
                  </a:cubicBezTo>
                  <a:cubicBezTo>
                    <a:pt x="6728" y="20543"/>
                    <a:pt x="6728" y="20543"/>
                    <a:pt x="6905" y="20465"/>
                  </a:cubicBezTo>
                  <a:cubicBezTo>
                    <a:pt x="6905" y="20465"/>
                    <a:pt x="6905" y="20543"/>
                    <a:pt x="6905" y="20543"/>
                  </a:cubicBezTo>
                  <a:cubicBezTo>
                    <a:pt x="6905" y="20543"/>
                    <a:pt x="6905" y="20543"/>
                    <a:pt x="6905" y="20543"/>
                  </a:cubicBezTo>
                  <a:cubicBezTo>
                    <a:pt x="6905" y="20543"/>
                    <a:pt x="7082" y="20465"/>
                    <a:pt x="7082" y="20543"/>
                  </a:cubicBezTo>
                  <a:cubicBezTo>
                    <a:pt x="7082" y="20465"/>
                    <a:pt x="7259" y="20465"/>
                    <a:pt x="7259" y="20465"/>
                  </a:cubicBezTo>
                  <a:cubicBezTo>
                    <a:pt x="7259" y="20465"/>
                    <a:pt x="7259" y="20465"/>
                    <a:pt x="7259" y="20543"/>
                  </a:cubicBezTo>
                  <a:cubicBezTo>
                    <a:pt x="7436" y="20465"/>
                    <a:pt x="7436" y="20465"/>
                    <a:pt x="7436" y="20465"/>
                  </a:cubicBezTo>
                  <a:cubicBezTo>
                    <a:pt x="7436" y="20465"/>
                    <a:pt x="7790" y="20543"/>
                    <a:pt x="7613" y="20543"/>
                  </a:cubicBezTo>
                  <a:cubicBezTo>
                    <a:pt x="7790" y="20543"/>
                    <a:pt x="7613" y="20543"/>
                    <a:pt x="7613" y="20621"/>
                  </a:cubicBezTo>
                  <a:cubicBezTo>
                    <a:pt x="7790" y="20699"/>
                    <a:pt x="8144" y="20309"/>
                    <a:pt x="8144" y="20231"/>
                  </a:cubicBezTo>
                  <a:cubicBezTo>
                    <a:pt x="8144" y="20153"/>
                    <a:pt x="8144" y="20075"/>
                    <a:pt x="8321" y="19997"/>
                  </a:cubicBezTo>
                  <a:cubicBezTo>
                    <a:pt x="8321" y="19997"/>
                    <a:pt x="8321" y="19919"/>
                    <a:pt x="8321" y="19919"/>
                  </a:cubicBezTo>
                  <a:cubicBezTo>
                    <a:pt x="8321" y="19919"/>
                    <a:pt x="8321" y="19919"/>
                    <a:pt x="8321" y="19841"/>
                  </a:cubicBezTo>
                  <a:cubicBezTo>
                    <a:pt x="8498" y="19841"/>
                    <a:pt x="8498" y="19841"/>
                    <a:pt x="8498" y="19841"/>
                  </a:cubicBezTo>
                  <a:cubicBezTo>
                    <a:pt x="8498" y="19841"/>
                    <a:pt x="8498" y="19919"/>
                    <a:pt x="8675" y="19841"/>
                  </a:cubicBezTo>
                  <a:cubicBezTo>
                    <a:pt x="8675" y="19841"/>
                    <a:pt x="8498" y="19763"/>
                    <a:pt x="8498" y="19763"/>
                  </a:cubicBezTo>
                  <a:cubicBezTo>
                    <a:pt x="8675" y="19686"/>
                    <a:pt x="8675" y="19763"/>
                    <a:pt x="8853" y="19686"/>
                  </a:cubicBezTo>
                  <a:cubicBezTo>
                    <a:pt x="8853" y="19686"/>
                    <a:pt x="8675" y="19686"/>
                    <a:pt x="8675" y="19686"/>
                  </a:cubicBezTo>
                  <a:cubicBezTo>
                    <a:pt x="8675" y="19686"/>
                    <a:pt x="8675" y="19608"/>
                    <a:pt x="8675" y="19608"/>
                  </a:cubicBezTo>
                  <a:cubicBezTo>
                    <a:pt x="8675" y="19530"/>
                    <a:pt x="8675" y="19374"/>
                    <a:pt x="8853" y="19374"/>
                  </a:cubicBezTo>
                  <a:cubicBezTo>
                    <a:pt x="8675" y="19374"/>
                    <a:pt x="8675" y="19374"/>
                    <a:pt x="8675" y="19374"/>
                  </a:cubicBezTo>
                  <a:cubicBezTo>
                    <a:pt x="8675" y="19374"/>
                    <a:pt x="8853" y="19374"/>
                    <a:pt x="8853" y="19374"/>
                  </a:cubicBezTo>
                  <a:cubicBezTo>
                    <a:pt x="8853" y="19296"/>
                    <a:pt x="8853" y="19374"/>
                    <a:pt x="9030" y="19374"/>
                  </a:cubicBezTo>
                  <a:cubicBezTo>
                    <a:pt x="8853" y="19296"/>
                    <a:pt x="8853" y="19296"/>
                    <a:pt x="8853" y="19296"/>
                  </a:cubicBezTo>
                  <a:cubicBezTo>
                    <a:pt x="8853" y="19218"/>
                    <a:pt x="8853" y="19218"/>
                    <a:pt x="8853" y="19218"/>
                  </a:cubicBezTo>
                  <a:cubicBezTo>
                    <a:pt x="8675" y="19140"/>
                    <a:pt x="8853" y="19140"/>
                    <a:pt x="8853" y="19062"/>
                  </a:cubicBezTo>
                  <a:cubicBezTo>
                    <a:pt x="8853" y="19062"/>
                    <a:pt x="8675" y="19062"/>
                    <a:pt x="8853" y="18984"/>
                  </a:cubicBezTo>
                  <a:cubicBezTo>
                    <a:pt x="8853" y="18984"/>
                    <a:pt x="8853" y="18906"/>
                    <a:pt x="9030" y="18906"/>
                  </a:cubicBezTo>
                  <a:cubicBezTo>
                    <a:pt x="9030" y="18906"/>
                    <a:pt x="9030" y="18906"/>
                    <a:pt x="9030" y="18906"/>
                  </a:cubicBezTo>
                  <a:cubicBezTo>
                    <a:pt x="9030" y="18828"/>
                    <a:pt x="9030" y="18828"/>
                    <a:pt x="9030" y="18750"/>
                  </a:cubicBezTo>
                  <a:cubicBezTo>
                    <a:pt x="9030" y="18828"/>
                    <a:pt x="9030" y="18828"/>
                    <a:pt x="9030" y="18828"/>
                  </a:cubicBezTo>
                  <a:cubicBezTo>
                    <a:pt x="9030" y="18750"/>
                    <a:pt x="9030" y="18672"/>
                    <a:pt x="9030" y="18672"/>
                  </a:cubicBezTo>
                  <a:cubicBezTo>
                    <a:pt x="9030" y="18672"/>
                    <a:pt x="8853" y="18672"/>
                    <a:pt x="8853" y="18672"/>
                  </a:cubicBezTo>
                  <a:cubicBezTo>
                    <a:pt x="8853" y="18672"/>
                    <a:pt x="8853" y="18672"/>
                    <a:pt x="8853" y="18672"/>
                  </a:cubicBezTo>
                  <a:cubicBezTo>
                    <a:pt x="8853" y="18594"/>
                    <a:pt x="8853" y="18594"/>
                    <a:pt x="8853" y="18594"/>
                  </a:cubicBezTo>
                  <a:cubicBezTo>
                    <a:pt x="8853" y="18594"/>
                    <a:pt x="8853" y="18594"/>
                    <a:pt x="8853" y="18594"/>
                  </a:cubicBezTo>
                  <a:cubicBezTo>
                    <a:pt x="8853" y="18594"/>
                    <a:pt x="8853" y="18594"/>
                    <a:pt x="8853" y="18594"/>
                  </a:cubicBezTo>
                  <a:cubicBezTo>
                    <a:pt x="9030" y="18594"/>
                    <a:pt x="9030" y="18594"/>
                    <a:pt x="9030" y="18516"/>
                  </a:cubicBezTo>
                  <a:cubicBezTo>
                    <a:pt x="9030" y="18516"/>
                    <a:pt x="9030" y="18516"/>
                    <a:pt x="8853" y="18438"/>
                  </a:cubicBezTo>
                  <a:cubicBezTo>
                    <a:pt x="9030" y="18516"/>
                    <a:pt x="9030" y="18516"/>
                    <a:pt x="9207" y="18516"/>
                  </a:cubicBezTo>
                  <a:cubicBezTo>
                    <a:pt x="9207" y="18516"/>
                    <a:pt x="9207" y="18516"/>
                    <a:pt x="9207" y="18516"/>
                  </a:cubicBezTo>
                  <a:cubicBezTo>
                    <a:pt x="9207" y="18516"/>
                    <a:pt x="9207" y="18516"/>
                    <a:pt x="9207" y="18516"/>
                  </a:cubicBezTo>
                  <a:cubicBezTo>
                    <a:pt x="9030" y="18516"/>
                    <a:pt x="9207" y="18438"/>
                    <a:pt x="9207" y="18516"/>
                  </a:cubicBezTo>
                  <a:cubicBezTo>
                    <a:pt x="9207" y="18438"/>
                    <a:pt x="9207" y="18438"/>
                    <a:pt x="9030" y="18438"/>
                  </a:cubicBezTo>
                  <a:cubicBezTo>
                    <a:pt x="9030" y="18360"/>
                    <a:pt x="8675" y="18282"/>
                    <a:pt x="8675" y="18204"/>
                  </a:cubicBezTo>
                  <a:cubicBezTo>
                    <a:pt x="8853" y="18282"/>
                    <a:pt x="9030" y="18360"/>
                    <a:pt x="9207" y="18438"/>
                  </a:cubicBezTo>
                  <a:cubicBezTo>
                    <a:pt x="9207" y="18360"/>
                    <a:pt x="8853" y="18282"/>
                    <a:pt x="8675" y="18204"/>
                  </a:cubicBezTo>
                  <a:cubicBezTo>
                    <a:pt x="8675" y="18204"/>
                    <a:pt x="8853" y="18204"/>
                    <a:pt x="8853" y="18204"/>
                  </a:cubicBezTo>
                  <a:cubicBezTo>
                    <a:pt x="8853" y="18204"/>
                    <a:pt x="8853" y="18204"/>
                    <a:pt x="8853" y="18204"/>
                  </a:cubicBezTo>
                  <a:cubicBezTo>
                    <a:pt x="8853" y="18204"/>
                    <a:pt x="8853" y="18204"/>
                    <a:pt x="8853" y="18204"/>
                  </a:cubicBezTo>
                  <a:cubicBezTo>
                    <a:pt x="8853" y="18204"/>
                    <a:pt x="8853" y="18204"/>
                    <a:pt x="9030" y="18204"/>
                  </a:cubicBezTo>
                  <a:cubicBezTo>
                    <a:pt x="8853" y="18126"/>
                    <a:pt x="8675" y="18126"/>
                    <a:pt x="8853" y="18126"/>
                  </a:cubicBezTo>
                  <a:cubicBezTo>
                    <a:pt x="8853" y="18048"/>
                    <a:pt x="9030" y="18204"/>
                    <a:pt x="9030" y="18204"/>
                  </a:cubicBezTo>
                  <a:cubicBezTo>
                    <a:pt x="9030" y="18204"/>
                    <a:pt x="9030" y="18204"/>
                    <a:pt x="9030" y="18204"/>
                  </a:cubicBezTo>
                  <a:cubicBezTo>
                    <a:pt x="9030" y="18204"/>
                    <a:pt x="9207" y="18282"/>
                    <a:pt x="9030" y="18204"/>
                  </a:cubicBezTo>
                  <a:cubicBezTo>
                    <a:pt x="9207" y="18282"/>
                    <a:pt x="9384" y="18282"/>
                    <a:pt x="9207" y="18204"/>
                  </a:cubicBezTo>
                  <a:cubicBezTo>
                    <a:pt x="9207" y="18204"/>
                    <a:pt x="9207" y="18204"/>
                    <a:pt x="9207" y="18204"/>
                  </a:cubicBezTo>
                  <a:cubicBezTo>
                    <a:pt x="9207" y="18204"/>
                    <a:pt x="9207" y="18126"/>
                    <a:pt x="9207" y="18126"/>
                  </a:cubicBezTo>
                  <a:cubicBezTo>
                    <a:pt x="9207" y="18126"/>
                    <a:pt x="9207" y="18126"/>
                    <a:pt x="9207" y="18126"/>
                  </a:cubicBezTo>
                  <a:cubicBezTo>
                    <a:pt x="9030" y="18048"/>
                    <a:pt x="8853" y="17970"/>
                    <a:pt x="9207" y="18048"/>
                  </a:cubicBezTo>
                  <a:cubicBezTo>
                    <a:pt x="9030" y="18048"/>
                    <a:pt x="9207" y="18048"/>
                    <a:pt x="9207" y="18048"/>
                  </a:cubicBezTo>
                  <a:cubicBezTo>
                    <a:pt x="9207" y="18048"/>
                    <a:pt x="9207" y="18048"/>
                    <a:pt x="9030" y="17970"/>
                  </a:cubicBezTo>
                  <a:cubicBezTo>
                    <a:pt x="9207" y="17970"/>
                    <a:pt x="9207" y="17970"/>
                    <a:pt x="9207" y="17970"/>
                  </a:cubicBezTo>
                  <a:cubicBezTo>
                    <a:pt x="9207" y="17970"/>
                    <a:pt x="9030" y="17892"/>
                    <a:pt x="9030" y="17892"/>
                  </a:cubicBezTo>
                  <a:cubicBezTo>
                    <a:pt x="9030" y="17892"/>
                    <a:pt x="9030" y="17892"/>
                    <a:pt x="9030" y="17892"/>
                  </a:cubicBezTo>
                  <a:cubicBezTo>
                    <a:pt x="9030" y="17892"/>
                    <a:pt x="9030" y="17814"/>
                    <a:pt x="9030" y="17814"/>
                  </a:cubicBezTo>
                  <a:cubicBezTo>
                    <a:pt x="9030" y="17814"/>
                    <a:pt x="9207" y="17892"/>
                    <a:pt x="9207" y="17892"/>
                  </a:cubicBezTo>
                  <a:cubicBezTo>
                    <a:pt x="9384" y="17892"/>
                    <a:pt x="9384" y="17892"/>
                    <a:pt x="9207" y="17814"/>
                  </a:cubicBezTo>
                  <a:cubicBezTo>
                    <a:pt x="9384" y="17814"/>
                    <a:pt x="9384" y="17736"/>
                    <a:pt x="9384" y="17736"/>
                  </a:cubicBezTo>
                  <a:cubicBezTo>
                    <a:pt x="9207" y="17736"/>
                    <a:pt x="9207" y="17736"/>
                    <a:pt x="9207" y="17736"/>
                  </a:cubicBezTo>
                  <a:cubicBezTo>
                    <a:pt x="9207" y="17736"/>
                    <a:pt x="9207" y="17658"/>
                    <a:pt x="9384" y="17658"/>
                  </a:cubicBezTo>
                  <a:cubicBezTo>
                    <a:pt x="9207" y="17658"/>
                    <a:pt x="9207" y="17658"/>
                    <a:pt x="9207" y="17658"/>
                  </a:cubicBezTo>
                  <a:cubicBezTo>
                    <a:pt x="9207" y="17736"/>
                    <a:pt x="9030" y="17658"/>
                    <a:pt x="9030" y="17580"/>
                  </a:cubicBezTo>
                  <a:cubicBezTo>
                    <a:pt x="9030" y="17580"/>
                    <a:pt x="9207" y="17580"/>
                    <a:pt x="9207" y="17658"/>
                  </a:cubicBezTo>
                  <a:cubicBezTo>
                    <a:pt x="9207" y="17580"/>
                    <a:pt x="9207" y="17580"/>
                    <a:pt x="9207" y="17580"/>
                  </a:cubicBezTo>
                  <a:cubicBezTo>
                    <a:pt x="9207" y="17580"/>
                    <a:pt x="9207" y="17580"/>
                    <a:pt x="9207" y="17580"/>
                  </a:cubicBezTo>
                  <a:cubicBezTo>
                    <a:pt x="9207" y="17502"/>
                    <a:pt x="8853" y="17424"/>
                    <a:pt x="8675" y="17424"/>
                  </a:cubicBezTo>
                  <a:cubicBezTo>
                    <a:pt x="8853" y="17424"/>
                    <a:pt x="9030" y="17502"/>
                    <a:pt x="9207" y="17502"/>
                  </a:cubicBezTo>
                  <a:cubicBezTo>
                    <a:pt x="9207" y="17502"/>
                    <a:pt x="9384" y="17424"/>
                    <a:pt x="9384" y="17424"/>
                  </a:cubicBezTo>
                  <a:cubicBezTo>
                    <a:pt x="9384" y="17424"/>
                    <a:pt x="9384" y="17424"/>
                    <a:pt x="9384" y="17424"/>
                  </a:cubicBezTo>
                  <a:cubicBezTo>
                    <a:pt x="9384" y="17424"/>
                    <a:pt x="9561" y="17424"/>
                    <a:pt x="9561" y="17424"/>
                  </a:cubicBezTo>
                  <a:cubicBezTo>
                    <a:pt x="9384" y="17346"/>
                    <a:pt x="9384" y="17346"/>
                    <a:pt x="9384" y="17346"/>
                  </a:cubicBezTo>
                  <a:cubicBezTo>
                    <a:pt x="9384" y="17346"/>
                    <a:pt x="9384" y="17346"/>
                    <a:pt x="9384" y="17346"/>
                  </a:cubicBezTo>
                  <a:cubicBezTo>
                    <a:pt x="9384" y="17346"/>
                    <a:pt x="9384" y="17346"/>
                    <a:pt x="9384" y="17346"/>
                  </a:cubicBezTo>
                  <a:cubicBezTo>
                    <a:pt x="9207" y="17268"/>
                    <a:pt x="9384" y="17268"/>
                    <a:pt x="9207" y="17268"/>
                  </a:cubicBezTo>
                  <a:cubicBezTo>
                    <a:pt x="9207" y="17268"/>
                    <a:pt x="9207" y="17268"/>
                    <a:pt x="9207" y="17268"/>
                  </a:cubicBezTo>
                  <a:cubicBezTo>
                    <a:pt x="9207" y="17268"/>
                    <a:pt x="9030" y="17268"/>
                    <a:pt x="9030" y="17190"/>
                  </a:cubicBezTo>
                  <a:cubicBezTo>
                    <a:pt x="9030" y="17190"/>
                    <a:pt x="8853" y="17190"/>
                    <a:pt x="8853" y="17190"/>
                  </a:cubicBezTo>
                  <a:cubicBezTo>
                    <a:pt x="8675" y="17190"/>
                    <a:pt x="8675" y="17190"/>
                    <a:pt x="8675" y="17190"/>
                  </a:cubicBezTo>
                  <a:cubicBezTo>
                    <a:pt x="8675" y="17190"/>
                    <a:pt x="8675" y="17190"/>
                    <a:pt x="8675" y="17190"/>
                  </a:cubicBezTo>
                  <a:cubicBezTo>
                    <a:pt x="8675" y="17268"/>
                    <a:pt x="8675" y="17268"/>
                    <a:pt x="8675" y="17268"/>
                  </a:cubicBezTo>
                  <a:cubicBezTo>
                    <a:pt x="8675" y="17268"/>
                    <a:pt x="8675" y="17190"/>
                    <a:pt x="8498" y="17190"/>
                  </a:cubicBezTo>
                  <a:cubicBezTo>
                    <a:pt x="8498" y="17190"/>
                    <a:pt x="8498" y="17190"/>
                    <a:pt x="8498" y="17190"/>
                  </a:cubicBezTo>
                  <a:cubicBezTo>
                    <a:pt x="8498" y="17190"/>
                    <a:pt x="8321" y="17268"/>
                    <a:pt x="8321" y="17268"/>
                  </a:cubicBezTo>
                  <a:cubicBezTo>
                    <a:pt x="8321" y="17190"/>
                    <a:pt x="8321" y="17190"/>
                    <a:pt x="8321" y="17190"/>
                  </a:cubicBezTo>
                  <a:cubicBezTo>
                    <a:pt x="8321" y="17190"/>
                    <a:pt x="8498" y="17190"/>
                    <a:pt x="8321" y="17190"/>
                  </a:cubicBezTo>
                  <a:cubicBezTo>
                    <a:pt x="8853" y="17190"/>
                    <a:pt x="9207" y="17268"/>
                    <a:pt x="9738" y="17190"/>
                  </a:cubicBezTo>
                  <a:cubicBezTo>
                    <a:pt x="9738" y="17190"/>
                    <a:pt x="9561" y="17190"/>
                    <a:pt x="9561" y="17190"/>
                  </a:cubicBezTo>
                  <a:cubicBezTo>
                    <a:pt x="9561" y="17112"/>
                    <a:pt x="9915" y="17190"/>
                    <a:pt x="9915" y="17112"/>
                  </a:cubicBezTo>
                  <a:cubicBezTo>
                    <a:pt x="9915" y="17112"/>
                    <a:pt x="9738" y="17112"/>
                    <a:pt x="9738" y="17112"/>
                  </a:cubicBezTo>
                  <a:cubicBezTo>
                    <a:pt x="9738" y="17112"/>
                    <a:pt x="9738" y="17112"/>
                    <a:pt x="9738" y="17112"/>
                  </a:cubicBezTo>
                  <a:cubicBezTo>
                    <a:pt x="9738" y="17034"/>
                    <a:pt x="9738" y="17034"/>
                    <a:pt x="9738" y="17034"/>
                  </a:cubicBezTo>
                  <a:cubicBezTo>
                    <a:pt x="9738" y="17034"/>
                    <a:pt x="9738" y="17034"/>
                    <a:pt x="9915" y="17034"/>
                  </a:cubicBezTo>
                  <a:cubicBezTo>
                    <a:pt x="9915" y="17034"/>
                    <a:pt x="9915" y="17112"/>
                    <a:pt x="10092" y="17112"/>
                  </a:cubicBezTo>
                  <a:cubicBezTo>
                    <a:pt x="10092" y="17034"/>
                    <a:pt x="10446" y="17034"/>
                    <a:pt x="10092" y="16956"/>
                  </a:cubicBezTo>
                  <a:cubicBezTo>
                    <a:pt x="10269" y="16956"/>
                    <a:pt x="10269" y="17034"/>
                    <a:pt x="10446" y="16956"/>
                  </a:cubicBezTo>
                  <a:cubicBezTo>
                    <a:pt x="10269" y="16956"/>
                    <a:pt x="10446" y="16878"/>
                    <a:pt x="10446" y="16878"/>
                  </a:cubicBezTo>
                  <a:cubicBezTo>
                    <a:pt x="10446" y="16878"/>
                    <a:pt x="10446" y="16878"/>
                    <a:pt x="10623" y="16878"/>
                  </a:cubicBezTo>
                  <a:cubicBezTo>
                    <a:pt x="10623" y="16878"/>
                    <a:pt x="10623" y="16878"/>
                    <a:pt x="10623" y="16878"/>
                  </a:cubicBezTo>
                  <a:cubicBezTo>
                    <a:pt x="10623" y="16878"/>
                    <a:pt x="10623" y="16878"/>
                    <a:pt x="10623" y="16878"/>
                  </a:cubicBezTo>
                  <a:cubicBezTo>
                    <a:pt x="10623" y="16878"/>
                    <a:pt x="10446" y="16878"/>
                    <a:pt x="10446" y="16878"/>
                  </a:cubicBezTo>
                  <a:cubicBezTo>
                    <a:pt x="10800" y="16878"/>
                    <a:pt x="10623" y="16722"/>
                    <a:pt x="10623" y="16722"/>
                  </a:cubicBezTo>
                  <a:cubicBezTo>
                    <a:pt x="10623" y="16722"/>
                    <a:pt x="10623" y="16644"/>
                    <a:pt x="10623" y="16566"/>
                  </a:cubicBezTo>
                  <a:cubicBezTo>
                    <a:pt x="10623" y="16566"/>
                    <a:pt x="10800" y="16566"/>
                    <a:pt x="10623" y="16488"/>
                  </a:cubicBezTo>
                  <a:cubicBezTo>
                    <a:pt x="10800" y="16566"/>
                    <a:pt x="10623" y="16566"/>
                    <a:pt x="10800" y="16644"/>
                  </a:cubicBezTo>
                  <a:cubicBezTo>
                    <a:pt x="10800" y="16566"/>
                    <a:pt x="10977" y="16488"/>
                    <a:pt x="10800" y="16644"/>
                  </a:cubicBezTo>
                  <a:cubicBezTo>
                    <a:pt x="10800" y="16644"/>
                    <a:pt x="10800" y="16722"/>
                    <a:pt x="10800" y="16722"/>
                  </a:cubicBezTo>
                  <a:cubicBezTo>
                    <a:pt x="10800" y="16800"/>
                    <a:pt x="10977" y="16800"/>
                    <a:pt x="10977" y="16878"/>
                  </a:cubicBezTo>
                  <a:cubicBezTo>
                    <a:pt x="10977" y="16800"/>
                    <a:pt x="10977" y="16800"/>
                    <a:pt x="10977" y="16722"/>
                  </a:cubicBezTo>
                  <a:cubicBezTo>
                    <a:pt x="10977" y="16800"/>
                    <a:pt x="10977" y="16800"/>
                    <a:pt x="10977" y="16800"/>
                  </a:cubicBezTo>
                  <a:cubicBezTo>
                    <a:pt x="10977" y="16878"/>
                    <a:pt x="10977" y="16878"/>
                    <a:pt x="11154" y="16878"/>
                  </a:cubicBezTo>
                  <a:cubicBezTo>
                    <a:pt x="11154" y="16878"/>
                    <a:pt x="11154" y="16878"/>
                    <a:pt x="11154" y="16800"/>
                  </a:cubicBezTo>
                  <a:cubicBezTo>
                    <a:pt x="11331" y="16878"/>
                    <a:pt x="11154" y="16644"/>
                    <a:pt x="11331" y="16644"/>
                  </a:cubicBezTo>
                  <a:cubicBezTo>
                    <a:pt x="11331" y="16644"/>
                    <a:pt x="11331" y="16644"/>
                    <a:pt x="11331" y="16644"/>
                  </a:cubicBezTo>
                  <a:cubicBezTo>
                    <a:pt x="11508" y="16644"/>
                    <a:pt x="11508" y="16566"/>
                    <a:pt x="11685" y="16566"/>
                  </a:cubicBezTo>
                  <a:cubicBezTo>
                    <a:pt x="11685" y="16566"/>
                    <a:pt x="11685" y="16566"/>
                    <a:pt x="11685" y="16566"/>
                  </a:cubicBezTo>
                  <a:cubicBezTo>
                    <a:pt x="11685" y="16566"/>
                    <a:pt x="11685" y="16566"/>
                    <a:pt x="11508" y="16566"/>
                  </a:cubicBezTo>
                  <a:cubicBezTo>
                    <a:pt x="11685" y="16566"/>
                    <a:pt x="11862" y="16566"/>
                    <a:pt x="11685" y="16566"/>
                  </a:cubicBezTo>
                  <a:cubicBezTo>
                    <a:pt x="11862" y="16488"/>
                    <a:pt x="11862" y="16488"/>
                    <a:pt x="11862" y="16488"/>
                  </a:cubicBezTo>
                  <a:cubicBezTo>
                    <a:pt x="12039" y="16488"/>
                    <a:pt x="12039" y="16488"/>
                    <a:pt x="11862" y="16488"/>
                  </a:cubicBezTo>
                  <a:cubicBezTo>
                    <a:pt x="11862" y="16488"/>
                    <a:pt x="11862" y="16488"/>
                    <a:pt x="11862" y="16410"/>
                  </a:cubicBezTo>
                  <a:cubicBezTo>
                    <a:pt x="11862" y="16410"/>
                    <a:pt x="11862" y="16410"/>
                    <a:pt x="11862" y="16410"/>
                  </a:cubicBezTo>
                  <a:cubicBezTo>
                    <a:pt x="11862" y="16410"/>
                    <a:pt x="11862" y="16410"/>
                    <a:pt x="12039" y="16410"/>
                  </a:cubicBezTo>
                  <a:cubicBezTo>
                    <a:pt x="11862" y="16410"/>
                    <a:pt x="11685" y="16332"/>
                    <a:pt x="11862" y="16332"/>
                  </a:cubicBezTo>
                  <a:cubicBezTo>
                    <a:pt x="11685" y="16254"/>
                    <a:pt x="11685" y="16254"/>
                    <a:pt x="11862" y="16254"/>
                  </a:cubicBezTo>
                  <a:cubicBezTo>
                    <a:pt x="11862" y="16332"/>
                    <a:pt x="12748" y="16332"/>
                    <a:pt x="12216" y="16176"/>
                  </a:cubicBezTo>
                  <a:cubicBezTo>
                    <a:pt x="12393" y="16254"/>
                    <a:pt x="12039" y="16099"/>
                    <a:pt x="12039" y="16099"/>
                  </a:cubicBezTo>
                  <a:cubicBezTo>
                    <a:pt x="12039" y="16099"/>
                    <a:pt x="12039" y="16099"/>
                    <a:pt x="12039" y="16176"/>
                  </a:cubicBezTo>
                  <a:cubicBezTo>
                    <a:pt x="12039" y="16176"/>
                    <a:pt x="12039" y="16176"/>
                    <a:pt x="12039" y="16176"/>
                  </a:cubicBezTo>
                  <a:cubicBezTo>
                    <a:pt x="12039" y="16176"/>
                    <a:pt x="12039" y="16254"/>
                    <a:pt x="12039" y="16254"/>
                  </a:cubicBezTo>
                  <a:cubicBezTo>
                    <a:pt x="12039" y="16254"/>
                    <a:pt x="12039" y="16254"/>
                    <a:pt x="12039" y="16176"/>
                  </a:cubicBezTo>
                  <a:cubicBezTo>
                    <a:pt x="11685" y="16176"/>
                    <a:pt x="11685" y="16176"/>
                    <a:pt x="11685" y="16254"/>
                  </a:cubicBezTo>
                  <a:cubicBezTo>
                    <a:pt x="11508" y="16254"/>
                    <a:pt x="11508" y="16254"/>
                    <a:pt x="11331" y="16254"/>
                  </a:cubicBezTo>
                  <a:cubicBezTo>
                    <a:pt x="11331" y="16254"/>
                    <a:pt x="11331" y="16254"/>
                    <a:pt x="11331" y="16254"/>
                  </a:cubicBezTo>
                  <a:cubicBezTo>
                    <a:pt x="11508" y="16254"/>
                    <a:pt x="11508" y="16254"/>
                    <a:pt x="11508" y="16254"/>
                  </a:cubicBezTo>
                  <a:cubicBezTo>
                    <a:pt x="11508" y="16176"/>
                    <a:pt x="11331" y="16176"/>
                    <a:pt x="11331" y="16099"/>
                  </a:cubicBezTo>
                  <a:cubicBezTo>
                    <a:pt x="11331" y="16176"/>
                    <a:pt x="11331" y="16099"/>
                    <a:pt x="11508" y="16099"/>
                  </a:cubicBezTo>
                  <a:cubicBezTo>
                    <a:pt x="11508" y="16099"/>
                    <a:pt x="11508" y="16099"/>
                    <a:pt x="11508" y="16099"/>
                  </a:cubicBezTo>
                  <a:cubicBezTo>
                    <a:pt x="11508" y="16099"/>
                    <a:pt x="11685" y="16021"/>
                    <a:pt x="11685" y="16099"/>
                  </a:cubicBezTo>
                  <a:cubicBezTo>
                    <a:pt x="11508" y="16099"/>
                    <a:pt x="11508" y="16099"/>
                    <a:pt x="11508" y="16099"/>
                  </a:cubicBezTo>
                  <a:cubicBezTo>
                    <a:pt x="11508" y="16176"/>
                    <a:pt x="11685" y="16176"/>
                    <a:pt x="11862" y="16099"/>
                  </a:cubicBezTo>
                  <a:cubicBezTo>
                    <a:pt x="11685" y="16099"/>
                    <a:pt x="11685" y="16099"/>
                    <a:pt x="11685" y="16099"/>
                  </a:cubicBezTo>
                  <a:cubicBezTo>
                    <a:pt x="11685" y="16099"/>
                    <a:pt x="11685" y="16099"/>
                    <a:pt x="11685" y="16099"/>
                  </a:cubicBezTo>
                  <a:cubicBezTo>
                    <a:pt x="11685" y="16021"/>
                    <a:pt x="11685" y="16021"/>
                    <a:pt x="11685" y="16021"/>
                  </a:cubicBezTo>
                  <a:cubicBezTo>
                    <a:pt x="11862" y="16021"/>
                    <a:pt x="11862" y="16021"/>
                    <a:pt x="12039" y="15943"/>
                  </a:cubicBezTo>
                  <a:cubicBezTo>
                    <a:pt x="12216" y="15943"/>
                    <a:pt x="12393" y="15865"/>
                    <a:pt x="12393" y="15787"/>
                  </a:cubicBezTo>
                  <a:cubicBezTo>
                    <a:pt x="12393" y="15865"/>
                    <a:pt x="12393" y="15865"/>
                    <a:pt x="12393" y="15787"/>
                  </a:cubicBezTo>
                  <a:cubicBezTo>
                    <a:pt x="12393" y="15787"/>
                    <a:pt x="12393" y="15787"/>
                    <a:pt x="12393" y="15787"/>
                  </a:cubicBezTo>
                  <a:cubicBezTo>
                    <a:pt x="12393" y="15709"/>
                    <a:pt x="12748" y="15709"/>
                    <a:pt x="12748" y="15631"/>
                  </a:cubicBezTo>
                  <a:cubicBezTo>
                    <a:pt x="12748" y="15709"/>
                    <a:pt x="13102" y="15631"/>
                    <a:pt x="12925" y="15631"/>
                  </a:cubicBezTo>
                  <a:cubicBezTo>
                    <a:pt x="12925" y="15553"/>
                    <a:pt x="12571" y="15631"/>
                    <a:pt x="12393" y="15631"/>
                  </a:cubicBezTo>
                  <a:cubicBezTo>
                    <a:pt x="12571" y="15553"/>
                    <a:pt x="12571" y="15553"/>
                    <a:pt x="12748" y="15553"/>
                  </a:cubicBezTo>
                  <a:cubicBezTo>
                    <a:pt x="12748" y="15475"/>
                    <a:pt x="12748" y="15475"/>
                    <a:pt x="12748" y="15397"/>
                  </a:cubicBezTo>
                  <a:cubicBezTo>
                    <a:pt x="12748" y="15397"/>
                    <a:pt x="12925" y="15553"/>
                    <a:pt x="12925" y="15553"/>
                  </a:cubicBezTo>
                  <a:cubicBezTo>
                    <a:pt x="12925" y="15475"/>
                    <a:pt x="13102" y="15475"/>
                    <a:pt x="12925" y="15397"/>
                  </a:cubicBezTo>
                  <a:cubicBezTo>
                    <a:pt x="12925" y="15475"/>
                    <a:pt x="12925" y="15475"/>
                    <a:pt x="12925" y="15475"/>
                  </a:cubicBezTo>
                  <a:cubicBezTo>
                    <a:pt x="12925" y="15397"/>
                    <a:pt x="12748" y="15397"/>
                    <a:pt x="12748" y="15397"/>
                  </a:cubicBezTo>
                  <a:cubicBezTo>
                    <a:pt x="12748" y="15319"/>
                    <a:pt x="12571" y="15241"/>
                    <a:pt x="12571" y="15163"/>
                  </a:cubicBezTo>
                  <a:cubicBezTo>
                    <a:pt x="12571" y="15163"/>
                    <a:pt x="12571" y="15085"/>
                    <a:pt x="12571" y="15085"/>
                  </a:cubicBezTo>
                  <a:cubicBezTo>
                    <a:pt x="12393" y="15163"/>
                    <a:pt x="12571" y="15241"/>
                    <a:pt x="12571" y="15319"/>
                  </a:cubicBezTo>
                  <a:cubicBezTo>
                    <a:pt x="12571" y="15241"/>
                    <a:pt x="12571" y="15163"/>
                    <a:pt x="12393" y="15085"/>
                  </a:cubicBezTo>
                  <a:cubicBezTo>
                    <a:pt x="12216" y="15007"/>
                    <a:pt x="12216" y="15085"/>
                    <a:pt x="12216" y="15163"/>
                  </a:cubicBezTo>
                  <a:cubicBezTo>
                    <a:pt x="12216" y="15163"/>
                    <a:pt x="12216" y="15085"/>
                    <a:pt x="12216" y="15007"/>
                  </a:cubicBezTo>
                  <a:cubicBezTo>
                    <a:pt x="12039" y="15085"/>
                    <a:pt x="11862" y="15007"/>
                    <a:pt x="11862" y="14929"/>
                  </a:cubicBezTo>
                  <a:cubicBezTo>
                    <a:pt x="11862" y="15007"/>
                    <a:pt x="12039" y="15007"/>
                    <a:pt x="12039" y="15007"/>
                  </a:cubicBezTo>
                  <a:cubicBezTo>
                    <a:pt x="11862" y="14929"/>
                    <a:pt x="11862" y="14851"/>
                    <a:pt x="11862" y="14851"/>
                  </a:cubicBezTo>
                  <a:cubicBezTo>
                    <a:pt x="11862" y="14851"/>
                    <a:pt x="12039" y="15007"/>
                    <a:pt x="12216" y="14929"/>
                  </a:cubicBezTo>
                  <a:cubicBezTo>
                    <a:pt x="12216" y="14929"/>
                    <a:pt x="12039" y="14929"/>
                    <a:pt x="12039" y="14851"/>
                  </a:cubicBezTo>
                  <a:cubicBezTo>
                    <a:pt x="12039" y="14851"/>
                    <a:pt x="12039" y="14851"/>
                    <a:pt x="12039" y="14851"/>
                  </a:cubicBezTo>
                  <a:cubicBezTo>
                    <a:pt x="12039" y="14851"/>
                    <a:pt x="12039" y="14773"/>
                    <a:pt x="11862" y="14773"/>
                  </a:cubicBezTo>
                  <a:cubicBezTo>
                    <a:pt x="11862" y="14773"/>
                    <a:pt x="11685" y="14773"/>
                    <a:pt x="11685" y="14851"/>
                  </a:cubicBezTo>
                  <a:cubicBezTo>
                    <a:pt x="11508" y="14773"/>
                    <a:pt x="11685" y="14773"/>
                    <a:pt x="11685" y="14773"/>
                  </a:cubicBezTo>
                  <a:cubicBezTo>
                    <a:pt x="11508" y="14695"/>
                    <a:pt x="11508" y="14695"/>
                    <a:pt x="11508" y="14617"/>
                  </a:cubicBezTo>
                  <a:cubicBezTo>
                    <a:pt x="11331" y="14617"/>
                    <a:pt x="11331" y="14539"/>
                    <a:pt x="11154" y="14539"/>
                  </a:cubicBezTo>
                  <a:cubicBezTo>
                    <a:pt x="11508" y="14383"/>
                    <a:pt x="10623" y="14461"/>
                    <a:pt x="10800" y="14539"/>
                  </a:cubicBezTo>
                  <a:cubicBezTo>
                    <a:pt x="10623" y="14539"/>
                    <a:pt x="10446" y="14461"/>
                    <a:pt x="10623" y="14383"/>
                  </a:cubicBezTo>
                  <a:cubicBezTo>
                    <a:pt x="10623" y="14305"/>
                    <a:pt x="10446" y="14383"/>
                    <a:pt x="10269" y="14383"/>
                  </a:cubicBezTo>
                  <a:cubicBezTo>
                    <a:pt x="10269" y="14383"/>
                    <a:pt x="10092" y="14383"/>
                    <a:pt x="10269" y="14383"/>
                  </a:cubicBezTo>
                  <a:cubicBezTo>
                    <a:pt x="10269" y="14383"/>
                    <a:pt x="9915" y="14227"/>
                    <a:pt x="9915" y="14305"/>
                  </a:cubicBezTo>
                  <a:cubicBezTo>
                    <a:pt x="9915" y="14227"/>
                    <a:pt x="10092" y="14227"/>
                    <a:pt x="10092" y="14149"/>
                  </a:cubicBezTo>
                  <a:cubicBezTo>
                    <a:pt x="9915" y="14149"/>
                    <a:pt x="10092" y="13993"/>
                    <a:pt x="9915" y="13993"/>
                  </a:cubicBezTo>
                  <a:cubicBezTo>
                    <a:pt x="9915" y="13915"/>
                    <a:pt x="9738" y="13837"/>
                    <a:pt x="10092" y="13837"/>
                  </a:cubicBezTo>
                  <a:cubicBezTo>
                    <a:pt x="9915" y="13759"/>
                    <a:pt x="9915" y="13759"/>
                    <a:pt x="9915" y="13837"/>
                  </a:cubicBezTo>
                  <a:cubicBezTo>
                    <a:pt x="9915" y="13759"/>
                    <a:pt x="10092" y="13681"/>
                    <a:pt x="9915" y="13681"/>
                  </a:cubicBezTo>
                  <a:cubicBezTo>
                    <a:pt x="9915" y="13681"/>
                    <a:pt x="9915" y="13525"/>
                    <a:pt x="9915" y="13525"/>
                  </a:cubicBezTo>
                  <a:cubicBezTo>
                    <a:pt x="9915" y="13447"/>
                    <a:pt x="9915" y="13447"/>
                    <a:pt x="9915" y="13447"/>
                  </a:cubicBezTo>
                  <a:cubicBezTo>
                    <a:pt x="9915" y="13369"/>
                    <a:pt x="9738" y="13369"/>
                    <a:pt x="9738" y="13369"/>
                  </a:cubicBezTo>
                  <a:cubicBezTo>
                    <a:pt x="9915" y="13369"/>
                    <a:pt x="9915" y="13369"/>
                    <a:pt x="10092" y="13369"/>
                  </a:cubicBezTo>
                  <a:cubicBezTo>
                    <a:pt x="9915" y="13369"/>
                    <a:pt x="9915" y="13369"/>
                    <a:pt x="9915" y="13369"/>
                  </a:cubicBezTo>
                  <a:cubicBezTo>
                    <a:pt x="9915" y="13369"/>
                    <a:pt x="10092" y="13369"/>
                    <a:pt x="10092" y="13369"/>
                  </a:cubicBezTo>
                  <a:cubicBezTo>
                    <a:pt x="9915" y="13291"/>
                    <a:pt x="9738" y="13213"/>
                    <a:pt x="9915" y="13213"/>
                  </a:cubicBezTo>
                  <a:cubicBezTo>
                    <a:pt x="9915" y="13213"/>
                    <a:pt x="9915" y="13213"/>
                    <a:pt x="9915" y="13213"/>
                  </a:cubicBezTo>
                  <a:cubicBezTo>
                    <a:pt x="9915" y="13213"/>
                    <a:pt x="9915" y="13213"/>
                    <a:pt x="9915" y="13135"/>
                  </a:cubicBezTo>
                  <a:cubicBezTo>
                    <a:pt x="9915" y="13213"/>
                    <a:pt x="9915" y="13057"/>
                    <a:pt x="9915" y="13057"/>
                  </a:cubicBezTo>
                  <a:cubicBezTo>
                    <a:pt x="9915" y="13057"/>
                    <a:pt x="9915" y="13057"/>
                    <a:pt x="9915" y="13057"/>
                  </a:cubicBezTo>
                  <a:cubicBezTo>
                    <a:pt x="9915" y="13057"/>
                    <a:pt x="9738" y="13057"/>
                    <a:pt x="9738" y="12979"/>
                  </a:cubicBezTo>
                  <a:cubicBezTo>
                    <a:pt x="9738" y="12979"/>
                    <a:pt x="9915" y="12979"/>
                    <a:pt x="9915" y="12979"/>
                  </a:cubicBezTo>
                  <a:cubicBezTo>
                    <a:pt x="9915" y="12979"/>
                    <a:pt x="9738" y="12979"/>
                    <a:pt x="9738" y="12979"/>
                  </a:cubicBezTo>
                  <a:cubicBezTo>
                    <a:pt x="9738" y="12979"/>
                    <a:pt x="9738" y="12901"/>
                    <a:pt x="9915" y="12901"/>
                  </a:cubicBezTo>
                  <a:cubicBezTo>
                    <a:pt x="9738" y="12901"/>
                    <a:pt x="9915" y="12901"/>
                    <a:pt x="9738" y="12901"/>
                  </a:cubicBezTo>
                  <a:cubicBezTo>
                    <a:pt x="9738" y="12901"/>
                    <a:pt x="9738" y="12901"/>
                    <a:pt x="9738" y="12901"/>
                  </a:cubicBezTo>
                  <a:cubicBezTo>
                    <a:pt x="9915" y="12901"/>
                    <a:pt x="9915" y="12901"/>
                    <a:pt x="10092" y="12901"/>
                  </a:cubicBezTo>
                  <a:cubicBezTo>
                    <a:pt x="9915" y="12901"/>
                    <a:pt x="9915" y="12901"/>
                    <a:pt x="9738" y="12901"/>
                  </a:cubicBezTo>
                  <a:cubicBezTo>
                    <a:pt x="9915" y="12901"/>
                    <a:pt x="9915" y="12901"/>
                    <a:pt x="9915" y="12901"/>
                  </a:cubicBezTo>
                  <a:cubicBezTo>
                    <a:pt x="9915" y="12823"/>
                    <a:pt x="9915" y="12823"/>
                    <a:pt x="9915" y="12823"/>
                  </a:cubicBezTo>
                  <a:cubicBezTo>
                    <a:pt x="9915" y="12823"/>
                    <a:pt x="10092" y="12823"/>
                    <a:pt x="10092" y="12745"/>
                  </a:cubicBezTo>
                  <a:cubicBezTo>
                    <a:pt x="9915" y="12745"/>
                    <a:pt x="9915" y="12745"/>
                    <a:pt x="9915" y="12745"/>
                  </a:cubicBezTo>
                  <a:cubicBezTo>
                    <a:pt x="9915" y="12745"/>
                    <a:pt x="10092" y="12745"/>
                    <a:pt x="10092" y="12745"/>
                  </a:cubicBezTo>
                  <a:cubicBezTo>
                    <a:pt x="10092" y="12745"/>
                    <a:pt x="10092" y="12823"/>
                    <a:pt x="10269" y="12823"/>
                  </a:cubicBezTo>
                  <a:cubicBezTo>
                    <a:pt x="10269" y="12823"/>
                    <a:pt x="10269" y="12745"/>
                    <a:pt x="10092" y="12745"/>
                  </a:cubicBezTo>
                  <a:cubicBezTo>
                    <a:pt x="10269" y="12745"/>
                    <a:pt x="10269" y="12901"/>
                    <a:pt x="10446" y="12901"/>
                  </a:cubicBezTo>
                  <a:cubicBezTo>
                    <a:pt x="10446" y="12901"/>
                    <a:pt x="10446" y="12745"/>
                    <a:pt x="10446" y="12745"/>
                  </a:cubicBezTo>
                  <a:cubicBezTo>
                    <a:pt x="10446" y="12745"/>
                    <a:pt x="10269" y="12745"/>
                    <a:pt x="10269" y="12745"/>
                  </a:cubicBezTo>
                  <a:cubicBezTo>
                    <a:pt x="10269" y="12745"/>
                    <a:pt x="10269" y="12745"/>
                    <a:pt x="10269" y="12667"/>
                  </a:cubicBezTo>
                  <a:cubicBezTo>
                    <a:pt x="10269" y="12667"/>
                    <a:pt x="10269" y="12589"/>
                    <a:pt x="10269" y="12589"/>
                  </a:cubicBezTo>
                  <a:cubicBezTo>
                    <a:pt x="10092" y="12667"/>
                    <a:pt x="10269" y="12512"/>
                    <a:pt x="10269" y="12512"/>
                  </a:cubicBezTo>
                  <a:cubicBezTo>
                    <a:pt x="10269" y="12434"/>
                    <a:pt x="10092" y="12356"/>
                    <a:pt x="10446" y="12278"/>
                  </a:cubicBezTo>
                  <a:cubicBezTo>
                    <a:pt x="10269" y="12278"/>
                    <a:pt x="10446" y="12278"/>
                    <a:pt x="10446" y="12200"/>
                  </a:cubicBezTo>
                  <a:cubicBezTo>
                    <a:pt x="10446" y="12200"/>
                    <a:pt x="10446" y="12044"/>
                    <a:pt x="10446" y="11966"/>
                  </a:cubicBezTo>
                  <a:cubicBezTo>
                    <a:pt x="10446" y="11966"/>
                    <a:pt x="10623" y="11966"/>
                    <a:pt x="10446" y="12044"/>
                  </a:cubicBezTo>
                  <a:cubicBezTo>
                    <a:pt x="10623" y="11966"/>
                    <a:pt x="10623" y="11966"/>
                    <a:pt x="10623" y="11966"/>
                  </a:cubicBezTo>
                  <a:cubicBezTo>
                    <a:pt x="10623" y="11966"/>
                    <a:pt x="10446" y="11966"/>
                    <a:pt x="10446" y="11888"/>
                  </a:cubicBezTo>
                  <a:cubicBezTo>
                    <a:pt x="10446" y="11888"/>
                    <a:pt x="10269" y="11810"/>
                    <a:pt x="10269" y="11810"/>
                  </a:cubicBezTo>
                  <a:cubicBezTo>
                    <a:pt x="10269" y="11810"/>
                    <a:pt x="10269" y="11810"/>
                    <a:pt x="10269" y="11810"/>
                  </a:cubicBezTo>
                  <a:cubicBezTo>
                    <a:pt x="10269" y="11732"/>
                    <a:pt x="10269" y="11732"/>
                    <a:pt x="10092" y="11732"/>
                  </a:cubicBezTo>
                  <a:cubicBezTo>
                    <a:pt x="10269" y="11732"/>
                    <a:pt x="10092" y="11576"/>
                    <a:pt x="10092" y="11576"/>
                  </a:cubicBezTo>
                  <a:cubicBezTo>
                    <a:pt x="10092" y="11576"/>
                    <a:pt x="10269" y="11498"/>
                    <a:pt x="10269" y="11498"/>
                  </a:cubicBezTo>
                  <a:cubicBezTo>
                    <a:pt x="10446" y="11576"/>
                    <a:pt x="10446" y="11654"/>
                    <a:pt x="10800" y="11654"/>
                  </a:cubicBezTo>
                  <a:cubicBezTo>
                    <a:pt x="10800" y="11576"/>
                    <a:pt x="10623" y="11576"/>
                    <a:pt x="10800" y="11576"/>
                  </a:cubicBezTo>
                  <a:cubicBezTo>
                    <a:pt x="10800" y="11498"/>
                    <a:pt x="10977" y="11576"/>
                    <a:pt x="10977" y="11576"/>
                  </a:cubicBezTo>
                  <a:cubicBezTo>
                    <a:pt x="11154" y="11576"/>
                    <a:pt x="10977" y="11420"/>
                    <a:pt x="11154" y="11342"/>
                  </a:cubicBezTo>
                  <a:cubicBezTo>
                    <a:pt x="11154" y="11420"/>
                    <a:pt x="11154" y="11420"/>
                    <a:pt x="11154" y="11420"/>
                  </a:cubicBezTo>
                  <a:cubicBezTo>
                    <a:pt x="11331" y="11420"/>
                    <a:pt x="11331" y="11420"/>
                    <a:pt x="11331" y="11420"/>
                  </a:cubicBezTo>
                  <a:cubicBezTo>
                    <a:pt x="11331" y="11342"/>
                    <a:pt x="11154" y="11342"/>
                    <a:pt x="10977" y="11264"/>
                  </a:cubicBezTo>
                  <a:cubicBezTo>
                    <a:pt x="11154" y="11264"/>
                    <a:pt x="11154" y="11342"/>
                    <a:pt x="11331" y="11264"/>
                  </a:cubicBezTo>
                  <a:cubicBezTo>
                    <a:pt x="11331" y="11186"/>
                    <a:pt x="11154" y="11108"/>
                    <a:pt x="11154" y="11108"/>
                  </a:cubicBezTo>
                  <a:cubicBezTo>
                    <a:pt x="11154" y="11030"/>
                    <a:pt x="11154" y="11030"/>
                    <a:pt x="11154" y="11030"/>
                  </a:cubicBezTo>
                  <a:cubicBezTo>
                    <a:pt x="10977" y="11030"/>
                    <a:pt x="10977" y="10952"/>
                    <a:pt x="10977" y="10952"/>
                  </a:cubicBezTo>
                  <a:cubicBezTo>
                    <a:pt x="10977" y="10874"/>
                    <a:pt x="10977" y="10796"/>
                    <a:pt x="10800" y="10796"/>
                  </a:cubicBezTo>
                  <a:cubicBezTo>
                    <a:pt x="10800" y="10796"/>
                    <a:pt x="10800" y="10796"/>
                    <a:pt x="10977" y="10796"/>
                  </a:cubicBezTo>
                  <a:cubicBezTo>
                    <a:pt x="10977" y="10796"/>
                    <a:pt x="10977" y="10952"/>
                    <a:pt x="11154" y="10874"/>
                  </a:cubicBezTo>
                  <a:cubicBezTo>
                    <a:pt x="11154" y="10952"/>
                    <a:pt x="11154" y="11030"/>
                    <a:pt x="11154" y="11030"/>
                  </a:cubicBezTo>
                  <a:cubicBezTo>
                    <a:pt x="11154" y="11108"/>
                    <a:pt x="11331" y="11030"/>
                    <a:pt x="11331" y="10952"/>
                  </a:cubicBezTo>
                  <a:cubicBezTo>
                    <a:pt x="11331" y="11030"/>
                    <a:pt x="11508" y="11030"/>
                    <a:pt x="11508" y="11030"/>
                  </a:cubicBezTo>
                  <a:cubicBezTo>
                    <a:pt x="11508" y="11108"/>
                    <a:pt x="11331" y="11030"/>
                    <a:pt x="11331" y="11108"/>
                  </a:cubicBezTo>
                  <a:cubicBezTo>
                    <a:pt x="11331" y="11108"/>
                    <a:pt x="11331" y="11108"/>
                    <a:pt x="11331" y="11108"/>
                  </a:cubicBezTo>
                  <a:cubicBezTo>
                    <a:pt x="11508" y="11108"/>
                    <a:pt x="11508" y="11108"/>
                    <a:pt x="11508" y="11030"/>
                  </a:cubicBezTo>
                  <a:cubicBezTo>
                    <a:pt x="11508" y="11030"/>
                    <a:pt x="11508" y="11030"/>
                    <a:pt x="11508" y="11030"/>
                  </a:cubicBezTo>
                  <a:cubicBezTo>
                    <a:pt x="11508" y="11108"/>
                    <a:pt x="11508" y="11108"/>
                    <a:pt x="11508" y="11108"/>
                  </a:cubicBezTo>
                  <a:cubicBezTo>
                    <a:pt x="11685" y="11108"/>
                    <a:pt x="11685" y="11108"/>
                    <a:pt x="11685" y="11030"/>
                  </a:cubicBezTo>
                  <a:cubicBezTo>
                    <a:pt x="11685" y="10952"/>
                    <a:pt x="11685" y="11030"/>
                    <a:pt x="11685" y="11030"/>
                  </a:cubicBezTo>
                  <a:cubicBezTo>
                    <a:pt x="11685" y="11030"/>
                    <a:pt x="11685" y="11030"/>
                    <a:pt x="11685" y="11030"/>
                  </a:cubicBezTo>
                  <a:cubicBezTo>
                    <a:pt x="11685" y="10952"/>
                    <a:pt x="11685" y="10952"/>
                    <a:pt x="11685" y="10952"/>
                  </a:cubicBezTo>
                  <a:cubicBezTo>
                    <a:pt x="11685" y="10952"/>
                    <a:pt x="11685" y="10952"/>
                    <a:pt x="11685" y="10952"/>
                  </a:cubicBezTo>
                  <a:cubicBezTo>
                    <a:pt x="11685" y="10952"/>
                    <a:pt x="11685" y="10952"/>
                    <a:pt x="11685" y="10952"/>
                  </a:cubicBezTo>
                  <a:cubicBezTo>
                    <a:pt x="11862" y="10952"/>
                    <a:pt x="11862" y="11030"/>
                    <a:pt x="12039" y="11030"/>
                  </a:cubicBezTo>
                  <a:cubicBezTo>
                    <a:pt x="12039" y="10952"/>
                    <a:pt x="12039" y="10952"/>
                    <a:pt x="11862" y="10874"/>
                  </a:cubicBezTo>
                  <a:cubicBezTo>
                    <a:pt x="11862" y="10874"/>
                    <a:pt x="12216" y="10952"/>
                    <a:pt x="12039" y="10874"/>
                  </a:cubicBezTo>
                  <a:cubicBezTo>
                    <a:pt x="12039" y="10874"/>
                    <a:pt x="12039" y="10874"/>
                    <a:pt x="12039" y="10874"/>
                  </a:cubicBezTo>
                  <a:cubicBezTo>
                    <a:pt x="11862" y="10874"/>
                    <a:pt x="11862" y="10796"/>
                    <a:pt x="12039" y="10796"/>
                  </a:cubicBezTo>
                  <a:cubicBezTo>
                    <a:pt x="12039" y="10796"/>
                    <a:pt x="12039" y="10874"/>
                    <a:pt x="12216" y="10796"/>
                  </a:cubicBezTo>
                  <a:cubicBezTo>
                    <a:pt x="12216" y="10796"/>
                    <a:pt x="12216" y="10796"/>
                    <a:pt x="12216" y="10874"/>
                  </a:cubicBezTo>
                  <a:cubicBezTo>
                    <a:pt x="12216" y="10718"/>
                    <a:pt x="11685" y="10796"/>
                    <a:pt x="11685" y="10796"/>
                  </a:cubicBezTo>
                  <a:cubicBezTo>
                    <a:pt x="11685" y="10718"/>
                    <a:pt x="11862" y="10718"/>
                    <a:pt x="11862" y="10718"/>
                  </a:cubicBezTo>
                  <a:cubicBezTo>
                    <a:pt x="11862" y="10718"/>
                    <a:pt x="11862" y="10718"/>
                    <a:pt x="12039" y="10718"/>
                  </a:cubicBezTo>
                  <a:cubicBezTo>
                    <a:pt x="11862" y="10718"/>
                    <a:pt x="11862" y="10718"/>
                    <a:pt x="11862" y="10718"/>
                  </a:cubicBezTo>
                  <a:cubicBezTo>
                    <a:pt x="11862" y="10640"/>
                    <a:pt x="12039" y="10718"/>
                    <a:pt x="12039" y="10718"/>
                  </a:cubicBezTo>
                  <a:cubicBezTo>
                    <a:pt x="12039" y="10718"/>
                    <a:pt x="12039" y="10640"/>
                    <a:pt x="12216" y="10640"/>
                  </a:cubicBezTo>
                  <a:cubicBezTo>
                    <a:pt x="12216" y="10640"/>
                    <a:pt x="12216" y="10640"/>
                    <a:pt x="12039" y="10640"/>
                  </a:cubicBezTo>
                  <a:cubicBezTo>
                    <a:pt x="12216" y="10640"/>
                    <a:pt x="12216" y="10562"/>
                    <a:pt x="12216" y="10562"/>
                  </a:cubicBezTo>
                  <a:cubicBezTo>
                    <a:pt x="12216" y="10562"/>
                    <a:pt x="12216" y="10562"/>
                    <a:pt x="12393" y="10562"/>
                  </a:cubicBezTo>
                  <a:cubicBezTo>
                    <a:pt x="12393" y="10562"/>
                    <a:pt x="12216" y="10484"/>
                    <a:pt x="12216" y="10484"/>
                  </a:cubicBezTo>
                  <a:cubicBezTo>
                    <a:pt x="12216" y="10484"/>
                    <a:pt x="12216" y="10484"/>
                    <a:pt x="12216" y="10484"/>
                  </a:cubicBezTo>
                  <a:cubicBezTo>
                    <a:pt x="12216" y="10484"/>
                    <a:pt x="12393" y="10484"/>
                    <a:pt x="12571" y="10484"/>
                  </a:cubicBezTo>
                  <a:cubicBezTo>
                    <a:pt x="12393" y="10484"/>
                    <a:pt x="12393" y="10406"/>
                    <a:pt x="12393" y="10406"/>
                  </a:cubicBezTo>
                  <a:cubicBezTo>
                    <a:pt x="12393" y="10406"/>
                    <a:pt x="12571" y="10406"/>
                    <a:pt x="12571" y="10406"/>
                  </a:cubicBezTo>
                  <a:cubicBezTo>
                    <a:pt x="12571" y="10406"/>
                    <a:pt x="12571" y="10406"/>
                    <a:pt x="12571" y="10406"/>
                  </a:cubicBezTo>
                  <a:cubicBezTo>
                    <a:pt x="12393" y="10406"/>
                    <a:pt x="12571" y="10562"/>
                    <a:pt x="12571" y="10484"/>
                  </a:cubicBezTo>
                  <a:cubicBezTo>
                    <a:pt x="12571" y="10484"/>
                    <a:pt x="12748" y="10484"/>
                    <a:pt x="12748" y="10406"/>
                  </a:cubicBezTo>
                  <a:cubicBezTo>
                    <a:pt x="12748" y="10406"/>
                    <a:pt x="12571" y="10406"/>
                    <a:pt x="12393" y="10328"/>
                  </a:cubicBezTo>
                  <a:cubicBezTo>
                    <a:pt x="12571" y="10328"/>
                    <a:pt x="12571" y="10328"/>
                    <a:pt x="12748" y="10328"/>
                  </a:cubicBezTo>
                  <a:cubicBezTo>
                    <a:pt x="12748" y="10328"/>
                    <a:pt x="12748" y="10328"/>
                    <a:pt x="12748" y="10406"/>
                  </a:cubicBezTo>
                  <a:cubicBezTo>
                    <a:pt x="12925" y="10406"/>
                    <a:pt x="12925" y="10484"/>
                    <a:pt x="12925" y="10484"/>
                  </a:cubicBezTo>
                  <a:cubicBezTo>
                    <a:pt x="12925" y="10484"/>
                    <a:pt x="13102" y="10406"/>
                    <a:pt x="13102" y="10406"/>
                  </a:cubicBezTo>
                  <a:cubicBezTo>
                    <a:pt x="12925" y="10406"/>
                    <a:pt x="12925" y="10406"/>
                    <a:pt x="12925" y="10328"/>
                  </a:cubicBezTo>
                  <a:cubicBezTo>
                    <a:pt x="13102" y="10406"/>
                    <a:pt x="13102" y="10406"/>
                    <a:pt x="13102" y="10328"/>
                  </a:cubicBezTo>
                  <a:cubicBezTo>
                    <a:pt x="13102" y="10328"/>
                    <a:pt x="13102" y="10328"/>
                    <a:pt x="13102" y="10328"/>
                  </a:cubicBezTo>
                  <a:cubicBezTo>
                    <a:pt x="13102" y="10328"/>
                    <a:pt x="13102" y="10328"/>
                    <a:pt x="13102" y="10328"/>
                  </a:cubicBezTo>
                  <a:cubicBezTo>
                    <a:pt x="13102" y="10328"/>
                    <a:pt x="13102" y="10250"/>
                    <a:pt x="13102" y="10250"/>
                  </a:cubicBezTo>
                  <a:cubicBezTo>
                    <a:pt x="13102" y="10250"/>
                    <a:pt x="13279" y="10250"/>
                    <a:pt x="13279" y="10250"/>
                  </a:cubicBezTo>
                  <a:cubicBezTo>
                    <a:pt x="13279" y="10250"/>
                    <a:pt x="13279" y="10250"/>
                    <a:pt x="13279" y="10250"/>
                  </a:cubicBezTo>
                  <a:cubicBezTo>
                    <a:pt x="13456" y="10172"/>
                    <a:pt x="13279" y="10094"/>
                    <a:pt x="13456" y="10016"/>
                  </a:cubicBezTo>
                  <a:cubicBezTo>
                    <a:pt x="13456" y="10016"/>
                    <a:pt x="13456" y="10094"/>
                    <a:pt x="13456" y="10016"/>
                  </a:cubicBezTo>
                  <a:cubicBezTo>
                    <a:pt x="13456" y="10016"/>
                    <a:pt x="13456" y="10016"/>
                    <a:pt x="13456" y="10016"/>
                  </a:cubicBezTo>
                  <a:cubicBezTo>
                    <a:pt x="13633" y="10016"/>
                    <a:pt x="13633" y="10094"/>
                    <a:pt x="13810" y="10094"/>
                  </a:cubicBezTo>
                  <a:cubicBezTo>
                    <a:pt x="13810" y="10016"/>
                    <a:pt x="13633" y="10016"/>
                    <a:pt x="13810" y="10016"/>
                  </a:cubicBezTo>
                  <a:cubicBezTo>
                    <a:pt x="13633" y="9938"/>
                    <a:pt x="13633" y="9938"/>
                    <a:pt x="13633" y="9938"/>
                  </a:cubicBezTo>
                  <a:cubicBezTo>
                    <a:pt x="13633" y="9938"/>
                    <a:pt x="13456" y="9860"/>
                    <a:pt x="13633" y="9860"/>
                  </a:cubicBezTo>
                  <a:cubicBezTo>
                    <a:pt x="13633" y="9860"/>
                    <a:pt x="13810" y="9938"/>
                    <a:pt x="13810" y="9938"/>
                  </a:cubicBezTo>
                  <a:cubicBezTo>
                    <a:pt x="13987" y="9938"/>
                    <a:pt x="13810" y="10016"/>
                    <a:pt x="13987" y="10016"/>
                  </a:cubicBezTo>
                  <a:cubicBezTo>
                    <a:pt x="13987" y="10094"/>
                    <a:pt x="14164" y="10094"/>
                    <a:pt x="14164" y="10016"/>
                  </a:cubicBezTo>
                  <a:cubicBezTo>
                    <a:pt x="14164" y="10016"/>
                    <a:pt x="14164" y="9938"/>
                    <a:pt x="14164" y="9938"/>
                  </a:cubicBezTo>
                  <a:cubicBezTo>
                    <a:pt x="14164" y="9860"/>
                    <a:pt x="14164" y="9860"/>
                    <a:pt x="14341" y="9860"/>
                  </a:cubicBezTo>
                  <a:cubicBezTo>
                    <a:pt x="14341" y="9860"/>
                    <a:pt x="14341" y="9782"/>
                    <a:pt x="14341" y="9782"/>
                  </a:cubicBezTo>
                  <a:cubicBezTo>
                    <a:pt x="14518" y="9782"/>
                    <a:pt x="14518" y="9782"/>
                    <a:pt x="14518" y="9782"/>
                  </a:cubicBezTo>
                  <a:cubicBezTo>
                    <a:pt x="14518" y="9782"/>
                    <a:pt x="14518" y="9704"/>
                    <a:pt x="14695" y="9704"/>
                  </a:cubicBezTo>
                  <a:cubicBezTo>
                    <a:pt x="14695" y="9704"/>
                    <a:pt x="14695" y="9704"/>
                    <a:pt x="14695" y="9704"/>
                  </a:cubicBezTo>
                  <a:cubicBezTo>
                    <a:pt x="14695" y="9704"/>
                    <a:pt x="14872" y="9704"/>
                    <a:pt x="14872" y="9704"/>
                  </a:cubicBezTo>
                  <a:cubicBezTo>
                    <a:pt x="15049" y="9704"/>
                    <a:pt x="14872" y="9626"/>
                    <a:pt x="15049" y="9548"/>
                  </a:cubicBezTo>
                  <a:cubicBezTo>
                    <a:pt x="15049" y="9626"/>
                    <a:pt x="14872" y="9704"/>
                    <a:pt x="15049" y="9704"/>
                  </a:cubicBezTo>
                  <a:cubicBezTo>
                    <a:pt x="15049" y="9704"/>
                    <a:pt x="15049" y="9548"/>
                    <a:pt x="15049" y="9548"/>
                  </a:cubicBezTo>
                  <a:cubicBezTo>
                    <a:pt x="15226" y="9548"/>
                    <a:pt x="15049" y="9626"/>
                    <a:pt x="15226" y="9704"/>
                  </a:cubicBezTo>
                  <a:cubicBezTo>
                    <a:pt x="15226" y="9704"/>
                    <a:pt x="15226" y="9548"/>
                    <a:pt x="15226" y="9548"/>
                  </a:cubicBezTo>
                  <a:cubicBezTo>
                    <a:pt x="15226" y="9548"/>
                    <a:pt x="15226" y="9548"/>
                    <a:pt x="15226" y="9548"/>
                  </a:cubicBezTo>
                  <a:cubicBezTo>
                    <a:pt x="15226" y="9470"/>
                    <a:pt x="15403" y="9470"/>
                    <a:pt x="15403" y="9470"/>
                  </a:cubicBezTo>
                  <a:cubicBezTo>
                    <a:pt x="15403" y="9470"/>
                    <a:pt x="15403" y="9470"/>
                    <a:pt x="15403" y="9548"/>
                  </a:cubicBezTo>
                  <a:cubicBezTo>
                    <a:pt x="15580" y="9470"/>
                    <a:pt x="15580" y="9392"/>
                    <a:pt x="15580" y="9470"/>
                  </a:cubicBezTo>
                  <a:cubicBezTo>
                    <a:pt x="15580" y="9470"/>
                    <a:pt x="15757" y="9470"/>
                    <a:pt x="15757" y="9470"/>
                  </a:cubicBezTo>
                  <a:cubicBezTo>
                    <a:pt x="15580" y="9470"/>
                    <a:pt x="15580" y="9392"/>
                    <a:pt x="15580" y="9392"/>
                  </a:cubicBezTo>
                  <a:cubicBezTo>
                    <a:pt x="15580" y="9392"/>
                    <a:pt x="15757" y="9392"/>
                    <a:pt x="15757" y="9392"/>
                  </a:cubicBezTo>
                  <a:cubicBezTo>
                    <a:pt x="15934" y="9314"/>
                    <a:pt x="15934" y="9314"/>
                    <a:pt x="15934" y="9236"/>
                  </a:cubicBezTo>
                  <a:cubicBezTo>
                    <a:pt x="15934" y="9236"/>
                    <a:pt x="15934" y="9236"/>
                    <a:pt x="15934" y="9158"/>
                  </a:cubicBezTo>
                  <a:cubicBezTo>
                    <a:pt x="16112" y="9158"/>
                    <a:pt x="16112" y="9080"/>
                    <a:pt x="16112" y="9002"/>
                  </a:cubicBezTo>
                  <a:cubicBezTo>
                    <a:pt x="16112" y="8925"/>
                    <a:pt x="16112" y="8925"/>
                    <a:pt x="16112" y="8847"/>
                  </a:cubicBezTo>
                  <a:cubicBezTo>
                    <a:pt x="16289" y="8847"/>
                    <a:pt x="16289" y="8769"/>
                    <a:pt x="16289" y="8769"/>
                  </a:cubicBezTo>
                  <a:cubicBezTo>
                    <a:pt x="16289" y="8769"/>
                    <a:pt x="16289" y="8769"/>
                    <a:pt x="16466" y="8769"/>
                  </a:cubicBezTo>
                  <a:cubicBezTo>
                    <a:pt x="16466" y="8769"/>
                    <a:pt x="16466" y="8691"/>
                    <a:pt x="16466" y="8691"/>
                  </a:cubicBezTo>
                  <a:cubicBezTo>
                    <a:pt x="16643" y="8613"/>
                    <a:pt x="16643" y="8613"/>
                    <a:pt x="16643" y="8613"/>
                  </a:cubicBezTo>
                  <a:cubicBezTo>
                    <a:pt x="16643" y="8613"/>
                    <a:pt x="16643" y="8613"/>
                    <a:pt x="16643" y="8613"/>
                  </a:cubicBezTo>
                  <a:cubicBezTo>
                    <a:pt x="16643" y="8613"/>
                    <a:pt x="16643" y="8535"/>
                    <a:pt x="16643" y="8535"/>
                  </a:cubicBezTo>
                  <a:cubicBezTo>
                    <a:pt x="16643" y="8535"/>
                    <a:pt x="16820" y="8613"/>
                    <a:pt x="16820" y="8613"/>
                  </a:cubicBezTo>
                  <a:cubicBezTo>
                    <a:pt x="16820" y="8535"/>
                    <a:pt x="17351" y="8379"/>
                    <a:pt x="17174" y="8379"/>
                  </a:cubicBezTo>
                  <a:cubicBezTo>
                    <a:pt x="17174" y="8379"/>
                    <a:pt x="17174" y="8379"/>
                    <a:pt x="17174" y="8379"/>
                  </a:cubicBezTo>
                  <a:cubicBezTo>
                    <a:pt x="16997" y="8379"/>
                    <a:pt x="16997" y="8457"/>
                    <a:pt x="16997" y="8379"/>
                  </a:cubicBezTo>
                  <a:cubicBezTo>
                    <a:pt x="16997" y="8379"/>
                    <a:pt x="16997" y="8301"/>
                    <a:pt x="16997" y="8301"/>
                  </a:cubicBezTo>
                  <a:cubicBezTo>
                    <a:pt x="16997" y="8301"/>
                    <a:pt x="16820" y="8301"/>
                    <a:pt x="16820" y="8301"/>
                  </a:cubicBezTo>
                  <a:cubicBezTo>
                    <a:pt x="16820" y="8301"/>
                    <a:pt x="16820" y="8301"/>
                    <a:pt x="16820" y="8301"/>
                  </a:cubicBezTo>
                  <a:cubicBezTo>
                    <a:pt x="16643" y="8301"/>
                    <a:pt x="16643" y="8223"/>
                    <a:pt x="16820" y="8301"/>
                  </a:cubicBezTo>
                  <a:cubicBezTo>
                    <a:pt x="16820" y="8301"/>
                    <a:pt x="16820" y="8223"/>
                    <a:pt x="16997" y="8223"/>
                  </a:cubicBezTo>
                  <a:cubicBezTo>
                    <a:pt x="16997" y="8301"/>
                    <a:pt x="16997" y="8301"/>
                    <a:pt x="16997" y="8301"/>
                  </a:cubicBezTo>
                  <a:cubicBezTo>
                    <a:pt x="16997" y="8301"/>
                    <a:pt x="16997" y="8223"/>
                    <a:pt x="16997" y="8145"/>
                  </a:cubicBezTo>
                  <a:cubicBezTo>
                    <a:pt x="16997" y="8223"/>
                    <a:pt x="16997" y="8223"/>
                    <a:pt x="16997" y="8223"/>
                  </a:cubicBezTo>
                  <a:cubicBezTo>
                    <a:pt x="16820" y="8223"/>
                    <a:pt x="16820" y="8145"/>
                    <a:pt x="16820" y="8145"/>
                  </a:cubicBezTo>
                  <a:cubicBezTo>
                    <a:pt x="16820" y="8145"/>
                    <a:pt x="16820" y="8223"/>
                    <a:pt x="16820" y="8223"/>
                  </a:cubicBezTo>
                  <a:cubicBezTo>
                    <a:pt x="16643" y="8145"/>
                    <a:pt x="16466" y="8067"/>
                    <a:pt x="16643" y="8067"/>
                  </a:cubicBezTo>
                  <a:cubicBezTo>
                    <a:pt x="16643" y="8067"/>
                    <a:pt x="16289" y="7989"/>
                    <a:pt x="16289" y="7911"/>
                  </a:cubicBezTo>
                  <a:cubicBezTo>
                    <a:pt x="16466" y="7911"/>
                    <a:pt x="16643" y="7989"/>
                    <a:pt x="16643" y="8067"/>
                  </a:cubicBezTo>
                  <a:cubicBezTo>
                    <a:pt x="16643" y="7989"/>
                    <a:pt x="16643" y="7989"/>
                    <a:pt x="16643" y="7989"/>
                  </a:cubicBezTo>
                  <a:cubicBezTo>
                    <a:pt x="16643" y="7989"/>
                    <a:pt x="16643" y="7911"/>
                    <a:pt x="16466" y="7911"/>
                  </a:cubicBezTo>
                  <a:cubicBezTo>
                    <a:pt x="16820" y="7911"/>
                    <a:pt x="16643" y="7833"/>
                    <a:pt x="16466" y="7833"/>
                  </a:cubicBezTo>
                  <a:cubicBezTo>
                    <a:pt x="16466" y="7833"/>
                    <a:pt x="16466" y="7833"/>
                    <a:pt x="16289" y="7833"/>
                  </a:cubicBezTo>
                  <a:cubicBezTo>
                    <a:pt x="16289" y="7833"/>
                    <a:pt x="16289" y="7755"/>
                    <a:pt x="16289" y="7755"/>
                  </a:cubicBezTo>
                  <a:cubicBezTo>
                    <a:pt x="16289" y="7755"/>
                    <a:pt x="16289" y="7755"/>
                    <a:pt x="16289" y="7755"/>
                  </a:cubicBezTo>
                  <a:cubicBezTo>
                    <a:pt x="16466" y="7755"/>
                    <a:pt x="16289" y="7755"/>
                    <a:pt x="16466" y="7755"/>
                  </a:cubicBezTo>
                  <a:cubicBezTo>
                    <a:pt x="16466" y="7755"/>
                    <a:pt x="16466" y="7755"/>
                    <a:pt x="16466" y="7677"/>
                  </a:cubicBezTo>
                  <a:cubicBezTo>
                    <a:pt x="16466" y="7677"/>
                    <a:pt x="16466" y="7599"/>
                    <a:pt x="16643" y="7599"/>
                  </a:cubicBezTo>
                  <a:cubicBezTo>
                    <a:pt x="16643" y="7521"/>
                    <a:pt x="16820" y="7521"/>
                    <a:pt x="16820" y="7521"/>
                  </a:cubicBezTo>
                  <a:cubicBezTo>
                    <a:pt x="16820" y="7521"/>
                    <a:pt x="16820" y="7443"/>
                    <a:pt x="16820" y="7443"/>
                  </a:cubicBezTo>
                  <a:cubicBezTo>
                    <a:pt x="16820" y="7443"/>
                    <a:pt x="16997" y="7443"/>
                    <a:pt x="16997" y="7443"/>
                  </a:cubicBezTo>
                  <a:cubicBezTo>
                    <a:pt x="16997" y="7443"/>
                    <a:pt x="16997" y="7365"/>
                    <a:pt x="16997" y="7365"/>
                  </a:cubicBezTo>
                  <a:cubicBezTo>
                    <a:pt x="16997" y="7365"/>
                    <a:pt x="17174" y="7365"/>
                    <a:pt x="17174" y="7365"/>
                  </a:cubicBezTo>
                  <a:cubicBezTo>
                    <a:pt x="16997" y="7365"/>
                    <a:pt x="17174" y="7287"/>
                    <a:pt x="16997" y="7209"/>
                  </a:cubicBezTo>
                  <a:cubicBezTo>
                    <a:pt x="17351" y="7287"/>
                    <a:pt x="16997" y="7131"/>
                    <a:pt x="16997" y="7053"/>
                  </a:cubicBezTo>
                  <a:cubicBezTo>
                    <a:pt x="16820" y="6975"/>
                    <a:pt x="16820" y="6897"/>
                    <a:pt x="16643" y="6897"/>
                  </a:cubicBezTo>
                  <a:cubicBezTo>
                    <a:pt x="16643" y="6897"/>
                    <a:pt x="16820" y="6897"/>
                    <a:pt x="16643" y="6819"/>
                  </a:cubicBezTo>
                  <a:cubicBezTo>
                    <a:pt x="16820" y="6819"/>
                    <a:pt x="16997" y="7053"/>
                    <a:pt x="16997" y="7053"/>
                  </a:cubicBezTo>
                  <a:cubicBezTo>
                    <a:pt x="17174" y="7053"/>
                    <a:pt x="17351" y="7053"/>
                    <a:pt x="17351" y="6975"/>
                  </a:cubicBezTo>
                  <a:cubicBezTo>
                    <a:pt x="17351" y="6975"/>
                    <a:pt x="17174" y="6897"/>
                    <a:pt x="17174" y="6897"/>
                  </a:cubicBezTo>
                  <a:cubicBezTo>
                    <a:pt x="17174" y="6975"/>
                    <a:pt x="16997" y="6897"/>
                    <a:pt x="16820" y="6897"/>
                  </a:cubicBezTo>
                  <a:cubicBezTo>
                    <a:pt x="16997" y="6819"/>
                    <a:pt x="16997" y="6819"/>
                    <a:pt x="16997" y="6819"/>
                  </a:cubicBezTo>
                  <a:cubicBezTo>
                    <a:pt x="16820" y="6819"/>
                    <a:pt x="16997" y="6819"/>
                    <a:pt x="17174" y="6819"/>
                  </a:cubicBezTo>
                  <a:cubicBezTo>
                    <a:pt x="17174" y="6819"/>
                    <a:pt x="17174" y="6819"/>
                    <a:pt x="17174" y="6819"/>
                  </a:cubicBezTo>
                  <a:cubicBezTo>
                    <a:pt x="17174" y="6819"/>
                    <a:pt x="16997" y="6819"/>
                    <a:pt x="17174" y="6741"/>
                  </a:cubicBezTo>
                  <a:cubicBezTo>
                    <a:pt x="17174" y="6741"/>
                    <a:pt x="17174" y="6819"/>
                    <a:pt x="17351" y="6819"/>
                  </a:cubicBezTo>
                  <a:cubicBezTo>
                    <a:pt x="17351" y="6819"/>
                    <a:pt x="17351" y="6741"/>
                    <a:pt x="17351" y="6741"/>
                  </a:cubicBezTo>
                  <a:cubicBezTo>
                    <a:pt x="17351" y="6741"/>
                    <a:pt x="17528" y="6819"/>
                    <a:pt x="17528" y="6741"/>
                  </a:cubicBezTo>
                  <a:cubicBezTo>
                    <a:pt x="17705" y="6819"/>
                    <a:pt x="17705" y="6741"/>
                    <a:pt x="17705" y="6663"/>
                  </a:cubicBezTo>
                  <a:cubicBezTo>
                    <a:pt x="17882" y="6819"/>
                    <a:pt x="18059" y="6585"/>
                    <a:pt x="17705" y="6585"/>
                  </a:cubicBezTo>
                  <a:cubicBezTo>
                    <a:pt x="17705" y="6585"/>
                    <a:pt x="17705" y="6585"/>
                    <a:pt x="17705" y="6663"/>
                  </a:cubicBezTo>
                  <a:cubicBezTo>
                    <a:pt x="17705" y="6663"/>
                    <a:pt x="17528" y="6585"/>
                    <a:pt x="17528" y="6585"/>
                  </a:cubicBezTo>
                  <a:cubicBezTo>
                    <a:pt x="17705" y="6585"/>
                    <a:pt x="17882" y="6585"/>
                    <a:pt x="17882" y="6585"/>
                  </a:cubicBezTo>
                  <a:cubicBezTo>
                    <a:pt x="17882" y="6507"/>
                    <a:pt x="18059" y="6585"/>
                    <a:pt x="18059" y="6507"/>
                  </a:cubicBezTo>
                  <a:cubicBezTo>
                    <a:pt x="18059" y="6507"/>
                    <a:pt x="17882" y="6429"/>
                    <a:pt x="17705" y="6429"/>
                  </a:cubicBezTo>
                  <a:cubicBezTo>
                    <a:pt x="17528" y="6351"/>
                    <a:pt x="17528" y="6273"/>
                    <a:pt x="17351" y="6195"/>
                  </a:cubicBezTo>
                  <a:cubicBezTo>
                    <a:pt x="17528" y="6273"/>
                    <a:pt x="17528" y="6351"/>
                    <a:pt x="17705" y="6351"/>
                  </a:cubicBezTo>
                  <a:cubicBezTo>
                    <a:pt x="17882" y="6429"/>
                    <a:pt x="18059" y="6429"/>
                    <a:pt x="18236" y="6507"/>
                  </a:cubicBezTo>
                  <a:cubicBezTo>
                    <a:pt x="18236" y="6429"/>
                    <a:pt x="18590" y="6663"/>
                    <a:pt x="18413" y="6507"/>
                  </a:cubicBezTo>
                  <a:cubicBezTo>
                    <a:pt x="18413" y="6429"/>
                    <a:pt x="18413" y="6429"/>
                    <a:pt x="18413" y="6429"/>
                  </a:cubicBezTo>
                  <a:cubicBezTo>
                    <a:pt x="18413" y="6429"/>
                    <a:pt x="18413" y="6429"/>
                    <a:pt x="18413" y="6429"/>
                  </a:cubicBezTo>
                  <a:cubicBezTo>
                    <a:pt x="18413" y="6351"/>
                    <a:pt x="18236" y="6351"/>
                    <a:pt x="18236" y="6351"/>
                  </a:cubicBezTo>
                  <a:cubicBezTo>
                    <a:pt x="18236" y="6351"/>
                    <a:pt x="18413" y="6507"/>
                    <a:pt x="18059" y="6429"/>
                  </a:cubicBezTo>
                  <a:cubicBezTo>
                    <a:pt x="18413" y="6429"/>
                    <a:pt x="18236" y="6351"/>
                    <a:pt x="18236" y="6273"/>
                  </a:cubicBezTo>
                  <a:cubicBezTo>
                    <a:pt x="18236" y="6273"/>
                    <a:pt x="18413" y="6273"/>
                    <a:pt x="18413" y="6351"/>
                  </a:cubicBezTo>
                  <a:cubicBezTo>
                    <a:pt x="18413" y="6351"/>
                    <a:pt x="18413" y="6351"/>
                    <a:pt x="18413" y="6351"/>
                  </a:cubicBezTo>
                  <a:cubicBezTo>
                    <a:pt x="18413" y="6273"/>
                    <a:pt x="18413" y="6273"/>
                    <a:pt x="18413" y="6195"/>
                  </a:cubicBezTo>
                  <a:cubicBezTo>
                    <a:pt x="18236" y="6195"/>
                    <a:pt x="18236" y="6195"/>
                    <a:pt x="18059" y="6195"/>
                  </a:cubicBezTo>
                  <a:cubicBezTo>
                    <a:pt x="18236" y="6195"/>
                    <a:pt x="18236" y="6195"/>
                    <a:pt x="18413" y="6195"/>
                  </a:cubicBezTo>
                  <a:cubicBezTo>
                    <a:pt x="18413" y="6195"/>
                    <a:pt x="18413" y="6117"/>
                    <a:pt x="18413" y="6117"/>
                  </a:cubicBezTo>
                  <a:cubicBezTo>
                    <a:pt x="18413" y="6117"/>
                    <a:pt x="18413" y="6039"/>
                    <a:pt x="18413" y="6039"/>
                  </a:cubicBezTo>
                  <a:cubicBezTo>
                    <a:pt x="18413" y="6039"/>
                    <a:pt x="18413" y="5961"/>
                    <a:pt x="18413" y="5961"/>
                  </a:cubicBezTo>
                  <a:cubicBezTo>
                    <a:pt x="18590" y="5961"/>
                    <a:pt x="18590" y="6039"/>
                    <a:pt x="18590" y="6039"/>
                  </a:cubicBezTo>
                  <a:cubicBezTo>
                    <a:pt x="18767" y="6039"/>
                    <a:pt x="18590" y="6117"/>
                    <a:pt x="18590" y="6117"/>
                  </a:cubicBezTo>
                  <a:cubicBezTo>
                    <a:pt x="18767" y="6117"/>
                    <a:pt x="18944" y="6117"/>
                    <a:pt x="18944" y="6195"/>
                  </a:cubicBezTo>
                  <a:cubicBezTo>
                    <a:pt x="18944" y="6117"/>
                    <a:pt x="18944" y="5961"/>
                    <a:pt x="18767" y="5883"/>
                  </a:cubicBezTo>
                  <a:cubicBezTo>
                    <a:pt x="18944" y="5883"/>
                    <a:pt x="19121" y="5961"/>
                    <a:pt x="19121" y="6039"/>
                  </a:cubicBezTo>
                  <a:cubicBezTo>
                    <a:pt x="19298" y="6117"/>
                    <a:pt x="19121" y="6039"/>
                    <a:pt x="19298" y="6117"/>
                  </a:cubicBezTo>
                  <a:cubicBezTo>
                    <a:pt x="19298" y="6117"/>
                    <a:pt x="19475" y="6117"/>
                    <a:pt x="19475" y="6195"/>
                  </a:cubicBezTo>
                  <a:cubicBezTo>
                    <a:pt x="19475" y="6195"/>
                    <a:pt x="19475" y="6195"/>
                    <a:pt x="19653" y="6273"/>
                  </a:cubicBezTo>
                  <a:cubicBezTo>
                    <a:pt x="19653" y="6273"/>
                    <a:pt x="19653" y="6273"/>
                    <a:pt x="19653" y="6195"/>
                  </a:cubicBezTo>
                  <a:cubicBezTo>
                    <a:pt x="19653" y="6195"/>
                    <a:pt x="19653" y="6195"/>
                    <a:pt x="19830" y="6117"/>
                  </a:cubicBezTo>
                  <a:cubicBezTo>
                    <a:pt x="19830" y="6117"/>
                    <a:pt x="19653" y="6039"/>
                    <a:pt x="19830" y="6039"/>
                  </a:cubicBezTo>
                  <a:cubicBezTo>
                    <a:pt x="19830" y="6039"/>
                    <a:pt x="19830" y="6117"/>
                    <a:pt x="20007" y="6117"/>
                  </a:cubicBezTo>
                  <a:cubicBezTo>
                    <a:pt x="20007" y="6117"/>
                    <a:pt x="20007" y="6039"/>
                    <a:pt x="20007" y="6039"/>
                  </a:cubicBezTo>
                  <a:cubicBezTo>
                    <a:pt x="20007" y="6117"/>
                    <a:pt x="20007" y="6117"/>
                    <a:pt x="20184" y="6117"/>
                  </a:cubicBezTo>
                  <a:cubicBezTo>
                    <a:pt x="20184" y="6195"/>
                    <a:pt x="20184" y="6117"/>
                    <a:pt x="20184" y="6117"/>
                  </a:cubicBezTo>
                  <a:cubicBezTo>
                    <a:pt x="20184" y="6039"/>
                    <a:pt x="20184" y="6039"/>
                    <a:pt x="20184" y="6039"/>
                  </a:cubicBezTo>
                  <a:cubicBezTo>
                    <a:pt x="20184" y="6039"/>
                    <a:pt x="20538" y="6117"/>
                    <a:pt x="20538" y="6117"/>
                  </a:cubicBezTo>
                  <a:cubicBezTo>
                    <a:pt x="20538" y="6117"/>
                    <a:pt x="20538" y="6039"/>
                    <a:pt x="20538" y="6039"/>
                  </a:cubicBezTo>
                  <a:cubicBezTo>
                    <a:pt x="20715" y="6039"/>
                    <a:pt x="20715" y="6117"/>
                    <a:pt x="20892" y="6117"/>
                  </a:cubicBezTo>
                  <a:cubicBezTo>
                    <a:pt x="20892" y="6117"/>
                    <a:pt x="20892" y="6117"/>
                    <a:pt x="20892" y="6117"/>
                  </a:cubicBezTo>
                  <a:cubicBezTo>
                    <a:pt x="21069" y="6117"/>
                    <a:pt x="20892" y="6117"/>
                    <a:pt x="21069" y="6117"/>
                  </a:cubicBezTo>
                  <a:cubicBezTo>
                    <a:pt x="20892" y="6117"/>
                    <a:pt x="21069" y="6117"/>
                    <a:pt x="21069" y="6117"/>
                  </a:cubicBezTo>
                  <a:cubicBezTo>
                    <a:pt x="21069" y="6117"/>
                    <a:pt x="21069" y="6117"/>
                    <a:pt x="21246" y="6117"/>
                  </a:cubicBezTo>
                  <a:cubicBezTo>
                    <a:pt x="21069" y="6117"/>
                    <a:pt x="21069" y="6117"/>
                    <a:pt x="21069" y="6039"/>
                  </a:cubicBezTo>
                  <a:cubicBezTo>
                    <a:pt x="21246" y="6117"/>
                    <a:pt x="21423" y="6039"/>
                    <a:pt x="21246" y="5961"/>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80" name="Shape 771">
              <a:extLst>
                <a:ext uri="{FF2B5EF4-FFF2-40B4-BE49-F238E27FC236}">
                  <a16:creationId xmlns:a16="http://schemas.microsoft.com/office/drawing/2014/main" id="{26D26DD7-A428-4098-AD69-EFB1D67CF997}"/>
                </a:ext>
              </a:extLst>
            </p:cNvPr>
            <p:cNvSpPr/>
            <p:nvPr/>
          </p:nvSpPr>
          <p:spPr>
            <a:xfrm>
              <a:off x="2295363" y="8401150"/>
              <a:ext cx="1896166" cy="1529296"/>
            </a:xfrm>
            <a:custGeom>
              <a:avLst/>
              <a:gdLst/>
              <a:ahLst/>
              <a:cxnLst>
                <a:cxn ang="0">
                  <a:pos x="wd2" y="hd2"/>
                </a:cxn>
                <a:cxn ang="5400000">
                  <a:pos x="wd2" y="hd2"/>
                </a:cxn>
                <a:cxn ang="10800000">
                  <a:pos x="wd2" y="hd2"/>
                </a:cxn>
                <a:cxn ang="16200000">
                  <a:pos x="wd2" y="hd2"/>
                </a:cxn>
              </a:cxnLst>
              <a:rect l="0" t="0" r="r" b="b"/>
              <a:pathLst>
                <a:path w="21497" h="21600" extrusionOk="0">
                  <a:moveTo>
                    <a:pt x="14482" y="17004"/>
                  </a:moveTo>
                  <a:cubicBezTo>
                    <a:pt x="14482" y="17234"/>
                    <a:pt x="14666" y="17234"/>
                    <a:pt x="14666" y="17234"/>
                  </a:cubicBezTo>
                  <a:cubicBezTo>
                    <a:pt x="14482" y="17004"/>
                    <a:pt x="14666" y="17004"/>
                    <a:pt x="14482" y="16774"/>
                  </a:cubicBezTo>
                  <a:cubicBezTo>
                    <a:pt x="14482" y="17004"/>
                    <a:pt x="14482" y="17004"/>
                    <a:pt x="14482" y="17004"/>
                  </a:cubicBezTo>
                  <a:close/>
                  <a:moveTo>
                    <a:pt x="19097" y="3906"/>
                  </a:moveTo>
                  <a:cubicBezTo>
                    <a:pt x="19282" y="3906"/>
                    <a:pt x="19282" y="3906"/>
                    <a:pt x="19282" y="3906"/>
                  </a:cubicBezTo>
                  <a:cubicBezTo>
                    <a:pt x="19282" y="3906"/>
                    <a:pt x="19282" y="3906"/>
                    <a:pt x="19097" y="3906"/>
                  </a:cubicBezTo>
                  <a:cubicBezTo>
                    <a:pt x="19097" y="3906"/>
                    <a:pt x="19097" y="3906"/>
                    <a:pt x="19097" y="3906"/>
                  </a:cubicBezTo>
                  <a:close/>
                  <a:moveTo>
                    <a:pt x="20020" y="6664"/>
                  </a:moveTo>
                  <a:cubicBezTo>
                    <a:pt x="20205" y="6434"/>
                    <a:pt x="20574" y="6204"/>
                    <a:pt x="20759" y="5974"/>
                  </a:cubicBezTo>
                  <a:cubicBezTo>
                    <a:pt x="20943" y="5974"/>
                    <a:pt x="21128" y="5745"/>
                    <a:pt x="21128" y="5745"/>
                  </a:cubicBezTo>
                  <a:cubicBezTo>
                    <a:pt x="21128" y="5515"/>
                    <a:pt x="21312" y="5515"/>
                    <a:pt x="21312" y="5515"/>
                  </a:cubicBezTo>
                  <a:cubicBezTo>
                    <a:pt x="21312" y="5285"/>
                    <a:pt x="21312" y="5285"/>
                    <a:pt x="21312" y="5285"/>
                  </a:cubicBezTo>
                  <a:cubicBezTo>
                    <a:pt x="21312" y="5285"/>
                    <a:pt x="21312" y="5055"/>
                    <a:pt x="21312" y="5055"/>
                  </a:cubicBezTo>
                  <a:cubicBezTo>
                    <a:pt x="21312" y="5055"/>
                    <a:pt x="21128" y="4826"/>
                    <a:pt x="21128" y="4826"/>
                  </a:cubicBezTo>
                  <a:cubicBezTo>
                    <a:pt x="21128" y="4596"/>
                    <a:pt x="21128" y="4596"/>
                    <a:pt x="21312" y="4596"/>
                  </a:cubicBezTo>
                  <a:cubicBezTo>
                    <a:pt x="21312" y="4596"/>
                    <a:pt x="21312" y="4596"/>
                    <a:pt x="21312" y="4596"/>
                  </a:cubicBezTo>
                  <a:cubicBezTo>
                    <a:pt x="21497" y="4366"/>
                    <a:pt x="21497" y="4366"/>
                    <a:pt x="21497" y="4366"/>
                  </a:cubicBezTo>
                  <a:cubicBezTo>
                    <a:pt x="21312" y="4136"/>
                    <a:pt x="21128" y="4366"/>
                    <a:pt x="21312" y="3906"/>
                  </a:cubicBezTo>
                  <a:cubicBezTo>
                    <a:pt x="20943" y="3906"/>
                    <a:pt x="20943" y="3906"/>
                    <a:pt x="20759" y="3906"/>
                  </a:cubicBezTo>
                  <a:cubicBezTo>
                    <a:pt x="20574" y="3906"/>
                    <a:pt x="20574" y="3906"/>
                    <a:pt x="20389" y="4136"/>
                  </a:cubicBezTo>
                  <a:cubicBezTo>
                    <a:pt x="20389" y="4136"/>
                    <a:pt x="20389" y="4136"/>
                    <a:pt x="20389" y="4366"/>
                  </a:cubicBezTo>
                  <a:cubicBezTo>
                    <a:pt x="20205" y="4136"/>
                    <a:pt x="20205" y="4366"/>
                    <a:pt x="20020" y="4136"/>
                  </a:cubicBezTo>
                  <a:cubicBezTo>
                    <a:pt x="19835" y="4136"/>
                    <a:pt x="19651" y="3906"/>
                    <a:pt x="19466" y="4136"/>
                  </a:cubicBezTo>
                  <a:cubicBezTo>
                    <a:pt x="19282" y="4136"/>
                    <a:pt x="19282" y="4366"/>
                    <a:pt x="19097" y="4136"/>
                  </a:cubicBezTo>
                  <a:cubicBezTo>
                    <a:pt x="19097" y="3906"/>
                    <a:pt x="19097" y="3906"/>
                    <a:pt x="18912" y="3906"/>
                  </a:cubicBezTo>
                  <a:cubicBezTo>
                    <a:pt x="18912" y="3906"/>
                    <a:pt x="18728" y="3906"/>
                    <a:pt x="18728" y="3677"/>
                  </a:cubicBezTo>
                  <a:cubicBezTo>
                    <a:pt x="18543" y="3677"/>
                    <a:pt x="18359" y="4136"/>
                    <a:pt x="18174" y="3906"/>
                  </a:cubicBezTo>
                  <a:cubicBezTo>
                    <a:pt x="18359" y="3677"/>
                    <a:pt x="18359" y="3677"/>
                    <a:pt x="18174" y="3677"/>
                  </a:cubicBezTo>
                  <a:cubicBezTo>
                    <a:pt x="18359" y="3447"/>
                    <a:pt x="18174" y="3447"/>
                    <a:pt x="18174" y="3217"/>
                  </a:cubicBezTo>
                  <a:cubicBezTo>
                    <a:pt x="17989" y="3217"/>
                    <a:pt x="17805" y="3217"/>
                    <a:pt x="17805" y="3217"/>
                  </a:cubicBezTo>
                  <a:cubicBezTo>
                    <a:pt x="17805" y="3217"/>
                    <a:pt x="17620" y="2987"/>
                    <a:pt x="17620" y="2987"/>
                  </a:cubicBezTo>
                  <a:cubicBezTo>
                    <a:pt x="17620" y="2987"/>
                    <a:pt x="17435" y="2987"/>
                    <a:pt x="17435" y="2987"/>
                  </a:cubicBezTo>
                  <a:cubicBezTo>
                    <a:pt x="17435" y="2987"/>
                    <a:pt x="17066" y="2757"/>
                    <a:pt x="17066" y="2757"/>
                  </a:cubicBezTo>
                  <a:cubicBezTo>
                    <a:pt x="16882" y="2757"/>
                    <a:pt x="16882" y="2987"/>
                    <a:pt x="16882" y="2987"/>
                  </a:cubicBezTo>
                  <a:cubicBezTo>
                    <a:pt x="17066" y="3217"/>
                    <a:pt x="16697" y="3217"/>
                    <a:pt x="16697" y="3217"/>
                  </a:cubicBezTo>
                  <a:cubicBezTo>
                    <a:pt x="16697" y="3217"/>
                    <a:pt x="16512" y="3217"/>
                    <a:pt x="16512" y="3217"/>
                  </a:cubicBezTo>
                  <a:cubicBezTo>
                    <a:pt x="16512" y="3217"/>
                    <a:pt x="16512" y="3217"/>
                    <a:pt x="16512" y="3217"/>
                  </a:cubicBezTo>
                  <a:cubicBezTo>
                    <a:pt x="16512" y="3217"/>
                    <a:pt x="16328" y="3217"/>
                    <a:pt x="16328" y="3217"/>
                  </a:cubicBezTo>
                  <a:cubicBezTo>
                    <a:pt x="16328" y="3217"/>
                    <a:pt x="16328" y="3217"/>
                    <a:pt x="16328" y="3217"/>
                  </a:cubicBezTo>
                  <a:cubicBezTo>
                    <a:pt x="16328" y="3217"/>
                    <a:pt x="16143" y="3217"/>
                    <a:pt x="16143" y="3217"/>
                  </a:cubicBezTo>
                  <a:cubicBezTo>
                    <a:pt x="16143" y="3217"/>
                    <a:pt x="15959" y="3217"/>
                    <a:pt x="15774" y="3217"/>
                  </a:cubicBezTo>
                  <a:cubicBezTo>
                    <a:pt x="15774" y="3217"/>
                    <a:pt x="15589" y="3217"/>
                    <a:pt x="15589" y="2987"/>
                  </a:cubicBezTo>
                  <a:cubicBezTo>
                    <a:pt x="15405" y="2987"/>
                    <a:pt x="15405" y="2987"/>
                    <a:pt x="15220" y="2757"/>
                  </a:cubicBezTo>
                  <a:cubicBezTo>
                    <a:pt x="15220" y="2987"/>
                    <a:pt x="15220" y="2987"/>
                    <a:pt x="15035" y="2987"/>
                  </a:cubicBezTo>
                  <a:cubicBezTo>
                    <a:pt x="15035" y="2987"/>
                    <a:pt x="15035" y="2987"/>
                    <a:pt x="14851" y="2987"/>
                  </a:cubicBezTo>
                  <a:cubicBezTo>
                    <a:pt x="14851" y="2987"/>
                    <a:pt x="14851" y="2987"/>
                    <a:pt x="14851" y="2987"/>
                  </a:cubicBezTo>
                  <a:cubicBezTo>
                    <a:pt x="14851" y="2987"/>
                    <a:pt x="14666" y="2757"/>
                    <a:pt x="14482" y="2757"/>
                  </a:cubicBezTo>
                  <a:cubicBezTo>
                    <a:pt x="14482" y="2528"/>
                    <a:pt x="14482" y="2528"/>
                    <a:pt x="14297" y="2528"/>
                  </a:cubicBezTo>
                  <a:cubicBezTo>
                    <a:pt x="14297" y="2528"/>
                    <a:pt x="14112" y="2528"/>
                    <a:pt x="14112" y="2298"/>
                  </a:cubicBezTo>
                  <a:cubicBezTo>
                    <a:pt x="13928" y="2298"/>
                    <a:pt x="13374" y="2298"/>
                    <a:pt x="13559" y="2068"/>
                  </a:cubicBezTo>
                  <a:cubicBezTo>
                    <a:pt x="13374" y="2068"/>
                    <a:pt x="13559" y="2298"/>
                    <a:pt x="13374" y="2298"/>
                  </a:cubicBezTo>
                  <a:cubicBezTo>
                    <a:pt x="13189" y="2068"/>
                    <a:pt x="13559" y="1838"/>
                    <a:pt x="13374" y="1609"/>
                  </a:cubicBezTo>
                  <a:cubicBezTo>
                    <a:pt x="13374" y="1609"/>
                    <a:pt x="13189" y="1609"/>
                    <a:pt x="13189" y="1609"/>
                  </a:cubicBezTo>
                  <a:cubicBezTo>
                    <a:pt x="13189" y="1609"/>
                    <a:pt x="13189" y="1609"/>
                    <a:pt x="13189" y="1609"/>
                  </a:cubicBezTo>
                  <a:cubicBezTo>
                    <a:pt x="13005" y="1609"/>
                    <a:pt x="13005" y="1379"/>
                    <a:pt x="12820" y="1609"/>
                  </a:cubicBezTo>
                  <a:cubicBezTo>
                    <a:pt x="12820" y="1379"/>
                    <a:pt x="12820" y="1149"/>
                    <a:pt x="12820" y="1149"/>
                  </a:cubicBezTo>
                  <a:cubicBezTo>
                    <a:pt x="12635" y="1149"/>
                    <a:pt x="12635" y="1379"/>
                    <a:pt x="12635" y="1379"/>
                  </a:cubicBezTo>
                  <a:cubicBezTo>
                    <a:pt x="12635" y="1379"/>
                    <a:pt x="12635" y="1379"/>
                    <a:pt x="12635" y="1379"/>
                  </a:cubicBezTo>
                  <a:cubicBezTo>
                    <a:pt x="12635" y="1379"/>
                    <a:pt x="12635" y="1379"/>
                    <a:pt x="12635" y="1379"/>
                  </a:cubicBezTo>
                  <a:cubicBezTo>
                    <a:pt x="12451" y="1379"/>
                    <a:pt x="12451" y="1379"/>
                    <a:pt x="12266" y="1379"/>
                  </a:cubicBezTo>
                  <a:cubicBezTo>
                    <a:pt x="12082" y="1609"/>
                    <a:pt x="12082" y="1379"/>
                    <a:pt x="12082" y="1379"/>
                  </a:cubicBezTo>
                  <a:cubicBezTo>
                    <a:pt x="11897" y="1379"/>
                    <a:pt x="11897" y="1379"/>
                    <a:pt x="11712" y="1379"/>
                  </a:cubicBezTo>
                  <a:cubicBezTo>
                    <a:pt x="11712" y="1379"/>
                    <a:pt x="11712" y="1379"/>
                    <a:pt x="11528" y="1379"/>
                  </a:cubicBezTo>
                  <a:cubicBezTo>
                    <a:pt x="11528" y="1149"/>
                    <a:pt x="11159" y="1149"/>
                    <a:pt x="11159" y="1379"/>
                  </a:cubicBezTo>
                  <a:cubicBezTo>
                    <a:pt x="11159" y="919"/>
                    <a:pt x="10605" y="1149"/>
                    <a:pt x="10789" y="1379"/>
                  </a:cubicBezTo>
                  <a:cubicBezTo>
                    <a:pt x="10420" y="1149"/>
                    <a:pt x="10235" y="1379"/>
                    <a:pt x="9866" y="1149"/>
                  </a:cubicBezTo>
                  <a:cubicBezTo>
                    <a:pt x="9866" y="1149"/>
                    <a:pt x="9866" y="1149"/>
                    <a:pt x="9866" y="1149"/>
                  </a:cubicBezTo>
                  <a:cubicBezTo>
                    <a:pt x="9866" y="1149"/>
                    <a:pt x="9866" y="1149"/>
                    <a:pt x="9866" y="1149"/>
                  </a:cubicBezTo>
                  <a:cubicBezTo>
                    <a:pt x="9866" y="1149"/>
                    <a:pt x="10051" y="919"/>
                    <a:pt x="10051" y="1149"/>
                  </a:cubicBezTo>
                  <a:cubicBezTo>
                    <a:pt x="10051" y="919"/>
                    <a:pt x="9866" y="919"/>
                    <a:pt x="9866" y="919"/>
                  </a:cubicBezTo>
                  <a:cubicBezTo>
                    <a:pt x="9682" y="919"/>
                    <a:pt x="9682" y="919"/>
                    <a:pt x="9682" y="919"/>
                  </a:cubicBezTo>
                  <a:cubicBezTo>
                    <a:pt x="9497" y="919"/>
                    <a:pt x="9497" y="919"/>
                    <a:pt x="9497" y="919"/>
                  </a:cubicBezTo>
                  <a:cubicBezTo>
                    <a:pt x="9497" y="919"/>
                    <a:pt x="9497" y="1149"/>
                    <a:pt x="9497" y="1149"/>
                  </a:cubicBezTo>
                  <a:cubicBezTo>
                    <a:pt x="9312" y="919"/>
                    <a:pt x="9312" y="1149"/>
                    <a:pt x="9312" y="1149"/>
                  </a:cubicBezTo>
                  <a:cubicBezTo>
                    <a:pt x="9312" y="1149"/>
                    <a:pt x="9312" y="1149"/>
                    <a:pt x="9312" y="1149"/>
                  </a:cubicBezTo>
                  <a:cubicBezTo>
                    <a:pt x="9312" y="1149"/>
                    <a:pt x="9312" y="1149"/>
                    <a:pt x="9312" y="1149"/>
                  </a:cubicBezTo>
                  <a:cubicBezTo>
                    <a:pt x="9312" y="1149"/>
                    <a:pt x="9312" y="919"/>
                    <a:pt x="9312" y="919"/>
                  </a:cubicBezTo>
                  <a:cubicBezTo>
                    <a:pt x="9312" y="919"/>
                    <a:pt x="8943" y="919"/>
                    <a:pt x="9128" y="1149"/>
                  </a:cubicBezTo>
                  <a:cubicBezTo>
                    <a:pt x="8943" y="919"/>
                    <a:pt x="8574" y="1149"/>
                    <a:pt x="8389" y="1149"/>
                  </a:cubicBezTo>
                  <a:cubicBezTo>
                    <a:pt x="8389" y="1149"/>
                    <a:pt x="8389" y="1149"/>
                    <a:pt x="8205" y="1149"/>
                  </a:cubicBezTo>
                  <a:cubicBezTo>
                    <a:pt x="8205" y="1149"/>
                    <a:pt x="8205" y="1149"/>
                    <a:pt x="8205" y="1149"/>
                  </a:cubicBezTo>
                  <a:cubicBezTo>
                    <a:pt x="8020" y="1149"/>
                    <a:pt x="8020" y="1149"/>
                    <a:pt x="8020" y="1149"/>
                  </a:cubicBezTo>
                  <a:cubicBezTo>
                    <a:pt x="7651" y="1149"/>
                    <a:pt x="7466" y="1149"/>
                    <a:pt x="7282" y="919"/>
                  </a:cubicBezTo>
                  <a:cubicBezTo>
                    <a:pt x="7097" y="919"/>
                    <a:pt x="6728" y="689"/>
                    <a:pt x="6543" y="919"/>
                  </a:cubicBezTo>
                  <a:cubicBezTo>
                    <a:pt x="6728" y="689"/>
                    <a:pt x="6174" y="919"/>
                    <a:pt x="6174" y="689"/>
                  </a:cubicBezTo>
                  <a:cubicBezTo>
                    <a:pt x="5989" y="689"/>
                    <a:pt x="5989" y="460"/>
                    <a:pt x="5989" y="460"/>
                  </a:cubicBezTo>
                  <a:cubicBezTo>
                    <a:pt x="5805" y="460"/>
                    <a:pt x="5805" y="460"/>
                    <a:pt x="5805" y="460"/>
                  </a:cubicBezTo>
                  <a:cubicBezTo>
                    <a:pt x="5805" y="689"/>
                    <a:pt x="5620" y="689"/>
                    <a:pt x="5435" y="689"/>
                  </a:cubicBezTo>
                  <a:cubicBezTo>
                    <a:pt x="5251" y="689"/>
                    <a:pt x="5251" y="689"/>
                    <a:pt x="5251" y="689"/>
                  </a:cubicBezTo>
                  <a:cubicBezTo>
                    <a:pt x="5066" y="689"/>
                    <a:pt x="4882" y="689"/>
                    <a:pt x="4882" y="689"/>
                  </a:cubicBezTo>
                  <a:cubicBezTo>
                    <a:pt x="4882" y="689"/>
                    <a:pt x="4882" y="689"/>
                    <a:pt x="4882" y="689"/>
                  </a:cubicBezTo>
                  <a:cubicBezTo>
                    <a:pt x="4697" y="689"/>
                    <a:pt x="4697" y="689"/>
                    <a:pt x="4512" y="689"/>
                  </a:cubicBezTo>
                  <a:cubicBezTo>
                    <a:pt x="4512" y="689"/>
                    <a:pt x="4328" y="689"/>
                    <a:pt x="4328" y="689"/>
                  </a:cubicBezTo>
                  <a:cubicBezTo>
                    <a:pt x="3959" y="689"/>
                    <a:pt x="3959" y="689"/>
                    <a:pt x="3774" y="919"/>
                  </a:cubicBezTo>
                  <a:cubicBezTo>
                    <a:pt x="3774" y="919"/>
                    <a:pt x="3959" y="689"/>
                    <a:pt x="3774" y="689"/>
                  </a:cubicBezTo>
                  <a:cubicBezTo>
                    <a:pt x="3589" y="689"/>
                    <a:pt x="3589" y="689"/>
                    <a:pt x="3405" y="689"/>
                  </a:cubicBezTo>
                  <a:cubicBezTo>
                    <a:pt x="3405" y="689"/>
                    <a:pt x="3405" y="689"/>
                    <a:pt x="3405" y="689"/>
                  </a:cubicBezTo>
                  <a:cubicBezTo>
                    <a:pt x="3220" y="689"/>
                    <a:pt x="3220" y="460"/>
                    <a:pt x="3035" y="230"/>
                  </a:cubicBezTo>
                  <a:cubicBezTo>
                    <a:pt x="3035" y="230"/>
                    <a:pt x="2851" y="230"/>
                    <a:pt x="2851" y="460"/>
                  </a:cubicBezTo>
                  <a:cubicBezTo>
                    <a:pt x="2851" y="230"/>
                    <a:pt x="2851" y="230"/>
                    <a:pt x="2666" y="230"/>
                  </a:cubicBezTo>
                  <a:cubicBezTo>
                    <a:pt x="2666" y="230"/>
                    <a:pt x="2666" y="0"/>
                    <a:pt x="2666" y="0"/>
                  </a:cubicBezTo>
                  <a:cubicBezTo>
                    <a:pt x="2666" y="230"/>
                    <a:pt x="2482" y="230"/>
                    <a:pt x="2482" y="230"/>
                  </a:cubicBezTo>
                  <a:cubicBezTo>
                    <a:pt x="2482" y="230"/>
                    <a:pt x="2482" y="230"/>
                    <a:pt x="2482" y="230"/>
                  </a:cubicBezTo>
                  <a:cubicBezTo>
                    <a:pt x="2482" y="460"/>
                    <a:pt x="2482" y="460"/>
                    <a:pt x="2297" y="460"/>
                  </a:cubicBezTo>
                  <a:cubicBezTo>
                    <a:pt x="2297" y="460"/>
                    <a:pt x="2482" y="230"/>
                    <a:pt x="2482" y="230"/>
                  </a:cubicBezTo>
                  <a:cubicBezTo>
                    <a:pt x="2482" y="0"/>
                    <a:pt x="2297" y="230"/>
                    <a:pt x="2297" y="230"/>
                  </a:cubicBezTo>
                  <a:cubicBezTo>
                    <a:pt x="2112" y="230"/>
                    <a:pt x="1928" y="230"/>
                    <a:pt x="2112" y="460"/>
                  </a:cubicBezTo>
                  <a:cubicBezTo>
                    <a:pt x="2112" y="460"/>
                    <a:pt x="2112" y="460"/>
                    <a:pt x="2112" y="460"/>
                  </a:cubicBezTo>
                  <a:cubicBezTo>
                    <a:pt x="2112" y="460"/>
                    <a:pt x="2112" y="460"/>
                    <a:pt x="2112" y="460"/>
                  </a:cubicBezTo>
                  <a:cubicBezTo>
                    <a:pt x="1928" y="460"/>
                    <a:pt x="1743" y="689"/>
                    <a:pt x="1559" y="689"/>
                  </a:cubicBezTo>
                  <a:cubicBezTo>
                    <a:pt x="1743" y="919"/>
                    <a:pt x="1559" y="919"/>
                    <a:pt x="1559" y="919"/>
                  </a:cubicBezTo>
                  <a:cubicBezTo>
                    <a:pt x="1743" y="919"/>
                    <a:pt x="1743" y="919"/>
                    <a:pt x="1743" y="919"/>
                  </a:cubicBezTo>
                  <a:cubicBezTo>
                    <a:pt x="1743" y="919"/>
                    <a:pt x="1743" y="919"/>
                    <a:pt x="1743" y="919"/>
                  </a:cubicBezTo>
                  <a:cubicBezTo>
                    <a:pt x="1743" y="919"/>
                    <a:pt x="1743" y="919"/>
                    <a:pt x="1743" y="919"/>
                  </a:cubicBezTo>
                  <a:cubicBezTo>
                    <a:pt x="1743" y="919"/>
                    <a:pt x="1928" y="919"/>
                    <a:pt x="1928" y="919"/>
                  </a:cubicBezTo>
                  <a:cubicBezTo>
                    <a:pt x="1928" y="919"/>
                    <a:pt x="1743" y="919"/>
                    <a:pt x="1743" y="1149"/>
                  </a:cubicBezTo>
                  <a:cubicBezTo>
                    <a:pt x="1743" y="1149"/>
                    <a:pt x="1743" y="1149"/>
                    <a:pt x="1928" y="1149"/>
                  </a:cubicBezTo>
                  <a:cubicBezTo>
                    <a:pt x="1743" y="1149"/>
                    <a:pt x="1928" y="1379"/>
                    <a:pt x="1743" y="1379"/>
                  </a:cubicBezTo>
                  <a:cubicBezTo>
                    <a:pt x="1743" y="1379"/>
                    <a:pt x="1743" y="1149"/>
                    <a:pt x="1559" y="1149"/>
                  </a:cubicBezTo>
                  <a:cubicBezTo>
                    <a:pt x="1559" y="1149"/>
                    <a:pt x="1559" y="1379"/>
                    <a:pt x="1559" y="1379"/>
                  </a:cubicBezTo>
                  <a:cubicBezTo>
                    <a:pt x="1559" y="1149"/>
                    <a:pt x="1559" y="1149"/>
                    <a:pt x="1374" y="1379"/>
                  </a:cubicBezTo>
                  <a:cubicBezTo>
                    <a:pt x="1374" y="1379"/>
                    <a:pt x="1374" y="1379"/>
                    <a:pt x="1374" y="1379"/>
                  </a:cubicBezTo>
                  <a:cubicBezTo>
                    <a:pt x="1189" y="1379"/>
                    <a:pt x="1189" y="1379"/>
                    <a:pt x="1189" y="1379"/>
                  </a:cubicBezTo>
                  <a:cubicBezTo>
                    <a:pt x="1005" y="1379"/>
                    <a:pt x="1005" y="1379"/>
                    <a:pt x="820" y="1379"/>
                  </a:cubicBezTo>
                  <a:cubicBezTo>
                    <a:pt x="820" y="1379"/>
                    <a:pt x="820" y="1379"/>
                    <a:pt x="635" y="1379"/>
                  </a:cubicBezTo>
                  <a:cubicBezTo>
                    <a:pt x="635" y="1379"/>
                    <a:pt x="635" y="1609"/>
                    <a:pt x="451" y="1609"/>
                  </a:cubicBezTo>
                  <a:cubicBezTo>
                    <a:pt x="451" y="1609"/>
                    <a:pt x="635" y="1609"/>
                    <a:pt x="635" y="1609"/>
                  </a:cubicBezTo>
                  <a:cubicBezTo>
                    <a:pt x="635" y="1609"/>
                    <a:pt x="451" y="1609"/>
                    <a:pt x="451" y="1609"/>
                  </a:cubicBezTo>
                  <a:cubicBezTo>
                    <a:pt x="451" y="1609"/>
                    <a:pt x="451" y="1838"/>
                    <a:pt x="451" y="1838"/>
                  </a:cubicBezTo>
                  <a:cubicBezTo>
                    <a:pt x="266" y="1838"/>
                    <a:pt x="266" y="1838"/>
                    <a:pt x="266" y="1838"/>
                  </a:cubicBezTo>
                  <a:cubicBezTo>
                    <a:pt x="266" y="1838"/>
                    <a:pt x="82" y="1838"/>
                    <a:pt x="82" y="2068"/>
                  </a:cubicBezTo>
                  <a:cubicBezTo>
                    <a:pt x="82" y="2068"/>
                    <a:pt x="266" y="1838"/>
                    <a:pt x="266" y="1838"/>
                  </a:cubicBezTo>
                  <a:cubicBezTo>
                    <a:pt x="266" y="2068"/>
                    <a:pt x="266" y="2068"/>
                    <a:pt x="82" y="2068"/>
                  </a:cubicBezTo>
                  <a:cubicBezTo>
                    <a:pt x="82" y="2068"/>
                    <a:pt x="82" y="2068"/>
                    <a:pt x="82" y="2298"/>
                  </a:cubicBezTo>
                  <a:cubicBezTo>
                    <a:pt x="82" y="2298"/>
                    <a:pt x="-103" y="2528"/>
                    <a:pt x="82" y="2757"/>
                  </a:cubicBezTo>
                  <a:cubicBezTo>
                    <a:pt x="82" y="2528"/>
                    <a:pt x="82" y="2528"/>
                    <a:pt x="82" y="2528"/>
                  </a:cubicBezTo>
                  <a:cubicBezTo>
                    <a:pt x="266" y="2528"/>
                    <a:pt x="266" y="2757"/>
                    <a:pt x="266" y="2987"/>
                  </a:cubicBezTo>
                  <a:cubicBezTo>
                    <a:pt x="266" y="3217"/>
                    <a:pt x="266" y="2987"/>
                    <a:pt x="451" y="2987"/>
                  </a:cubicBezTo>
                  <a:cubicBezTo>
                    <a:pt x="451" y="2987"/>
                    <a:pt x="635" y="2987"/>
                    <a:pt x="635" y="2757"/>
                  </a:cubicBezTo>
                  <a:cubicBezTo>
                    <a:pt x="820" y="2987"/>
                    <a:pt x="451" y="2987"/>
                    <a:pt x="451" y="3217"/>
                  </a:cubicBezTo>
                  <a:cubicBezTo>
                    <a:pt x="266" y="3447"/>
                    <a:pt x="451" y="3447"/>
                    <a:pt x="451" y="3677"/>
                  </a:cubicBezTo>
                  <a:cubicBezTo>
                    <a:pt x="451" y="3677"/>
                    <a:pt x="635" y="3447"/>
                    <a:pt x="635" y="3447"/>
                  </a:cubicBezTo>
                  <a:cubicBezTo>
                    <a:pt x="635" y="3447"/>
                    <a:pt x="820" y="3447"/>
                    <a:pt x="820" y="3217"/>
                  </a:cubicBezTo>
                  <a:cubicBezTo>
                    <a:pt x="820" y="3447"/>
                    <a:pt x="820" y="3447"/>
                    <a:pt x="1005" y="3217"/>
                  </a:cubicBezTo>
                  <a:cubicBezTo>
                    <a:pt x="820" y="3447"/>
                    <a:pt x="820" y="3447"/>
                    <a:pt x="820" y="3677"/>
                  </a:cubicBezTo>
                  <a:cubicBezTo>
                    <a:pt x="820" y="3677"/>
                    <a:pt x="820" y="3906"/>
                    <a:pt x="635" y="3906"/>
                  </a:cubicBezTo>
                  <a:cubicBezTo>
                    <a:pt x="820" y="3677"/>
                    <a:pt x="635" y="3906"/>
                    <a:pt x="635" y="3906"/>
                  </a:cubicBezTo>
                  <a:cubicBezTo>
                    <a:pt x="635" y="3906"/>
                    <a:pt x="635" y="4136"/>
                    <a:pt x="820" y="4136"/>
                  </a:cubicBezTo>
                  <a:cubicBezTo>
                    <a:pt x="820" y="4136"/>
                    <a:pt x="1005" y="3906"/>
                    <a:pt x="1005" y="3906"/>
                  </a:cubicBezTo>
                  <a:cubicBezTo>
                    <a:pt x="1005" y="4136"/>
                    <a:pt x="635" y="4136"/>
                    <a:pt x="820" y="4366"/>
                  </a:cubicBezTo>
                  <a:cubicBezTo>
                    <a:pt x="820" y="4366"/>
                    <a:pt x="820" y="4366"/>
                    <a:pt x="635" y="4366"/>
                  </a:cubicBezTo>
                  <a:cubicBezTo>
                    <a:pt x="635" y="4366"/>
                    <a:pt x="635" y="4366"/>
                    <a:pt x="635" y="4596"/>
                  </a:cubicBezTo>
                  <a:cubicBezTo>
                    <a:pt x="820" y="4596"/>
                    <a:pt x="1005" y="4366"/>
                    <a:pt x="1189" y="4136"/>
                  </a:cubicBezTo>
                  <a:cubicBezTo>
                    <a:pt x="1189" y="4366"/>
                    <a:pt x="820" y="4596"/>
                    <a:pt x="820" y="4826"/>
                  </a:cubicBezTo>
                  <a:cubicBezTo>
                    <a:pt x="820" y="4826"/>
                    <a:pt x="635" y="4826"/>
                    <a:pt x="635" y="4826"/>
                  </a:cubicBezTo>
                  <a:cubicBezTo>
                    <a:pt x="635" y="4826"/>
                    <a:pt x="635" y="5055"/>
                    <a:pt x="635" y="5055"/>
                  </a:cubicBezTo>
                  <a:cubicBezTo>
                    <a:pt x="635" y="5055"/>
                    <a:pt x="635" y="5515"/>
                    <a:pt x="635" y="5515"/>
                  </a:cubicBezTo>
                  <a:cubicBezTo>
                    <a:pt x="635" y="5515"/>
                    <a:pt x="820" y="5515"/>
                    <a:pt x="820" y="5285"/>
                  </a:cubicBezTo>
                  <a:cubicBezTo>
                    <a:pt x="1005" y="5285"/>
                    <a:pt x="1005" y="5055"/>
                    <a:pt x="1189" y="5055"/>
                  </a:cubicBezTo>
                  <a:cubicBezTo>
                    <a:pt x="1374" y="5055"/>
                    <a:pt x="1559" y="4826"/>
                    <a:pt x="1743" y="4826"/>
                  </a:cubicBezTo>
                  <a:cubicBezTo>
                    <a:pt x="1743" y="4826"/>
                    <a:pt x="1743" y="5055"/>
                    <a:pt x="1743" y="5055"/>
                  </a:cubicBezTo>
                  <a:cubicBezTo>
                    <a:pt x="1928" y="5055"/>
                    <a:pt x="1928" y="5055"/>
                    <a:pt x="1928" y="5055"/>
                  </a:cubicBezTo>
                  <a:cubicBezTo>
                    <a:pt x="1928" y="5055"/>
                    <a:pt x="1928" y="5055"/>
                    <a:pt x="1928" y="5055"/>
                  </a:cubicBezTo>
                  <a:cubicBezTo>
                    <a:pt x="1928" y="5285"/>
                    <a:pt x="1743" y="5285"/>
                    <a:pt x="1743" y="5515"/>
                  </a:cubicBezTo>
                  <a:cubicBezTo>
                    <a:pt x="1743" y="5745"/>
                    <a:pt x="1928" y="5515"/>
                    <a:pt x="1928" y="5745"/>
                  </a:cubicBezTo>
                  <a:cubicBezTo>
                    <a:pt x="2112" y="5745"/>
                    <a:pt x="2297" y="5745"/>
                    <a:pt x="2297" y="5515"/>
                  </a:cubicBezTo>
                  <a:cubicBezTo>
                    <a:pt x="2297" y="5745"/>
                    <a:pt x="2482" y="5515"/>
                    <a:pt x="2482" y="5515"/>
                  </a:cubicBezTo>
                  <a:cubicBezTo>
                    <a:pt x="2666" y="5515"/>
                    <a:pt x="2666" y="5515"/>
                    <a:pt x="2851" y="5515"/>
                  </a:cubicBezTo>
                  <a:cubicBezTo>
                    <a:pt x="2666" y="5745"/>
                    <a:pt x="3035" y="5745"/>
                    <a:pt x="3035" y="5745"/>
                  </a:cubicBezTo>
                  <a:cubicBezTo>
                    <a:pt x="3035" y="5745"/>
                    <a:pt x="3035" y="5515"/>
                    <a:pt x="3220" y="5745"/>
                  </a:cubicBezTo>
                  <a:cubicBezTo>
                    <a:pt x="3220" y="5515"/>
                    <a:pt x="3405" y="5745"/>
                    <a:pt x="3405" y="5515"/>
                  </a:cubicBezTo>
                  <a:cubicBezTo>
                    <a:pt x="3589" y="5515"/>
                    <a:pt x="3589" y="5285"/>
                    <a:pt x="3589" y="5285"/>
                  </a:cubicBezTo>
                  <a:cubicBezTo>
                    <a:pt x="3589" y="5285"/>
                    <a:pt x="3774" y="5285"/>
                    <a:pt x="3774" y="5285"/>
                  </a:cubicBezTo>
                  <a:cubicBezTo>
                    <a:pt x="3774" y="5285"/>
                    <a:pt x="3959" y="5285"/>
                    <a:pt x="3959" y="5285"/>
                  </a:cubicBezTo>
                  <a:cubicBezTo>
                    <a:pt x="3959" y="5285"/>
                    <a:pt x="4143" y="5515"/>
                    <a:pt x="4143" y="5285"/>
                  </a:cubicBezTo>
                  <a:cubicBezTo>
                    <a:pt x="4328" y="5285"/>
                    <a:pt x="4328" y="5285"/>
                    <a:pt x="4328" y="5515"/>
                  </a:cubicBezTo>
                  <a:cubicBezTo>
                    <a:pt x="4328" y="5515"/>
                    <a:pt x="4512" y="5285"/>
                    <a:pt x="4512" y="5285"/>
                  </a:cubicBezTo>
                  <a:cubicBezTo>
                    <a:pt x="4512" y="5285"/>
                    <a:pt x="4512" y="5285"/>
                    <a:pt x="4697" y="5285"/>
                  </a:cubicBezTo>
                  <a:cubicBezTo>
                    <a:pt x="4697" y="5515"/>
                    <a:pt x="4512" y="5515"/>
                    <a:pt x="4697" y="5515"/>
                  </a:cubicBezTo>
                  <a:cubicBezTo>
                    <a:pt x="4697" y="5745"/>
                    <a:pt x="4512" y="5974"/>
                    <a:pt x="4697" y="6204"/>
                  </a:cubicBezTo>
                  <a:cubicBezTo>
                    <a:pt x="4697" y="6204"/>
                    <a:pt x="4882" y="6204"/>
                    <a:pt x="4882" y="6204"/>
                  </a:cubicBezTo>
                  <a:cubicBezTo>
                    <a:pt x="5066" y="6204"/>
                    <a:pt x="5251" y="6434"/>
                    <a:pt x="5251" y="6434"/>
                  </a:cubicBezTo>
                  <a:cubicBezTo>
                    <a:pt x="5251" y="6664"/>
                    <a:pt x="5066" y="6894"/>
                    <a:pt x="5066" y="6894"/>
                  </a:cubicBezTo>
                  <a:cubicBezTo>
                    <a:pt x="4882" y="6894"/>
                    <a:pt x="4882" y="6894"/>
                    <a:pt x="4882" y="7123"/>
                  </a:cubicBezTo>
                  <a:cubicBezTo>
                    <a:pt x="4882" y="7123"/>
                    <a:pt x="4882" y="7123"/>
                    <a:pt x="4697" y="7123"/>
                  </a:cubicBezTo>
                  <a:cubicBezTo>
                    <a:pt x="4697" y="7353"/>
                    <a:pt x="4512" y="7353"/>
                    <a:pt x="4512" y="7353"/>
                  </a:cubicBezTo>
                  <a:cubicBezTo>
                    <a:pt x="4328" y="7353"/>
                    <a:pt x="4328" y="7583"/>
                    <a:pt x="4328" y="7583"/>
                  </a:cubicBezTo>
                  <a:cubicBezTo>
                    <a:pt x="4328" y="7813"/>
                    <a:pt x="4328" y="7813"/>
                    <a:pt x="4143" y="7813"/>
                  </a:cubicBezTo>
                  <a:cubicBezTo>
                    <a:pt x="4143" y="7813"/>
                    <a:pt x="4143" y="7813"/>
                    <a:pt x="3959" y="7813"/>
                  </a:cubicBezTo>
                  <a:cubicBezTo>
                    <a:pt x="3959" y="8043"/>
                    <a:pt x="4143" y="8272"/>
                    <a:pt x="4143" y="8502"/>
                  </a:cubicBezTo>
                  <a:cubicBezTo>
                    <a:pt x="4143" y="8502"/>
                    <a:pt x="4143" y="8732"/>
                    <a:pt x="4143" y="8962"/>
                  </a:cubicBezTo>
                  <a:cubicBezTo>
                    <a:pt x="4143" y="8962"/>
                    <a:pt x="4143" y="9191"/>
                    <a:pt x="4143" y="9191"/>
                  </a:cubicBezTo>
                  <a:cubicBezTo>
                    <a:pt x="4143" y="9191"/>
                    <a:pt x="4143" y="9421"/>
                    <a:pt x="4143" y="9421"/>
                  </a:cubicBezTo>
                  <a:cubicBezTo>
                    <a:pt x="4143" y="9421"/>
                    <a:pt x="4143" y="9651"/>
                    <a:pt x="4143" y="9651"/>
                  </a:cubicBezTo>
                  <a:cubicBezTo>
                    <a:pt x="4143" y="9651"/>
                    <a:pt x="4328" y="9881"/>
                    <a:pt x="4328" y="9881"/>
                  </a:cubicBezTo>
                  <a:cubicBezTo>
                    <a:pt x="4143" y="9881"/>
                    <a:pt x="4143" y="10111"/>
                    <a:pt x="3959" y="10111"/>
                  </a:cubicBezTo>
                  <a:cubicBezTo>
                    <a:pt x="3589" y="10570"/>
                    <a:pt x="4143" y="10570"/>
                    <a:pt x="4143" y="10800"/>
                  </a:cubicBezTo>
                  <a:cubicBezTo>
                    <a:pt x="4143" y="11030"/>
                    <a:pt x="3959" y="11260"/>
                    <a:pt x="3959" y="11260"/>
                  </a:cubicBezTo>
                  <a:cubicBezTo>
                    <a:pt x="3959" y="11260"/>
                    <a:pt x="3959" y="11260"/>
                    <a:pt x="3959" y="11489"/>
                  </a:cubicBezTo>
                  <a:cubicBezTo>
                    <a:pt x="3959" y="11489"/>
                    <a:pt x="3959" y="11489"/>
                    <a:pt x="3959" y="11719"/>
                  </a:cubicBezTo>
                  <a:cubicBezTo>
                    <a:pt x="3774" y="11719"/>
                    <a:pt x="3035" y="11719"/>
                    <a:pt x="2851" y="11719"/>
                  </a:cubicBezTo>
                  <a:cubicBezTo>
                    <a:pt x="3035" y="11949"/>
                    <a:pt x="3035" y="11949"/>
                    <a:pt x="3220" y="12179"/>
                  </a:cubicBezTo>
                  <a:cubicBezTo>
                    <a:pt x="3220" y="12179"/>
                    <a:pt x="3405" y="12179"/>
                    <a:pt x="3405" y="12409"/>
                  </a:cubicBezTo>
                  <a:cubicBezTo>
                    <a:pt x="3405" y="12409"/>
                    <a:pt x="3405" y="12409"/>
                    <a:pt x="3405" y="12638"/>
                  </a:cubicBezTo>
                  <a:cubicBezTo>
                    <a:pt x="3405" y="12638"/>
                    <a:pt x="3405" y="12638"/>
                    <a:pt x="3405" y="12868"/>
                  </a:cubicBezTo>
                  <a:cubicBezTo>
                    <a:pt x="3405" y="12868"/>
                    <a:pt x="3405" y="12868"/>
                    <a:pt x="3405" y="13098"/>
                  </a:cubicBezTo>
                  <a:cubicBezTo>
                    <a:pt x="3405" y="13098"/>
                    <a:pt x="3589" y="13098"/>
                    <a:pt x="3589" y="13098"/>
                  </a:cubicBezTo>
                  <a:cubicBezTo>
                    <a:pt x="3589" y="13098"/>
                    <a:pt x="3589" y="13328"/>
                    <a:pt x="3589" y="13328"/>
                  </a:cubicBezTo>
                  <a:cubicBezTo>
                    <a:pt x="3774" y="13328"/>
                    <a:pt x="3774" y="13098"/>
                    <a:pt x="3774" y="13328"/>
                  </a:cubicBezTo>
                  <a:cubicBezTo>
                    <a:pt x="3959" y="13328"/>
                    <a:pt x="3959" y="13557"/>
                    <a:pt x="3959" y="13557"/>
                  </a:cubicBezTo>
                  <a:cubicBezTo>
                    <a:pt x="3774" y="13787"/>
                    <a:pt x="3774" y="14017"/>
                    <a:pt x="3774" y="14017"/>
                  </a:cubicBezTo>
                  <a:cubicBezTo>
                    <a:pt x="3589" y="14247"/>
                    <a:pt x="3405" y="14247"/>
                    <a:pt x="3405" y="14477"/>
                  </a:cubicBezTo>
                  <a:cubicBezTo>
                    <a:pt x="3405" y="14477"/>
                    <a:pt x="3405" y="14477"/>
                    <a:pt x="3405" y="14477"/>
                  </a:cubicBezTo>
                  <a:cubicBezTo>
                    <a:pt x="3405" y="14706"/>
                    <a:pt x="3405" y="14706"/>
                    <a:pt x="3405" y="14936"/>
                  </a:cubicBezTo>
                  <a:cubicBezTo>
                    <a:pt x="3220" y="14936"/>
                    <a:pt x="3220" y="14936"/>
                    <a:pt x="3405" y="15166"/>
                  </a:cubicBezTo>
                  <a:cubicBezTo>
                    <a:pt x="3405" y="15166"/>
                    <a:pt x="3589" y="15626"/>
                    <a:pt x="3774" y="15855"/>
                  </a:cubicBezTo>
                  <a:cubicBezTo>
                    <a:pt x="3774" y="15855"/>
                    <a:pt x="3959" y="15626"/>
                    <a:pt x="3959" y="15626"/>
                  </a:cubicBezTo>
                  <a:cubicBezTo>
                    <a:pt x="3959" y="15855"/>
                    <a:pt x="3959" y="16085"/>
                    <a:pt x="3774" y="16315"/>
                  </a:cubicBezTo>
                  <a:cubicBezTo>
                    <a:pt x="3774" y="16315"/>
                    <a:pt x="3774" y="16085"/>
                    <a:pt x="3589" y="16085"/>
                  </a:cubicBezTo>
                  <a:cubicBezTo>
                    <a:pt x="3774" y="16085"/>
                    <a:pt x="3405" y="16315"/>
                    <a:pt x="3589" y="16315"/>
                  </a:cubicBezTo>
                  <a:cubicBezTo>
                    <a:pt x="3405" y="16315"/>
                    <a:pt x="3405" y="16315"/>
                    <a:pt x="3405" y="16545"/>
                  </a:cubicBezTo>
                  <a:cubicBezTo>
                    <a:pt x="3405" y="16774"/>
                    <a:pt x="3220" y="17004"/>
                    <a:pt x="3035" y="17004"/>
                  </a:cubicBezTo>
                  <a:cubicBezTo>
                    <a:pt x="3035" y="17234"/>
                    <a:pt x="3035" y="17464"/>
                    <a:pt x="3035" y="17464"/>
                  </a:cubicBezTo>
                  <a:cubicBezTo>
                    <a:pt x="3035" y="17464"/>
                    <a:pt x="3035" y="17464"/>
                    <a:pt x="3035" y="17694"/>
                  </a:cubicBezTo>
                  <a:cubicBezTo>
                    <a:pt x="3035" y="17694"/>
                    <a:pt x="3035" y="17923"/>
                    <a:pt x="3220" y="17923"/>
                  </a:cubicBezTo>
                  <a:cubicBezTo>
                    <a:pt x="3220" y="18153"/>
                    <a:pt x="3220" y="18383"/>
                    <a:pt x="3220" y="18383"/>
                  </a:cubicBezTo>
                  <a:cubicBezTo>
                    <a:pt x="3220" y="18383"/>
                    <a:pt x="3405" y="18383"/>
                    <a:pt x="3405" y="18383"/>
                  </a:cubicBezTo>
                  <a:cubicBezTo>
                    <a:pt x="3589" y="18383"/>
                    <a:pt x="3589" y="18383"/>
                    <a:pt x="3774" y="18383"/>
                  </a:cubicBezTo>
                  <a:cubicBezTo>
                    <a:pt x="3774" y="18383"/>
                    <a:pt x="3774" y="18383"/>
                    <a:pt x="3589" y="18383"/>
                  </a:cubicBezTo>
                  <a:cubicBezTo>
                    <a:pt x="3774" y="18383"/>
                    <a:pt x="3959" y="18383"/>
                    <a:pt x="3959" y="18383"/>
                  </a:cubicBezTo>
                  <a:cubicBezTo>
                    <a:pt x="3959" y="18383"/>
                    <a:pt x="3959" y="18383"/>
                    <a:pt x="3959" y="18383"/>
                  </a:cubicBezTo>
                  <a:cubicBezTo>
                    <a:pt x="3959" y="18383"/>
                    <a:pt x="4143" y="18153"/>
                    <a:pt x="4143" y="18153"/>
                  </a:cubicBezTo>
                  <a:cubicBezTo>
                    <a:pt x="3959" y="18383"/>
                    <a:pt x="3959" y="18383"/>
                    <a:pt x="4143" y="18613"/>
                  </a:cubicBezTo>
                  <a:cubicBezTo>
                    <a:pt x="4328" y="18843"/>
                    <a:pt x="4697" y="18843"/>
                    <a:pt x="4697" y="19072"/>
                  </a:cubicBezTo>
                  <a:cubicBezTo>
                    <a:pt x="4882" y="19302"/>
                    <a:pt x="4882" y="19532"/>
                    <a:pt x="5066" y="19302"/>
                  </a:cubicBezTo>
                  <a:cubicBezTo>
                    <a:pt x="5066" y="19302"/>
                    <a:pt x="4882" y="19302"/>
                    <a:pt x="5066" y="19072"/>
                  </a:cubicBezTo>
                  <a:cubicBezTo>
                    <a:pt x="5066" y="19072"/>
                    <a:pt x="5251" y="19302"/>
                    <a:pt x="5251" y="19072"/>
                  </a:cubicBezTo>
                  <a:cubicBezTo>
                    <a:pt x="5251" y="19302"/>
                    <a:pt x="5066" y="19072"/>
                    <a:pt x="5066" y="19072"/>
                  </a:cubicBezTo>
                  <a:cubicBezTo>
                    <a:pt x="5066" y="19302"/>
                    <a:pt x="5066" y="19302"/>
                    <a:pt x="5066" y="19302"/>
                  </a:cubicBezTo>
                  <a:cubicBezTo>
                    <a:pt x="4882" y="19532"/>
                    <a:pt x="4882" y="19532"/>
                    <a:pt x="4882" y="19762"/>
                  </a:cubicBezTo>
                  <a:cubicBezTo>
                    <a:pt x="4882" y="19991"/>
                    <a:pt x="5066" y="19762"/>
                    <a:pt x="5251" y="19991"/>
                  </a:cubicBezTo>
                  <a:cubicBezTo>
                    <a:pt x="5251" y="20221"/>
                    <a:pt x="5251" y="20221"/>
                    <a:pt x="5251" y="20221"/>
                  </a:cubicBezTo>
                  <a:cubicBezTo>
                    <a:pt x="5251" y="20451"/>
                    <a:pt x="5251" y="20221"/>
                    <a:pt x="5066" y="20221"/>
                  </a:cubicBezTo>
                  <a:cubicBezTo>
                    <a:pt x="5251" y="20451"/>
                    <a:pt x="5251" y="20681"/>
                    <a:pt x="5435" y="20911"/>
                  </a:cubicBezTo>
                  <a:cubicBezTo>
                    <a:pt x="5620" y="21140"/>
                    <a:pt x="5620" y="21140"/>
                    <a:pt x="5805" y="21140"/>
                  </a:cubicBezTo>
                  <a:cubicBezTo>
                    <a:pt x="5805" y="21140"/>
                    <a:pt x="5989" y="21370"/>
                    <a:pt x="5989" y="21370"/>
                  </a:cubicBezTo>
                  <a:cubicBezTo>
                    <a:pt x="6174" y="21370"/>
                    <a:pt x="6174" y="21600"/>
                    <a:pt x="6359" y="21600"/>
                  </a:cubicBezTo>
                  <a:cubicBezTo>
                    <a:pt x="6359" y="21600"/>
                    <a:pt x="6543" y="21370"/>
                    <a:pt x="6543" y="21370"/>
                  </a:cubicBezTo>
                  <a:cubicBezTo>
                    <a:pt x="6543" y="21140"/>
                    <a:pt x="6543" y="20911"/>
                    <a:pt x="6728" y="21140"/>
                  </a:cubicBezTo>
                  <a:cubicBezTo>
                    <a:pt x="6728" y="20911"/>
                    <a:pt x="6728" y="20911"/>
                    <a:pt x="6912" y="20681"/>
                  </a:cubicBezTo>
                  <a:cubicBezTo>
                    <a:pt x="7097" y="20451"/>
                    <a:pt x="7097" y="20451"/>
                    <a:pt x="7282" y="20221"/>
                  </a:cubicBezTo>
                  <a:cubicBezTo>
                    <a:pt x="7466" y="20221"/>
                    <a:pt x="7651" y="20221"/>
                    <a:pt x="7835" y="20221"/>
                  </a:cubicBezTo>
                  <a:cubicBezTo>
                    <a:pt x="7835" y="20221"/>
                    <a:pt x="8020" y="20221"/>
                    <a:pt x="8020" y="19991"/>
                  </a:cubicBezTo>
                  <a:cubicBezTo>
                    <a:pt x="8020" y="19991"/>
                    <a:pt x="8020" y="19991"/>
                    <a:pt x="8205" y="19991"/>
                  </a:cubicBezTo>
                  <a:cubicBezTo>
                    <a:pt x="8205" y="19762"/>
                    <a:pt x="8205" y="19762"/>
                    <a:pt x="8389" y="19762"/>
                  </a:cubicBezTo>
                  <a:cubicBezTo>
                    <a:pt x="8389" y="19532"/>
                    <a:pt x="8574" y="19762"/>
                    <a:pt x="8574" y="19762"/>
                  </a:cubicBezTo>
                  <a:cubicBezTo>
                    <a:pt x="8759" y="19762"/>
                    <a:pt x="8759" y="19532"/>
                    <a:pt x="8759" y="19532"/>
                  </a:cubicBezTo>
                  <a:cubicBezTo>
                    <a:pt x="8943" y="19532"/>
                    <a:pt x="8943" y="19762"/>
                    <a:pt x="9128" y="19762"/>
                  </a:cubicBezTo>
                  <a:cubicBezTo>
                    <a:pt x="9128" y="19762"/>
                    <a:pt x="9312" y="19532"/>
                    <a:pt x="9312" y="19532"/>
                  </a:cubicBezTo>
                  <a:cubicBezTo>
                    <a:pt x="9312" y="19532"/>
                    <a:pt x="9497" y="19532"/>
                    <a:pt x="9497" y="19762"/>
                  </a:cubicBezTo>
                  <a:cubicBezTo>
                    <a:pt x="9497" y="19762"/>
                    <a:pt x="9682" y="19532"/>
                    <a:pt x="9682" y="19532"/>
                  </a:cubicBezTo>
                  <a:cubicBezTo>
                    <a:pt x="9682" y="19762"/>
                    <a:pt x="9866" y="19762"/>
                    <a:pt x="9866" y="19762"/>
                  </a:cubicBezTo>
                  <a:cubicBezTo>
                    <a:pt x="10051" y="19762"/>
                    <a:pt x="10235" y="19532"/>
                    <a:pt x="10235" y="19532"/>
                  </a:cubicBezTo>
                  <a:cubicBezTo>
                    <a:pt x="10605" y="19532"/>
                    <a:pt x="10789" y="19532"/>
                    <a:pt x="10974" y="19762"/>
                  </a:cubicBezTo>
                  <a:cubicBezTo>
                    <a:pt x="10974" y="19762"/>
                    <a:pt x="11159" y="19762"/>
                    <a:pt x="11159" y="19762"/>
                  </a:cubicBezTo>
                  <a:cubicBezTo>
                    <a:pt x="11343" y="19762"/>
                    <a:pt x="11343" y="19532"/>
                    <a:pt x="11528" y="19532"/>
                  </a:cubicBezTo>
                  <a:cubicBezTo>
                    <a:pt x="11528" y="19302"/>
                    <a:pt x="11712" y="19302"/>
                    <a:pt x="11897" y="19302"/>
                  </a:cubicBezTo>
                  <a:cubicBezTo>
                    <a:pt x="12082" y="19532"/>
                    <a:pt x="12082" y="19762"/>
                    <a:pt x="12266" y="19532"/>
                  </a:cubicBezTo>
                  <a:cubicBezTo>
                    <a:pt x="12266" y="19532"/>
                    <a:pt x="12266" y="19302"/>
                    <a:pt x="12451" y="19302"/>
                  </a:cubicBezTo>
                  <a:cubicBezTo>
                    <a:pt x="12451" y="19072"/>
                    <a:pt x="12635" y="19072"/>
                    <a:pt x="12635" y="19072"/>
                  </a:cubicBezTo>
                  <a:cubicBezTo>
                    <a:pt x="12635" y="19072"/>
                    <a:pt x="12635" y="18843"/>
                    <a:pt x="12635" y="18843"/>
                  </a:cubicBezTo>
                  <a:cubicBezTo>
                    <a:pt x="12635" y="18613"/>
                    <a:pt x="12820" y="18153"/>
                    <a:pt x="13005" y="17923"/>
                  </a:cubicBezTo>
                  <a:cubicBezTo>
                    <a:pt x="13005" y="17923"/>
                    <a:pt x="13189" y="17923"/>
                    <a:pt x="13189" y="17694"/>
                  </a:cubicBezTo>
                  <a:cubicBezTo>
                    <a:pt x="13374" y="17694"/>
                    <a:pt x="13374" y="17464"/>
                    <a:pt x="13559" y="17464"/>
                  </a:cubicBezTo>
                  <a:cubicBezTo>
                    <a:pt x="13743" y="17464"/>
                    <a:pt x="13743" y="17464"/>
                    <a:pt x="13928" y="17464"/>
                  </a:cubicBezTo>
                  <a:cubicBezTo>
                    <a:pt x="13928" y="17234"/>
                    <a:pt x="14666" y="17464"/>
                    <a:pt x="14666" y="17234"/>
                  </a:cubicBezTo>
                  <a:cubicBezTo>
                    <a:pt x="14666" y="17234"/>
                    <a:pt x="14482" y="17234"/>
                    <a:pt x="14482" y="17004"/>
                  </a:cubicBezTo>
                  <a:cubicBezTo>
                    <a:pt x="14297" y="17004"/>
                    <a:pt x="14482" y="17004"/>
                    <a:pt x="14482" y="16774"/>
                  </a:cubicBezTo>
                  <a:cubicBezTo>
                    <a:pt x="14482" y="16774"/>
                    <a:pt x="14482" y="16774"/>
                    <a:pt x="14482" y="16774"/>
                  </a:cubicBezTo>
                  <a:cubicBezTo>
                    <a:pt x="14482" y="16545"/>
                    <a:pt x="14666" y="16545"/>
                    <a:pt x="14666" y="16315"/>
                  </a:cubicBezTo>
                  <a:cubicBezTo>
                    <a:pt x="14666" y="16315"/>
                    <a:pt x="14666" y="16315"/>
                    <a:pt x="14666" y="16315"/>
                  </a:cubicBezTo>
                  <a:cubicBezTo>
                    <a:pt x="14666" y="16315"/>
                    <a:pt x="14666" y="16085"/>
                    <a:pt x="14666" y="16085"/>
                  </a:cubicBezTo>
                  <a:cubicBezTo>
                    <a:pt x="14666" y="15855"/>
                    <a:pt x="14666" y="15855"/>
                    <a:pt x="14851" y="15855"/>
                  </a:cubicBezTo>
                  <a:cubicBezTo>
                    <a:pt x="14851" y="15855"/>
                    <a:pt x="14851" y="15855"/>
                    <a:pt x="14851" y="15855"/>
                  </a:cubicBezTo>
                  <a:cubicBezTo>
                    <a:pt x="15035" y="15626"/>
                    <a:pt x="15035" y="15396"/>
                    <a:pt x="15035" y="15396"/>
                  </a:cubicBezTo>
                  <a:cubicBezTo>
                    <a:pt x="15035" y="15396"/>
                    <a:pt x="15035" y="15396"/>
                    <a:pt x="15220" y="15166"/>
                  </a:cubicBezTo>
                  <a:cubicBezTo>
                    <a:pt x="15220" y="14936"/>
                    <a:pt x="15220" y="14936"/>
                    <a:pt x="15589" y="14936"/>
                  </a:cubicBezTo>
                  <a:cubicBezTo>
                    <a:pt x="15589" y="14936"/>
                    <a:pt x="15589" y="14706"/>
                    <a:pt x="15774" y="14706"/>
                  </a:cubicBezTo>
                  <a:cubicBezTo>
                    <a:pt x="15774" y="14706"/>
                    <a:pt x="15774" y="14477"/>
                    <a:pt x="15959" y="14477"/>
                  </a:cubicBezTo>
                  <a:cubicBezTo>
                    <a:pt x="15959" y="14477"/>
                    <a:pt x="16512" y="14247"/>
                    <a:pt x="16143" y="14017"/>
                  </a:cubicBezTo>
                  <a:cubicBezTo>
                    <a:pt x="16143" y="14017"/>
                    <a:pt x="16143" y="14017"/>
                    <a:pt x="16143" y="14017"/>
                  </a:cubicBezTo>
                  <a:cubicBezTo>
                    <a:pt x="15959" y="14017"/>
                    <a:pt x="15959" y="14017"/>
                    <a:pt x="15774" y="14017"/>
                  </a:cubicBezTo>
                  <a:cubicBezTo>
                    <a:pt x="15774" y="13787"/>
                    <a:pt x="15774" y="13787"/>
                    <a:pt x="15774" y="13787"/>
                  </a:cubicBezTo>
                  <a:cubicBezTo>
                    <a:pt x="15589" y="13557"/>
                    <a:pt x="15589" y="13328"/>
                    <a:pt x="15405" y="13328"/>
                  </a:cubicBezTo>
                  <a:cubicBezTo>
                    <a:pt x="15405" y="13098"/>
                    <a:pt x="15405" y="13098"/>
                    <a:pt x="15405" y="13098"/>
                  </a:cubicBezTo>
                  <a:cubicBezTo>
                    <a:pt x="15405" y="12868"/>
                    <a:pt x="15220" y="12638"/>
                    <a:pt x="15220" y="12179"/>
                  </a:cubicBezTo>
                  <a:cubicBezTo>
                    <a:pt x="15220" y="11949"/>
                    <a:pt x="15405" y="11719"/>
                    <a:pt x="15589" y="11719"/>
                  </a:cubicBezTo>
                  <a:cubicBezTo>
                    <a:pt x="15774" y="11030"/>
                    <a:pt x="15959" y="10570"/>
                    <a:pt x="16328" y="10111"/>
                  </a:cubicBezTo>
                  <a:cubicBezTo>
                    <a:pt x="16512" y="9881"/>
                    <a:pt x="16697" y="8962"/>
                    <a:pt x="17066" y="8962"/>
                  </a:cubicBezTo>
                  <a:cubicBezTo>
                    <a:pt x="17066" y="9191"/>
                    <a:pt x="16882" y="9191"/>
                    <a:pt x="16882" y="9191"/>
                  </a:cubicBezTo>
                  <a:cubicBezTo>
                    <a:pt x="16882" y="9421"/>
                    <a:pt x="16882" y="9191"/>
                    <a:pt x="17066" y="9191"/>
                  </a:cubicBezTo>
                  <a:cubicBezTo>
                    <a:pt x="17066" y="9191"/>
                    <a:pt x="17251" y="8962"/>
                    <a:pt x="17251" y="8962"/>
                  </a:cubicBezTo>
                  <a:cubicBezTo>
                    <a:pt x="17251" y="8732"/>
                    <a:pt x="17251" y="8732"/>
                    <a:pt x="17066" y="8732"/>
                  </a:cubicBezTo>
                  <a:cubicBezTo>
                    <a:pt x="17066" y="8732"/>
                    <a:pt x="17066" y="8732"/>
                    <a:pt x="17066" y="8732"/>
                  </a:cubicBezTo>
                  <a:cubicBezTo>
                    <a:pt x="17066" y="8732"/>
                    <a:pt x="17066" y="8732"/>
                    <a:pt x="17066" y="8732"/>
                  </a:cubicBezTo>
                  <a:cubicBezTo>
                    <a:pt x="17251" y="8502"/>
                    <a:pt x="17435" y="8043"/>
                    <a:pt x="17620" y="7813"/>
                  </a:cubicBezTo>
                  <a:cubicBezTo>
                    <a:pt x="17620" y="7813"/>
                    <a:pt x="17805" y="7813"/>
                    <a:pt x="17805" y="7813"/>
                  </a:cubicBezTo>
                  <a:cubicBezTo>
                    <a:pt x="17805" y="7813"/>
                    <a:pt x="17805" y="7813"/>
                    <a:pt x="17989" y="7813"/>
                  </a:cubicBezTo>
                  <a:cubicBezTo>
                    <a:pt x="17989" y="7813"/>
                    <a:pt x="18174" y="7583"/>
                    <a:pt x="18174" y="7583"/>
                  </a:cubicBezTo>
                  <a:cubicBezTo>
                    <a:pt x="18543" y="7583"/>
                    <a:pt x="19097" y="7353"/>
                    <a:pt x="19466" y="7123"/>
                  </a:cubicBezTo>
                  <a:cubicBezTo>
                    <a:pt x="19466" y="7123"/>
                    <a:pt x="19466" y="7123"/>
                    <a:pt x="19651" y="6894"/>
                  </a:cubicBezTo>
                  <a:cubicBezTo>
                    <a:pt x="19651" y="6664"/>
                    <a:pt x="19835" y="6664"/>
                    <a:pt x="20020" y="6664"/>
                  </a:cubicBezTo>
                  <a:close/>
                </a:path>
              </a:pathLst>
            </a:custGeom>
            <a:solidFill>
              <a:schemeClr val="accent2"/>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81" name="Shape 772">
              <a:extLst>
                <a:ext uri="{FF2B5EF4-FFF2-40B4-BE49-F238E27FC236}">
                  <a16:creationId xmlns:a16="http://schemas.microsoft.com/office/drawing/2014/main" id="{D89EF8FD-7DE5-4176-809F-CCA59A31DA12}"/>
                </a:ext>
              </a:extLst>
            </p:cNvPr>
            <p:cNvSpPr/>
            <p:nvPr/>
          </p:nvSpPr>
          <p:spPr>
            <a:xfrm>
              <a:off x="5553115" y="8366977"/>
              <a:ext cx="22784" cy="22784"/>
            </a:xfrm>
            <a:custGeom>
              <a:avLst/>
              <a:gdLst/>
              <a:ahLst/>
              <a:cxnLst>
                <a:cxn ang="0">
                  <a:pos x="wd2" y="hd2"/>
                </a:cxn>
                <a:cxn ang="5400000">
                  <a:pos x="wd2" y="hd2"/>
                </a:cxn>
                <a:cxn ang="10800000">
                  <a:pos x="wd2" y="hd2"/>
                </a:cxn>
                <a:cxn ang="16200000">
                  <a:pos x="wd2" y="hd2"/>
                </a:cxn>
              </a:cxnLst>
              <a:rect l="0" t="0" r="r" b="b"/>
              <a:pathLst>
                <a:path w="15274" h="21600" extrusionOk="0">
                  <a:moveTo>
                    <a:pt x="15274" y="0"/>
                  </a:moveTo>
                  <a:cubicBezTo>
                    <a:pt x="4474" y="0"/>
                    <a:pt x="-6326" y="0"/>
                    <a:pt x="4474" y="21600"/>
                  </a:cubicBezTo>
                  <a:cubicBezTo>
                    <a:pt x="4474" y="21600"/>
                    <a:pt x="15274" y="0"/>
                    <a:pt x="15274" y="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82" name="Shape 773">
              <a:extLst>
                <a:ext uri="{FF2B5EF4-FFF2-40B4-BE49-F238E27FC236}">
                  <a16:creationId xmlns:a16="http://schemas.microsoft.com/office/drawing/2014/main" id="{67626DDC-23C8-401B-99A9-3938A0640BE8}"/>
                </a:ext>
              </a:extLst>
            </p:cNvPr>
            <p:cNvSpPr/>
            <p:nvPr/>
          </p:nvSpPr>
          <p:spPr>
            <a:xfrm>
              <a:off x="5706584" y="7751840"/>
              <a:ext cx="472744" cy="310418"/>
            </a:xfrm>
            <a:custGeom>
              <a:avLst/>
              <a:gdLst/>
              <a:ahLst/>
              <a:cxnLst>
                <a:cxn ang="0">
                  <a:pos x="wd2" y="hd2"/>
                </a:cxn>
                <a:cxn ang="5400000">
                  <a:pos x="wd2" y="hd2"/>
                </a:cxn>
                <a:cxn ang="10800000">
                  <a:pos x="wd2" y="hd2"/>
                </a:cxn>
                <a:cxn ang="16200000">
                  <a:pos x="wd2" y="hd2"/>
                </a:cxn>
              </a:cxnLst>
              <a:rect l="0" t="0" r="r" b="b"/>
              <a:pathLst>
                <a:path w="21600" h="21600" extrusionOk="0">
                  <a:moveTo>
                    <a:pt x="21600" y="4547"/>
                  </a:moveTo>
                  <a:cubicBezTo>
                    <a:pt x="20855" y="4547"/>
                    <a:pt x="20855" y="3411"/>
                    <a:pt x="20855" y="3411"/>
                  </a:cubicBezTo>
                  <a:cubicBezTo>
                    <a:pt x="20110" y="3411"/>
                    <a:pt x="20855" y="3411"/>
                    <a:pt x="20855" y="2274"/>
                  </a:cubicBezTo>
                  <a:cubicBezTo>
                    <a:pt x="20855" y="2274"/>
                    <a:pt x="20110" y="2274"/>
                    <a:pt x="20110" y="2274"/>
                  </a:cubicBezTo>
                  <a:cubicBezTo>
                    <a:pt x="20110" y="1137"/>
                    <a:pt x="20110" y="1137"/>
                    <a:pt x="20110" y="0"/>
                  </a:cubicBezTo>
                  <a:cubicBezTo>
                    <a:pt x="20110" y="0"/>
                    <a:pt x="18621" y="0"/>
                    <a:pt x="17876" y="0"/>
                  </a:cubicBezTo>
                  <a:cubicBezTo>
                    <a:pt x="17876" y="1137"/>
                    <a:pt x="17876" y="2274"/>
                    <a:pt x="17876" y="3411"/>
                  </a:cubicBezTo>
                  <a:cubicBezTo>
                    <a:pt x="17131" y="1137"/>
                    <a:pt x="16386" y="2274"/>
                    <a:pt x="15641" y="2274"/>
                  </a:cubicBezTo>
                  <a:cubicBezTo>
                    <a:pt x="15641" y="3411"/>
                    <a:pt x="14897" y="2274"/>
                    <a:pt x="14897" y="3411"/>
                  </a:cubicBezTo>
                  <a:cubicBezTo>
                    <a:pt x="14152" y="3411"/>
                    <a:pt x="14897" y="3411"/>
                    <a:pt x="14152" y="3411"/>
                  </a:cubicBezTo>
                  <a:cubicBezTo>
                    <a:pt x="13407" y="3411"/>
                    <a:pt x="11172" y="2274"/>
                    <a:pt x="11172" y="4547"/>
                  </a:cubicBezTo>
                  <a:cubicBezTo>
                    <a:pt x="10428" y="3411"/>
                    <a:pt x="10428" y="3411"/>
                    <a:pt x="10428" y="3411"/>
                  </a:cubicBezTo>
                  <a:cubicBezTo>
                    <a:pt x="9683" y="4547"/>
                    <a:pt x="9683" y="4547"/>
                    <a:pt x="9683" y="4547"/>
                  </a:cubicBezTo>
                  <a:cubicBezTo>
                    <a:pt x="9683" y="5684"/>
                    <a:pt x="9683" y="5684"/>
                    <a:pt x="9683" y="5684"/>
                  </a:cubicBezTo>
                  <a:cubicBezTo>
                    <a:pt x="8938" y="5684"/>
                    <a:pt x="8938" y="5684"/>
                    <a:pt x="8938" y="5684"/>
                  </a:cubicBezTo>
                  <a:cubicBezTo>
                    <a:pt x="8938" y="5684"/>
                    <a:pt x="8193" y="6821"/>
                    <a:pt x="8193" y="6821"/>
                  </a:cubicBezTo>
                  <a:cubicBezTo>
                    <a:pt x="8193" y="6821"/>
                    <a:pt x="8193" y="6821"/>
                    <a:pt x="8193" y="6821"/>
                  </a:cubicBezTo>
                  <a:cubicBezTo>
                    <a:pt x="8193" y="6821"/>
                    <a:pt x="7448" y="6821"/>
                    <a:pt x="6703" y="6821"/>
                  </a:cubicBezTo>
                  <a:cubicBezTo>
                    <a:pt x="6703" y="6821"/>
                    <a:pt x="5959" y="6821"/>
                    <a:pt x="5214" y="6821"/>
                  </a:cubicBezTo>
                  <a:cubicBezTo>
                    <a:pt x="4469" y="5684"/>
                    <a:pt x="4469" y="5684"/>
                    <a:pt x="3724" y="5684"/>
                  </a:cubicBezTo>
                  <a:cubicBezTo>
                    <a:pt x="3724" y="5684"/>
                    <a:pt x="2979" y="5684"/>
                    <a:pt x="2234" y="5684"/>
                  </a:cubicBezTo>
                  <a:cubicBezTo>
                    <a:pt x="2234" y="6821"/>
                    <a:pt x="1490" y="6821"/>
                    <a:pt x="745" y="6821"/>
                  </a:cubicBezTo>
                  <a:cubicBezTo>
                    <a:pt x="745" y="7958"/>
                    <a:pt x="0" y="7958"/>
                    <a:pt x="0" y="7958"/>
                  </a:cubicBezTo>
                  <a:cubicBezTo>
                    <a:pt x="0" y="9095"/>
                    <a:pt x="0" y="10232"/>
                    <a:pt x="0" y="10232"/>
                  </a:cubicBezTo>
                  <a:cubicBezTo>
                    <a:pt x="0" y="10232"/>
                    <a:pt x="0" y="10232"/>
                    <a:pt x="0" y="9095"/>
                  </a:cubicBezTo>
                  <a:cubicBezTo>
                    <a:pt x="745" y="10232"/>
                    <a:pt x="1490" y="10232"/>
                    <a:pt x="1490" y="10232"/>
                  </a:cubicBezTo>
                  <a:cubicBezTo>
                    <a:pt x="2234" y="11368"/>
                    <a:pt x="1490" y="11368"/>
                    <a:pt x="745" y="12505"/>
                  </a:cubicBezTo>
                  <a:cubicBezTo>
                    <a:pt x="745" y="12505"/>
                    <a:pt x="745" y="12505"/>
                    <a:pt x="745" y="13642"/>
                  </a:cubicBezTo>
                  <a:cubicBezTo>
                    <a:pt x="745" y="13642"/>
                    <a:pt x="1490" y="12505"/>
                    <a:pt x="1490" y="13642"/>
                  </a:cubicBezTo>
                  <a:cubicBezTo>
                    <a:pt x="1490" y="14779"/>
                    <a:pt x="745" y="14779"/>
                    <a:pt x="1490" y="15916"/>
                  </a:cubicBezTo>
                  <a:cubicBezTo>
                    <a:pt x="1490" y="15916"/>
                    <a:pt x="2234" y="17053"/>
                    <a:pt x="2979" y="17053"/>
                  </a:cubicBezTo>
                  <a:cubicBezTo>
                    <a:pt x="2979" y="17053"/>
                    <a:pt x="3724" y="18189"/>
                    <a:pt x="3724" y="18189"/>
                  </a:cubicBezTo>
                  <a:cubicBezTo>
                    <a:pt x="3724" y="19326"/>
                    <a:pt x="2234" y="19326"/>
                    <a:pt x="2234" y="19326"/>
                  </a:cubicBezTo>
                  <a:cubicBezTo>
                    <a:pt x="2234" y="19326"/>
                    <a:pt x="2234" y="19326"/>
                    <a:pt x="2234" y="19326"/>
                  </a:cubicBezTo>
                  <a:cubicBezTo>
                    <a:pt x="2234" y="19326"/>
                    <a:pt x="1490" y="20463"/>
                    <a:pt x="1490" y="20463"/>
                  </a:cubicBezTo>
                  <a:cubicBezTo>
                    <a:pt x="1490" y="20463"/>
                    <a:pt x="1490" y="20463"/>
                    <a:pt x="1490" y="20463"/>
                  </a:cubicBezTo>
                  <a:cubicBezTo>
                    <a:pt x="1490" y="21600"/>
                    <a:pt x="2234" y="20463"/>
                    <a:pt x="2234" y="21600"/>
                  </a:cubicBezTo>
                  <a:cubicBezTo>
                    <a:pt x="2979" y="21600"/>
                    <a:pt x="2979" y="21600"/>
                    <a:pt x="3724" y="21600"/>
                  </a:cubicBezTo>
                  <a:cubicBezTo>
                    <a:pt x="3724" y="21600"/>
                    <a:pt x="3724" y="20463"/>
                    <a:pt x="3724" y="20463"/>
                  </a:cubicBezTo>
                  <a:cubicBezTo>
                    <a:pt x="4469" y="20463"/>
                    <a:pt x="3724" y="20463"/>
                    <a:pt x="4469" y="20463"/>
                  </a:cubicBezTo>
                  <a:cubicBezTo>
                    <a:pt x="5214" y="20463"/>
                    <a:pt x="5214" y="20463"/>
                    <a:pt x="5959" y="20463"/>
                  </a:cubicBezTo>
                  <a:cubicBezTo>
                    <a:pt x="5959" y="20463"/>
                    <a:pt x="6703" y="20463"/>
                    <a:pt x="6703" y="20463"/>
                  </a:cubicBezTo>
                  <a:cubicBezTo>
                    <a:pt x="7448" y="20463"/>
                    <a:pt x="7448" y="20463"/>
                    <a:pt x="7448" y="19326"/>
                  </a:cubicBezTo>
                  <a:cubicBezTo>
                    <a:pt x="8193" y="18189"/>
                    <a:pt x="8193" y="18189"/>
                    <a:pt x="8938" y="19326"/>
                  </a:cubicBezTo>
                  <a:cubicBezTo>
                    <a:pt x="8938" y="19326"/>
                    <a:pt x="8938" y="20463"/>
                    <a:pt x="8938" y="20463"/>
                  </a:cubicBezTo>
                  <a:cubicBezTo>
                    <a:pt x="8938" y="20463"/>
                    <a:pt x="9683" y="20463"/>
                    <a:pt x="9683" y="20463"/>
                  </a:cubicBezTo>
                  <a:cubicBezTo>
                    <a:pt x="9683" y="20463"/>
                    <a:pt x="9683" y="21600"/>
                    <a:pt x="10428" y="21600"/>
                  </a:cubicBezTo>
                  <a:cubicBezTo>
                    <a:pt x="10428" y="20463"/>
                    <a:pt x="10428" y="20463"/>
                    <a:pt x="10428" y="20463"/>
                  </a:cubicBezTo>
                  <a:cubicBezTo>
                    <a:pt x="10428" y="20463"/>
                    <a:pt x="11172" y="20463"/>
                    <a:pt x="11172" y="20463"/>
                  </a:cubicBezTo>
                  <a:cubicBezTo>
                    <a:pt x="11917" y="21600"/>
                    <a:pt x="11917" y="21600"/>
                    <a:pt x="12662" y="21600"/>
                  </a:cubicBezTo>
                  <a:cubicBezTo>
                    <a:pt x="12662" y="21600"/>
                    <a:pt x="13407" y="21600"/>
                    <a:pt x="13407" y="20463"/>
                  </a:cubicBezTo>
                  <a:cubicBezTo>
                    <a:pt x="12662" y="20463"/>
                    <a:pt x="12662" y="18189"/>
                    <a:pt x="13407" y="18189"/>
                  </a:cubicBezTo>
                  <a:cubicBezTo>
                    <a:pt x="13407" y="17053"/>
                    <a:pt x="13407" y="18189"/>
                    <a:pt x="12662" y="17053"/>
                  </a:cubicBezTo>
                  <a:cubicBezTo>
                    <a:pt x="12662" y="17053"/>
                    <a:pt x="13407" y="17053"/>
                    <a:pt x="14152" y="15916"/>
                  </a:cubicBezTo>
                  <a:cubicBezTo>
                    <a:pt x="14152" y="15916"/>
                    <a:pt x="14152" y="15916"/>
                    <a:pt x="14897" y="15916"/>
                  </a:cubicBezTo>
                  <a:cubicBezTo>
                    <a:pt x="15641" y="15916"/>
                    <a:pt x="15641" y="15916"/>
                    <a:pt x="15641" y="14779"/>
                  </a:cubicBezTo>
                  <a:cubicBezTo>
                    <a:pt x="15641" y="13642"/>
                    <a:pt x="15641" y="13642"/>
                    <a:pt x="15641" y="12505"/>
                  </a:cubicBezTo>
                  <a:cubicBezTo>
                    <a:pt x="15641" y="12505"/>
                    <a:pt x="15641" y="12505"/>
                    <a:pt x="15641" y="12505"/>
                  </a:cubicBezTo>
                  <a:cubicBezTo>
                    <a:pt x="15641" y="11368"/>
                    <a:pt x="14897" y="11368"/>
                    <a:pt x="14897" y="11368"/>
                  </a:cubicBezTo>
                  <a:cubicBezTo>
                    <a:pt x="14897" y="10232"/>
                    <a:pt x="15641" y="10232"/>
                    <a:pt x="15641" y="10232"/>
                  </a:cubicBezTo>
                  <a:cubicBezTo>
                    <a:pt x="15641" y="10232"/>
                    <a:pt x="16386" y="10232"/>
                    <a:pt x="16386" y="10232"/>
                  </a:cubicBezTo>
                  <a:cubicBezTo>
                    <a:pt x="16386" y="10232"/>
                    <a:pt x="17131" y="9095"/>
                    <a:pt x="17131" y="9095"/>
                  </a:cubicBezTo>
                  <a:cubicBezTo>
                    <a:pt x="17876" y="9095"/>
                    <a:pt x="18621" y="7958"/>
                    <a:pt x="18621" y="6821"/>
                  </a:cubicBezTo>
                  <a:cubicBezTo>
                    <a:pt x="18621" y="7958"/>
                    <a:pt x="18621" y="6821"/>
                    <a:pt x="18621" y="6821"/>
                  </a:cubicBezTo>
                  <a:cubicBezTo>
                    <a:pt x="19366" y="6821"/>
                    <a:pt x="19366" y="7958"/>
                    <a:pt x="19366" y="7958"/>
                  </a:cubicBezTo>
                  <a:cubicBezTo>
                    <a:pt x="20110" y="6821"/>
                    <a:pt x="19366" y="6821"/>
                    <a:pt x="19366" y="5684"/>
                  </a:cubicBezTo>
                  <a:cubicBezTo>
                    <a:pt x="20110" y="4547"/>
                    <a:pt x="20855" y="4547"/>
                    <a:pt x="21600" y="5684"/>
                  </a:cubicBezTo>
                  <a:cubicBezTo>
                    <a:pt x="21600" y="5684"/>
                    <a:pt x="21600" y="4547"/>
                    <a:pt x="21600" y="4547"/>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83" name="Shape 774">
              <a:extLst>
                <a:ext uri="{FF2B5EF4-FFF2-40B4-BE49-F238E27FC236}">
                  <a16:creationId xmlns:a16="http://schemas.microsoft.com/office/drawing/2014/main" id="{4D0F3A63-292E-4F94-B355-5D6D7E8669B8}"/>
                </a:ext>
              </a:extLst>
            </p:cNvPr>
            <p:cNvSpPr/>
            <p:nvPr/>
          </p:nvSpPr>
          <p:spPr>
            <a:xfrm>
              <a:off x="6227739" y="7142926"/>
              <a:ext cx="853854" cy="415265"/>
            </a:xfrm>
            <a:custGeom>
              <a:avLst/>
              <a:gdLst/>
              <a:ahLst/>
              <a:cxnLst>
                <a:cxn ang="0">
                  <a:pos x="wd2" y="hd2"/>
                </a:cxn>
                <a:cxn ang="5400000">
                  <a:pos x="wd2" y="hd2"/>
                </a:cxn>
                <a:cxn ang="10800000">
                  <a:pos x="wd2" y="hd2"/>
                </a:cxn>
                <a:cxn ang="16200000">
                  <a:pos x="wd2" y="hd2"/>
                </a:cxn>
              </a:cxnLst>
              <a:rect l="0" t="0" r="r" b="b"/>
              <a:pathLst>
                <a:path w="21374" h="21138" extrusionOk="0">
                  <a:moveTo>
                    <a:pt x="21192" y="5353"/>
                  </a:moveTo>
                  <a:cubicBezTo>
                    <a:pt x="20785" y="5353"/>
                    <a:pt x="20377" y="4523"/>
                    <a:pt x="19970" y="4523"/>
                  </a:cubicBezTo>
                  <a:cubicBezTo>
                    <a:pt x="19155" y="4523"/>
                    <a:pt x="19562" y="3692"/>
                    <a:pt x="19155" y="2861"/>
                  </a:cubicBezTo>
                  <a:cubicBezTo>
                    <a:pt x="19155" y="2861"/>
                    <a:pt x="18747" y="2030"/>
                    <a:pt x="18340" y="2861"/>
                  </a:cubicBezTo>
                  <a:cubicBezTo>
                    <a:pt x="18340" y="2030"/>
                    <a:pt x="18340" y="2030"/>
                    <a:pt x="17932" y="2030"/>
                  </a:cubicBezTo>
                  <a:cubicBezTo>
                    <a:pt x="17525" y="2030"/>
                    <a:pt x="17525" y="2030"/>
                    <a:pt x="17117" y="2030"/>
                  </a:cubicBezTo>
                  <a:cubicBezTo>
                    <a:pt x="17117" y="2030"/>
                    <a:pt x="16709" y="1200"/>
                    <a:pt x="16709" y="1200"/>
                  </a:cubicBezTo>
                  <a:cubicBezTo>
                    <a:pt x="16709" y="1200"/>
                    <a:pt x="16709" y="2030"/>
                    <a:pt x="16302" y="2030"/>
                  </a:cubicBezTo>
                  <a:cubicBezTo>
                    <a:pt x="16302" y="2030"/>
                    <a:pt x="15894" y="1200"/>
                    <a:pt x="15894" y="2030"/>
                  </a:cubicBezTo>
                  <a:cubicBezTo>
                    <a:pt x="15894" y="2030"/>
                    <a:pt x="15894" y="2030"/>
                    <a:pt x="15894" y="2861"/>
                  </a:cubicBezTo>
                  <a:cubicBezTo>
                    <a:pt x="15487" y="2861"/>
                    <a:pt x="15487" y="2861"/>
                    <a:pt x="15487" y="2861"/>
                  </a:cubicBezTo>
                  <a:cubicBezTo>
                    <a:pt x="15079" y="2861"/>
                    <a:pt x="14672" y="2861"/>
                    <a:pt x="14672" y="2861"/>
                  </a:cubicBezTo>
                  <a:cubicBezTo>
                    <a:pt x="14672" y="2030"/>
                    <a:pt x="14672" y="2030"/>
                    <a:pt x="14264" y="2030"/>
                  </a:cubicBezTo>
                  <a:cubicBezTo>
                    <a:pt x="14264" y="2030"/>
                    <a:pt x="13857" y="2030"/>
                    <a:pt x="13857" y="2030"/>
                  </a:cubicBezTo>
                  <a:cubicBezTo>
                    <a:pt x="13857" y="2030"/>
                    <a:pt x="13857" y="2030"/>
                    <a:pt x="13449" y="2030"/>
                  </a:cubicBezTo>
                  <a:cubicBezTo>
                    <a:pt x="13449" y="2030"/>
                    <a:pt x="13449" y="2030"/>
                    <a:pt x="13449" y="2030"/>
                  </a:cubicBezTo>
                  <a:cubicBezTo>
                    <a:pt x="13042" y="2030"/>
                    <a:pt x="13042" y="2030"/>
                    <a:pt x="13042" y="2030"/>
                  </a:cubicBezTo>
                  <a:cubicBezTo>
                    <a:pt x="13042" y="2030"/>
                    <a:pt x="13042" y="2861"/>
                    <a:pt x="13042" y="2861"/>
                  </a:cubicBezTo>
                  <a:cubicBezTo>
                    <a:pt x="13042" y="2861"/>
                    <a:pt x="12226" y="2861"/>
                    <a:pt x="12226" y="2861"/>
                  </a:cubicBezTo>
                  <a:cubicBezTo>
                    <a:pt x="12226" y="3692"/>
                    <a:pt x="12226" y="4523"/>
                    <a:pt x="12226" y="4523"/>
                  </a:cubicBezTo>
                  <a:cubicBezTo>
                    <a:pt x="11819" y="4523"/>
                    <a:pt x="11819" y="4523"/>
                    <a:pt x="11819" y="4523"/>
                  </a:cubicBezTo>
                  <a:cubicBezTo>
                    <a:pt x="11411" y="3692"/>
                    <a:pt x="11411" y="4523"/>
                    <a:pt x="11411" y="4523"/>
                  </a:cubicBezTo>
                  <a:cubicBezTo>
                    <a:pt x="11004" y="4523"/>
                    <a:pt x="11004" y="4523"/>
                    <a:pt x="11004" y="4523"/>
                  </a:cubicBezTo>
                  <a:cubicBezTo>
                    <a:pt x="11004" y="3692"/>
                    <a:pt x="11004" y="3692"/>
                    <a:pt x="11004" y="3692"/>
                  </a:cubicBezTo>
                  <a:cubicBezTo>
                    <a:pt x="11004" y="3692"/>
                    <a:pt x="11004" y="2861"/>
                    <a:pt x="11004" y="2861"/>
                  </a:cubicBezTo>
                  <a:cubicBezTo>
                    <a:pt x="11004" y="2861"/>
                    <a:pt x="11004" y="2030"/>
                    <a:pt x="11004" y="2030"/>
                  </a:cubicBezTo>
                  <a:cubicBezTo>
                    <a:pt x="11004" y="2030"/>
                    <a:pt x="11004" y="2030"/>
                    <a:pt x="10596" y="2030"/>
                  </a:cubicBezTo>
                  <a:cubicBezTo>
                    <a:pt x="10596" y="2030"/>
                    <a:pt x="10189" y="2030"/>
                    <a:pt x="10596" y="1200"/>
                  </a:cubicBezTo>
                  <a:cubicBezTo>
                    <a:pt x="10189" y="2030"/>
                    <a:pt x="10189" y="369"/>
                    <a:pt x="10189" y="369"/>
                  </a:cubicBezTo>
                  <a:cubicBezTo>
                    <a:pt x="9781" y="-462"/>
                    <a:pt x="9781" y="369"/>
                    <a:pt x="9374" y="369"/>
                  </a:cubicBezTo>
                  <a:cubicBezTo>
                    <a:pt x="9374" y="369"/>
                    <a:pt x="8966" y="369"/>
                    <a:pt x="8966" y="1200"/>
                  </a:cubicBezTo>
                  <a:cubicBezTo>
                    <a:pt x="8966" y="1200"/>
                    <a:pt x="8966" y="1200"/>
                    <a:pt x="8966" y="1200"/>
                  </a:cubicBezTo>
                  <a:cubicBezTo>
                    <a:pt x="8558" y="2030"/>
                    <a:pt x="8558" y="2030"/>
                    <a:pt x="8151" y="2030"/>
                  </a:cubicBezTo>
                  <a:cubicBezTo>
                    <a:pt x="8151" y="2030"/>
                    <a:pt x="8151" y="2030"/>
                    <a:pt x="7743" y="2030"/>
                  </a:cubicBezTo>
                  <a:cubicBezTo>
                    <a:pt x="7743" y="2030"/>
                    <a:pt x="8151" y="1200"/>
                    <a:pt x="7743" y="1200"/>
                  </a:cubicBezTo>
                  <a:cubicBezTo>
                    <a:pt x="7743" y="369"/>
                    <a:pt x="7336" y="369"/>
                    <a:pt x="7336" y="1200"/>
                  </a:cubicBezTo>
                  <a:cubicBezTo>
                    <a:pt x="6928" y="1200"/>
                    <a:pt x="6928" y="1200"/>
                    <a:pt x="6928" y="1200"/>
                  </a:cubicBezTo>
                  <a:cubicBezTo>
                    <a:pt x="6521" y="1200"/>
                    <a:pt x="6521" y="1200"/>
                    <a:pt x="6521" y="1200"/>
                  </a:cubicBezTo>
                  <a:cubicBezTo>
                    <a:pt x="6113" y="1200"/>
                    <a:pt x="6113" y="2030"/>
                    <a:pt x="5706" y="2030"/>
                  </a:cubicBezTo>
                  <a:cubicBezTo>
                    <a:pt x="5706" y="2861"/>
                    <a:pt x="5298" y="2861"/>
                    <a:pt x="4891" y="3692"/>
                  </a:cubicBezTo>
                  <a:cubicBezTo>
                    <a:pt x="4891" y="3692"/>
                    <a:pt x="4891" y="4523"/>
                    <a:pt x="4891" y="5353"/>
                  </a:cubicBezTo>
                  <a:cubicBezTo>
                    <a:pt x="4483" y="6184"/>
                    <a:pt x="4891" y="6184"/>
                    <a:pt x="4483" y="6184"/>
                  </a:cubicBezTo>
                  <a:cubicBezTo>
                    <a:pt x="4483" y="6184"/>
                    <a:pt x="4075" y="6184"/>
                    <a:pt x="4075" y="6184"/>
                  </a:cubicBezTo>
                  <a:cubicBezTo>
                    <a:pt x="4075" y="7015"/>
                    <a:pt x="4075" y="7015"/>
                    <a:pt x="4075" y="7015"/>
                  </a:cubicBezTo>
                  <a:cubicBezTo>
                    <a:pt x="3668" y="7015"/>
                    <a:pt x="4075" y="7015"/>
                    <a:pt x="3668" y="7846"/>
                  </a:cubicBezTo>
                  <a:cubicBezTo>
                    <a:pt x="3668" y="7846"/>
                    <a:pt x="3668" y="7846"/>
                    <a:pt x="3668" y="7846"/>
                  </a:cubicBezTo>
                  <a:cubicBezTo>
                    <a:pt x="3260" y="8676"/>
                    <a:pt x="2853" y="8676"/>
                    <a:pt x="2038" y="8676"/>
                  </a:cubicBezTo>
                  <a:cubicBezTo>
                    <a:pt x="2038" y="8676"/>
                    <a:pt x="2038" y="8676"/>
                    <a:pt x="1630" y="8676"/>
                  </a:cubicBezTo>
                  <a:cubicBezTo>
                    <a:pt x="1630" y="8676"/>
                    <a:pt x="1223" y="7846"/>
                    <a:pt x="1223" y="8676"/>
                  </a:cubicBezTo>
                  <a:cubicBezTo>
                    <a:pt x="815" y="8676"/>
                    <a:pt x="815" y="8676"/>
                    <a:pt x="815" y="9507"/>
                  </a:cubicBezTo>
                  <a:cubicBezTo>
                    <a:pt x="408" y="10338"/>
                    <a:pt x="408" y="10338"/>
                    <a:pt x="408" y="11169"/>
                  </a:cubicBezTo>
                  <a:cubicBezTo>
                    <a:pt x="408" y="12000"/>
                    <a:pt x="408" y="12000"/>
                    <a:pt x="408" y="12000"/>
                  </a:cubicBezTo>
                  <a:cubicBezTo>
                    <a:pt x="0" y="12830"/>
                    <a:pt x="0" y="12830"/>
                    <a:pt x="0" y="13661"/>
                  </a:cubicBezTo>
                  <a:cubicBezTo>
                    <a:pt x="0" y="14492"/>
                    <a:pt x="0" y="13661"/>
                    <a:pt x="0" y="14492"/>
                  </a:cubicBezTo>
                  <a:cubicBezTo>
                    <a:pt x="408" y="14492"/>
                    <a:pt x="408" y="15323"/>
                    <a:pt x="408" y="16153"/>
                  </a:cubicBezTo>
                  <a:cubicBezTo>
                    <a:pt x="408" y="16153"/>
                    <a:pt x="815" y="16153"/>
                    <a:pt x="815" y="16984"/>
                  </a:cubicBezTo>
                  <a:cubicBezTo>
                    <a:pt x="815" y="17815"/>
                    <a:pt x="815" y="17815"/>
                    <a:pt x="1223" y="17815"/>
                  </a:cubicBezTo>
                  <a:cubicBezTo>
                    <a:pt x="1223" y="17815"/>
                    <a:pt x="1630" y="17815"/>
                    <a:pt x="1630" y="17815"/>
                  </a:cubicBezTo>
                  <a:cubicBezTo>
                    <a:pt x="1630" y="17815"/>
                    <a:pt x="1630" y="18646"/>
                    <a:pt x="2038" y="18646"/>
                  </a:cubicBezTo>
                  <a:cubicBezTo>
                    <a:pt x="2038" y="18646"/>
                    <a:pt x="2445" y="19476"/>
                    <a:pt x="2853" y="20307"/>
                  </a:cubicBezTo>
                  <a:cubicBezTo>
                    <a:pt x="3260" y="21138"/>
                    <a:pt x="4075" y="21138"/>
                    <a:pt x="4891" y="21138"/>
                  </a:cubicBezTo>
                  <a:cubicBezTo>
                    <a:pt x="5298" y="21138"/>
                    <a:pt x="6113" y="21138"/>
                    <a:pt x="6521" y="21138"/>
                  </a:cubicBezTo>
                  <a:cubicBezTo>
                    <a:pt x="6928" y="21138"/>
                    <a:pt x="6928" y="20307"/>
                    <a:pt x="7336" y="20307"/>
                  </a:cubicBezTo>
                  <a:cubicBezTo>
                    <a:pt x="6928" y="19476"/>
                    <a:pt x="7336" y="17815"/>
                    <a:pt x="7743" y="17815"/>
                  </a:cubicBezTo>
                  <a:cubicBezTo>
                    <a:pt x="8151" y="17815"/>
                    <a:pt x="8558" y="17815"/>
                    <a:pt x="8966" y="17815"/>
                  </a:cubicBezTo>
                  <a:cubicBezTo>
                    <a:pt x="9374" y="16984"/>
                    <a:pt x="9781" y="16984"/>
                    <a:pt x="9781" y="16153"/>
                  </a:cubicBezTo>
                  <a:cubicBezTo>
                    <a:pt x="10189" y="16153"/>
                    <a:pt x="9781" y="16153"/>
                    <a:pt x="10189" y="16153"/>
                  </a:cubicBezTo>
                  <a:cubicBezTo>
                    <a:pt x="10596" y="15323"/>
                    <a:pt x="10596" y="16153"/>
                    <a:pt x="10596" y="16153"/>
                  </a:cubicBezTo>
                  <a:cubicBezTo>
                    <a:pt x="10596" y="16153"/>
                    <a:pt x="11004" y="16153"/>
                    <a:pt x="11004" y="16153"/>
                  </a:cubicBezTo>
                  <a:cubicBezTo>
                    <a:pt x="11004" y="16153"/>
                    <a:pt x="11004" y="16153"/>
                    <a:pt x="11004" y="16153"/>
                  </a:cubicBezTo>
                  <a:cubicBezTo>
                    <a:pt x="11004" y="16153"/>
                    <a:pt x="11004" y="16153"/>
                    <a:pt x="11004" y="16153"/>
                  </a:cubicBezTo>
                  <a:cubicBezTo>
                    <a:pt x="11411" y="16984"/>
                    <a:pt x="11819" y="16984"/>
                    <a:pt x="12226" y="16153"/>
                  </a:cubicBezTo>
                  <a:cubicBezTo>
                    <a:pt x="12226" y="15323"/>
                    <a:pt x="12634" y="15323"/>
                    <a:pt x="12634" y="15323"/>
                  </a:cubicBezTo>
                  <a:cubicBezTo>
                    <a:pt x="13042" y="15323"/>
                    <a:pt x="13042" y="15323"/>
                    <a:pt x="13042" y="15323"/>
                  </a:cubicBezTo>
                  <a:cubicBezTo>
                    <a:pt x="13042" y="14492"/>
                    <a:pt x="13449" y="14492"/>
                    <a:pt x="13449" y="13661"/>
                  </a:cubicBezTo>
                  <a:cubicBezTo>
                    <a:pt x="13449" y="13661"/>
                    <a:pt x="13449" y="12830"/>
                    <a:pt x="13857" y="12830"/>
                  </a:cubicBezTo>
                  <a:cubicBezTo>
                    <a:pt x="13857" y="12000"/>
                    <a:pt x="13449" y="12830"/>
                    <a:pt x="13857" y="12000"/>
                  </a:cubicBezTo>
                  <a:cubicBezTo>
                    <a:pt x="14264" y="12000"/>
                    <a:pt x="14672" y="12000"/>
                    <a:pt x="15079" y="12000"/>
                  </a:cubicBezTo>
                  <a:cubicBezTo>
                    <a:pt x="15487" y="12000"/>
                    <a:pt x="15894" y="12830"/>
                    <a:pt x="15894" y="12830"/>
                  </a:cubicBezTo>
                  <a:cubicBezTo>
                    <a:pt x="16302" y="12830"/>
                    <a:pt x="16709" y="12000"/>
                    <a:pt x="17117" y="12000"/>
                  </a:cubicBezTo>
                  <a:cubicBezTo>
                    <a:pt x="17117" y="12000"/>
                    <a:pt x="17525" y="12000"/>
                    <a:pt x="17525" y="12830"/>
                  </a:cubicBezTo>
                  <a:cubicBezTo>
                    <a:pt x="17932" y="12830"/>
                    <a:pt x="17932" y="12830"/>
                    <a:pt x="17932" y="13661"/>
                  </a:cubicBezTo>
                  <a:cubicBezTo>
                    <a:pt x="17932" y="13661"/>
                    <a:pt x="18340" y="14492"/>
                    <a:pt x="18340" y="14492"/>
                  </a:cubicBezTo>
                  <a:cubicBezTo>
                    <a:pt x="18747" y="14492"/>
                    <a:pt x="19562" y="14492"/>
                    <a:pt x="19562" y="13661"/>
                  </a:cubicBezTo>
                  <a:cubicBezTo>
                    <a:pt x="19970" y="13661"/>
                    <a:pt x="19562" y="12830"/>
                    <a:pt x="19970" y="12000"/>
                  </a:cubicBezTo>
                  <a:cubicBezTo>
                    <a:pt x="19970" y="11169"/>
                    <a:pt x="20377" y="11169"/>
                    <a:pt x="20377" y="10338"/>
                  </a:cubicBezTo>
                  <a:cubicBezTo>
                    <a:pt x="20377" y="10338"/>
                    <a:pt x="20377" y="10338"/>
                    <a:pt x="20785" y="9507"/>
                  </a:cubicBezTo>
                  <a:cubicBezTo>
                    <a:pt x="20785" y="8676"/>
                    <a:pt x="20785" y="7846"/>
                    <a:pt x="21192" y="7015"/>
                  </a:cubicBezTo>
                  <a:cubicBezTo>
                    <a:pt x="21192" y="7015"/>
                    <a:pt x="21600" y="6184"/>
                    <a:pt x="21192" y="5353"/>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84" name="Shape 775">
              <a:extLst>
                <a:ext uri="{FF2B5EF4-FFF2-40B4-BE49-F238E27FC236}">
                  <a16:creationId xmlns:a16="http://schemas.microsoft.com/office/drawing/2014/main" id="{455F9EE1-4001-4CD2-B848-C201A95CE211}"/>
                </a:ext>
              </a:extLst>
            </p:cNvPr>
            <p:cNvSpPr/>
            <p:nvPr/>
          </p:nvSpPr>
          <p:spPr>
            <a:xfrm>
              <a:off x="6521068" y="7899929"/>
              <a:ext cx="635072" cy="904410"/>
            </a:xfrm>
            <a:custGeom>
              <a:avLst/>
              <a:gdLst/>
              <a:ahLst/>
              <a:cxnLst>
                <a:cxn ang="0">
                  <a:pos x="wd2" y="hd2"/>
                </a:cxn>
                <a:cxn ang="5400000">
                  <a:pos x="wd2" y="hd2"/>
                </a:cxn>
                <a:cxn ang="10800000">
                  <a:pos x="wd2" y="hd2"/>
                </a:cxn>
                <a:cxn ang="16200000">
                  <a:pos x="wd2" y="hd2"/>
                </a:cxn>
              </a:cxnLst>
              <a:rect l="0" t="0" r="r" b="b"/>
              <a:pathLst>
                <a:path w="21600" h="21504" extrusionOk="0">
                  <a:moveTo>
                    <a:pt x="21600" y="15043"/>
                  </a:moveTo>
                  <a:cubicBezTo>
                    <a:pt x="21046" y="14657"/>
                    <a:pt x="20492" y="14271"/>
                    <a:pt x="19938" y="13886"/>
                  </a:cubicBezTo>
                  <a:cubicBezTo>
                    <a:pt x="19385" y="13886"/>
                    <a:pt x="19385" y="13886"/>
                    <a:pt x="18831" y="13500"/>
                  </a:cubicBezTo>
                  <a:cubicBezTo>
                    <a:pt x="18831" y="13114"/>
                    <a:pt x="18831" y="13114"/>
                    <a:pt x="18831" y="12729"/>
                  </a:cubicBezTo>
                  <a:cubicBezTo>
                    <a:pt x="18831" y="12343"/>
                    <a:pt x="18277" y="12343"/>
                    <a:pt x="18277" y="11957"/>
                  </a:cubicBezTo>
                  <a:cubicBezTo>
                    <a:pt x="18277" y="11957"/>
                    <a:pt x="18277" y="11186"/>
                    <a:pt x="18277" y="11186"/>
                  </a:cubicBezTo>
                  <a:cubicBezTo>
                    <a:pt x="18831" y="10800"/>
                    <a:pt x="19385" y="10800"/>
                    <a:pt x="19385" y="10800"/>
                  </a:cubicBezTo>
                  <a:cubicBezTo>
                    <a:pt x="19385" y="10414"/>
                    <a:pt x="19385" y="10414"/>
                    <a:pt x="19385" y="10029"/>
                  </a:cubicBezTo>
                  <a:cubicBezTo>
                    <a:pt x="19938" y="10029"/>
                    <a:pt x="19938" y="9643"/>
                    <a:pt x="19938" y="9643"/>
                  </a:cubicBezTo>
                  <a:cubicBezTo>
                    <a:pt x="19938" y="9257"/>
                    <a:pt x="19385" y="9257"/>
                    <a:pt x="19385" y="9257"/>
                  </a:cubicBezTo>
                  <a:cubicBezTo>
                    <a:pt x="18831" y="9257"/>
                    <a:pt x="18831" y="8871"/>
                    <a:pt x="18831" y="8871"/>
                  </a:cubicBezTo>
                  <a:cubicBezTo>
                    <a:pt x="18831" y="8486"/>
                    <a:pt x="18831" y="8486"/>
                    <a:pt x="19385" y="8486"/>
                  </a:cubicBezTo>
                  <a:cubicBezTo>
                    <a:pt x="19385" y="8486"/>
                    <a:pt x="19385" y="8100"/>
                    <a:pt x="19385" y="8100"/>
                  </a:cubicBezTo>
                  <a:cubicBezTo>
                    <a:pt x="19938" y="8100"/>
                    <a:pt x="19938" y="8486"/>
                    <a:pt x="19938" y="8100"/>
                  </a:cubicBezTo>
                  <a:cubicBezTo>
                    <a:pt x="20492" y="8100"/>
                    <a:pt x="19938" y="7714"/>
                    <a:pt x="19385" y="7714"/>
                  </a:cubicBezTo>
                  <a:cubicBezTo>
                    <a:pt x="19385" y="7714"/>
                    <a:pt x="18831" y="7329"/>
                    <a:pt x="18831" y="7329"/>
                  </a:cubicBezTo>
                  <a:cubicBezTo>
                    <a:pt x="18277" y="7329"/>
                    <a:pt x="17723" y="7714"/>
                    <a:pt x="17723" y="8100"/>
                  </a:cubicBezTo>
                  <a:cubicBezTo>
                    <a:pt x="17723" y="8100"/>
                    <a:pt x="17169" y="8486"/>
                    <a:pt x="16615" y="8486"/>
                  </a:cubicBezTo>
                  <a:cubicBezTo>
                    <a:pt x="16615" y="8486"/>
                    <a:pt x="16615" y="8100"/>
                    <a:pt x="16615" y="7714"/>
                  </a:cubicBezTo>
                  <a:cubicBezTo>
                    <a:pt x="16062" y="7329"/>
                    <a:pt x="15508" y="7714"/>
                    <a:pt x="14954" y="7714"/>
                  </a:cubicBezTo>
                  <a:cubicBezTo>
                    <a:pt x="14400" y="7714"/>
                    <a:pt x="14400" y="7329"/>
                    <a:pt x="14400" y="7329"/>
                  </a:cubicBezTo>
                  <a:cubicBezTo>
                    <a:pt x="13846" y="6943"/>
                    <a:pt x="13292" y="7329"/>
                    <a:pt x="13292" y="6943"/>
                  </a:cubicBezTo>
                  <a:cubicBezTo>
                    <a:pt x="12738" y="6557"/>
                    <a:pt x="13846" y="6943"/>
                    <a:pt x="13846" y="6557"/>
                  </a:cubicBezTo>
                  <a:cubicBezTo>
                    <a:pt x="14400" y="6171"/>
                    <a:pt x="13292" y="6171"/>
                    <a:pt x="13292" y="6171"/>
                  </a:cubicBezTo>
                  <a:cubicBezTo>
                    <a:pt x="12738" y="5786"/>
                    <a:pt x="13292" y="6171"/>
                    <a:pt x="13292" y="5786"/>
                  </a:cubicBezTo>
                  <a:cubicBezTo>
                    <a:pt x="13292" y="5786"/>
                    <a:pt x="13846" y="5400"/>
                    <a:pt x="13846" y="5400"/>
                  </a:cubicBezTo>
                  <a:cubicBezTo>
                    <a:pt x="13846" y="5400"/>
                    <a:pt x="13846" y="5014"/>
                    <a:pt x="13292" y="5014"/>
                  </a:cubicBezTo>
                  <a:cubicBezTo>
                    <a:pt x="13292" y="5014"/>
                    <a:pt x="12738" y="5014"/>
                    <a:pt x="12738" y="5014"/>
                  </a:cubicBezTo>
                  <a:cubicBezTo>
                    <a:pt x="12185" y="4629"/>
                    <a:pt x="12185" y="4629"/>
                    <a:pt x="12185" y="4629"/>
                  </a:cubicBezTo>
                  <a:cubicBezTo>
                    <a:pt x="11631" y="4629"/>
                    <a:pt x="11631" y="4629"/>
                    <a:pt x="11631" y="4629"/>
                  </a:cubicBezTo>
                  <a:cubicBezTo>
                    <a:pt x="11631" y="4629"/>
                    <a:pt x="11631" y="4243"/>
                    <a:pt x="11077" y="4243"/>
                  </a:cubicBezTo>
                  <a:cubicBezTo>
                    <a:pt x="11077" y="4243"/>
                    <a:pt x="9969" y="3857"/>
                    <a:pt x="9969" y="3471"/>
                  </a:cubicBezTo>
                  <a:cubicBezTo>
                    <a:pt x="9969" y="3471"/>
                    <a:pt x="9969" y="3471"/>
                    <a:pt x="9969" y="3471"/>
                  </a:cubicBezTo>
                  <a:cubicBezTo>
                    <a:pt x="9969" y="3086"/>
                    <a:pt x="9969" y="3086"/>
                    <a:pt x="9969" y="3086"/>
                  </a:cubicBezTo>
                  <a:cubicBezTo>
                    <a:pt x="9969" y="2700"/>
                    <a:pt x="10523" y="2314"/>
                    <a:pt x="9969" y="2314"/>
                  </a:cubicBezTo>
                  <a:cubicBezTo>
                    <a:pt x="9969" y="2314"/>
                    <a:pt x="9969" y="2314"/>
                    <a:pt x="9415" y="1929"/>
                  </a:cubicBezTo>
                  <a:cubicBezTo>
                    <a:pt x="9415" y="1929"/>
                    <a:pt x="9415" y="1929"/>
                    <a:pt x="9415" y="1543"/>
                  </a:cubicBezTo>
                  <a:cubicBezTo>
                    <a:pt x="8862" y="1543"/>
                    <a:pt x="8862" y="1543"/>
                    <a:pt x="8862" y="1543"/>
                  </a:cubicBezTo>
                  <a:cubicBezTo>
                    <a:pt x="8308" y="1157"/>
                    <a:pt x="7754" y="1157"/>
                    <a:pt x="7754" y="771"/>
                  </a:cubicBezTo>
                  <a:cubicBezTo>
                    <a:pt x="7200" y="386"/>
                    <a:pt x="7200" y="386"/>
                    <a:pt x="6646" y="0"/>
                  </a:cubicBezTo>
                  <a:cubicBezTo>
                    <a:pt x="6092" y="0"/>
                    <a:pt x="5538" y="386"/>
                    <a:pt x="5538" y="386"/>
                  </a:cubicBezTo>
                  <a:cubicBezTo>
                    <a:pt x="4985" y="386"/>
                    <a:pt x="4431" y="0"/>
                    <a:pt x="3877" y="0"/>
                  </a:cubicBezTo>
                  <a:cubicBezTo>
                    <a:pt x="3323" y="386"/>
                    <a:pt x="3323" y="386"/>
                    <a:pt x="3323" y="771"/>
                  </a:cubicBezTo>
                  <a:cubicBezTo>
                    <a:pt x="2769" y="771"/>
                    <a:pt x="2215" y="1157"/>
                    <a:pt x="2215" y="1157"/>
                  </a:cubicBezTo>
                  <a:cubicBezTo>
                    <a:pt x="1662" y="1157"/>
                    <a:pt x="1662" y="771"/>
                    <a:pt x="1108" y="771"/>
                  </a:cubicBezTo>
                  <a:cubicBezTo>
                    <a:pt x="1662" y="771"/>
                    <a:pt x="1108" y="1157"/>
                    <a:pt x="1108" y="1157"/>
                  </a:cubicBezTo>
                  <a:cubicBezTo>
                    <a:pt x="1108" y="1157"/>
                    <a:pt x="1108" y="1157"/>
                    <a:pt x="1108" y="1543"/>
                  </a:cubicBezTo>
                  <a:cubicBezTo>
                    <a:pt x="1108" y="1157"/>
                    <a:pt x="554" y="1157"/>
                    <a:pt x="554" y="1157"/>
                  </a:cubicBezTo>
                  <a:cubicBezTo>
                    <a:pt x="554" y="1157"/>
                    <a:pt x="554" y="1543"/>
                    <a:pt x="554" y="1543"/>
                  </a:cubicBezTo>
                  <a:cubicBezTo>
                    <a:pt x="554" y="1543"/>
                    <a:pt x="0" y="1543"/>
                    <a:pt x="0" y="1929"/>
                  </a:cubicBezTo>
                  <a:cubicBezTo>
                    <a:pt x="0" y="1929"/>
                    <a:pt x="554" y="2314"/>
                    <a:pt x="554" y="2314"/>
                  </a:cubicBezTo>
                  <a:cubicBezTo>
                    <a:pt x="554" y="2700"/>
                    <a:pt x="554" y="2700"/>
                    <a:pt x="554" y="2700"/>
                  </a:cubicBezTo>
                  <a:cubicBezTo>
                    <a:pt x="554" y="2700"/>
                    <a:pt x="0" y="3086"/>
                    <a:pt x="554" y="3086"/>
                  </a:cubicBezTo>
                  <a:cubicBezTo>
                    <a:pt x="1108" y="3471"/>
                    <a:pt x="1108" y="3086"/>
                    <a:pt x="1108" y="3086"/>
                  </a:cubicBezTo>
                  <a:cubicBezTo>
                    <a:pt x="1662" y="3471"/>
                    <a:pt x="1662" y="3471"/>
                    <a:pt x="1662" y="3471"/>
                  </a:cubicBezTo>
                  <a:cubicBezTo>
                    <a:pt x="1108" y="3471"/>
                    <a:pt x="1108" y="3471"/>
                    <a:pt x="1108" y="3471"/>
                  </a:cubicBezTo>
                  <a:cubicBezTo>
                    <a:pt x="1108" y="3857"/>
                    <a:pt x="1108" y="3857"/>
                    <a:pt x="1108" y="3857"/>
                  </a:cubicBezTo>
                  <a:cubicBezTo>
                    <a:pt x="1108" y="3857"/>
                    <a:pt x="1108" y="3857"/>
                    <a:pt x="1108" y="3857"/>
                  </a:cubicBezTo>
                  <a:cubicBezTo>
                    <a:pt x="1108" y="4243"/>
                    <a:pt x="1108" y="4243"/>
                    <a:pt x="1662" y="4243"/>
                  </a:cubicBezTo>
                  <a:cubicBezTo>
                    <a:pt x="1662" y="4243"/>
                    <a:pt x="1662" y="4629"/>
                    <a:pt x="1662" y="4629"/>
                  </a:cubicBezTo>
                  <a:cubicBezTo>
                    <a:pt x="2215" y="4629"/>
                    <a:pt x="3323" y="4629"/>
                    <a:pt x="3323" y="5014"/>
                  </a:cubicBezTo>
                  <a:cubicBezTo>
                    <a:pt x="3323" y="5400"/>
                    <a:pt x="2769" y="5014"/>
                    <a:pt x="2215" y="5014"/>
                  </a:cubicBezTo>
                  <a:cubicBezTo>
                    <a:pt x="2215" y="5014"/>
                    <a:pt x="2215" y="5400"/>
                    <a:pt x="2215" y="5014"/>
                  </a:cubicBezTo>
                  <a:cubicBezTo>
                    <a:pt x="1662" y="5014"/>
                    <a:pt x="1662" y="5014"/>
                    <a:pt x="1662" y="5014"/>
                  </a:cubicBezTo>
                  <a:cubicBezTo>
                    <a:pt x="2215" y="5400"/>
                    <a:pt x="1662" y="5014"/>
                    <a:pt x="1108" y="5400"/>
                  </a:cubicBezTo>
                  <a:cubicBezTo>
                    <a:pt x="1108" y="5400"/>
                    <a:pt x="1662" y="5400"/>
                    <a:pt x="1662" y="5400"/>
                  </a:cubicBezTo>
                  <a:cubicBezTo>
                    <a:pt x="1662" y="5786"/>
                    <a:pt x="1662" y="6171"/>
                    <a:pt x="1662" y="6171"/>
                  </a:cubicBezTo>
                  <a:cubicBezTo>
                    <a:pt x="1662" y="6171"/>
                    <a:pt x="1662" y="6171"/>
                    <a:pt x="1662" y="6171"/>
                  </a:cubicBezTo>
                  <a:cubicBezTo>
                    <a:pt x="1662" y="6557"/>
                    <a:pt x="1108" y="6557"/>
                    <a:pt x="1108" y="6557"/>
                  </a:cubicBezTo>
                  <a:cubicBezTo>
                    <a:pt x="554" y="6943"/>
                    <a:pt x="2215" y="6557"/>
                    <a:pt x="2215" y="6557"/>
                  </a:cubicBezTo>
                  <a:cubicBezTo>
                    <a:pt x="2215" y="6557"/>
                    <a:pt x="2769" y="6557"/>
                    <a:pt x="2769" y="6557"/>
                  </a:cubicBezTo>
                  <a:cubicBezTo>
                    <a:pt x="3323" y="6943"/>
                    <a:pt x="2769" y="7329"/>
                    <a:pt x="2769" y="7329"/>
                  </a:cubicBezTo>
                  <a:cubicBezTo>
                    <a:pt x="2215" y="7714"/>
                    <a:pt x="2215" y="8100"/>
                    <a:pt x="1662" y="8486"/>
                  </a:cubicBezTo>
                  <a:cubicBezTo>
                    <a:pt x="1662" y="8486"/>
                    <a:pt x="1662" y="8486"/>
                    <a:pt x="1662" y="8486"/>
                  </a:cubicBezTo>
                  <a:cubicBezTo>
                    <a:pt x="1662" y="8486"/>
                    <a:pt x="1662" y="8871"/>
                    <a:pt x="1662" y="8871"/>
                  </a:cubicBezTo>
                  <a:cubicBezTo>
                    <a:pt x="1662" y="9257"/>
                    <a:pt x="1662" y="9257"/>
                    <a:pt x="1662" y="9257"/>
                  </a:cubicBezTo>
                  <a:cubicBezTo>
                    <a:pt x="1662" y="9643"/>
                    <a:pt x="2215" y="9643"/>
                    <a:pt x="2769" y="9643"/>
                  </a:cubicBezTo>
                  <a:cubicBezTo>
                    <a:pt x="2769" y="9643"/>
                    <a:pt x="2769" y="10029"/>
                    <a:pt x="3323" y="10029"/>
                  </a:cubicBezTo>
                  <a:cubicBezTo>
                    <a:pt x="3323" y="10414"/>
                    <a:pt x="3323" y="10414"/>
                    <a:pt x="3323" y="10414"/>
                  </a:cubicBezTo>
                  <a:cubicBezTo>
                    <a:pt x="3323" y="10414"/>
                    <a:pt x="3877" y="10800"/>
                    <a:pt x="3877" y="10800"/>
                  </a:cubicBezTo>
                  <a:cubicBezTo>
                    <a:pt x="3877" y="10800"/>
                    <a:pt x="4431" y="10800"/>
                    <a:pt x="4431" y="10800"/>
                  </a:cubicBezTo>
                  <a:cubicBezTo>
                    <a:pt x="3877" y="11186"/>
                    <a:pt x="3323" y="11186"/>
                    <a:pt x="3323" y="11186"/>
                  </a:cubicBezTo>
                  <a:cubicBezTo>
                    <a:pt x="2769" y="11186"/>
                    <a:pt x="2215" y="10800"/>
                    <a:pt x="2215" y="11186"/>
                  </a:cubicBezTo>
                  <a:cubicBezTo>
                    <a:pt x="2215" y="11571"/>
                    <a:pt x="3323" y="11957"/>
                    <a:pt x="3323" y="12343"/>
                  </a:cubicBezTo>
                  <a:cubicBezTo>
                    <a:pt x="3323" y="12729"/>
                    <a:pt x="3877" y="13114"/>
                    <a:pt x="3323" y="13114"/>
                  </a:cubicBezTo>
                  <a:cubicBezTo>
                    <a:pt x="3323" y="13114"/>
                    <a:pt x="3323" y="13114"/>
                    <a:pt x="3323" y="13114"/>
                  </a:cubicBezTo>
                  <a:cubicBezTo>
                    <a:pt x="2769" y="13114"/>
                    <a:pt x="2769" y="12729"/>
                    <a:pt x="2215" y="13114"/>
                  </a:cubicBezTo>
                  <a:cubicBezTo>
                    <a:pt x="2215" y="13114"/>
                    <a:pt x="2215" y="13500"/>
                    <a:pt x="1662" y="13500"/>
                  </a:cubicBezTo>
                  <a:cubicBezTo>
                    <a:pt x="1662" y="13886"/>
                    <a:pt x="2215" y="13886"/>
                    <a:pt x="2769" y="13886"/>
                  </a:cubicBezTo>
                  <a:cubicBezTo>
                    <a:pt x="2769" y="14271"/>
                    <a:pt x="3323" y="14271"/>
                    <a:pt x="3323" y="14657"/>
                  </a:cubicBezTo>
                  <a:cubicBezTo>
                    <a:pt x="3877" y="14657"/>
                    <a:pt x="3877" y="15043"/>
                    <a:pt x="4431" y="15043"/>
                  </a:cubicBezTo>
                  <a:cubicBezTo>
                    <a:pt x="4431" y="15043"/>
                    <a:pt x="4431" y="15043"/>
                    <a:pt x="4431" y="15043"/>
                  </a:cubicBezTo>
                  <a:cubicBezTo>
                    <a:pt x="4985" y="15043"/>
                    <a:pt x="4985" y="15429"/>
                    <a:pt x="4985" y="15429"/>
                  </a:cubicBezTo>
                  <a:cubicBezTo>
                    <a:pt x="5538" y="15429"/>
                    <a:pt x="5538" y="15429"/>
                    <a:pt x="5538" y="15429"/>
                  </a:cubicBezTo>
                  <a:cubicBezTo>
                    <a:pt x="6092" y="15429"/>
                    <a:pt x="6646" y="15814"/>
                    <a:pt x="6646" y="16200"/>
                  </a:cubicBezTo>
                  <a:cubicBezTo>
                    <a:pt x="7200" y="16200"/>
                    <a:pt x="7754" y="16200"/>
                    <a:pt x="7754" y="16200"/>
                  </a:cubicBezTo>
                  <a:cubicBezTo>
                    <a:pt x="8308" y="16586"/>
                    <a:pt x="7754" y="16586"/>
                    <a:pt x="7200" y="16971"/>
                  </a:cubicBezTo>
                  <a:cubicBezTo>
                    <a:pt x="7200" y="16971"/>
                    <a:pt x="7200" y="16971"/>
                    <a:pt x="7200" y="16971"/>
                  </a:cubicBezTo>
                  <a:cubicBezTo>
                    <a:pt x="7200" y="16971"/>
                    <a:pt x="7200" y="16971"/>
                    <a:pt x="6646" y="16971"/>
                  </a:cubicBezTo>
                  <a:cubicBezTo>
                    <a:pt x="6646" y="17357"/>
                    <a:pt x="6092" y="16971"/>
                    <a:pt x="6092" y="17357"/>
                  </a:cubicBezTo>
                  <a:cubicBezTo>
                    <a:pt x="6646" y="17357"/>
                    <a:pt x="6646" y="17357"/>
                    <a:pt x="6646" y="17743"/>
                  </a:cubicBezTo>
                  <a:cubicBezTo>
                    <a:pt x="6646" y="17743"/>
                    <a:pt x="6646" y="17743"/>
                    <a:pt x="6646" y="18129"/>
                  </a:cubicBezTo>
                  <a:cubicBezTo>
                    <a:pt x="6646" y="18129"/>
                    <a:pt x="6646" y="18129"/>
                    <a:pt x="6646" y="18514"/>
                  </a:cubicBezTo>
                  <a:cubicBezTo>
                    <a:pt x="7200" y="18514"/>
                    <a:pt x="7200" y="18900"/>
                    <a:pt x="7200" y="19286"/>
                  </a:cubicBezTo>
                  <a:cubicBezTo>
                    <a:pt x="7200" y="19286"/>
                    <a:pt x="7754" y="19286"/>
                    <a:pt x="7754" y="19286"/>
                  </a:cubicBezTo>
                  <a:cubicBezTo>
                    <a:pt x="8308" y="19286"/>
                    <a:pt x="8308" y="19671"/>
                    <a:pt x="8862" y="19671"/>
                  </a:cubicBezTo>
                  <a:cubicBezTo>
                    <a:pt x="8862" y="20057"/>
                    <a:pt x="8862" y="20057"/>
                    <a:pt x="8862" y="20443"/>
                  </a:cubicBezTo>
                  <a:cubicBezTo>
                    <a:pt x="8862" y="20443"/>
                    <a:pt x="9415" y="20829"/>
                    <a:pt x="9415" y="20829"/>
                  </a:cubicBezTo>
                  <a:cubicBezTo>
                    <a:pt x="9415" y="21214"/>
                    <a:pt x="8862" y="21214"/>
                    <a:pt x="8862" y="21214"/>
                  </a:cubicBezTo>
                  <a:cubicBezTo>
                    <a:pt x="8862" y="21600"/>
                    <a:pt x="9415" y="21600"/>
                    <a:pt x="9415" y="21214"/>
                  </a:cubicBezTo>
                  <a:cubicBezTo>
                    <a:pt x="9969" y="21600"/>
                    <a:pt x="9969" y="20829"/>
                    <a:pt x="9969" y="20829"/>
                  </a:cubicBezTo>
                  <a:cubicBezTo>
                    <a:pt x="9969" y="20057"/>
                    <a:pt x="10523" y="20057"/>
                    <a:pt x="11077" y="20057"/>
                  </a:cubicBezTo>
                  <a:cubicBezTo>
                    <a:pt x="11631" y="20057"/>
                    <a:pt x="11631" y="19671"/>
                    <a:pt x="11631" y="19671"/>
                  </a:cubicBezTo>
                  <a:cubicBezTo>
                    <a:pt x="12185" y="20057"/>
                    <a:pt x="12185" y="20443"/>
                    <a:pt x="12738" y="20443"/>
                  </a:cubicBezTo>
                  <a:cubicBezTo>
                    <a:pt x="12738" y="20443"/>
                    <a:pt x="12738" y="19286"/>
                    <a:pt x="13292" y="19671"/>
                  </a:cubicBezTo>
                  <a:cubicBezTo>
                    <a:pt x="13292" y="19671"/>
                    <a:pt x="13846" y="19671"/>
                    <a:pt x="13846" y="19671"/>
                  </a:cubicBezTo>
                  <a:cubicBezTo>
                    <a:pt x="13846" y="19671"/>
                    <a:pt x="14400" y="19671"/>
                    <a:pt x="14400" y="19671"/>
                  </a:cubicBezTo>
                  <a:cubicBezTo>
                    <a:pt x="14954" y="19671"/>
                    <a:pt x="14954" y="19286"/>
                    <a:pt x="15508" y="19286"/>
                  </a:cubicBezTo>
                  <a:cubicBezTo>
                    <a:pt x="15508" y="19286"/>
                    <a:pt x="16062" y="19286"/>
                    <a:pt x="16062" y="19286"/>
                  </a:cubicBezTo>
                  <a:cubicBezTo>
                    <a:pt x="16062" y="19286"/>
                    <a:pt x="16615" y="19286"/>
                    <a:pt x="16615" y="19286"/>
                  </a:cubicBezTo>
                  <a:cubicBezTo>
                    <a:pt x="17169" y="19286"/>
                    <a:pt x="17169" y="18900"/>
                    <a:pt x="17723" y="18900"/>
                  </a:cubicBezTo>
                  <a:cubicBezTo>
                    <a:pt x="17723" y="18900"/>
                    <a:pt x="17723" y="18900"/>
                    <a:pt x="17723" y="18900"/>
                  </a:cubicBezTo>
                  <a:cubicBezTo>
                    <a:pt x="17723" y="18900"/>
                    <a:pt x="17723" y="19286"/>
                    <a:pt x="17723" y="19286"/>
                  </a:cubicBezTo>
                  <a:cubicBezTo>
                    <a:pt x="18277" y="19286"/>
                    <a:pt x="18831" y="19286"/>
                    <a:pt x="18831" y="18900"/>
                  </a:cubicBezTo>
                  <a:cubicBezTo>
                    <a:pt x="19385" y="18129"/>
                    <a:pt x="18831" y="18129"/>
                    <a:pt x="18831" y="17743"/>
                  </a:cubicBezTo>
                  <a:cubicBezTo>
                    <a:pt x="18277" y="17743"/>
                    <a:pt x="18831" y="17357"/>
                    <a:pt x="18831" y="17357"/>
                  </a:cubicBezTo>
                  <a:cubicBezTo>
                    <a:pt x="18831" y="17357"/>
                    <a:pt x="18831" y="17357"/>
                    <a:pt x="18831" y="17357"/>
                  </a:cubicBezTo>
                  <a:cubicBezTo>
                    <a:pt x="18831" y="16971"/>
                    <a:pt x="18831" y="16971"/>
                    <a:pt x="18831" y="16971"/>
                  </a:cubicBezTo>
                  <a:cubicBezTo>
                    <a:pt x="18831" y="16586"/>
                    <a:pt x="18831" y="16586"/>
                    <a:pt x="19385" y="16586"/>
                  </a:cubicBezTo>
                  <a:cubicBezTo>
                    <a:pt x="19385" y="16586"/>
                    <a:pt x="19938" y="16586"/>
                    <a:pt x="19938" y="16586"/>
                  </a:cubicBezTo>
                  <a:cubicBezTo>
                    <a:pt x="20492" y="16200"/>
                    <a:pt x="20492" y="16200"/>
                    <a:pt x="20492" y="15814"/>
                  </a:cubicBezTo>
                  <a:cubicBezTo>
                    <a:pt x="21046" y="15814"/>
                    <a:pt x="21046" y="15429"/>
                    <a:pt x="21600" y="15043"/>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85" name="Shape 776">
              <a:extLst>
                <a:ext uri="{FF2B5EF4-FFF2-40B4-BE49-F238E27FC236}">
                  <a16:creationId xmlns:a16="http://schemas.microsoft.com/office/drawing/2014/main" id="{DD894B16-0628-47D3-97BD-2317EE23473D}"/>
                </a:ext>
              </a:extLst>
            </p:cNvPr>
            <p:cNvSpPr/>
            <p:nvPr/>
          </p:nvSpPr>
          <p:spPr>
            <a:xfrm>
              <a:off x="6634983" y="0"/>
              <a:ext cx="6369818" cy="8939395"/>
            </a:xfrm>
            <a:custGeom>
              <a:avLst/>
              <a:gdLst/>
              <a:ahLst/>
              <a:cxnLst>
                <a:cxn ang="0">
                  <a:pos x="wd2" y="hd2"/>
                </a:cxn>
                <a:cxn ang="5400000">
                  <a:pos x="wd2" y="hd2"/>
                </a:cxn>
                <a:cxn ang="10800000">
                  <a:pos x="wd2" y="hd2"/>
                </a:cxn>
                <a:cxn ang="16200000">
                  <a:pos x="wd2" y="hd2"/>
                </a:cxn>
              </a:cxnLst>
              <a:rect l="0" t="0" r="r" b="b"/>
              <a:pathLst>
                <a:path w="21559" h="21600" extrusionOk="0">
                  <a:moveTo>
                    <a:pt x="14602" y="3024"/>
                  </a:moveTo>
                  <a:cubicBezTo>
                    <a:pt x="14602" y="3024"/>
                    <a:pt x="14602" y="3024"/>
                    <a:pt x="14602" y="3024"/>
                  </a:cubicBezTo>
                  <a:cubicBezTo>
                    <a:pt x="14657" y="3063"/>
                    <a:pt x="14547" y="3103"/>
                    <a:pt x="14602" y="3142"/>
                  </a:cubicBezTo>
                  <a:cubicBezTo>
                    <a:pt x="14602" y="3103"/>
                    <a:pt x="14657" y="3103"/>
                    <a:pt x="14657" y="3142"/>
                  </a:cubicBezTo>
                  <a:cubicBezTo>
                    <a:pt x="14602" y="3142"/>
                    <a:pt x="14657" y="3181"/>
                    <a:pt x="14712" y="3220"/>
                  </a:cubicBezTo>
                  <a:cubicBezTo>
                    <a:pt x="14712" y="3220"/>
                    <a:pt x="14767" y="3299"/>
                    <a:pt x="14822" y="3299"/>
                  </a:cubicBezTo>
                  <a:cubicBezTo>
                    <a:pt x="14822" y="3260"/>
                    <a:pt x="14822" y="3260"/>
                    <a:pt x="14878" y="3260"/>
                  </a:cubicBezTo>
                  <a:cubicBezTo>
                    <a:pt x="14878" y="3260"/>
                    <a:pt x="14878" y="3299"/>
                    <a:pt x="14878" y="3299"/>
                  </a:cubicBezTo>
                  <a:cubicBezTo>
                    <a:pt x="14933" y="3299"/>
                    <a:pt x="15043" y="3260"/>
                    <a:pt x="15098" y="3260"/>
                  </a:cubicBezTo>
                  <a:cubicBezTo>
                    <a:pt x="15098" y="3220"/>
                    <a:pt x="15153" y="3220"/>
                    <a:pt x="15153" y="3181"/>
                  </a:cubicBezTo>
                  <a:cubicBezTo>
                    <a:pt x="15208" y="3181"/>
                    <a:pt x="15208" y="3220"/>
                    <a:pt x="15263" y="3181"/>
                  </a:cubicBezTo>
                  <a:cubicBezTo>
                    <a:pt x="15263" y="3181"/>
                    <a:pt x="15263" y="3142"/>
                    <a:pt x="15318" y="3142"/>
                  </a:cubicBezTo>
                  <a:cubicBezTo>
                    <a:pt x="15318" y="3142"/>
                    <a:pt x="15318" y="3142"/>
                    <a:pt x="15373" y="3103"/>
                  </a:cubicBezTo>
                  <a:cubicBezTo>
                    <a:pt x="15373" y="3103"/>
                    <a:pt x="15373" y="3063"/>
                    <a:pt x="15429" y="3063"/>
                  </a:cubicBezTo>
                  <a:cubicBezTo>
                    <a:pt x="15429" y="3063"/>
                    <a:pt x="15484" y="2985"/>
                    <a:pt x="15429" y="2985"/>
                  </a:cubicBezTo>
                  <a:cubicBezTo>
                    <a:pt x="15429" y="2985"/>
                    <a:pt x="15484" y="2945"/>
                    <a:pt x="15484" y="2906"/>
                  </a:cubicBezTo>
                  <a:cubicBezTo>
                    <a:pt x="15539" y="2906"/>
                    <a:pt x="15594" y="2867"/>
                    <a:pt x="15594" y="2867"/>
                  </a:cubicBezTo>
                  <a:cubicBezTo>
                    <a:pt x="15649" y="2867"/>
                    <a:pt x="15594" y="2906"/>
                    <a:pt x="15594" y="2945"/>
                  </a:cubicBezTo>
                  <a:cubicBezTo>
                    <a:pt x="15594" y="2945"/>
                    <a:pt x="15594" y="2985"/>
                    <a:pt x="15539" y="3024"/>
                  </a:cubicBezTo>
                  <a:cubicBezTo>
                    <a:pt x="15649" y="2945"/>
                    <a:pt x="15704" y="2867"/>
                    <a:pt x="15594" y="2788"/>
                  </a:cubicBezTo>
                  <a:cubicBezTo>
                    <a:pt x="15594" y="2749"/>
                    <a:pt x="15484" y="2710"/>
                    <a:pt x="15484" y="2710"/>
                  </a:cubicBezTo>
                  <a:cubicBezTo>
                    <a:pt x="15373" y="2631"/>
                    <a:pt x="15318" y="2592"/>
                    <a:pt x="15208" y="2553"/>
                  </a:cubicBezTo>
                  <a:cubicBezTo>
                    <a:pt x="15208" y="2553"/>
                    <a:pt x="15153" y="2513"/>
                    <a:pt x="15098" y="2474"/>
                  </a:cubicBezTo>
                  <a:cubicBezTo>
                    <a:pt x="15043" y="2474"/>
                    <a:pt x="14988" y="2474"/>
                    <a:pt x="14933" y="2513"/>
                  </a:cubicBezTo>
                  <a:cubicBezTo>
                    <a:pt x="14878" y="2513"/>
                    <a:pt x="14767" y="2592"/>
                    <a:pt x="14712" y="2631"/>
                  </a:cubicBezTo>
                  <a:cubicBezTo>
                    <a:pt x="14712" y="2631"/>
                    <a:pt x="14712" y="2671"/>
                    <a:pt x="14657" y="2710"/>
                  </a:cubicBezTo>
                  <a:cubicBezTo>
                    <a:pt x="14657" y="2788"/>
                    <a:pt x="14602" y="2867"/>
                    <a:pt x="14602" y="2945"/>
                  </a:cubicBezTo>
                  <a:cubicBezTo>
                    <a:pt x="14602" y="2945"/>
                    <a:pt x="14602" y="2945"/>
                    <a:pt x="14602" y="2945"/>
                  </a:cubicBezTo>
                  <a:cubicBezTo>
                    <a:pt x="14602" y="2945"/>
                    <a:pt x="14602" y="2985"/>
                    <a:pt x="14602" y="2985"/>
                  </a:cubicBezTo>
                  <a:cubicBezTo>
                    <a:pt x="14602" y="2985"/>
                    <a:pt x="14602" y="2985"/>
                    <a:pt x="14602" y="3024"/>
                  </a:cubicBezTo>
                  <a:close/>
                  <a:moveTo>
                    <a:pt x="15924" y="3613"/>
                  </a:moveTo>
                  <a:cubicBezTo>
                    <a:pt x="15924" y="3613"/>
                    <a:pt x="15980" y="3613"/>
                    <a:pt x="15980" y="3613"/>
                  </a:cubicBezTo>
                  <a:cubicBezTo>
                    <a:pt x="15980" y="3613"/>
                    <a:pt x="15980" y="3574"/>
                    <a:pt x="16035" y="3574"/>
                  </a:cubicBezTo>
                  <a:cubicBezTo>
                    <a:pt x="16035" y="3574"/>
                    <a:pt x="16035" y="3574"/>
                    <a:pt x="16035" y="3574"/>
                  </a:cubicBezTo>
                  <a:cubicBezTo>
                    <a:pt x="16090" y="3574"/>
                    <a:pt x="16090" y="3574"/>
                    <a:pt x="16090" y="3574"/>
                  </a:cubicBezTo>
                  <a:cubicBezTo>
                    <a:pt x="16145" y="3535"/>
                    <a:pt x="16255" y="3574"/>
                    <a:pt x="16255" y="3535"/>
                  </a:cubicBezTo>
                  <a:cubicBezTo>
                    <a:pt x="16200" y="3535"/>
                    <a:pt x="16145" y="3495"/>
                    <a:pt x="16090" y="3535"/>
                  </a:cubicBezTo>
                  <a:cubicBezTo>
                    <a:pt x="16035" y="3535"/>
                    <a:pt x="15924" y="3574"/>
                    <a:pt x="15924" y="3613"/>
                  </a:cubicBezTo>
                  <a:cubicBezTo>
                    <a:pt x="15924" y="3613"/>
                    <a:pt x="15924" y="3613"/>
                    <a:pt x="15924" y="3613"/>
                  </a:cubicBezTo>
                  <a:close/>
                  <a:moveTo>
                    <a:pt x="1653" y="14138"/>
                  </a:moveTo>
                  <a:cubicBezTo>
                    <a:pt x="1653" y="14099"/>
                    <a:pt x="1653" y="14099"/>
                    <a:pt x="1653" y="14099"/>
                  </a:cubicBezTo>
                  <a:cubicBezTo>
                    <a:pt x="1598" y="14099"/>
                    <a:pt x="1653" y="14099"/>
                    <a:pt x="1598" y="14099"/>
                  </a:cubicBezTo>
                  <a:cubicBezTo>
                    <a:pt x="1598" y="14060"/>
                    <a:pt x="1598" y="14060"/>
                    <a:pt x="1543" y="14060"/>
                  </a:cubicBezTo>
                  <a:cubicBezTo>
                    <a:pt x="1543" y="14060"/>
                    <a:pt x="1543" y="14020"/>
                    <a:pt x="1543" y="14020"/>
                  </a:cubicBezTo>
                  <a:cubicBezTo>
                    <a:pt x="1488" y="13981"/>
                    <a:pt x="1488" y="14020"/>
                    <a:pt x="1488" y="14020"/>
                  </a:cubicBezTo>
                  <a:cubicBezTo>
                    <a:pt x="1433" y="14020"/>
                    <a:pt x="1378" y="13981"/>
                    <a:pt x="1378" y="13981"/>
                  </a:cubicBezTo>
                  <a:cubicBezTo>
                    <a:pt x="1322" y="14020"/>
                    <a:pt x="1322" y="14020"/>
                    <a:pt x="1267" y="14020"/>
                  </a:cubicBezTo>
                  <a:cubicBezTo>
                    <a:pt x="1267" y="14020"/>
                    <a:pt x="1267" y="13981"/>
                    <a:pt x="1212" y="13981"/>
                  </a:cubicBezTo>
                  <a:cubicBezTo>
                    <a:pt x="1212" y="13981"/>
                    <a:pt x="1212" y="13981"/>
                    <a:pt x="1212" y="13981"/>
                  </a:cubicBezTo>
                  <a:cubicBezTo>
                    <a:pt x="1212" y="13981"/>
                    <a:pt x="1212" y="13981"/>
                    <a:pt x="1157" y="13981"/>
                  </a:cubicBezTo>
                  <a:cubicBezTo>
                    <a:pt x="1157" y="13981"/>
                    <a:pt x="1102" y="13942"/>
                    <a:pt x="1102" y="13942"/>
                  </a:cubicBezTo>
                  <a:cubicBezTo>
                    <a:pt x="1047" y="13942"/>
                    <a:pt x="1047" y="13942"/>
                    <a:pt x="992" y="13903"/>
                  </a:cubicBezTo>
                  <a:cubicBezTo>
                    <a:pt x="937" y="13903"/>
                    <a:pt x="937" y="13824"/>
                    <a:pt x="882" y="13863"/>
                  </a:cubicBezTo>
                  <a:cubicBezTo>
                    <a:pt x="882" y="13903"/>
                    <a:pt x="882" y="13903"/>
                    <a:pt x="882" y="13903"/>
                  </a:cubicBezTo>
                  <a:cubicBezTo>
                    <a:pt x="882" y="13903"/>
                    <a:pt x="827" y="13903"/>
                    <a:pt x="827" y="13903"/>
                  </a:cubicBezTo>
                  <a:cubicBezTo>
                    <a:pt x="827" y="13942"/>
                    <a:pt x="827" y="14020"/>
                    <a:pt x="882" y="14060"/>
                  </a:cubicBezTo>
                  <a:cubicBezTo>
                    <a:pt x="882" y="14060"/>
                    <a:pt x="882" y="14060"/>
                    <a:pt x="827" y="14099"/>
                  </a:cubicBezTo>
                  <a:cubicBezTo>
                    <a:pt x="827" y="14099"/>
                    <a:pt x="771" y="14099"/>
                    <a:pt x="771" y="14099"/>
                  </a:cubicBezTo>
                  <a:cubicBezTo>
                    <a:pt x="716" y="14138"/>
                    <a:pt x="661" y="14099"/>
                    <a:pt x="606" y="14099"/>
                  </a:cubicBezTo>
                  <a:cubicBezTo>
                    <a:pt x="551" y="14060"/>
                    <a:pt x="496" y="14099"/>
                    <a:pt x="496" y="14060"/>
                  </a:cubicBezTo>
                  <a:cubicBezTo>
                    <a:pt x="551" y="13981"/>
                    <a:pt x="606" y="13942"/>
                    <a:pt x="661" y="13903"/>
                  </a:cubicBezTo>
                  <a:cubicBezTo>
                    <a:pt x="716" y="13903"/>
                    <a:pt x="716" y="13903"/>
                    <a:pt x="716" y="13863"/>
                  </a:cubicBezTo>
                  <a:cubicBezTo>
                    <a:pt x="661" y="13824"/>
                    <a:pt x="551" y="14020"/>
                    <a:pt x="496" y="14060"/>
                  </a:cubicBezTo>
                  <a:cubicBezTo>
                    <a:pt x="441" y="14099"/>
                    <a:pt x="331" y="14060"/>
                    <a:pt x="220" y="14060"/>
                  </a:cubicBezTo>
                  <a:cubicBezTo>
                    <a:pt x="220" y="14060"/>
                    <a:pt x="220" y="14060"/>
                    <a:pt x="220" y="14060"/>
                  </a:cubicBezTo>
                  <a:cubicBezTo>
                    <a:pt x="220" y="14060"/>
                    <a:pt x="165" y="14099"/>
                    <a:pt x="165" y="14099"/>
                  </a:cubicBezTo>
                  <a:cubicBezTo>
                    <a:pt x="165" y="14177"/>
                    <a:pt x="220" y="14177"/>
                    <a:pt x="165" y="14217"/>
                  </a:cubicBezTo>
                  <a:cubicBezTo>
                    <a:pt x="165" y="14295"/>
                    <a:pt x="55" y="14335"/>
                    <a:pt x="0" y="14374"/>
                  </a:cubicBezTo>
                  <a:cubicBezTo>
                    <a:pt x="55" y="14413"/>
                    <a:pt x="220" y="14413"/>
                    <a:pt x="276" y="14413"/>
                  </a:cubicBezTo>
                  <a:cubicBezTo>
                    <a:pt x="441" y="14413"/>
                    <a:pt x="661" y="14413"/>
                    <a:pt x="827" y="14413"/>
                  </a:cubicBezTo>
                  <a:cubicBezTo>
                    <a:pt x="992" y="14413"/>
                    <a:pt x="1212" y="14452"/>
                    <a:pt x="1378" y="14452"/>
                  </a:cubicBezTo>
                  <a:cubicBezTo>
                    <a:pt x="1433" y="14452"/>
                    <a:pt x="1543" y="14492"/>
                    <a:pt x="1653" y="14452"/>
                  </a:cubicBezTo>
                  <a:cubicBezTo>
                    <a:pt x="1598" y="14374"/>
                    <a:pt x="1598" y="14335"/>
                    <a:pt x="1598" y="14256"/>
                  </a:cubicBezTo>
                  <a:cubicBezTo>
                    <a:pt x="1598" y="14217"/>
                    <a:pt x="1598" y="14217"/>
                    <a:pt x="1653" y="14217"/>
                  </a:cubicBezTo>
                  <a:cubicBezTo>
                    <a:pt x="1653" y="14177"/>
                    <a:pt x="1653" y="14177"/>
                    <a:pt x="1653" y="14138"/>
                  </a:cubicBezTo>
                  <a:close/>
                  <a:moveTo>
                    <a:pt x="17192" y="589"/>
                  </a:moveTo>
                  <a:cubicBezTo>
                    <a:pt x="17192" y="589"/>
                    <a:pt x="17247" y="589"/>
                    <a:pt x="17247" y="589"/>
                  </a:cubicBezTo>
                  <a:cubicBezTo>
                    <a:pt x="17192" y="550"/>
                    <a:pt x="17137" y="471"/>
                    <a:pt x="17137" y="471"/>
                  </a:cubicBezTo>
                  <a:cubicBezTo>
                    <a:pt x="17082" y="511"/>
                    <a:pt x="17192" y="550"/>
                    <a:pt x="17192" y="589"/>
                  </a:cubicBezTo>
                  <a:close/>
                  <a:moveTo>
                    <a:pt x="16200" y="39"/>
                  </a:moveTo>
                  <a:cubicBezTo>
                    <a:pt x="16255" y="79"/>
                    <a:pt x="16255" y="118"/>
                    <a:pt x="16255" y="157"/>
                  </a:cubicBezTo>
                  <a:cubicBezTo>
                    <a:pt x="16310" y="196"/>
                    <a:pt x="16255" y="275"/>
                    <a:pt x="16310" y="275"/>
                  </a:cubicBezTo>
                  <a:cubicBezTo>
                    <a:pt x="16365" y="314"/>
                    <a:pt x="16365" y="314"/>
                    <a:pt x="16420" y="353"/>
                  </a:cubicBezTo>
                  <a:cubicBezTo>
                    <a:pt x="16420" y="393"/>
                    <a:pt x="16420" y="393"/>
                    <a:pt x="16476" y="353"/>
                  </a:cubicBezTo>
                  <a:cubicBezTo>
                    <a:pt x="16476" y="353"/>
                    <a:pt x="16476" y="353"/>
                    <a:pt x="16531" y="353"/>
                  </a:cubicBezTo>
                  <a:cubicBezTo>
                    <a:pt x="16531" y="353"/>
                    <a:pt x="16531" y="353"/>
                    <a:pt x="16531" y="353"/>
                  </a:cubicBezTo>
                  <a:cubicBezTo>
                    <a:pt x="16586" y="353"/>
                    <a:pt x="16641" y="353"/>
                    <a:pt x="16641" y="353"/>
                  </a:cubicBezTo>
                  <a:cubicBezTo>
                    <a:pt x="16586" y="314"/>
                    <a:pt x="16586" y="275"/>
                    <a:pt x="16641" y="236"/>
                  </a:cubicBezTo>
                  <a:cubicBezTo>
                    <a:pt x="16641" y="275"/>
                    <a:pt x="16641" y="353"/>
                    <a:pt x="16751" y="353"/>
                  </a:cubicBezTo>
                  <a:cubicBezTo>
                    <a:pt x="16696" y="353"/>
                    <a:pt x="16696" y="314"/>
                    <a:pt x="16696" y="275"/>
                  </a:cubicBezTo>
                  <a:cubicBezTo>
                    <a:pt x="16696" y="275"/>
                    <a:pt x="16696" y="275"/>
                    <a:pt x="16751" y="275"/>
                  </a:cubicBezTo>
                  <a:cubicBezTo>
                    <a:pt x="16806" y="236"/>
                    <a:pt x="16751" y="196"/>
                    <a:pt x="16806" y="157"/>
                  </a:cubicBezTo>
                  <a:cubicBezTo>
                    <a:pt x="16806" y="196"/>
                    <a:pt x="16806" y="196"/>
                    <a:pt x="16806" y="236"/>
                  </a:cubicBezTo>
                  <a:cubicBezTo>
                    <a:pt x="16806" y="236"/>
                    <a:pt x="16806" y="236"/>
                    <a:pt x="16861" y="275"/>
                  </a:cubicBezTo>
                  <a:cubicBezTo>
                    <a:pt x="16861" y="314"/>
                    <a:pt x="16806" y="353"/>
                    <a:pt x="16861" y="353"/>
                  </a:cubicBezTo>
                  <a:cubicBezTo>
                    <a:pt x="16861" y="353"/>
                    <a:pt x="16861" y="353"/>
                    <a:pt x="16861" y="353"/>
                  </a:cubicBezTo>
                  <a:cubicBezTo>
                    <a:pt x="16861" y="353"/>
                    <a:pt x="16861" y="393"/>
                    <a:pt x="16916" y="393"/>
                  </a:cubicBezTo>
                  <a:cubicBezTo>
                    <a:pt x="16916" y="393"/>
                    <a:pt x="16916" y="353"/>
                    <a:pt x="16916" y="353"/>
                  </a:cubicBezTo>
                  <a:cubicBezTo>
                    <a:pt x="16971" y="353"/>
                    <a:pt x="16971" y="432"/>
                    <a:pt x="16971" y="432"/>
                  </a:cubicBezTo>
                  <a:cubicBezTo>
                    <a:pt x="16971" y="471"/>
                    <a:pt x="16971" y="432"/>
                    <a:pt x="17027" y="432"/>
                  </a:cubicBezTo>
                  <a:cubicBezTo>
                    <a:pt x="17027" y="432"/>
                    <a:pt x="17027" y="393"/>
                    <a:pt x="17027" y="393"/>
                  </a:cubicBezTo>
                  <a:cubicBezTo>
                    <a:pt x="17027" y="393"/>
                    <a:pt x="17027" y="393"/>
                    <a:pt x="17027" y="393"/>
                  </a:cubicBezTo>
                  <a:cubicBezTo>
                    <a:pt x="17082" y="353"/>
                    <a:pt x="17027" y="353"/>
                    <a:pt x="17027" y="314"/>
                  </a:cubicBezTo>
                  <a:cubicBezTo>
                    <a:pt x="17027" y="353"/>
                    <a:pt x="17082" y="393"/>
                    <a:pt x="17082" y="432"/>
                  </a:cubicBezTo>
                  <a:cubicBezTo>
                    <a:pt x="17137" y="393"/>
                    <a:pt x="17082" y="393"/>
                    <a:pt x="17082" y="353"/>
                  </a:cubicBezTo>
                  <a:cubicBezTo>
                    <a:pt x="17137" y="353"/>
                    <a:pt x="17137" y="314"/>
                    <a:pt x="17192" y="275"/>
                  </a:cubicBezTo>
                  <a:cubicBezTo>
                    <a:pt x="17192" y="275"/>
                    <a:pt x="17192" y="236"/>
                    <a:pt x="17192" y="236"/>
                  </a:cubicBezTo>
                  <a:cubicBezTo>
                    <a:pt x="17302" y="275"/>
                    <a:pt x="17192" y="314"/>
                    <a:pt x="17192" y="314"/>
                  </a:cubicBezTo>
                  <a:cubicBezTo>
                    <a:pt x="17192" y="353"/>
                    <a:pt x="17137" y="353"/>
                    <a:pt x="17192" y="432"/>
                  </a:cubicBezTo>
                  <a:cubicBezTo>
                    <a:pt x="17192" y="432"/>
                    <a:pt x="17192" y="550"/>
                    <a:pt x="17302" y="550"/>
                  </a:cubicBezTo>
                  <a:cubicBezTo>
                    <a:pt x="17302" y="550"/>
                    <a:pt x="17302" y="511"/>
                    <a:pt x="17302" y="471"/>
                  </a:cubicBezTo>
                  <a:cubicBezTo>
                    <a:pt x="17302" y="471"/>
                    <a:pt x="17302" y="471"/>
                    <a:pt x="17357" y="432"/>
                  </a:cubicBezTo>
                  <a:cubicBezTo>
                    <a:pt x="17412" y="432"/>
                    <a:pt x="17412" y="393"/>
                    <a:pt x="17467" y="393"/>
                  </a:cubicBezTo>
                  <a:cubicBezTo>
                    <a:pt x="17467" y="393"/>
                    <a:pt x="17522" y="353"/>
                    <a:pt x="17522" y="393"/>
                  </a:cubicBezTo>
                  <a:cubicBezTo>
                    <a:pt x="17522" y="432"/>
                    <a:pt x="17412" y="432"/>
                    <a:pt x="17357" y="432"/>
                  </a:cubicBezTo>
                  <a:cubicBezTo>
                    <a:pt x="17357" y="471"/>
                    <a:pt x="17357" y="511"/>
                    <a:pt x="17357" y="511"/>
                  </a:cubicBezTo>
                  <a:cubicBezTo>
                    <a:pt x="17357" y="550"/>
                    <a:pt x="17357" y="550"/>
                    <a:pt x="17302" y="550"/>
                  </a:cubicBezTo>
                  <a:cubicBezTo>
                    <a:pt x="17302" y="550"/>
                    <a:pt x="17302" y="589"/>
                    <a:pt x="17247" y="589"/>
                  </a:cubicBezTo>
                  <a:cubicBezTo>
                    <a:pt x="17247" y="589"/>
                    <a:pt x="17302" y="628"/>
                    <a:pt x="17302" y="668"/>
                  </a:cubicBezTo>
                  <a:cubicBezTo>
                    <a:pt x="17357" y="668"/>
                    <a:pt x="17357" y="668"/>
                    <a:pt x="17357" y="668"/>
                  </a:cubicBezTo>
                  <a:cubicBezTo>
                    <a:pt x="17412" y="668"/>
                    <a:pt x="17357" y="707"/>
                    <a:pt x="17412" y="707"/>
                  </a:cubicBezTo>
                  <a:cubicBezTo>
                    <a:pt x="17467" y="707"/>
                    <a:pt x="17467" y="668"/>
                    <a:pt x="17412" y="668"/>
                  </a:cubicBezTo>
                  <a:cubicBezTo>
                    <a:pt x="17522" y="668"/>
                    <a:pt x="17467" y="746"/>
                    <a:pt x="17522" y="668"/>
                  </a:cubicBezTo>
                  <a:cubicBezTo>
                    <a:pt x="17578" y="589"/>
                    <a:pt x="17578" y="628"/>
                    <a:pt x="17633" y="668"/>
                  </a:cubicBezTo>
                  <a:cubicBezTo>
                    <a:pt x="17578" y="668"/>
                    <a:pt x="17578" y="668"/>
                    <a:pt x="17578" y="668"/>
                  </a:cubicBezTo>
                  <a:cubicBezTo>
                    <a:pt x="17578" y="668"/>
                    <a:pt x="17578" y="668"/>
                    <a:pt x="17578" y="668"/>
                  </a:cubicBezTo>
                  <a:cubicBezTo>
                    <a:pt x="17522" y="668"/>
                    <a:pt x="17578" y="707"/>
                    <a:pt x="17522" y="707"/>
                  </a:cubicBezTo>
                  <a:cubicBezTo>
                    <a:pt x="17522" y="707"/>
                    <a:pt x="17578" y="746"/>
                    <a:pt x="17578" y="746"/>
                  </a:cubicBezTo>
                  <a:cubicBezTo>
                    <a:pt x="17633" y="746"/>
                    <a:pt x="17633" y="746"/>
                    <a:pt x="17633" y="746"/>
                  </a:cubicBezTo>
                  <a:cubicBezTo>
                    <a:pt x="17688" y="746"/>
                    <a:pt x="17633" y="746"/>
                    <a:pt x="17633" y="785"/>
                  </a:cubicBezTo>
                  <a:cubicBezTo>
                    <a:pt x="17578" y="785"/>
                    <a:pt x="17522" y="785"/>
                    <a:pt x="17522" y="785"/>
                  </a:cubicBezTo>
                  <a:cubicBezTo>
                    <a:pt x="17467" y="746"/>
                    <a:pt x="17522" y="746"/>
                    <a:pt x="17578" y="746"/>
                  </a:cubicBezTo>
                  <a:cubicBezTo>
                    <a:pt x="17522" y="707"/>
                    <a:pt x="17467" y="746"/>
                    <a:pt x="17412" y="746"/>
                  </a:cubicBezTo>
                  <a:cubicBezTo>
                    <a:pt x="17467" y="785"/>
                    <a:pt x="17467" y="785"/>
                    <a:pt x="17522" y="825"/>
                  </a:cubicBezTo>
                  <a:cubicBezTo>
                    <a:pt x="17467" y="825"/>
                    <a:pt x="17357" y="746"/>
                    <a:pt x="17357" y="785"/>
                  </a:cubicBezTo>
                  <a:cubicBezTo>
                    <a:pt x="17357" y="825"/>
                    <a:pt x="17302" y="785"/>
                    <a:pt x="17302" y="785"/>
                  </a:cubicBezTo>
                  <a:cubicBezTo>
                    <a:pt x="17247" y="825"/>
                    <a:pt x="17357" y="864"/>
                    <a:pt x="17412" y="943"/>
                  </a:cubicBezTo>
                  <a:cubicBezTo>
                    <a:pt x="17412" y="943"/>
                    <a:pt x="17357" y="982"/>
                    <a:pt x="17357" y="1021"/>
                  </a:cubicBezTo>
                  <a:cubicBezTo>
                    <a:pt x="17357" y="1021"/>
                    <a:pt x="17412" y="1060"/>
                    <a:pt x="17357" y="1060"/>
                  </a:cubicBezTo>
                  <a:cubicBezTo>
                    <a:pt x="17357" y="1060"/>
                    <a:pt x="17357" y="1060"/>
                    <a:pt x="17357" y="1021"/>
                  </a:cubicBezTo>
                  <a:cubicBezTo>
                    <a:pt x="17302" y="1021"/>
                    <a:pt x="17357" y="1021"/>
                    <a:pt x="17302" y="1021"/>
                  </a:cubicBezTo>
                  <a:cubicBezTo>
                    <a:pt x="17302" y="1021"/>
                    <a:pt x="17247" y="1021"/>
                    <a:pt x="17247" y="1021"/>
                  </a:cubicBezTo>
                  <a:cubicBezTo>
                    <a:pt x="17247" y="1021"/>
                    <a:pt x="17192" y="1021"/>
                    <a:pt x="17192" y="1021"/>
                  </a:cubicBezTo>
                  <a:cubicBezTo>
                    <a:pt x="17192" y="1060"/>
                    <a:pt x="17247" y="1060"/>
                    <a:pt x="17247" y="1060"/>
                  </a:cubicBezTo>
                  <a:cubicBezTo>
                    <a:pt x="17247" y="1060"/>
                    <a:pt x="17302" y="1100"/>
                    <a:pt x="17302" y="1100"/>
                  </a:cubicBezTo>
                  <a:cubicBezTo>
                    <a:pt x="17302" y="1100"/>
                    <a:pt x="17302" y="1060"/>
                    <a:pt x="17302" y="1060"/>
                  </a:cubicBezTo>
                  <a:cubicBezTo>
                    <a:pt x="17302" y="1060"/>
                    <a:pt x="17302" y="1060"/>
                    <a:pt x="17302" y="1060"/>
                  </a:cubicBezTo>
                  <a:cubicBezTo>
                    <a:pt x="17302" y="1060"/>
                    <a:pt x="17357" y="1100"/>
                    <a:pt x="17412" y="1100"/>
                  </a:cubicBezTo>
                  <a:cubicBezTo>
                    <a:pt x="17412" y="1100"/>
                    <a:pt x="17412" y="1100"/>
                    <a:pt x="17412" y="1100"/>
                  </a:cubicBezTo>
                  <a:cubicBezTo>
                    <a:pt x="17467" y="1100"/>
                    <a:pt x="17467" y="1139"/>
                    <a:pt x="17467" y="1139"/>
                  </a:cubicBezTo>
                  <a:cubicBezTo>
                    <a:pt x="17467" y="1100"/>
                    <a:pt x="17467" y="1100"/>
                    <a:pt x="17467" y="1100"/>
                  </a:cubicBezTo>
                  <a:cubicBezTo>
                    <a:pt x="17467" y="1100"/>
                    <a:pt x="17522" y="1139"/>
                    <a:pt x="17522" y="1139"/>
                  </a:cubicBezTo>
                  <a:cubicBezTo>
                    <a:pt x="17522" y="1139"/>
                    <a:pt x="17522" y="1178"/>
                    <a:pt x="17578" y="1178"/>
                  </a:cubicBezTo>
                  <a:cubicBezTo>
                    <a:pt x="17578" y="1178"/>
                    <a:pt x="17578" y="1178"/>
                    <a:pt x="17578" y="1178"/>
                  </a:cubicBezTo>
                  <a:cubicBezTo>
                    <a:pt x="17633" y="1178"/>
                    <a:pt x="17633" y="1178"/>
                    <a:pt x="17688" y="1178"/>
                  </a:cubicBezTo>
                  <a:cubicBezTo>
                    <a:pt x="17688" y="1178"/>
                    <a:pt x="17633" y="1139"/>
                    <a:pt x="17688" y="1139"/>
                  </a:cubicBezTo>
                  <a:cubicBezTo>
                    <a:pt x="17688" y="1139"/>
                    <a:pt x="17743" y="1178"/>
                    <a:pt x="17743" y="1178"/>
                  </a:cubicBezTo>
                  <a:cubicBezTo>
                    <a:pt x="17743" y="1178"/>
                    <a:pt x="17798" y="1217"/>
                    <a:pt x="17798" y="1217"/>
                  </a:cubicBezTo>
                  <a:cubicBezTo>
                    <a:pt x="17798" y="1217"/>
                    <a:pt x="17798" y="1257"/>
                    <a:pt x="17853" y="1257"/>
                  </a:cubicBezTo>
                  <a:cubicBezTo>
                    <a:pt x="17853" y="1257"/>
                    <a:pt x="17908" y="1257"/>
                    <a:pt x="17908" y="1296"/>
                  </a:cubicBezTo>
                  <a:cubicBezTo>
                    <a:pt x="17908" y="1257"/>
                    <a:pt x="17853" y="1257"/>
                    <a:pt x="17853" y="1217"/>
                  </a:cubicBezTo>
                  <a:cubicBezTo>
                    <a:pt x="17853" y="1217"/>
                    <a:pt x="17798" y="1178"/>
                    <a:pt x="17798" y="1178"/>
                  </a:cubicBezTo>
                  <a:cubicBezTo>
                    <a:pt x="17743" y="1139"/>
                    <a:pt x="17798" y="1100"/>
                    <a:pt x="17798" y="1139"/>
                  </a:cubicBezTo>
                  <a:cubicBezTo>
                    <a:pt x="17798" y="1139"/>
                    <a:pt x="17798" y="1100"/>
                    <a:pt x="17798" y="1100"/>
                  </a:cubicBezTo>
                  <a:cubicBezTo>
                    <a:pt x="17798" y="1100"/>
                    <a:pt x="17853" y="1139"/>
                    <a:pt x="17853" y="1139"/>
                  </a:cubicBezTo>
                  <a:cubicBezTo>
                    <a:pt x="17908" y="1178"/>
                    <a:pt x="17908" y="1139"/>
                    <a:pt x="17908" y="1178"/>
                  </a:cubicBezTo>
                  <a:cubicBezTo>
                    <a:pt x="17908" y="1257"/>
                    <a:pt x="17963" y="1257"/>
                    <a:pt x="18018" y="1296"/>
                  </a:cubicBezTo>
                  <a:cubicBezTo>
                    <a:pt x="18018" y="1296"/>
                    <a:pt x="18018" y="1296"/>
                    <a:pt x="18018" y="1296"/>
                  </a:cubicBezTo>
                  <a:cubicBezTo>
                    <a:pt x="18018" y="1296"/>
                    <a:pt x="18018" y="1296"/>
                    <a:pt x="18018" y="1296"/>
                  </a:cubicBezTo>
                  <a:cubicBezTo>
                    <a:pt x="18073" y="1335"/>
                    <a:pt x="18073" y="1375"/>
                    <a:pt x="18129" y="1375"/>
                  </a:cubicBezTo>
                  <a:cubicBezTo>
                    <a:pt x="18129" y="1375"/>
                    <a:pt x="18129" y="1375"/>
                    <a:pt x="18129" y="1375"/>
                  </a:cubicBezTo>
                  <a:cubicBezTo>
                    <a:pt x="18184" y="1375"/>
                    <a:pt x="18129" y="1375"/>
                    <a:pt x="18129" y="1335"/>
                  </a:cubicBezTo>
                  <a:cubicBezTo>
                    <a:pt x="18184" y="1335"/>
                    <a:pt x="18184" y="1335"/>
                    <a:pt x="18184" y="1335"/>
                  </a:cubicBezTo>
                  <a:cubicBezTo>
                    <a:pt x="18184" y="1335"/>
                    <a:pt x="18184" y="1335"/>
                    <a:pt x="18184" y="1335"/>
                  </a:cubicBezTo>
                  <a:cubicBezTo>
                    <a:pt x="18184" y="1296"/>
                    <a:pt x="18129" y="1257"/>
                    <a:pt x="18184" y="1217"/>
                  </a:cubicBezTo>
                  <a:cubicBezTo>
                    <a:pt x="18184" y="1257"/>
                    <a:pt x="18239" y="1257"/>
                    <a:pt x="18239" y="1217"/>
                  </a:cubicBezTo>
                  <a:cubicBezTo>
                    <a:pt x="18239" y="1257"/>
                    <a:pt x="18294" y="1257"/>
                    <a:pt x="18294" y="1257"/>
                  </a:cubicBezTo>
                  <a:cubicBezTo>
                    <a:pt x="18294" y="1257"/>
                    <a:pt x="18239" y="1217"/>
                    <a:pt x="18239" y="1217"/>
                  </a:cubicBezTo>
                  <a:cubicBezTo>
                    <a:pt x="18239" y="1217"/>
                    <a:pt x="18239" y="1178"/>
                    <a:pt x="18239" y="1178"/>
                  </a:cubicBezTo>
                  <a:cubicBezTo>
                    <a:pt x="18294" y="1178"/>
                    <a:pt x="18294" y="1178"/>
                    <a:pt x="18294" y="1178"/>
                  </a:cubicBezTo>
                  <a:cubicBezTo>
                    <a:pt x="18294" y="1217"/>
                    <a:pt x="18294" y="1217"/>
                    <a:pt x="18349" y="1217"/>
                  </a:cubicBezTo>
                  <a:cubicBezTo>
                    <a:pt x="18404" y="1217"/>
                    <a:pt x="18404" y="1257"/>
                    <a:pt x="18404" y="1296"/>
                  </a:cubicBezTo>
                  <a:cubicBezTo>
                    <a:pt x="18404" y="1257"/>
                    <a:pt x="18404" y="1217"/>
                    <a:pt x="18404" y="1217"/>
                  </a:cubicBezTo>
                  <a:cubicBezTo>
                    <a:pt x="18349" y="1217"/>
                    <a:pt x="18349" y="1217"/>
                    <a:pt x="18349" y="1178"/>
                  </a:cubicBezTo>
                  <a:cubicBezTo>
                    <a:pt x="18349" y="1217"/>
                    <a:pt x="18404" y="1217"/>
                    <a:pt x="18404" y="1217"/>
                  </a:cubicBezTo>
                  <a:cubicBezTo>
                    <a:pt x="18404" y="1217"/>
                    <a:pt x="18459" y="1257"/>
                    <a:pt x="18459" y="1257"/>
                  </a:cubicBezTo>
                  <a:cubicBezTo>
                    <a:pt x="18459" y="1296"/>
                    <a:pt x="18459" y="1296"/>
                    <a:pt x="18404" y="1296"/>
                  </a:cubicBezTo>
                  <a:cubicBezTo>
                    <a:pt x="18404" y="1296"/>
                    <a:pt x="18404" y="1296"/>
                    <a:pt x="18404" y="1296"/>
                  </a:cubicBezTo>
                  <a:cubicBezTo>
                    <a:pt x="18404" y="1296"/>
                    <a:pt x="18349" y="1296"/>
                    <a:pt x="18349" y="1296"/>
                  </a:cubicBezTo>
                  <a:cubicBezTo>
                    <a:pt x="18349" y="1335"/>
                    <a:pt x="18459" y="1335"/>
                    <a:pt x="18459" y="1335"/>
                  </a:cubicBezTo>
                  <a:cubicBezTo>
                    <a:pt x="18459" y="1335"/>
                    <a:pt x="18514" y="1335"/>
                    <a:pt x="18514" y="1335"/>
                  </a:cubicBezTo>
                  <a:cubicBezTo>
                    <a:pt x="18514" y="1335"/>
                    <a:pt x="18514" y="1335"/>
                    <a:pt x="18514" y="1335"/>
                  </a:cubicBezTo>
                  <a:cubicBezTo>
                    <a:pt x="18514" y="1335"/>
                    <a:pt x="18569" y="1335"/>
                    <a:pt x="18569" y="1375"/>
                  </a:cubicBezTo>
                  <a:cubicBezTo>
                    <a:pt x="18624" y="1335"/>
                    <a:pt x="18569" y="1296"/>
                    <a:pt x="18514" y="1296"/>
                  </a:cubicBezTo>
                  <a:cubicBezTo>
                    <a:pt x="18459" y="1257"/>
                    <a:pt x="18459" y="1257"/>
                    <a:pt x="18459" y="1217"/>
                  </a:cubicBezTo>
                  <a:cubicBezTo>
                    <a:pt x="18514" y="1257"/>
                    <a:pt x="18569" y="1335"/>
                    <a:pt x="18624" y="1335"/>
                  </a:cubicBezTo>
                  <a:cubicBezTo>
                    <a:pt x="18624" y="1335"/>
                    <a:pt x="18624" y="1335"/>
                    <a:pt x="18624" y="1335"/>
                  </a:cubicBezTo>
                  <a:cubicBezTo>
                    <a:pt x="18624" y="1296"/>
                    <a:pt x="18624" y="1296"/>
                    <a:pt x="18569" y="1296"/>
                  </a:cubicBezTo>
                  <a:cubicBezTo>
                    <a:pt x="18569" y="1257"/>
                    <a:pt x="18569" y="1257"/>
                    <a:pt x="18624" y="1257"/>
                  </a:cubicBezTo>
                  <a:cubicBezTo>
                    <a:pt x="18624" y="1296"/>
                    <a:pt x="18680" y="1335"/>
                    <a:pt x="18790" y="1335"/>
                  </a:cubicBezTo>
                  <a:cubicBezTo>
                    <a:pt x="18790" y="1335"/>
                    <a:pt x="18845" y="1335"/>
                    <a:pt x="18845" y="1375"/>
                  </a:cubicBezTo>
                  <a:cubicBezTo>
                    <a:pt x="18845" y="1375"/>
                    <a:pt x="18790" y="1375"/>
                    <a:pt x="18790" y="1375"/>
                  </a:cubicBezTo>
                  <a:cubicBezTo>
                    <a:pt x="18790" y="1375"/>
                    <a:pt x="18790" y="1375"/>
                    <a:pt x="18790" y="1375"/>
                  </a:cubicBezTo>
                  <a:cubicBezTo>
                    <a:pt x="18790" y="1375"/>
                    <a:pt x="18790" y="1375"/>
                    <a:pt x="18735" y="1375"/>
                  </a:cubicBezTo>
                  <a:cubicBezTo>
                    <a:pt x="18790" y="1375"/>
                    <a:pt x="18900" y="1414"/>
                    <a:pt x="18900" y="1335"/>
                  </a:cubicBezTo>
                  <a:cubicBezTo>
                    <a:pt x="18900" y="1335"/>
                    <a:pt x="18790" y="1296"/>
                    <a:pt x="18790" y="1296"/>
                  </a:cubicBezTo>
                  <a:cubicBezTo>
                    <a:pt x="18790" y="1296"/>
                    <a:pt x="18790" y="1296"/>
                    <a:pt x="18845" y="1296"/>
                  </a:cubicBezTo>
                  <a:cubicBezTo>
                    <a:pt x="18790" y="1257"/>
                    <a:pt x="18790" y="1257"/>
                    <a:pt x="18735" y="1257"/>
                  </a:cubicBezTo>
                  <a:cubicBezTo>
                    <a:pt x="18790" y="1296"/>
                    <a:pt x="18680" y="1296"/>
                    <a:pt x="18680" y="1257"/>
                  </a:cubicBezTo>
                  <a:cubicBezTo>
                    <a:pt x="18680" y="1257"/>
                    <a:pt x="18680" y="1257"/>
                    <a:pt x="18680" y="1257"/>
                  </a:cubicBezTo>
                  <a:cubicBezTo>
                    <a:pt x="18680" y="1257"/>
                    <a:pt x="18680" y="1217"/>
                    <a:pt x="18680" y="1217"/>
                  </a:cubicBezTo>
                  <a:cubicBezTo>
                    <a:pt x="18680" y="1217"/>
                    <a:pt x="18680" y="1217"/>
                    <a:pt x="18735" y="1217"/>
                  </a:cubicBezTo>
                  <a:cubicBezTo>
                    <a:pt x="18735" y="1217"/>
                    <a:pt x="18624" y="1178"/>
                    <a:pt x="18680" y="1178"/>
                  </a:cubicBezTo>
                  <a:cubicBezTo>
                    <a:pt x="18735" y="1178"/>
                    <a:pt x="18735" y="1217"/>
                    <a:pt x="18790" y="1217"/>
                  </a:cubicBezTo>
                  <a:cubicBezTo>
                    <a:pt x="18790" y="1217"/>
                    <a:pt x="18790" y="1178"/>
                    <a:pt x="18790" y="1178"/>
                  </a:cubicBezTo>
                  <a:cubicBezTo>
                    <a:pt x="18900" y="1139"/>
                    <a:pt x="18790" y="1217"/>
                    <a:pt x="18790" y="1217"/>
                  </a:cubicBezTo>
                  <a:cubicBezTo>
                    <a:pt x="18790" y="1257"/>
                    <a:pt x="18845" y="1296"/>
                    <a:pt x="18900" y="1296"/>
                  </a:cubicBezTo>
                  <a:cubicBezTo>
                    <a:pt x="18900" y="1296"/>
                    <a:pt x="18845" y="1257"/>
                    <a:pt x="18845" y="1257"/>
                  </a:cubicBezTo>
                  <a:cubicBezTo>
                    <a:pt x="18900" y="1257"/>
                    <a:pt x="18900" y="1296"/>
                    <a:pt x="18900" y="1296"/>
                  </a:cubicBezTo>
                  <a:cubicBezTo>
                    <a:pt x="18955" y="1296"/>
                    <a:pt x="19010" y="1296"/>
                    <a:pt x="19065" y="1335"/>
                  </a:cubicBezTo>
                  <a:cubicBezTo>
                    <a:pt x="19065" y="1335"/>
                    <a:pt x="19176" y="1375"/>
                    <a:pt x="19231" y="1375"/>
                  </a:cubicBezTo>
                  <a:cubicBezTo>
                    <a:pt x="19231" y="1335"/>
                    <a:pt x="19176" y="1335"/>
                    <a:pt x="19176" y="1296"/>
                  </a:cubicBezTo>
                  <a:cubicBezTo>
                    <a:pt x="19120" y="1296"/>
                    <a:pt x="19176" y="1296"/>
                    <a:pt x="19120" y="1296"/>
                  </a:cubicBezTo>
                  <a:cubicBezTo>
                    <a:pt x="19120" y="1296"/>
                    <a:pt x="19065" y="1296"/>
                    <a:pt x="19065" y="1296"/>
                  </a:cubicBezTo>
                  <a:cubicBezTo>
                    <a:pt x="19065" y="1296"/>
                    <a:pt x="19010" y="1296"/>
                    <a:pt x="19010" y="1296"/>
                  </a:cubicBezTo>
                  <a:cubicBezTo>
                    <a:pt x="19010" y="1257"/>
                    <a:pt x="18955" y="1257"/>
                    <a:pt x="18955" y="1217"/>
                  </a:cubicBezTo>
                  <a:cubicBezTo>
                    <a:pt x="18955" y="1178"/>
                    <a:pt x="19010" y="1257"/>
                    <a:pt x="19010" y="1257"/>
                  </a:cubicBezTo>
                  <a:cubicBezTo>
                    <a:pt x="19065" y="1296"/>
                    <a:pt x="19065" y="1257"/>
                    <a:pt x="19065" y="1257"/>
                  </a:cubicBezTo>
                  <a:cubicBezTo>
                    <a:pt x="19120" y="1257"/>
                    <a:pt x="19231" y="1296"/>
                    <a:pt x="19286" y="1335"/>
                  </a:cubicBezTo>
                  <a:cubicBezTo>
                    <a:pt x="19286" y="1335"/>
                    <a:pt x="19286" y="1296"/>
                    <a:pt x="19286" y="1296"/>
                  </a:cubicBezTo>
                  <a:cubicBezTo>
                    <a:pt x="19286" y="1296"/>
                    <a:pt x="19286" y="1296"/>
                    <a:pt x="19286" y="1257"/>
                  </a:cubicBezTo>
                  <a:cubicBezTo>
                    <a:pt x="19341" y="1217"/>
                    <a:pt x="19341" y="1217"/>
                    <a:pt x="19341" y="1217"/>
                  </a:cubicBezTo>
                  <a:cubicBezTo>
                    <a:pt x="19286" y="1178"/>
                    <a:pt x="19286" y="1178"/>
                    <a:pt x="19286" y="1178"/>
                  </a:cubicBezTo>
                  <a:cubicBezTo>
                    <a:pt x="19341" y="1178"/>
                    <a:pt x="19341" y="1178"/>
                    <a:pt x="19396" y="1178"/>
                  </a:cubicBezTo>
                  <a:cubicBezTo>
                    <a:pt x="19341" y="1178"/>
                    <a:pt x="19286" y="1139"/>
                    <a:pt x="19286" y="1100"/>
                  </a:cubicBezTo>
                  <a:cubicBezTo>
                    <a:pt x="19286" y="1100"/>
                    <a:pt x="19231" y="1100"/>
                    <a:pt x="19231" y="1100"/>
                  </a:cubicBezTo>
                  <a:cubicBezTo>
                    <a:pt x="19176" y="1100"/>
                    <a:pt x="19176" y="1060"/>
                    <a:pt x="19120" y="1060"/>
                  </a:cubicBezTo>
                  <a:cubicBezTo>
                    <a:pt x="19065" y="1021"/>
                    <a:pt x="19065" y="982"/>
                    <a:pt x="19010" y="943"/>
                  </a:cubicBezTo>
                  <a:cubicBezTo>
                    <a:pt x="18955" y="903"/>
                    <a:pt x="18900" y="864"/>
                    <a:pt x="18900" y="825"/>
                  </a:cubicBezTo>
                  <a:cubicBezTo>
                    <a:pt x="18735" y="589"/>
                    <a:pt x="18569" y="353"/>
                    <a:pt x="18404" y="157"/>
                  </a:cubicBezTo>
                  <a:cubicBezTo>
                    <a:pt x="18404" y="118"/>
                    <a:pt x="18349" y="39"/>
                    <a:pt x="18294" y="0"/>
                  </a:cubicBezTo>
                  <a:cubicBezTo>
                    <a:pt x="18294" y="0"/>
                    <a:pt x="18129" y="0"/>
                    <a:pt x="18073" y="0"/>
                  </a:cubicBezTo>
                  <a:cubicBezTo>
                    <a:pt x="17743" y="0"/>
                    <a:pt x="17357" y="0"/>
                    <a:pt x="17027" y="0"/>
                  </a:cubicBezTo>
                  <a:cubicBezTo>
                    <a:pt x="16751" y="0"/>
                    <a:pt x="16476" y="0"/>
                    <a:pt x="16200" y="0"/>
                  </a:cubicBezTo>
                  <a:cubicBezTo>
                    <a:pt x="16200" y="39"/>
                    <a:pt x="16200" y="39"/>
                    <a:pt x="16200" y="39"/>
                  </a:cubicBezTo>
                  <a:close/>
                  <a:moveTo>
                    <a:pt x="19782" y="1728"/>
                  </a:moveTo>
                  <a:cubicBezTo>
                    <a:pt x="19837" y="1728"/>
                    <a:pt x="19837" y="1767"/>
                    <a:pt x="19782" y="1767"/>
                  </a:cubicBezTo>
                  <a:cubicBezTo>
                    <a:pt x="19837" y="1767"/>
                    <a:pt x="19837" y="1767"/>
                    <a:pt x="19837" y="1807"/>
                  </a:cubicBezTo>
                  <a:cubicBezTo>
                    <a:pt x="19892" y="1767"/>
                    <a:pt x="19837" y="1807"/>
                    <a:pt x="19892" y="1846"/>
                  </a:cubicBezTo>
                  <a:cubicBezTo>
                    <a:pt x="19892" y="1846"/>
                    <a:pt x="19837" y="1846"/>
                    <a:pt x="19837" y="1846"/>
                  </a:cubicBezTo>
                  <a:cubicBezTo>
                    <a:pt x="19892" y="1846"/>
                    <a:pt x="19837" y="1846"/>
                    <a:pt x="19837" y="1885"/>
                  </a:cubicBezTo>
                  <a:cubicBezTo>
                    <a:pt x="19892" y="1924"/>
                    <a:pt x="19947" y="1964"/>
                    <a:pt x="19947" y="2003"/>
                  </a:cubicBezTo>
                  <a:cubicBezTo>
                    <a:pt x="20002" y="2003"/>
                    <a:pt x="20112" y="2121"/>
                    <a:pt x="20112" y="2121"/>
                  </a:cubicBezTo>
                  <a:cubicBezTo>
                    <a:pt x="20112" y="2121"/>
                    <a:pt x="20167" y="2121"/>
                    <a:pt x="20112" y="2121"/>
                  </a:cubicBezTo>
                  <a:cubicBezTo>
                    <a:pt x="20112" y="2081"/>
                    <a:pt x="20057" y="2042"/>
                    <a:pt x="20057" y="2042"/>
                  </a:cubicBezTo>
                  <a:cubicBezTo>
                    <a:pt x="20057" y="2042"/>
                    <a:pt x="20112" y="2042"/>
                    <a:pt x="20112" y="2081"/>
                  </a:cubicBezTo>
                  <a:cubicBezTo>
                    <a:pt x="20167" y="2081"/>
                    <a:pt x="20167" y="2081"/>
                    <a:pt x="20222" y="2081"/>
                  </a:cubicBezTo>
                  <a:cubicBezTo>
                    <a:pt x="20222" y="2121"/>
                    <a:pt x="20278" y="2081"/>
                    <a:pt x="20333" y="2121"/>
                  </a:cubicBezTo>
                  <a:cubicBezTo>
                    <a:pt x="20333" y="2121"/>
                    <a:pt x="20388" y="2160"/>
                    <a:pt x="20388" y="2199"/>
                  </a:cubicBezTo>
                  <a:cubicBezTo>
                    <a:pt x="20388" y="2199"/>
                    <a:pt x="20388" y="2199"/>
                    <a:pt x="20333" y="2239"/>
                  </a:cubicBezTo>
                  <a:cubicBezTo>
                    <a:pt x="20333" y="2239"/>
                    <a:pt x="20388" y="2239"/>
                    <a:pt x="20388" y="2278"/>
                  </a:cubicBezTo>
                  <a:cubicBezTo>
                    <a:pt x="20388" y="2278"/>
                    <a:pt x="20443" y="2278"/>
                    <a:pt x="20498" y="2317"/>
                  </a:cubicBezTo>
                  <a:cubicBezTo>
                    <a:pt x="20498" y="2317"/>
                    <a:pt x="20498" y="2278"/>
                    <a:pt x="20553" y="2317"/>
                  </a:cubicBezTo>
                  <a:cubicBezTo>
                    <a:pt x="20553" y="2317"/>
                    <a:pt x="20553" y="2317"/>
                    <a:pt x="20553" y="2317"/>
                  </a:cubicBezTo>
                  <a:cubicBezTo>
                    <a:pt x="20553" y="2317"/>
                    <a:pt x="20553" y="2278"/>
                    <a:pt x="20608" y="2278"/>
                  </a:cubicBezTo>
                  <a:cubicBezTo>
                    <a:pt x="20663" y="2278"/>
                    <a:pt x="20663" y="2278"/>
                    <a:pt x="20663" y="2317"/>
                  </a:cubicBezTo>
                  <a:cubicBezTo>
                    <a:pt x="20718" y="2317"/>
                    <a:pt x="20718" y="2278"/>
                    <a:pt x="20773" y="2278"/>
                  </a:cubicBezTo>
                  <a:cubicBezTo>
                    <a:pt x="20773" y="2278"/>
                    <a:pt x="20773" y="2278"/>
                    <a:pt x="20829" y="2278"/>
                  </a:cubicBezTo>
                  <a:cubicBezTo>
                    <a:pt x="20773" y="2199"/>
                    <a:pt x="20884" y="2199"/>
                    <a:pt x="20829" y="2121"/>
                  </a:cubicBezTo>
                  <a:cubicBezTo>
                    <a:pt x="20829" y="2121"/>
                    <a:pt x="20829" y="2121"/>
                    <a:pt x="20829" y="2081"/>
                  </a:cubicBezTo>
                  <a:cubicBezTo>
                    <a:pt x="20829" y="2042"/>
                    <a:pt x="20829" y="2003"/>
                    <a:pt x="20773" y="2042"/>
                  </a:cubicBezTo>
                  <a:cubicBezTo>
                    <a:pt x="20773" y="2003"/>
                    <a:pt x="20718" y="1964"/>
                    <a:pt x="20663" y="1924"/>
                  </a:cubicBezTo>
                  <a:cubicBezTo>
                    <a:pt x="20663" y="1924"/>
                    <a:pt x="20608" y="1885"/>
                    <a:pt x="20608" y="1885"/>
                  </a:cubicBezTo>
                  <a:cubicBezTo>
                    <a:pt x="20608" y="1885"/>
                    <a:pt x="20608" y="1885"/>
                    <a:pt x="20553" y="1885"/>
                  </a:cubicBezTo>
                  <a:cubicBezTo>
                    <a:pt x="20553" y="1846"/>
                    <a:pt x="20498" y="1846"/>
                    <a:pt x="20498" y="1846"/>
                  </a:cubicBezTo>
                  <a:cubicBezTo>
                    <a:pt x="20443" y="1807"/>
                    <a:pt x="20498" y="1807"/>
                    <a:pt x="20443" y="1807"/>
                  </a:cubicBezTo>
                  <a:cubicBezTo>
                    <a:pt x="20443" y="1807"/>
                    <a:pt x="20388" y="1767"/>
                    <a:pt x="20388" y="1767"/>
                  </a:cubicBezTo>
                  <a:cubicBezTo>
                    <a:pt x="20388" y="1767"/>
                    <a:pt x="20388" y="1767"/>
                    <a:pt x="20333" y="1767"/>
                  </a:cubicBezTo>
                  <a:cubicBezTo>
                    <a:pt x="20333" y="1767"/>
                    <a:pt x="20333" y="1728"/>
                    <a:pt x="20333" y="1689"/>
                  </a:cubicBezTo>
                  <a:cubicBezTo>
                    <a:pt x="20333" y="1689"/>
                    <a:pt x="20333" y="1689"/>
                    <a:pt x="20278" y="1649"/>
                  </a:cubicBezTo>
                  <a:cubicBezTo>
                    <a:pt x="20222" y="1610"/>
                    <a:pt x="20112" y="1532"/>
                    <a:pt x="20112" y="1453"/>
                  </a:cubicBezTo>
                  <a:cubicBezTo>
                    <a:pt x="20057" y="1492"/>
                    <a:pt x="20057" y="1492"/>
                    <a:pt x="20002" y="1492"/>
                  </a:cubicBezTo>
                  <a:cubicBezTo>
                    <a:pt x="20002" y="1532"/>
                    <a:pt x="19947" y="1492"/>
                    <a:pt x="19947" y="1532"/>
                  </a:cubicBezTo>
                  <a:cubicBezTo>
                    <a:pt x="19947" y="1532"/>
                    <a:pt x="19947" y="1571"/>
                    <a:pt x="19947" y="1571"/>
                  </a:cubicBezTo>
                  <a:cubicBezTo>
                    <a:pt x="19947" y="1610"/>
                    <a:pt x="19892" y="1610"/>
                    <a:pt x="19892" y="1610"/>
                  </a:cubicBezTo>
                  <a:cubicBezTo>
                    <a:pt x="19892" y="1610"/>
                    <a:pt x="19837" y="1610"/>
                    <a:pt x="19837" y="1610"/>
                  </a:cubicBezTo>
                  <a:cubicBezTo>
                    <a:pt x="19892" y="1610"/>
                    <a:pt x="19947" y="1689"/>
                    <a:pt x="20002" y="1728"/>
                  </a:cubicBezTo>
                  <a:cubicBezTo>
                    <a:pt x="19947" y="1728"/>
                    <a:pt x="19892" y="1689"/>
                    <a:pt x="19837" y="1689"/>
                  </a:cubicBezTo>
                  <a:cubicBezTo>
                    <a:pt x="19782" y="1689"/>
                    <a:pt x="19782" y="1689"/>
                    <a:pt x="19782" y="1728"/>
                  </a:cubicBezTo>
                  <a:close/>
                  <a:moveTo>
                    <a:pt x="17137" y="668"/>
                  </a:moveTo>
                  <a:cubicBezTo>
                    <a:pt x="17082" y="628"/>
                    <a:pt x="17137" y="628"/>
                    <a:pt x="17137" y="589"/>
                  </a:cubicBezTo>
                  <a:cubicBezTo>
                    <a:pt x="17082" y="589"/>
                    <a:pt x="17082" y="589"/>
                    <a:pt x="17082" y="628"/>
                  </a:cubicBezTo>
                  <a:cubicBezTo>
                    <a:pt x="17082" y="589"/>
                    <a:pt x="17082" y="628"/>
                    <a:pt x="17082" y="628"/>
                  </a:cubicBezTo>
                  <a:cubicBezTo>
                    <a:pt x="17082" y="668"/>
                    <a:pt x="16916" y="550"/>
                    <a:pt x="16916" y="511"/>
                  </a:cubicBezTo>
                  <a:cubicBezTo>
                    <a:pt x="16971" y="550"/>
                    <a:pt x="16916" y="471"/>
                    <a:pt x="16916" y="471"/>
                  </a:cubicBezTo>
                  <a:cubicBezTo>
                    <a:pt x="16971" y="432"/>
                    <a:pt x="16971" y="589"/>
                    <a:pt x="17027" y="589"/>
                  </a:cubicBezTo>
                  <a:cubicBezTo>
                    <a:pt x="17027" y="511"/>
                    <a:pt x="16971" y="471"/>
                    <a:pt x="16916" y="471"/>
                  </a:cubicBezTo>
                  <a:cubicBezTo>
                    <a:pt x="16861" y="432"/>
                    <a:pt x="16861" y="432"/>
                    <a:pt x="16916" y="511"/>
                  </a:cubicBezTo>
                  <a:cubicBezTo>
                    <a:pt x="16916" y="511"/>
                    <a:pt x="16861" y="511"/>
                    <a:pt x="16861" y="511"/>
                  </a:cubicBezTo>
                  <a:cubicBezTo>
                    <a:pt x="16861" y="471"/>
                    <a:pt x="16861" y="471"/>
                    <a:pt x="16806" y="471"/>
                  </a:cubicBezTo>
                  <a:cubicBezTo>
                    <a:pt x="16806" y="432"/>
                    <a:pt x="16806" y="471"/>
                    <a:pt x="16751" y="471"/>
                  </a:cubicBezTo>
                  <a:cubicBezTo>
                    <a:pt x="16751" y="471"/>
                    <a:pt x="16696" y="471"/>
                    <a:pt x="16696" y="471"/>
                  </a:cubicBezTo>
                  <a:cubicBezTo>
                    <a:pt x="16641" y="511"/>
                    <a:pt x="16641" y="511"/>
                    <a:pt x="16641" y="511"/>
                  </a:cubicBezTo>
                  <a:cubicBezTo>
                    <a:pt x="16641" y="550"/>
                    <a:pt x="16696" y="628"/>
                    <a:pt x="16751" y="628"/>
                  </a:cubicBezTo>
                  <a:cubicBezTo>
                    <a:pt x="16751" y="628"/>
                    <a:pt x="16751" y="589"/>
                    <a:pt x="16806" y="628"/>
                  </a:cubicBezTo>
                  <a:cubicBezTo>
                    <a:pt x="16806" y="628"/>
                    <a:pt x="16861" y="628"/>
                    <a:pt x="16861" y="668"/>
                  </a:cubicBezTo>
                  <a:cubicBezTo>
                    <a:pt x="16916" y="707"/>
                    <a:pt x="16916" y="707"/>
                    <a:pt x="16916" y="746"/>
                  </a:cubicBezTo>
                  <a:cubicBezTo>
                    <a:pt x="16916" y="785"/>
                    <a:pt x="16971" y="785"/>
                    <a:pt x="17027" y="825"/>
                  </a:cubicBezTo>
                  <a:cubicBezTo>
                    <a:pt x="17027" y="864"/>
                    <a:pt x="17027" y="943"/>
                    <a:pt x="17082" y="943"/>
                  </a:cubicBezTo>
                  <a:cubicBezTo>
                    <a:pt x="17137" y="903"/>
                    <a:pt x="17027" y="864"/>
                    <a:pt x="17027" y="825"/>
                  </a:cubicBezTo>
                  <a:cubicBezTo>
                    <a:pt x="17027" y="785"/>
                    <a:pt x="17082" y="825"/>
                    <a:pt x="17082" y="785"/>
                  </a:cubicBezTo>
                  <a:cubicBezTo>
                    <a:pt x="17137" y="746"/>
                    <a:pt x="17082" y="746"/>
                    <a:pt x="17082" y="746"/>
                  </a:cubicBezTo>
                  <a:cubicBezTo>
                    <a:pt x="17137" y="746"/>
                    <a:pt x="17137" y="746"/>
                    <a:pt x="17137" y="707"/>
                  </a:cubicBezTo>
                  <a:cubicBezTo>
                    <a:pt x="17137" y="707"/>
                    <a:pt x="17137" y="668"/>
                    <a:pt x="17137" y="668"/>
                  </a:cubicBezTo>
                  <a:close/>
                  <a:moveTo>
                    <a:pt x="10359" y="6991"/>
                  </a:moveTo>
                  <a:cubicBezTo>
                    <a:pt x="10304" y="6991"/>
                    <a:pt x="10304" y="6991"/>
                    <a:pt x="10304" y="6991"/>
                  </a:cubicBezTo>
                  <a:cubicBezTo>
                    <a:pt x="10359" y="6991"/>
                    <a:pt x="10414" y="7030"/>
                    <a:pt x="10414" y="7030"/>
                  </a:cubicBezTo>
                  <a:cubicBezTo>
                    <a:pt x="10469" y="7030"/>
                    <a:pt x="10469" y="7069"/>
                    <a:pt x="10469" y="7069"/>
                  </a:cubicBezTo>
                  <a:cubicBezTo>
                    <a:pt x="10524" y="7108"/>
                    <a:pt x="10635" y="7108"/>
                    <a:pt x="10635" y="7069"/>
                  </a:cubicBezTo>
                  <a:cubicBezTo>
                    <a:pt x="10635" y="7069"/>
                    <a:pt x="10580" y="7069"/>
                    <a:pt x="10580" y="7030"/>
                  </a:cubicBezTo>
                  <a:cubicBezTo>
                    <a:pt x="10524" y="7030"/>
                    <a:pt x="10524" y="6991"/>
                    <a:pt x="10524" y="6991"/>
                  </a:cubicBezTo>
                  <a:cubicBezTo>
                    <a:pt x="10469" y="6991"/>
                    <a:pt x="10469" y="6991"/>
                    <a:pt x="10469" y="6991"/>
                  </a:cubicBezTo>
                  <a:cubicBezTo>
                    <a:pt x="10469" y="6991"/>
                    <a:pt x="10414" y="6991"/>
                    <a:pt x="10414" y="6991"/>
                  </a:cubicBezTo>
                  <a:cubicBezTo>
                    <a:pt x="10414" y="6991"/>
                    <a:pt x="10359" y="6991"/>
                    <a:pt x="10359" y="6991"/>
                  </a:cubicBezTo>
                  <a:close/>
                  <a:moveTo>
                    <a:pt x="6502" y="4831"/>
                  </a:moveTo>
                  <a:cubicBezTo>
                    <a:pt x="6502" y="4831"/>
                    <a:pt x="6502" y="4831"/>
                    <a:pt x="6557" y="4870"/>
                  </a:cubicBezTo>
                  <a:cubicBezTo>
                    <a:pt x="6557" y="4831"/>
                    <a:pt x="6557" y="4831"/>
                    <a:pt x="6502" y="4831"/>
                  </a:cubicBezTo>
                  <a:close/>
                  <a:moveTo>
                    <a:pt x="21214" y="14649"/>
                  </a:moveTo>
                  <a:cubicBezTo>
                    <a:pt x="21269" y="14649"/>
                    <a:pt x="21269" y="14609"/>
                    <a:pt x="21269" y="14649"/>
                  </a:cubicBezTo>
                  <a:cubicBezTo>
                    <a:pt x="21324" y="14649"/>
                    <a:pt x="21324" y="14649"/>
                    <a:pt x="21324" y="14649"/>
                  </a:cubicBezTo>
                  <a:cubicBezTo>
                    <a:pt x="21324" y="14649"/>
                    <a:pt x="21380" y="14688"/>
                    <a:pt x="21380" y="14688"/>
                  </a:cubicBezTo>
                  <a:cubicBezTo>
                    <a:pt x="21380" y="14688"/>
                    <a:pt x="21380" y="14688"/>
                    <a:pt x="21380" y="14688"/>
                  </a:cubicBezTo>
                  <a:cubicBezTo>
                    <a:pt x="21435" y="14688"/>
                    <a:pt x="21435" y="14688"/>
                    <a:pt x="21435" y="14688"/>
                  </a:cubicBezTo>
                  <a:cubicBezTo>
                    <a:pt x="21435" y="14649"/>
                    <a:pt x="21490" y="14688"/>
                    <a:pt x="21490" y="14688"/>
                  </a:cubicBezTo>
                  <a:cubicBezTo>
                    <a:pt x="21490" y="14688"/>
                    <a:pt x="21490" y="14649"/>
                    <a:pt x="21545" y="14688"/>
                  </a:cubicBezTo>
                  <a:cubicBezTo>
                    <a:pt x="21545" y="14688"/>
                    <a:pt x="21545" y="14688"/>
                    <a:pt x="21545" y="14688"/>
                  </a:cubicBezTo>
                  <a:cubicBezTo>
                    <a:pt x="21545" y="14570"/>
                    <a:pt x="21545" y="14452"/>
                    <a:pt x="21545" y="14335"/>
                  </a:cubicBezTo>
                  <a:cubicBezTo>
                    <a:pt x="21545" y="14020"/>
                    <a:pt x="21545" y="13706"/>
                    <a:pt x="21545" y="13392"/>
                  </a:cubicBezTo>
                  <a:cubicBezTo>
                    <a:pt x="21545" y="12921"/>
                    <a:pt x="21545" y="12449"/>
                    <a:pt x="21545" y="11978"/>
                  </a:cubicBezTo>
                  <a:cubicBezTo>
                    <a:pt x="21545" y="11428"/>
                    <a:pt x="21545" y="10839"/>
                    <a:pt x="21545" y="10289"/>
                  </a:cubicBezTo>
                  <a:cubicBezTo>
                    <a:pt x="21545" y="9661"/>
                    <a:pt x="21545" y="9033"/>
                    <a:pt x="21545" y="8404"/>
                  </a:cubicBezTo>
                  <a:cubicBezTo>
                    <a:pt x="21545" y="7815"/>
                    <a:pt x="21545" y="7187"/>
                    <a:pt x="21545" y="6559"/>
                  </a:cubicBezTo>
                  <a:cubicBezTo>
                    <a:pt x="21545" y="6009"/>
                    <a:pt x="21545" y="5420"/>
                    <a:pt x="21545" y="4870"/>
                  </a:cubicBezTo>
                  <a:cubicBezTo>
                    <a:pt x="21545" y="4399"/>
                    <a:pt x="21545" y="3927"/>
                    <a:pt x="21545" y="3495"/>
                  </a:cubicBezTo>
                  <a:cubicBezTo>
                    <a:pt x="21545" y="3181"/>
                    <a:pt x="21545" y="2867"/>
                    <a:pt x="21545" y="2553"/>
                  </a:cubicBezTo>
                  <a:cubicBezTo>
                    <a:pt x="21545" y="2474"/>
                    <a:pt x="21545" y="2396"/>
                    <a:pt x="21545" y="2317"/>
                  </a:cubicBezTo>
                  <a:cubicBezTo>
                    <a:pt x="21545" y="2239"/>
                    <a:pt x="21600" y="2239"/>
                    <a:pt x="21490" y="2239"/>
                  </a:cubicBezTo>
                  <a:cubicBezTo>
                    <a:pt x="21435" y="2199"/>
                    <a:pt x="21324" y="2199"/>
                    <a:pt x="21269" y="2199"/>
                  </a:cubicBezTo>
                  <a:cubicBezTo>
                    <a:pt x="21269" y="2199"/>
                    <a:pt x="21269" y="2160"/>
                    <a:pt x="21269" y="2160"/>
                  </a:cubicBezTo>
                  <a:cubicBezTo>
                    <a:pt x="21214" y="2160"/>
                    <a:pt x="21214" y="2160"/>
                    <a:pt x="21214" y="2160"/>
                  </a:cubicBezTo>
                  <a:cubicBezTo>
                    <a:pt x="21159" y="2160"/>
                    <a:pt x="21159" y="2160"/>
                    <a:pt x="21159" y="2121"/>
                  </a:cubicBezTo>
                  <a:cubicBezTo>
                    <a:pt x="21104" y="2160"/>
                    <a:pt x="21104" y="2121"/>
                    <a:pt x="21104" y="2121"/>
                  </a:cubicBezTo>
                  <a:cubicBezTo>
                    <a:pt x="21104" y="2121"/>
                    <a:pt x="21049" y="2121"/>
                    <a:pt x="21049" y="2121"/>
                  </a:cubicBezTo>
                  <a:cubicBezTo>
                    <a:pt x="21049" y="2121"/>
                    <a:pt x="20994" y="2121"/>
                    <a:pt x="20994" y="2121"/>
                  </a:cubicBezTo>
                  <a:cubicBezTo>
                    <a:pt x="20884" y="2160"/>
                    <a:pt x="20994" y="2239"/>
                    <a:pt x="20939" y="2278"/>
                  </a:cubicBezTo>
                  <a:cubicBezTo>
                    <a:pt x="20939" y="2278"/>
                    <a:pt x="20939" y="2239"/>
                    <a:pt x="20939" y="2278"/>
                  </a:cubicBezTo>
                  <a:cubicBezTo>
                    <a:pt x="20884" y="2317"/>
                    <a:pt x="20939" y="2317"/>
                    <a:pt x="20884" y="2317"/>
                  </a:cubicBezTo>
                  <a:cubicBezTo>
                    <a:pt x="20829" y="2356"/>
                    <a:pt x="20718" y="2278"/>
                    <a:pt x="20663" y="2356"/>
                  </a:cubicBezTo>
                  <a:cubicBezTo>
                    <a:pt x="20663" y="2356"/>
                    <a:pt x="20663" y="2396"/>
                    <a:pt x="20663" y="2435"/>
                  </a:cubicBezTo>
                  <a:cubicBezTo>
                    <a:pt x="20663" y="2435"/>
                    <a:pt x="20663" y="2435"/>
                    <a:pt x="20718" y="2435"/>
                  </a:cubicBezTo>
                  <a:cubicBezTo>
                    <a:pt x="20718" y="2474"/>
                    <a:pt x="20718" y="2474"/>
                    <a:pt x="20718" y="2474"/>
                  </a:cubicBezTo>
                  <a:cubicBezTo>
                    <a:pt x="20773" y="2553"/>
                    <a:pt x="20773" y="2592"/>
                    <a:pt x="20829" y="2671"/>
                  </a:cubicBezTo>
                  <a:cubicBezTo>
                    <a:pt x="20829" y="2671"/>
                    <a:pt x="20829" y="2671"/>
                    <a:pt x="20884" y="2710"/>
                  </a:cubicBezTo>
                  <a:cubicBezTo>
                    <a:pt x="20884" y="2749"/>
                    <a:pt x="20884" y="2788"/>
                    <a:pt x="20884" y="2828"/>
                  </a:cubicBezTo>
                  <a:cubicBezTo>
                    <a:pt x="20884" y="2867"/>
                    <a:pt x="20884" y="2867"/>
                    <a:pt x="20884" y="2906"/>
                  </a:cubicBezTo>
                  <a:cubicBezTo>
                    <a:pt x="20939" y="2906"/>
                    <a:pt x="20939" y="2906"/>
                    <a:pt x="20939" y="2906"/>
                  </a:cubicBezTo>
                  <a:cubicBezTo>
                    <a:pt x="20994" y="2906"/>
                    <a:pt x="20939" y="2906"/>
                    <a:pt x="20939" y="2867"/>
                  </a:cubicBezTo>
                  <a:cubicBezTo>
                    <a:pt x="20939" y="2828"/>
                    <a:pt x="20939" y="2828"/>
                    <a:pt x="20994" y="2867"/>
                  </a:cubicBezTo>
                  <a:cubicBezTo>
                    <a:pt x="21049" y="2867"/>
                    <a:pt x="21049" y="2906"/>
                    <a:pt x="21049" y="2906"/>
                  </a:cubicBezTo>
                  <a:cubicBezTo>
                    <a:pt x="21049" y="2945"/>
                    <a:pt x="21049" y="3103"/>
                    <a:pt x="21104" y="3103"/>
                  </a:cubicBezTo>
                  <a:cubicBezTo>
                    <a:pt x="20994" y="3103"/>
                    <a:pt x="20939" y="3181"/>
                    <a:pt x="20884" y="3260"/>
                  </a:cubicBezTo>
                  <a:cubicBezTo>
                    <a:pt x="20829" y="3299"/>
                    <a:pt x="20773" y="3299"/>
                    <a:pt x="20663" y="3338"/>
                  </a:cubicBezTo>
                  <a:cubicBezTo>
                    <a:pt x="20608" y="3338"/>
                    <a:pt x="20553" y="3260"/>
                    <a:pt x="20498" y="3338"/>
                  </a:cubicBezTo>
                  <a:cubicBezTo>
                    <a:pt x="20443" y="3377"/>
                    <a:pt x="20553" y="3456"/>
                    <a:pt x="20553" y="3495"/>
                  </a:cubicBezTo>
                  <a:cubicBezTo>
                    <a:pt x="20553" y="3574"/>
                    <a:pt x="20553" y="3652"/>
                    <a:pt x="20443" y="3652"/>
                  </a:cubicBezTo>
                  <a:cubicBezTo>
                    <a:pt x="20388" y="3692"/>
                    <a:pt x="20278" y="3652"/>
                    <a:pt x="20167" y="3613"/>
                  </a:cubicBezTo>
                  <a:cubicBezTo>
                    <a:pt x="20057" y="3613"/>
                    <a:pt x="20167" y="3535"/>
                    <a:pt x="20112" y="3495"/>
                  </a:cubicBezTo>
                  <a:cubicBezTo>
                    <a:pt x="20112" y="3456"/>
                    <a:pt x="20112" y="3417"/>
                    <a:pt x="20112" y="3417"/>
                  </a:cubicBezTo>
                  <a:cubicBezTo>
                    <a:pt x="20112" y="3377"/>
                    <a:pt x="20167" y="3338"/>
                    <a:pt x="20167" y="3299"/>
                  </a:cubicBezTo>
                  <a:cubicBezTo>
                    <a:pt x="20222" y="3299"/>
                    <a:pt x="20278" y="3338"/>
                    <a:pt x="20278" y="3299"/>
                  </a:cubicBezTo>
                  <a:cubicBezTo>
                    <a:pt x="20333" y="3299"/>
                    <a:pt x="20278" y="3260"/>
                    <a:pt x="20278" y="3220"/>
                  </a:cubicBezTo>
                  <a:cubicBezTo>
                    <a:pt x="20222" y="3181"/>
                    <a:pt x="20112" y="3063"/>
                    <a:pt x="20002" y="3063"/>
                  </a:cubicBezTo>
                  <a:cubicBezTo>
                    <a:pt x="20057" y="3063"/>
                    <a:pt x="20112" y="3024"/>
                    <a:pt x="20167" y="3024"/>
                  </a:cubicBezTo>
                  <a:cubicBezTo>
                    <a:pt x="20167" y="3024"/>
                    <a:pt x="20222" y="3024"/>
                    <a:pt x="20222" y="3024"/>
                  </a:cubicBezTo>
                  <a:cubicBezTo>
                    <a:pt x="20167" y="3024"/>
                    <a:pt x="20167" y="3024"/>
                    <a:pt x="20167" y="3024"/>
                  </a:cubicBezTo>
                  <a:cubicBezTo>
                    <a:pt x="20057" y="2985"/>
                    <a:pt x="19947" y="3024"/>
                    <a:pt x="19837" y="3063"/>
                  </a:cubicBezTo>
                  <a:cubicBezTo>
                    <a:pt x="19727" y="3103"/>
                    <a:pt x="19671" y="3103"/>
                    <a:pt x="19727" y="3181"/>
                  </a:cubicBezTo>
                  <a:cubicBezTo>
                    <a:pt x="19727" y="3181"/>
                    <a:pt x="19727" y="3220"/>
                    <a:pt x="19727" y="3220"/>
                  </a:cubicBezTo>
                  <a:cubicBezTo>
                    <a:pt x="19727" y="3220"/>
                    <a:pt x="19727" y="3220"/>
                    <a:pt x="19782" y="3220"/>
                  </a:cubicBezTo>
                  <a:cubicBezTo>
                    <a:pt x="19782" y="3260"/>
                    <a:pt x="19782" y="3260"/>
                    <a:pt x="19782" y="3260"/>
                  </a:cubicBezTo>
                  <a:cubicBezTo>
                    <a:pt x="19782" y="3260"/>
                    <a:pt x="19782" y="3299"/>
                    <a:pt x="19727" y="3260"/>
                  </a:cubicBezTo>
                  <a:cubicBezTo>
                    <a:pt x="19782" y="3260"/>
                    <a:pt x="19727" y="3260"/>
                    <a:pt x="19727" y="3220"/>
                  </a:cubicBezTo>
                  <a:cubicBezTo>
                    <a:pt x="19671" y="3220"/>
                    <a:pt x="19671" y="3181"/>
                    <a:pt x="19671" y="3181"/>
                  </a:cubicBezTo>
                  <a:cubicBezTo>
                    <a:pt x="19671" y="3181"/>
                    <a:pt x="19727" y="3142"/>
                    <a:pt x="19671" y="3142"/>
                  </a:cubicBezTo>
                  <a:cubicBezTo>
                    <a:pt x="19671" y="3103"/>
                    <a:pt x="19616" y="3142"/>
                    <a:pt x="19616" y="3142"/>
                  </a:cubicBezTo>
                  <a:cubicBezTo>
                    <a:pt x="19561" y="3181"/>
                    <a:pt x="19561" y="3181"/>
                    <a:pt x="19561" y="3181"/>
                  </a:cubicBezTo>
                  <a:cubicBezTo>
                    <a:pt x="19561" y="3220"/>
                    <a:pt x="19561" y="3220"/>
                    <a:pt x="19561" y="3260"/>
                  </a:cubicBezTo>
                  <a:cubicBezTo>
                    <a:pt x="19506" y="3299"/>
                    <a:pt x="19396" y="3260"/>
                    <a:pt x="19341" y="3260"/>
                  </a:cubicBezTo>
                  <a:cubicBezTo>
                    <a:pt x="19286" y="3299"/>
                    <a:pt x="19286" y="3377"/>
                    <a:pt x="19286" y="3417"/>
                  </a:cubicBezTo>
                  <a:cubicBezTo>
                    <a:pt x="19231" y="3456"/>
                    <a:pt x="19176" y="3456"/>
                    <a:pt x="19120" y="3456"/>
                  </a:cubicBezTo>
                  <a:cubicBezTo>
                    <a:pt x="19010" y="3456"/>
                    <a:pt x="18955" y="3417"/>
                    <a:pt x="18900" y="3417"/>
                  </a:cubicBezTo>
                  <a:cubicBezTo>
                    <a:pt x="18845" y="3338"/>
                    <a:pt x="18845" y="3377"/>
                    <a:pt x="18790" y="3417"/>
                  </a:cubicBezTo>
                  <a:cubicBezTo>
                    <a:pt x="18845" y="3377"/>
                    <a:pt x="18790" y="3377"/>
                    <a:pt x="18735" y="3377"/>
                  </a:cubicBezTo>
                  <a:cubicBezTo>
                    <a:pt x="18735" y="3377"/>
                    <a:pt x="18680" y="3417"/>
                    <a:pt x="18680" y="3377"/>
                  </a:cubicBezTo>
                  <a:cubicBezTo>
                    <a:pt x="18624" y="3377"/>
                    <a:pt x="18624" y="3377"/>
                    <a:pt x="18569" y="3377"/>
                  </a:cubicBezTo>
                  <a:cubicBezTo>
                    <a:pt x="18514" y="3338"/>
                    <a:pt x="18569" y="3338"/>
                    <a:pt x="18514" y="3377"/>
                  </a:cubicBezTo>
                  <a:cubicBezTo>
                    <a:pt x="18514" y="3377"/>
                    <a:pt x="18459" y="3417"/>
                    <a:pt x="18459" y="3417"/>
                  </a:cubicBezTo>
                  <a:cubicBezTo>
                    <a:pt x="18404" y="3456"/>
                    <a:pt x="18349" y="3417"/>
                    <a:pt x="18294" y="3456"/>
                  </a:cubicBezTo>
                  <a:cubicBezTo>
                    <a:pt x="18239" y="3456"/>
                    <a:pt x="18184" y="3456"/>
                    <a:pt x="18184" y="3495"/>
                  </a:cubicBezTo>
                  <a:cubicBezTo>
                    <a:pt x="18129" y="3495"/>
                    <a:pt x="18129" y="3495"/>
                    <a:pt x="18129" y="3535"/>
                  </a:cubicBezTo>
                  <a:cubicBezTo>
                    <a:pt x="18129" y="3535"/>
                    <a:pt x="18129" y="3535"/>
                    <a:pt x="18073" y="3535"/>
                  </a:cubicBezTo>
                  <a:cubicBezTo>
                    <a:pt x="18073" y="3535"/>
                    <a:pt x="18073" y="3574"/>
                    <a:pt x="18073" y="3574"/>
                  </a:cubicBezTo>
                  <a:cubicBezTo>
                    <a:pt x="18073" y="3574"/>
                    <a:pt x="18073" y="3574"/>
                    <a:pt x="18073" y="3574"/>
                  </a:cubicBezTo>
                  <a:cubicBezTo>
                    <a:pt x="18018" y="3574"/>
                    <a:pt x="18018" y="3574"/>
                    <a:pt x="18018" y="3613"/>
                  </a:cubicBezTo>
                  <a:cubicBezTo>
                    <a:pt x="18018" y="3613"/>
                    <a:pt x="18018" y="3692"/>
                    <a:pt x="17963" y="3692"/>
                  </a:cubicBezTo>
                  <a:cubicBezTo>
                    <a:pt x="18018" y="3731"/>
                    <a:pt x="18018" y="3809"/>
                    <a:pt x="17963" y="3849"/>
                  </a:cubicBezTo>
                  <a:cubicBezTo>
                    <a:pt x="17853" y="3888"/>
                    <a:pt x="17853" y="3770"/>
                    <a:pt x="17798" y="3731"/>
                  </a:cubicBezTo>
                  <a:cubicBezTo>
                    <a:pt x="17798" y="3731"/>
                    <a:pt x="17798" y="3692"/>
                    <a:pt x="17798" y="3692"/>
                  </a:cubicBezTo>
                  <a:cubicBezTo>
                    <a:pt x="17743" y="3692"/>
                    <a:pt x="17688" y="3770"/>
                    <a:pt x="17688" y="3770"/>
                  </a:cubicBezTo>
                  <a:cubicBezTo>
                    <a:pt x="17578" y="3809"/>
                    <a:pt x="17633" y="3731"/>
                    <a:pt x="17633" y="3692"/>
                  </a:cubicBezTo>
                  <a:cubicBezTo>
                    <a:pt x="17578" y="3692"/>
                    <a:pt x="17578" y="3770"/>
                    <a:pt x="17522" y="3770"/>
                  </a:cubicBezTo>
                  <a:cubicBezTo>
                    <a:pt x="17467" y="3809"/>
                    <a:pt x="17467" y="3770"/>
                    <a:pt x="17467" y="3770"/>
                  </a:cubicBezTo>
                  <a:cubicBezTo>
                    <a:pt x="17412" y="3770"/>
                    <a:pt x="17412" y="3770"/>
                    <a:pt x="17357" y="3770"/>
                  </a:cubicBezTo>
                  <a:cubicBezTo>
                    <a:pt x="17357" y="3770"/>
                    <a:pt x="17302" y="3731"/>
                    <a:pt x="17247" y="3731"/>
                  </a:cubicBezTo>
                  <a:cubicBezTo>
                    <a:pt x="17247" y="3770"/>
                    <a:pt x="17247" y="3770"/>
                    <a:pt x="17192" y="3770"/>
                  </a:cubicBezTo>
                  <a:cubicBezTo>
                    <a:pt x="17082" y="3770"/>
                    <a:pt x="17192" y="3692"/>
                    <a:pt x="17192" y="3652"/>
                  </a:cubicBezTo>
                  <a:cubicBezTo>
                    <a:pt x="17247" y="3692"/>
                    <a:pt x="17192" y="3652"/>
                    <a:pt x="17247" y="3652"/>
                  </a:cubicBezTo>
                  <a:cubicBezTo>
                    <a:pt x="17247" y="3652"/>
                    <a:pt x="17302" y="3652"/>
                    <a:pt x="17302" y="3652"/>
                  </a:cubicBezTo>
                  <a:cubicBezTo>
                    <a:pt x="17302" y="3652"/>
                    <a:pt x="17357" y="3692"/>
                    <a:pt x="17357" y="3652"/>
                  </a:cubicBezTo>
                  <a:cubicBezTo>
                    <a:pt x="17412" y="3652"/>
                    <a:pt x="17357" y="3613"/>
                    <a:pt x="17302" y="3613"/>
                  </a:cubicBezTo>
                  <a:cubicBezTo>
                    <a:pt x="17357" y="3574"/>
                    <a:pt x="17412" y="3652"/>
                    <a:pt x="17412" y="3652"/>
                  </a:cubicBezTo>
                  <a:cubicBezTo>
                    <a:pt x="17467" y="3652"/>
                    <a:pt x="17467" y="3652"/>
                    <a:pt x="17467" y="3613"/>
                  </a:cubicBezTo>
                  <a:cubicBezTo>
                    <a:pt x="17467" y="3613"/>
                    <a:pt x="17467" y="3613"/>
                    <a:pt x="17522" y="3613"/>
                  </a:cubicBezTo>
                  <a:cubicBezTo>
                    <a:pt x="17522" y="3613"/>
                    <a:pt x="17467" y="3574"/>
                    <a:pt x="17467" y="3535"/>
                  </a:cubicBezTo>
                  <a:cubicBezTo>
                    <a:pt x="17467" y="3495"/>
                    <a:pt x="17412" y="3456"/>
                    <a:pt x="17412" y="3417"/>
                  </a:cubicBezTo>
                  <a:cubicBezTo>
                    <a:pt x="17412" y="3338"/>
                    <a:pt x="17412" y="3377"/>
                    <a:pt x="17412" y="3338"/>
                  </a:cubicBezTo>
                  <a:cubicBezTo>
                    <a:pt x="17467" y="3299"/>
                    <a:pt x="17467" y="3299"/>
                    <a:pt x="17467" y="3260"/>
                  </a:cubicBezTo>
                  <a:cubicBezTo>
                    <a:pt x="17467" y="3220"/>
                    <a:pt x="17522" y="3220"/>
                    <a:pt x="17522" y="3181"/>
                  </a:cubicBezTo>
                  <a:cubicBezTo>
                    <a:pt x="17578" y="3142"/>
                    <a:pt x="17522" y="3142"/>
                    <a:pt x="17467" y="3142"/>
                  </a:cubicBezTo>
                  <a:cubicBezTo>
                    <a:pt x="17467" y="3142"/>
                    <a:pt x="17302" y="3103"/>
                    <a:pt x="17412" y="3142"/>
                  </a:cubicBezTo>
                  <a:cubicBezTo>
                    <a:pt x="17357" y="3181"/>
                    <a:pt x="17302" y="3103"/>
                    <a:pt x="17357" y="3103"/>
                  </a:cubicBezTo>
                  <a:cubicBezTo>
                    <a:pt x="17357" y="3063"/>
                    <a:pt x="17522" y="3063"/>
                    <a:pt x="17522" y="3063"/>
                  </a:cubicBezTo>
                  <a:cubicBezTo>
                    <a:pt x="17578" y="3063"/>
                    <a:pt x="17633" y="3063"/>
                    <a:pt x="17688" y="3063"/>
                  </a:cubicBezTo>
                  <a:cubicBezTo>
                    <a:pt x="17743" y="3063"/>
                    <a:pt x="17798" y="3024"/>
                    <a:pt x="17798" y="3024"/>
                  </a:cubicBezTo>
                  <a:cubicBezTo>
                    <a:pt x="17853" y="2985"/>
                    <a:pt x="17688" y="3024"/>
                    <a:pt x="17633" y="3024"/>
                  </a:cubicBezTo>
                  <a:cubicBezTo>
                    <a:pt x="17522" y="3063"/>
                    <a:pt x="17357" y="3142"/>
                    <a:pt x="17247" y="3181"/>
                  </a:cubicBezTo>
                  <a:cubicBezTo>
                    <a:pt x="17082" y="3220"/>
                    <a:pt x="16971" y="3299"/>
                    <a:pt x="16806" y="3338"/>
                  </a:cubicBezTo>
                  <a:cubicBezTo>
                    <a:pt x="16806" y="3338"/>
                    <a:pt x="16586" y="3417"/>
                    <a:pt x="16696" y="3417"/>
                  </a:cubicBezTo>
                  <a:cubicBezTo>
                    <a:pt x="16751" y="3456"/>
                    <a:pt x="16751" y="3377"/>
                    <a:pt x="16806" y="3377"/>
                  </a:cubicBezTo>
                  <a:cubicBezTo>
                    <a:pt x="16806" y="3377"/>
                    <a:pt x="16861" y="3338"/>
                    <a:pt x="16861" y="3377"/>
                  </a:cubicBezTo>
                  <a:cubicBezTo>
                    <a:pt x="16861" y="3377"/>
                    <a:pt x="16806" y="3377"/>
                    <a:pt x="16806" y="3377"/>
                  </a:cubicBezTo>
                  <a:cubicBezTo>
                    <a:pt x="16751" y="3417"/>
                    <a:pt x="16751" y="3417"/>
                    <a:pt x="16751" y="3417"/>
                  </a:cubicBezTo>
                  <a:cubicBezTo>
                    <a:pt x="16806" y="3456"/>
                    <a:pt x="16806" y="3456"/>
                    <a:pt x="16806" y="3495"/>
                  </a:cubicBezTo>
                  <a:cubicBezTo>
                    <a:pt x="16861" y="3495"/>
                    <a:pt x="16916" y="3495"/>
                    <a:pt x="16861" y="3574"/>
                  </a:cubicBezTo>
                  <a:cubicBezTo>
                    <a:pt x="16861" y="3574"/>
                    <a:pt x="16861" y="3574"/>
                    <a:pt x="16806" y="3574"/>
                  </a:cubicBezTo>
                  <a:cubicBezTo>
                    <a:pt x="16806" y="3613"/>
                    <a:pt x="16751" y="3613"/>
                    <a:pt x="16751" y="3652"/>
                  </a:cubicBezTo>
                  <a:cubicBezTo>
                    <a:pt x="16751" y="3652"/>
                    <a:pt x="16696" y="3692"/>
                    <a:pt x="16641" y="3692"/>
                  </a:cubicBezTo>
                  <a:cubicBezTo>
                    <a:pt x="16641" y="3692"/>
                    <a:pt x="16586" y="3652"/>
                    <a:pt x="16586" y="3613"/>
                  </a:cubicBezTo>
                  <a:cubicBezTo>
                    <a:pt x="16586" y="3613"/>
                    <a:pt x="16641" y="3613"/>
                    <a:pt x="16641" y="3613"/>
                  </a:cubicBezTo>
                  <a:cubicBezTo>
                    <a:pt x="16696" y="3574"/>
                    <a:pt x="16641" y="3535"/>
                    <a:pt x="16696" y="3535"/>
                  </a:cubicBezTo>
                  <a:cubicBezTo>
                    <a:pt x="16696" y="3495"/>
                    <a:pt x="16586" y="3535"/>
                    <a:pt x="16531" y="3535"/>
                  </a:cubicBezTo>
                  <a:cubicBezTo>
                    <a:pt x="16531" y="3495"/>
                    <a:pt x="16641" y="3456"/>
                    <a:pt x="16641" y="3417"/>
                  </a:cubicBezTo>
                  <a:cubicBezTo>
                    <a:pt x="16531" y="3456"/>
                    <a:pt x="16476" y="3495"/>
                    <a:pt x="16365" y="3535"/>
                  </a:cubicBezTo>
                  <a:cubicBezTo>
                    <a:pt x="16365" y="3535"/>
                    <a:pt x="16310" y="3535"/>
                    <a:pt x="16310" y="3535"/>
                  </a:cubicBezTo>
                  <a:cubicBezTo>
                    <a:pt x="16310" y="3535"/>
                    <a:pt x="16255" y="3574"/>
                    <a:pt x="16310" y="3574"/>
                  </a:cubicBezTo>
                  <a:cubicBezTo>
                    <a:pt x="16255" y="3613"/>
                    <a:pt x="16255" y="3574"/>
                    <a:pt x="16200" y="3574"/>
                  </a:cubicBezTo>
                  <a:cubicBezTo>
                    <a:pt x="16200" y="3574"/>
                    <a:pt x="16200" y="3613"/>
                    <a:pt x="16145" y="3613"/>
                  </a:cubicBezTo>
                  <a:cubicBezTo>
                    <a:pt x="16145" y="3613"/>
                    <a:pt x="16090" y="3613"/>
                    <a:pt x="16090" y="3652"/>
                  </a:cubicBezTo>
                  <a:cubicBezTo>
                    <a:pt x="16035" y="3652"/>
                    <a:pt x="15980" y="3692"/>
                    <a:pt x="15980" y="3652"/>
                  </a:cubicBezTo>
                  <a:cubicBezTo>
                    <a:pt x="15924" y="3652"/>
                    <a:pt x="15924" y="3613"/>
                    <a:pt x="15869" y="3652"/>
                  </a:cubicBezTo>
                  <a:cubicBezTo>
                    <a:pt x="15814" y="3652"/>
                    <a:pt x="15759" y="3731"/>
                    <a:pt x="15759" y="3770"/>
                  </a:cubicBezTo>
                  <a:cubicBezTo>
                    <a:pt x="15704" y="3770"/>
                    <a:pt x="15649" y="3809"/>
                    <a:pt x="15649" y="3809"/>
                  </a:cubicBezTo>
                  <a:cubicBezTo>
                    <a:pt x="15594" y="3849"/>
                    <a:pt x="15539" y="3888"/>
                    <a:pt x="15539" y="3927"/>
                  </a:cubicBezTo>
                  <a:cubicBezTo>
                    <a:pt x="15484" y="3967"/>
                    <a:pt x="15484" y="3967"/>
                    <a:pt x="15429" y="4006"/>
                  </a:cubicBezTo>
                  <a:cubicBezTo>
                    <a:pt x="15429" y="3967"/>
                    <a:pt x="15484" y="3967"/>
                    <a:pt x="15484" y="3927"/>
                  </a:cubicBezTo>
                  <a:cubicBezTo>
                    <a:pt x="15484" y="3927"/>
                    <a:pt x="15429" y="3967"/>
                    <a:pt x="15373" y="3967"/>
                  </a:cubicBezTo>
                  <a:cubicBezTo>
                    <a:pt x="15263" y="4006"/>
                    <a:pt x="15153" y="4045"/>
                    <a:pt x="15098" y="4084"/>
                  </a:cubicBezTo>
                  <a:cubicBezTo>
                    <a:pt x="15043" y="4124"/>
                    <a:pt x="14988" y="4163"/>
                    <a:pt x="14933" y="4124"/>
                  </a:cubicBezTo>
                  <a:cubicBezTo>
                    <a:pt x="14878" y="4124"/>
                    <a:pt x="14822" y="4045"/>
                    <a:pt x="14767" y="4084"/>
                  </a:cubicBezTo>
                  <a:cubicBezTo>
                    <a:pt x="14822" y="4084"/>
                    <a:pt x="14878" y="4124"/>
                    <a:pt x="14878" y="4163"/>
                  </a:cubicBezTo>
                  <a:cubicBezTo>
                    <a:pt x="14878" y="4202"/>
                    <a:pt x="14878" y="4202"/>
                    <a:pt x="14878" y="4241"/>
                  </a:cubicBezTo>
                  <a:cubicBezTo>
                    <a:pt x="14878" y="4281"/>
                    <a:pt x="14878" y="4241"/>
                    <a:pt x="14933" y="4281"/>
                  </a:cubicBezTo>
                  <a:cubicBezTo>
                    <a:pt x="14933" y="4281"/>
                    <a:pt x="15043" y="4320"/>
                    <a:pt x="14988" y="4320"/>
                  </a:cubicBezTo>
                  <a:cubicBezTo>
                    <a:pt x="15043" y="4320"/>
                    <a:pt x="15043" y="4359"/>
                    <a:pt x="15043" y="4359"/>
                  </a:cubicBezTo>
                  <a:cubicBezTo>
                    <a:pt x="15043" y="4359"/>
                    <a:pt x="14988" y="4359"/>
                    <a:pt x="14988" y="4320"/>
                  </a:cubicBezTo>
                  <a:cubicBezTo>
                    <a:pt x="14988" y="4320"/>
                    <a:pt x="14988" y="4320"/>
                    <a:pt x="14988" y="4320"/>
                  </a:cubicBezTo>
                  <a:cubicBezTo>
                    <a:pt x="14933" y="4281"/>
                    <a:pt x="14878" y="4281"/>
                    <a:pt x="14822" y="4281"/>
                  </a:cubicBezTo>
                  <a:cubicBezTo>
                    <a:pt x="14822" y="4281"/>
                    <a:pt x="14878" y="4281"/>
                    <a:pt x="14878" y="4281"/>
                  </a:cubicBezTo>
                  <a:cubicBezTo>
                    <a:pt x="14822" y="4241"/>
                    <a:pt x="14822" y="4281"/>
                    <a:pt x="14767" y="4320"/>
                  </a:cubicBezTo>
                  <a:cubicBezTo>
                    <a:pt x="14712" y="4320"/>
                    <a:pt x="14712" y="4320"/>
                    <a:pt x="14657" y="4320"/>
                  </a:cubicBezTo>
                  <a:cubicBezTo>
                    <a:pt x="14602" y="4281"/>
                    <a:pt x="14602" y="4359"/>
                    <a:pt x="14492" y="4399"/>
                  </a:cubicBezTo>
                  <a:cubicBezTo>
                    <a:pt x="14547" y="4359"/>
                    <a:pt x="14547" y="4320"/>
                    <a:pt x="14437" y="4359"/>
                  </a:cubicBezTo>
                  <a:cubicBezTo>
                    <a:pt x="14382" y="4399"/>
                    <a:pt x="14382" y="4399"/>
                    <a:pt x="14437" y="4438"/>
                  </a:cubicBezTo>
                  <a:cubicBezTo>
                    <a:pt x="14437" y="4477"/>
                    <a:pt x="14492" y="4516"/>
                    <a:pt x="14437" y="4556"/>
                  </a:cubicBezTo>
                  <a:cubicBezTo>
                    <a:pt x="14437" y="4595"/>
                    <a:pt x="14382" y="4595"/>
                    <a:pt x="14382" y="4634"/>
                  </a:cubicBezTo>
                  <a:cubicBezTo>
                    <a:pt x="14382" y="4673"/>
                    <a:pt x="14382" y="4673"/>
                    <a:pt x="14382" y="4713"/>
                  </a:cubicBezTo>
                  <a:cubicBezTo>
                    <a:pt x="14382" y="4713"/>
                    <a:pt x="14327" y="4752"/>
                    <a:pt x="14327" y="4752"/>
                  </a:cubicBezTo>
                  <a:cubicBezTo>
                    <a:pt x="14327" y="4791"/>
                    <a:pt x="14327" y="4831"/>
                    <a:pt x="14327" y="4831"/>
                  </a:cubicBezTo>
                  <a:cubicBezTo>
                    <a:pt x="14327" y="4870"/>
                    <a:pt x="14327" y="4948"/>
                    <a:pt x="14327" y="4988"/>
                  </a:cubicBezTo>
                  <a:cubicBezTo>
                    <a:pt x="14271" y="4988"/>
                    <a:pt x="14271" y="4988"/>
                    <a:pt x="14271" y="5027"/>
                  </a:cubicBezTo>
                  <a:cubicBezTo>
                    <a:pt x="14271" y="5027"/>
                    <a:pt x="14271" y="5066"/>
                    <a:pt x="14271" y="5066"/>
                  </a:cubicBezTo>
                  <a:cubicBezTo>
                    <a:pt x="14327" y="4948"/>
                    <a:pt x="13996" y="5066"/>
                    <a:pt x="13941" y="5066"/>
                  </a:cubicBezTo>
                  <a:cubicBezTo>
                    <a:pt x="13886" y="5105"/>
                    <a:pt x="13831" y="5105"/>
                    <a:pt x="13776" y="5105"/>
                  </a:cubicBezTo>
                  <a:cubicBezTo>
                    <a:pt x="13720" y="5145"/>
                    <a:pt x="13720" y="5184"/>
                    <a:pt x="13665" y="5184"/>
                  </a:cubicBezTo>
                  <a:cubicBezTo>
                    <a:pt x="13720" y="5145"/>
                    <a:pt x="13720" y="5145"/>
                    <a:pt x="13720" y="5105"/>
                  </a:cubicBezTo>
                  <a:cubicBezTo>
                    <a:pt x="13776" y="5105"/>
                    <a:pt x="13776" y="5105"/>
                    <a:pt x="13776" y="5066"/>
                  </a:cubicBezTo>
                  <a:cubicBezTo>
                    <a:pt x="13776" y="5066"/>
                    <a:pt x="13720" y="5066"/>
                    <a:pt x="13720" y="5066"/>
                  </a:cubicBezTo>
                  <a:cubicBezTo>
                    <a:pt x="13665" y="5066"/>
                    <a:pt x="13610" y="5105"/>
                    <a:pt x="13555" y="5105"/>
                  </a:cubicBezTo>
                  <a:cubicBezTo>
                    <a:pt x="13500" y="5105"/>
                    <a:pt x="13500" y="5105"/>
                    <a:pt x="13445" y="5066"/>
                  </a:cubicBezTo>
                  <a:cubicBezTo>
                    <a:pt x="13390" y="5066"/>
                    <a:pt x="13390" y="5066"/>
                    <a:pt x="13335" y="5027"/>
                  </a:cubicBezTo>
                  <a:cubicBezTo>
                    <a:pt x="13335" y="4948"/>
                    <a:pt x="13280" y="4909"/>
                    <a:pt x="13280" y="4870"/>
                  </a:cubicBezTo>
                  <a:cubicBezTo>
                    <a:pt x="13280" y="4831"/>
                    <a:pt x="13280" y="4831"/>
                    <a:pt x="13224" y="4791"/>
                  </a:cubicBezTo>
                  <a:cubicBezTo>
                    <a:pt x="13169" y="4752"/>
                    <a:pt x="13114" y="4713"/>
                    <a:pt x="13059" y="4713"/>
                  </a:cubicBezTo>
                  <a:cubicBezTo>
                    <a:pt x="13004" y="4673"/>
                    <a:pt x="12949" y="4673"/>
                    <a:pt x="12949" y="4634"/>
                  </a:cubicBezTo>
                  <a:cubicBezTo>
                    <a:pt x="12894" y="4634"/>
                    <a:pt x="12894" y="4556"/>
                    <a:pt x="12894" y="4516"/>
                  </a:cubicBezTo>
                  <a:cubicBezTo>
                    <a:pt x="12949" y="4477"/>
                    <a:pt x="12949" y="4438"/>
                    <a:pt x="13004" y="4438"/>
                  </a:cubicBezTo>
                  <a:cubicBezTo>
                    <a:pt x="13059" y="4399"/>
                    <a:pt x="13059" y="4399"/>
                    <a:pt x="13059" y="4399"/>
                  </a:cubicBezTo>
                  <a:cubicBezTo>
                    <a:pt x="13114" y="4399"/>
                    <a:pt x="13114" y="4399"/>
                    <a:pt x="13114" y="4359"/>
                  </a:cubicBezTo>
                  <a:cubicBezTo>
                    <a:pt x="13169" y="4320"/>
                    <a:pt x="13059" y="4281"/>
                    <a:pt x="13169" y="4241"/>
                  </a:cubicBezTo>
                  <a:cubicBezTo>
                    <a:pt x="13335" y="4241"/>
                    <a:pt x="13445" y="4202"/>
                    <a:pt x="13610" y="4202"/>
                  </a:cubicBezTo>
                  <a:cubicBezTo>
                    <a:pt x="13665" y="4202"/>
                    <a:pt x="13720" y="4163"/>
                    <a:pt x="13720" y="4163"/>
                  </a:cubicBezTo>
                  <a:cubicBezTo>
                    <a:pt x="13831" y="4202"/>
                    <a:pt x="13831" y="4163"/>
                    <a:pt x="13831" y="4124"/>
                  </a:cubicBezTo>
                  <a:cubicBezTo>
                    <a:pt x="13776" y="4084"/>
                    <a:pt x="13776" y="4045"/>
                    <a:pt x="13776" y="4006"/>
                  </a:cubicBezTo>
                  <a:cubicBezTo>
                    <a:pt x="13720" y="3967"/>
                    <a:pt x="13776" y="3888"/>
                    <a:pt x="13720" y="3888"/>
                  </a:cubicBezTo>
                  <a:cubicBezTo>
                    <a:pt x="13776" y="3888"/>
                    <a:pt x="13720" y="3849"/>
                    <a:pt x="13665" y="3809"/>
                  </a:cubicBezTo>
                  <a:cubicBezTo>
                    <a:pt x="13665" y="3809"/>
                    <a:pt x="13610" y="3809"/>
                    <a:pt x="13610" y="3770"/>
                  </a:cubicBezTo>
                  <a:cubicBezTo>
                    <a:pt x="13555" y="3770"/>
                    <a:pt x="13500" y="3731"/>
                    <a:pt x="13500" y="3692"/>
                  </a:cubicBezTo>
                  <a:cubicBezTo>
                    <a:pt x="13445" y="3652"/>
                    <a:pt x="13445" y="3652"/>
                    <a:pt x="13445" y="3613"/>
                  </a:cubicBezTo>
                  <a:cubicBezTo>
                    <a:pt x="13445" y="3574"/>
                    <a:pt x="13445" y="3574"/>
                    <a:pt x="13390" y="3574"/>
                  </a:cubicBezTo>
                  <a:cubicBezTo>
                    <a:pt x="13390" y="3535"/>
                    <a:pt x="13335" y="3535"/>
                    <a:pt x="13280" y="3535"/>
                  </a:cubicBezTo>
                  <a:cubicBezTo>
                    <a:pt x="13114" y="3535"/>
                    <a:pt x="13004" y="3535"/>
                    <a:pt x="12839" y="3495"/>
                  </a:cubicBezTo>
                  <a:cubicBezTo>
                    <a:pt x="12729" y="3495"/>
                    <a:pt x="12618" y="3495"/>
                    <a:pt x="12453" y="3456"/>
                  </a:cubicBezTo>
                  <a:cubicBezTo>
                    <a:pt x="12398" y="3456"/>
                    <a:pt x="12398" y="3417"/>
                    <a:pt x="12343" y="3417"/>
                  </a:cubicBezTo>
                  <a:cubicBezTo>
                    <a:pt x="12288" y="3377"/>
                    <a:pt x="12233" y="3338"/>
                    <a:pt x="12178" y="3338"/>
                  </a:cubicBezTo>
                  <a:cubicBezTo>
                    <a:pt x="12122" y="3338"/>
                    <a:pt x="12067" y="3338"/>
                    <a:pt x="12122" y="3377"/>
                  </a:cubicBezTo>
                  <a:cubicBezTo>
                    <a:pt x="12178" y="3456"/>
                    <a:pt x="12233" y="3495"/>
                    <a:pt x="12343" y="3535"/>
                  </a:cubicBezTo>
                  <a:cubicBezTo>
                    <a:pt x="12398" y="3613"/>
                    <a:pt x="12563" y="3652"/>
                    <a:pt x="12563" y="3731"/>
                  </a:cubicBezTo>
                  <a:cubicBezTo>
                    <a:pt x="12563" y="3809"/>
                    <a:pt x="12563" y="3888"/>
                    <a:pt x="12563" y="3967"/>
                  </a:cubicBezTo>
                  <a:cubicBezTo>
                    <a:pt x="12563" y="3967"/>
                    <a:pt x="12618" y="3927"/>
                    <a:pt x="12673" y="3927"/>
                  </a:cubicBezTo>
                  <a:cubicBezTo>
                    <a:pt x="12618" y="3927"/>
                    <a:pt x="12508" y="3967"/>
                    <a:pt x="12508" y="4006"/>
                  </a:cubicBezTo>
                  <a:cubicBezTo>
                    <a:pt x="12508" y="4006"/>
                    <a:pt x="12563" y="4006"/>
                    <a:pt x="12563" y="4006"/>
                  </a:cubicBezTo>
                  <a:cubicBezTo>
                    <a:pt x="12563" y="4006"/>
                    <a:pt x="12508" y="4006"/>
                    <a:pt x="12508" y="4045"/>
                  </a:cubicBezTo>
                  <a:cubicBezTo>
                    <a:pt x="12508" y="4045"/>
                    <a:pt x="12508" y="4084"/>
                    <a:pt x="12508" y="4084"/>
                  </a:cubicBezTo>
                  <a:cubicBezTo>
                    <a:pt x="12563" y="4084"/>
                    <a:pt x="12618" y="4045"/>
                    <a:pt x="12563" y="4084"/>
                  </a:cubicBezTo>
                  <a:cubicBezTo>
                    <a:pt x="12563" y="4124"/>
                    <a:pt x="12508" y="4084"/>
                    <a:pt x="12508" y="4124"/>
                  </a:cubicBezTo>
                  <a:cubicBezTo>
                    <a:pt x="12453" y="4124"/>
                    <a:pt x="12508" y="4202"/>
                    <a:pt x="12508" y="4202"/>
                  </a:cubicBezTo>
                  <a:cubicBezTo>
                    <a:pt x="12508" y="4241"/>
                    <a:pt x="12453" y="4281"/>
                    <a:pt x="12453" y="4281"/>
                  </a:cubicBezTo>
                  <a:cubicBezTo>
                    <a:pt x="12508" y="4281"/>
                    <a:pt x="12508" y="4281"/>
                    <a:pt x="12508" y="4281"/>
                  </a:cubicBezTo>
                  <a:cubicBezTo>
                    <a:pt x="12508" y="4320"/>
                    <a:pt x="12508" y="4320"/>
                    <a:pt x="12508" y="4320"/>
                  </a:cubicBezTo>
                  <a:cubicBezTo>
                    <a:pt x="12508" y="4320"/>
                    <a:pt x="12508" y="4281"/>
                    <a:pt x="12453" y="4320"/>
                  </a:cubicBezTo>
                  <a:cubicBezTo>
                    <a:pt x="12453" y="4320"/>
                    <a:pt x="12453" y="4399"/>
                    <a:pt x="12453" y="4399"/>
                  </a:cubicBezTo>
                  <a:cubicBezTo>
                    <a:pt x="12398" y="4477"/>
                    <a:pt x="12398" y="4556"/>
                    <a:pt x="12343" y="4595"/>
                  </a:cubicBezTo>
                  <a:cubicBezTo>
                    <a:pt x="12343" y="4634"/>
                    <a:pt x="12343" y="4713"/>
                    <a:pt x="12343" y="4752"/>
                  </a:cubicBezTo>
                  <a:cubicBezTo>
                    <a:pt x="12343" y="4791"/>
                    <a:pt x="12398" y="4791"/>
                    <a:pt x="12453" y="4791"/>
                  </a:cubicBezTo>
                  <a:cubicBezTo>
                    <a:pt x="12508" y="4791"/>
                    <a:pt x="12508" y="4831"/>
                    <a:pt x="12563" y="4831"/>
                  </a:cubicBezTo>
                  <a:cubicBezTo>
                    <a:pt x="12563" y="4870"/>
                    <a:pt x="12563" y="4870"/>
                    <a:pt x="12618" y="4870"/>
                  </a:cubicBezTo>
                  <a:cubicBezTo>
                    <a:pt x="12563" y="4909"/>
                    <a:pt x="12618" y="4909"/>
                    <a:pt x="12618" y="4948"/>
                  </a:cubicBezTo>
                  <a:cubicBezTo>
                    <a:pt x="12673" y="4948"/>
                    <a:pt x="12673" y="5027"/>
                    <a:pt x="12729" y="5027"/>
                  </a:cubicBezTo>
                  <a:cubicBezTo>
                    <a:pt x="12673" y="5027"/>
                    <a:pt x="12673" y="5066"/>
                    <a:pt x="12673" y="5105"/>
                  </a:cubicBezTo>
                  <a:cubicBezTo>
                    <a:pt x="12673" y="5105"/>
                    <a:pt x="12673" y="5105"/>
                    <a:pt x="12618" y="5145"/>
                  </a:cubicBezTo>
                  <a:cubicBezTo>
                    <a:pt x="12618" y="5145"/>
                    <a:pt x="12673" y="5223"/>
                    <a:pt x="12673" y="5263"/>
                  </a:cubicBezTo>
                  <a:cubicBezTo>
                    <a:pt x="12729" y="5263"/>
                    <a:pt x="12729" y="5223"/>
                    <a:pt x="12729" y="5263"/>
                  </a:cubicBezTo>
                  <a:cubicBezTo>
                    <a:pt x="12729" y="5263"/>
                    <a:pt x="12673" y="5263"/>
                    <a:pt x="12673" y="5302"/>
                  </a:cubicBezTo>
                  <a:cubicBezTo>
                    <a:pt x="12618" y="5302"/>
                    <a:pt x="12618" y="5380"/>
                    <a:pt x="12618" y="5420"/>
                  </a:cubicBezTo>
                  <a:cubicBezTo>
                    <a:pt x="12563" y="5498"/>
                    <a:pt x="12453" y="5616"/>
                    <a:pt x="12508" y="5695"/>
                  </a:cubicBezTo>
                  <a:cubicBezTo>
                    <a:pt x="12508" y="5734"/>
                    <a:pt x="12508" y="5773"/>
                    <a:pt x="12508" y="5773"/>
                  </a:cubicBezTo>
                  <a:cubicBezTo>
                    <a:pt x="12508" y="5812"/>
                    <a:pt x="12508" y="5812"/>
                    <a:pt x="12508" y="5852"/>
                  </a:cubicBezTo>
                  <a:cubicBezTo>
                    <a:pt x="12508" y="5891"/>
                    <a:pt x="12563" y="5930"/>
                    <a:pt x="12508" y="5969"/>
                  </a:cubicBezTo>
                  <a:cubicBezTo>
                    <a:pt x="12508" y="5930"/>
                    <a:pt x="12453" y="5891"/>
                    <a:pt x="12453" y="5812"/>
                  </a:cubicBezTo>
                  <a:cubicBezTo>
                    <a:pt x="12453" y="5773"/>
                    <a:pt x="12453" y="5773"/>
                    <a:pt x="12453" y="5773"/>
                  </a:cubicBezTo>
                  <a:cubicBezTo>
                    <a:pt x="12398" y="5734"/>
                    <a:pt x="12398" y="5695"/>
                    <a:pt x="12343" y="5695"/>
                  </a:cubicBezTo>
                  <a:cubicBezTo>
                    <a:pt x="12288" y="5695"/>
                    <a:pt x="12288" y="5695"/>
                    <a:pt x="12288" y="5734"/>
                  </a:cubicBezTo>
                  <a:cubicBezTo>
                    <a:pt x="12233" y="5734"/>
                    <a:pt x="12178" y="5734"/>
                    <a:pt x="12178" y="5773"/>
                  </a:cubicBezTo>
                  <a:cubicBezTo>
                    <a:pt x="12122" y="5773"/>
                    <a:pt x="12122" y="5773"/>
                    <a:pt x="12178" y="5812"/>
                  </a:cubicBezTo>
                  <a:cubicBezTo>
                    <a:pt x="12233" y="5812"/>
                    <a:pt x="12178" y="5852"/>
                    <a:pt x="12178" y="5891"/>
                  </a:cubicBezTo>
                  <a:cubicBezTo>
                    <a:pt x="12178" y="5852"/>
                    <a:pt x="12178" y="5852"/>
                    <a:pt x="12178" y="5812"/>
                  </a:cubicBezTo>
                  <a:cubicBezTo>
                    <a:pt x="12122" y="5812"/>
                    <a:pt x="12122" y="5812"/>
                    <a:pt x="12122" y="5812"/>
                  </a:cubicBezTo>
                  <a:cubicBezTo>
                    <a:pt x="12122" y="5812"/>
                    <a:pt x="12067" y="5773"/>
                    <a:pt x="12067" y="5773"/>
                  </a:cubicBezTo>
                  <a:cubicBezTo>
                    <a:pt x="12067" y="5773"/>
                    <a:pt x="12122" y="5773"/>
                    <a:pt x="12122" y="5773"/>
                  </a:cubicBezTo>
                  <a:cubicBezTo>
                    <a:pt x="12122" y="5734"/>
                    <a:pt x="12178" y="5734"/>
                    <a:pt x="12178" y="5695"/>
                  </a:cubicBezTo>
                  <a:cubicBezTo>
                    <a:pt x="12178" y="5695"/>
                    <a:pt x="12233" y="5695"/>
                    <a:pt x="12233" y="5655"/>
                  </a:cubicBezTo>
                  <a:cubicBezTo>
                    <a:pt x="12288" y="5655"/>
                    <a:pt x="12288" y="5616"/>
                    <a:pt x="12233" y="5577"/>
                  </a:cubicBezTo>
                  <a:cubicBezTo>
                    <a:pt x="12233" y="5577"/>
                    <a:pt x="12233" y="5577"/>
                    <a:pt x="12178" y="5577"/>
                  </a:cubicBezTo>
                  <a:cubicBezTo>
                    <a:pt x="12178" y="5577"/>
                    <a:pt x="12122" y="5577"/>
                    <a:pt x="12122" y="5537"/>
                  </a:cubicBezTo>
                  <a:cubicBezTo>
                    <a:pt x="12067" y="5537"/>
                    <a:pt x="12122" y="5459"/>
                    <a:pt x="12067" y="5459"/>
                  </a:cubicBezTo>
                  <a:cubicBezTo>
                    <a:pt x="12012" y="5459"/>
                    <a:pt x="11902" y="5498"/>
                    <a:pt x="11847" y="5498"/>
                  </a:cubicBezTo>
                  <a:cubicBezTo>
                    <a:pt x="11792" y="5498"/>
                    <a:pt x="11737" y="5498"/>
                    <a:pt x="11682" y="5498"/>
                  </a:cubicBezTo>
                  <a:cubicBezTo>
                    <a:pt x="11737" y="5498"/>
                    <a:pt x="11792" y="5498"/>
                    <a:pt x="11737" y="5459"/>
                  </a:cubicBezTo>
                  <a:cubicBezTo>
                    <a:pt x="11737" y="5420"/>
                    <a:pt x="11571" y="5380"/>
                    <a:pt x="11571" y="5380"/>
                  </a:cubicBezTo>
                  <a:cubicBezTo>
                    <a:pt x="11461" y="5380"/>
                    <a:pt x="11406" y="5498"/>
                    <a:pt x="11406" y="5537"/>
                  </a:cubicBezTo>
                  <a:cubicBezTo>
                    <a:pt x="11351" y="5577"/>
                    <a:pt x="11296" y="5655"/>
                    <a:pt x="11241" y="5695"/>
                  </a:cubicBezTo>
                  <a:cubicBezTo>
                    <a:pt x="11186" y="5734"/>
                    <a:pt x="11186" y="5773"/>
                    <a:pt x="11131" y="5773"/>
                  </a:cubicBezTo>
                  <a:cubicBezTo>
                    <a:pt x="11076" y="5812"/>
                    <a:pt x="11076" y="5812"/>
                    <a:pt x="11020" y="5812"/>
                  </a:cubicBezTo>
                  <a:cubicBezTo>
                    <a:pt x="10910" y="5852"/>
                    <a:pt x="10800" y="5852"/>
                    <a:pt x="10745" y="5891"/>
                  </a:cubicBezTo>
                  <a:cubicBezTo>
                    <a:pt x="10635" y="5969"/>
                    <a:pt x="10524" y="6048"/>
                    <a:pt x="10414" y="6127"/>
                  </a:cubicBezTo>
                  <a:cubicBezTo>
                    <a:pt x="10359" y="6166"/>
                    <a:pt x="10304" y="6205"/>
                    <a:pt x="10249" y="6284"/>
                  </a:cubicBezTo>
                  <a:cubicBezTo>
                    <a:pt x="10249" y="6362"/>
                    <a:pt x="10249" y="6401"/>
                    <a:pt x="10304" y="6480"/>
                  </a:cubicBezTo>
                  <a:cubicBezTo>
                    <a:pt x="10359" y="6519"/>
                    <a:pt x="10414" y="6598"/>
                    <a:pt x="10469" y="6637"/>
                  </a:cubicBezTo>
                  <a:cubicBezTo>
                    <a:pt x="10469" y="6676"/>
                    <a:pt x="10524" y="6676"/>
                    <a:pt x="10524" y="6716"/>
                  </a:cubicBezTo>
                  <a:cubicBezTo>
                    <a:pt x="10580" y="6755"/>
                    <a:pt x="10580" y="6794"/>
                    <a:pt x="10580" y="6833"/>
                  </a:cubicBezTo>
                  <a:cubicBezTo>
                    <a:pt x="10635" y="6873"/>
                    <a:pt x="10635" y="6873"/>
                    <a:pt x="10635" y="6912"/>
                  </a:cubicBezTo>
                  <a:cubicBezTo>
                    <a:pt x="10635" y="6912"/>
                    <a:pt x="10690" y="6912"/>
                    <a:pt x="10690" y="6951"/>
                  </a:cubicBezTo>
                  <a:cubicBezTo>
                    <a:pt x="10635" y="6912"/>
                    <a:pt x="10635" y="6912"/>
                    <a:pt x="10635" y="6951"/>
                  </a:cubicBezTo>
                  <a:cubicBezTo>
                    <a:pt x="10635" y="6951"/>
                    <a:pt x="10635" y="6991"/>
                    <a:pt x="10635" y="6991"/>
                  </a:cubicBezTo>
                  <a:cubicBezTo>
                    <a:pt x="10635" y="7030"/>
                    <a:pt x="10690" y="7069"/>
                    <a:pt x="10690" y="7108"/>
                  </a:cubicBezTo>
                  <a:cubicBezTo>
                    <a:pt x="10690" y="7148"/>
                    <a:pt x="10635" y="7108"/>
                    <a:pt x="10635" y="7108"/>
                  </a:cubicBezTo>
                  <a:cubicBezTo>
                    <a:pt x="10580" y="7108"/>
                    <a:pt x="10524" y="7108"/>
                    <a:pt x="10524" y="7108"/>
                  </a:cubicBezTo>
                  <a:cubicBezTo>
                    <a:pt x="10469" y="7108"/>
                    <a:pt x="10469" y="7069"/>
                    <a:pt x="10414" y="7069"/>
                  </a:cubicBezTo>
                  <a:cubicBezTo>
                    <a:pt x="10414" y="7069"/>
                    <a:pt x="10359" y="6991"/>
                    <a:pt x="10359" y="7030"/>
                  </a:cubicBezTo>
                  <a:cubicBezTo>
                    <a:pt x="10304" y="7030"/>
                    <a:pt x="10304" y="7069"/>
                    <a:pt x="10304" y="7069"/>
                  </a:cubicBezTo>
                  <a:cubicBezTo>
                    <a:pt x="10304" y="7069"/>
                    <a:pt x="10359" y="7069"/>
                    <a:pt x="10359" y="7069"/>
                  </a:cubicBezTo>
                  <a:cubicBezTo>
                    <a:pt x="10359" y="7069"/>
                    <a:pt x="10359" y="7069"/>
                    <a:pt x="10359" y="7069"/>
                  </a:cubicBezTo>
                  <a:cubicBezTo>
                    <a:pt x="10359" y="7069"/>
                    <a:pt x="10304" y="7108"/>
                    <a:pt x="10304" y="7108"/>
                  </a:cubicBezTo>
                  <a:cubicBezTo>
                    <a:pt x="10304" y="7108"/>
                    <a:pt x="10194" y="7108"/>
                    <a:pt x="10139" y="7108"/>
                  </a:cubicBezTo>
                  <a:cubicBezTo>
                    <a:pt x="10139" y="7108"/>
                    <a:pt x="10084" y="7069"/>
                    <a:pt x="10084" y="7069"/>
                  </a:cubicBezTo>
                  <a:cubicBezTo>
                    <a:pt x="10029" y="7030"/>
                    <a:pt x="10084" y="7030"/>
                    <a:pt x="10029" y="7030"/>
                  </a:cubicBezTo>
                  <a:cubicBezTo>
                    <a:pt x="9918" y="6991"/>
                    <a:pt x="9753" y="6951"/>
                    <a:pt x="9643" y="6912"/>
                  </a:cubicBezTo>
                  <a:cubicBezTo>
                    <a:pt x="9643" y="6912"/>
                    <a:pt x="9588" y="6873"/>
                    <a:pt x="9588" y="6912"/>
                  </a:cubicBezTo>
                  <a:cubicBezTo>
                    <a:pt x="9588" y="6912"/>
                    <a:pt x="9643" y="6951"/>
                    <a:pt x="9643" y="6951"/>
                  </a:cubicBezTo>
                  <a:cubicBezTo>
                    <a:pt x="9588" y="6951"/>
                    <a:pt x="9588" y="6951"/>
                    <a:pt x="9588" y="6951"/>
                  </a:cubicBezTo>
                  <a:cubicBezTo>
                    <a:pt x="9588" y="6951"/>
                    <a:pt x="9478" y="6951"/>
                    <a:pt x="9478" y="6951"/>
                  </a:cubicBezTo>
                  <a:cubicBezTo>
                    <a:pt x="9478" y="6991"/>
                    <a:pt x="9478" y="6991"/>
                    <a:pt x="9478" y="7030"/>
                  </a:cubicBezTo>
                  <a:cubicBezTo>
                    <a:pt x="9478" y="7030"/>
                    <a:pt x="9422" y="7030"/>
                    <a:pt x="9422" y="7030"/>
                  </a:cubicBezTo>
                  <a:cubicBezTo>
                    <a:pt x="9422" y="7030"/>
                    <a:pt x="9422" y="7030"/>
                    <a:pt x="9422" y="6991"/>
                  </a:cubicBezTo>
                  <a:cubicBezTo>
                    <a:pt x="9478" y="6951"/>
                    <a:pt x="9367" y="6951"/>
                    <a:pt x="9422" y="6912"/>
                  </a:cubicBezTo>
                  <a:cubicBezTo>
                    <a:pt x="9478" y="6912"/>
                    <a:pt x="9478" y="6912"/>
                    <a:pt x="9533" y="6912"/>
                  </a:cubicBezTo>
                  <a:cubicBezTo>
                    <a:pt x="9533" y="6912"/>
                    <a:pt x="9533" y="6912"/>
                    <a:pt x="9533" y="6912"/>
                  </a:cubicBezTo>
                  <a:cubicBezTo>
                    <a:pt x="9533" y="6912"/>
                    <a:pt x="9588" y="6912"/>
                    <a:pt x="9588" y="6912"/>
                  </a:cubicBezTo>
                  <a:cubicBezTo>
                    <a:pt x="9588" y="6912"/>
                    <a:pt x="9588" y="6873"/>
                    <a:pt x="9588" y="6873"/>
                  </a:cubicBezTo>
                  <a:cubicBezTo>
                    <a:pt x="9533" y="6833"/>
                    <a:pt x="9478" y="6873"/>
                    <a:pt x="9478" y="6873"/>
                  </a:cubicBezTo>
                  <a:cubicBezTo>
                    <a:pt x="9422" y="6873"/>
                    <a:pt x="9422" y="6833"/>
                    <a:pt x="9367" y="6833"/>
                  </a:cubicBezTo>
                  <a:cubicBezTo>
                    <a:pt x="9367" y="6833"/>
                    <a:pt x="9257" y="6794"/>
                    <a:pt x="9257" y="6755"/>
                  </a:cubicBezTo>
                  <a:cubicBezTo>
                    <a:pt x="9202" y="6716"/>
                    <a:pt x="9257" y="6716"/>
                    <a:pt x="9202" y="6676"/>
                  </a:cubicBezTo>
                  <a:cubicBezTo>
                    <a:pt x="9147" y="6676"/>
                    <a:pt x="9037" y="6637"/>
                    <a:pt x="8982" y="6637"/>
                  </a:cubicBezTo>
                  <a:cubicBezTo>
                    <a:pt x="8927" y="6598"/>
                    <a:pt x="8927" y="6598"/>
                    <a:pt x="8871" y="6598"/>
                  </a:cubicBezTo>
                  <a:cubicBezTo>
                    <a:pt x="8761" y="6598"/>
                    <a:pt x="8816" y="6637"/>
                    <a:pt x="8816" y="6676"/>
                  </a:cubicBezTo>
                  <a:cubicBezTo>
                    <a:pt x="8816" y="6676"/>
                    <a:pt x="8816" y="6755"/>
                    <a:pt x="8761" y="6755"/>
                  </a:cubicBezTo>
                  <a:cubicBezTo>
                    <a:pt x="8761" y="6794"/>
                    <a:pt x="8706" y="6794"/>
                    <a:pt x="8706" y="6794"/>
                  </a:cubicBezTo>
                  <a:cubicBezTo>
                    <a:pt x="8706" y="6794"/>
                    <a:pt x="8706" y="6794"/>
                    <a:pt x="8706" y="6794"/>
                  </a:cubicBezTo>
                  <a:cubicBezTo>
                    <a:pt x="8651" y="6833"/>
                    <a:pt x="8651" y="6794"/>
                    <a:pt x="8651" y="6794"/>
                  </a:cubicBezTo>
                  <a:cubicBezTo>
                    <a:pt x="8541" y="6794"/>
                    <a:pt x="8596" y="6873"/>
                    <a:pt x="8651" y="6873"/>
                  </a:cubicBezTo>
                  <a:cubicBezTo>
                    <a:pt x="8651" y="6873"/>
                    <a:pt x="8651" y="6873"/>
                    <a:pt x="8651" y="6873"/>
                  </a:cubicBezTo>
                  <a:cubicBezTo>
                    <a:pt x="8651" y="6912"/>
                    <a:pt x="8651" y="6951"/>
                    <a:pt x="8651" y="6991"/>
                  </a:cubicBezTo>
                  <a:cubicBezTo>
                    <a:pt x="8651" y="6991"/>
                    <a:pt x="8706" y="6991"/>
                    <a:pt x="8706" y="6991"/>
                  </a:cubicBezTo>
                  <a:cubicBezTo>
                    <a:pt x="8761" y="6991"/>
                    <a:pt x="8761" y="6991"/>
                    <a:pt x="8761" y="7030"/>
                  </a:cubicBezTo>
                  <a:cubicBezTo>
                    <a:pt x="8761" y="7069"/>
                    <a:pt x="8816" y="7108"/>
                    <a:pt x="8871" y="7148"/>
                  </a:cubicBezTo>
                  <a:cubicBezTo>
                    <a:pt x="8871" y="7187"/>
                    <a:pt x="8927" y="7226"/>
                    <a:pt x="8927" y="7265"/>
                  </a:cubicBezTo>
                  <a:cubicBezTo>
                    <a:pt x="8982" y="7265"/>
                    <a:pt x="9037" y="7305"/>
                    <a:pt x="9092" y="7265"/>
                  </a:cubicBezTo>
                  <a:cubicBezTo>
                    <a:pt x="9092" y="7265"/>
                    <a:pt x="9092" y="7265"/>
                    <a:pt x="9147" y="7265"/>
                  </a:cubicBezTo>
                  <a:cubicBezTo>
                    <a:pt x="9147" y="7265"/>
                    <a:pt x="9202" y="7265"/>
                    <a:pt x="9202" y="7265"/>
                  </a:cubicBezTo>
                  <a:cubicBezTo>
                    <a:pt x="9202" y="7226"/>
                    <a:pt x="9202" y="7226"/>
                    <a:pt x="9257" y="7226"/>
                  </a:cubicBezTo>
                  <a:cubicBezTo>
                    <a:pt x="9257" y="7187"/>
                    <a:pt x="9257" y="7226"/>
                    <a:pt x="9312" y="7226"/>
                  </a:cubicBezTo>
                  <a:cubicBezTo>
                    <a:pt x="9312" y="7226"/>
                    <a:pt x="9257" y="7265"/>
                    <a:pt x="9312" y="7265"/>
                  </a:cubicBezTo>
                  <a:cubicBezTo>
                    <a:pt x="9312" y="7265"/>
                    <a:pt x="9312" y="7265"/>
                    <a:pt x="9367" y="7265"/>
                  </a:cubicBezTo>
                  <a:cubicBezTo>
                    <a:pt x="9312" y="7305"/>
                    <a:pt x="9422" y="7305"/>
                    <a:pt x="9367" y="7344"/>
                  </a:cubicBezTo>
                  <a:cubicBezTo>
                    <a:pt x="9367" y="7383"/>
                    <a:pt x="9312" y="7344"/>
                    <a:pt x="9367" y="7383"/>
                  </a:cubicBezTo>
                  <a:cubicBezTo>
                    <a:pt x="9367" y="7423"/>
                    <a:pt x="9422" y="7423"/>
                    <a:pt x="9422" y="7462"/>
                  </a:cubicBezTo>
                  <a:cubicBezTo>
                    <a:pt x="9422" y="7501"/>
                    <a:pt x="9422" y="7580"/>
                    <a:pt x="9367" y="7619"/>
                  </a:cubicBezTo>
                  <a:cubicBezTo>
                    <a:pt x="9367" y="7619"/>
                    <a:pt x="9367" y="7658"/>
                    <a:pt x="9312" y="7658"/>
                  </a:cubicBezTo>
                  <a:cubicBezTo>
                    <a:pt x="9312" y="7658"/>
                    <a:pt x="9257" y="7658"/>
                    <a:pt x="9202" y="7658"/>
                  </a:cubicBezTo>
                  <a:cubicBezTo>
                    <a:pt x="9202" y="7658"/>
                    <a:pt x="9202" y="7697"/>
                    <a:pt x="9202" y="7737"/>
                  </a:cubicBezTo>
                  <a:cubicBezTo>
                    <a:pt x="9202" y="7737"/>
                    <a:pt x="9147" y="7737"/>
                    <a:pt x="9092" y="7737"/>
                  </a:cubicBezTo>
                  <a:cubicBezTo>
                    <a:pt x="9037" y="7737"/>
                    <a:pt x="9037" y="7697"/>
                    <a:pt x="8982" y="7658"/>
                  </a:cubicBezTo>
                  <a:cubicBezTo>
                    <a:pt x="8927" y="7658"/>
                    <a:pt x="8927" y="7658"/>
                    <a:pt x="8871" y="7658"/>
                  </a:cubicBezTo>
                  <a:cubicBezTo>
                    <a:pt x="8871" y="7658"/>
                    <a:pt x="8871" y="7658"/>
                    <a:pt x="8871" y="7658"/>
                  </a:cubicBezTo>
                  <a:cubicBezTo>
                    <a:pt x="8871" y="7619"/>
                    <a:pt x="8871" y="7619"/>
                    <a:pt x="8816" y="7619"/>
                  </a:cubicBezTo>
                  <a:cubicBezTo>
                    <a:pt x="8816" y="7619"/>
                    <a:pt x="8816" y="7658"/>
                    <a:pt x="8816" y="7658"/>
                  </a:cubicBezTo>
                  <a:cubicBezTo>
                    <a:pt x="8816" y="7658"/>
                    <a:pt x="8761" y="7619"/>
                    <a:pt x="8761" y="7619"/>
                  </a:cubicBezTo>
                  <a:cubicBezTo>
                    <a:pt x="8761" y="7619"/>
                    <a:pt x="8761" y="7658"/>
                    <a:pt x="8706" y="7619"/>
                  </a:cubicBezTo>
                  <a:cubicBezTo>
                    <a:pt x="8706" y="7619"/>
                    <a:pt x="8651" y="7619"/>
                    <a:pt x="8651" y="7580"/>
                  </a:cubicBezTo>
                  <a:cubicBezTo>
                    <a:pt x="8596" y="7580"/>
                    <a:pt x="8541" y="7580"/>
                    <a:pt x="8541" y="7580"/>
                  </a:cubicBezTo>
                  <a:cubicBezTo>
                    <a:pt x="8486" y="7540"/>
                    <a:pt x="8541" y="7540"/>
                    <a:pt x="8541" y="7540"/>
                  </a:cubicBezTo>
                  <a:cubicBezTo>
                    <a:pt x="8541" y="7540"/>
                    <a:pt x="8486" y="7501"/>
                    <a:pt x="8486" y="7501"/>
                  </a:cubicBezTo>
                  <a:cubicBezTo>
                    <a:pt x="8486" y="7501"/>
                    <a:pt x="8486" y="7462"/>
                    <a:pt x="8486" y="7462"/>
                  </a:cubicBezTo>
                  <a:cubicBezTo>
                    <a:pt x="8486" y="7423"/>
                    <a:pt x="8431" y="7423"/>
                    <a:pt x="8376" y="7383"/>
                  </a:cubicBezTo>
                  <a:cubicBezTo>
                    <a:pt x="8376" y="7423"/>
                    <a:pt x="8376" y="7423"/>
                    <a:pt x="8376" y="7383"/>
                  </a:cubicBezTo>
                  <a:cubicBezTo>
                    <a:pt x="8320" y="7383"/>
                    <a:pt x="8320" y="7344"/>
                    <a:pt x="8320" y="7344"/>
                  </a:cubicBezTo>
                  <a:cubicBezTo>
                    <a:pt x="8320" y="7344"/>
                    <a:pt x="8320" y="7344"/>
                    <a:pt x="8320" y="7305"/>
                  </a:cubicBezTo>
                  <a:cubicBezTo>
                    <a:pt x="8265" y="7305"/>
                    <a:pt x="8210" y="7265"/>
                    <a:pt x="8210" y="7265"/>
                  </a:cubicBezTo>
                  <a:cubicBezTo>
                    <a:pt x="8100" y="7226"/>
                    <a:pt x="8210" y="7265"/>
                    <a:pt x="8155" y="7305"/>
                  </a:cubicBezTo>
                  <a:cubicBezTo>
                    <a:pt x="8155" y="7305"/>
                    <a:pt x="8100" y="7344"/>
                    <a:pt x="8045" y="7344"/>
                  </a:cubicBezTo>
                  <a:cubicBezTo>
                    <a:pt x="7990" y="7305"/>
                    <a:pt x="8045" y="7265"/>
                    <a:pt x="7990" y="7265"/>
                  </a:cubicBezTo>
                  <a:cubicBezTo>
                    <a:pt x="7990" y="7265"/>
                    <a:pt x="7935" y="7265"/>
                    <a:pt x="7935" y="7226"/>
                  </a:cubicBezTo>
                  <a:cubicBezTo>
                    <a:pt x="7935" y="7226"/>
                    <a:pt x="7880" y="7226"/>
                    <a:pt x="7880" y="7226"/>
                  </a:cubicBezTo>
                  <a:cubicBezTo>
                    <a:pt x="7824" y="7187"/>
                    <a:pt x="7880" y="7187"/>
                    <a:pt x="7824" y="7148"/>
                  </a:cubicBezTo>
                  <a:cubicBezTo>
                    <a:pt x="7824" y="7148"/>
                    <a:pt x="7769" y="7148"/>
                    <a:pt x="7769" y="7108"/>
                  </a:cubicBezTo>
                  <a:cubicBezTo>
                    <a:pt x="7769" y="7108"/>
                    <a:pt x="7769" y="7108"/>
                    <a:pt x="7714" y="7108"/>
                  </a:cubicBezTo>
                  <a:cubicBezTo>
                    <a:pt x="7769" y="7108"/>
                    <a:pt x="7824" y="7108"/>
                    <a:pt x="7824" y="7069"/>
                  </a:cubicBezTo>
                  <a:cubicBezTo>
                    <a:pt x="7880" y="7030"/>
                    <a:pt x="7769" y="6991"/>
                    <a:pt x="7769" y="6991"/>
                  </a:cubicBezTo>
                  <a:cubicBezTo>
                    <a:pt x="7769" y="6991"/>
                    <a:pt x="7935" y="6951"/>
                    <a:pt x="7824" y="6912"/>
                  </a:cubicBezTo>
                  <a:cubicBezTo>
                    <a:pt x="7824" y="6912"/>
                    <a:pt x="7769" y="6951"/>
                    <a:pt x="7714" y="6912"/>
                  </a:cubicBezTo>
                  <a:cubicBezTo>
                    <a:pt x="7769" y="6912"/>
                    <a:pt x="7824" y="6873"/>
                    <a:pt x="7824" y="6873"/>
                  </a:cubicBezTo>
                  <a:cubicBezTo>
                    <a:pt x="7769" y="6833"/>
                    <a:pt x="7769" y="6755"/>
                    <a:pt x="7714" y="6755"/>
                  </a:cubicBezTo>
                  <a:cubicBezTo>
                    <a:pt x="7714" y="6716"/>
                    <a:pt x="7769" y="6716"/>
                    <a:pt x="7769" y="6716"/>
                  </a:cubicBezTo>
                  <a:cubicBezTo>
                    <a:pt x="7769" y="6676"/>
                    <a:pt x="7769" y="6716"/>
                    <a:pt x="7714" y="6676"/>
                  </a:cubicBezTo>
                  <a:cubicBezTo>
                    <a:pt x="7714" y="6676"/>
                    <a:pt x="7769" y="6637"/>
                    <a:pt x="7769" y="6637"/>
                  </a:cubicBezTo>
                  <a:cubicBezTo>
                    <a:pt x="7714" y="6637"/>
                    <a:pt x="7714" y="6637"/>
                    <a:pt x="7714" y="6637"/>
                  </a:cubicBezTo>
                  <a:cubicBezTo>
                    <a:pt x="7714" y="6637"/>
                    <a:pt x="7659" y="6598"/>
                    <a:pt x="7659" y="6598"/>
                  </a:cubicBezTo>
                  <a:cubicBezTo>
                    <a:pt x="7659" y="6598"/>
                    <a:pt x="7659" y="6598"/>
                    <a:pt x="7659" y="6598"/>
                  </a:cubicBezTo>
                  <a:cubicBezTo>
                    <a:pt x="7659" y="6598"/>
                    <a:pt x="7714" y="6598"/>
                    <a:pt x="7714" y="6598"/>
                  </a:cubicBezTo>
                  <a:cubicBezTo>
                    <a:pt x="7714" y="6559"/>
                    <a:pt x="7714" y="6519"/>
                    <a:pt x="7659" y="6519"/>
                  </a:cubicBezTo>
                  <a:cubicBezTo>
                    <a:pt x="7714" y="6519"/>
                    <a:pt x="7604" y="6519"/>
                    <a:pt x="7604" y="6480"/>
                  </a:cubicBezTo>
                  <a:cubicBezTo>
                    <a:pt x="7604" y="6480"/>
                    <a:pt x="7604" y="6441"/>
                    <a:pt x="7604" y="6441"/>
                  </a:cubicBezTo>
                  <a:cubicBezTo>
                    <a:pt x="7549" y="6401"/>
                    <a:pt x="7549" y="6401"/>
                    <a:pt x="7494" y="6401"/>
                  </a:cubicBezTo>
                  <a:cubicBezTo>
                    <a:pt x="7494" y="6401"/>
                    <a:pt x="7549" y="6401"/>
                    <a:pt x="7549" y="6362"/>
                  </a:cubicBezTo>
                  <a:cubicBezTo>
                    <a:pt x="7549" y="6362"/>
                    <a:pt x="7604" y="6401"/>
                    <a:pt x="7604" y="6362"/>
                  </a:cubicBezTo>
                  <a:cubicBezTo>
                    <a:pt x="7604" y="6362"/>
                    <a:pt x="7604" y="6362"/>
                    <a:pt x="7604" y="6323"/>
                  </a:cubicBezTo>
                  <a:cubicBezTo>
                    <a:pt x="7659" y="6323"/>
                    <a:pt x="7659" y="6362"/>
                    <a:pt x="7714" y="6362"/>
                  </a:cubicBezTo>
                  <a:cubicBezTo>
                    <a:pt x="7714" y="6323"/>
                    <a:pt x="7714" y="6323"/>
                    <a:pt x="7659" y="6323"/>
                  </a:cubicBezTo>
                  <a:cubicBezTo>
                    <a:pt x="7714" y="6244"/>
                    <a:pt x="7769" y="6205"/>
                    <a:pt x="7714" y="6127"/>
                  </a:cubicBezTo>
                  <a:cubicBezTo>
                    <a:pt x="7714" y="6127"/>
                    <a:pt x="7714" y="6127"/>
                    <a:pt x="7714" y="6127"/>
                  </a:cubicBezTo>
                  <a:cubicBezTo>
                    <a:pt x="7714" y="6087"/>
                    <a:pt x="7714" y="6127"/>
                    <a:pt x="7714" y="6087"/>
                  </a:cubicBezTo>
                  <a:cubicBezTo>
                    <a:pt x="7714" y="6087"/>
                    <a:pt x="7714" y="6048"/>
                    <a:pt x="7714" y="6009"/>
                  </a:cubicBezTo>
                  <a:cubicBezTo>
                    <a:pt x="7714" y="6048"/>
                    <a:pt x="7824" y="6166"/>
                    <a:pt x="7824" y="6087"/>
                  </a:cubicBezTo>
                  <a:cubicBezTo>
                    <a:pt x="7824" y="6087"/>
                    <a:pt x="7824" y="6087"/>
                    <a:pt x="7769" y="6048"/>
                  </a:cubicBezTo>
                  <a:cubicBezTo>
                    <a:pt x="7769" y="6048"/>
                    <a:pt x="7824" y="6009"/>
                    <a:pt x="7824" y="6009"/>
                  </a:cubicBezTo>
                  <a:cubicBezTo>
                    <a:pt x="7769" y="6048"/>
                    <a:pt x="7824" y="5969"/>
                    <a:pt x="7769" y="5930"/>
                  </a:cubicBezTo>
                  <a:cubicBezTo>
                    <a:pt x="7769" y="5930"/>
                    <a:pt x="7659" y="5969"/>
                    <a:pt x="7714" y="5930"/>
                  </a:cubicBezTo>
                  <a:cubicBezTo>
                    <a:pt x="7659" y="5891"/>
                    <a:pt x="7714" y="5891"/>
                    <a:pt x="7714" y="5891"/>
                  </a:cubicBezTo>
                  <a:cubicBezTo>
                    <a:pt x="7714" y="5852"/>
                    <a:pt x="7714" y="5891"/>
                    <a:pt x="7714" y="5852"/>
                  </a:cubicBezTo>
                  <a:cubicBezTo>
                    <a:pt x="7714" y="5812"/>
                    <a:pt x="7659" y="5812"/>
                    <a:pt x="7659" y="5812"/>
                  </a:cubicBezTo>
                  <a:cubicBezTo>
                    <a:pt x="7659" y="5773"/>
                    <a:pt x="7659" y="5773"/>
                    <a:pt x="7604" y="5773"/>
                  </a:cubicBezTo>
                  <a:cubicBezTo>
                    <a:pt x="7604" y="5773"/>
                    <a:pt x="7604" y="5773"/>
                    <a:pt x="7604" y="5773"/>
                  </a:cubicBezTo>
                  <a:cubicBezTo>
                    <a:pt x="7604" y="5734"/>
                    <a:pt x="7549" y="5734"/>
                    <a:pt x="7549" y="5734"/>
                  </a:cubicBezTo>
                  <a:cubicBezTo>
                    <a:pt x="7494" y="5695"/>
                    <a:pt x="7439" y="5695"/>
                    <a:pt x="7439" y="5695"/>
                  </a:cubicBezTo>
                  <a:cubicBezTo>
                    <a:pt x="7439" y="5655"/>
                    <a:pt x="7439" y="5655"/>
                    <a:pt x="7439" y="5655"/>
                  </a:cubicBezTo>
                  <a:cubicBezTo>
                    <a:pt x="7384" y="5616"/>
                    <a:pt x="7329" y="5616"/>
                    <a:pt x="7329" y="5655"/>
                  </a:cubicBezTo>
                  <a:cubicBezTo>
                    <a:pt x="7273" y="5616"/>
                    <a:pt x="7273" y="5616"/>
                    <a:pt x="7273" y="5616"/>
                  </a:cubicBezTo>
                  <a:cubicBezTo>
                    <a:pt x="7218" y="5616"/>
                    <a:pt x="7218" y="5577"/>
                    <a:pt x="7163" y="5577"/>
                  </a:cubicBezTo>
                  <a:cubicBezTo>
                    <a:pt x="7218" y="5537"/>
                    <a:pt x="6998" y="5577"/>
                    <a:pt x="6998" y="5577"/>
                  </a:cubicBezTo>
                  <a:cubicBezTo>
                    <a:pt x="7053" y="5537"/>
                    <a:pt x="7108" y="5577"/>
                    <a:pt x="7163" y="5537"/>
                  </a:cubicBezTo>
                  <a:cubicBezTo>
                    <a:pt x="7218" y="5537"/>
                    <a:pt x="7163" y="5498"/>
                    <a:pt x="7108" y="5498"/>
                  </a:cubicBezTo>
                  <a:cubicBezTo>
                    <a:pt x="7163" y="5459"/>
                    <a:pt x="7163" y="5498"/>
                    <a:pt x="7218" y="5459"/>
                  </a:cubicBezTo>
                  <a:cubicBezTo>
                    <a:pt x="7218" y="5459"/>
                    <a:pt x="7163" y="5459"/>
                    <a:pt x="7163" y="5459"/>
                  </a:cubicBezTo>
                  <a:cubicBezTo>
                    <a:pt x="7163" y="5420"/>
                    <a:pt x="7163" y="5420"/>
                    <a:pt x="7163" y="5420"/>
                  </a:cubicBezTo>
                  <a:cubicBezTo>
                    <a:pt x="7108" y="5420"/>
                    <a:pt x="7108" y="5420"/>
                    <a:pt x="7108" y="5459"/>
                  </a:cubicBezTo>
                  <a:cubicBezTo>
                    <a:pt x="7108" y="5459"/>
                    <a:pt x="6998" y="5420"/>
                    <a:pt x="6998" y="5420"/>
                  </a:cubicBezTo>
                  <a:cubicBezTo>
                    <a:pt x="6998" y="5380"/>
                    <a:pt x="6998" y="5380"/>
                    <a:pt x="6943" y="5380"/>
                  </a:cubicBezTo>
                  <a:cubicBezTo>
                    <a:pt x="6888" y="5380"/>
                    <a:pt x="6833" y="5420"/>
                    <a:pt x="6833" y="5380"/>
                  </a:cubicBezTo>
                  <a:cubicBezTo>
                    <a:pt x="6833" y="5341"/>
                    <a:pt x="6888" y="5380"/>
                    <a:pt x="6943" y="5341"/>
                  </a:cubicBezTo>
                  <a:cubicBezTo>
                    <a:pt x="6943" y="5341"/>
                    <a:pt x="6943" y="5341"/>
                    <a:pt x="6943" y="5341"/>
                  </a:cubicBezTo>
                  <a:cubicBezTo>
                    <a:pt x="6998" y="5302"/>
                    <a:pt x="7053" y="5420"/>
                    <a:pt x="7108" y="5380"/>
                  </a:cubicBezTo>
                  <a:cubicBezTo>
                    <a:pt x="7053" y="5341"/>
                    <a:pt x="7053" y="5302"/>
                    <a:pt x="6943" y="5302"/>
                  </a:cubicBezTo>
                  <a:cubicBezTo>
                    <a:pt x="6943" y="5302"/>
                    <a:pt x="6943" y="5302"/>
                    <a:pt x="6943" y="5302"/>
                  </a:cubicBezTo>
                  <a:cubicBezTo>
                    <a:pt x="6943" y="5341"/>
                    <a:pt x="6888" y="5302"/>
                    <a:pt x="6888" y="5341"/>
                  </a:cubicBezTo>
                  <a:cubicBezTo>
                    <a:pt x="6833" y="5341"/>
                    <a:pt x="6778" y="5341"/>
                    <a:pt x="6778" y="5302"/>
                  </a:cubicBezTo>
                  <a:cubicBezTo>
                    <a:pt x="6833" y="5302"/>
                    <a:pt x="6888" y="5341"/>
                    <a:pt x="6888" y="5302"/>
                  </a:cubicBezTo>
                  <a:cubicBezTo>
                    <a:pt x="6888" y="5302"/>
                    <a:pt x="6888" y="5263"/>
                    <a:pt x="6943" y="5263"/>
                  </a:cubicBezTo>
                  <a:cubicBezTo>
                    <a:pt x="6943" y="5263"/>
                    <a:pt x="6998" y="5302"/>
                    <a:pt x="6998" y="5302"/>
                  </a:cubicBezTo>
                  <a:cubicBezTo>
                    <a:pt x="6998" y="5263"/>
                    <a:pt x="6943" y="5223"/>
                    <a:pt x="6888" y="5223"/>
                  </a:cubicBezTo>
                  <a:cubicBezTo>
                    <a:pt x="6833" y="5223"/>
                    <a:pt x="6778" y="5223"/>
                    <a:pt x="6722" y="5184"/>
                  </a:cubicBezTo>
                  <a:cubicBezTo>
                    <a:pt x="6778" y="5184"/>
                    <a:pt x="6833" y="5184"/>
                    <a:pt x="6778" y="5184"/>
                  </a:cubicBezTo>
                  <a:cubicBezTo>
                    <a:pt x="6778" y="5145"/>
                    <a:pt x="6722" y="5145"/>
                    <a:pt x="6722" y="5145"/>
                  </a:cubicBezTo>
                  <a:cubicBezTo>
                    <a:pt x="6667" y="5145"/>
                    <a:pt x="6667" y="5105"/>
                    <a:pt x="6667" y="5105"/>
                  </a:cubicBezTo>
                  <a:cubicBezTo>
                    <a:pt x="6612" y="5066"/>
                    <a:pt x="6612" y="5066"/>
                    <a:pt x="6557" y="5066"/>
                  </a:cubicBezTo>
                  <a:cubicBezTo>
                    <a:pt x="6612" y="5027"/>
                    <a:pt x="6612" y="5027"/>
                    <a:pt x="6557" y="4988"/>
                  </a:cubicBezTo>
                  <a:cubicBezTo>
                    <a:pt x="6557" y="4988"/>
                    <a:pt x="6612" y="4988"/>
                    <a:pt x="6612" y="4948"/>
                  </a:cubicBezTo>
                  <a:cubicBezTo>
                    <a:pt x="6612" y="4948"/>
                    <a:pt x="6557" y="4909"/>
                    <a:pt x="6557" y="4909"/>
                  </a:cubicBezTo>
                  <a:cubicBezTo>
                    <a:pt x="6502" y="4909"/>
                    <a:pt x="6502" y="4909"/>
                    <a:pt x="6502" y="4870"/>
                  </a:cubicBezTo>
                  <a:cubicBezTo>
                    <a:pt x="6502" y="4870"/>
                    <a:pt x="6502" y="4870"/>
                    <a:pt x="6502" y="4870"/>
                  </a:cubicBezTo>
                  <a:cubicBezTo>
                    <a:pt x="6502" y="4870"/>
                    <a:pt x="6447" y="4831"/>
                    <a:pt x="6447" y="4831"/>
                  </a:cubicBezTo>
                  <a:cubicBezTo>
                    <a:pt x="6392" y="4831"/>
                    <a:pt x="6392" y="4831"/>
                    <a:pt x="6392" y="4831"/>
                  </a:cubicBezTo>
                  <a:cubicBezTo>
                    <a:pt x="6337" y="4831"/>
                    <a:pt x="6337" y="4831"/>
                    <a:pt x="6282" y="4831"/>
                  </a:cubicBezTo>
                  <a:cubicBezTo>
                    <a:pt x="6282" y="4831"/>
                    <a:pt x="6282" y="4831"/>
                    <a:pt x="6282" y="4791"/>
                  </a:cubicBezTo>
                  <a:cubicBezTo>
                    <a:pt x="6282" y="4791"/>
                    <a:pt x="6282" y="4791"/>
                    <a:pt x="6282" y="4791"/>
                  </a:cubicBezTo>
                  <a:cubicBezTo>
                    <a:pt x="6282" y="4791"/>
                    <a:pt x="6337" y="4831"/>
                    <a:pt x="6392" y="4831"/>
                  </a:cubicBezTo>
                  <a:cubicBezTo>
                    <a:pt x="6392" y="4831"/>
                    <a:pt x="6447" y="4831"/>
                    <a:pt x="6447" y="4831"/>
                  </a:cubicBezTo>
                  <a:cubicBezTo>
                    <a:pt x="6502" y="4791"/>
                    <a:pt x="6502" y="4791"/>
                    <a:pt x="6557" y="4791"/>
                  </a:cubicBezTo>
                  <a:cubicBezTo>
                    <a:pt x="6557" y="4791"/>
                    <a:pt x="6557" y="4831"/>
                    <a:pt x="6612" y="4831"/>
                  </a:cubicBezTo>
                  <a:cubicBezTo>
                    <a:pt x="6612" y="4831"/>
                    <a:pt x="6667" y="4831"/>
                    <a:pt x="6667" y="4831"/>
                  </a:cubicBezTo>
                  <a:cubicBezTo>
                    <a:pt x="6722" y="4831"/>
                    <a:pt x="6722" y="4870"/>
                    <a:pt x="6722" y="4870"/>
                  </a:cubicBezTo>
                  <a:cubicBezTo>
                    <a:pt x="6778" y="4870"/>
                    <a:pt x="6778" y="4831"/>
                    <a:pt x="6833" y="4870"/>
                  </a:cubicBezTo>
                  <a:cubicBezTo>
                    <a:pt x="6833" y="4870"/>
                    <a:pt x="6778" y="4870"/>
                    <a:pt x="6778" y="4909"/>
                  </a:cubicBezTo>
                  <a:cubicBezTo>
                    <a:pt x="6722" y="4909"/>
                    <a:pt x="6722" y="4948"/>
                    <a:pt x="6778" y="4948"/>
                  </a:cubicBezTo>
                  <a:cubicBezTo>
                    <a:pt x="6778" y="4988"/>
                    <a:pt x="6833" y="4988"/>
                    <a:pt x="6833" y="5027"/>
                  </a:cubicBezTo>
                  <a:cubicBezTo>
                    <a:pt x="6888" y="5066"/>
                    <a:pt x="6943" y="5105"/>
                    <a:pt x="6998" y="5145"/>
                  </a:cubicBezTo>
                  <a:cubicBezTo>
                    <a:pt x="7053" y="5145"/>
                    <a:pt x="7108" y="5223"/>
                    <a:pt x="7108" y="5184"/>
                  </a:cubicBezTo>
                  <a:cubicBezTo>
                    <a:pt x="7108" y="5184"/>
                    <a:pt x="7108" y="5184"/>
                    <a:pt x="7108" y="5145"/>
                  </a:cubicBezTo>
                  <a:cubicBezTo>
                    <a:pt x="7108" y="5184"/>
                    <a:pt x="7108" y="5184"/>
                    <a:pt x="7108" y="5184"/>
                  </a:cubicBezTo>
                  <a:cubicBezTo>
                    <a:pt x="7108" y="5184"/>
                    <a:pt x="7108" y="5145"/>
                    <a:pt x="7108" y="5145"/>
                  </a:cubicBezTo>
                  <a:cubicBezTo>
                    <a:pt x="7108" y="5145"/>
                    <a:pt x="7163" y="5184"/>
                    <a:pt x="7163" y="5184"/>
                  </a:cubicBezTo>
                  <a:cubicBezTo>
                    <a:pt x="7163" y="5145"/>
                    <a:pt x="7108" y="5145"/>
                    <a:pt x="7108" y="5105"/>
                  </a:cubicBezTo>
                  <a:cubicBezTo>
                    <a:pt x="7108" y="5105"/>
                    <a:pt x="7163" y="5145"/>
                    <a:pt x="7163" y="5145"/>
                  </a:cubicBezTo>
                  <a:cubicBezTo>
                    <a:pt x="7163" y="5145"/>
                    <a:pt x="7163" y="5105"/>
                    <a:pt x="7163" y="5105"/>
                  </a:cubicBezTo>
                  <a:cubicBezTo>
                    <a:pt x="7163" y="5145"/>
                    <a:pt x="7218" y="5145"/>
                    <a:pt x="7218" y="5184"/>
                  </a:cubicBezTo>
                  <a:cubicBezTo>
                    <a:pt x="7273" y="5184"/>
                    <a:pt x="7273" y="5263"/>
                    <a:pt x="7273" y="5223"/>
                  </a:cubicBezTo>
                  <a:cubicBezTo>
                    <a:pt x="7329" y="5223"/>
                    <a:pt x="7329" y="5263"/>
                    <a:pt x="7384" y="5223"/>
                  </a:cubicBezTo>
                  <a:cubicBezTo>
                    <a:pt x="7384" y="5263"/>
                    <a:pt x="7439" y="5184"/>
                    <a:pt x="7439" y="5145"/>
                  </a:cubicBezTo>
                  <a:cubicBezTo>
                    <a:pt x="7439" y="5184"/>
                    <a:pt x="7439" y="5223"/>
                    <a:pt x="7384" y="5263"/>
                  </a:cubicBezTo>
                  <a:cubicBezTo>
                    <a:pt x="7439" y="5263"/>
                    <a:pt x="7439" y="5223"/>
                    <a:pt x="7439" y="5223"/>
                  </a:cubicBezTo>
                  <a:cubicBezTo>
                    <a:pt x="7439" y="5223"/>
                    <a:pt x="7494" y="5263"/>
                    <a:pt x="7494" y="5263"/>
                  </a:cubicBezTo>
                  <a:cubicBezTo>
                    <a:pt x="7549" y="5263"/>
                    <a:pt x="7549" y="5263"/>
                    <a:pt x="7604" y="5263"/>
                  </a:cubicBezTo>
                  <a:cubicBezTo>
                    <a:pt x="7604" y="5263"/>
                    <a:pt x="7604" y="5263"/>
                    <a:pt x="7604" y="5263"/>
                  </a:cubicBezTo>
                  <a:cubicBezTo>
                    <a:pt x="7659" y="5302"/>
                    <a:pt x="7549" y="5263"/>
                    <a:pt x="7549" y="5263"/>
                  </a:cubicBezTo>
                  <a:cubicBezTo>
                    <a:pt x="7494" y="5302"/>
                    <a:pt x="7549" y="5341"/>
                    <a:pt x="7604" y="5380"/>
                  </a:cubicBezTo>
                  <a:cubicBezTo>
                    <a:pt x="7659" y="5380"/>
                    <a:pt x="7714" y="5341"/>
                    <a:pt x="7714" y="5341"/>
                  </a:cubicBezTo>
                  <a:cubicBezTo>
                    <a:pt x="7769" y="5302"/>
                    <a:pt x="7769" y="5302"/>
                    <a:pt x="7824" y="5341"/>
                  </a:cubicBezTo>
                  <a:cubicBezTo>
                    <a:pt x="7880" y="5380"/>
                    <a:pt x="7935" y="5420"/>
                    <a:pt x="7990" y="5420"/>
                  </a:cubicBezTo>
                  <a:cubicBezTo>
                    <a:pt x="7990" y="5459"/>
                    <a:pt x="7990" y="5459"/>
                    <a:pt x="8045" y="5459"/>
                  </a:cubicBezTo>
                  <a:cubicBezTo>
                    <a:pt x="8045" y="5459"/>
                    <a:pt x="8045" y="5498"/>
                    <a:pt x="8045" y="5498"/>
                  </a:cubicBezTo>
                  <a:cubicBezTo>
                    <a:pt x="8100" y="5498"/>
                    <a:pt x="8210" y="5498"/>
                    <a:pt x="8265" y="5537"/>
                  </a:cubicBezTo>
                  <a:cubicBezTo>
                    <a:pt x="8320" y="5537"/>
                    <a:pt x="8431" y="5577"/>
                    <a:pt x="8486" y="5577"/>
                  </a:cubicBezTo>
                  <a:cubicBezTo>
                    <a:pt x="8596" y="5616"/>
                    <a:pt x="8651" y="5577"/>
                    <a:pt x="8761" y="5577"/>
                  </a:cubicBezTo>
                  <a:cubicBezTo>
                    <a:pt x="8871" y="5616"/>
                    <a:pt x="8982" y="5655"/>
                    <a:pt x="9092" y="5695"/>
                  </a:cubicBezTo>
                  <a:cubicBezTo>
                    <a:pt x="9147" y="5695"/>
                    <a:pt x="9147" y="5734"/>
                    <a:pt x="9147" y="5734"/>
                  </a:cubicBezTo>
                  <a:cubicBezTo>
                    <a:pt x="9202" y="5734"/>
                    <a:pt x="9312" y="5734"/>
                    <a:pt x="9367" y="5773"/>
                  </a:cubicBezTo>
                  <a:cubicBezTo>
                    <a:pt x="9478" y="5773"/>
                    <a:pt x="9588" y="5812"/>
                    <a:pt x="9698" y="5812"/>
                  </a:cubicBezTo>
                  <a:cubicBezTo>
                    <a:pt x="9753" y="5812"/>
                    <a:pt x="9808" y="5773"/>
                    <a:pt x="9863" y="5773"/>
                  </a:cubicBezTo>
                  <a:cubicBezTo>
                    <a:pt x="9918" y="5773"/>
                    <a:pt x="9918" y="5773"/>
                    <a:pt x="9973" y="5734"/>
                  </a:cubicBezTo>
                  <a:cubicBezTo>
                    <a:pt x="10084" y="5695"/>
                    <a:pt x="10249" y="5655"/>
                    <a:pt x="10359" y="5577"/>
                  </a:cubicBezTo>
                  <a:cubicBezTo>
                    <a:pt x="10469" y="5577"/>
                    <a:pt x="10580" y="5537"/>
                    <a:pt x="10635" y="5498"/>
                  </a:cubicBezTo>
                  <a:cubicBezTo>
                    <a:pt x="10690" y="5459"/>
                    <a:pt x="10690" y="5459"/>
                    <a:pt x="10690" y="5459"/>
                  </a:cubicBezTo>
                  <a:cubicBezTo>
                    <a:pt x="10690" y="5420"/>
                    <a:pt x="10690" y="5420"/>
                    <a:pt x="10690" y="5420"/>
                  </a:cubicBezTo>
                  <a:cubicBezTo>
                    <a:pt x="10745" y="5420"/>
                    <a:pt x="10745" y="5420"/>
                    <a:pt x="10745" y="5380"/>
                  </a:cubicBezTo>
                  <a:cubicBezTo>
                    <a:pt x="10800" y="5380"/>
                    <a:pt x="10800" y="5341"/>
                    <a:pt x="10800" y="5302"/>
                  </a:cubicBezTo>
                  <a:cubicBezTo>
                    <a:pt x="10855" y="5223"/>
                    <a:pt x="10965" y="5184"/>
                    <a:pt x="11020" y="5105"/>
                  </a:cubicBezTo>
                  <a:cubicBezTo>
                    <a:pt x="11020" y="5066"/>
                    <a:pt x="11076" y="5027"/>
                    <a:pt x="11076" y="4988"/>
                  </a:cubicBezTo>
                  <a:cubicBezTo>
                    <a:pt x="11076" y="4988"/>
                    <a:pt x="11076" y="4948"/>
                    <a:pt x="11076" y="4948"/>
                  </a:cubicBezTo>
                  <a:cubicBezTo>
                    <a:pt x="11076" y="4948"/>
                    <a:pt x="11076" y="4948"/>
                    <a:pt x="11076" y="4948"/>
                  </a:cubicBezTo>
                  <a:cubicBezTo>
                    <a:pt x="11076" y="4948"/>
                    <a:pt x="11076" y="4948"/>
                    <a:pt x="11076" y="4909"/>
                  </a:cubicBezTo>
                  <a:cubicBezTo>
                    <a:pt x="11076" y="4909"/>
                    <a:pt x="11076" y="4870"/>
                    <a:pt x="11076" y="4870"/>
                  </a:cubicBezTo>
                  <a:cubicBezTo>
                    <a:pt x="11076" y="4831"/>
                    <a:pt x="11131" y="4831"/>
                    <a:pt x="11131" y="4831"/>
                  </a:cubicBezTo>
                  <a:cubicBezTo>
                    <a:pt x="11131" y="4831"/>
                    <a:pt x="11076" y="4831"/>
                    <a:pt x="11076" y="4791"/>
                  </a:cubicBezTo>
                  <a:cubicBezTo>
                    <a:pt x="11076" y="4791"/>
                    <a:pt x="11076" y="4791"/>
                    <a:pt x="11076" y="4791"/>
                  </a:cubicBezTo>
                  <a:cubicBezTo>
                    <a:pt x="11076" y="4752"/>
                    <a:pt x="11131" y="4752"/>
                    <a:pt x="11076" y="4752"/>
                  </a:cubicBezTo>
                  <a:cubicBezTo>
                    <a:pt x="11076" y="4713"/>
                    <a:pt x="11076" y="4752"/>
                    <a:pt x="11020" y="4752"/>
                  </a:cubicBezTo>
                  <a:cubicBezTo>
                    <a:pt x="11020" y="4752"/>
                    <a:pt x="10965" y="4713"/>
                    <a:pt x="10965" y="4713"/>
                  </a:cubicBezTo>
                  <a:cubicBezTo>
                    <a:pt x="10965" y="4673"/>
                    <a:pt x="10965" y="4595"/>
                    <a:pt x="10965" y="4595"/>
                  </a:cubicBezTo>
                  <a:cubicBezTo>
                    <a:pt x="10965" y="4556"/>
                    <a:pt x="10965" y="4516"/>
                    <a:pt x="10965" y="4516"/>
                  </a:cubicBezTo>
                  <a:cubicBezTo>
                    <a:pt x="10910" y="4516"/>
                    <a:pt x="10910" y="4516"/>
                    <a:pt x="10910" y="4516"/>
                  </a:cubicBezTo>
                  <a:cubicBezTo>
                    <a:pt x="10910" y="4516"/>
                    <a:pt x="10910" y="4477"/>
                    <a:pt x="10910" y="4477"/>
                  </a:cubicBezTo>
                  <a:cubicBezTo>
                    <a:pt x="10910" y="4438"/>
                    <a:pt x="10910" y="4438"/>
                    <a:pt x="10910" y="4438"/>
                  </a:cubicBezTo>
                  <a:cubicBezTo>
                    <a:pt x="10910" y="4359"/>
                    <a:pt x="10965" y="4359"/>
                    <a:pt x="10910" y="4320"/>
                  </a:cubicBezTo>
                  <a:cubicBezTo>
                    <a:pt x="10910" y="4281"/>
                    <a:pt x="10910" y="4281"/>
                    <a:pt x="10855" y="4241"/>
                  </a:cubicBezTo>
                  <a:cubicBezTo>
                    <a:pt x="10855" y="4241"/>
                    <a:pt x="10855" y="4281"/>
                    <a:pt x="10800" y="4241"/>
                  </a:cubicBezTo>
                  <a:cubicBezTo>
                    <a:pt x="10745" y="4241"/>
                    <a:pt x="10745" y="4163"/>
                    <a:pt x="10745" y="4202"/>
                  </a:cubicBezTo>
                  <a:cubicBezTo>
                    <a:pt x="10690" y="4202"/>
                    <a:pt x="10690" y="4241"/>
                    <a:pt x="10635" y="4241"/>
                  </a:cubicBezTo>
                  <a:cubicBezTo>
                    <a:pt x="10635" y="4241"/>
                    <a:pt x="10580" y="4163"/>
                    <a:pt x="10580" y="4163"/>
                  </a:cubicBezTo>
                  <a:cubicBezTo>
                    <a:pt x="10635" y="4163"/>
                    <a:pt x="10580" y="4084"/>
                    <a:pt x="10580" y="4084"/>
                  </a:cubicBezTo>
                  <a:cubicBezTo>
                    <a:pt x="10524" y="4045"/>
                    <a:pt x="10469" y="4006"/>
                    <a:pt x="10414" y="4006"/>
                  </a:cubicBezTo>
                  <a:cubicBezTo>
                    <a:pt x="10414" y="3967"/>
                    <a:pt x="10414" y="3967"/>
                    <a:pt x="10414" y="3967"/>
                  </a:cubicBezTo>
                  <a:cubicBezTo>
                    <a:pt x="10359" y="3927"/>
                    <a:pt x="10359" y="3888"/>
                    <a:pt x="10359" y="3888"/>
                  </a:cubicBezTo>
                  <a:cubicBezTo>
                    <a:pt x="10304" y="3849"/>
                    <a:pt x="10249" y="3809"/>
                    <a:pt x="10304" y="3849"/>
                  </a:cubicBezTo>
                  <a:cubicBezTo>
                    <a:pt x="10304" y="3888"/>
                    <a:pt x="10359" y="3927"/>
                    <a:pt x="10304" y="3967"/>
                  </a:cubicBezTo>
                  <a:cubicBezTo>
                    <a:pt x="10304" y="3967"/>
                    <a:pt x="10194" y="3927"/>
                    <a:pt x="10139" y="3927"/>
                  </a:cubicBezTo>
                  <a:cubicBezTo>
                    <a:pt x="10084" y="3927"/>
                    <a:pt x="10084" y="3849"/>
                    <a:pt x="10029" y="3849"/>
                  </a:cubicBezTo>
                  <a:cubicBezTo>
                    <a:pt x="9973" y="3809"/>
                    <a:pt x="9863" y="3770"/>
                    <a:pt x="9863" y="3731"/>
                  </a:cubicBezTo>
                  <a:cubicBezTo>
                    <a:pt x="9863" y="3731"/>
                    <a:pt x="9863" y="3692"/>
                    <a:pt x="9863" y="3692"/>
                  </a:cubicBezTo>
                  <a:cubicBezTo>
                    <a:pt x="9808" y="3692"/>
                    <a:pt x="9808" y="3692"/>
                    <a:pt x="9753" y="3652"/>
                  </a:cubicBezTo>
                  <a:cubicBezTo>
                    <a:pt x="9753" y="3652"/>
                    <a:pt x="9753" y="3613"/>
                    <a:pt x="9698" y="3613"/>
                  </a:cubicBezTo>
                  <a:cubicBezTo>
                    <a:pt x="9698" y="3613"/>
                    <a:pt x="9698" y="3652"/>
                    <a:pt x="9698" y="3652"/>
                  </a:cubicBezTo>
                  <a:cubicBezTo>
                    <a:pt x="9698" y="3652"/>
                    <a:pt x="9643" y="3652"/>
                    <a:pt x="9643" y="3652"/>
                  </a:cubicBezTo>
                  <a:cubicBezTo>
                    <a:pt x="9643" y="3652"/>
                    <a:pt x="9753" y="3692"/>
                    <a:pt x="9753" y="3731"/>
                  </a:cubicBezTo>
                  <a:cubicBezTo>
                    <a:pt x="9753" y="3731"/>
                    <a:pt x="9643" y="3692"/>
                    <a:pt x="9588" y="3652"/>
                  </a:cubicBezTo>
                  <a:cubicBezTo>
                    <a:pt x="9588" y="3652"/>
                    <a:pt x="9588" y="3652"/>
                    <a:pt x="9588" y="3692"/>
                  </a:cubicBezTo>
                  <a:cubicBezTo>
                    <a:pt x="9588" y="3652"/>
                    <a:pt x="9588" y="3613"/>
                    <a:pt x="9588" y="3613"/>
                  </a:cubicBezTo>
                  <a:cubicBezTo>
                    <a:pt x="9588" y="3574"/>
                    <a:pt x="9533" y="3574"/>
                    <a:pt x="9533" y="3535"/>
                  </a:cubicBezTo>
                  <a:cubicBezTo>
                    <a:pt x="9478" y="3535"/>
                    <a:pt x="9478" y="3535"/>
                    <a:pt x="9478" y="3495"/>
                  </a:cubicBezTo>
                  <a:cubicBezTo>
                    <a:pt x="9478" y="3495"/>
                    <a:pt x="9422" y="3495"/>
                    <a:pt x="9422" y="3495"/>
                  </a:cubicBezTo>
                  <a:cubicBezTo>
                    <a:pt x="9422" y="3495"/>
                    <a:pt x="9422" y="3495"/>
                    <a:pt x="9422" y="3495"/>
                  </a:cubicBezTo>
                  <a:cubicBezTo>
                    <a:pt x="9367" y="3417"/>
                    <a:pt x="9312" y="3338"/>
                    <a:pt x="9202" y="3299"/>
                  </a:cubicBezTo>
                  <a:cubicBezTo>
                    <a:pt x="9202" y="3260"/>
                    <a:pt x="9147" y="3260"/>
                    <a:pt x="9092" y="3260"/>
                  </a:cubicBezTo>
                  <a:cubicBezTo>
                    <a:pt x="9037" y="3220"/>
                    <a:pt x="9037" y="3220"/>
                    <a:pt x="8982" y="3181"/>
                  </a:cubicBezTo>
                  <a:cubicBezTo>
                    <a:pt x="8982" y="3181"/>
                    <a:pt x="8982" y="3181"/>
                    <a:pt x="8982" y="3181"/>
                  </a:cubicBezTo>
                  <a:cubicBezTo>
                    <a:pt x="8927" y="3142"/>
                    <a:pt x="8927" y="3142"/>
                    <a:pt x="8927" y="3142"/>
                  </a:cubicBezTo>
                  <a:cubicBezTo>
                    <a:pt x="8871" y="3142"/>
                    <a:pt x="8871" y="3103"/>
                    <a:pt x="8816" y="3063"/>
                  </a:cubicBezTo>
                  <a:cubicBezTo>
                    <a:pt x="8816" y="3063"/>
                    <a:pt x="8816" y="3063"/>
                    <a:pt x="8761" y="3063"/>
                  </a:cubicBezTo>
                  <a:cubicBezTo>
                    <a:pt x="8761" y="3063"/>
                    <a:pt x="8761" y="3024"/>
                    <a:pt x="8761" y="3024"/>
                  </a:cubicBezTo>
                  <a:cubicBezTo>
                    <a:pt x="8706" y="2985"/>
                    <a:pt x="8596" y="2985"/>
                    <a:pt x="8541" y="2945"/>
                  </a:cubicBezTo>
                  <a:cubicBezTo>
                    <a:pt x="8486" y="2945"/>
                    <a:pt x="8541" y="2906"/>
                    <a:pt x="8486" y="2906"/>
                  </a:cubicBezTo>
                  <a:cubicBezTo>
                    <a:pt x="8486" y="2867"/>
                    <a:pt x="8431" y="2906"/>
                    <a:pt x="8376" y="2867"/>
                  </a:cubicBezTo>
                  <a:cubicBezTo>
                    <a:pt x="8376" y="2867"/>
                    <a:pt x="8376" y="2828"/>
                    <a:pt x="8320" y="2828"/>
                  </a:cubicBezTo>
                  <a:cubicBezTo>
                    <a:pt x="8265" y="2788"/>
                    <a:pt x="8210" y="2788"/>
                    <a:pt x="8210" y="2788"/>
                  </a:cubicBezTo>
                  <a:cubicBezTo>
                    <a:pt x="8155" y="2788"/>
                    <a:pt x="7990" y="2710"/>
                    <a:pt x="7935" y="2749"/>
                  </a:cubicBezTo>
                  <a:cubicBezTo>
                    <a:pt x="7935" y="2749"/>
                    <a:pt x="7990" y="2788"/>
                    <a:pt x="7990" y="2788"/>
                  </a:cubicBezTo>
                  <a:cubicBezTo>
                    <a:pt x="7990" y="2788"/>
                    <a:pt x="7935" y="2828"/>
                    <a:pt x="7935" y="2828"/>
                  </a:cubicBezTo>
                  <a:cubicBezTo>
                    <a:pt x="7935" y="2828"/>
                    <a:pt x="7935" y="2788"/>
                    <a:pt x="7935" y="2788"/>
                  </a:cubicBezTo>
                  <a:cubicBezTo>
                    <a:pt x="7880" y="2788"/>
                    <a:pt x="7880" y="2828"/>
                    <a:pt x="7824" y="2828"/>
                  </a:cubicBezTo>
                  <a:cubicBezTo>
                    <a:pt x="7824" y="2788"/>
                    <a:pt x="7824" y="2788"/>
                    <a:pt x="7880" y="2788"/>
                  </a:cubicBezTo>
                  <a:cubicBezTo>
                    <a:pt x="7824" y="2788"/>
                    <a:pt x="7714" y="2788"/>
                    <a:pt x="7659" y="2749"/>
                  </a:cubicBezTo>
                  <a:cubicBezTo>
                    <a:pt x="7659" y="2749"/>
                    <a:pt x="7659" y="2749"/>
                    <a:pt x="7659" y="2749"/>
                  </a:cubicBezTo>
                  <a:cubicBezTo>
                    <a:pt x="7604" y="2749"/>
                    <a:pt x="7604" y="2710"/>
                    <a:pt x="7549" y="2710"/>
                  </a:cubicBezTo>
                  <a:cubicBezTo>
                    <a:pt x="7549" y="2710"/>
                    <a:pt x="7549" y="2710"/>
                    <a:pt x="7549" y="2710"/>
                  </a:cubicBezTo>
                  <a:cubicBezTo>
                    <a:pt x="7549" y="2671"/>
                    <a:pt x="7494" y="2671"/>
                    <a:pt x="7439" y="2671"/>
                  </a:cubicBezTo>
                  <a:cubicBezTo>
                    <a:pt x="7384" y="2671"/>
                    <a:pt x="7329" y="2671"/>
                    <a:pt x="7273" y="2671"/>
                  </a:cubicBezTo>
                  <a:cubicBezTo>
                    <a:pt x="7329" y="2710"/>
                    <a:pt x="7218" y="2671"/>
                    <a:pt x="7218" y="2710"/>
                  </a:cubicBezTo>
                  <a:cubicBezTo>
                    <a:pt x="7218" y="2671"/>
                    <a:pt x="7218" y="2671"/>
                    <a:pt x="7163" y="2671"/>
                  </a:cubicBezTo>
                  <a:cubicBezTo>
                    <a:pt x="7163" y="2671"/>
                    <a:pt x="7108" y="2710"/>
                    <a:pt x="7108" y="2749"/>
                  </a:cubicBezTo>
                  <a:cubicBezTo>
                    <a:pt x="7163" y="2749"/>
                    <a:pt x="7163" y="2828"/>
                    <a:pt x="7108" y="2828"/>
                  </a:cubicBezTo>
                  <a:cubicBezTo>
                    <a:pt x="7108" y="2828"/>
                    <a:pt x="7108" y="2867"/>
                    <a:pt x="7053" y="2867"/>
                  </a:cubicBezTo>
                  <a:cubicBezTo>
                    <a:pt x="7053" y="2906"/>
                    <a:pt x="7053" y="2906"/>
                    <a:pt x="7053" y="2906"/>
                  </a:cubicBezTo>
                  <a:cubicBezTo>
                    <a:pt x="6998" y="2945"/>
                    <a:pt x="6943" y="2906"/>
                    <a:pt x="6888" y="2945"/>
                  </a:cubicBezTo>
                  <a:cubicBezTo>
                    <a:pt x="6833" y="2945"/>
                    <a:pt x="6888" y="3024"/>
                    <a:pt x="6833" y="3063"/>
                  </a:cubicBezTo>
                  <a:cubicBezTo>
                    <a:pt x="6833" y="3024"/>
                    <a:pt x="6833" y="2985"/>
                    <a:pt x="6888" y="2945"/>
                  </a:cubicBezTo>
                  <a:cubicBezTo>
                    <a:pt x="6888" y="2906"/>
                    <a:pt x="6943" y="2906"/>
                    <a:pt x="6998" y="2906"/>
                  </a:cubicBezTo>
                  <a:cubicBezTo>
                    <a:pt x="6998" y="2867"/>
                    <a:pt x="7108" y="2867"/>
                    <a:pt x="7108" y="2828"/>
                  </a:cubicBezTo>
                  <a:cubicBezTo>
                    <a:pt x="7163" y="2788"/>
                    <a:pt x="7108" y="2788"/>
                    <a:pt x="7053" y="2788"/>
                  </a:cubicBezTo>
                  <a:cubicBezTo>
                    <a:pt x="7053" y="2788"/>
                    <a:pt x="6998" y="2788"/>
                    <a:pt x="6998" y="2788"/>
                  </a:cubicBezTo>
                  <a:cubicBezTo>
                    <a:pt x="6998" y="2749"/>
                    <a:pt x="7108" y="2749"/>
                    <a:pt x="7053" y="2710"/>
                  </a:cubicBezTo>
                  <a:cubicBezTo>
                    <a:pt x="7053" y="2710"/>
                    <a:pt x="6998" y="2749"/>
                    <a:pt x="6943" y="2749"/>
                  </a:cubicBezTo>
                  <a:cubicBezTo>
                    <a:pt x="6943" y="2710"/>
                    <a:pt x="6998" y="2710"/>
                    <a:pt x="7053" y="2710"/>
                  </a:cubicBezTo>
                  <a:cubicBezTo>
                    <a:pt x="7053" y="2671"/>
                    <a:pt x="7053" y="2631"/>
                    <a:pt x="7108" y="2631"/>
                  </a:cubicBezTo>
                  <a:cubicBezTo>
                    <a:pt x="7108" y="2631"/>
                    <a:pt x="7053" y="2631"/>
                    <a:pt x="7053" y="2631"/>
                  </a:cubicBezTo>
                  <a:cubicBezTo>
                    <a:pt x="7053" y="2592"/>
                    <a:pt x="7163" y="2553"/>
                    <a:pt x="7053" y="2553"/>
                  </a:cubicBezTo>
                  <a:cubicBezTo>
                    <a:pt x="7053" y="2553"/>
                    <a:pt x="6998" y="2553"/>
                    <a:pt x="6998" y="2553"/>
                  </a:cubicBezTo>
                  <a:cubicBezTo>
                    <a:pt x="6998" y="2553"/>
                    <a:pt x="6998" y="2553"/>
                    <a:pt x="6998" y="2553"/>
                  </a:cubicBezTo>
                  <a:cubicBezTo>
                    <a:pt x="6998" y="2553"/>
                    <a:pt x="6998" y="2553"/>
                    <a:pt x="6943" y="2553"/>
                  </a:cubicBezTo>
                  <a:cubicBezTo>
                    <a:pt x="6888" y="2592"/>
                    <a:pt x="6833" y="2592"/>
                    <a:pt x="6833" y="2631"/>
                  </a:cubicBezTo>
                  <a:cubicBezTo>
                    <a:pt x="6778" y="2671"/>
                    <a:pt x="6778" y="2710"/>
                    <a:pt x="6722" y="2710"/>
                  </a:cubicBezTo>
                  <a:cubicBezTo>
                    <a:pt x="6778" y="2631"/>
                    <a:pt x="6833" y="2592"/>
                    <a:pt x="6888" y="2513"/>
                  </a:cubicBezTo>
                  <a:cubicBezTo>
                    <a:pt x="6778" y="2553"/>
                    <a:pt x="6778" y="2553"/>
                    <a:pt x="6722" y="2592"/>
                  </a:cubicBezTo>
                  <a:cubicBezTo>
                    <a:pt x="6722" y="2553"/>
                    <a:pt x="6778" y="2553"/>
                    <a:pt x="6778" y="2513"/>
                  </a:cubicBezTo>
                  <a:cubicBezTo>
                    <a:pt x="6778" y="2513"/>
                    <a:pt x="6778" y="2513"/>
                    <a:pt x="6722" y="2513"/>
                  </a:cubicBezTo>
                  <a:cubicBezTo>
                    <a:pt x="6722" y="2513"/>
                    <a:pt x="6722" y="2513"/>
                    <a:pt x="6667" y="2513"/>
                  </a:cubicBezTo>
                  <a:cubicBezTo>
                    <a:pt x="6667" y="2513"/>
                    <a:pt x="6667" y="2513"/>
                    <a:pt x="6667" y="2513"/>
                  </a:cubicBezTo>
                  <a:cubicBezTo>
                    <a:pt x="6667" y="2513"/>
                    <a:pt x="6612" y="2513"/>
                    <a:pt x="6612" y="2513"/>
                  </a:cubicBezTo>
                  <a:cubicBezTo>
                    <a:pt x="6612" y="2513"/>
                    <a:pt x="6612" y="2474"/>
                    <a:pt x="6612" y="2474"/>
                  </a:cubicBezTo>
                  <a:cubicBezTo>
                    <a:pt x="6612" y="2513"/>
                    <a:pt x="6612" y="2513"/>
                    <a:pt x="6557" y="2513"/>
                  </a:cubicBezTo>
                  <a:cubicBezTo>
                    <a:pt x="6557" y="2513"/>
                    <a:pt x="6557" y="2513"/>
                    <a:pt x="6557" y="2553"/>
                  </a:cubicBezTo>
                  <a:cubicBezTo>
                    <a:pt x="6502" y="2553"/>
                    <a:pt x="6447" y="2592"/>
                    <a:pt x="6447" y="2553"/>
                  </a:cubicBezTo>
                  <a:cubicBezTo>
                    <a:pt x="6502" y="2553"/>
                    <a:pt x="6502" y="2513"/>
                    <a:pt x="6557" y="2513"/>
                  </a:cubicBezTo>
                  <a:cubicBezTo>
                    <a:pt x="6557" y="2474"/>
                    <a:pt x="6557" y="2513"/>
                    <a:pt x="6612" y="2474"/>
                  </a:cubicBezTo>
                  <a:cubicBezTo>
                    <a:pt x="6612" y="2474"/>
                    <a:pt x="6557" y="2474"/>
                    <a:pt x="6557" y="2474"/>
                  </a:cubicBezTo>
                  <a:cubicBezTo>
                    <a:pt x="6557" y="2435"/>
                    <a:pt x="6557" y="2435"/>
                    <a:pt x="6557" y="2435"/>
                  </a:cubicBezTo>
                  <a:cubicBezTo>
                    <a:pt x="6557" y="2396"/>
                    <a:pt x="6502" y="2435"/>
                    <a:pt x="6502" y="2435"/>
                  </a:cubicBezTo>
                  <a:cubicBezTo>
                    <a:pt x="6392" y="2435"/>
                    <a:pt x="6392" y="2356"/>
                    <a:pt x="6337" y="2435"/>
                  </a:cubicBezTo>
                  <a:cubicBezTo>
                    <a:pt x="6337" y="2396"/>
                    <a:pt x="6392" y="2396"/>
                    <a:pt x="6392" y="2396"/>
                  </a:cubicBezTo>
                  <a:cubicBezTo>
                    <a:pt x="6337" y="2356"/>
                    <a:pt x="6337" y="2356"/>
                    <a:pt x="6337" y="2356"/>
                  </a:cubicBezTo>
                  <a:cubicBezTo>
                    <a:pt x="6392" y="2356"/>
                    <a:pt x="6392" y="2317"/>
                    <a:pt x="6392" y="2278"/>
                  </a:cubicBezTo>
                  <a:cubicBezTo>
                    <a:pt x="6392" y="2239"/>
                    <a:pt x="6392" y="2199"/>
                    <a:pt x="6392" y="2278"/>
                  </a:cubicBezTo>
                  <a:cubicBezTo>
                    <a:pt x="6447" y="2278"/>
                    <a:pt x="6392" y="2317"/>
                    <a:pt x="6447" y="2356"/>
                  </a:cubicBezTo>
                  <a:cubicBezTo>
                    <a:pt x="6447" y="2356"/>
                    <a:pt x="6502" y="2356"/>
                    <a:pt x="6557" y="2356"/>
                  </a:cubicBezTo>
                  <a:cubicBezTo>
                    <a:pt x="6612" y="2356"/>
                    <a:pt x="6667" y="2356"/>
                    <a:pt x="6667" y="2396"/>
                  </a:cubicBezTo>
                  <a:cubicBezTo>
                    <a:pt x="6722" y="2396"/>
                    <a:pt x="6778" y="2435"/>
                    <a:pt x="6833" y="2396"/>
                  </a:cubicBezTo>
                  <a:cubicBezTo>
                    <a:pt x="6888" y="2396"/>
                    <a:pt x="6943" y="2278"/>
                    <a:pt x="6888" y="2239"/>
                  </a:cubicBezTo>
                  <a:cubicBezTo>
                    <a:pt x="6888" y="2239"/>
                    <a:pt x="6888" y="2239"/>
                    <a:pt x="6888" y="2239"/>
                  </a:cubicBezTo>
                  <a:cubicBezTo>
                    <a:pt x="6833" y="2239"/>
                    <a:pt x="6833" y="2239"/>
                    <a:pt x="6833" y="2199"/>
                  </a:cubicBezTo>
                  <a:cubicBezTo>
                    <a:pt x="6778" y="2199"/>
                    <a:pt x="6722" y="2199"/>
                    <a:pt x="6722" y="2199"/>
                  </a:cubicBezTo>
                  <a:cubicBezTo>
                    <a:pt x="6667" y="2199"/>
                    <a:pt x="6612" y="2199"/>
                    <a:pt x="6612" y="2160"/>
                  </a:cubicBezTo>
                  <a:cubicBezTo>
                    <a:pt x="6612" y="2160"/>
                    <a:pt x="6612" y="2160"/>
                    <a:pt x="6612" y="2160"/>
                  </a:cubicBezTo>
                  <a:cubicBezTo>
                    <a:pt x="6557" y="2121"/>
                    <a:pt x="6557" y="2121"/>
                    <a:pt x="6502" y="2121"/>
                  </a:cubicBezTo>
                  <a:cubicBezTo>
                    <a:pt x="6502" y="2121"/>
                    <a:pt x="6502" y="2121"/>
                    <a:pt x="6447" y="2121"/>
                  </a:cubicBezTo>
                  <a:cubicBezTo>
                    <a:pt x="6447" y="2081"/>
                    <a:pt x="6447" y="2081"/>
                    <a:pt x="6447" y="2081"/>
                  </a:cubicBezTo>
                  <a:cubicBezTo>
                    <a:pt x="6392" y="2042"/>
                    <a:pt x="6337" y="2003"/>
                    <a:pt x="6337" y="2003"/>
                  </a:cubicBezTo>
                  <a:cubicBezTo>
                    <a:pt x="6282" y="2042"/>
                    <a:pt x="6337" y="2081"/>
                    <a:pt x="6337" y="2081"/>
                  </a:cubicBezTo>
                  <a:cubicBezTo>
                    <a:pt x="6337" y="2081"/>
                    <a:pt x="6337" y="2121"/>
                    <a:pt x="6337" y="2121"/>
                  </a:cubicBezTo>
                  <a:cubicBezTo>
                    <a:pt x="6337" y="2121"/>
                    <a:pt x="6392" y="2160"/>
                    <a:pt x="6392" y="2160"/>
                  </a:cubicBezTo>
                  <a:cubicBezTo>
                    <a:pt x="6392" y="2239"/>
                    <a:pt x="6337" y="2199"/>
                    <a:pt x="6337" y="2199"/>
                  </a:cubicBezTo>
                  <a:cubicBezTo>
                    <a:pt x="6282" y="2160"/>
                    <a:pt x="6282" y="2121"/>
                    <a:pt x="6227" y="2121"/>
                  </a:cubicBezTo>
                  <a:cubicBezTo>
                    <a:pt x="6171" y="2121"/>
                    <a:pt x="6171" y="2199"/>
                    <a:pt x="6171" y="2199"/>
                  </a:cubicBezTo>
                  <a:cubicBezTo>
                    <a:pt x="6171" y="2239"/>
                    <a:pt x="6171" y="2239"/>
                    <a:pt x="6171" y="2239"/>
                  </a:cubicBezTo>
                  <a:cubicBezTo>
                    <a:pt x="6171" y="2278"/>
                    <a:pt x="6227" y="2278"/>
                    <a:pt x="6227" y="2317"/>
                  </a:cubicBezTo>
                  <a:cubicBezTo>
                    <a:pt x="6227" y="2317"/>
                    <a:pt x="6171" y="2278"/>
                    <a:pt x="6116" y="2278"/>
                  </a:cubicBezTo>
                  <a:cubicBezTo>
                    <a:pt x="6116" y="2278"/>
                    <a:pt x="6116" y="2278"/>
                    <a:pt x="6116" y="2278"/>
                  </a:cubicBezTo>
                  <a:cubicBezTo>
                    <a:pt x="6116" y="2278"/>
                    <a:pt x="6061" y="2317"/>
                    <a:pt x="6061" y="2317"/>
                  </a:cubicBezTo>
                  <a:cubicBezTo>
                    <a:pt x="6061" y="2317"/>
                    <a:pt x="6006" y="2356"/>
                    <a:pt x="5951" y="2396"/>
                  </a:cubicBezTo>
                  <a:cubicBezTo>
                    <a:pt x="6006" y="2356"/>
                    <a:pt x="6061" y="2278"/>
                    <a:pt x="5951" y="2239"/>
                  </a:cubicBezTo>
                  <a:cubicBezTo>
                    <a:pt x="5951" y="2239"/>
                    <a:pt x="5951" y="2239"/>
                    <a:pt x="5951" y="2239"/>
                  </a:cubicBezTo>
                  <a:cubicBezTo>
                    <a:pt x="5896" y="2239"/>
                    <a:pt x="5896" y="2199"/>
                    <a:pt x="5896" y="2199"/>
                  </a:cubicBezTo>
                  <a:cubicBezTo>
                    <a:pt x="5896" y="2199"/>
                    <a:pt x="5841" y="2199"/>
                    <a:pt x="5841" y="2199"/>
                  </a:cubicBezTo>
                  <a:cubicBezTo>
                    <a:pt x="5786" y="2199"/>
                    <a:pt x="5786" y="2199"/>
                    <a:pt x="5731" y="2199"/>
                  </a:cubicBezTo>
                  <a:cubicBezTo>
                    <a:pt x="5731" y="2239"/>
                    <a:pt x="5731" y="2278"/>
                    <a:pt x="5731" y="2317"/>
                  </a:cubicBezTo>
                  <a:cubicBezTo>
                    <a:pt x="5786" y="2356"/>
                    <a:pt x="5786" y="2435"/>
                    <a:pt x="5786" y="2435"/>
                  </a:cubicBezTo>
                  <a:cubicBezTo>
                    <a:pt x="5731" y="2474"/>
                    <a:pt x="5620" y="2474"/>
                    <a:pt x="5620" y="2474"/>
                  </a:cubicBezTo>
                  <a:cubicBezTo>
                    <a:pt x="5510" y="2435"/>
                    <a:pt x="5510" y="2396"/>
                    <a:pt x="5455" y="2356"/>
                  </a:cubicBezTo>
                  <a:cubicBezTo>
                    <a:pt x="5455" y="2356"/>
                    <a:pt x="5400" y="2356"/>
                    <a:pt x="5400" y="2356"/>
                  </a:cubicBezTo>
                  <a:cubicBezTo>
                    <a:pt x="5345" y="2356"/>
                    <a:pt x="5400" y="2356"/>
                    <a:pt x="5400" y="2396"/>
                  </a:cubicBezTo>
                  <a:cubicBezTo>
                    <a:pt x="5400" y="2396"/>
                    <a:pt x="5400" y="2396"/>
                    <a:pt x="5400" y="2396"/>
                  </a:cubicBezTo>
                  <a:cubicBezTo>
                    <a:pt x="5455" y="2396"/>
                    <a:pt x="5455" y="2435"/>
                    <a:pt x="5455" y="2435"/>
                  </a:cubicBezTo>
                  <a:cubicBezTo>
                    <a:pt x="5400" y="2474"/>
                    <a:pt x="5400" y="2474"/>
                    <a:pt x="5400" y="2474"/>
                  </a:cubicBezTo>
                  <a:cubicBezTo>
                    <a:pt x="5400" y="2513"/>
                    <a:pt x="5400" y="2553"/>
                    <a:pt x="5345" y="2592"/>
                  </a:cubicBezTo>
                  <a:cubicBezTo>
                    <a:pt x="5290" y="2631"/>
                    <a:pt x="5290" y="2631"/>
                    <a:pt x="5290" y="2631"/>
                  </a:cubicBezTo>
                  <a:cubicBezTo>
                    <a:pt x="5235" y="2671"/>
                    <a:pt x="5235" y="2631"/>
                    <a:pt x="5180" y="2631"/>
                  </a:cubicBezTo>
                  <a:cubicBezTo>
                    <a:pt x="5180" y="2671"/>
                    <a:pt x="5124" y="2671"/>
                    <a:pt x="5124" y="2710"/>
                  </a:cubicBezTo>
                  <a:cubicBezTo>
                    <a:pt x="5069" y="2710"/>
                    <a:pt x="5069" y="2671"/>
                    <a:pt x="5014" y="2710"/>
                  </a:cubicBezTo>
                  <a:cubicBezTo>
                    <a:pt x="4959" y="2710"/>
                    <a:pt x="4959" y="2749"/>
                    <a:pt x="4959" y="2788"/>
                  </a:cubicBezTo>
                  <a:cubicBezTo>
                    <a:pt x="4904" y="2867"/>
                    <a:pt x="4904" y="2906"/>
                    <a:pt x="4849" y="2945"/>
                  </a:cubicBezTo>
                  <a:cubicBezTo>
                    <a:pt x="4849" y="2985"/>
                    <a:pt x="4794" y="2985"/>
                    <a:pt x="4794" y="2985"/>
                  </a:cubicBezTo>
                  <a:cubicBezTo>
                    <a:pt x="4684" y="3024"/>
                    <a:pt x="4629" y="3063"/>
                    <a:pt x="4573" y="3103"/>
                  </a:cubicBezTo>
                  <a:cubicBezTo>
                    <a:pt x="4518" y="3103"/>
                    <a:pt x="4463" y="3142"/>
                    <a:pt x="4518" y="3142"/>
                  </a:cubicBezTo>
                  <a:cubicBezTo>
                    <a:pt x="4573" y="3181"/>
                    <a:pt x="4684" y="3103"/>
                    <a:pt x="4684" y="3181"/>
                  </a:cubicBezTo>
                  <a:cubicBezTo>
                    <a:pt x="4739" y="3220"/>
                    <a:pt x="4629" y="3260"/>
                    <a:pt x="4629" y="3299"/>
                  </a:cubicBezTo>
                  <a:cubicBezTo>
                    <a:pt x="4573" y="3377"/>
                    <a:pt x="4518" y="3456"/>
                    <a:pt x="4518" y="3535"/>
                  </a:cubicBezTo>
                  <a:cubicBezTo>
                    <a:pt x="4573" y="3613"/>
                    <a:pt x="4573" y="3652"/>
                    <a:pt x="4629" y="3731"/>
                  </a:cubicBezTo>
                  <a:cubicBezTo>
                    <a:pt x="4629" y="3731"/>
                    <a:pt x="4629" y="3809"/>
                    <a:pt x="4629" y="3809"/>
                  </a:cubicBezTo>
                  <a:cubicBezTo>
                    <a:pt x="4684" y="3849"/>
                    <a:pt x="4794" y="3888"/>
                    <a:pt x="4849" y="3888"/>
                  </a:cubicBezTo>
                  <a:cubicBezTo>
                    <a:pt x="4904" y="3927"/>
                    <a:pt x="4959" y="3927"/>
                    <a:pt x="5014" y="3967"/>
                  </a:cubicBezTo>
                  <a:cubicBezTo>
                    <a:pt x="5014" y="3967"/>
                    <a:pt x="5014" y="4006"/>
                    <a:pt x="5069" y="4045"/>
                  </a:cubicBezTo>
                  <a:cubicBezTo>
                    <a:pt x="5124" y="4084"/>
                    <a:pt x="5180" y="4124"/>
                    <a:pt x="5180" y="4202"/>
                  </a:cubicBezTo>
                  <a:cubicBezTo>
                    <a:pt x="5235" y="4202"/>
                    <a:pt x="5290" y="4281"/>
                    <a:pt x="5345" y="4320"/>
                  </a:cubicBezTo>
                  <a:cubicBezTo>
                    <a:pt x="5345" y="4320"/>
                    <a:pt x="5290" y="4399"/>
                    <a:pt x="5290" y="4438"/>
                  </a:cubicBezTo>
                  <a:cubicBezTo>
                    <a:pt x="5235" y="4516"/>
                    <a:pt x="5180" y="4595"/>
                    <a:pt x="5124" y="4634"/>
                  </a:cubicBezTo>
                  <a:cubicBezTo>
                    <a:pt x="5014" y="4752"/>
                    <a:pt x="4959" y="4831"/>
                    <a:pt x="4849" y="4948"/>
                  </a:cubicBezTo>
                  <a:cubicBezTo>
                    <a:pt x="4849" y="4988"/>
                    <a:pt x="4849" y="5027"/>
                    <a:pt x="4849" y="5066"/>
                  </a:cubicBezTo>
                  <a:cubicBezTo>
                    <a:pt x="4959" y="5263"/>
                    <a:pt x="5069" y="5498"/>
                    <a:pt x="5180" y="5695"/>
                  </a:cubicBezTo>
                  <a:cubicBezTo>
                    <a:pt x="5235" y="5812"/>
                    <a:pt x="5290" y="5930"/>
                    <a:pt x="5345" y="6048"/>
                  </a:cubicBezTo>
                  <a:cubicBezTo>
                    <a:pt x="5345" y="6087"/>
                    <a:pt x="5345" y="6087"/>
                    <a:pt x="5345" y="6127"/>
                  </a:cubicBezTo>
                  <a:cubicBezTo>
                    <a:pt x="5345" y="6166"/>
                    <a:pt x="5400" y="6166"/>
                    <a:pt x="5345" y="6166"/>
                  </a:cubicBezTo>
                  <a:cubicBezTo>
                    <a:pt x="5345" y="6166"/>
                    <a:pt x="5345" y="6127"/>
                    <a:pt x="5290" y="6127"/>
                  </a:cubicBezTo>
                  <a:cubicBezTo>
                    <a:pt x="5290" y="6127"/>
                    <a:pt x="5290" y="6166"/>
                    <a:pt x="5290" y="6166"/>
                  </a:cubicBezTo>
                  <a:cubicBezTo>
                    <a:pt x="5235" y="6166"/>
                    <a:pt x="5180" y="6166"/>
                    <a:pt x="5180" y="6205"/>
                  </a:cubicBezTo>
                  <a:cubicBezTo>
                    <a:pt x="5235" y="6244"/>
                    <a:pt x="5235" y="6244"/>
                    <a:pt x="5180" y="6284"/>
                  </a:cubicBezTo>
                  <a:cubicBezTo>
                    <a:pt x="5180" y="6323"/>
                    <a:pt x="5180" y="6362"/>
                    <a:pt x="5180" y="6401"/>
                  </a:cubicBezTo>
                  <a:cubicBezTo>
                    <a:pt x="5180" y="6441"/>
                    <a:pt x="5180" y="6441"/>
                    <a:pt x="5124" y="6519"/>
                  </a:cubicBezTo>
                  <a:cubicBezTo>
                    <a:pt x="5069" y="6559"/>
                    <a:pt x="5124" y="6519"/>
                    <a:pt x="5180" y="6559"/>
                  </a:cubicBezTo>
                  <a:cubicBezTo>
                    <a:pt x="5290" y="6559"/>
                    <a:pt x="5235" y="6598"/>
                    <a:pt x="5235" y="6598"/>
                  </a:cubicBezTo>
                  <a:cubicBezTo>
                    <a:pt x="5235" y="6637"/>
                    <a:pt x="5235" y="6637"/>
                    <a:pt x="5180" y="6637"/>
                  </a:cubicBezTo>
                  <a:cubicBezTo>
                    <a:pt x="5124" y="6676"/>
                    <a:pt x="5124" y="6676"/>
                    <a:pt x="5124" y="6716"/>
                  </a:cubicBezTo>
                  <a:cubicBezTo>
                    <a:pt x="5124" y="6755"/>
                    <a:pt x="5124" y="6794"/>
                    <a:pt x="5124" y="6833"/>
                  </a:cubicBezTo>
                  <a:cubicBezTo>
                    <a:pt x="5180" y="6873"/>
                    <a:pt x="5180" y="6912"/>
                    <a:pt x="5235" y="6912"/>
                  </a:cubicBezTo>
                  <a:cubicBezTo>
                    <a:pt x="5290" y="6912"/>
                    <a:pt x="5290" y="6912"/>
                    <a:pt x="5345" y="6912"/>
                  </a:cubicBezTo>
                  <a:cubicBezTo>
                    <a:pt x="5400" y="6912"/>
                    <a:pt x="5345" y="6912"/>
                    <a:pt x="5400" y="6951"/>
                  </a:cubicBezTo>
                  <a:cubicBezTo>
                    <a:pt x="5400" y="6951"/>
                    <a:pt x="5400" y="6991"/>
                    <a:pt x="5400" y="6991"/>
                  </a:cubicBezTo>
                  <a:cubicBezTo>
                    <a:pt x="5400" y="6991"/>
                    <a:pt x="5400" y="7030"/>
                    <a:pt x="5400" y="7030"/>
                  </a:cubicBezTo>
                  <a:cubicBezTo>
                    <a:pt x="5400" y="7069"/>
                    <a:pt x="5290" y="7069"/>
                    <a:pt x="5290" y="7108"/>
                  </a:cubicBezTo>
                  <a:cubicBezTo>
                    <a:pt x="5290" y="7108"/>
                    <a:pt x="5290" y="7148"/>
                    <a:pt x="5290" y="7148"/>
                  </a:cubicBezTo>
                  <a:cubicBezTo>
                    <a:pt x="5345" y="7148"/>
                    <a:pt x="5345" y="7187"/>
                    <a:pt x="5345" y="7187"/>
                  </a:cubicBezTo>
                  <a:cubicBezTo>
                    <a:pt x="5345" y="7187"/>
                    <a:pt x="5345" y="7226"/>
                    <a:pt x="5345" y="7226"/>
                  </a:cubicBezTo>
                  <a:cubicBezTo>
                    <a:pt x="5345" y="7265"/>
                    <a:pt x="5455" y="7305"/>
                    <a:pt x="5455" y="7305"/>
                  </a:cubicBezTo>
                  <a:cubicBezTo>
                    <a:pt x="5510" y="7305"/>
                    <a:pt x="5510" y="7305"/>
                    <a:pt x="5510" y="7344"/>
                  </a:cubicBezTo>
                  <a:cubicBezTo>
                    <a:pt x="5510" y="7344"/>
                    <a:pt x="5510" y="7344"/>
                    <a:pt x="5565" y="7344"/>
                  </a:cubicBezTo>
                  <a:cubicBezTo>
                    <a:pt x="5565" y="7383"/>
                    <a:pt x="5565" y="7383"/>
                    <a:pt x="5565" y="7383"/>
                  </a:cubicBezTo>
                  <a:cubicBezTo>
                    <a:pt x="5620" y="7383"/>
                    <a:pt x="5565" y="7383"/>
                    <a:pt x="5565" y="7423"/>
                  </a:cubicBezTo>
                  <a:cubicBezTo>
                    <a:pt x="5565" y="7462"/>
                    <a:pt x="5620" y="7462"/>
                    <a:pt x="5620" y="7501"/>
                  </a:cubicBezTo>
                  <a:cubicBezTo>
                    <a:pt x="5620" y="7540"/>
                    <a:pt x="5565" y="7540"/>
                    <a:pt x="5565" y="7580"/>
                  </a:cubicBezTo>
                  <a:cubicBezTo>
                    <a:pt x="5510" y="7619"/>
                    <a:pt x="5455" y="7697"/>
                    <a:pt x="5455" y="7737"/>
                  </a:cubicBezTo>
                  <a:cubicBezTo>
                    <a:pt x="5400" y="7776"/>
                    <a:pt x="5345" y="7776"/>
                    <a:pt x="5290" y="7776"/>
                  </a:cubicBezTo>
                  <a:cubicBezTo>
                    <a:pt x="5400" y="7855"/>
                    <a:pt x="5510" y="7933"/>
                    <a:pt x="5620" y="8012"/>
                  </a:cubicBezTo>
                  <a:cubicBezTo>
                    <a:pt x="5731" y="8090"/>
                    <a:pt x="5786" y="8129"/>
                    <a:pt x="5841" y="8169"/>
                  </a:cubicBezTo>
                  <a:cubicBezTo>
                    <a:pt x="5896" y="8208"/>
                    <a:pt x="5951" y="8208"/>
                    <a:pt x="5951" y="8247"/>
                  </a:cubicBezTo>
                  <a:cubicBezTo>
                    <a:pt x="5951" y="8287"/>
                    <a:pt x="5951" y="8287"/>
                    <a:pt x="5951" y="8326"/>
                  </a:cubicBezTo>
                  <a:cubicBezTo>
                    <a:pt x="6006" y="8326"/>
                    <a:pt x="6061" y="8365"/>
                    <a:pt x="6061" y="8404"/>
                  </a:cubicBezTo>
                  <a:cubicBezTo>
                    <a:pt x="6116" y="8444"/>
                    <a:pt x="6116" y="8444"/>
                    <a:pt x="6116" y="8483"/>
                  </a:cubicBezTo>
                  <a:cubicBezTo>
                    <a:pt x="6061" y="8561"/>
                    <a:pt x="6006" y="8640"/>
                    <a:pt x="6006" y="8679"/>
                  </a:cubicBezTo>
                  <a:cubicBezTo>
                    <a:pt x="5951" y="8719"/>
                    <a:pt x="5951" y="8758"/>
                    <a:pt x="5951" y="8797"/>
                  </a:cubicBezTo>
                  <a:cubicBezTo>
                    <a:pt x="5786" y="8954"/>
                    <a:pt x="5620" y="9072"/>
                    <a:pt x="5455" y="9229"/>
                  </a:cubicBezTo>
                  <a:cubicBezTo>
                    <a:pt x="5180" y="9465"/>
                    <a:pt x="4959" y="9661"/>
                    <a:pt x="4684" y="9897"/>
                  </a:cubicBezTo>
                  <a:cubicBezTo>
                    <a:pt x="4684" y="9897"/>
                    <a:pt x="4629" y="9936"/>
                    <a:pt x="4629" y="9936"/>
                  </a:cubicBezTo>
                  <a:cubicBezTo>
                    <a:pt x="4573" y="9975"/>
                    <a:pt x="4518" y="9975"/>
                    <a:pt x="4518" y="10015"/>
                  </a:cubicBezTo>
                  <a:cubicBezTo>
                    <a:pt x="4408" y="10093"/>
                    <a:pt x="4353" y="10132"/>
                    <a:pt x="4243" y="10211"/>
                  </a:cubicBezTo>
                  <a:cubicBezTo>
                    <a:pt x="4243" y="10211"/>
                    <a:pt x="4188" y="10250"/>
                    <a:pt x="4188" y="10250"/>
                  </a:cubicBezTo>
                  <a:cubicBezTo>
                    <a:pt x="4188" y="10289"/>
                    <a:pt x="4243" y="10289"/>
                    <a:pt x="4243" y="10250"/>
                  </a:cubicBezTo>
                  <a:cubicBezTo>
                    <a:pt x="4243" y="10289"/>
                    <a:pt x="4353" y="10289"/>
                    <a:pt x="4353" y="10289"/>
                  </a:cubicBezTo>
                  <a:cubicBezTo>
                    <a:pt x="4353" y="10289"/>
                    <a:pt x="4353" y="10250"/>
                    <a:pt x="4353" y="10250"/>
                  </a:cubicBezTo>
                  <a:cubicBezTo>
                    <a:pt x="4408" y="10250"/>
                    <a:pt x="4408" y="10289"/>
                    <a:pt x="4408" y="10250"/>
                  </a:cubicBezTo>
                  <a:cubicBezTo>
                    <a:pt x="4408" y="10250"/>
                    <a:pt x="4463" y="10211"/>
                    <a:pt x="4463" y="10250"/>
                  </a:cubicBezTo>
                  <a:cubicBezTo>
                    <a:pt x="4463" y="10211"/>
                    <a:pt x="4463" y="10211"/>
                    <a:pt x="4463" y="10211"/>
                  </a:cubicBezTo>
                  <a:cubicBezTo>
                    <a:pt x="4463" y="10211"/>
                    <a:pt x="4463" y="10211"/>
                    <a:pt x="4518" y="10211"/>
                  </a:cubicBezTo>
                  <a:cubicBezTo>
                    <a:pt x="4518" y="10172"/>
                    <a:pt x="4463" y="10211"/>
                    <a:pt x="4518" y="10172"/>
                  </a:cubicBezTo>
                  <a:cubicBezTo>
                    <a:pt x="4573" y="10172"/>
                    <a:pt x="4629" y="10172"/>
                    <a:pt x="4629" y="10132"/>
                  </a:cubicBezTo>
                  <a:cubicBezTo>
                    <a:pt x="4684" y="10132"/>
                    <a:pt x="4684" y="10211"/>
                    <a:pt x="4629" y="10172"/>
                  </a:cubicBezTo>
                  <a:cubicBezTo>
                    <a:pt x="4629" y="10172"/>
                    <a:pt x="4629" y="10211"/>
                    <a:pt x="4629" y="10211"/>
                  </a:cubicBezTo>
                  <a:cubicBezTo>
                    <a:pt x="4573" y="10250"/>
                    <a:pt x="4684" y="10329"/>
                    <a:pt x="4629" y="10329"/>
                  </a:cubicBezTo>
                  <a:cubicBezTo>
                    <a:pt x="4629" y="10329"/>
                    <a:pt x="4573" y="10250"/>
                    <a:pt x="4518" y="10250"/>
                  </a:cubicBezTo>
                  <a:cubicBezTo>
                    <a:pt x="4518" y="10250"/>
                    <a:pt x="4573" y="10368"/>
                    <a:pt x="4629" y="10368"/>
                  </a:cubicBezTo>
                  <a:cubicBezTo>
                    <a:pt x="4629" y="10407"/>
                    <a:pt x="4739" y="10447"/>
                    <a:pt x="4684" y="10407"/>
                  </a:cubicBezTo>
                  <a:cubicBezTo>
                    <a:pt x="4739" y="10407"/>
                    <a:pt x="4739" y="10447"/>
                    <a:pt x="4739" y="10447"/>
                  </a:cubicBezTo>
                  <a:cubicBezTo>
                    <a:pt x="4739" y="10447"/>
                    <a:pt x="4794" y="10486"/>
                    <a:pt x="4794" y="10486"/>
                  </a:cubicBezTo>
                  <a:cubicBezTo>
                    <a:pt x="4849" y="10525"/>
                    <a:pt x="4849" y="10525"/>
                    <a:pt x="4904" y="10525"/>
                  </a:cubicBezTo>
                  <a:cubicBezTo>
                    <a:pt x="4959" y="10525"/>
                    <a:pt x="5014" y="10564"/>
                    <a:pt x="5014" y="10525"/>
                  </a:cubicBezTo>
                  <a:cubicBezTo>
                    <a:pt x="5069" y="10525"/>
                    <a:pt x="5069" y="10525"/>
                    <a:pt x="5069" y="10525"/>
                  </a:cubicBezTo>
                  <a:cubicBezTo>
                    <a:pt x="5124" y="10525"/>
                    <a:pt x="5235" y="10525"/>
                    <a:pt x="5235" y="10564"/>
                  </a:cubicBezTo>
                  <a:cubicBezTo>
                    <a:pt x="5290" y="10604"/>
                    <a:pt x="5235" y="10643"/>
                    <a:pt x="5290" y="10643"/>
                  </a:cubicBezTo>
                  <a:cubicBezTo>
                    <a:pt x="5345" y="10682"/>
                    <a:pt x="5400" y="10643"/>
                    <a:pt x="5400" y="10682"/>
                  </a:cubicBezTo>
                  <a:cubicBezTo>
                    <a:pt x="5455" y="10682"/>
                    <a:pt x="5455" y="10682"/>
                    <a:pt x="5400" y="10721"/>
                  </a:cubicBezTo>
                  <a:cubicBezTo>
                    <a:pt x="5400" y="10721"/>
                    <a:pt x="5455" y="10761"/>
                    <a:pt x="5400" y="10761"/>
                  </a:cubicBezTo>
                  <a:cubicBezTo>
                    <a:pt x="5345" y="10761"/>
                    <a:pt x="5235" y="10721"/>
                    <a:pt x="5180" y="10721"/>
                  </a:cubicBezTo>
                  <a:cubicBezTo>
                    <a:pt x="5069" y="10721"/>
                    <a:pt x="5014" y="10682"/>
                    <a:pt x="4904" y="10682"/>
                  </a:cubicBezTo>
                  <a:cubicBezTo>
                    <a:pt x="4849" y="10682"/>
                    <a:pt x="4849" y="10721"/>
                    <a:pt x="4794" y="10721"/>
                  </a:cubicBezTo>
                  <a:cubicBezTo>
                    <a:pt x="4904" y="10761"/>
                    <a:pt x="4684" y="10839"/>
                    <a:pt x="4684" y="10800"/>
                  </a:cubicBezTo>
                  <a:cubicBezTo>
                    <a:pt x="4629" y="10800"/>
                    <a:pt x="4629" y="10800"/>
                    <a:pt x="4573" y="10800"/>
                  </a:cubicBezTo>
                  <a:cubicBezTo>
                    <a:pt x="4573" y="10761"/>
                    <a:pt x="4573" y="10761"/>
                    <a:pt x="4573" y="10761"/>
                  </a:cubicBezTo>
                  <a:cubicBezTo>
                    <a:pt x="4463" y="10800"/>
                    <a:pt x="4518" y="10879"/>
                    <a:pt x="4518" y="10918"/>
                  </a:cubicBezTo>
                  <a:cubicBezTo>
                    <a:pt x="4463" y="10918"/>
                    <a:pt x="4408" y="10879"/>
                    <a:pt x="4408" y="10879"/>
                  </a:cubicBezTo>
                  <a:cubicBezTo>
                    <a:pt x="4408" y="10879"/>
                    <a:pt x="4408" y="10839"/>
                    <a:pt x="4353" y="10839"/>
                  </a:cubicBezTo>
                  <a:cubicBezTo>
                    <a:pt x="4298" y="10800"/>
                    <a:pt x="4298" y="10879"/>
                    <a:pt x="4298" y="10918"/>
                  </a:cubicBezTo>
                  <a:cubicBezTo>
                    <a:pt x="4298" y="10918"/>
                    <a:pt x="4353" y="10957"/>
                    <a:pt x="4353" y="10957"/>
                  </a:cubicBezTo>
                  <a:cubicBezTo>
                    <a:pt x="4353" y="10996"/>
                    <a:pt x="4298" y="11036"/>
                    <a:pt x="4298" y="11036"/>
                  </a:cubicBezTo>
                  <a:cubicBezTo>
                    <a:pt x="4298" y="11075"/>
                    <a:pt x="4408" y="11075"/>
                    <a:pt x="4408" y="11114"/>
                  </a:cubicBezTo>
                  <a:cubicBezTo>
                    <a:pt x="4353" y="11114"/>
                    <a:pt x="4298" y="11153"/>
                    <a:pt x="4298" y="11153"/>
                  </a:cubicBezTo>
                  <a:cubicBezTo>
                    <a:pt x="4298" y="11153"/>
                    <a:pt x="4353" y="11153"/>
                    <a:pt x="4353" y="11153"/>
                  </a:cubicBezTo>
                  <a:cubicBezTo>
                    <a:pt x="4353" y="11193"/>
                    <a:pt x="4298" y="11153"/>
                    <a:pt x="4298" y="11153"/>
                  </a:cubicBezTo>
                  <a:cubicBezTo>
                    <a:pt x="4243" y="11153"/>
                    <a:pt x="4243" y="11193"/>
                    <a:pt x="4243" y="11193"/>
                  </a:cubicBezTo>
                  <a:cubicBezTo>
                    <a:pt x="4188" y="11232"/>
                    <a:pt x="4188" y="11311"/>
                    <a:pt x="4188" y="11350"/>
                  </a:cubicBezTo>
                  <a:cubicBezTo>
                    <a:pt x="4133" y="11389"/>
                    <a:pt x="4133" y="11389"/>
                    <a:pt x="4078" y="11428"/>
                  </a:cubicBezTo>
                  <a:cubicBezTo>
                    <a:pt x="4022" y="11468"/>
                    <a:pt x="4022" y="11507"/>
                    <a:pt x="4022" y="11546"/>
                  </a:cubicBezTo>
                  <a:cubicBezTo>
                    <a:pt x="3967" y="11625"/>
                    <a:pt x="4078" y="11703"/>
                    <a:pt x="4078" y="11821"/>
                  </a:cubicBezTo>
                  <a:cubicBezTo>
                    <a:pt x="4078" y="11860"/>
                    <a:pt x="4022" y="11860"/>
                    <a:pt x="4078" y="11939"/>
                  </a:cubicBezTo>
                  <a:cubicBezTo>
                    <a:pt x="4078" y="11939"/>
                    <a:pt x="4078" y="11978"/>
                    <a:pt x="4133" y="12017"/>
                  </a:cubicBezTo>
                  <a:cubicBezTo>
                    <a:pt x="4133" y="12017"/>
                    <a:pt x="4133" y="12057"/>
                    <a:pt x="4133" y="12057"/>
                  </a:cubicBezTo>
                  <a:cubicBezTo>
                    <a:pt x="4133" y="12057"/>
                    <a:pt x="4133" y="12057"/>
                    <a:pt x="4133" y="12096"/>
                  </a:cubicBezTo>
                  <a:cubicBezTo>
                    <a:pt x="4133" y="12096"/>
                    <a:pt x="4133" y="12135"/>
                    <a:pt x="4133" y="12135"/>
                  </a:cubicBezTo>
                  <a:cubicBezTo>
                    <a:pt x="4133" y="12135"/>
                    <a:pt x="4188" y="12135"/>
                    <a:pt x="4188" y="12135"/>
                  </a:cubicBezTo>
                  <a:cubicBezTo>
                    <a:pt x="4243" y="12175"/>
                    <a:pt x="4078" y="12214"/>
                    <a:pt x="4078" y="12214"/>
                  </a:cubicBezTo>
                  <a:cubicBezTo>
                    <a:pt x="4078" y="12214"/>
                    <a:pt x="4078" y="12214"/>
                    <a:pt x="4078" y="12214"/>
                  </a:cubicBezTo>
                  <a:cubicBezTo>
                    <a:pt x="4022" y="12214"/>
                    <a:pt x="4078" y="12253"/>
                    <a:pt x="4022" y="12253"/>
                  </a:cubicBezTo>
                  <a:cubicBezTo>
                    <a:pt x="4022" y="12292"/>
                    <a:pt x="4022" y="12292"/>
                    <a:pt x="4022" y="12292"/>
                  </a:cubicBezTo>
                  <a:cubicBezTo>
                    <a:pt x="3967" y="12292"/>
                    <a:pt x="3967" y="12292"/>
                    <a:pt x="3967" y="12332"/>
                  </a:cubicBezTo>
                  <a:cubicBezTo>
                    <a:pt x="3967" y="12332"/>
                    <a:pt x="3967" y="12332"/>
                    <a:pt x="3967" y="12332"/>
                  </a:cubicBezTo>
                  <a:cubicBezTo>
                    <a:pt x="3967" y="12371"/>
                    <a:pt x="3967" y="12332"/>
                    <a:pt x="3967" y="12371"/>
                  </a:cubicBezTo>
                  <a:cubicBezTo>
                    <a:pt x="3967" y="12410"/>
                    <a:pt x="4022" y="12410"/>
                    <a:pt x="4078" y="12410"/>
                  </a:cubicBezTo>
                  <a:cubicBezTo>
                    <a:pt x="4078" y="12410"/>
                    <a:pt x="4022" y="12449"/>
                    <a:pt x="4078" y="12449"/>
                  </a:cubicBezTo>
                  <a:cubicBezTo>
                    <a:pt x="4078" y="12489"/>
                    <a:pt x="4133" y="12489"/>
                    <a:pt x="4133" y="12528"/>
                  </a:cubicBezTo>
                  <a:cubicBezTo>
                    <a:pt x="4188" y="12528"/>
                    <a:pt x="4188" y="12528"/>
                    <a:pt x="4188" y="12528"/>
                  </a:cubicBezTo>
                  <a:cubicBezTo>
                    <a:pt x="4243" y="12567"/>
                    <a:pt x="4243" y="12646"/>
                    <a:pt x="4188" y="12646"/>
                  </a:cubicBezTo>
                  <a:cubicBezTo>
                    <a:pt x="4188" y="12646"/>
                    <a:pt x="4133" y="12646"/>
                    <a:pt x="4133" y="12685"/>
                  </a:cubicBezTo>
                  <a:cubicBezTo>
                    <a:pt x="4133" y="12685"/>
                    <a:pt x="4188" y="12685"/>
                    <a:pt x="4188" y="12724"/>
                  </a:cubicBezTo>
                  <a:cubicBezTo>
                    <a:pt x="4188" y="12764"/>
                    <a:pt x="4133" y="12803"/>
                    <a:pt x="4133" y="12842"/>
                  </a:cubicBezTo>
                  <a:cubicBezTo>
                    <a:pt x="4133" y="12842"/>
                    <a:pt x="4188" y="12842"/>
                    <a:pt x="4243" y="12842"/>
                  </a:cubicBezTo>
                  <a:cubicBezTo>
                    <a:pt x="4298" y="12881"/>
                    <a:pt x="4243" y="12881"/>
                    <a:pt x="4243" y="12921"/>
                  </a:cubicBezTo>
                  <a:cubicBezTo>
                    <a:pt x="4243" y="12921"/>
                    <a:pt x="4298" y="12960"/>
                    <a:pt x="4298" y="12960"/>
                  </a:cubicBezTo>
                  <a:cubicBezTo>
                    <a:pt x="4298" y="12960"/>
                    <a:pt x="4298" y="12999"/>
                    <a:pt x="4298" y="12999"/>
                  </a:cubicBezTo>
                  <a:cubicBezTo>
                    <a:pt x="4298" y="13039"/>
                    <a:pt x="4353" y="13039"/>
                    <a:pt x="4353" y="13039"/>
                  </a:cubicBezTo>
                  <a:cubicBezTo>
                    <a:pt x="4353" y="13078"/>
                    <a:pt x="4353" y="13078"/>
                    <a:pt x="4353" y="13078"/>
                  </a:cubicBezTo>
                  <a:cubicBezTo>
                    <a:pt x="4353" y="13078"/>
                    <a:pt x="4353" y="13117"/>
                    <a:pt x="4408" y="13117"/>
                  </a:cubicBezTo>
                  <a:cubicBezTo>
                    <a:pt x="4408" y="13156"/>
                    <a:pt x="4408" y="13196"/>
                    <a:pt x="4408" y="13235"/>
                  </a:cubicBezTo>
                  <a:cubicBezTo>
                    <a:pt x="4408" y="13274"/>
                    <a:pt x="4353" y="13274"/>
                    <a:pt x="4408" y="13313"/>
                  </a:cubicBezTo>
                  <a:cubicBezTo>
                    <a:pt x="4408" y="13353"/>
                    <a:pt x="4463" y="13392"/>
                    <a:pt x="4463" y="13353"/>
                  </a:cubicBezTo>
                  <a:cubicBezTo>
                    <a:pt x="4463" y="13353"/>
                    <a:pt x="4518" y="13353"/>
                    <a:pt x="4518" y="13353"/>
                  </a:cubicBezTo>
                  <a:cubicBezTo>
                    <a:pt x="4518" y="13353"/>
                    <a:pt x="4573" y="13353"/>
                    <a:pt x="4573" y="13353"/>
                  </a:cubicBezTo>
                  <a:cubicBezTo>
                    <a:pt x="4629" y="13353"/>
                    <a:pt x="4629" y="13392"/>
                    <a:pt x="4629" y="13431"/>
                  </a:cubicBezTo>
                  <a:cubicBezTo>
                    <a:pt x="4684" y="13471"/>
                    <a:pt x="4739" y="13392"/>
                    <a:pt x="4849" y="13392"/>
                  </a:cubicBezTo>
                  <a:cubicBezTo>
                    <a:pt x="4849" y="13392"/>
                    <a:pt x="4959" y="13431"/>
                    <a:pt x="4959" y="13431"/>
                  </a:cubicBezTo>
                  <a:cubicBezTo>
                    <a:pt x="5014" y="13431"/>
                    <a:pt x="5014" y="13431"/>
                    <a:pt x="5014" y="13471"/>
                  </a:cubicBezTo>
                  <a:cubicBezTo>
                    <a:pt x="5014" y="13471"/>
                    <a:pt x="5014" y="13471"/>
                    <a:pt x="5014" y="13471"/>
                  </a:cubicBezTo>
                  <a:cubicBezTo>
                    <a:pt x="5014" y="13510"/>
                    <a:pt x="4959" y="13549"/>
                    <a:pt x="5014" y="13549"/>
                  </a:cubicBezTo>
                  <a:cubicBezTo>
                    <a:pt x="5014" y="13588"/>
                    <a:pt x="5014" y="13628"/>
                    <a:pt x="5069" y="13588"/>
                  </a:cubicBezTo>
                  <a:cubicBezTo>
                    <a:pt x="5124" y="13588"/>
                    <a:pt x="5124" y="13549"/>
                    <a:pt x="5180" y="13549"/>
                  </a:cubicBezTo>
                  <a:cubicBezTo>
                    <a:pt x="5180" y="13549"/>
                    <a:pt x="5180" y="13549"/>
                    <a:pt x="5235" y="13549"/>
                  </a:cubicBezTo>
                  <a:cubicBezTo>
                    <a:pt x="5235" y="13549"/>
                    <a:pt x="5235" y="13549"/>
                    <a:pt x="5235" y="13549"/>
                  </a:cubicBezTo>
                  <a:cubicBezTo>
                    <a:pt x="5235" y="13510"/>
                    <a:pt x="5235" y="13510"/>
                    <a:pt x="5290" y="13510"/>
                  </a:cubicBezTo>
                  <a:cubicBezTo>
                    <a:pt x="5290" y="13510"/>
                    <a:pt x="5345" y="13510"/>
                    <a:pt x="5400" y="13510"/>
                  </a:cubicBezTo>
                  <a:cubicBezTo>
                    <a:pt x="5400" y="13510"/>
                    <a:pt x="5400" y="13510"/>
                    <a:pt x="5400" y="13510"/>
                  </a:cubicBezTo>
                  <a:cubicBezTo>
                    <a:pt x="5455" y="13510"/>
                    <a:pt x="5510" y="13510"/>
                    <a:pt x="5510" y="13510"/>
                  </a:cubicBezTo>
                  <a:cubicBezTo>
                    <a:pt x="5510" y="13510"/>
                    <a:pt x="5565" y="13549"/>
                    <a:pt x="5565" y="13549"/>
                  </a:cubicBezTo>
                  <a:cubicBezTo>
                    <a:pt x="5565" y="13549"/>
                    <a:pt x="5565" y="13549"/>
                    <a:pt x="5565" y="13549"/>
                  </a:cubicBezTo>
                  <a:cubicBezTo>
                    <a:pt x="5565" y="13588"/>
                    <a:pt x="5620" y="13588"/>
                    <a:pt x="5620" y="13588"/>
                  </a:cubicBezTo>
                  <a:cubicBezTo>
                    <a:pt x="5620" y="13588"/>
                    <a:pt x="5620" y="13628"/>
                    <a:pt x="5620" y="13628"/>
                  </a:cubicBezTo>
                  <a:cubicBezTo>
                    <a:pt x="5620" y="13628"/>
                    <a:pt x="5676" y="13628"/>
                    <a:pt x="5676" y="13628"/>
                  </a:cubicBezTo>
                  <a:cubicBezTo>
                    <a:pt x="5676" y="13628"/>
                    <a:pt x="5676" y="13667"/>
                    <a:pt x="5676" y="13667"/>
                  </a:cubicBezTo>
                  <a:cubicBezTo>
                    <a:pt x="5731" y="13667"/>
                    <a:pt x="5786" y="13628"/>
                    <a:pt x="5786" y="13667"/>
                  </a:cubicBezTo>
                  <a:cubicBezTo>
                    <a:pt x="5786" y="13706"/>
                    <a:pt x="5786" y="13745"/>
                    <a:pt x="5786" y="13745"/>
                  </a:cubicBezTo>
                  <a:cubicBezTo>
                    <a:pt x="5786" y="13745"/>
                    <a:pt x="5786" y="13745"/>
                    <a:pt x="5786" y="13745"/>
                  </a:cubicBezTo>
                  <a:cubicBezTo>
                    <a:pt x="5786" y="13745"/>
                    <a:pt x="5786" y="13785"/>
                    <a:pt x="5786" y="13785"/>
                  </a:cubicBezTo>
                  <a:cubicBezTo>
                    <a:pt x="5786" y="13785"/>
                    <a:pt x="5786" y="13785"/>
                    <a:pt x="5731" y="13824"/>
                  </a:cubicBezTo>
                  <a:cubicBezTo>
                    <a:pt x="5731" y="13824"/>
                    <a:pt x="5731" y="13824"/>
                    <a:pt x="5731" y="13863"/>
                  </a:cubicBezTo>
                  <a:cubicBezTo>
                    <a:pt x="5731" y="13863"/>
                    <a:pt x="5731" y="13863"/>
                    <a:pt x="5731" y="13903"/>
                  </a:cubicBezTo>
                  <a:cubicBezTo>
                    <a:pt x="5786" y="13903"/>
                    <a:pt x="5786" y="13942"/>
                    <a:pt x="5786" y="13942"/>
                  </a:cubicBezTo>
                  <a:cubicBezTo>
                    <a:pt x="5786" y="13981"/>
                    <a:pt x="5841" y="13981"/>
                    <a:pt x="5841" y="14020"/>
                  </a:cubicBezTo>
                  <a:cubicBezTo>
                    <a:pt x="5841" y="14020"/>
                    <a:pt x="5841" y="14020"/>
                    <a:pt x="5841" y="14020"/>
                  </a:cubicBezTo>
                  <a:cubicBezTo>
                    <a:pt x="5786" y="14020"/>
                    <a:pt x="5786" y="14020"/>
                    <a:pt x="5786" y="14020"/>
                  </a:cubicBezTo>
                  <a:cubicBezTo>
                    <a:pt x="5786" y="14020"/>
                    <a:pt x="5786" y="14020"/>
                    <a:pt x="5786" y="14060"/>
                  </a:cubicBezTo>
                  <a:cubicBezTo>
                    <a:pt x="5786" y="14060"/>
                    <a:pt x="5786" y="14060"/>
                    <a:pt x="5786" y="14060"/>
                  </a:cubicBezTo>
                  <a:cubicBezTo>
                    <a:pt x="5786" y="14099"/>
                    <a:pt x="5731" y="14060"/>
                    <a:pt x="5731" y="14099"/>
                  </a:cubicBezTo>
                  <a:cubicBezTo>
                    <a:pt x="5731" y="14099"/>
                    <a:pt x="5731" y="14099"/>
                    <a:pt x="5731" y="14138"/>
                  </a:cubicBezTo>
                  <a:cubicBezTo>
                    <a:pt x="5731" y="14138"/>
                    <a:pt x="5676" y="14138"/>
                    <a:pt x="5731" y="14177"/>
                  </a:cubicBezTo>
                  <a:cubicBezTo>
                    <a:pt x="5731" y="14177"/>
                    <a:pt x="5786" y="14217"/>
                    <a:pt x="5841" y="14256"/>
                  </a:cubicBezTo>
                  <a:cubicBezTo>
                    <a:pt x="5841" y="14256"/>
                    <a:pt x="5841" y="14256"/>
                    <a:pt x="5841" y="14256"/>
                  </a:cubicBezTo>
                  <a:cubicBezTo>
                    <a:pt x="5841" y="14256"/>
                    <a:pt x="5896" y="14256"/>
                    <a:pt x="5896" y="14256"/>
                  </a:cubicBezTo>
                  <a:cubicBezTo>
                    <a:pt x="5896" y="14256"/>
                    <a:pt x="5896" y="14295"/>
                    <a:pt x="5896" y="14295"/>
                  </a:cubicBezTo>
                  <a:cubicBezTo>
                    <a:pt x="5896" y="14295"/>
                    <a:pt x="5841" y="14335"/>
                    <a:pt x="5841" y="14374"/>
                  </a:cubicBezTo>
                  <a:cubicBezTo>
                    <a:pt x="5841" y="14374"/>
                    <a:pt x="5896" y="14374"/>
                    <a:pt x="5896" y="14374"/>
                  </a:cubicBezTo>
                  <a:cubicBezTo>
                    <a:pt x="5951" y="14413"/>
                    <a:pt x="5951" y="14452"/>
                    <a:pt x="5951" y="14492"/>
                  </a:cubicBezTo>
                  <a:cubicBezTo>
                    <a:pt x="6006" y="14531"/>
                    <a:pt x="6006" y="14531"/>
                    <a:pt x="6061" y="14570"/>
                  </a:cubicBezTo>
                  <a:cubicBezTo>
                    <a:pt x="6116" y="14570"/>
                    <a:pt x="6171" y="14570"/>
                    <a:pt x="6171" y="14609"/>
                  </a:cubicBezTo>
                  <a:cubicBezTo>
                    <a:pt x="6227" y="14609"/>
                    <a:pt x="6227" y="14649"/>
                    <a:pt x="6227" y="14649"/>
                  </a:cubicBezTo>
                  <a:cubicBezTo>
                    <a:pt x="6227" y="14649"/>
                    <a:pt x="6282" y="14649"/>
                    <a:pt x="6282" y="14688"/>
                  </a:cubicBezTo>
                  <a:cubicBezTo>
                    <a:pt x="6282" y="14727"/>
                    <a:pt x="6227" y="14767"/>
                    <a:pt x="6227" y="14806"/>
                  </a:cubicBezTo>
                  <a:cubicBezTo>
                    <a:pt x="6282" y="14806"/>
                    <a:pt x="6282" y="14806"/>
                    <a:pt x="6337" y="14806"/>
                  </a:cubicBezTo>
                  <a:cubicBezTo>
                    <a:pt x="6392" y="14806"/>
                    <a:pt x="6447" y="14806"/>
                    <a:pt x="6502" y="14806"/>
                  </a:cubicBezTo>
                  <a:cubicBezTo>
                    <a:pt x="6502" y="14806"/>
                    <a:pt x="6502" y="14845"/>
                    <a:pt x="6502" y="14845"/>
                  </a:cubicBezTo>
                  <a:cubicBezTo>
                    <a:pt x="6557" y="14845"/>
                    <a:pt x="6557" y="14845"/>
                    <a:pt x="6557" y="14845"/>
                  </a:cubicBezTo>
                  <a:cubicBezTo>
                    <a:pt x="6612" y="14884"/>
                    <a:pt x="6557" y="14884"/>
                    <a:pt x="6557" y="14884"/>
                  </a:cubicBezTo>
                  <a:cubicBezTo>
                    <a:pt x="6557" y="14924"/>
                    <a:pt x="6612" y="14963"/>
                    <a:pt x="6612" y="14963"/>
                  </a:cubicBezTo>
                  <a:cubicBezTo>
                    <a:pt x="6612" y="14963"/>
                    <a:pt x="6667" y="15002"/>
                    <a:pt x="6667" y="14963"/>
                  </a:cubicBezTo>
                  <a:cubicBezTo>
                    <a:pt x="6612" y="14963"/>
                    <a:pt x="6667" y="15002"/>
                    <a:pt x="6667" y="15002"/>
                  </a:cubicBezTo>
                  <a:cubicBezTo>
                    <a:pt x="6722" y="15002"/>
                    <a:pt x="6667" y="15002"/>
                    <a:pt x="6722" y="15041"/>
                  </a:cubicBezTo>
                  <a:cubicBezTo>
                    <a:pt x="6722" y="15081"/>
                    <a:pt x="6667" y="15081"/>
                    <a:pt x="6612" y="15081"/>
                  </a:cubicBezTo>
                  <a:cubicBezTo>
                    <a:pt x="6612" y="15081"/>
                    <a:pt x="6612" y="15081"/>
                    <a:pt x="6612" y="15081"/>
                  </a:cubicBezTo>
                  <a:cubicBezTo>
                    <a:pt x="6612" y="15081"/>
                    <a:pt x="6557" y="15081"/>
                    <a:pt x="6557" y="15120"/>
                  </a:cubicBezTo>
                  <a:cubicBezTo>
                    <a:pt x="6557" y="15120"/>
                    <a:pt x="6557" y="15159"/>
                    <a:pt x="6502" y="15159"/>
                  </a:cubicBezTo>
                  <a:cubicBezTo>
                    <a:pt x="6502" y="15159"/>
                    <a:pt x="6502" y="15199"/>
                    <a:pt x="6502" y="15199"/>
                  </a:cubicBezTo>
                  <a:cubicBezTo>
                    <a:pt x="6447" y="15199"/>
                    <a:pt x="6447" y="15199"/>
                    <a:pt x="6447" y="15199"/>
                  </a:cubicBezTo>
                  <a:cubicBezTo>
                    <a:pt x="6447" y="15199"/>
                    <a:pt x="6447" y="15199"/>
                    <a:pt x="6392" y="15238"/>
                  </a:cubicBezTo>
                  <a:cubicBezTo>
                    <a:pt x="6392" y="15238"/>
                    <a:pt x="6337" y="15238"/>
                    <a:pt x="6337" y="15199"/>
                  </a:cubicBezTo>
                  <a:cubicBezTo>
                    <a:pt x="6282" y="15199"/>
                    <a:pt x="6282" y="15238"/>
                    <a:pt x="6282" y="15199"/>
                  </a:cubicBezTo>
                  <a:cubicBezTo>
                    <a:pt x="6227" y="15199"/>
                    <a:pt x="6227" y="15199"/>
                    <a:pt x="6227" y="15199"/>
                  </a:cubicBezTo>
                  <a:cubicBezTo>
                    <a:pt x="6227" y="15199"/>
                    <a:pt x="6227" y="15159"/>
                    <a:pt x="6227" y="15159"/>
                  </a:cubicBezTo>
                  <a:cubicBezTo>
                    <a:pt x="6171" y="15159"/>
                    <a:pt x="6061" y="15159"/>
                    <a:pt x="6006" y="15159"/>
                  </a:cubicBezTo>
                  <a:cubicBezTo>
                    <a:pt x="6006" y="15159"/>
                    <a:pt x="6006" y="15199"/>
                    <a:pt x="6006" y="15238"/>
                  </a:cubicBezTo>
                  <a:cubicBezTo>
                    <a:pt x="6006" y="15238"/>
                    <a:pt x="5951" y="15238"/>
                    <a:pt x="5951" y="15277"/>
                  </a:cubicBezTo>
                  <a:cubicBezTo>
                    <a:pt x="5951" y="15277"/>
                    <a:pt x="6006" y="15316"/>
                    <a:pt x="6006" y="15316"/>
                  </a:cubicBezTo>
                  <a:cubicBezTo>
                    <a:pt x="6061" y="15356"/>
                    <a:pt x="6061" y="15356"/>
                    <a:pt x="6061" y="15356"/>
                  </a:cubicBezTo>
                  <a:cubicBezTo>
                    <a:pt x="6116" y="15356"/>
                    <a:pt x="6116" y="15395"/>
                    <a:pt x="6116" y="15434"/>
                  </a:cubicBezTo>
                  <a:cubicBezTo>
                    <a:pt x="6116" y="15473"/>
                    <a:pt x="6061" y="15434"/>
                    <a:pt x="6061" y="15473"/>
                  </a:cubicBezTo>
                  <a:cubicBezTo>
                    <a:pt x="6061" y="15473"/>
                    <a:pt x="6227" y="15552"/>
                    <a:pt x="6116" y="15552"/>
                  </a:cubicBezTo>
                  <a:cubicBezTo>
                    <a:pt x="6116" y="15552"/>
                    <a:pt x="6116" y="15552"/>
                    <a:pt x="6116" y="15552"/>
                  </a:cubicBezTo>
                  <a:cubicBezTo>
                    <a:pt x="6116" y="15552"/>
                    <a:pt x="6116" y="15552"/>
                    <a:pt x="6116" y="15591"/>
                  </a:cubicBezTo>
                  <a:cubicBezTo>
                    <a:pt x="6116" y="15591"/>
                    <a:pt x="6116" y="15631"/>
                    <a:pt x="6116" y="15631"/>
                  </a:cubicBezTo>
                  <a:cubicBezTo>
                    <a:pt x="6116" y="15670"/>
                    <a:pt x="6116" y="15709"/>
                    <a:pt x="6171" y="15709"/>
                  </a:cubicBezTo>
                  <a:cubicBezTo>
                    <a:pt x="6171" y="15748"/>
                    <a:pt x="6171" y="15748"/>
                    <a:pt x="6227" y="15788"/>
                  </a:cubicBezTo>
                  <a:cubicBezTo>
                    <a:pt x="6227" y="15788"/>
                    <a:pt x="6227" y="15788"/>
                    <a:pt x="6227" y="15827"/>
                  </a:cubicBezTo>
                  <a:cubicBezTo>
                    <a:pt x="6227" y="15827"/>
                    <a:pt x="6282" y="15788"/>
                    <a:pt x="6282" y="15827"/>
                  </a:cubicBezTo>
                  <a:cubicBezTo>
                    <a:pt x="6282" y="15827"/>
                    <a:pt x="6282" y="15827"/>
                    <a:pt x="6282" y="15827"/>
                  </a:cubicBezTo>
                  <a:cubicBezTo>
                    <a:pt x="6282" y="15866"/>
                    <a:pt x="6282" y="15827"/>
                    <a:pt x="6337" y="15827"/>
                  </a:cubicBezTo>
                  <a:cubicBezTo>
                    <a:pt x="6392" y="15827"/>
                    <a:pt x="6447" y="15827"/>
                    <a:pt x="6502" y="15788"/>
                  </a:cubicBezTo>
                  <a:cubicBezTo>
                    <a:pt x="6502" y="15788"/>
                    <a:pt x="6502" y="15748"/>
                    <a:pt x="6502" y="15748"/>
                  </a:cubicBezTo>
                  <a:cubicBezTo>
                    <a:pt x="6502" y="15709"/>
                    <a:pt x="6502" y="15709"/>
                    <a:pt x="6502" y="15670"/>
                  </a:cubicBezTo>
                  <a:cubicBezTo>
                    <a:pt x="6557" y="15670"/>
                    <a:pt x="6667" y="15709"/>
                    <a:pt x="6667" y="15709"/>
                  </a:cubicBezTo>
                  <a:cubicBezTo>
                    <a:pt x="6722" y="15709"/>
                    <a:pt x="6778" y="15709"/>
                    <a:pt x="6833" y="15709"/>
                  </a:cubicBezTo>
                  <a:cubicBezTo>
                    <a:pt x="6888" y="15709"/>
                    <a:pt x="6888" y="15670"/>
                    <a:pt x="6943" y="15670"/>
                  </a:cubicBezTo>
                  <a:cubicBezTo>
                    <a:pt x="6998" y="15631"/>
                    <a:pt x="7053" y="15670"/>
                    <a:pt x="7108" y="15670"/>
                  </a:cubicBezTo>
                  <a:cubicBezTo>
                    <a:pt x="7108" y="15709"/>
                    <a:pt x="7108" y="15709"/>
                    <a:pt x="7163" y="15670"/>
                  </a:cubicBezTo>
                  <a:cubicBezTo>
                    <a:pt x="7218" y="15670"/>
                    <a:pt x="7218" y="15670"/>
                    <a:pt x="7273" y="15670"/>
                  </a:cubicBezTo>
                  <a:cubicBezTo>
                    <a:pt x="7329" y="15709"/>
                    <a:pt x="7384" y="15748"/>
                    <a:pt x="7384" y="15788"/>
                  </a:cubicBezTo>
                  <a:cubicBezTo>
                    <a:pt x="7384" y="15788"/>
                    <a:pt x="7384" y="15827"/>
                    <a:pt x="7384" y="15866"/>
                  </a:cubicBezTo>
                  <a:cubicBezTo>
                    <a:pt x="7384" y="15866"/>
                    <a:pt x="7384" y="15866"/>
                    <a:pt x="7384" y="15905"/>
                  </a:cubicBezTo>
                  <a:cubicBezTo>
                    <a:pt x="7439" y="15905"/>
                    <a:pt x="7439" y="15945"/>
                    <a:pt x="7494" y="15945"/>
                  </a:cubicBezTo>
                  <a:cubicBezTo>
                    <a:pt x="7494" y="15945"/>
                    <a:pt x="7494" y="15945"/>
                    <a:pt x="7494" y="15945"/>
                  </a:cubicBezTo>
                  <a:cubicBezTo>
                    <a:pt x="7494" y="15945"/>
                    <a:pt x="7549" y="15945"/>
                    <a:pt x="7549" y="15984"/>
                  </a:cubicBezTo>
                  <a:cubicBezTo>
                    <a:pt x="7604" y="16063"/>
                    <a:pt x="7494" y="16023"/>
                    <a:pt x="7439" y="16063"/>
                  </a:cubicBezTo>
                  <a:cubicBezTo>
                    <a:pt x="7384" y="16063"/>
                    <a:pt x="7384" y="16063"/>
                    <a:pt x="7439" y="16102"/>
                  </a:cubicBezTo>
                  <a:cubicBezTo>
                    <a:pt x="7439" y="16102"/>
                    <a:pt x="7439" y="16141"/>
                    <a:pt x="7439" y="16141"/>
                  </a:cubicBezTo>
                  <a:cubicBezTo>
                    <a:pt x="7494" y="16180"/>
                    <a:pt x="7439" y="16259"/>
                    <a:pt x="7494" y="16220"/>
                  </a:cubicBezTo>
                  <a:cubicBezTo>
                    <a:pt x="7494" y="16259"/>
                    <a:pt x="7494" y="16298"/>
                    <a:pt x="7439" y="16298"/>
                  </a:cubicBezTo>
                  <a:cubicBezTo>
                    <a:pt x="7439" y="16298"/>
                    <a:pt x="7494" y="16337"/>
                    <a:pt x="7494" y="16337"/>
                  </a:cubicBezTo>
                  <a:cubicBezTo>
                    <a:pt x="7494" y="16337"/>
                    <a:pt x="7494" y="16298"/>
                    <a:pt x="7549" y="16298"/>
                  </a:cubicBezTo>
                  <a:cubicBezTo>
                    <a:pt x="7549" y="16298"/>
                    <a:pt x="7604" y="16298"/>
                    <a:pt x="7604" y="16337"/>
                  </a:cubicBezTo>
                  <a:cubicBezTo>
                    <a:pt x="7604" y="16337"/>
                    <a:pt x="7659" y="16298"/>
                    <a:pt x="7659" y="16337"/>
                  </a:cubicBezTo>
                  <a:cubicBezTo>
                    <a:pt x="7659" y="16337"/>
                    <a:pt x="7659" y="16337"/>
                    <a:pt x="7714" y="16337"/>
                  </a:cubicBezTo>
                  <a:cubicBezTo>
                    <a:pt x="7714" y="16377"/>
                    <a:pt x="7824" y="16337"/>
                    <a:pt x="7880" y="16337"/>
                  </a:cubicBezTo>
                  <a:cubicBezTo>
                    <a:pt x="7935" y="16337"/>
                    <a:pt x="7880" y="16377"/>
                    <a:pt x="7935" y="16416"/>
                  </a:cubicBezTo>
                  <a:cubicBezTo>
                    <a:pt x="7935" y="16416"/>
                    <a:pt x="7935" y="16416"/>
                    <a:pt x="7990" y="16416"/>
                  </a:cubicBezTo>
                  <a:cubicBezTo>
                    <a:pt x="7990" y="16416"/>
                    <a:pt x="8045" y="16416"/>
                    <a:pt x="8045" y="16416"/>
                  </a:cubicBezTo>
                  <a:cubicBezTo>
                    <a:pt x="8045" y="16455"/>
                    <a:pt x="8045" y="16455"/>
                    <a:pt x="8045" y="16455"/>
                  </a:cubicBezTo>
                  <a:cubicBezTo>
                    <a:pt x="7990" y="16455"/>
                    <a:pt x="7990" y="16455"/>
                    <a:pt x="7990" y="16495"/>
                  </a:cubicBezTo>
                  <a:cubicBezTo>
                    <a:pt x="7990" y="16495"/>
                    <a:pt x="7990" y="16495"/>
                    <a:pt x="7990" y="16495"/>
                  </a:cubicBezTo>
                  <a:cubicBezTo>
                    <a:pt x="7990" y="16495"/>
                    <a:pt x="8045" y="16495"/>
                    <a:pt x="8045" y="16495"/>
                  </a:cubicBezTo>
                  <a:cubicBezTo>
                    <a:pt x="8045" y="16534"/>
                    <a:pt x="8045" y="16534"/>
                    <a:pt x="8045" y="16534"/>
                  </a:cubicBezTo>
                  <a:cubicBezTo>
                    <a:pt x="8045" y="16573"/>
                    <a:pt x="8045" y="16573"/>
                    <a:pt x="8045" y="16573"/>
                  </a:cubicBezTo>
                  <a:cubicBezTo>
                    <a:pt x="8045" y="16573"/>
                    <a:pt x="8100" y="16573"/>
                    <a:pt x="8100" y="16573"/>
                  </a:cubicBezTo>
                  <a:cubicBezTo>
                    <a:pt x="8100" y="16612"/>
                    <a:pt x="8100" y="16612"/>
                    <a:pt x="8100" y="16652"/>
                  </a:cubicBezTo>
                  <a:cubicBezTo>
                    <a:pt x="8045" y="16652"/>
                    <a:pt x="8045" y="16730"/>
                    <a:pt x="8100" y="16769"/>
                  </a:cubicBezTo>
                  <a:cubicBezTo>
                    <a:pt x="8100" y="16769"/>
                    <a:pt x="8155" y="16769"/>
                    <a:pt x="8155" y="16769"/>
                  </a:cubicBezTo>
                  <a:cubicBezTo>
                    <a:pt x="8155" y="16769"/>
                    <a:pt x="8155" y="16809"/>
                    <a:pt x="8155" y="16809"/>
                  </a:cubicBezTo>
                  <a:cubicBezTo>
                    <a:pt x="8155" y="16809"/>
                    <a:pt x="8210" y="16848"/>
                    <a:pt x="8210" y="16809"/>
                  </a:cubicBezTo>
                  <a:cubicBezTo>
                    <a:pt x="8265" y="16809"/>
                    <a:pt x="8265" y="16769"/>
                    <a:pt x="8265" y="16769"/>
                  </a:cubicBezTo>
                  <a:cubicBezTo>
                    <a:pt x="8320" y="16769"/>
                    <a:pt x="8376" y="16769"/>
                    <a:pt x="8431" y="16769"/>
                  </a:cubicBezTo>
                  <a:cubicBezTo>
                    <a:pt x="8486" y="16809"/>
                    <a:pt x="8486" y="16848"/>
                    <a:pt x="8541" y="16848"/>
                  </a:cubicBezTo>
                  <a:cubicBezTo>
                    <a:pt x="8541" y="16887"/>
                    <a:pt x="8541" y="16848"/>
                    <a:pt x="8596" y="16848"/>
                  </a:cubicBezTo>
                  <a:cubicBezTo>
                    <a:pt x="8651" y="16848"/>
                    <a:pt x="8596" y="16887"/>
                    <a:pt x="8651" y="16887"/>
                  </a:cubicBezTo>
                  <a:cubicBezTo>
                    <a:pt x="8651" y="16927"/>
                    <a:pt x="8706" y="16887"/>
                    <a:pt x="8706" y="16887"/>
                  </a:cubicBezTo>
                  <a:cubicBezTo>
                    <a:pt x="8761" y="16887"/>
                    <a:pt x="8761" y="16848"/>
                    <a:pt x="8816" y="16848"/>
                  </a:cubicBezTo>
                  <a:cubicBezTo>
                    <a:pt x="8871" y="16809"/>
                    <a:pt x="8927" y="16809"/>
                    <a:pt x="8982" y="16809"/>
                  </a:cubicBezTo>
                  <a:cubicBezTo>
                    <a:pt x="9037" y="16809"/>
                    <a:pt x="9037" y="16769"/>
                    <a:pt x="9092" y="16769"/>
                  </a:cubicBezTo>
                  <a:cubicBezTo>
                    <a:pt x="9092" y="16769"/>
                    <a:pt x="9092" y="16809"/>
                    <a:pt x="9147" y="16848"/>
                  </a:cubicBezTo>
                  <a:cubicBezTo>
                    <a:pt x="9147" y="16848"/>
                    <a:pt x="9202" y="16848"/>
                    <a:pt x="9202" y="16848"/>
                  </a:cubicBezTo>
                  <a:cubicBezTo>
                    <a:pt x="9202" y="16848"/>
                    <a:pt x="9202" y="16887"/>
                    <a:pt x="9202" y="16887"/>
                  </a:cubicBezTo>
                  <a:cubicBezTo>
                    <a:pt x="9202" y="16927"/>
                    <a:pt x="9202" y="16966"/>
                    <a:pt x="9257" y="16966"/>
                  </a:cubicBezTo>
                  <a:cubicBezTo>
                    <a:pt x="9312" y="17005"/>
                    <a:pt x="9367" y="17005"/>
                    <a:pt x="9367" y="17084"/>
                  </a:cubicBezTo>
                  <a:cubicBezTo>
                    <a:pt x="9422" y="17044"/>
                    <a:pt x="9478" y="17084"/>
                    <a:pt x="9478" y="17044"/>
                  </a:cubicBezTo>
                  <a:cubicBezTo>
                    <a:pt x="9478" y="17044"/>
                    <a:pt x="9422" y="16966"/>
                    <a:pt x="9533" y="17005"/>
                  </a:cubicBezTo>
                  <a:cubicBezTo>
                    <a:pt x="9588" y="17005"/>
                    <a:pt x="9588" y="17044"/>
                    <a:pt x="9588" y="17044"/>
                  </a:cubicBezTo>
                  <a:cubicBezTo>
                    <a:pt x="9643" y="17044"/>
                    <a:pt x="9698" y="17044"/>
                    <a:pt x="9753" y="17044"/>
                  </a:cubicBezTo>
                  <a:cubicBezTo>
                    <a:pt x="9753" y="17084"/>
                    <a:pt x="9753" y="17084"/>
                    <a:pt x="9808" y="17084"/>
                  </a:cubicBezTo>
                  <a:cubicBezTo>
                    <a:pt x="9808" y="17123"/>
                    <a:pt x="9863" y="17123"/>
                    <a:pt x="9918" y="17123"/>
                  </a:cubicBezTo>
                  <a:cubicBezTo>
                    <a:pt x="9918" y="17123"/>
                    <a:pt x="9973" y="17084"/>
                    <a:pt x="9973" y="17084"/>
                  </a:cubicBezTo>
                  <a:cubicBezTo>
                    <a:pt x="10029" y="17123"/>
                    <a:pt x="10029" y="17162"/>
                    <a:pt x="10029" y="17162"/>
                  </a:cubicBezTo>
                  <a:cubicBezTo>
                    <a:pt x="10084" y="17162"/>
                    <a:pt x="10084" y="17162"/>
                    <a:pt x="10139" y="17162"/>
                  </a:cubicBezTo>
                  <a:cubicBezTo>
                    <a:pt x="10194" y="17162"/>
                    <a:pt x="10194" y="17201"/>
                    <a:pt x="10194" y="17241"/>
                  </a:cubicBezTo>
                  <a:cubicBezTo>
                    <a:pt x="10249" y="17241"/>
                    <a:pt x="10249" y="17280"/>
                    <a:pt x="10304" y="17280"/>
                  </a:cubicBezTo>
                  <a:cubicBezTo>
                    <a:pt x="10359" y="17280"/>
                    <a:pt x="10359" y="17241"/>
                    <a:pt x="10414" y="17241"/>
                  </a:cubicBezTo>
                  <a:cubicBezTo>
                    <a:pt x="10414" y="17241"/>
                    <a:pt x="10469" y="17241"/>
                    <a:pt x="10469" y="17280"/>
                  </a:cubicBezTo>
                  <a:cubicBezTo>
                    <a:pt x="10469" y="17280"/>
                    <a:pt x="10414" y="17280"/>
                    <a:pt x="10414" y="17280"/>
                  </a:cubicBezTo>
                  <a:cubicBezTo>
                    <a:pt x="10414" y="17319"/>
                    <a:pt x="10414" y="17319"/>
                    <a:pt x="10469" y="17319"/>
                  </a:cubicBezTo>
                  <a:cubicBezTo>
                    <a:pt x="10469" y="17359"/>
                    <a:pt x="10469" y="17398"/>
                    <a:pt x="10469" y="17437"/>
                  </a:cubicBezTo>
                  <a:cubicBezTo>
                    <a:pt x="10469" y="17476"/>
                    <a:pt x="10414" y="17476"/>
                    <a:pt x="10414" y="17516"/>
                  </a:cubicBezTo>
                  <a:cubicBezTo>
                    <a:pt x="10359" y="17516"/>
                    <a:pt x="10359" y="17555"/>
                    <a:pt x="10359" y="17555"/>
                  </a:cubicBezTo>
                  <a:cubicBezTo>
                    <a:pt x="10359" y="17555"/>
                    <a:pt x="10249" y="17555"/>
                    <a:pt x="10249" y="17555"/>
                  </a:cubicBezTo>
                  <a:cubicBezTo>
                    <a:pt x="10249" y="17594"/>
                    <a:pt x="10249" y="17633"/>
                    <a:pt x="10304" y="17633"/>
                  </a:cubicBezTo>
                  <a:cubicBezTo>
                    <a:pt x="10304" y="17633"/>
                    <a:pt x="10359" y="17633"/>
                    <a:pt x="10359" y="17633"/>
                  </a:cubicBezTo>
                  <a:cubicBezTo>
                    <a:pt x="10359" y="17633"/>
                    <a:pt x="10359" y="17673"/>
                    <a:pt x="10359" y="17673"/>
                  </a:cubicBezTo>
                  <a:cubicBezTo>
                    <a:pt x="10414" y="17673"/>
                    <a:pt x="10414" y="17633"/>
                    <a:pt x="10414" y="17673"/>
                  </a:cubicBezTo>
                  <a:cubicBezTo>
                    <a:pt x="10414" y="17712"/>
                    <a:pt x="10359" y="17673"/>
                    <a:pt x="10359" y="17673"/>
                  </a:cubicBezTo>
                  <a:cubicBezTo>
                    <a:pt x="10249" y="17673"/>
                    <a:pt x="10249" y="17751"/>
                    <a:pt x="10194" y="17791"/>
                  </a:cubicBezTo>
                  <a:cubicBezTo>
                    <a:pt x="10249" y="17791"/>
                    <a:pt x="10304" y="17791"/>
                    <a:pt x="10304" y="17791"/>
                  </a:cubicBezTo>
                  <a:cubicBezTo>
                    <a:pt x="10359" y="17830"/>
                    <a:pt x="10304" y="17830"/>
                    <a:pt x="10304" y="17869"/>
                  </a:cubicBezTo>
                  <a:cubicBezTo>
                    <a:pt x="10359" y="17869"/>
                    <a:pt x="10359" y="17869"/>
                    <a:pt x="10359" y="17908"/>
                  </a:cubicBezTo>
                  <a:cubicBezTo>
                    <a:pt x="10359" y="17948"/>
                    <a:pt x="10359" y="17948"/>
                    <a:pt x="10304" y="17948"/>
                  </a:cubicBezTo>
                  <a:cubicBezTo>
                    <a:pt x="10359" y="17987"/>
                    <a:pt x="10414" y="17948"/>
                    <a:pt x="10414" y="17987"/>
                  </a:cubicBezTo>
                  <a:cubicBezTo>
                    <a:pt x="10359" y="18026"/>
                    <a:pt x="10304" y="18026"/>
                    <a:pt x="10304" y="18065"/>
                  </a:cubicBezTo>
                  <a:cubicBezTo>
                    <a:pt x="10304" y="18065"/>
                    <a:pt x="10304" y="18105"/>
                    <a:pt x="10304" y="18105"/>
                  </a:cubicBezTo>
                  <a:cubicBezTo>
                    <a:pt x="10304" y="18105"/>
                    <a:pt x="10304" y="18105"/>
                    <a:pt x="10304" y="18105"/>
                  </a:cubicBezTo>
                  <a:cubicBezTo>
                    <a:pt x="10304" y="18105"/>
                    <a:pt x="10304" y="18105"/>
                    <a:pt x="10304" y="18144"/>
                  </a:cubicBezTo>
                  <a:cubicBezTo>
                    <a:pt x="10304" y="18144"/>
                    <a:pt x="10304" y="18183"/>
                    <a:pt x="10304" y="18223"/>
                  </a:cubicBezTo>
                  <a:cubicBezTo>
                    <a:pt x="10249" y="18223"/>
                    <a:pt x="10194" y="18223"/>
                    <a:pt x="10139" y="18223"/>
                  </a:cubicBezTo>
                  <a:cubicBezTo>
                    <a:pt x="10084" y="18223"/>
                    <a:pt x="9973" y="18223"/>
                    <a:pt x="9918" y="18223"/>
                  </a:cubicBezTo>
                  <a:cubicBezTo>
                    <a:pt x="9863" y="18183"/>
                    <a:pt x="9808" y="18183"/>
                    <a:pt x="9808" y="18262"/>
                  </a:cubicBezTo>
                  <a:cubicBezTo>
                    <a:pt x="9753" y="18262"/>
                    <a:pt x="9753" y="18301"/>
                    <a:pt x="9753" y="18301"/>
                  </a:cubicBezTo>
                  <a:cubicBezTo>
                    <a:pt x="9753" y="18301"/>
                    <a:pt x="9753" y="18301"/>
                    <a:pt x="9753" y="18301"/>
                  </a:cubicBezTo>
                  <a:cubicBezTo>
                    <a:pt x="9698" y="18301"/>
                    <a:pt x="9698" y="18301"/>
                    <a:pt x="9698" y="18340"/>
                  </a:cubicBezTo>
                  <a:cubicBezTo>
                    <a:pt x="9588" y="18340"/>
                    <a:pt x="9533" y="18301"/>
                    <a:pt x="9533" y="18380"/>
                  </a:cubicBezTo>
                  <a:cubicBezTo>
                    <a:pt x="9533" y="18419"/>
                    <a:pt x="9533" y="18458"/>
                    <a:pt x="9478" y="18458"/>
                  </a:cubicBezTo>
                  <a:cubicBezTo>
                    <a:pt x="9478" y="18458"/>
                    <a:pt x="9478" y="18497"/>
                    <a:pt x="9478" y="18497"/>
                  </a:cubicBezTo>
                  <a:cubicBezTo>
                    <a:pt x="9478" y="18497"/>
                    <a:pt x="9533" y="18497"/>
                    <a:pt x="9533" y="18497"/>
                  </a:cubicBezTo>
                  <a:cubicBezTo>
                    <a:pt x="9533" y="18537"/>
                    <a:pt x="9533" y="18497"/>
                    <a:pt x="9533" y="18537"/>
                  </a:cubicBezTo>
                  <a:cubicBezTo>
                    <a:pt x="9478" y="18576"/>
                    <a:pt x="9478" y="18576"/>
                    <a:pt x="9478" y="18615"/>
                  </a:cubicBezTo>
                  <a:cubicBezTo>
                    <a:pt x="9533" y="18576"/>
                    <a:pt x="9588" y="18615"/>
                    <a:pt x="9588" y="18576"/>
                  </a:cubicBezTo>
                  <a:cubicBezTo>
                    <a:pt x="9643" y="18576"/>
                    <a:pt x="9643" y="18576"/>
                    <a:pt x="9643" y="18537"/>
                  </a:cubicBezTo>
                  <a:cubicBezTo>
                    <a:pt x="9698" y="18537"/>
                    <a:pt x="9753" y="18537"/>
                    <a:pt x="9808" y="18497"/>
                  </a:cubicBezTo>
                  <a:cubicBezTo>
                    <a:pt x="9808" y="18537"/>
                    <a:pt x="9698" y="18537"/>
                    <a:pt x="9643" y="18537"/>
                  </a:cubicBezTo>
                  <a:cubicBezTo>
                    <a:pt x="9643" y="18576"/>
                    <a:pt x="9643" y="18615"/>
                    <a:pt x="9698" y="18615"/>
                  </a:cubicBezTo>
                  <a:cubicBezTo>
                    <a:pt x="9698" y="18576"/>
                    <a:pt x="9698" y="18576"/>
                    <a:pt x="9698" y="18576"/>
                  </a:cubicBezTo>
                  <a:cubicBezTo>
                    <a:pt x="9698" y="18576"/>
                    <a:pt x="9808" y="18576"/>
                    <a:pt x="9863" y="18576"/>
                  </a:cubicBezTo>
                  <a:cubicBezTo>
                    <a:pt x="9863" y="18537"/>
                    <a:pt x="9863" y="18537"/>
                    <a:pt x="9863" y="18537"/>
                  </a:cubicBezTo>
                  <a:cubicBezTo>
                    <a:pt x="9863" y="18537"/>
                    <a:pt x="9973" y="18497"/>
                    <a:pt x="9973" y="18497"/>
                  </a:cubicBezTo>
                  <a:cubicBezTo>
                    <a:pt x="9973" y="18497"/>
                    <a:pt x="10029" y="18537"/>
                    <a:pt x="10029" y="18537"/>
                  </a:cubicBezTo>
                  <a:cubicBezTo>
                    <a:pt x="10029" y="18576"/>
                    <a:pt x="10029" y="18576"/>
                    <a:pt x="10029" y="18576"/>
                  </a:cubicBezTo>
                  <a:cubicBezTo>
                    <a:pt x="10029" y="18576"/>
                    <a:pt x="10029" y="18615"/>
                    <a:pt x="10029" y="18615"/>
                  </a:cubicBezTo>
                  <a:cubicBezTo>
                    <a:pt x="10029" y="18576"/>
                    <a:pt x="10084" y="18576"/>
                    <a:pt x="10084" y="18615"/>
                  </a:cubicBezTo>
                  <a:cubicBezTo>
                    <a:pt x="10029" y="18615"/>
                    <a:pt x="10084" y="18615"/>
                    <a:pt x="10029" y="18655"/>
                  </a:cubicBezTo>
                  <a:cubicBezTo>
                    <a:pt x="10029" y="18655"/>
                    <a:pt x="9973" y="18655"/>
                    <a:pt x="9973" y="18655"/>
                  </a:cubicBezTo>
                  <a:cubicBezTo>
                    <a:pt x="9918" y="18655"/>
                    <a:pt x="9918" y="18655"/>
                    <a:pt x="9863" y="18694"/>
                  </a:cubicBezTo>
                  <a:cubicBezTo>
                    <a:pt x="9863" y="18694"/>
                    <a:pt x="9863" y="18694"/>
                    <a:pt x="9808" y="18694"/>
                  </a:cubicBezTo>
                  <a:cubicBezTo>
                    <a:pt x="9808" y="18694"/>
                    <a:pt x="9808" y="18694"/>
                    <a:pt x="9808" y="18733"/>
                  </a:cubicBezTo>
                  <a:cubicBezTo>
                    <a:pt x="9753" y="18733"/>
                    <a:pt x="9698" y="18733"/>
                    <a:pt x="9698" y="18733"/>
                  </a:cubicBezTo>
                  <a:cubicBezTo>
                    <a:pt x="9643" y="18733"/>
                    <a:pt x="9643" y="18733"/>
                    <a:pt x="9588" y="18733"/>
                  </a:cubicBezTo>
                  <a:cubicBezTo>
                    <a:pt x="9588" y="18772"/>
                    <a:pt x="9588" y="18812"/>
                    <a:pt x="9588" y="18812"/>
                  </a:cubicBezTo>
                  <a:cubicBezTo>
                    <a:pt x="9588" y="18772"/>
                    <a:pt x="9698" y="18812"/>
                    <a:pt x="9698" y="18851"/>
                  </a:cubicBezTo>
                  <a:cubicBezTo>
                    <a:pt x="9643" y="18890"/>
                    <a:pt x="9533" y="18812"/>
                    <a:pt x="9533" y="18812"/>
                  </a:cubicBezTo>
                  <a:cubicBezTo>
                    <a:pt x="9478" y="18812"/>
                    <a:pt x="9478" y="18812"/>
                    <a:pt x="9478" y="18812"/>
                  </a:cubicBezTo>
                  <a:cubicBezTo>
                    <a:pt x="9422" y="18851"/>
                    <a:pt x="9422" y="18851"/>
                    <a:pt x="9367" y="18851"/>
                  </a:cubicBezTo>
                  <a:cubicBezTo>
                    <a:pt x="9312" y="18851"/>
                    <a:pt x="9312" y="18851"/>
                    <a:pt x="9257" y="18812"/>
                  </a:cubicBezTo>
                  <a:cubicBezTo>
                    <a:pt x="9257" y="18851"/>
                    <a:pt x="9312" y="19008"/>
                    <a:pt x="9422" y="19008"/>
                  </a:cubicBezTo>
                  <a:cubicBezTo>
                    <a:pt x="9367" y="18969"/>
                    <a:pt x="9367" y="18969"/>
                    <a:pt x="9422" y="18969"/>
                  </a:cubicBezTo>
                  <a:cubicBezTo>
                    <a:pt x="9422" y="18969"/>
                    <a:pt x="9422" y="19008"/>
                    <a:pt x="9478" y="19008"/>
                  </a:cubicBezTo>
                  <a:cubicBezTo>
                    <a:pt x="9533" y="19047"/>
                    <a:pt x="9533" y="19047"/>
                    <a:pt x="9588" y="19087"/>
                  </a:cubicBezTo>
                  <a:cubicBezTo>
                    <a:pt x="9588" y="19087"/>
                    <a:pt x="9753" y="19126"/>
                    <a:pt x="9643" y="19165"/>
                  </a:cubicBezTo>
                  <a:cubicBezTo>
                    <a:pt x="9643" y="19204"/>
                    <a:pt x="9588" y="19126"/>
                    <a:pt x="9533" y="19126"/>
                  </a:cubicBezTo>
                  <a:cubicBezTo>
                    <a:pt x="9478" y="19087"/>
                    <a:pt x="9478" y="19165"/>
                    <a:pt x="9422" y="19204"/>
                  </a:cubicBezTo>
                  <a:cubicBezTo>
                    <a:pt x="9422" y="19204"/>
                    <a:pt x="9422" y="19283"/>
                    <a:pt x="9422" y="19283"/>
                  </a:cubicBezTo>
                  <a:cubicBezTo>
                    <a:pt x="9367" y="19283"/>
                    <a:pt x="9422" y="19204"/>
                    <a:pt x="9422" y="19204"/>
                  </a:cubicBezTo>
                  <a:cubicBezTo>
                    <a:pt x="9422" y="19204"/>
                    <a:pt x="9422" y="19165"/>
                    <a:pt x="9422" y="19204"/>
                  </a:cubicBezTo>
                  <a:cubicBezTo>
                    <a:pt x="9422" y="19165"/>
                    <a:pt x="9422" y="19165"/>
                    <a:pt x="9422" y="19165"/>
                  </a:cubicBezTo>
                  <a:cubicBezTo>
                    <a:pt x="9422" y="19165"/>
                    <a:pt x="9422" y="19165"/>
                    <a:pt x="9422" y="19165"/>
                  </a:cubicBezTo>
                  <a:cubicBezTo>
                    <a:pt x="9312" y="19165"/>
                    <a:pt x="9367" y="19244"/>
                    <a:pt x="9312" y="19283"/>
                  </a:cubicBezTo>
                  <a:cubicBezTo>
                    <a:pt x="9312" y="19322"/>
                    <a:pt x="9202" y="19361"/>
                    <a:pt x="9257" y="19401"/>
                  </a:cubicBezTo>
                  <a:cubicBezTo>
                    <a:pt x="9257" y="19361"/>
                    <a:pt x="9257" y="19361"/>
                    <a:pt x="9202" y="19361"/>
                  </a:cubicBezTo>
                  <a:cubicBezTo>
                    <a:pt x="9202" y="19401"/>
                    <a:pt x="9202" y="19401"/>
                    <a:pt x="9202" y="19401"/>
                  </a:cubicBezTo>
                  <a:cubicBezTo>
                    <a:pt x="9202" y="19401"/>
                    <a:pt x="9202" y="19361"/>
                    <a:pt x="9202" y="19361"/>
                  </a:cubicBezTo>
                  <a:cubicBezTo>
                    <a:pt x="9202" y="19361"/>
                    <a:pt x="9202" y="19361"/>
                    <a:pt x="9202" y="19361"/>
                  </a:cubicBezTo>
                  <a:cubicBezTo>
                    <a:pt x="9202" y="19361"/>
                    <a:pt x="9147" y="19479"/>
                    <a:pt x="9202" y="19479"/>
                  </a:cubicBezTo>
                  <a:cubicBezTo>
                    <a:pt x="9202" y="19479"/>
                    <a:pt x="9202" y="19440"/>
                    <a:pt x="9202" y="19440"/>
                  </a:cubicBezTo>
                  <a:cubicBezTo>
                    <a:pt x="9202" y="19440"/>
                    <a:pt x="9202" y="19401"/>
                    <a:pt x="9202" y="19401"/>
                  </a:cubicBezTo>
                  <a:cubicBezTo>
                    <a:pt x="9202" y="19401"/>
                    <a:pt x="9202" y="19401"/>
                    <a:pt x="9202" y="19401"/>
                  </a:cubicBezTo>
                  <a:cubicBezTo>
                    <a:pt x="9202" y="19401"/>
                    <a:pt x="9202" y="19401"/>
                    <a:pt x="9257" y="19440"/>
                  </a:cubicBezTo>
                  <a:cubicBezTo>
                    <a:pt x="9257" y="19440"/>
                    <a:pt x="9202" y="19440"/>
                    <a:pt x="9257" y="19479"/>
                  </a:cubicBezTo>
                  <a:cubicBezTo>
                    <a:pt x="9257" y="19479"/>
                    <a:pt x="9257" y="19479"/>
                    <a:pt x="9257" y="19479"/>
                  </a:cubicBezTo>
                  <a:cubicBezTo>
                    <a:pt x="9257" y="19479"/>
                    <a:pt x="9257" y="19479"/>
                    <a:pt x="9257" y="19519"/>
                  </a:cubicBezTo>
                  <a:cubicBezTo>
                    <a:pt x="9257" y="19519"/>
                    <a:pt x="9257" y="19479"/>
                    <a:pt x="9257" y="19479"/>
                  </a:cubicBezTo>
                  <a:cubicBezTo>
                    <a:pt x="9257" y="19519"/>
                    <a:pt x="9257" y="19519"/>
                    <a:pt x="9257" y="19519"/>
                  </a:cubicBezTo>
                  <a:cubicBezTo>
                    <a:pt x="9257" y="19519"/>
                    <a:pt x="9257" y="19558"/>
                    <a:pt x="9257" y="19558"/>
                  </a:cubicBezTo>
                  <a:cubicBezTo>
                    <a:pt x="9257" y="19558"/>
                    <a:pt x="9202" y="19558"/>
                    <a:pt x="9202" y="19519"/>
                  </a:cubicBezTo>
                  <a:cubicBezTo>
                    <a:pt x="9202" y="19558"/>
                    <a:pt x="9202" y="19558"/>
                    <a:pt x="9147" y="19558"/>
                  </a:cubicBezTo>
                  <a:cubicBezTo>
                    <a:pt x="9202" y="19519"/>
                    <a:pt x="9147" y="19519"/>
                    <a:pt x="9147" y="19519"/>
                  </a:cubicBezTo>
                  <a:cubicBezTo>
                    <a:pt x="9147" y="19519"/>
                    <a:pt x="9147" y="19519"/>
                    <a:pt x="9147" y="19519"/>
                  </a:cubicBezTo>
                  <a:cubicBezTo>
                    <a:pt x="9147" y="19519"/>
                    <a:pt x="9092" y="19519"/>
                    <a:pt x="9092" y="19558"/>
                  </a:cubicBezTo>
                  <a:cubicBezTo>
                    <a:pt x="9037" y="19519"/>
                    <a:pt x="8982" y="19519"/>
                    <a:pt x="8982" y="19519"/>
                  </a:cubicBezTo>
                  <a:cubicBezTo>
                    <a:pt x="8982" y="19558"/>
                    <a:pt x="9037" y="19558"/>
                    <a:pt x="9037" y="19558"/>
                  </a:cubicBezTo>
                  <a:cubicBezTo>
                    <a:pt x="8982" y="19558"/>
                    <a:pt x="8982" y="19597"/>
                    <a:pt x="8927" y="19597"/>
                  </a:cubicBezTo>
                  <a:cubicBezTo>
                    <a:pt x="8927" y="19558"/>
                    <a:pt x="8927" y="19519"/>
                    <a:pt x="8927" y="19519"/>
                  </a:cubicBezTo>
                  <a:cubicBezTo>
                    <a:pt x="8871" y="19519"/>
                    <a:pt x="8706" y="19440"/>
                    <a:pt x="8706" y="19519"/>
                  </a:cubicBezTo>
                  <a:cubicBezTo>
                    <a:pt x="8761" y="19519"/>
                    <a:pt x="8761" y="19519"/>
                    <a:pt x="8816" y="19519"/>
                  </a:cubicBezTo>
                  <a:cubicBezTo>
                    <a:pt x="8816" y="19519"/>
                    <a:pt x="8761" y="19519"/>
                    <a:pt x="8761" y="19558"/>
                  </a:cubicBezTo>
                  <a:cubicBezTo>
                    <a:pt x="8761" y="19519"/>
                    <a:pt x="8761" y="19519"/>
                    <a:pt x="8761" y="19519"/>
                  </a:cubicBezTo>
                  <a:cubicBezTo>
                    <a:pt x="8706" y="19558"/>
                    <a:pt x="8871" y="19519"/>
                    <a:pt x="8871" y="19558"/>
                  </a:cubicBezTo>
                  <a:cubicBezTo>
                    <a:pt x="8871" y="19558"/>
                    <a:pt x="8761" y="19597"/>
                    <a:pt x="8761" y="19597"/>
                  </a:cubicBezTo>
                  <a:cubicBezTo>
                    <a:pt x="8706" y="19597"/>
                    <a:pt x="8596" y="19597"/>
                    <a:pt x="8706" y="19636"/>
                  </a:cubicBezTo>
                  <a:cubicBezTo>
                    <a:pt x="8761" y="19636"/>
                    <a:pt x="8761" y="19636"/>
                    <a:pt x="8816" y="19636"/>
                  </a:cubicBezTo>
                  <a:cubicBezTo>
                    <a:pt x="8816" y="19636"/>
                    <a:pt x="8816" y="19676"/>
                    <a:pt x="8871" y="19676"/>
                  </a:cubicBezTo>
                  <a:cubicBezTo>
                    <a:pt x="8871" y="19676"/>
                    <a:pt x="8982" y="19715"/>
                    <a:pt x="9037" y="19754"/>
                  </a:cubicBezTo>
                  <a:cubicBezTo>
                    <a:pt x="9037" y="19754"/>
                    <a:pt x="9037" y="19754"/>
                    <a:pt x="9037" y="19793"/>
                  </a:cubicBezTo>
                  <a:cubicBezTo>
                    <a:pt x="9037" y="19793"/>
                    <a:pt x="9037" y="19833"/>
                    <a:pt x="9092" y="19833"/>
                  </a:cubicBezTo>
                  <a:cubicBezTo>
                    <a:pt x="9147" y="19872"/>
                    <a:pt x="9147" y="19872"/>
                    <a:pt x="9202" y="19872"/>
                  </a:cubicBezTo>
                  <a:cubicBezTo>
                    <a:pt x="9257" y="19872"/>
                    <a:pt x="9312" y="19911"/>
                    <a:pt x="9257" y="19833"/>
                  </a:cubicBezTo>
                  <a:cubicBezTo>
                    <a:pt x="9312" y="19833"/>
                    <a:pt x="9312" y="19872"/>
                    <a:pt x="9367" y="19872"/>
                  </a:cubicBezTo>
                  <a:cubicBezTo>
                    <a:pt x="9367" y="19911"/>
                    <a:pt x="9367" y="19911"/>
                    <a:pt x="9367" y="19911"/>
                  </a:cubicBezTo>
                  <a:cubicBezTo>
                    <a:pt x="9367" y="19911"/>
                    <a:pt x="9422" y="19911"/>
                    <a:pt x="9422" y="19911"/>
                  </a:cubicBezTo>
                  <a:cubicBezTo>
                    <a:pt x="9422" y="19951"/>
                    <a:pt x="9422" y="19951"/>
                    <a:pt x="9478" y="19951"/>
                  </a:cubicBezTo>
                  <a:cubicBezTo>
                    <a:pt x="9478" y="19990"/>
                    <a:pt x="9478" y="19990"/>
                    <a:pt x="9533" y="20029"/>
                  </a:cubicBezTo>
                  <a:cubicBezTo>
                    <a:pt x="9588" y="20029"/>
                    <a:pt x="9698" y="20029"/>
                    <a:pt x="9753" y="20068"/>
                  </a:cubicBezTo>
                  <a:cubicBezTo>
                    <a:pt x="9808" y="20068"/>
                    <a:pt x="9808" y="20108"/>
                    <a:pt x="9863" y="20108"/>
                  </a:cubicBezTo>
                  <a:cubicBezTo>
                    <a:pt x="9863" y="20147"/>
                    <a:pt x="9863" y="20108"/>
                    <a:pt x="9863" y="20147"/>
                  </a:cubicBezTo>
                  <a:cubicBezTo>
                    <a:pt x="9918" y="20147"/>
                    <a:pt x="9918" y="20147"/>
                    <a:pt x="9918" y="20147"/>
                  </a:cubicBezTo>
                  <a:cubicBezTo>
                    <a:pt x="10029" y="20225"/>
                    <a:pt x="10139" y="20304"/>
                    <a:pt x="10249" y="20383"/>
                  </a:cubicBezTo>
                  <a:cubicBezTo>
                    <a:pt x="10249" y="20422"/>
                    <a:pt x="10304" y="20422"/>
                    <a:pt x="10304" y="20461"/>
                  </a:cubicBezTo>
                  <a:cubicBezTo>
                    <a:pt x="10359" y="20461"/>
                    <a:pt x="10359" y="20500"/>
                    <a:pt x="10359" y="20500"/>
                  </a:cubicBezTo>
                  <a:cubicBezTo>
                    <a:pt x="10414" y="20500"/>
                    <a:pt x="10414" y="20461"/>
                    <a:pt x="10414" y="20461"/>
                  </a:cubicBezTo>
                  <a:cubicBezTo>
                    <a:pt x="10469" y="20422"/>
                    <a:pt x="10469" y="20422"/>
                    <a:pt x="10524" y="20422"/>
                  </a:cubicBezTo>
                  <a:cubicBezTo>
                    <a:pt x="10580" y="20422"/>
                    <a:pt x="10635" y="20461"/>
                    <a:pt x="10635" y="20461"/>
                  </a:cubicBezTo>
                  <a:cubicBezTo>
                    <a:pt x="10690" y="20461"/>
                    <a:pt x="10690" y="20422"/>
                    <a:pt x="10745" y="20422"/>
                  </a:cubicBezTo>
                  <a:cubicBezTo>
                    <a:pt x="10800" y="20461"/>
                    <a:pt x="10855" y="20500"/>
                    <a:pt x="10965" y="20540"/>
                  </a:cubicBezTo>
                  <a:cubicBezTo>
                    <a:pt x="11020" y="20540"/>
                    <a:pt x="11020" y="20540"/>
                    <a:pt x="11076" y="20540"/>
                  </a:cubicBezTo>
                  <a:cubicBezTo>
                    <a:pt x="11076" y="20540"/>
                    <a:pt x="11076" y="20540"/>
                    <a:pt x="11076" y="20540"/>
                  </a:cubicBezTo>
                  <a:cubicBezTo>
                    <a:pt x="11131" y="20540"/>
                    <a:pt x="11131" y="20540"/>
                    <a:pt x="11131" y="20579"/>
                  </a:cubicBezTo>
                  <a:cubicBezTo>
                    <a:pt x="11186" y="20618"/>
                    <a:pt x="11296" y="20618"/>
                    <a:pt x="11351" y="20618"/>
                  </a:cubicBezTo>
                  <a:cubicBezTo>
                    <a:pt x="11406" y="20618"/>
                    <a:pt x="11461" y="20618"/>
                    <a:pt x="11461" y="20618"/>
                  </a:cubicBezTo>
                  <a:cubicBezTo>
                    <a:pt x="11516" y="20618"/>
                    <a:pt x="11571" y="20579"/>
                    <a:pt x="11627" y="20579"/>
                  </a:cubicBezTo>
                  <a:cubicBezTo>
                    <a:pt x="11627" y="20579"/>
                    <a:pt x="11627" y="20618"/>
                    <a:pt x="11682" y="20618"/>
                  </a:cubicBezTo>
                  <a:cubicBezTo>
                    <a:pt x="11737" y="20657"/>
                    <a:pt x="11737" y="20618"/>
                    <a:pt x="11792" y="20618"/>
                  </a:cubicBezTo>
                  <a:cubicBezTo>
                    <a:pt x="11847" y="20618"/>
                    <a:pt x="11847" y="20618"/>
                    <a:pt x="11902" y="20657"/>
                  </a:cubicBezTo>
                  <a:cubicBezTo>
                    <a:pt x="11957" y="20657"/>
                    <a:pt x="11902" y="20657"/>
                    <a:pt x="11957" y="20697"/>
                  </a:cubicBezTo>
                  <a:cubicBezTo>
                    <a:pt x="12012" y="20736"/>
                    <a:pt x="12122" y="20736"/>
                    <a:pt x="12178" y="20775"/>
                  </a:cubicBezTo>
                  <a:cubicBezTo>
                    <a:pt x="12233" y="20775"/>
                    <a:pt x="12233" y="20815"/>
                    <a:pt x="12288" y="20815"/>
                  </a:cubicBezTo>
                  <a:cubicBezTo>
                    <a:pt x="12288" y="20815"/>
                    <a:pt x="12343" y="20815"/>
                    <a:pt x="12343" y="20815"/>
                  </a:cubicBezTo>
                  <a:cubicBezTo>
                    <a:pt x="12343" y="20854"/>
                    <a:pt x="12343" y="20854"/>
                    <a:pt x="12343" y="20854"/>
                  </a:cubicBezTo>
                  <a:cubicBezTo>
                    <a:pt x="12288" y="20893"/>
                    <a:pt x="12288" y="20893"/>
                    <a:pt x="12343" y="20893"/>
                  </a:cubicBezTo>
                  <a:cubicBezTo>
                    <a:pt x="12343" y="20893"/>
                    <a:pt x="12398" y="20932"/>
                    <a:pt x="12398" y="20932"/>
                  </a:cubicBezTo>
                  <a:cubicBezTo>
                    <a:pt x="12453" y="20932"/>
                    <a:pt x="12453" y="20893"/>
                    <a:pt x="12453" y="20893"/>
                  </a:cubicBezTo>
                  <a:cubicBezTo>
                    <a:pt x="12453" y="20893"/>
                    <a:pt x="12508" y="20893"/>
                    <a:pt x="12563" y="20893"/>
                  </a:cubicBezTo>
                  <a:cubicBezTo>
                    <a:pt x="12563" y="20893"/>
                    <a:pt x="12563" y="20854"/>
                    <a:pt x="12563" y="20854"/>
                  </a:cubicBezTo>
                  <a:cubicBezTo>
                    <a:pt x="12618" y="20854"/>
                    <a:pt x="12618" y="20854"/>
                    <a:pt x="12673" y="20854"/>
                  </a:cubicBezTo>
                  <a:cubicBezTo>
                    <a:pt x="12784" y="20815"/>
                    <a:pt x="12784" y="20854"/>
                    <a:pt x="12839" y="20893"/>
                  </a:cubicBezTo>
                  <a:cubicBezTo>
                    <a:pt x="12839" y="20854"/>
                    <a:pt x="12839" y="20815"/>
                    <a:pt x="12894" y="20815"/>
                  </a:cubicBezTo>
                  <a:cubicBezTo>
                    <a:pt x="12949" y="20815"/>
                    <a:pt x="12949" y="20854"/>
                    <a:pt x="12949" y="20854"/>
                  </a:cubicBezTo>
                  <a:cubicBezTo>
                    <a:pt x="13004" y="20854"/>
                    <a:pt x="13004" y="20854"/>
                    <a:pt x="13004" y="20854"/>
                  </a:cubicBezTo>
                  <a:cubicBezTo>
                    <a:pt x="13059" y="20854"/>
                    <a:pt x="13059" y="20932"/>
                    <a:pt x="13114" y="20932"/>
                  </a:cubicBezTo>
                  <a:cubicBezTo>
                    <a:pt x="13169" y="20932"/>
                    <a:pt x="13169" y="20932"/>
                    <a:pt x="13224" y="20932"/>
                  </a:cubicBezTo>
                  <a:cubicBezTo>
                    <a:pt x="13224" y="20932"/>
                    <a:pt x="13335" y="20932"/>
                    <a:pt x="13335" y="20972"/>
                  </a:cubicBezTo>
                  <a:cubicBezTo>
                    <a:pt x="13335" y="21011"/>
                    <a:pt x="13280" y="21050"/>
                    <a:pt x="13280" y="21089"/>
                  </a:cubicBezTo>
                  <a:cubicBezTo>
                    <a:pt x="13280" y="21129"/>
                    <a:pt x="13335" y="21129"/>
                    <a:pt x="13335" y="21129"/>
                  </a:cubicBezTo>
                  <a:cubicBezTo>
                    <a:pt x="13390" y="21129"/>
                    <a:pt x="13390" y="21129"/>
                    <a:pt x="13390" y="21168"/>
                  </a:cubicBezTo>
                  <a:cubicBezTo>
                    <a:pt x="13445" y="21168"/>
                    <a:pt x="13445" y="21168"/>
                    <a:pt x="13445" y="21168"/>
                  </a:cubicBezTo>
                  <a:cubicBezTo>
                    <a:pt x="13445" y="21207"/>
                    <a:pt x="13445" y="21168"/>
                    <a:pt x="13445" y="21168"/>
                  </a:cubicBezTo>
                  <a:cubicBezTo>
                    <a:pt x="13500" y="21168"/>
                    <a:pt x="13500" y="21207"/>
                    <a:pt x="13500" y="21207"/>
                  </a:cubicBezTo>
                  <a:cubicBezTo>
                    <a:pt x="13500" y="21207"/>
                    <a:pt x="13555" y="21207"/>
                    <a:pt x="13555" y="21207"/>
                  </a:cubicBezTo>
                  <a:cubicBezTo>
                    <a:pt x="13610" y="21207"/>
                    <a:pt x="13610" y="21207"/>
                    <a:pt x="13610" y="21207"/>
                  </a:cubicBezTo>
                  <a:cubicBezTo>
                    <a:pt x="13665" y="21247"/>
                    <a:pt x="13720" y="21247"/>
                    <a:pt x="13720" y="21247"/>
                  </a:cubicBezTo>
                  <a:cubicBezTo>
                    <a:pt x="13776" y="21286"/>
                    <a:pt x="13720" y="21286"/>
                    <a:pt x="13776" y="21286"/>
                  </a:cubicBezTo>
                  <a:cubicBezTo>
                    <a:pt x="13776" y="21286"/>
                    <a:pt x="13831" y="21286"/>
                    <a:pt x="13831" y="21286"/>
                  </a:cubicBezTo>
                  <a:cubicBezTo>
                    <a:pt x="13886" y="21286"/>
                    <a:pt x="13831" y="21247"/>
                    <a:pt x="13831" y="21286"/>
                  </a:cubicBezTo>
                  <a:cubicBezTo>
                    <a:pt x="13886" y="21286"/>
                    <a:pt x="13886" y="21325"/>
                    <a:pt x="13886" y="21325"/>
                  </a:cubicBezTo>
                  <a:cubicBezTo>
                    <a:pt x="13886" y="21325"/>
                    <a:pt x="13941" y="21325"/>
                    <a:pt x="13941" y="21364"/>
                  </a:cubicBezTo>
                  <a:cubicBezTo>
                    <a:pt x="13941" y="21364"/>
                    <a:pt x="13941" y="21404"/>
                    <a:pt x="13996" y="21404"/>
                  </a:cubicBezTo>
                  <a:cubicBezTo>
                    <a:pt x="13996" y="21404"/>
                    <a:pt x="13996" y="21404"/>
                    <a:pt x="14051" y="21404"/>
                  </a:cubicBezTo>
                  <a:cubicBezTo>
                    <a:pt x="14051" y="21404"/>
                    <a:pt x="14051" y="21443"/>
                    <a:pt x="14106" y="21482"/>
                  </a:cubicBezTo>
                  <a:cubicBezTo>
                    <a:pt x="14106" y="21521"/>
                    <a:pt x="14106" y="21521"/>
                    <a:pt x="14161" y="21561"/>
                  </a:cubicBezTo>
                  <a:cubicBezTo>
                    <a:pt x="14161" y="21561"/>
                    <a:pt x="14161" y="21561"/>
                    <a:pt x="14216" y="21561"/>
                  </a:cubicBezTo>
                  <a:cubicBezTo>
                    <a:pt x="14216" y="21561"/>
                    <a:pt x="14216" y="21561"/>
                    <a:pt x="14271" y="21600"/>
                  </a:cubicBezTo>
                  <a:cubicBezTo>
                    <a:pt x="14271" y="21600"/>
                    <a:pt x="14271" y="21561"/>
                    <a:pt x="14271" y="21561"/>
                  </a:cubicBezTo>
                  <a:cubicBezTo>
                    <a:pt x="14327" y="21561"/>
                    <a:pt x="14327" y="21600"/>
                    <a:pt x="14327" y="21600"/>
                  </a:cubicBezTo>
                  <a:cubicBezTo>
                    <a:pt x="14382" y="21600"/>
                    <a:pt x="14382" y="21600"/>
                    <a:pt x="14437" y="21561"/>
                  </a:cubicBezTo>
                  <a:cubicBezTo>
                    <a:pt x="14437" y="21561"/>
                    <a:pt x="14437" y="21561"/>
                    <a:pt x="14437" y="21561"/>
                  </a:cubicBezTo>
                  <a:cubicBezTo>
                    <a:pt x="14437" y="21561"/>
                    <a:pt x="14437" y="21521"/>
                    <a:pt x="14437" y="21521"/>
                  </a:cubicBezTo>
                  <a:cubicBezTo>
                    <a:pt x="14437" y="21521"/>
                    <a:pt x="14492" y="21521"/>
                    <a:pt x="14492" y="21521"/>
                  </a:cubicBezTo>
                  <a:cubicBezTo>
                    <a:pt x="14492" y="21482"/>
                    <a:pt x="14492" y="21482"/>
                    <a:pt x="14547" y="21443"/>
                  </a:cubicBezTo>
                  <a:cubicBezTo>
                    <a:pt x="14602" y="21443"/>
                    <a:pt x="14657" y="21404"/>
                    <a:pt x="14657" y="21404"/>
                  </a:cubicBezTo>
                  <a:cubicBezTo>
                    <a:pt x="14712" y="21364"/>
                    <a:pt x="14767" y="21325"/>
                    <a:pt x="14767" y="21286"/>
                  </a:cubicBezTo>
                  <a:cubicBezTo>
                    <a:pt x="14767" y="21247"/>
                    <a:pt x="14767" y="21286"/>
                    <a:pt x="14712" y="21247"/>
                  </a:cubicBezTo>
                  <a:cubicBezTo>
                    <a:pt x="14657" y="21247"/>
                    <a:pt x="14657" y="21207"/>
                    <a:pt x="14657" y="21168"/>
                  </a:cubicBezTo>
                  <a:cubicBezTo>
                    <a:pt x="14602" y="21089"/>
                    <a:pt x="14492" y="21011"/>
                    <a:pt x="14437" y="20932"/>
                  </a:cubicBezTo>
                  <a:cubicBezTo>
                    <a:pt x="14437" y="20932"/>
                    <a:pt x="14437" y="20932"/>
                    <a:pt x="14382" y="20893"/>
                  </a:cubicBezTo>
                  <a:cubicBezTo>
                    <a:pt x="14327" y="20854"/>
                    <a:pt x="14327" y="20893"/>
                    <a:pt x="14327" y="20815"/>
                  </a:cubicBezTo>
                  <a:cubicBezTo>
                    <a:pt x="14327" y="20775"/>
                    <a:pt x="14327" y="20775"/>
                    <a:pt x="14271" y="20736"/>
                  </a:cubicBezTo>
                  <a:cubicBezTo>
                    <a:pt x="14271" y="20736"/>
                    <a:pt x="14216" y="20697"/>
                    <a:pt x="14216" y="20697"/>
                  </a:cubicBezTo>
                  <a:cubicBezTo>
                    <a:pt x="14216" y="20657"/>
                    <a:pt x="14216" y="20618"/>
                    <a:pt x="14216" y="20579"/>
                  </a:cubicBezTo>
                  <a:cubicBezTo>
                    <a:pt x="14216" y="20579"/>
                    <a:pt x="14271" y="20579"/>
                    <a:pt x="14271" y="20540"/>
                  </a:cubicBezTo>
                  <a:cubicBezTo>
                    <a:pt x="14271" y="20540"/>
                    <a:pt x="14216" y="20540"/>
                    <a:pt x="14216" y="20540"/>
                  </a:cubicBezTo>
                  <a:cubicBezTo>
                    <a:pt x="14216" y="20540"/>
                    <a:pt x="14216" y="20579"/>
                    <a:pt x="14216" y="20540"/>
                  </a:cubicBezTo>
                  <a:cubicBezTo>
                    <a:pt x="14216" y="20540"/>
                    <a:pt x="14216" y="20500"/>
                    <a:pt x="14216" y="20500"/>
                  </a:cubicBezTo>
                  <a:cubicBezTo>
                    <a:pt x="14216" y="20461"/>
                    <a:pt x="14271" y="20383"/>
                    <a:pt x="14271" y="20343"/>
                  </a:cubicBezTo>
                  <a:cubicBezTo>
                    <a:pt x="14271" y="20343"/>
                    <a:pt x="14327" y="20265"/>
                    <a:pt x="14327" y="20265"/>
                  </a:cubicBezTo>
                  <a:cubicBezTo>
                    <a:pt x="14271" y="20225"/>
                    <a:pt x="14271" y="20304"/>
                    <a:pt x="14216" y="20304"/>
                  </a:cubicBezTo>
                  <a:cubicBezTo>
                    <a:pt x="14216" y="20343"/>
                    <a:pt x="14216" y="20422"/>
                    <a:pt x="14216" y="20461"/>
                  </a:cubicBezTo>
                  <a:cubicBezTo>
                    <a:pt x="14161" y="20461"/>
                    <a:pt x="14161" y="20422"/>
                    <a:pt x="14161" y="20383"/>
                  </a:cubicBezTo>
                  <a:cubicBezTo>
                    <a:pt x="14161" y="20383"/>
                    <a:pt x="14161" y="20383"/>
                    <a:pt x="14161" y="20422"/>
                  </a:cubicBezTo>
                  <a:cubicBezTo>
                    <a:pt x="14161" y="20383"/>
                    <a:pt x="14216" y="20383"/>
                    <a:pt x="14216" y="20383"/>
                  </a:cubicBezTo>
                  <a:cubicBezTo>
                    <a:pt x="14216" y="20343"/>
                    <a:pt x="14216" y="20343"/>
                    <a:pt x="14216" y="20343"/>
                  </a:cubicBezTo>
                  <a:cubicBezTo>
                    <a:pt x="14216" y="20304"/>
                    <a:pt x="14216" y="20343"/>
                    <a:pt x="14216" y="20304"/>
                  </a:cubicBezTo>
                  <a:cubicBezTo>
                    <a:pt x="14216" y="20304"/>
                    <a:pt x="14216" y="20304"/>
                    <a:pt x="14216" y="20304"/>
                  </a:cubicBezTo>
                  <a:cubicBezTo>
                    <a:pt x="14216" y="20265"/>
                    <a:pt x="14106" y="20147"/>
                    <a:pt x="14106" y="20147"/>
                  </a:cubicBezTo>
                  <a:cubicBezTo>
                    <a:pt x="14106" y="20068"/>
                    <a:pt x="14106" y="20108"/>
                    <a:pt x="14051" y="20108"/>
                  </a:cubicBezTo>
                  <a:cubicBezTo>
                    <a:pt x="13996" y="20068"/>
                    <a:pt x="13996" y="20029"/>
                    <a:pt x="13941" y="20029"/>
                  </a:cubicBezTo>
                  <a:cubicBezTo>
                    <a:pt x="13886" y="19990"/>
                    <a:pt x="13831" y="20029"/>
                    <a:pt x="13831" y="19990"/>
                  </a:cubicBezTo>
                  <a:cubicBezTo>
                    <a:pt x="13776" y="19951"/>
                    <a:pt x="13831" y="19951"/>
                    <a:pt x="13831" y="19911"/>
                  </a:cubicBezTo>
                  <a:cubicBezTo>
                    <a:pt x="13831" y="19911"/>
                    <a:pt x="13831" y="19872"/>
                    <a:pt x="13886" y="19833"/>
                  </a:cubicBezTo>
                  <a:cubicBezTo>
                    <a:pt x="13886" y="19833"/>
                    <a:pt x="13886" y="19872"/>
                    <a:pt x="13886" y="19872"/>
                  </a:cubicBezTo>
                  <a:cubicBezTo>
                    <a:pt x="13886" y="19833"/>
                    <a:pt x="13886" y="19833"/>
                    <a:pt x="13941" y="19833"/>
                  </a:cubicBezTo>
                  <a:cubicBezTo>
                    <a:pt x="13941" y="19833"/>
                    <a:pt x="13941" y="19833"/>
                    <a:pt x="13941" y="19833"/>
                  </a:cubicBezTo>
                  <a:cubicBezTo>
                    <a:pt x="13941" y="19793"/>
                    <a:pt x="13941" y="19793"/>
                    <a:pt x="13996" y="19754"/>
                  </a:cubicBezTo>
                  <a:cubicBezTo>
                    <a:pt x="13996" y="19754"/>
                    <a:pt x="13941" y="19754"/>
                    <a:pt x="13996" y="19754"/>
                  </a:cubicBezTo>
                  <a:cubicBezTo>
                    <a:pt x="13996" y="19754"/>
                    <a:pt x="13996" y="19793"/>
                    <a:pt x="13996" y="19793"/>
                  </a:cubicBezTo>
                  <a:cubicBezTo>
                    <a:pt x="14051" y="19793"/>
                    <a:pt x="14051" y="19754"/>
                    <a:pt x="13996" y="19715"/>
                  </a:cubicBezTo>
                  <a:cubicBezTo>
                    <a:pt x="14051" y="19715"/>
                    <a:pt x="14051" y="19715"/>
                    <a:pt x="14051" y="19754"/>
                  </a:cubicBezTo>
                  <a:cubicBezTo>
                    <a:pt x="14051" y="19715"/>
                    <a:pt x="14051" y="19715"/>
                    <a:pt x="14051" y="19715"/>
                  </a:cubicBezTo>
                  <a:cubicBezTo>
                    <a:pt x="14106" y="19676"/>
                    <a:pt x="14106" y="19676"/>
                    <a:pt x="14106" y="19636"/>
                  </a:cubicBezTo>
                  <a:cubicBezTo>
                    <a:pt x="14106" y="19636"/>
                    <a:pt x="14106" y="19597"/>
                    <a:pt x="14106" y="19597"/>
                  </a:cubicBezTo>
                  <a:cubicBezTo>
                    <a:pt x="14106" y="19597"/>
                    <a:pt x="14161" y="19597"/>
                    <a:pt x="14161" y="19597"/>
                  </a:cubicBezTo>
                  <a:cubicBezTo>
                    <a:pt x="14161" y="19597"/>
                    <a:pt x="14161" y="19519"/>
                    <a:pt x="14216" y="19479"/>
                  </a:cubicBezTo>
                  <a:cubicBezTo>
                    <a:pt x="14216" y="19479"/>
                    <a:pt x="14161" y="19479"/>
                    <a:pt x="14161" y="19479"/>
                  </a:cubicBezTo>
                  <a:cubicBezTo>
                    <a:pt x="14161" y="19479"/>
                    <a:pt x="14216" y="19479"/>
                    <a:pt x="14216" y="19479"/>
                  </a:cubicBezTo>
                  <a:cubicBezTo>
                    <a:pt x="14216" y="19479"/>
                    <a:pt x="14216" y="19440"/>
                    <a:pt x="14271" y="19440"/>
                  </a:cubicBezTo>
                  <a:cubicBezTo>
                    <a:pt x="14216" y="19440"/>
                    <a:pt x="14216" y="19401"/>
                    <a:pt x="14216" y="19401"/>
                  </a:cubicBezTo>
                  <a:cubicBezTo>
                    <a:pt x="14216" y="19401"/>
                    <a:pt x="14216" y="19401"/>
                    <a:pt x="14271" y="19440"/>
                  </a:cubicBezTo>
                  <a:cubicBezTo>
                    <a:pt x="14327" y="19401"/>
                    <a:pt x="14216" y="19361"/>
                    <a:pt x="14161" y="19361"/>
                  </a:cubicBezTo>
                  <a:cubicBezTo>
                    <a:pt x="14161" y="19322"/>
                    <a:pt x="14161" y="19322"/>
                    <a:pt x="14216" y="19322"/>
                  </a:cubicBezTo>
                  <a:cubicBezTo>
                    <a:pt x="14216" y="19322"/>
                    <a:pt x="14216" y="19322"/>
                    <a:pt x="14216" y="19361"/>
                  </a:cubicBezTo>
                  <a:cubicBezTo>
                    <a:pt x="14216" y="19361"/>
                    <a:pt x="14216" y="19361"/>
                    <a:pt x="14271" y="19361"/>
                  </a:cubicBezTo>
                  <a:cubicBezTo>
                    <a:pt x="14271" y="19361"/>
                    <a:pt x="14271" y="19401"/>
                    <a:pt x="14327" y="19401"/>
                  </a:cubicBezTo>
                  <a:cubicBezTo>
                    <a:pt x="14327" y="19401"/>
                    <a:pt x="14327" y="19401"/>
                    <a:pt x="14327" y="19401"/>
                  </a:cubicBezTo>
                  <a:cubicBezTo>
                    <a:pt x="14327" y="19361"/>
                    <a:pt x="14271" y="19361"/>
                    <a:pt x="14271" y="19361"/>
                  </a:cubicBezTo>
                  <a:cubicBezTo>
                    <a:pt x="14271" y="19361"/>
                    <a:pt x="14271" y="19361"/>
                    <a:pt x="14271" y="19361"/>
                  </a:cubicBezTo>
                  <a:cubicBezTo>
                    <a:pt x="14271" y="19361"/>
                    <a:pt x="14271" y="19322"/>
                    <a:pt x="14271" y="19322"/>
                  </a:cubicBezTo>
                  <a:cubicBezTo>
                    <a:pt x="14271" y="19322"/>
                    <a:pt x="14271" y="19322"/>
                    <a:pt x="14271" y="19322"/>
                  </a:cubicBezTo>
                  <a:cubicBezTo>
                    <a:pt x="14216" y="19283"/>
                    <a:pt x="14327" y="19322"/>
                    <a:pt x="14327" y="19322"/>
                  </a:cubicBezTo>
                  <a:cubicBezTo>
                    <a:pt x="14327" y="19361"/>
                    <a:pt x="14382" y="19361"/>
                    <a:pt x="14382" y="19401"/>
                  </a:cubicBezTo>
                  <a:cubicBezTo>
                    <a:pt x="14382" y="19361"/>
                    <a:pt x="14382" y="19283"/>
                    <a:pt x="14437" y="19361"/>
                  </a:cubicBezTo>
                  <a:cubicBezTo>
                    <a:pt x="14437" y="19322"/>
                    <a:pt x="14492" y="19322"/>
                    <a:pt x="14492" y="19322"/>
                  </a:cubicBezTo>
                  <a:cubicBezTo>
                    <a:pt x="14492" y="19322"/>
                    <a:pt x="14547" y="19322"/>
                    <a:pt x="14547" y="19322"/>
                  </a:cubicBezTo>
                  <a:cubicBezTo>
                    <a:pt x="14547" y="19322"/>
                    <a:pt x="14602" y="19322"/>
                    <a:pt x="14602" y="19322"/>
                  </a:cubicBezTo>
                  <a:cubicBezTo>
                    <a:pt x="14602" y="19322"/>
                    <a:pt x="14602" y="19322"/>
                    <a:pt x="14602" y="19283"/>
                  </a:cubicBezTo>
                  <a:cubicBezTo>
                    <a:pt x="14657" y="19283"/>
                    <a:pt x="14602" y="19283"/>
                    <a:pt x="14657" y="19283"/>
                  </a:cubicBezTo>
                  <a:cubicBezTo>
                    <a:pt x="14657" y="19244"/>
                    <a:pt x="14657" y="19283"/>
                    <a:pt x="14712" y="19283"/>
                  </a:cubicBezTo>
                  <a:cubicBezTo>
                    <a:pt x="14657" y="19244"/>
                    <a:pt x="14657" y="19244"/>
                    <a:pt x="14657" y="19244"/>
                  </a:cubicBezTo>
                  <a:cubicBezTo>
                    <a:pt x="14712" y="19244"/>
                    <a:pt x="14712" y="19204"/>
                    <a:pt x="14767" y="19204"/>
                  </a:cubicBezTo>
                  <a:cubicBezTo>
                    <a:pt x="14822" y="19204"/>
                    <a:pt x="14822" y="19244"/>
                    <a:pt x="14822" y="19244"/>
                  </a:cubicBezTo>
                  <a:cubicBezTo>
                    <a:pt x="14822" y="19244"/>
                    <a:pt x="14822" y="19283"/>
                    <a:pt x="14822" y="19283"/>
                  </a:cubicBezTo>
                  <a:cubicBezTo>
                    <a:pt x="14822" y="19283"/>
                    <a:pt x="14878" y="19244"/>
                    <a:pt x="14878" y="19283"/>
                  </a:cubicBezTo>
                  <a:cubicBezTo>
                    <a:pt x="14878" y="19244"/>
                    <a:pt x="14878" y="19165"/>
                    <a:pt x="14822" y="19204"/>
                  </a:cubicBezTo>
                  <a:cubicBezTo>
                    <a:pt x="14822" y="19204"/>
                    <a:pt x="14822" y="19204"/>
                    <a:pt x="14822" y="19165"/>
                  </a:cubicBezTo>
                  <a:cubicBezTo>
                    <a:pt x="14878" y="19165"/>
                    <a:pt x="14822" y="19126"/>
                    <a:pt x="14822" y="19126"/>
                  </a:cubicBezTo>
                  <a:cubicBezTo>
                    <a:pt x="14822" y="19126"/>
                    <a:pt x="14822" y="19126"/>
                    <a:pt x="14822" y="19126"/>
                  </a:cubicBezTo>
                  <a:cubicBezTo>
                    <a:pt x="14878" y="19126"/>
                    <a:pt x="14878" y="19126"/>
                    <a:pt x="14878" y="19165"/>
                  </a:cubicBezTo>
                  <a:cubicBezTo>
                    <a:pt x="14933" y="19126"/>
                    <a:pt x="14878" y="19126"/>
                    <a:pt x="14878" y="19126"/>
                  </a:cubicBezTo>
                  <a:cubicBezTo>
                    <a:pt x="14878" y="19126"/>
                    <a:pt x="14933" y="19126"/>
                    <a:pt x="14933" y="19165"/>
                  </a:cubicBezTo>
                  <a:cubicBezTo>
                    <a:pt x="14933" y="19165"/>
                    <a:pt x="14933" y="19126"/>
                    <a:pt x="14933" y="19126"/>
                  </a:cubicBezTo>
                  <a:cubicBezTo>
                    <a:pt x="14933" y="19126"/>
                    <a:pt x="14933" y="19126"/>
                    <a:pt x="14933" y="19126"/>
                  </a:cubicBezTo>
                  <a:cubicBezTo>
                    <a:pt x="14933" y="19126"/>
                    <a:pt x="14933" y="19126"/>
                    <a:pt x="14933" y="19126"/>
                  </a:cubicBezTo>
                  <a:cubicBezTo>
                    <a:pt x="14933" y="19126"/>
                    <a:pt x="14933" y="19126"/>
                    <a:pt x="14933" y="19087"/>
                  </a:cubicBezTo>
                  <a:cubicBezTo>
                    <a:pt x="14933" y="19126"/>
                    <a:pt x="14933" y="19126"/>
                    <a:pt x="14933" y="19126"/>
                  </a:cubicBezTo>
                  <a:cubicBezTo>
                    <a:pt x="14988" y="19126"/>
                    <a:pt x="14933" y="19126"/>
                    <a:pt x="14988" y="19087"/>
                  </a:cubicBezTo>
                  <a:cubicBezTo>
                    <a:pt x="15043" y="19087"/>
                    <a:pt x="15043" y="19087"/>
                    <a:pt x="15043" y="19087"/>
                  </a:cubicBezTo>
                  <a:cubicBezTo>
                    <a:pt x="15043" y="19087"/>
                    <a:pt x="15043" y="19047"/>
                    <a:pt x="15043" y="19047"/>
                  </a:cubicBezTo>
                  <a:cubicBezTo>
                    <a:pt x="15043" y="19047"/>
                    <a:pt x="15043" y="19008"/>
                    <a:pt x="15098" y="19008"/>
                  </a:cubicBezTo>
                  <a:cubicBezTo>
                    <a:pt x="15043" y="19047"/>
                    <a:pt x="15153" y="19047"/>
                    <a:pt x="15153" y="19047"/>
                  </a:cubicBezTo>
                  <a:cubicBezTo>
                    <a:pt x="15153" y="19047"/>
                    <a:pt x="15043" y="19008"/>
                    <a:pt x="15043" y="18969"/>
                  </a:cubicBezTo>
                  <a:cubicBezTo>
                    <a:pt x="14988" y="18969"/>
                    <a:pt x="14988" y="18929"/>
                    <a:pt x="14933" y="18929"/>
                  </a:cubicBezTo>
                  <a:cubicBezTo>
                    <a:pt x="14933" y="18929"/>
                    <a:pt x="14933" y="18929"/>
                    <a:pt x="14878" y="18929"/>
                  </a:cubicBezTo>
                  <a:cubicBezTo>
                    <a:pt x="14878" y="18929"/>
                    <a:pt x="14878" y="18890"/>
                    <a:pt x="14822" y="18890"/>
                  </a:cubicBezTo>
                  <a:cubicBezTo>
                    <a:pt x="14822" y="18890"/>
                    <a:pt x="14767" y="18890"/>
                    <a:pt x="14767" y="18890"/>
                  </a:cubicBezTo>
                  <a:cubicBezTo>
                    <a:pt x="14767" y="18851"/>
                    <a:pt x="14767" y="18851"/>
                    <a:pt x="14712" y="18851"/>
                  </a:cubicBezTo>
                  <a:cubicBezTo>
                    <a:pt x="14712" y="18812"/>
                    <a:pt x="14767" y="18772"/>
                    <a:pt x="14822" y="18812"/>
                  </a:cubicBezTo>
                  <a:cubicBezTo>
                    <a:pt x="14878" y="18812"/>
                    <a:pt x="14822" y="18812"/>
                    <a:pt x="14878" y="18812"/>
                  </a:cubicBezTo>
                  <a:cubicBezTo>
                    <a:pt x="14933" y="18812"/>
                    <a:pt x="14988" y="18812"/>
                    <a:pt x="14988" y="18772"/>
                  </a:cubicBezTo>
                  <a:cubicBezTo>
                    <a:pt x="14988" y="18772"/>
                    <a:pt x="14933" y="18694"/>
                    <a:pt x="14933" y="18694"/>
                  </a:cubicBezTo>
                  <a:cubicBezTo>
                    <a:pt x="14878" y="18615"/>
                    <a:pt x="14822" y="18537"/>
                    <a:pt x="14767" y="18497"/>
                  </a:cubicBezTo>
                  <a:cubicBezTo>
                    <a:pt x="14767" y="18497"/>
                    <a:pt x="14767" y="18458"/>
                    <a:pt x="14767" y="18458"/>
                  </a:cubicBezTo>
                  <a:cubicBezTo>
                    <a:pt x="14712" y="18419"/>
                    <a:pt x="14712" y="18458"/>
                    <a:pt x="14712" y="18419"/>
                  </a:cubicBezTo>
                  <a:cubicBezTo>
                    <a:pt x="14657" y="18419"/>
                    <a:pt x="14602" y="18340"/>
                    <a:pt x="14547" y="18301"/>
                  </a:cubicBezTo>
                  <a:cubicBezTo>
                    <a:pt x="14547" y="18262"/>
                    <a:pt x="14492" y="18262"/>
                    <a:pt x="14437" y="18262"/>
                  </a:cubicBezTo>
                  <a:cubicBezTo>
                    <a:pt x="14382" y="18262"/>
                    <a:pt x="14327" y="18262"/>
                    <a:pt x="14327" y="18262"/>
                  </a:cubicBezTo>
                  <a:cubicBezTo>
                    <a:pt x="14271" y="18262"/>
                    <a:pt x="14271" y="18223"/>
                    <a:pt x="14216" y="18223"/>
                  </a:cubicBezTo>
                  <a:cubicBezTo>
                    <a:pt x="14161" y="18223"/>
                    <a:pt x="14216" y="18223"/>
                    <a:pt x="14161" y="18223"/>
                  </a:cubicBezTo>
                  <a:cubicBezTo>
                    <a:pt x="14161" y="18223"/>
                    <a:pt x="14161" y="18301"/>
                    <a:pt x="14161" y="18301"/>
                  </a:cubicBezTo>
                  <a:cubicBezTo>
                    <a:pt x="14161" y="18301"/>
                    <a:pt x="14051" y="18223"/>
                    <a:pt x="14051" y="18223"/>
                  </a:cubicBezTo>
                  <a:cubicBezTo>
                    <a:pt x="14051" y="18223"/>
                    <a:pt x="14051" y="18183"/>
                    <a:pt x="14051" y="18183"/>
                  </a:cubicBezTo>
                  <a:cubicBezTo>
                    <a:pt x="14051" y="18183"/>
                    <a:pt x="14051" y="18183"/>
                    <a:pt x="13996" y="18144"/>
                  </a:cubicBezTo>
                  <a:cubicBezTo>
                    <a:pt x="13996" y="18144"/>
                    <a:pt x="13996" y="18144"/>
                    <a:pt x="14051" y="18105"/>
                  </a:cubicBezTo>
                  <a:cubicBezTo>
                    <a:pt x="14051" y="18105"/>
                    <a:pt x="14051" y="18105"/>
                    <a:pt x="14051" y="18065"/>
                  </a:cubicBezTo>
                  <a:cubicBezTo>
                    <a:pt x="14051" y="18065"/>
                    <a:pt x="14051" y="18065"/>
                    <a:pt x="14051" y="18065"/>
                  </a:cubicBezTo>
                  <a:cubicBezTo>
                    <a:pt x="13996" y="18065"/>
                    <a:pt x="14051" y="18065"/>
                    <a:pt x="14051" y="18026"/>
                  </a:cubicBezTo>
                  <a:cubicBezTo>
                    <a:pt x="14051" y="18026"/>
                    <a:pt x="13996" y="18026"/>
                    <a:pt x="13996" y="18026"/>
                  </a:cubicBezTo>
                  <a:cubicBezTo>
                    <a:pt x="13996" y="18026"/>
                    <a:pt x="13996" y="17987"/>
                    <a:pt x="14051" y="17987"/>
                  </a:cubicBezTo>
                  <a:cubicBezTo>
                    <a:pt x="13996" y="17987"/>
                    <a:pt x="14051" y="17987"/>
                    <a:pt x="13996" y="17987"/>
                  </a:cubicBezTo>
                  <a:cubicBezTo>
                    <a:pt x="13996" y="17948"/>
                    <a:pt x="13941" y="17948"/>
                    <a:pt x="13886" y="17948"/>
                  </a:cubicBezTo>
                  <a:cubicBezTo>
                    <a:pt x="13886" y="17948"/>
                    <a:pt x="13831" y="17948"/>
                    <a:pt x="13776" y="17908"/>
                  </a:cubicBezTo>
                  <a:cubicBezTo>
                    <a:pt x="13720" y="17908"/>
                    <a:pt x="13720" y="17908"/>
                    <a:pt x="13720" y="17869"/>
                  </a:cubicBezTo>
                  <a:cubicBezTo>
                    <a:pt x="13776" y="17791"/>
                    <a:pt x="13776" y="17751"/>
                    <a:pt x="13831" y="17673"/>
                  </a:cubicBezTo>
                  <a:cubicBezTo>
                    <a:pt x="13831" y="17673"/>
                    <a:pt x="13831" y="17633"/>
                    <a:pt x="13831" y="17633"/>
                  </a:cubicBezTo>
                  <a:cubicBezTo>
                    <a:pt x="13886" y="17594"/>
                    <a:pt x="13886" y="17594"/>
                    <a:pt x="13941" y="17594"/>
                  </a:cubicBezTo>
                  <a:cubicBezTo>
                    <a:pt x="13941" y="17555"/>
                    <a:pt x="13996" y="17516"/>
                    <a:pt x="13996" y="17476"/>
                  </a:cubicBezTo>
                  <a:cubicBezTo>
                    <a:pt x="13941" y="17437"/>
                    <a:pt x="13886" y="17398"/>
                    <a:pt x="13886" y="17398"/>
                  </a:cubicBezTo>
                  <a:cubicBezTo>
                    <a:pt x="13831" y="17359"/>
                    <a:pt x="13886" y="17319"/>
                    <a:pt x="13886" y="17319"/>
                  </a:cubicBezTo>
                  <a:cubicBezTo>
                    <a:pt x="13886" y="17280"/>
                    <a:pt x="13886" y="17241"/>
                    <a:pt x="13886" y="17201"/>
                  </a:cubicBezTo>
                  <a:cubicBezTo>
                    <a:pt x="13941" y="17162"/>
                    <a:pt x="13886" y="17123"/>
                    <a:pt x="13941" y="17084"/>
                  </a:cubicBezTo>
                  <a:cubicBezTo>
                    <a:pt x="13996" y="17044"/>
                    <a:pt x="14106" y="17044"/>
                    <a:pt x="14106" y="17005"/>
                  </a:cubicBezTo>
                  <a:cubicBezTo>
                    <a:pt x="14161" y="16966"/>
                    <a:pt x="14106" y="16966"/>
                    <a:pt x="14106" y="16927"/>
                  </a:cubicBezTo>
                  <a:cubicBezTo>
                    <a:pt x="14106" y="16927"/>
                    <a:pt x="14106" y="16927"/>
                    <a:pt x="14161" y="16887"/>
                  </a:cubicBezTo>
                  <a:cubicBezTo>
                    <a:pt x="14161" y="16887"/>
                    <a:pt x="14106" y="16887"/>
                    <a:pt x="14106" y="16848"/>
                  </a:cubicBezTo>
                  <a:cubicBezTo>
                    <a:pt x="14106" y="16848"/>
                    <a:pt x="14161" y="16848"/>
                    <a:pt x="14161" y="16848"/>
                  </a:cubicBezTo>
                  <a:cubicBezTo>
                    <a:pt x="14161" y="16809"/>
                    <a:pt x="14216" y="16809"/>
                    <a:pt x="14216" y="16769"/>
                  </a:cubicBezTo>
                  <a:cubicBezTo>
                    <a:pt x="14327" y="16730"/>
                    <a:pt x="14437" y="16887"/>
                    <a:pt x="14437" y="16927"/>
                  </a:cubicBezTo>
                  <a:cubicBezTo>
                    <a:pt x="14492" y="16966"/>
                    <a:pt x="14547" y="17044"/>
                    <a:pt x="14602" y="17084"/>
                  </a:cubicBezTo>
                  <a:cubicBezTo>
                    <a:pt x="14602" y="17084"/>
                    <a:pt x="14602" y="17084"/>
                    <a:pt x="14657" y="17084"/>
                  </a:cubicBezTo>
                  <a:cubicBezTo>
                    <a:pt x="14657" y="17123"/>
                    <a:pt x="14657" y="17123"/>
                    <a:pt x="14712" y="17123"/>
                  </a:cubicBezTo>
                  <a:cubicBezTo>
                    <a:pt x="14712" y="17123"/>
                    <a:pt x="14712" y="17123"/>
                    <a:pt x="14712" y="17123"/>
                  </a:cubicBezTo>
                  <a:cubicBezTo>
                    <a:pt x="14767" y="17084"/>
                    <a:pt x="14878" y="17084"/>
                    <a:pt x="14878" y="17044"/>
                  </a:cubicBezTo>
                  <a:cubicBezTo>
                    <a:pt x="14933" y="17005"/>
                    <a:pt x="14933" y="17005"/>
                    <a:pt x="14933" y="16966"/>
                  </a:cubicBezTo>
                  <a:cubicBezTo>
                    <a:pt x="14933" y="16966"/>
                    <a:pt x="14878" y="16966"/>
                    <a:pt x="14878" y="16966"/>
                  </a:cubicBezTo>
                  <a:cubicBezTo>
                    <a:pt x="14878" y="16927"/>
                    <a:pt x="14878" y="16887"/>
                    <a:pt x="14878" y="16848"/>
                  </a:cubicBezTo>
                  <a:cubicBezTo>
                    <a:pt x="14878" y="16848"/>
                    <a:pt x="14822" y="16809"/>
                    <a:pt x="14822" y="16769"/>
                  </a:cubicBezTo>
                  <a:cubicBezTo>
                    <a:pt x="14822" y="16730"/>
                    <a:pt x="14822" y="16730"/>
                    <a:pt x="14822" y="16691"/>
                  </a:cubicBezTo>
                  <a:cubicBezTo>
                    <a:pt x="14822" y="16691"/>
                    <a:pt x="14767" y="16691"/>
                    <a:pt x="14767" y="16652"/>
                  </a:cubicBezTo>
                  <a:cubicBezTo>
                    <a:pt x="14767" y="16652"/>
                    <a:pt x="14878" y="16691"/>
                    <a:pt x="14878" y="16691"/>
                  </a:cubicBezTo>
                  <a:cubicBezTo>
                    <a:pt x="14988" y="16652"/>
                    <a:pt x="14988" y="16612"/>
                    <a:pt x="15043" y="16573"/>
                  </a:cubicBezTo>
                  <a:cubicBezTo>
                    <a:pt x="15098" y="16573"/>
                    <a:pt x="15208" y="16573"/>
                    <a:pt x="15208" y="16495"/>
                  </a:cubicBezTo>
                  <a:cubicBezTo>
                    <a:pt x="15208" y="16495"/>
                    <a:pt x="15153" y="16495"/>
                    <a:pt x="15153" y="16455"/>
                  </a:cubicBezTo>
                  <a:cubicBezTo>
                    <a:pt x="15153" y="16455"/>
                    <a:pt x="15208" y="16377"/>
                    <a:pt x="15208" y="16377"/>
                  </a:cubicBezTo>
                  <a:cubicBezTo>
                    <a:pt x="15263" y="16377"/>
                    <a:pt x="15373" y="16416"/>
                    <a:pt x="15429" y="16377"/>
                  </a:cubicBezTo>
                  <a:cubicBezTo>
                    <a:pt x="15484" y="16337"/>
                    <a:pt x="15484" y="16298"/>
                    <a:pt x="15594" y="16298"/>
                  </a:cubicBezTo>
                  <a:cubicBezTo>
                    <a:pt x="15704" y="16259"/>
                    <a:pt x="15649" y="16259"/>
                    <a:pt x="15704" y="16220"/>
                  </a:cubicBezTo>
                  <a:cubicBezTo>
                    <a:pt x="15704" y="16220"/>
                    <a:pt x="15704" y="16220"/>
                    <a:pt x="15704" y="16220"/>
                  </a:cubicBezTo>
                  <a:cubicBezTo>
                    <a:pt x="15759" y="16220"/>
                    <a:pt x="15759" y="16180"/>
                    <a:pt x="15759" y="16180"/>
                  </a:cubicBezTo>
                  <a:cubicBezTo>
                    <a:pt x="15759" y="16180"/>
                    <a:pt x="15759" y="16141"/>
                    <a:pt x="15759" y="16102"/>
                  </a:cubicBezTo>
                  <a:cubicBezTo>
                    <a:pt x="15759" y="16102"/>
                    <a:pt x="15814" y="16102"/>
                    <a:pt x="15814" y="16102"/>
                  </a:cubicBezTo>
                  <a:cubicBezTo>
                    <a:pt x="15814" y="16102"/>
                    <a:pt x="15814" y="16102"/>
                    <a:pt x="15869" y="16102"/>
                  </a:cubicBezTo>
                  <a:cubicBezTo>
                    <a:pt x="15814" y="16141"/>
                    <a:pt x="15869" y="16141"/>
                    <a:pt x="15869" y="16102"/>
                  </a:cubicBezTo>
                  <a:cubicBezTo>
                    <a:pt x="15924" y="16102"/>
                    <a:pt x="15869" y="16063"/>
                    <a:pt x="15869" y="16023"/>
                  </a:cubicBezTo>
                  <a:cubicBezTo>
                    <a:pt x="15924" y="15984"/>
                    <a:pt x="15924" y="16063"/>
                    <a:pt x="15980" y="16063"/>
                  </a:cubicBezTo>
                  <a:cubicBezTo>
                    <a:pt x="16035" y="16063"/>
                    <a:pt x="16090" y="16063"/>
                    <a:pt x="16090" y="16063"/>
                  </a:cubicBezTo>
                  <a:cubicBezTo>
                    <a:pt x="16145" y="16063"/>
                    <a:pt x="16145" y="16063"/>
                    <a:pt x="16145" y="16102"/>
                  </a:cubicBezTo>
                  <a:cubicBezTo>
                    <a:pt x="16200" y="16102"/>
                    <a:pt x="16200" y="16102"/>
                    <a:pt x="16200" y="16102"/>
                  </a:cubicBezTo>
                  <a:cubicBezTo>
                    <a:pt x="16200" y="16141"/>
                    <a:pt x="16145" y="16141"/>
                    <a:pt x="16145" y="16141"/>
                  </a:cubicBezTo>
                  <a:cubicBezTo>
                    <a:pt x="16145" y="16180"/>
                    <a:pt x="16145" y="16180"/>
                    <a:pt x="16200" y="16180"/>
                  </a:cubicBezTo>
                  <a:cubicBezTo>
                    <a:pt x="16200" y="16180"/>
                    <a:pt x="16255" y="16180"/>
                    <a:pt x="16255" y="16180"/>
                  </a:cubicBezTo>
                  <a:cubicBezTo>
                    <a:pt x="16255" y="16180"/>
                    <a:pt x="16255" y="16141"/>
                    <a:pt x="16310" y="16141"/>
                  </a:cubicBezTo>
                  <a:cubicBezTo>
                    <a:pt x="16310" y="16141"/>
                    <a:pt x="16310" y="16141"/>
                    <a:pt x="16310" y="16180"/>
                  </a:cubicBezTo>
                  <a:cubicBezTo>
                    <a:pt x="16365" y="16180"/>
                    <a:pt x="16310" y="16180"/>
                    <a:pt x="16365" y="16180"/>
                  </a:cubicBezTo>
                  <a:cubicBezTo>
                    <a:pt x="16365" y="16180"/>
                    <a:pt x="16420" y="16180"/>
                    <a:pt x="16420" y="16180"/>
                  </a:cubicBezTo>
                  <a:cubicBezTo>
                    <a:pt x="16420" y="16141"/>
                    <a:pt x="16365" y="16141"/>
                    <a:pt x="16420" y="16102"/>
                  </a:cubicBezTo>
                  <a:cubicBezTo>
                    <a:pt x="16420" y="16102"/>
                    <a:pt x="16420" y="16063"/>
                    <a:pt x="16476" y="16063"/>
                  </a:cubicBezTo>
                  <a:cubicBezTo>
                    <a:pt x="16476" y="16063"/>
                    <a:pt x="16531" y="16063"/>
                    <a:pt x="16586" y="16063"/>
                  </a:cubicBezTo>
                  <a:cubicBezTo>
                    <a:pt x="16586" y="16063"/>
                    <a:pt x="16586" y="16063"/>
                    <a:pt x="16586" y="16023"/>
                  </a:cubicBezTo>
                  <a:cubicBezTo>
                    <a:pt x="16586" y="16023"/>
                    <a:pt x="16641" y="16023"/>
                    <a:pt x="16641" y="16023"/>
                  </a:cubicBezTo>
                  <a:cubicBezTo>
                    <a:pt x="16641" y="16023"/>
                    <a:pt x="16696" y="16023"/>
                    <a:pt x="16641" y="16023"/>
                  </a:cubicBezTo>
                  <a:cubicBezTo>
                    <a:pt x="16696" y="16023"/>
                    <a:pt x="16641" y="15984"/>
                    <a:pt x="16696" y="16023"/>
                  </a:cubicBezTo>
                  <a:cubicBezTo>
                    <a:pt x="16696" y="16023"/>
                    <a:pt x="16751" y="16102"/>
                    <a:pt x="16751" y="16102"/>
                  </a:cubicBezTo>
                  <a:cubicBezTo>
                    <a:pt x="16751" y="16102"/>
                    <a:pt x="16751" y="16180"/>
                    <a:pt x="16806" y="16180"/>
                  </a:cubicBezTo>
                  <a:cubicBezTo>
                    <a:pt x="16806" y="16180"/>
                    <a:pt x="16861" y="16180"/>
                    <a:pt x="16861" y="16180"/>
                  </a:cubicBezTo>
                  <a:cubicBezTo>
                    <a:pt x="16916" y="16141"/>
                    <a:pt x="16916" y="16180"/>
                    <a:pt x="16971" y="16180"/>
                  </a:cubicBezTo>
                  <a:cubicBezTo>
                    <a:pt x="16971" y="16180"/>
                    <a:pt x="16971" y="16180"/>
                    <a:pt x="16971" y="16180"/>
                  </a:cubicBezTo>
                  <a:cubicBezTo>
                    <a:pt x="17027" y="16220"/>
                    <a:pt x="16971" y="16180"/>
                    <a:pt x="17027" y="16180"/>
                  </a:cubicBezTo>
                  <a:cubicBezTo>
                    <a:pt x="17027" y="16180"/>
                    <a:pt x="17082" y="16180"/>
                    <a:pt x="17082" y="16180"/>
                  </a:cubicBezTo>
                  <a:cubicBezTo>
                    <a:pt x="17082" y="16141"/>
                    <a:pt x="17137" y="16180"/>
                    <a:pt x="17137" y="16180"/>
                  </a:cubicBezTo>
                  <a:cubicBezTo>
                    <a:pt x="17137" y="16180"/>
                    <a:pt x="17192" y="16141"/>
                    <a:pt x="17192" y="16180"/>
                  </a:cubicBezTo>
                  <a:cubicBezTo>
                    <a:pt x="17247" y="16180"/>
                    <a:pt x="17247" y="16180"/>
                    <a:pt x="17302" y="16220"/>
                  </a:cubicBezTo>
                  <a:cubicBezTo>
                    <a:pt x="17302" y="16220"/>
                    <a:pt x="17357" y="16220"/>
                    <a:pt x="17302" y="16259"/>
                  </a:cubicBezTo>
                  <a:cubicBezTo>
                    <a:pt x="17357" y="16259"/>
                    <a:pt x="17357" y="16298"/>
                    <a:pt x="17357" y="16298"/>
                  </a:cubicBezTo>
                  <a:cubicBezTo>
                    <a:pt x="17357" y="16337"/>
                    <a:pt x="17357" y="16337"/>
                    <a:pt x="17412" y="16337"/>
                  </a:cubicBezTo>
                  <a:cubicBezTo>
                    <a:pt x="17467" y="16337"/>
                    <a:pt x="17467" y="16337"/>
                    <a:pt x="17522" y="16337"/>
                  </a:cubicBezTo>
                  <a:cubicBezTo>
                    <a:pt x="17522" y="16337"/>
                    <a:pt x="17522" y="16377"/>
                    <a:pt x="17522" y="16377"/>
                  </a:cubicBezTo>
                  <a:cubicBezTo>
                    <a:pt x="17578" y="16416"/>
                    <a:pt x="17578" y="16377"/>
                    <a:pt x="17578" y="16416"/>
                  </a:cubicBezTo>
                  <a:cubicBezTo>
                    <a:pt x="17633" y="16455"/>
                    <a:pt x="17633" y="16455"/>
                    <a:pt x="17633" y="16455"/>
                  </a:cubicBezTo>
                  <a:cubicBezTo>
                    <a:pt x="17633" y="16495"/>
                    <a:pt x="17688" y="16495"/>
                    <a:pt x="17688" y="16534"/>
                  </a:cubicBezTo>
                  <a:cubicBezTo>
                    <a:pt x="17743" y="16534"/>
                    <a:pt x="17798" y="16534"/>
                    <a:pt x="17798" y="16534"/>
                  </a:cubicBezTo>
                  <a:cubicBezTo>
                    <a:pt x="17798" y="16573"/>
                    <a:pt x="17743" y="16573"/>
                    <a:pt x="17743" y="16573"/>
                  </a:cubicBezTo>
                  <a:cubicBezTo>
                    <a:pt x="17743" y="16612"/>
                    <a:pt x="17743" y="16652"/>
                    <a:pt x="17743" y="16652"/>
                  </a:cubicBezTo>
                  <a:cubicBezTo>
                    <a:pt x="17743" y="16691"/>
                    <a:pt x="17798" y="16730"/>
                    <a:pt x="17853" y="16691"/>
                  </a:cubicBezTo>
                  <a:cubicBezTo>
                    <a:pt x="17908" y="16691"/>
                    <a:pt x="17853" y="16612"/>
                    <a:pt x="17853" y="16573"/>
                  </a:cubicBezTo>
                  <a:cubicBezTo>
                    <a:pt x="17853" y="16573"/>
                    <a:pt x="17853" y="16573"/>
                    <a:pt x="17853" y="16573"/>
                  </a:cubicBezTo>
                  <a:cubicBezTo>
                    <a:pt x="17853" y="16534"/>
                    <a:pt x="17853" y="16534"/>
                    <a:pt x="17853" y="16534"/>
                  </a:cubicBezTo>
                  <a:cubicBezTo>
                    <a:pt x="17853" y="16495"/>
                    <a:pt x="17853" y="16495"/>
                    <a:pt x="17798" y="16495"/>
                  </a:cubicBezTo>
                  <a:cubicBezTo>
                    <a:pt x="17853" y="16495"/>
                    <a:pt x="17798" y="16455"/>
                    <a:pt x="17853" y="16455"/>
                  </a:cubicBezTo>
                  <a:cubicBezTo>
                    <a:pt x="17908" y="16455"/>
                    <a:pt x="17963" y="16495"/>
                    <a:pt x="17963" y="16495"/>
                  </a:cubicBezTo>
                  <a:cubicBezTo>
                    <a:pt x="18018" y="16495"/>
                    <a:pt x="18018" y="16495"/>
                    <a:pt x="18073" y="16495"/>
                  </a:cubicBezTo>
                  <a:cubicBezTo>
                    <a:pt x="18073" y="16534"/>
                    <a:pt x="18073" y="16534"/>
                    <a:pt x="18073" y="16534"/>
                  </a:cubicBezTo>
                  <a:cubicBezTo>
                    <a:pt x="18129" y="16573"/>
                    <a:pt x="18129" y="16612"/>
                    <a:pt x="18184" y="16652"/>
                  </a:cubicBezTo>
                  <a:cubicBezTo>
                    <a:pt x="18239" y="16652"/>
                    <a:pt x="18239" y="16652"/>
                    <a:pt x="18294" y="16652"/>
                  </a:cubicBezTo>
                  <a:cubicBezTo>
                    <a:pt x="18349" y="16691"/>
                    <a:pt x="18349" y="16730"/>
                    <a:pt x="18404" y="16730"/>
                  </a:cubicBezTo>
                  <a:cubicBezTo>
                    <a:pt x="18459" y="16691"/>
                    <a:pt x="18514" y="16652"/>
                    <a:pt x="18569" y="16612"/>
                  </a:cubicBezTo>
                  <a:cubicBezTo>
                    <a:pt x="18624" y="16573"/>
                    <a:pt x="18624" y="16573"/>
                    <a:pt x="18624" y="16534"/>
                  </a:cubicBezTo>
                  <a:cubicBezTo>
                    <a:pt x="18624" y="16455"/>
                    <a:pt x="18624" y="16534"/>
                    <a:pt x="18735" y="16534"/>
                  </a:cubicBezTo>
                  <a:cubicBezTo>
                    <a:pt x="18735" y="16495"/>
                    <a:pt x="18735" y="16495"/>
                    <a:pt x="18735" y="16495"/>
                  </a:cubicBezTo>
                  <a:cubicBezTo>
                    <a:pt x="18735" y="16495"/>
                    <a:pt x="18735" y="16495"/>
                    <a:pt x="18735" y="16495"/>
                  </a:cubicBezTo>
                  <a:cubicBezTo>
                    <a:pt x="18735" y="16455"/>
                    <a:pt x="18735" y="16495"/>
                    <a:pt x="18790" y="16455"/>
                  </a:cubicBezTo>
                  <a:cubicBezTo>
                    <a:pt x="18790" y="16455"/>
                    <a:pt x="18735" y="16416"/>
                    <a:pt x="18790" y="16416"/>
                  </a:cubicBezTo>
                  <a:cubicBezTo>
                    <a:pt x="18845" y="16416"/>
                    <a:pt x="18900" y="16495"/>
                    <a:pt x="18900" y="16455"/>
                  </a:cubicBezTo>
                  <a:cubicBezTo>
                    <a:pt x="18955" y="16455"/>
                    <a:pt x="18845" y="16416"/>
                    <a:pt x="18955" y="16416"/>
                  </a:cubicBezTo>
                  <a:cubicBezTo>
                    <a:pt x="18955" y="16416"/>
                    <a:pt x="18955" y="16416"/>
                    <a:pt x="19010" y="16416"/>
                  </a:cubicBezTo>
                  <a:cubicBezTo>
                    <a:pt x="19010" y="16416"/>
                    <a:pt x="19065" y="16416"/>
                    <a:pt x="19120" y="16416"/>
                  </a:cubicBezTo>
                  <a:cubicBezTo>
                    <a:pt x="19176" y="16377"/>
                    <a:pt x="19120" y="16416"/>
                    <a:pt x="19176" y="16455"/>
                  </a:cubicBezTo>
                  <a:cubicBezTo>
                    <a:pt x="19176" y="16455"/>
                    <a:pt x="19176" y="16455"/>
                    <a:pt x="19231" y="16455"/>
                  </a:cubicBezTo>
                  <a:cubicBezTo>
                    <a:pt x="19231" y="16495"/>
                    <a:pt x="19231" y="16495"/>
                    <a:pt x="19231" y="16495"/>
                  </a:cubicBezTo>
                  <a:cubicBezTo>
                    <a:pt x="19286" y="16573"/>
                    <a:pt x="19286" y="16495"/>
                    <a:pt x="19341" y="16495"/>
                  </a:cubicBezTo>
                  <a:cubicBezTo>
                    <a:pt x="19396" y="16495"/>
                    <a:pt x="19396" y="16534"/>
                    <a:pt x="19451" y="16455"/>
                  </a:cubicBezTo>
                  <a:cubicBezTo>
                    <a:pt x="19451" y="16455"/>
                    <a:pt x="19396" y="16377"/>
                    <a:pt x="19451" y="16377"/>
                  </a:cubicBezTo>
                  <a:cubicBezTo>
                    <a:pt x="19451" y="16377"/>
                    <a:pt x="19506" y="16377"/>
                    <a:pt x="19506" y="16377"/>
                  </a:cubicBezTo>
                  <a:cubicBezTo>
                    <a:pt x="19561" y="16416"/>
                    <a:pt x="19561" y="16416"/>
                    <a:pt x="19561" y="16416"/>
                  </a:cubicBezTo>
                  <a:cubicBezTo>
                    <a:pt x="19616" y="16416"/>
                    <a:pt x="19616" y="16416"/>
                    <a:pt x="19616" y="16416"/>
                  </a:cubicBezTo>
                  <a:cubicBezTo>
                    <a:pt x="19616" y="16416"/>
                    <a:pt x="19616" y="16416"/>
                    <a:pt x="19671" y="16416"/>
                  </a:cubicBezTo>
                  <a:cubicBezTo>
                    <a:pt x="19671" y="16416"/>
                    <a:pt x="19671" y="16337"/>
                    <a:pt x="19727" y="16377"/>
                  </a:cubicBezTo>
                  <a:cubicBezTo>
                    <a:pt x="19782" y="16377"/>
                    <a:pt x="19782" y="16416"/>
                    <a:pt x="19782" y="16416"/>
                  </a:cubicBezTo>
                  <a:cubicBezTo>
                    <a:pt x="19782" y="16416"/>
                    <a:pt x="19837" y="16416"/>
                    <a:pt x="19837" y="16416"/>
                  </a:cubicBezTo>
                  <a:cubicBezTo>
                    <a:pt x="19837" y="16416"/>
                    <a:pt x="19892" y="16416"/>
                    <a:pt x="19892" y="16455"/>
                  </a:cubicBezTo>
                  <a:cubicBezTo>
                    <a:pt x="19892" y="16455"/>
                    <a:pt x="19837" y="16495"/>
                    <a:pt x="19837" y="16495"/>
                  </a:cubicBezTo>
                  <a:cubicBezTo>
                    <a:pt x="19837" y="16534"/>
                    <a:pt x="19892" y="16534"/>
                    <a:pt x="19892" y="16534"/>
                  </a:cubicBezTo>
                  <a:cubicBezTo>
                    <a:pt x="19892" y="16534"/>
                    <a:pt x="19892" y="16573"/>
                    <a:pt x="19892" y="16573"/>
                  </a:cubicBezTo>
                  <a:cubicBezTo>
                    <a:pt x="19892" y="16573"/>
                    <a:pt x="19947" y="16573"/>
                    <a:pt x="19947" y="16573"/>
                  </a:cubicBezTo>
                  <a:cubicBezTo>
                    <a:pt x="19947" y="16573"/>
                    <a:pt x="19947" y="16573"/>
                    <a:pt x="20002" y="16612"/>
                  </a:cubicBezTo>
                  <a:cubicBezTo>
                    <a:pt x="20002" y="16652"/>
                    <a:pt x="20057" y="16652"/>
                    <a:pt x="20112" y="16652"/>
                  </a:cubicBezTo>
                  <a:cubicBezTo>
                    <a:pt x="20167" y="16652"/>
                    <a:pt x="20167" y="16652"/>
                    <a:pt x="20167" y="16652"/>
                  </a:cubicBezTo>
                  <a:cubicBezTo>
                    <a:pt x="20222" y="16652"/>
                    <a:pt x="20222" y="16652"/>
                    <a:pt x="20222" y="16652"/>
                  </a:cubicBezTo>
                  <a:cubicBezTo>
                    <a:pt x="20222" y="16691"/>
                    <a:pt x="20278" y="16652"/>
                    <a:pt x="20278" y="16652"/>
                  </a:cubicBezTo>
                  <a:cubicBezTo>
                    <a:pt x="20333" y="16652"/>
                    <a:pt x="20388" y="16691"/>
                    <a:pt x="20388" y="16691"/>
                  </a:cubicBezTo>
                  <a:cubicBezTo>
                    <a:pt x="20388" y="16730"/>
                    <a:pt x="20278" y="16691"/>
                    <a:pt x="20333" y="16730"/>
                  </a:cubicBezTo>
                  <a:cubicBezTo>
                    <a:pt x="20333" y="16769"/>
                    <a:pt x="20333" y="16730"/>
                    <a:pt x="20388" y="16730"/>
                  </a:cubicBezTo>
                  <a:cubicBezTo>
                    <a:pt x="20388" y="16730"/>
                    <a:pt x="20443" y="16730"/>
                    <a:pt x="20443" y="16730"/>
                  </a:cubicBezTo>
                  <a:cubicBezTo>
                    <a:pt x="20498" y="16691"/>
                    <a:pt x="20553" y="16652"/>
                    <a:pt x="20553" y="16612"/>
                  </a:cubicBezTo>
                  <a:cubicBezTo>
                    <a:pt x="20553" y="16612"/>
                    <a:pt x="20553" y="16534"/>
                    <a:pt x="20608" y="16534"/>
                  </a:cubicBezTo>
                  <a:cubicBezTo>
                    <a:pt x="20663" y="16534"/>
                    <a:pt x="20663" y="16573"/>
                    <a:pt x="20718" y="16612"/>
                  </a:cubicBezTo>
                  <a:cubicBezTo>
                    <a:pt x="20773" y="16652"/>
                    <a:pt x="20939" y="16652"/>
                    <a:pt x="20994" y="16652"/>
                  </a:cubicBezTo>
                  <a:cubicBezTo>
                    <a:pt x="21104" y="16652"/>
                    <a:pt x="21159" y="16612"/>
                    <a:pt x="21214" y="16612"/>
                  </a:cubicBezTo>
                  <a:cubicBezTo>
                    <a:pt x="21269" y="16573"/>
                    <a:pt x="21324" y="16573"/>
                    <a:pt x="21324" y="16534"/>
                  </a:cubicBezTo>
                  <a:cubicBezTo>
                    <a:pt x="21380" y="16455"/>
                    <a:pt x="21324" y="16337"/>
                    <a:pt x="21435" y="16298"/>
                  </a:cubicBezTo>
                  <a:cubicBezTo>
                    <a:pt x="21380" y="16298"/>
                    <a:pt x="21380" y="16259"/>
                    <a:pt x="21324" y="16220"/>
                  </a:cubicBezTo>
                  <a:cubicBezTo>
                    <a:pt x="21324" y="16180"/>
                    <a:pt x="21324" y="16180"/>
                    <a:pt x="21269" y="16180"/>
                  </a:cubicBezTo>
                  <a:cubicBezTo>
                    <a:pt x="21159" y="16180"/>
                    <a:pt x="21049" y="16180"/>
                    <a:pt x="21049" y="16102"/>
                  </a:cubicBezTo>
                  <a:cubicBezTo>
                    <a:pt x="21049" y="16102"/>
                    <a:pt x="20994" y="16102"/>
                    <a:pt x="20939" y="16102"/>
                  </a:cubicBezTo>
                  <a:cubicBezTo>
                    <a:pt x="20939" y="16102"/>
                    <a:pt x="20884" y="16102"/>
                    <a:pt x="20884" y="16102"/>
                  </a:cubicBezTo>
                  <a:cubicBezTo>
                    <a:pt x="20829" y="16102"/>
                    <a:pt x="20829" y="16102"/>
                    <a:pt x="20829" y="16063"/>
                  </a:cubicBezTo>
                  <a:cubicBezTo>
                    <a:pt x="20829" y="16063"/>
                    <a:pt x="20773" y="16063"/>
                    <a:pt x="20773" y="16063"/>
                  </a:cubicBezTo>
                  <a:cubicBezTo>
                    <a:pt x="20773" y="16063"/>
                    <a:pt x="20829" y="16023"/>
                    <a:pt x="20829" y="16023"/>
                  </a:cubicBezTo>
                  <a:cubicBezTo>
                    <a:pt x="20829" y="15984"/>
                    <a:pt x="20829" y="15984"/>
                    <a:pt x="20773" y="15984"/>
                  </a:cubicBezTo>
                  <a:cubicBezTo>
                    <a:pt x="20773" y="15984"/>
                    <a:pt x="20718" y="15945"/>
                    <a:pt x="20663" y="15945"/>
                  </a:cubicBezTo>
                  <a:cubicBezTo>
                    <a:pt x="20608" y="15945"/>
                    <a:pt x="20663" y="15984"/>
                    <a:pt x="20608" y="15945"/>
                  </a:cubicBezTo>
                  <a:cubicBezTo>
                    <a:pt x="20608" y="15945"/>
                    <a:pt x="20553" y="15905"/>
                    <a:pt x="20608" y="15866"/>
                  </a:cubicBezTo>
                  <a:cubicBezTo>
                    <a:pt x="20608" y="15866"/>
                    <a:pt x="20663" y="15866"/>
                    <a:pt x="20718" y="15866"/>
                  </a:cubicBezTo>
                  <a:cubicBezTo>
                    <a:pt x="20718" y="15866"/>
                    <a:pt x="20773" y="15827"/>
                    <a:pt x="20829" y="15788"/>
                  </a:cubicBezTo>
                  <a:cubicBezTo>
                    <a:pt x="20829" y="15788"/>
                    <a:pt x="20884" y="15788"/>
                    <a:pt x="20884" y="15788"/>
                  </a:cubicBezTo>
                  <a:cubicBezTo>
                    <a:pt x="20939" y="15788"/>
                    <a:pt x="20939" y="15788"/>
                    <a:pt x="20994" y="15748"/>
                  </a:cubicBezTo>
                  <a:cubicBezTo>
                    <a:pt x="20994" y="15748"/>
                    <a:pt x="21104" y="15709"/>
                    <a:pt x="21104" y="15670"/>
                  </a:cubicBezTo>
                  <a:cubicBezTo>
                    <a:pt x="21104" y="15670"/>
                    <a:pt x="21104" y="15670"/>
                    <a:pt x="21104" y="15631"/>
                  </a:cubicBezTo>
                  <a:cubicBezTo>
                    <a:pt x="21049" y="15631"/>
                    <a:pt x="21104" y="15591"/>
                    <a:pt x="21049" y="15591"/>
                  </a:cubicBezTo>
                  <a:cubicBezTo>
                    <a:pt x="21049" y="15591"/>
                    <a:pt x="21049" y="15591"/>
                    <a:pt x="21049" y="15591"/>
                  </a:cubicBezTo>
                  <a:cubicBezTo>
                    <a:pt x="21049" y="15552"/>
                    <a:pt x="20994" y="15552"/>
                    <a:pt x="20994" y="15552"/>
                  </a:cubicBezTo>
                  <a:cubicBezTo>
                    <a:pt x="20994" y="15552"/>
                    <a:pt x="20994" y="15513"/>
                    <a:pt x="20994" y="15513"/>
                  </a:cubicBezTo>
                  <a:cubicBezTo>
                    <a:pt x="20994" y="15473"/>
                    <a:pt x="20939" y="15513"/>
                    <a:pt x="20939" y="15473"/>
                  </a:cubicBezTo>
                  <a:cubicBezTo>
                    <a:pt x="20939" y="15434"/>
                    <a:pt x="20939" y="15434"/>
                    <a:pt x="20994" y="15434"/>
                  </a:cubicBezTo>
                  <a:cubicBezTo>
                    <a:pt x="20994" y="15395"/>
                    <a:pt x="21049" y="15395"/>
                    <a:pt x="21104" y="15356"/>
                  </a:cubicBezTo>
                  <a:cubicBezTo>
                    <a:pt x="21104" y="15316"/>
                    <a:pt x="21159" y="15316"/>
                    <a:pt x="21104" y="15277"/>
                  </a:cubicBezTo>
                  <a:cubicBezTo>
                    <a:pt x="21104" y="15277"/>
                    <a:pt x="21104" y="15277"/>
                    <a:pt x="21159" y="15277"/>
                  </a:cubicBezTo>
                  <a:cubicBezTo>
                    <a:pt x="21159" y="15277"/>
                    <a:pt x="21159" y="15277"/>
                    <a:pt x="21159" y="15277"/>
                  </a:cubicBezTo>
                  <a:cubicBezTo>
                    <a:pt x="21214" y="15277"/>
                    <a:pt x="21214" y="15277"/>
                    <a:pt x="21269" y="15277"/>
                  </a:cubicBezTo>
                  <a:cubicBezTo>
                    <a:pt x="21269" y="15277"/>
                    <a:pt x="21269" y="15277"/>
                    <a:pt x="21324" y="15277"/>
                  </a:cubicBezTo>
                  <a:cubicBezTo>
                    <a:pt x="21324" y="15277"/>
                    <a:pt x="21324" y="15277"/>
                    <a:pt x="21380" y="15277"/>
                  </a:cubicBezTo>
                  <a:cubicBezTo>
                    <a:pt x="21380" y="15277"/>
                    <a:pt x="21380" y="15316"/>
                    <a:pt x="21380" y="15316"/>
                  </a:cubicBezTo>
                  <a:cubicBezTo>
                    <a:pt x="21435" y="15316"/>
                    <a:pt x="21380" y="15316"/>
                    <a:pt x="21435" y="15316"/>
                  </a:cubicBezTo>
                  <a:cubicBezTo>
                    <a:pt x="21490" y="15277"/>
                    <a:pt x="21490" y="15277"/>
                    <a:pt x="21545" y="15316"/>
                  </a:cubicBezTo>
                  <a:cubicBezTo>
                    <a:pt x="21545" y="15277"/>
                    <a:pt x="21545" y="15238"/>
                    <a:pt x="21545" y="15199"/>
                  </a:cubicBezTo>
                  <a:cubicBezTo>
                    <a:pt x="21545" y="15159"/>
                    <a:pt x="21545" y="15199"/>
                    <a:pt x="21490" y="15159"/>
                  </a:cubicBezTo>
                  <a:cubicBezTo>
                    <a:pt x="21490" y="15159"/>
                    <a:pt x="21435" y="15120"/>
                    <a:pt x="21435" y="15120"/>
                  </a:cubicBezTo>
                  <a:cubicBezTo>
                    <a:pt x="21380" y="15120"/>
                    <a:pt x="21380" y="15159"/>
                    <a:pt x="21324" y="15120"/>
                  </a:cubicBezTo>
                  <a:cubicBezTo>
                    <a:pt x="21324" y="15120"/>
                    <a:pt x="21269" y="15120"/>
                    <a:pt x="21269" y="15120"/>
                  </a:cubicBezTo>
                  <a:cubicBezTo>
                    <a:pt x="21269" y="15120"/>
                    <a:pt x="21214" y="15120"/>
                    <a:pt x="21214" y="15120"/>
                  </a:cubicBezTo>
                  <a:cubicBezTo>
                    <a:pt x="21214" y="15120"/>
                    <a:pt x="21159" y="15081"/>
                    <a:pt x="21159" y="15041"/>
                  </a:cubicBezTo>
                  <a:cubicBezTo>
                    <a:pt x="21159" y="15041"/>
                    <a:pt x="21214" y="15002"/>
                    <a:pt x="21214" y="15002"/>
                  </a:cubicBezTo>
                  <a:cubicBezTo>
                    <a:pt x="21214" y="14963"/>
                    <a:pt x="21214" y="14963"/>
                    <a:pt x="21269" y="14963"/>
                  </a:cubicBezTo>
                  <a:cubicBezTo>
                    <a:pt x="21324" y="15002"/>
                    <a:pt x="21269" y="15002"/>
                    <a:pt x="21324" y="15002"/>
                  </a:cubicBezTo>
                  <a:cubicBezTo>
                    <a:pt x="21380" y="14963"/>
                    <a:pt x="21435" y="14963"/>
                    <a:pt x="21380" y="14924"/>
                  </a:cubicBezTo>
                  <a:cubicBezTo>
                    <a:pt x="21324" y="14924"/>
                    <a:pt x="21269" y="14924"/>
                    <a:pt x="21269" y="14924"/>
                  </a:cubicBezTo>
                  <a:cubicBezTo>
                    <a:pt x="21269" y="14924"/>
                    <a:pt x="21269" y="14963"/>
                    <a:pt x="21269" y="14963"/>
                  </a:cubicBezTo>
                  <a:cubicBezTo>
                    <a:pt x="21214" y="14963"/>
                    <a:pt x="21214" y="14924"/>
                    <a:pt x="21159" y="14924"/>
                  </a:cubicBezTo>
                  <a:cubicBezTo>
                    <a:pt x="21159" y="14924"/>
                    <a:pt x="21159" y="14924"/>
                    <a:pt x="21104" y="14924"/>
                  </a:cubicBezTo>
                  <a:cubicBezTo>
                    <a:pt x="21049" y="14884"/>
                    <a:pt x="20994" y="14884"/>
                    <a:pt x="21049" y="14884"/>
                  </a:cubicBezTo>
                  <a:cubicBezTo>
                    <a:pt x="21104" y="14884"/>
                    <a:pt x="21104" y="14884"/>
                    <a:pt x="21104" y="14884"/>
                  </a:cubicBezTo>
                  <a:cubicBezTo>
                    <a:pt x="21104" y="14884"/>
                    <a:pt x="21104" y="14845"/>
                    <a:pt x="21104" y="14845"/>
                  </a:cubicBezTo>
                  <a:cubicBezTo>
                    <a:pt x="21159" y="14845"/>
                    <a:pt x="21159" y="14845"/>
                    <a:pt x="21159" y="14845"/>
                  </a:cubicBezTo>
                  <a:cubicBezTo>
                    <a:pt x="21159" y="14845"/>
                    <a:pt x="21159" y="14806"/>
                    <a:pt x="21159" y="14806"/>
                  </a:cubicBezTo>
                  <a:cubicBezTo>
                    <a:pt x="21214" y="14767"/>
                    <a:pt x="21214" y="14767"/>
                    <a:pt x="21159" y="14727"/>
                  </a:cubicBezTo>
                  <a:cubicBezTo>
                    <a:pt x="21104" y="14727"/>
                    <a:pt x="21049" y="14727"/>
                    <a:pt x="21104" y="14688"/>
                  </a:cubicBezTo>
                  <a:cubicBezTo>
                    <a:pt x="21104" y="14688"/>
                    <a:pt x="21159" y="14688"/>
                    <a:pt x="21159" y="14688"/>
                  </a:cubicBezTo>
                  <a:cubicBezTo>
                    <a:pt x="21159" y="14688"/>
                    <a:pt x="21214" y="14727"/>
                    <a:pt x="21214" y="14727"/>
                  </a:cubicBezTo>
                  <a:cubicBezTo>
                    <a:pt x="21214" y="14727"/>
                    <a:pt x="21214" y="14688"/>
                    <a:pt x="21214" y="14649"/>
                  </a:cubicBezTo>
                  <a:cubicBezTo>
                    <a:pt x="21214" y="14649"/>
                    <a:pt x="21214" y="14649"/>
                    <a:pt x="21214" y="14649"/>
                  </a:cubicBezTo>
                  <a:close/>
                  <a:moveTo>
                    <a:pt x="10414" y="6951"/>
                  </a:moveTo>
                  <a:cubicBezTo>
                    <a:pt x="10359" y="6951"/>
                    <a:pt x="10359" y="6951"/>
                    <a:pt x="10359" y="6951"/>
                  </a:cubicBezTo>
                  <a:cubicBezTo>
                    <a:pt x="10414" y="6951"/>
                    <a:pt x="10414" y="6951"/>
                    <a:pt x="10414" y="6951"/>
                  </a:cubicBezTo>
                  <a:close/>
                  <a:moveTo>
                    <a:pt x="10469" y="6951"/>
                  </a:moveTo>
                  <a:cubicBezTo>
                    <a:pt x="10524" y="6991"/>
                    <a:pt x="10635" y="7108"/>
                    <a:pt x="10635" y="6991"/>
                  </a:cubicBezTo>
                  <a:cubicBezTo>
                    <a:pt x="10580" y="6951"/>
                    <a:pt x="10580" y="6951"/>
                    <a:pt x="10580" y="6912"/>
                  </a:cubicBezTo>
                  <a:cubicBezTo>
                    <a:pt x="10524" y="6912"/>
                    <a:pt x="10469" y="6912"/>
                    <a:pt x="10414" y="6951"/>
                  </a:cubicBezTo>
                  <a:cubicBezTo>
                    <a:pt x="10469" y="6951"/>
                    <a:pt x="10469" y="6951"/>
                    <a:pt x="10469" y="6951"/>
                  </a:cubicBezTo>
                  <a:close/>
                  <a:moveTo>
                    <a:pt x="14437" y="19401"/>
                  </a:moveTo>
                  <a:cubicBezTo>
                    <a:pt x="14437" y="19440"/>
                    <a:pt x="14437" y="19440"/>
                    <a:pt x="14492" y="19479"/>
                  </a:cubicBezTo>
                  <a:cubicBezTo>
                    <a:pt x="14492" y="19440"/>
                    <a:pt x="14492" y="19401"/>
                    <a:pt x="14437" y="19361"/>
                  </a:cubicBezTo>
                  <a:cubicBezTo>
                    <a:pt x="14437" y="19361"/>
                    <a:pt x="14437" y="19401"/>
                    <a:pt x="14437" y="19401"/>
                  </a:cubicBezTo>
                  <a:close/>
                  <a:moveTo>
                    <a:pt x="4629" y="10250"/>
                  </a:moveTo>
                  <a:cubicBezTo>
                    <a:pt x="4629" y="10250"/>
                    <a:pt x="4629" y="10172"/>
                    <a:pt x="4573" y="10211"/>
                  </a:cubicBezTo>
                  <a:cubicBezTo>
                    <a:pt x="4573" y="10211"/>
                    <a:pt x="4573" y="10250"/>
                    <a:pt x="4629" y="1025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86" name="Shape 777">
              <a:extLst>
                <a:ext uri="{FF2B5EF4-FFF2-40B4-BE49-F238E27FC236}">
                  <a16:creationId xmlns:a16="http://schemas.microsoft.com/office/drawing/2014/main" id="{2F3CEE10-6F6A-4E25-AC64-B983A844F89E}"/>
                </a:ext>
              </a:extLst>
            </p:cNvPr>
            <p:cNvSpPr/>
            <p:nvPr/>
          </p:nvSpPr>
          <p:spPr>
            <a:xfrm>
              <a:off x="6741345" y="7444273"/>
              <a:ext cx="1422933" cy="991052"/>
            </a:xfrm>
            <a:custGeom>
              <a:avLst/>
              <a:gdLst/>
              <a:ahLst/>
              <a:cxnLst>
                <a:cxn ang="0">
                  <a:pos x="wd2" y="hd2"/>
                </a:cxn>
                <a:cxn ang="5400000">
                  <a:pos x="wd2" y="hd2"/>
                </a:cxn>
                <a:cxn ang="10800000">
                  <a:pos x="wd2" y="hd2"/>
                </a:cxn>
                <a:cxn ang="16200000">
                  <a:pos x="wd2" y="hd2"/>
                </a:cxn>
              </a:cxnLst>
              <a:rect l="0" t="0" r="r" b="b"/>
              <a:pathLst>
                <a:path w="21456" h="21600" extrusionOk="0">
                  <a:moveTo>
                    <a:pt x="21211" y="14872"/>
                  </a:moveTo>
                  <a:cubicBezTo>
                    <a:pt x="21211" y="14518"/>
                    <a:pt x="21211" y="14518"/>
                    <a:pt x="21211" y="14518"/>
                  </a:cubicBezTo>
                  <a:cubicBezTo>
                    <a:pt x="21456" y="14518"/>
                    <a:pt x="21211" y="13810"/>
                    <a:pt x="20965" y="13456"/>
                  </a:cubicBezTo>
                  <a:cubicBezTo>
                    <a:pt x="20720" y="13456"/>
                    <a:pt x="20474" y="13456"/>
                    <a:pt x="20229" y="13456"/>
                  </a:cubicBezTo>
                  <a:cubicBezTo>
                    <a:pt x="20229" y="13810"/>
                    <a:pt x="19983" y="13810"/>
                    <a:pt x="19983" y="13810"/>
                  </a:cubicBezTo>
                  <a:cubicBezTo>
                    <a:pt x="19983" y="13810"/>
                    <a:pt x="19738" y="13810"/>
                    <a:pt x="19738" y="13810"/>
                  </a:cubicBezTo>
                  <a:cubicBezTo>
                    <a:pt x="19738" y="14164"/>
                    <a:pt x="19738" y="14164"/>
                    <a:pt x="19738" y="14164"/>
                  </a:cubicBezTo>
                  <a:cubicBezTo>
                    <a:pt x="19492" y="14164"/>
                    <a:pt x="19492" y="13810"/>
                    <a:pt x="19247" y="13810"/>
                  </a:cubicBezTo>
                  <a:cubicBezTo>
                    <a:pt x="19247" y="14164"/>
                    <a:pt x="19247" y="14164"/>
                    <a:pt x="19247" y="14164"/>
                  </a:cubicBezTo>
                  <a:cubicBezTo>
                    <a:pt x="19001" y="14518"/>
                    <a:pt x="18511" y="14164"/>
                    <a:pt x="18265" y="13810"/>
                  </a:cubicBezTo>
                  <a:cubicBezTo>
                    <a:pt x="18265" y="13810"/>
                    <a:pt x="18265" y="13456"/>
                    <a:pt x="18265" y="13456"/>
                  </a:cubicBezTo>
                  <a:cubicBezTo>
                    <a:pt x="18020" y="13456"/>
                    <a:pt x="18020" y="13456"/>
                    <a:pt x="18020" y="13456"/>
                  </a:cubicBezTo>
                  <a:cubicBezTo>
                    <a:pt x="17774" y="13102"/>
                    <a:pt x="18020" y="12748"/>
                    <a:pt x="17774" y="12748"/>
                  </a:cubicBezTo>
                  <a:cubicBezTo>
                    <a:pt x="17774" y="12393"/>
                    <a:pt x="18020" y="12748"/>
                    <a:pt x="17774" y="12039"/>
                  </a:cubicBezTo>
                  <a:cubicBezTo>
                    <a:pt x="17774" y="11685"/>
                    <a:pt x="17774" y="11685"/>
                    <a:pt x="17774" y="11331"/>
                  </a:cubicBezTo>
                  <a:cubicBezTo>
                    <a:pt x="17774" y="10977"/>
                    <a:pt x="17774" y="10623"/>
                    <a:pt x="17774" y="10623"/>
                  </a:cubicBezTo>
                  <a:cubicBezTo>
                    <a:pt x="17774" y="10269"/>
                    <a:pt x="18020" y="9915"/>
                    <a:pt x="17774" y="9561"/>
                  </a:cubicBezTo>
                  <a:cubicBezTo>
                    <a:pt x="17774" y="9561"/>
                    <a:pt x="18020" y="9207"/>
                    <a:pt x="18020" y="8852"/>
                  </a:cubicBezTo>
                  <a:cubicBezTo>
                    <a:pt x="18020" y="8498"/>
                    <a:pt x="18020" y="8498"/>
                    <a:pt x="18020" y="8144"/>
                  </a:cubicBezTo>
                  <a:cubicBezTo>
                    <a:pt x="18020" y="8144"/>
                    <a:pt x="18020" y="8144"/>
                    <a:pt x="18020" y="7790"/>
                  </a:cubicBezTo>
                  <a:cubicBezTo>
                    <a:pt x="18020" y="7082"/>
                    <a:pt x="17774" y="6728"/>
                    <a:pt x="17774" y="6374"/>
                  </a:cubicBezTo>
                  <a:cubicBezTo>
                    <a:pt x="17529" y="6020"/>
                    <a:pt x="17529" y="6020"/>
                    <a:pt x="17283" y="5666"/>
                  </a:cubicBezTo>
                  <a:cubicBezTo>
                    <a:pt x="17283" y="5666"/>
                    <a:pt x="17283" y="5311"/>
                    <a:pt x="17038" y="5311"/>
                  </a:cubicBezTo>
                  <a:cubicBezTo>
                    <a:pt x="17038" y="4957"/>
                    <a:pt x="16792" y="4957"/>
                    <a:pt x="16792" y="4603"/>
                  </a:cubicBezTo>
                  <a:cubicBezTo>
                    <a:pt x="16792" y="4603"/>
                    <a:pt x="16547" y="4249"/>
                    <a:pt x="16547" y="4249"/>
                  </a:cubicBezTo>
                  <a:cubicBezTo>
                    <a:pt x="16547" y="4249"/>
                    <a:pt x="16547" y="3895"/>
                    <a:pt x="16547" y="3895"/>
                  </a:cubicBezTo>
                  <a:cubicBezTo>
                    <a:pt x="16547" y="3895"/>
                    <a:pt x="16547" y="3895"/>
                    <a:pt x="16301" y="3895"/>
                  </a:cubicBezTo>
                  <a:cubicBezTo>
                    <a:pt x="16301" y="3541"/>
                    <a:pt x="16301" y="3541"/>
                    <a:pt x="16301" y="3541"/>
                  </a:cubicBezTo>
                  <a:cubicBezTo>
                    <a:pt x="16056" y="3187"/>
                    <a:pt x="16056" y="2833"/>
                    <a:pt x="15811" y="2479"/>
                  </a:cubicBezTo>
                  <a:cubicBezTo>
                    <a:pt x="16056" y="2479"/>
                    <a:pt x="15811" y="2125"/>
                    <a:pt x="15811" y="2125"/>
                  </a:cubicBezTo>
                  <a:cubicBezTo>
                    <a:pt x="15811" y="2125"/>
                    <a:pt x="15811" y="2125"/>
                    <a:pt x="15811" y="2125"/>
                  </a:cubicBezTo>
                  <a:cubicBezTo>
                    <a:pt x="15811" y="2125"/>
                    <a:pt x="15565" y="1416"/>
                    <a:pt x="15565" y="1416"/>
                  </a:cubicBezTo>
                  <a:cubicBezTo>
                    <a:pt x="15811" y="1416"/>
                    <a:pt x="15565" y="1062"/>
                    <a:pt x="15565" y="1062"/>
                  </a:cubicBezTo>
                  <a:cubicBezTo>
                    <a:pt x="15565" y="1062"/>
                    <a:pt x="15320" y="708"/>
                    <a:pt x="15320" y="708"/>
                  </a:cubicBezTo>
                  <a:cubicBezTo>
                    <a:pt x="15320" y="708"/>
                    <a:pt x="15320" y="708"/>
                    <a:pt x="15320" y="708"/>
                  </a:cubicBezTo>
                  <a:cubicBezTo>
                    <a:pt x="15320" y="708"/>
                    <a:pt x="15074" y="354"/>
                    <a:pt x="15074" y="354"/>
                  </a:cubicBezTo>
                  <a:cubicBezTo>
                    <a:pt x="15320" y="354"/>
                    <a:pt x="15074" y="354"/>
                    <a:pt x="15074" y="354"/>
                  </a:cubicBezTo>
                  <a:cubicBezTo>
                    <a:pt x="15074" y="354"/>
                    <a:pt x="15074" y="354"/>
                    <a:pt x="15074" y="354"/>
                  </a:cubicBezTo>
                  <a:cubicBezTo>
                    <a:pt x="15074" y="0"/>
                    <a:pt x="14829" y="0"/>
                    <a:pt x="14583" y="0"/>
                  </a:cubicBezTo>
                  <a:cubicBezTo>
                    <a:pt x="14338" y="0"/>
                    <a:pt x="13847" y="354"/>
                    <a:pt x="13601" y="354"/>
                  </a:cubicBezTo>
                  <a:cubicBezTo>
                    <a:pt x="13601" y="354"/>
                    <a:pt x="13601" y="1062"/>
                    <a:pt x="13356" y="1062"/>
                  </a:cubicBezTo>
                  <a:cubicBezTo>
                    <a:pt x="13356" y="1416"/>
                    <a:pt x="13111" y="1416"/>
                    <a:pt x="12865" y="1416"/>
                  </a:cubicBezTo>
                  <a:cubicBezTo>
                    <a:pt x="12620" y="1416"/>
                    <a:pt x="12129" y="1416"/>
                    <a:pt x="11883" y="1770"/>
                  </a:cubicBezTo>
                  <a:cubicBezTo>
                    <a:pt x="11638" y="1770"/>
                    <a:pt x="11392" y="1770"/>
                    <a:pt x="11392" y="1770"/>
                  </a:cubicBezTo>
                  <a:cubicBezTo>
                    <a:pt x="10901" y="2125"/>
                    <a:pt x="10901" y="3187"/>
                    <a:pt x="10411" y="2479"/>
                  </a:cubicBezTo>
                  <a:cubicBezTo>
                    <a:pt x="10411" y="2479"/>
                    <a:pt x="10165" y="2125"/>
                    <a:pt x="10165" y="2125"/>
                  </a:cubicBezTo>
                  <a:cubicBezTo>
                    <a:pt x="10165" y="2125"/>
                    <a:pt x="9920" y="2125"/>
                    <a:pt x="9920" y="1770"/>
                  </a:cubicBezTo>
                  <a:cubicBezTo>
                    <a:pt x="9920" y="1770"/>
                    <a:pt x="9674" y="1416"/>
                    <a:pt x="9429" y="1416"/>
                  </a:cubicBezTo>
                  <a:cubicBezTo>
                    <a:pt x="9183" y="1416"/>
                    <a:pt x="8938" y="1770"/>
                    <a:pt x="8692" y="1770"/>
                  </a:cubicBezTo>
                  <a:cubicBezTo>
                    <a:pt x="8692" y="1416"/>
                    <a:pt x="8447" y="1416"/>
                    <a:pt x="8447" y="1416"/>
                  </a:cubicBezTo>
                  <a:cubicBezTo>
                    <a:pt x="8201" y="1416"/>
                    <a:pt x="8201" y="1416"/>
                    <a:pt x="8201" y="1416"/>
                  </a:cubicBezTo>
                  <a:cubicBezTo>
                    <a:pt x="8201" y="1416"/>
                    <a:pt x="7956" y="1416"/>
                    <a:pt x="7956" y="1416"/>
                  </a:cubicBezTo>
                  <a:cubicBezTo>
                    <a:pt x="7956" y="1062"/>
                    <a:pt x="7711" y="1062"/>
                    <a:pt x="7465" y="1416"/>
                  </a:cubicBezTo>
                  <a:cubicBezTo>
                    <a:pt x="7465" y="1416"/>
                    <a:pt x="7220" y="1416"/>
                    <a:pt x="7220" y="1416"/>
                  </a:cubicBezTo>
                  <a:cubicBezTo>
                    <a:pt x="6974" y="1416"/>
                    <a:pt x="6974" y="1062"/>
                    <a:pt x="6729" y="1062"/>
                  </a:cubicBezTo>
                  <a:cubicBezTo>
                    <a:pt x="6729" y="1062"/>
                    <a:pt x="6729" y="708"/>
                    <a:pt x="6483" y="708"/>
                  </a:cubicBezTo>
                  <a:cubicBezTo>
                    <a:pt x="6483" y="708"/>
                    <a:pt x="6483" y="1062"/>
                    <a:pt x="6483" y="1062"/>
                  </a:cubicBezTo>
                  <a:cubicBezTo>
                    <a:pt x="6238" y="1062"/>
                    <a:pt x="6238" y="1416"/>
                    <a:pt x="6238" y="1416"/>
                  </a:cubicBezTo>
                  <a:cubicBezTo>
                    <a:pt x="6238" y="1416"/>
                    <a:pt x="5992" y="1062"/>
                    <a:pt x="5992" y="1062"/>
                  </a:cubicBezTo>
                  <a:cubicBezTo>
                    <a:pt x="5992" y="1062"/>
                    <a:pt x="5992" y="1416"/>
                    <a:pt x="5992" y="1416"/>
                  </a:cubicBezTo>
                  <a:cubicBezTo>
                    <a:pt x="5992" y="1416"/>
                    <a:pt x="5747" y="1770"/>
                    <a:pt x="5747" y="1770"/>
                  </a:cubicBezTo>
                  <a:cubicBezTo>
                    <a:pt x="5747" y="1770"/>
                    <a:pt x="5747" y="1770"/>
                    <a:pt x="5747" y="1770"/>
                  </a:cubicBezTo>
                  <a:cubicBezTo>
                    <a:pt x="5747" y="1770"/>
                    <a:pt x="5747" y="2125"/>
                    <a:pt x="5747" y="2125"/>
                  </a:cubicBezTo>
                  <a:cubicBezTo>
                    <a:pt x="5501" y="2125"/>
                    <a:pt x="5501" y="2125"/>
                    <a:pt x="5501" y="2125"/>
                  </a:cubicBezTo>
                  <a:cubicBezTo>
                    <a:pt x="5256" y="2479"/>
                    <a:pt x="5256" y="2479"/>
                    <a:pt x="5011" y="2479"/>
                  </a:cubicBezTo>
                  <a:cubicBezTo>
                    <a:pt x="5011" y="2479"/>
                    <a:pt x="5011" y="2125"/>
                    <a:pt x="4765" y="2479"/>
                  </a:cubicBezTo>
                  <a:cubicBezTo>
                    <a:pt x="5011" y="2479"/>
                    <a:pt x="4765" y="2479"/>
                    <a:pt x="4765" y="2479"/>
                  </a:cubicBezTo>
                  <a:cubicBezTo>
                    <a:pt x="4765" y="2479"/>
                    <a:pt x="4520" y="2479"/>
                    <a:pt x="4520" y="2833"/>
                  </a:cubicBezTo>
                  <a:cubicBezTo>
                    <a:pt x="4520" y="2833"/>
                    <a:pt x="4520" y="3187"/>
                    <a:pt x="4274" y="3187"/>
                  </a:cubicBezTo>
                  <a:cubicBezTo>
                    <a:pt x="4274" y="3187"/>
                    <a:pt x="4274" y="3187"/>
                    <a:pt x="4029" y="3541"/>
                  </a:cubicBezTo>
                  <a:cubicBezTo>
                    <a:pt x="3783" y="3541"/>
                    <a:pt x="4029" y="3895"/>
                    <a:pt x="3783" y="4249"/>
                  </a:cubicBezTo>
                  <a:cubicBezTo>
                    <a:pt x="3783" y="4249"/>
                    <a:pt x="3783" y="4249"/>
                    <a:pt x="3783" y="4603"/>
                  </a:cubicBezTo>
                  <a:cubicBezTo>
                    <a:pt x="3538" y="4603"/>
                    <a:pt x="3538" y="4957"/>
                    <a:pt x="3538" y="4957"/>
                  </a:cubicBezTo>
                  <a:cubicBezTo>
                    <a:pt x="3538" y="5311"/>
                    <a:pt x="3538" y="5311"/>
                    <a:pt x="3538" y="5311"/>
                  </a:cubicBezTo>
                  <a:cubicBezTo>
                    <a:pt x="3292" y="5666"/>
                    <a:pt x="3292" y="5666"/>
                    <a:pt x="3292" y="5666"/>
                  </a:cubicBezTo>
                  <a:cubicBezTo>
                    <a:pt x="3047" y="6020"/>
                    <a:pt x="3292" y="6020"/>
                    <a:pt x="3047" y="6374"/>
                  </a:cubicBezTo>
                  <a:cubicBezTo>
                    <a:pt x="3047" y="6374"/>
                    <a:pt x="3047" y="6728"/>
                    <a:pt x="3047" y="6728"/>
                  </a:cubicBezTo>
                  <a:cubicBezTo>
                    <a:pt x="3047" y="6728"/>
                    <a:pt x="2801" y="6728"/>
                    <a:pt x="2801" y="6728"/>
                  </a:cubicBezTo>
                  <a:cubicBezTo>
                    <a:pt x="2801" y="7082"/>
                    <a:pt x="2801" y="7082"/>
                    <a:pt x="2801" y="7436"/>
                  </a:cubicBezTo>
                  <a:cubicBezTo>
                    <a:pt x="2801" y="7436"/>
                    <a:pt x="2801" y="7436"/>
                    <a:pt x="2801" y="7436"/>
                  </a:cubicBezTo>
                  <a:cubicBezTo>
                    <a:pt x="2801" y="7436"/>
                    <a:pt x="2556" y="7790"/>
                    <a:pt x="2556" y="7790"/>
                  </a:cubicBezTo>
                  <a:cubicBezTo>
                    <a:pt x="2556" y="7790"/>
                    <a:pt x="2311" y="7790"/>
                    <a:pt x="2311" y="7790"/>
                  </a:cubicBezTo>
                  <a:cubicBezTo>
                    <a:pt x="2311" y="8144"/>
                    <a:pt x="2311" y="8498"/>
                    <a:pt x="2311" y="8852"/>
                  </a:cubicBezTo>
                  <a:cubicBezTo>
                    <a:pt x="2311" y="8852"/>
                    <a:pt x="2311" y="8852"/>
                    <a:pt x="2311" y="8852"/>
                  </a:cubicBezTo>
                  <a:cubicBezTo>
                    <a:pt x="2311" y="8852"/>
                    <a:pt x="2065" y="8852"/>
                    <a:pt x="2065" y="8852"/>
                  </a:cubicBezTo>
                  <a:cubicBezTo>
                    <a:pt x="2065" y="9207"/>
                    <a:pt x="2065" y="9207"/>
                    <a:pt x="2065" y="9207"/>
                  </a:cubicBezTo>
                  <a:cubicBezTo>
                    <a:pt x="1820" y="9561"/>
                    <a:pt x="1820" y="9561"/>
                    <a:pt x="1574" y="9561"/>
                  </a:cubicBezTo>
                  <a:cubicBezTo>
                    <a:pt x="1574" y="9561"/>
                    <a:pt x="1329" y="9561"/>
                    <a:pt x="1329" y="9561"/>
                  </a:cubicBezTo>
                  <a:cubicBezTo>
                    <a:pt x="1083" y="9561"/>
                    <a:pt x="1083" y="9915"/>
                    <a:pt x="1083" y="9915"/>
                  </a:cubicBezTo>
                  <a:cubicBezTo>
                    <a:pt x="838" y="10269"/>
                    <a:pt x="838" y="10269"/>
                    <a:pt x="592" y="9915"/>
                  </a:cubicBezTo>
                  <a:cubicBezTo>
                    <a:pt x="592" y="9915"/>
                    <a:pt x="101" y="9915"/>
                    <a:pt x="101" y="10269"/>
                  </a:cubicBezTo>
                  <a:cubicBezTo>
                    <a:pt x="-144" y="10269"/>
                    <a:pt x="101" y="10623"/>
                    <a:pt x="347" y="10977"/>
                  </a:cubicBezTo>
                  <a:cubicBezTo>
                    <a:pt x="347" y="11331"/>
                    <a:pt x="592" y="11331"/>
                    <a:pt x="838" y="11685"/>
                  </a:cubicBezTo>
                  <a:cubicBezTo>
                    <a:pt x="838" y="11685"/>
                    <a:pt x="838" y="12039"/>
                    <a:pt x="1083" y="12039"/>
                  </a:cubicBezTo>
                  <a:cubicBezTo>
                    <a:pt x="1083" y="12039"/>
                    <a:pt x="1083" y="11685"/>
                    <a:pt x="1083" y="12039"/>
                  </a:cubicBezTo>
                  <a:cubicBezTo>
                    <a:pt x="1329" y="12039"/>
                    <a:pt x="1083" y="12393"/>
                    <a:pt x="1083" y="12393"/>
                  </a:cubicBezTo>
                  <a:cubicBezTo>
                    <a:pt x="1083" y="12748"/>
                    <a:pt x="1083" y="12748"/>
                    <a:pt x="1083" y="12748"/>
                  </a:cubicBezTo>
                  <a:cubicBezTo>
                    <a:pt x="1083" y="12748"/>
                    <a:pt x="1083" y="13102"/>
                    <a:pt x="1083" y="13102"/>
                  </a:cubicBezTo>
                  <a:cubicBezTo>
                    <a:pt x="1083" y="13456"/>
                    <a:pt x="1574" y="13810"/>
                    <a:pt x="1574" y="13810"/>
                  </a:cubicBezTo>
                  <a:cubicBezTo>
                    <a:pt x="1820" y="14164"/>
                    <a:pt x="1820" y="14164"/>
                    <a:pt x="1820" y="14164"/>
                  </a:cubicBezTo>
                  <a:cubicBezTo>
                    <a:pt x="1820" y="14164"/>
                    <a:pt x="1820" y="14164"/>
                    <a:pt x="2065" y="14164"/>
                  </a:cubicBezTo>
                  <a:cubicBezTo>
                    <a:pt x="2065" y="14164"/>
                    <a:pt x="2065" y="14164"/>
                    <a:pt x="2065" y="14164"/>
                  </a:cubicBezTo>
                  <a:cubicBezTo>
                    <a:pt x="2311" y="14164"/>
                    <a:pt x="2311" y="14518"/>
                    <a:pt x="2311" y="14518"/>
                  </a:cubicBezTo>
                  <a:cubicBezTo>
                    <a:pt x="2556" y="14518"/>
                    <a:pt x="2556" y="14518"/>
                    <a:pt x="2556" y="14518"/>
                  </a:cubicBezTo>
                  <a:cubicBezTo>
                    <a:pt x="2801" y="14872"/>
                    <a:pt x="2801" y="14872"/>
                    <a:pt x="2556" y="14872"/>
                  </a:cubicBezTo>
                  <a:cubicBezTo>
                    <a:pt x="2556" y="15226"/>
                    <a:pt x="2556" y="15226"/>
                    <a:pt x="2556" y="15226"/>
                  </a:cubicBezTo>
                  <a:cubicBezTo>
                    <a:pt x="2556" y="15580"/>
                    <a:pt x="2556" y="15226"/>
                    <a:pt x="2556" y="15580"/>
                  </a:cubicBezTo>
                  <a:cubicBezTo>
                    <a:pt x="2556" y="15580"/>
                    <a:pt x="2801" y="15580"/>
                    <a:pt x="2801" y="15934"/>
                  </a:cubicBezTo>
                  <a:cubicBezTo>
                    <a:pt x="3047" y="16289"/>
                    <a:pt x="2556" y="15934"/>
                    <a:pt x="2556" y="15934"/>
                  </a:cubicBezTo>
                  <a:cubicBezTo>
                    <a:pt x="2311" y="16289"/>
                    <a:pt x="2556" y="16289"/>
                    <a:pt x="2801" y="16289"/>
                  </a:cubicBezTo>
                  <a:cubicBezTo>
                    <a:pt x="3047" y="16643"/>
                    <a:pt x="3047" y="16997"/>
                    <a:pt x="3292" y="16997"/>
                  </a:cubicBezTo>
                  <a:cubicBezTo>
                    <a:pt x="3538" y="16997"/>
                    <a:pt x="3783" y="16643"/>
                    <a:pt x="4029" y="16997"/>
                  </a:cubicBezTo>
                  <a:cubicBezTo>
                    <a:pt x="4029" y="17351"/>
                    <a:pt x="4029" y="17705"/>
                    <a:pt x="4274" y="17705"/>
                  </a:cubicBezTo>
                  <a:cubicBezTo>
                    <a:pt x="4520" y="17705"/>
                    <a:pt x="4520" y="16643"/>
                    <a:pt x="5011" y="16643"/>
                  </a:cubicBezTo>
                  <a:cubicBezTo>
                    <a:pt x="5256" y="16643"/>
                    <a:pt x="5256" y="16997"/>
                    <a:pt x="5256" y="16997"/>
                  </a:cubicBezTo>
                  <a:cubicBezTo>
                    <a:pt x="5501" y="17351"/>
                    <a:pt x="5501" y="16997"/>
                    <a:pt x="5747" y="17351"/>
                  </a:cubicBezTo>
                  <a:cubicBezTo>
                    <a:pt x="5747" y="17705"/>
                    <a:pt x="5256" y="17351"/>
                    <a:pt x="5256" y="17351"/>
                  </a:cubicBezTo>
                  <a:cubicBezTo>
                    <a:pt x="5256" y="17351"/>
                    <a:pt x="5256" y="17705"/>
                    <a:pt x="5256" y="17705"/>
                  </a:cubicBezTo>
                  <a:cubicBezTo>
                    <a:pt x="5011" y="17705"/>
                    <a:pt x="5011" y="17705"/>
                    <a:pt x="5011" y="18059"/>
                  </a:cubicBezTo>
                  <a:cubicBezTo>
                    <a:pt x="5011" y="18059"/>
                    <a:pt x="5256" y="18413"/>
                    <a:pt x="5256" y="18413"/>
                  </a:cubicBezTo>
                  <a:cubicBezTo>
                    <a:pt x="5501" y="18767"/>
                    <a:pt x="5501" y="18767"/>
                    <a:pt x="5501" y="19121"/>
                  </a:cubicBezTo>
                  <a:cubicBezTo>
                    <a:pt x="5747" y="19121"/>
                    <a:pt x="6238" y="19475"/>
                    <a:pt x="6238" y="19830"/>
                  </a:cubicBezTo>
                  <a:cubicBezTo>
                    <a:pt x="6238" y="19830"/>
                    <a:pt x="5992" y="19830"/>
                    <a:pt x="5992" y="20184"/>
                  </a:cubicBezTo>
                  <a:cubicBezTo>
                    <a:pt x="5992" y="20184"/>
                    <a:pt x="5992" y="20184"/>
                    <a:pt x="5992" y="20538"/>
                  </a:cubicBezTo>
                  <a:cubicBezTo>
                    <a:pt x="5992" y="20892"/>
                    <a:pt x="5992" y="20892"/>
                    <a:pt x="6238" y="20892"/>
                  </a:cubicBezTo>
                  <a:cubicBezTo>
                    <a:pt x="6483" y="20538"/>
                    <a:pt x="6729" y="20538"/>
                    <a:pt x="7220" y="20538"/>
                  </a:cubicBezTo>
                  <a:cubicBezTo>
                    <a:pt x="7465" y="20538"/>
                    <a:pt x="7465" y="20892"/>
                    <a:pt x="7711" y="20892"/>
                  </a:cubicBezTo>
                  <a:cubicBezTo>
                    <a:pt x="7956" y="20892"/>
                    <a:pt x="7956" y="20892"/>
                    <a:pt x="8201" y="20892"/>
                  </a:cubicBezTo>
                  <a:cubicBezTo>
                    <a:pt x="8692" y="20892"/>
                    <a:pt x="8938" y="21246"/>
                    <a:pt x="9183" y="21246"/>
                  </a:cubicBezTo>
                  <a:cubicBezTo>
                    <a:pt x="9429" y="21246"/>
                    <a:pt x="9429" y="20892"/>
                    <a:pt x="9674" y="20892"/>
                  </a:cubicBezTo>
                  <a:cubicBezTo>
                    <a:pt x="9920" y="20892"/>
                    <a:pt x="10165" y="21246"/>
                    <a:pt x="10411" y="21246"/>
                  </a:cubicBezTo>
                  <a:cubicBezTo>
                    <a:pt x="10656" y="21246"/>
                    <a:pt x="11147" y="21246"/>
                    <a:pt x="11392" y="21246"/>
                  </a:cubicBezTo>
                  <a:cubicBezTo>
                    <a:pt x="11638" y="21600"/>
                    <a:pt x="11883" y="21600"/>
                    <a:pt x="11883" y="21600"/>
                  </a:cubicBezTo>
                  <a:cubicBezTo>
                    <a:pt x="12129" y="21600"/>
                    <a:pt x="12129" y="21246"/>
                    <a:pt x="12374" y="21246"/>
                  </a:cubicBezTo>
                  <a:cubicBezTo>
                    <a:pt x="12374" y="21246"/>
                    <a:pt x="12374" y="21246"/>
                    <a:pt x="12620" y="21246"/>
                  </a:cubicBezTo>
                  <a:cubicBezTo>
                    <a:pt x="12865" y="20892"/>
                    <a:pt x="12865" y="20538"/>
                    <a:pt x="13111" y="20184"/>
                  </a:cubicBezTo>
                  <a:cubicBezTo>
                    <a:pt x="13601" y="19830"/>
                    <a:pt x="14092" y="19830"/>
                    <a:pt x="14583" y="19475"/>
                  </a:cubicBezTo>
                  <a:cubicBezTo>
                    <a:pt x="15074" y="19475"/>
                    <a:pt x="15320" y="19121"/>
                    <a:pt x="15811" y="19475"/>
                  </a:cubicBezTo>
                  <a:cubicBezTo>
                    <a:pt x="15811" y="19475"/>
                    <a:pt x="16056" y="19830"/>
                    <a:pt x="16056" y="19830"/>
                  </a:cubicBezTo>
                  <a:cubicBezTo>
                    <a:pt x="16056" y="19830"/>
                    <a:pt x="16056" y="19830"/>
                    <a:pt x="16301" y="19830"/>
                  </a:cubicBezTo>
                  <a:cubicBezTo>
                    <a:pt x="16301" y="19830"/>
                    <a:pt x="16547" y="19830"/>
                    <a:pt x="16547" y="19830"/>
                  </a:cubicBezTo>
                  <a:cubicBezTo>
                    <a:pt x="16792" y="19830"/>
                    <a:pt x="16792" y="19830"/>
                    <a:pt x="16792" y="20184"/>
                  </a:cubicBezTo>
                  <a:cubicBezTo>
                    <a:pt x="17038" y="20184"/>
                    <a:pt x="16792" y="20184"/>
                    <a:pt x="17038" y="20184"/>
                  </a:cubicBezTo>
                  <a:cubicBezTo>
                    <a:pt x="17283" y="20184"/>
                    <a:pt x="17283" y="20184"/>
                    <a:pt x="17283" y="20184"/>
                  </a:cubicBezTo>
                  <a:cubicBezTo>
                    <a:pt x="17529" y="20184"/>
                    <a:pt x="17529" y="20538"/>
                    <a:pt x="17529" y="20538"/>
                  </a:cubicBezTo>
                  <a:cubicBezTo>
                    <a:pt x="17529" y="20892"/>
                    <a:pt x="17774" y="20892"/>
                    <a:pt x="17774" y="20892"/>
                  </a:cubicBezTo>
                  <a:cubicBezTo>
                    <a:pt x="18020" y="21246"/>
                    <a:pt x="18265" y="21246"/>
                    <a:pt x="18511" y="21246"/>
                  </a:cubicBezTo>
                  <a:cubicBezTo>
                    <a:pt x="19001" y="21246"/>
                    <a:pt x="18756" y="21246"/>
                    <a:pt x="19001" y="20892"/>
                  </a:cubicBezTo>
                  <a:cubicBezTo>
                    <a:pt x="19001" y="20538"/>
                    <a:pt x="19001" y="20184"/>
                    <a:pt x="19001" y="19830"/>
                  </a:cubicBezTo>
                  <a:cubicBezTo>
                    <a:pt x="19001" y="19830"/>
                    <a:pt x="18756" y="19121"/>
                    <a:pt x="19001" y="19121"/>
                  </a:cubicBezTo>
                  <a:cubicBezTo>
                    <a:pt x="19001" y="19121"/>
                    <a:pt x="19001" y="18767"/>
                    <a:pt x="19001" y="18767"/>
                  </a:cubicBezTo>
                  <a:cubicBezTo>
                    <a:pt x="19001" y="18413"/>
                    <a:pt x="19001" y="18413"/>
                    <a:pt x="19001" y="18413"/>
                  </a:cubicBezTo>
                  <a:cubicBezTo>
                    <a:pt x="19247" y="18059"/>
                    <a:pt x="19492" y="17705"/>
                    <a:pt x="19738" y="17351"/>
                  </a:cubicBezTo>
                  <a:cubicBezTo>
                    <a:pt x="19492" y="17351"/>
                    <a:pt x="19247" y="17705"/>
                    <a:pt x="19247" y="18059"/>
                  </a:cubicBezTo>
                  <a:cubicBezTo>
                    <a:pt x="19247" y="17705"/>
                    <a:pt x="19247" y="17351"/>
                    <a:pt x="19247" y="17351"/>
                  </a:cubicBezTo>
                  <a:cubicBezTo>
                    <a:pt x="19247" y="17351"/>
                    <a:pt x="19247" y="17351"/>
                    <a:pt x="19247" y="17351"/>
                  </a:cubicBezTo>
                  <a:cubicBezTo>
                    <a:pt x="19247" y="17351"/>
                    <a:pt x="19247" y="16997"/>
                    <a:pt x="19247" y="16997"/>
                  </a:cubicBezTo>
                  <a:cubicBezTo>
                    <a:pt x="19247" y="17351"/>
                    <a:pt x="19247" y="17351"/>
                    <a:pt x="19247" y="17351"/>
                  </a:cubicBezTo>
                  <a:cubicBezTo>
                    <a:pt x="19492" y="16997"/>
                    <a:pt x="19738" y="16997"/>
                    <a:pt x="19738" y="16997"/>
                  </a:cubicBezTo>
                  <a:cubicBezTo>
                    <a:pt x="19738" y="16997"/>
                    <a:pt x="19738" y="16997"/>
                    <a:pt x="19738" y="16997"/>
                  </a:cubicBezTo>
                  <a:cubicBezTo>
                    <a:pt x="19983" y="16997"/>
                    <a:pt x="19738" y="16643"/>
                    <a:pt x="19492" y="16643"/>
                  </a:cubicBezTo>
                  <a:cubicBezTo>
                    <a:pt x="19738" y="16997"/>
                    <a:pt x="19247" y="17351"/>
                    <a:pt x="19247" y="16997"/>
                  </a:cubicBezTo>
                  <a:cubicBezTo>
                    <a:pt x="19247" y="16997"/>
                    <a:pt x="19247" y="16997"/>
                    <a:pt x="19247" y="16997"/>
                  </a:cubicBezTo>
                  <a:cubicBezTo>
                    <a:pt x="19247" y="16643"/>
                    <a:pt x="19492" y="16643"/>
                    <a:pt x="19738" y="16643"/>
                  </a:cubicBezTo>
                  <a:cubicBezTo>
                    <a:pt x="19738" y="16289"/>
                    <a:pt x="19738" y="16289"/>
                    <a:pt x="19738" y="16289"/>
                  </a:cubicBezTo>
                  <a:cubicBezTo>
                    <a:pt x="19738" y="16289"/>
                    <a:pt x="19738" y="16289"/>
                    <a:pt x="19738" y="16289"/>
                  </a:cubicBezTo>
                  <a:cubicBezTo>
                    <a:pt x="19492" y="15934"/>
                    <a:pt x="19492" y="15934"/>
                    <a:pt x="19492" y="15934"/>
                  </a:cubicBezTo>
                  <a:cubicBezTo>
                    <a:pt x="19492" y="15580"/>
                    <a:pt x="19492" y="15580"/>
                    <a:pt x="19492" y="15580"/>
                  </a:cubicBezTo>
                  <a:cubicBezTo>
                    <a:pt x="19492" y="15580"/>
                    <a:pt x="19738" y="15226"/>
                    <a:pt x="19738" y="15580"/>
                  </a:cubicBezTo>
                  <a:cubicBezTo>
                    <a:pt x="19983" y="15226"/>
                    <a:pt x="19983" y="15580"/>
                    <a:pt x="19983" y="15580"/>
                  </a:cubicBezTo>
                  <a:cubicBezTo>
                    <a:pt x="19983" y="15580"/>
                    <a:pt x="19983" y="15934"/>
                    <a:pt x="19983" y="15934"/>
                  </a:cubicBezTo>
                  <a:cubicBezTo>
                    <a:pt x="19983" y="15934"/>
                    <a:pt x="19983" y="16289"/>
                    <a:pt x="19983" y="16289"/>
                  </a:cubicBezTo>
                  <a:cubicBezTo>
                    <a:pt x="19983" y="16289"/>
                    <a:pt x="19983" y="16289"/>
                    <a:pt x="19983" y="16289"/>
                  </a:cubicBezTo>
                  <a:cubicBezTo>
                    <a:pt x="19983" y="16289"/>
                    <a:pt x="19983" y="15934"/>
                    <a:pt x="19983" y="15934"/>
                  </a:cubicBezTo>
                  <a:cubicBezTo>
                    <a:pt x="20229" y="16289"/>
                    <a:pt x="19983" y="16643"/>
                    <a:pt x="19738" y="16643"/>
                  </a:cubicBezTo>
                  <a:cubicBezTo>
                    <a:pt x="19738" y="16643"/>
                    <a:pt x="19738" y="16643"/>
                    <a:pt x="19738" y="16997"/>
                  </a:cubicBezTo>
                  <a:cubicBezTo>
                    <a:pt x="19983" y="16643"/>
                    <a:pt x="20229" y="16289"/>
                    <a:pt x="20474" y="16289"/>
                  </a:cubicBezTo>
                  <a:cubicBezTo>
                    <a:pt x="20474" y="16289"/>
                    <a:pt x="20965" y="16289"/>
                    <a:pt x="20965" y="16289"/>
                  </a:cubicBezTo>
                  <a:cubicBezTo>
                    <a:pt x="21456" y="15934"/>
                    <a:pt x="21211" y="15226"/>
                    <a:pt x="21456" y="14872"/>
                  </a:cubicBezTo>
                  <a:cubicBezTo>
                    <a:pt x="21456" y="14872"/>
                    <a:pt x="21456" y="14872"/>
                    <a:pt x="21211" y="14872"/>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87" name="Shape 778">
              <a:extLst>
                <a:ext uri="{FF2B5EF4-FFF2-40B4-BE49-F238E27FC236}">
                  <a16:creationId xmlns:a16="http://schemas.microsoft.com/office/drawing/2014/main" id="{5CD2D13D-8D98-453C-AFDE-D3E51714040C}"/>
                </a:ext>
              </a:extLst>
            </p:cNvPr>
            <p:cNvSpPr/>
            <p:nvPr/>
          </p:nvSpPr>
          <p:spPr>
            <a:xfrm>
              <a:off x="2264026" y="8742891"/>
              <a:ext cx="495037" cy="1008140"/>
            </a:xfrm>
            <a:custGeom>
              <a:avLst/>
              <a:gdLst/>
              <a:ahLst/>
              <a:cxnLst>
                <a:cxn ang="0">
                  <a:pos x="wd2" y="hd2"/>
                </a:cxn>
                <a:cxn ang="5400000">
                  <a:pos x="wd2" y="hd2"/>
                </a:cxn>
                <a:cxn ang="10800000">
                  <a:pos x="wd2" y="hd2"/>
                </a:cxn>
                <a:cxn ang="16200000">
                  <a:pos x="wd2" y="hd2"/>
                </a:cxn>
              </a:cxnLst>
              <a:rect l="0" t="0" r="r" b="b"/>
              <a:pathLst>
                <a:path w="21213" h="21600" extrusionOk="0">
                  <a:moveTo>
                    <a:pt x="10761" y="21252"/>
                  </a:moveTo>
                  <a:cubicBezTo>
                    <a:pt x="10761" y="21600"/>
                    <a:pt x="10065" y="21600"/>
                    <a:pt x="10065" y="21600"/>
                  </a:cubicBezTo>
                  <a:cubicBezTo>
                    <a:pt x="10065" y="21600"/>
                    <a:pt x="10761" y="21600"/>
                    <a:pt x="10761" y="21252"/>
                  </a:cubicBezTo>
                  <a:close/>
                  <a:moveTo>
                    <a:pt x="3097" y="13935"/>
                  </a:moveTo>
                  <a:cubicBezTo>
                    <a:pt x="3097" y="13935"/>
                    <a:pt x="3097" y="13935"/>
                    <a:pt x="3097" y="13935"/>
                  </a:cubicBezTo>
                  <a:cubicBezTo>
                    <a:pt x="3097" y="13935"/>
                    <a:pt x="3097" y="13935"/>
                    <a:pt x="2400" y="13935"/>
                  </a:cubicBezTo>
                  <a:cubicBezTo>
                    <a:pt x="3097" y="13935"/>
                    <a:pt x="3097" y="13935"/>
                    <a:pt x="3097" y="13935"/>
                  </a:cubicBezTo>
                  <a:close/>
                  <a:moveTo>
                    <a:pt x="21213" y="2439"/>
                  </a:moveTo>
                  <a:cubicBezTo>
                    <a:pt x="21213" y="2090"/>
                    <a:pt x="20516" y="2090"/>
                    <a:pt x="20516" y="2090"/>
                  </a:cubicBezTo>
                  <a:cubicBezTo>
                    <a:pt x="20516" y="2090"/>
                    <a:pt x="19819" y="2090"/>
                    <a:pt x="19819" y="2090"/>
                  </a:cubicBezTo>
                  <a:cubicBezTo>
                    <a:pt x="19819" y="2090"/>
                    <a:pt x="19123" y="2090"/>
                    <a:pt x="19123" y="2090"/>
                  </a:cubicBezTo>
                  <a:cubicBezTo>
                    <a:pt x="18426" y="2090"/>
                    <a:pt x="19123" y="1394"/>
                    <a:pt x="19123" y="1045"/>
                  </a:cubicBezTo>
                  <a:cubicBezTo>
                    <a:pt x="18426" y="1045"/>
                    <a:pt x="19123" y="1045"/>
                    <a:pt x="19123" y="697"/>
                  </a:cubicBezTo>
                  <a:cubicBezTo>
                    <a:pt x="18426" y="697"/>
                    <a:pt x="18426" y="697"/>
                    <a:pt x="18426" y="697"/>
                  </a:cubicBezTo>
                  <a:cubicBezTo>
                    <a:pt x="18426" y="697"/>
                    <a:pt x="17729" y="1045"/>
                    <a:pt x="17729" y="1045"/>
                  </a:cubicBezTo>
                  <a:cubicBezTo>
                    <a:pt x="17729" y="697"/>
                    <a:pt x="17729" y="697"/>
                    <a:pt x="17032" y="697"/>
                  </a:cubicBezTo>
                  <a:cubicBezTo>
                    <a:pt x="17032" y="1045"/>
                    <a:pt x="16336" y="697"/>
                    <a:pt x="16336" y="697"/>
                  </a:cubicBezTo>
                  <a:cubicBezTo>
                    <a:pt x="16336" y="697"/>
                    <a:pt x="15639" y="697"/>
                    <a:pt x="15639" y="697"/>
                  </a:cubicBezTo>
                  <a:cubicBezTo>
                    <a:pt x="15639" y="697"/>
                    <a:pt x="14942" y="697"/>
                    <a:pt x="14942" y="697"/>
                  </a:cubicBezTo>
                  <a:cubicBezTo>
                    <a:pt x="14245" y="697"/>
                    <a:pt x="14942" y="1045"/>
                    <a:pt x="14942" y="1045"/>
                  </a:cubicBezTo>
                  <a:cubicBezTo>
                    <a:pt x="14245" y="1394"/>
                    <a:pt x="13548" y="1045"/>
                    <a:pt x="13548" y="1394"/>
                  </a:cubicBezTo>
                  <a:cubicBezTo>
                    <a:pt x="12852" y="1045"/>
                    <a:pt x="12852" y="1394"/>
                    <a:pt x="12852" y="1394"/>
                  </a:cubicBezTo>
                  <a:cubicBezTo>
                    <a:pt x="12852" y="1394"/>
                    <a:pt x="11458" y="1394"/>
                    <a:pt x="12155" y="1045"/>
                  </a:cubicBezTo>
                  <a:cubicBezTo>
                    <a:pt x="12155" y="1045"/>
                    <a:pt x="11458" y="1045"/>
                    <a:pt x="11458" y="1045"/>
                  </a:cubicBezTo>
                  <a:cubicBezTo>
                    <a:pt x="11458" y="1045"/>
                    <a:pt x="10761" y="1045"/>
                    <a:pt x="10761" y="1045"/>
                  </a:cubicBezTo>
                  <a:cubicBezTo>
                    <a:pt x="10761" y="1045"/>
                    <a:pt x="10065" y="1394"/>
                    <a:pt x="10065" y="1045"/>
                  </a:cubicBezTo>
                  <a:cubicBezTo>
                    <a:pt x="10065" y="1394"/>
                    <a:pt x="9368" y="1394"/>
                    <a:pt x="8671" y="1394"/>
                  </a:cubicBezTo>
                  <a:cubicBezTo>
                    <a:pt x="8671" y="1045"/>
                    <a:pt x="7974" y="1045"/>
                    <a:pt x="7974" y="1045"/>
                  </a:cubicBezTo>
                  <a:cubicBezTo>
                    <a:pt x="7974" y="697"/>
                    <a:pt x="9368" y="697"/>
                    <a:pt x="8671" y="348"/>
                  </a:cubicBezTo>
                  <a:cubicBezTo>
                    <a:pt x="8671" y="348"/>
                    <a:pt x="8671" y="348"/>
                    <a:pt x="8671" y="348"/>
                  </a:cubicBezTo>
                  <a:cubicBezTo>
                    <a:pt x="8671" y="348"/>
                    <a:pt x="8671" y="348"/>
                    <a:pt x="7974" y="348"/>
                  </a:cubicBezTo>
                  <a:cubicBezTo>
                    <a:pt x="7974" y="348"/>
                    <a:pt x="7974" y="0"/>
                    <a:pt x="7974" y="0"/>
                  </a:cubicBezTo>
                  <a:cubicBezTo>
                    <a:pt x="7278" y="348"/>
                    <a:pt x="5884" y="348"/>
                    <a:pt x="5187" y="697"/>
                  </a:cubicBezTo>
                  <a:cubicBezTo>
                    <a:pt x="4490" y="1045"/>
                    <a:pt x="3794" y="1045"/>
                    <a:pt x="3794" y="1394"/>
                  </a:cubicBezTo>
                  <a:cubicBezTo>
                    <a:pt x="3794" y="2090"/>
                    <a:pt x="4490" y="1742"/>
                    <a:pt x="5187" y="1742"/>
                  </a:cubicBezTo>
                  <a:cubicBezTo>
                    <a:pt x="5187" y="1742"/>
                    <a:pt x="4490" y="1742"/>
                    <a:pt x="4490" y="2090"/>
                  </a:cubicBezTo>
                  <a:cubicBezTo>
                    <a:pt x="4490" y="2090"/>
                    <a:pt x="4490" y="2090"/>
                    <a:pt x="4490" y="2090"/>
                  </a:cubicBezTo>
                  <a:cubicBezTo>
                    <a:pt x="4490" y="2439"/>
                    <a:pt x="4490" y="2787"/>
                    <a:pt x="4490" y="3135"/>
                  </a:cubicBezTo>
                  <a:cubicBezTo>
                    <a:pt x="4490" y="3484"/>
                    <a:pt x="4490" y="4181"/>
                    <a:pt x="5187" y="4181"/>
                  </a:cubicBezTo>
                  <a:cubicBezTo>
                    <a:pt x="5187" y="4529"/>
                    <a:pt x="5187" y="4877"/>
                    <a:pt x="5187" y="5226"/>
                  </a:cubicBezTo>
                  <a:cubicBezTo>
                    <a:pt x="5187" y="5574"/>
                    <a:pt x="5187" y="5923"/>
                    <a:pt x="4490" y="6271"/>
                  </a:cubicBezTo>
                  <a:cubicBezTo>
                    <a:pt x="5187" y="6271"/>
                    <a:pt x="5187" y="5923"/>
                    <a:pt x="5187" y="5574"/>
                  </a:cubicBezTo>
                  <a:cubicBezTo>
                    <a:pt x="5187" y="5574"/>
                    <a:pt x="5187" y="5574"/>
                    <a:pt x="5187" y="5574"/>
                  </a:cubicBezTo>
                  <a:cubicBezTo>
                    <a:pt x="5187" y="5574"/>
                    <a:pt x="5187" y="5574"/>
                    <a:pt x="5187" y="5574"/>
                  </a:cubicBezTo>
                  <a:cubicBezTo>
                    <a:pt x="5187" y="5574"/>
                    <a:pt x="5187" y="6271"/>
                    <a:pt x="5884" y="5923"/>
                  </a:cubicBezTo>
                  <a:cubicBezTo>
                    <a:pt x="5884" y="5923"/>
                    <a:pt x="5187" y="5923"/>
                    <a:pt x="5187" y="5923"/>
                  </a:cubicBezTo>
                  <a:cubicBezTo>
                    <a:pt x="5187" y="6271"/>
                    <a:pt x="5187" y="6271"/>
                    <a:pt x="5187" y="6271"/>
                  </a:cubicBezTo>
                  <a:cubicBezTo>
                    <a:pt x="5187" y="6271"/>
                    <a:pt x="5187" y="6271"/>
                    <a:pt x="5187" y="6271"/>
                  </a:cubicBezTo>
                  <a:cubicBezTo>
                    <a:pt x="5187" y="6271"/>
                    <a:pt x="5187" y="6271"/>
                    <a:pt x="4490" y="6619"/>
                  </a:cubicBezTo>
                  <a:cubicBezTo>
                    <a:pt x="4490" y="6619"/>
                    <a:pt x="4490" y="6271"/>
                    <a:pt x="4490" y="6271"/>
                  </a:cubicBezTo>
                  <a:cubicBezTo>
                    <a:pt x="4490" y="6968"/>
                    <a:pt x="4490" y="7316"/>
                    <a:pt x="3794" y="8013"/>
                  </a:cubicBezTo>
                  <a:cubicBezTo>
                    <a:pt x="3794" y="8013"/>
                    <a:pt x="3794" y="8361"/>
                    <a:pt x="3794" y="8361"/>
                  </a:cubicBezTo>
                  <a:cubicBezTo>
                    <a:pt x="3794" y="8361"/>
                    <a:pt x="4490" y="8361"/>
                    <a:pt x="4490" y="8710"/>
                  </a:cubicBezTo>
                  <a:cubicBezTo>
                    <a:pt x="4490" y="8710"/>
                    <a:pt x="4490" y="8710"/>
                    <a:pt x="3794" y="8361"/>
                  </a:cubicBezTo>
                  <a:cubicBezTo>
                    <a:pt x="3794" y="9406"/>
                    <a:pt x="3097" y="10452"/>
                    <a:pt x="2400" y="11148"/>
                  </a:cubicBezTo>
                  <a:cubicBezTo>
                    <a:pt x="2400" y="11148"/>
                    <a:pt x="2400" y="11148"/>
                    <a:pt x="1703" y="11148"/>
                  </a:cubicBezTo>
                  <a:cubicBezTo>
                    <a:pt x="1703" y="11148"/>
                    <a:pt x="1703" y="11497"/>
                    <a:pt x="1703" y="11497"/>
                  </a:cubicBezTo>
                  <a:cubicBezTo>
                    <a:pt x="1703" y="11497"/>
                    <a:pt x="1703" y="11497"/>
                    <a:pt x="1703" y="11497"/>
                  </a:cubicBezTo>
                  <a:cubicBezTo>
                    <a:pt x="1703" y="11497"/>
                    <a:pt x="1703" y="11497"/>
                    <a:pt x="1703" y="11497"/>
                  </a:cubicBezTo>
                  <a:cubicBezTo>
                    <a:pt x="1007" y="11497"/>
                    <a:pt x="1007" y="11845"/>
                    <a:pt x="310" y="11845"/>
                  </a:cubicBezTo>
                  <a:cubicBezTo>
                    <a:pt x="1703" y="12194"/>
                    <a:pt x="310" y="12890"/>
                    <a:pt x="310" y="13239"/>
                  </a:cubicBezTo>
                  <a:cubicBezTo>
                    <a:pt x="310" y="13587"/>
                    <a:pt x="310" y="13587"/>
                    <a:pt x="310" y="13935"/>
                  </a:cubicBezTo>
                  <a:cubicBezTo>
                    <a:pt x="310" y="13935"/>
                    <a:pt x="-387" y="14284"/>
                    <a:pt x="310" y="14284"/>
                  </a:cubicBezTo>
                  <a:cubicBezTo>
                    <a:pt x="310" y="14632"/>
                    <a:pt x="310" y="14284"/>
                    <a:pt x="310" y="14632"/>
                  </a:cubicBezTo>
                  <a:cubicBezTo>
                    <a:pt x="1007" y="14632"/>
                    <a:pt x="1007" y="14632"/>
                    <a:pt x="1007" y="14632"/>
                  </a:cubicBezTo>
                  <a:cubicBezTo>
                    <a:pt x="1703" y="14632"/>
                    <a:pt x="1703" y="14632"/>
                    <a:pt x="1703" y="14632"/>
                  </a:cubicBezTo>
                  <a:cubicBezTo>
                    <a:pt x="3097" y="14284"/>
                    <a:pt x="2400" y="14284"/>
                    <a:pt x="2400" y="13935"/>
                  </a:cubicBezTo>
                  <a:cubicBezTo>
                    <a:pt x="2400" y="13935"/>
                    <a:pt x="3097" y="13239"/>
                    <a:pt x="3794" y="13239"/>
                  </a:cubicBezTo>
                  <a:cubicBezTo>
                    <a:pt x="3794" y="12890"/>
                    <a:pt x="4490" y="12890"/>
                    <a:pt x="4490" y="12890"/>
                  </a:cubicBezTo>
                  <a:cubicBezTo>
                    <a:pt x="4490" y="13239"/>
                    <a:pt x="3794" y="13239"/>
                    <a:pt x="3794" y="13239"/>
                  </a:cubicBezTo>
                  <a:cubicBezTo>
                    <a:pt x="3097" y="13239"/>
                    <a:pt x="3097" y="13935"/>
                    <a:pt x="3097" y="13935"/>
                  </a:cubicBezTo>
                  <a:cubicBezTo>
                    <a:pt x="3097" y="14284"/>
                    <a:pt x="3794" y="13935"/>
                    <a:pt x="3097" y="14284"/>
                  </a:cubicBezTo>
                  <a:cubicBezTo>
                    <a:pt x="3097" y="14632"/>
                    <a:pt x="2400" y="14632"/>
                    <a:pt x="2400" y="14632"/>
                  </a:cubicBezTo>
                  <a:cubicBezTo>
                    <a:pt x="2400" y="14632"/>
                    <a:pt x="1703" y="14632"/>
                    <a:pt x="1703" y="14632"/>
                  </a:cubicBezTo>
                  <a:cubicBezTo>
                    <a:pt x="1703" y="14632"/>
                    <a:pt x="1703" y="14981"/>
                    <a:pt x="1703" y="15329"/>
                  </a:cubicBezTo>
                  <a:cubicBezTo>
                    <a:pt x="1703" y="15329"/>
                    <a:pt x="1703" y="15677"/>
                    <a:pt x="1703" y="15677"/>
                  </a:cubicBezTo>
                  <a:cubicBezTo>
                    <a:pt x="1703" y="15677"/>
                    <a:pt x="3097" y="15677"/>
                    <a:pt x="3097" y="15329"/>
                  </a:cubicBezTo>
                  <a:cubicBezTo>
                    <a:pt x="3097" y="14981"/>
                    <a:pt x="3794" y="15329"/>
                    <a:pt x="4490" y="15329"/>
                  </a:cubicBezTo>
                  <a:cubicBezTo>
                    <a:pt x="4490" y="15329"/>
                    <a:pt x="4490" y="15329"/>
                    <a:pt x="4490" y="15329"/>
                  </a:cubicBezTo>
                  <a:cubicBezTo>
                    <a:pt x="4490" y="15329"/>
                    <a:pt x="4490" y="14981"/>
                    <a:pt x="4490" y="14981"/>
                  </a:cubicBezTo>
                  <a:cubicBezTo>
                    <a:pt x="4490" y="14981"/>
                    <a:pt x="4490" y="14981"/>
                    <a:pt x="4490" y="14981"/>
                  </a:cubicBezTo>
                  <a:cubicBezTo>
                    <a:pt x="5187" y="15329"/>
                    <a:pt x="4490" y="15329"/>
                    <a:pt x="5884" y="15677"/>
                  </a:cubicBezTo>
                  <a:cubicBezTo>
                    <a:pt x="5187" y="15677"/>
                    <a:pt x="4490" y="15677"/>
                    <a:pt x="4490" y="15677"/>
                  </a:cubicBezTo>
                  <a:cubicBezTo>
                    <a:pt x="4490" y="15677"/>
                    <a:pt x="3794" y="15329"/>
                    <a:pt x="3794" y="15329"/>
                  </a:cubicBezTo>
                  <a:cubicBezTo>
                    <a:pt x="4490" y="15677"/>
                    <a:pt x="4490" y="16026"/>
                    <a:pt x="4490" y="16374"/>
                  </a:cubicBezTo>
                  <a:cubicBezTo>
                    <a:pt x="4490" y="16723"/>
                    <a:pt x="4490" y="17419"/>
                    <a:pt x="3794" y="17419"/>
                  </a:cubicBezTo>
                  <a:cubicBezTo>
                    <a:pt x="4490" y="17768"/>
                    <a:pt x="4490" y="17768"/>
                    <a:pt x="4490" y="18116"/>
                  </a:cubicBezTo>
                  <a:cubicBezTo>
                    <a:pt x="4490" y="18116"/>
                    <a:pt x="3794" y="18465"/>
                    <a:pt x="4490" y="18465"/>
                  </a:cubicBezTo>
                  <a:cubicBezTo>
                    <a:pt x="4490" y="18465"/>
                    <a:pt x="4490" y="18813"/>
                    <a:pt x="4490" y="19161"/>
                  </a:cubicBezTo>
                  <a:cubicBezTo>
                    <a:pt x="4490" y="19161"/>
                    <a:pt x="4490" y="19510"/>
                    <a:pt x="4490" y="19858"/>
                  </a:cubicBezTo>
                  <a:cubicBezTo>
                    <a:pt x="3794" y="20206"/>
                    <a:pt x="3794" y="20903"/>
                    <a:pt x="3097" y="21252"/>
                  </a:cubicBezTo>
                  <a:cubicBezTo>
                    <a:pt x="3794" y="21252"/>
                    <a:pt x="3794" y="21252"/>
                    <a:pt x="4490" y="21252"/>
                  </a:cubicBezTo>
                  <a:cubicBezTo>
                    <a:pt x="5187" y="20903"/>
                    <a:pt x="5884" y="20903"/>
                    <a:pt x="5884" y="20903"/>
                  </a:cubicBezTo>
                  <a:cubicBezTo>
                    <a:pt x="7278" y="20903"/>
                    <a:pt x="9368" y="20903"/>
                    <a:pt x="10065" y="21600"/>
                  </a:cubicBezTo>
                  <a:cubicBezTo>
                    <a:pt x="10065" y="21252"/>
                    <a:pt x="10065" y="21252"/>
                    <a:pt x="9368" y="21252"/>
                  </a:cubicBezTo>
                  <a:cubicBezTo>
                    <a:pt x="10065" y="21600"/>
                    <a:pt x="10761" y="21252"/>
                    <a:pt x="11458" y="21252"/>
                  </a:cubicBezTo>
                  <a:cubicBezTo>
                    <a:pt x="12155" y="20903"/>
                    <a:pt x="12852" y="20555"/>
                    <a:pt x="13548" y="20903"/>
                  </a:cubicBezTo>
                  <a:cubicBezTo>
                    <a:pt x="13548" y="20555"/>
                    <a:pt x="13548" y="20206"/>
                    <a:pt x="12852" y="19858"/>
                  </a:cubicBezTo>
                  <a:cubicBezTo>
                    <a:pt x="12852" y="19858"/>
                    <a:pt x="12852" y="19510"/>
                    <a:pt x="12852" y="19510"/>
                  </a:cubicBezTo>
                  <a:cubicBezTo>
                    <a:pt x="12852" y="19161"/>
                    <a:pt x="12852" y="19161"/>
                    <a:pt x="12852" y="19161"/>
                  </a:cubicBezTo>
                  <a:cubicBezTo>
                    <a:pt x="12852" y="19161"/>
                    <a:pt x="12852" y="18813"/>
                    <a:pt x="12852" y="18813"/>
                  </a:cubicBezTo>
                  <a:cubicBezTo>
                    <a:pt x="12852" y="18813"/>
                    <a:pt x="12852" y="18465"/>
                    <a:pt x="13548" y="18465"/>
                  </a:cubicBezTo>
                  <a:cubicBezTo>
                    <a:pt x="13548" y="18116"/>
                    <a:pt x="13548" y="18116"/>
                    <a:pt x="14245" y="18116"/>
                  </a:cubicBezTo>
                  <a:cubicBezTo>
                    <a:pt x="14245" y="17768"/>
                    <a:pt x="14245" y="17419"/>
                    <a:pt x="14245" y="17419"/>
                  </a:cubicBezTo>
                  <a:cubicBezTo>
                    <a:pt x="14245" y="17419"/>
                    <a:pt x="14942" y="17419"/>
                    <a:pt x="14942" y="17419"/>
                  </a:cubicBezTo>
                  <a:cubicBezTo>
                    <a:pt x="14942" y="17419"/>
                    <a:pt x="14942" y="17419"/>
                    <a:pt x="14942" y="17419"/>
                  </a:cubicBezTo>
                  <a:cubicBezTo>
                    <a:pt x="14942" y="17419"/>
                    <a:pt x="15639" y="17071"/>
                    <a:pt x="15639" y="17419"/>
                  </a:cubicBezTo>
                  <a:cubicBezTo>
                    <a:pt x="15639" y="17071"/>
                    <a:pt x="15639" y="17419"/>
                    <a:pt x="16336" y="17071"/>
                  </a:cubicBezTo>
                  <a:cubicBezTo>
                    <a:pt x="16336" y="16723"/>
                    <a:pt x="16336" y="16723"/>
                    <a:pt x="16336" y="16374"/>
                  </a:cubicBezTo>
                  <a:cubicBezTo>
                    <a:pt x="16336" y="16374"/>
                    <a:pt x="15639" y="16723"/>
                    <a:pt x="15639" y="16723"/>
                  </a:cubicBezTo>
                  <a:cubicBezTo>
                    <a:pt x="14942" y="16723"/>
                    <a:pt x="15639" y="16723"/>
                    <a:pt x="14942" y="16374"/>
                  </a:cubicBezTo>
                  <a:cubicBezTo>
                    <a:pt x="14942" y="16374"/>
                    <a:pt x="14245" y="15677"/>
                    <a:pt x="13548" y="15677"/>
                  </a:cubicBezTo>
                  <a:cubicBezTo>
                    <a:pt x="14245" y="15329"/>
                    <a:pt x="14245" y="14981"/>
                    <a:pt x="14245" y="14632"/>
                  </a:cubicBezTo>
                  <a:cubicBezTo>
                    <a:pt x="14245" y="14284"/>
                    <a:pt x="14245" y="14284"/>
                    <a:pt x="14942" y="13935"/>
                  </a:cubicBezTo>
                  <a:cubicBezTo>
                    <a:pt x="15639" y="13935"/>
                    <a:pt x="15639" y="13935"/>
                    <a:pt x="15639" y="13935"/>
                  </a:cubicBezTo>
                  <a:cubicBezTo>
                    <a:pt x="15639" y="13587"/>
                    <a:pt x="15639" y="13587"/>
                    <a:pt x="15639" y="13587"/>
                  </a:cubicBezTo>
                  <a:cubicBezTo>
                    <a:pt x="15639" y="13587"/>
                    <a:pt x="15639" y="13587"/>
                    <a:pt x="15639" y="13587"/>
                  </a:cubicBezTo>
                  <a:cubicBezTo>
                    <a:pt x="16336" y="13239"/>
                    <a:pt x="16336" y="12890"/>
                    <a:pt x="15639" y="12890"/>
                  </a:cubicBezTo>
                  <a:cubicBezTo>
                    <a:pt x="15639" y="12890"/>
                    <a:pt x="15639" y="12890"/>
                    <a:pt x="14942" y="12890"/>
                  </a:cubicBezTo>
                  <a:cubicBezTo>
                    <a:pt x="14942" y="12890"/>
                    <a:pt x="14942" y="12542"/>
                    <a:pt x="14942" y="12542"/>
                  </a:cubicBezTo>
                  <a:cubicBezTo>
                    <a:pt x="14942" y="12542"/>
                    <a:pt x="14245" y="12542"/>
                    <a:pt x="14245" y="12194"/>
                  </a:cubicBezTo>
                  <a:cubicBezTo>
                    <a:pt x="14245" y="12194"/>
                    <a:pt x="14245" y="12194"/>
                    <a:pt x="14245" y="12194"/>
                  </a:cubicBezTo>
                  <a:cubicBezTo>
                    <a:pt x="14245" y="12194"/>
                    <a:pt x="14245" y="11845"/>
                    <a:pt x="14245" y="11845"/>
                  </a:cubicBezTo>
                  <a:cubicBezTo>
                    <a:pt x="14245" y="11845"/>
                    <a:pt x="14245" y="11497"/>
                    <a:pt x="14245" y="11497"/>
                  </a:cubicBezTo>
                  <a:cubicBezTo>
                    <a:pt x="13548" y="11148"/>
                    <a:pt x="14245" y="11497"/>
                    <a:pt x="13548" y="11148"/>
                  </a:cubicBezTo>
                  <a:cubicBezTo>
                    <a:pt x="12852" y="11148"/>
                    <a:pt x="12852" y="10800"/>
                    <a:pt x="12155" y="10452"/>
                  </a:cubicBezTo>
                  <a:cubicBezTo>
                    <a:pt x="13548" y="10452"/>
                    <a:pt x="14245" y="10452"/>
                    <a:pt x="15639" y="10452"/>
                  </a:cubicBezTo>
                  <a:cubicBezTo>
                    <a:pt x="16336" y="10452"/>
                    <a:pt x="15639" y="10452"/>
                    <a:pt x="16336" y="10103"/>
                  </a:cubicBezTo>
                  <a:cubicBezTo>
                    <a:pt x="16336" y="10103"/>
                    <a:pt x="16336" y="10103"/>
                    <a:pt x="16336" y="9755"/>
                  </a:cubicBezTo>
                  <a:cubicBezTo>
                    <a:pt x="16336" y="9755"/>
                    <a:pt x="16336" y="9755"/>
                    <a:pt x="16336" y="9755"/>
                  </a:cubicBezTo>
                  <a:cubicBezTo>
                    <a:pt x="16336" y="9755"/>
                    <a:pt x="17032" y="9406"/>
                    <a:pt x="17032" y="9058"/>
                  </a:cubicBezTo>
                  <a:cubicBezTo>
                    <a:pt x="17032" y="9058"/>
                    <a:pt x="17032" y="9058"/>
                    <a:pt x="17032" y="9058"/>
                  </a:cubicBezTo>
                  <a:cubicBezTo>
                    <a:pt x="17032" y="9058"/>
                    <a:pt x="16336" y="8710"/>
                    <a:pt x="16336" y="8710"/>
                  </a:cubicBezTo>
                  <a:cubicBezTo>
                    <a:pt x="16336" y="8361"/>
                    <a:pt x="15639" y="8361"/>
                    <a:pt x="15639" y="8361"/>
                  </a:cubicBezTo>
                  <a:cubicBezTo>
                    <a:pt x="16336" y="8013"/>
                    <a:pt x="16336" y="8013"/>
                    <a:pt x="17032" y="8013"/>
                  </a:cubicBezTo>
                  <a:cubicBezTo>
                    <a:pt x="17032" y="8013"/>
                    <a:pt x="17032" y="7665"/>
                    <a:pt x="17032" y="7665"/>
                  </a:cubicBezTo>
                  <a:cubicBezTo>
                    <a:pt x="17032" y="7316"/>
                    <a:pt x="17032" y="7665"/>
                    <a:pt x="17032" y="7316"/>
                  </a:cubicBezTo>
                  <a:cubicBezTo>
                    <a:pt x="17032" y="7316"/>
                    <a:pt x="17032" y="7316"/>
                    <a:pt x="17032" y="7316"/>
                  </a:cubicBezTo>
                  <a:cubicBezTo>
                    <a:pt x="17032" y="6968"/>
                    <a:pt x="17032" y="6968"/>
                    <a:pt x="17032" y="6968"/>
                  </a:cubicBezTo>
                  <a:cubicBezTo>
                    <a:pt x="17032" y="6968"/>
                    <a:pt x="17032" y="6968"/>
                    <a:pt x="17032" y="6619"/>
                  </a:cubicBezTo>
                  <a:cubicBezTo>
                    <a:pt x="17032" y="6271"/>
                    <a:pt x="17729" y="5923"/>
                    <a:pt x="17032" y="5574"/>
                  </a:cubicBezTo>
                  <a:cubicBezTo>
                    <a:pt x="17032" y="5226"/>
                    <a:pt x="16336" y="4877"/>
                    <a:pt x="16336" y="4877"/>
                  </a:cubicBezTo>
                  <a:cubicBezTo>
                    <a:pt x="17032" y="4529"/>
                    <a:pt x="17032" y="4877"/>
                    <a:pt x="17032" y="4529"/>
                  </a:cubicBezTo>
                  <a:cubicBezTo>
                    <a:pt x="17729" y="4529"/>
                    <a:pt x="17729" y="4181"/>
                    <a:pt x="17729" y="4181"/>
                  </a:cubicBezTo>
                  <a:cubicBezTo>
                    <a:pt x="18426" y="3832"/>
                    <a:pt x="18426" y="3832"/>
                    <a:pt x="19123" y="3832"/>
                  </a:cubicBezTo>
                  <a:cubicBezTo>
                    <a:pt x="19123" y="3484"/>
                    <a:pt x="19819" y="3484"/>
                    <a:pt x="19819" y="3135"/>
                  </a:cubicBezTo>
                  <a:cubicBezTo>
                    <a:pt x="20516" y="3135"/>
                    <a:pt x="21213" y="2787"/>
                    <a:pt x="21213" y="2439"/>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88" name="Shape 779">
              <a:extLst>
                <a:ext uri="{FF2B5EF4-FFF2-40B4-BE49-F238E27FC236}">
                  <a16:creationId xmlns:a16="http://schemas.microsoft.com/office/drawing/2014/main" id="{B410F02A-85F5-4600-BFE5-514B500B84DA}"/>
                </a:ext>
              </a:extLst>
            </p:cNvPr>
            <p:cNvSpPr/>
            <p:nvPr/>
          </p:nvSpPr>
          <p:spPr>
            <a:xfrm>
              <a:off x="5820498" y="5849478"/>
              <a:ext cx="1497969" cy="1432469"/>
            </a:xfrm>
            <a:custGeom>
              <a:avLst/>
              <a:gdLst/>
              <a:ahLst/>
              <a:cxnLst>
                <a:cxn ang="0">
                  <a:pos x="wd2" y="hd2"/>
                </a:cxn>
                <a:cxn ang="5400000">
                  <a:pos x="wd2" y="hd2"/>
                </a:cxn>
                <a:cxn ang="10800000">
                  <a:pos x="wd2" y="hd2"/>
                </a:cxn>
                <a:cxn ang="16200000">
                  <a:pos x="wd2" y="hd2"/>
                </a:cxn>
              </a:cxnLst>
              <a:rect l="0" t="0" r="r" b="b"/>
              <a:pathLst>
                <a:path w="21600" h="21600" extrusionOk="0">
                  <a:moveTo>
                    <a:pt x="21365" y="14973"/>
                  </a:moveTo>
                  <a:cubicBezTo>
                    <a:pt x="21365" y="14973"/>
                    <a:pt x="21600" y="15218"/>
                    <a:pt x="21600" y="14973"/>
                  </a:cubicBezTo>
                  <a:cubicBezTo>
                    <a:pt x="21600" y="14973"/>
                    <a:pt x="21365" y="14727"/>
                    <a:pt x="21365" y="14727"/>
                  </a:cubicBezTo>
                  <a:cubicBezTo>
                    <a:pt x="21365" y="14482"/>
                    <a:pt x="20896" y="13991"/>
                    <a:pt x="21130" y="13991"/>
                  </a:cubicBezTo>
                  <a:cubicBezTo>
                    <a:pt x="20896" y="13745"/>
                    <a:pt x="20896" y="13745"/>
                    <a:pt x="20661" y="13500"/>
                  </a:cubicBezTo>
                  <a:cubicBezTo>
                    <a:pt x="20661" y="13255"/>
                    <a:pt x="20661" y="13500"/>
                    <a:pt x="20661" y="13255"/>
                  </a:cubicBezTo>
                  <a:cubicBezTo>
                    <a:pt x="20661" y="13255"/>
                    <a:pt x="20661" y="13255"/>
                    <a:pt x="20661" y="13255"/>
                  </a:cubicBezTo>
                  <a:cubicBezTo>
                    <a:pt x="20661" y="13009"/>
                    <a:pt x="20661" y="12518"/>
                    <a:pt x="20426" y="12518"/>
                  </a:cubicBezTo>
                  <a:cubicBezTo>
                    <a:pt x="20426" y="12518"/>
                    <a:pt x="20426" y="12518"/>
                    <a:pt x="20426" y="12518"/>
                  </a:cubicBezTo>
                  <a:cubicBezTo>
                    <a:pt x="20426" y="12273"/>
                    <a:pt x="20426" y="12027"/>
                    <a:pt x="20426" y="12027"/>
                  </a:cubicBezTo>
                  <a:cubicBezTo>
                    <a:pt x="20426" y="11782"/>
                    <a:pt x="20426" y="11782"/>
                    <a:pt x="20426" y="11782"/>
                  </a:cubicBezTo>
                  <a:cubicBezTo>
                    <a:pt x="20426" y="11782"/>
                    <a:pt x="20426" y="11536"/>
                    <a:pt x="20661" y="11536"/>
                  </a:cubicBezTo>
                  <a:cubicBezTo>
                    <a:pt x="20661" y="11536"/>
                    <a:pt x="20426" y="11291"/>
                    <a:pt x="20426" y="11291"/>
                  </a:cubicBezTo>
                  <a:cubicBezTo>
                    <a:pt x="20661" y="11045"/>
                    <a:pt x="20661" y="10800"/>
                    <a:pt x="20661" y="10555"/>
                  </a:cubicBezTo>
                  <a:cubicBezTo>
                    <a:pt x="20426" y="10309"/>
                    <a:pt x="20191" y="10309"/>
                    <a:pt x="20191" y="10064"/>
                  </a:cubicBezTo>
                  <a:cubicBezTo>
                    <a:pt x="20191" y="10309"/>
                    <a:pt x="20191" y="10064"/>
                    <a:pt x="20191" y="10064"/>
                  </a:cubicBezTo>
                  <a:cubicBezTo>
                    <a:pt x="20191" y="10064"/>
                    <a:pt x="20191" y="10064"/>
                    <a:pt x="19957" y="10064"/>
                  </a:cubicBezTo>
                  <a:cubicBezTo>
                    <a:pt x="20191" y="10064"/>
                    <a:pt x="19957" y="10064"/>
                    <a:pt x="19957" y="10064"/>
                  </a:cubicBezTo>
                  <a:cubicBezTo>
                    <a:pt x="19722" y="10064"/>
                    <a:pt x="19722" y="10064"/>
                    <a:pt x="19487" y="9818"/>
                  </a:cubicBezTo>
                  <a:cubicBezTo>
                    <a:pt x="19487" y="9573"/>
                    <a:pt x="19957" y="9082"/>
                    <a:pt x="19957" y="8836"/>
                  </a:cubicBezTo>
                  <a:cubicBezTo>
                    <a:pt x="20426" y="8591"/>
                    <a:pt x="20896" y="8591"/>
                    <a:pt x="21130" y="8345"/>
                  </a:cubicBezTo>
                  <a:cubicBezTo>
                    <a:pt x="21365" y="8100"/>
                    <a:pt x="21130" y="7609"/>
                    <a:pt x="21130" y="7364"/>
                  </a:cubicBezTo>
                  <a:cubicBezTo>
                    <a:pt x="21130" y="7364"/>
                    <a:pt x="21130" y="7118"/>
                    <a:pt x="21130" y="7118"/>
                  </a:cubicBezTo>
                  <a:cubicBezTo>
                    <a:pt x="21130" y="7118"/>
                    <a:pt x="21130" y="6873"/>
                    <a:pt x="21130" y="6873"/>
                  </a:cubicBezTo>
                  <a:cubicBezTo>
                    <a:pt x="21130" y="6873"/>
                    <a:pt x="21130" y="6627"/>
                    <a:pt x="21130" y="6627"/>
                  </a:cubicBezTo>
                  <a:cubicBezTo>
                    <a:pt x="21130" y="6136"/>
                    <a:pt x="20896" y="5645"/>
                    <a:pt x="20661" y="5400"/>
                  </a:cubicBezTo>
                  <a:cubicBezTo>
                    <a:pt x="20661" y="4664"/>
                    <a:pt x="20191" y="3927"/>
                    <a:pt x="20191" y="3191"/>
                  </a:cubicBezTo>
                  <a:cubicBezTo>
                    <a:pt x="20191" y="3191"/>
                    <a:pt x="20191" y="3191"/>
                    <a:pt x="20191" y="3191"/>
                  </a:cubicBezTo>
                  <a:cubicBezTo>
                    <a:pt x="20191" y="2945"/>
                    <a:pt x="20191" y="2945"/>
                    <a:pt x="20191" y="2700"/>
                  </a:cubicBezTo>
                  <a:cubicBezTo>
                    <a:pt x="20191" y="2700"/>
                    <a:pt x="19957" y="2455"/>
                    <a:pt x="19957" y="2455"/>
                  </a:cubicBezTo>
                  <a:cubicBezTo>
                    <a:pt x="19722" y="2209"/>
                    <a:pt x="19487" y="2209"/>
                    <a:pt x="19487" y="2209"/>
                  </a:cubicBezTo>
                  <a:cubicBezTo>
                    <a:pt x="19487" y="2209"/>
                    <a:pt x="19252" y="2209"/>
                    <a:pt x="19252" y="2209"/>
                  </a:cubicBezTo>
                  <a:cubicBezTo>
                    <a:pt x="19252" y="2209"/>
                    <a:pt x="19252" y="1964"/>
                    <a:pt x="19252" y="1964"/>
                  </a:cubicBezTo>
                  <a:cubicBezTo>
                    <a:pt x="19252" y="1964"/>
                    <a:pt x="19252" y="1964"/>
                    <a:pt x="19252" y="1964"/>
                  </a:cubicBezTo>
                  <a:cubicBezTo>
                    <a:pt x="19017" y="1718"/>
                    <a:pt x="19252" y="1964"/>
                    <a:pt x="19017" y="1718"/>
                  </a:cubicBezTo>
                  <a:cubicBezTo>
                    <a:pt x="18783" y="1718"/>
                    <a:pt x="18783" y="1718"/>
                    <a:pt x="18783" y="1964"/>
                  </a:cubicBezTo>
                  <a:cubicBezTo>
                    <a:pt x="18548" y="1964"/>
                    <a:pt x="18313" y="1964"/>
                    <a:pt x="18078" y="1964"/>
                  </a:cubicBezTo>
                  <a:cubicBezTo>
                    <a:pt x="16200" y="1964"/>
                    <a:pt x="14322" y="1718"/>
                    <a:pt x="12443" y="1718"/>
                  </a:cubicBezTo>
                  <a:cubicBezTo>
                    <a:pt x="12209" y="1718"/>
                    <a:pt x="11974" y="1473"/>
                    <a:pt x="11974" y="1473"/>
                  </a:cubicBezTo>
                  <a:cubicBezTo>
                    <a:pt x="11739" y="1473"/>
                    <a:pt x="11739" y="1718"/>
                    <a:pt x="11504" y="1718"/>
                  </a:cubicBezTo>
                  <a:cubicBezTo>
                    <a:pt x="11504" y="1718"/>
                    <a:pt x="11035" y="1964"/>
                    <a:pt x="10800" y="1964"/>
                  </a:cubicBezTo>
                  <a:cubicBezTo>
                    <a:pt x="10565" y="1964"/>
                    <a:pt x="10565" y="1964"/>
                    <a:pt x="10330" y="1964"/>
                  </a:cubicBezTo>
                  <a:cubicBezTo>
                    <a:pt x="10330" y="1964"/>
                    <a:pt x="10096" y="1964"/>
                    <a:pt x="10096" y="1964"/>
                  </a:cubicBezTo>
                  <a:cubicBezTo>
                    <a:pt x="9861" y="1718"/>
                    <a:pt x="9861" y="1718"/>
                    <a:pt x="9861" y="1718"/>
                  </a:cubicBezTo>
                  <a:cubicBezTo>
                    <a:pt x="9626" y="1473"/>
                    <a:pt x="9626" y="1718"/>
                    <a:pt x="9626" y="1227"/>
                  </a:cubicBezTo>
                  <a:cubicBezTo>
                    <a:pt x="9626" y="1227"/>
                    <a:pt x="9391" y="982"/>
                    <a:pt x="9391" y="736"/>
                  </a:cubicBezTo>
                  <a:cubicBezTo>
                    <a:pt x="9391" y="982"/>
                    <a:pt x="9391" y="736"/>
                    <a:pt x="9391" y="736"/>
                  </a:cubicBezTo>
                  <a:cubicBezTo>
                    <a:pt x="9391" y="491"/>
                    <a:pt x="9157" y="245"/>
                    <a:pt x="9391" y="245"/>
                  </a:cubicBezTo>
                  <a:cubicBezTo>
                    <a:pt x="9391" y="245"/>
                    <a:pt x="9626" y="491"/>
                    <a:pt x="9861" y="491"/>
                  </a:cubicBezTo>
                  <a:cubicBezTo>
                    <a:pt x="9861" y="736"/>
                    <a:pt x="10096" y="736"/>
                    <a:pt x="10096" y="982"/>
                  </a:cubicBezTo>
                  <a:cubicBezTo>
                    <a:pt x="10096" y="982"/>
                    <a:pt x="10096" y="982"/>
                    <a:pt x="10096" y="982"/>
                  </a:cubicBezTo>
                  <a:cubicBezTo>
                    <a:pt x="10096" y="736"/>
                    <a:pt x="9861" y="491"/>
                    <a:pt x="9861" y="491"/>
                  </a:cubicBezTo>
                  <a:cubicBezTo>
                    <a:pt x="9626" y="491"/>
                    <a:pt x="9157" y="0"/>
                    <a:pt x="9157" y="0"/>
                  </a:cubicBezTo>
                  <a:cubicBezTo>
                    <a:pt x="8922" y="0"/>
                    <a:pt x="8687" y="245"/>
                    <a:pt x="8452" y="245"/>
                  </a:cubicBezTo>
                  <a:cubicBezTo>
                    <a:pt x="8217" y="245"/>
                    <a:pt x="7983" y="245"/>
                    <a:pt x="7513" y="491"/>
                  </a:cubicBezTo>
                  <a:cubicBezTo>
                    <a:pt x="7278" y="491"/>
                    <a:pt x="6574" y="491"/>
                    <a:pt x="6104" y="736"/>
                  </a:cubicBezTo>
                  <a:cubicBezTo>
                    <a:pt x="6104" y="736"/>
                    <a:pt x="6104" y="982"/>
                    <a:pt x="6104" y="982"/>
                  </a:cubicBezTo>
                  <a:cubicBezTo>
                    <a:pt x="5870" y="982"/>
                    <a:pt x="5635" y="982"/>
                    <a:pt x="5635" y="982"/>
                  </a:cubicBezTo>
                  <a:cubicBezTo>
                    <a:pt x="5400" y="1227"/>
                    <a:pt x="5165" y="1227"/>
                    <a:pt x="4930" y="1473"/>
                  </a:cubicBezTo>
                  <a:cubicBezTo>
                    <a:pt x="4930" y="1473"/>
                    <a:pt x="4930" y="1473"/>
                    <a:pt x="5165" y="1473"/>
                  </a:cubicBezTo>
                  <a:cubicBezTo>
                    <a:pt x="4930" y="1473"/>
                    <a:pt x="4930" y="1473"/>
                    <a:pt x="4930" y="1473"/>
                  </a:cubicBezTo>
                  <a:cubicBezTo>
                    <a:pt x="4930" y="1473"/>
                    <a:pt x="4930" y="1473"/>
                    <a:pt x="4930" y="1473"/>
                  </a:cubicBezTo>
                  <a:cubicBezTo>
                    <a:pt x="4930" y="1473"/>
                    <a:pt x="4696" y="1718"/>
                    <a:pt x="4696" y="1964"/>
                  </a:cubicBezTo>
                  <a:cubicBezTo>
                    <a:pt x="4696" y="1718"/>
                    <a:pt x="4696" y="1964"/>
                    <a:pt x="4461" y="1964"/>
                  </a:cubicBezTo>
                  <a:cubicBezTo>
                    <a:pt x="4461" y="1964"/>
                    <a:pt x="4696" y="1964"/>
                    <a:pt x="4696" y="1964"/>
                  </a:cubicBezTo>
                  <a:cubicBezTo>
                    <a:pt x="4461" y="1964"/>
                    <a:pt x="4461" y="2209"/>
                    <a:pt x="4226" y="2209"/>
                  </a:cubicBezTo>
                  <a:cubicBezTo>
                    <a:pt x="4461" y="2209"/>
                    <a:pt x="4461" y="2209"/>
                    <a:pt x="4461" y="2209"/>
                  </a:cubicBezTo>
                  <a:cubicBezTo>
                    <a:pt x="4461" y="2209"/>
                    <a:pt x="4461" y="2209"/>
                    <a:pt x="4461" y="2209"/>
                  </a:cubicBezTo>
                  <a:cubicBezTo>
                    <a:pt x="4461" y="2209"/>
                    <a:pt x="4461" y="2209"/>
                    <a:pt x="4461" y="2209"/>
                  </a:cubicBezTo>
                  <a:cubicBezTo>
                    <a:pt x="4461" y="2209"/>
                    <a:pt x="4461" y="2209"/>
                    <a:pt x="4461" y="2209"/>
                  </a:cubicBezTo>
                  <a:cubicBezTo>
                    <a:pt x="4226" y="2209"/>
                    <a:pt x="4226" y="2455"/>
                    <a:pt x="4226" y="2209"/>
                  </a:cubicBezTo>
                  <a:cubicBezTo>
                    <a:pt x="4226" y="2209"/>
                    <a:pt x="4226" y="2209"/>
                    <a:pt x="4226" y="2209"/>
                  </a:cubicBezTo>
                  <a:cubicBezTo>
                    <a:pt x="3522" y="2455"/>
                    <a:pt x="2817" y="2700"/>
                    <a:pt x="2113" y="2945"/>
                  </a:cubicBezTo>
                  <a:cubicBezTo>
                    <a:pt x="1643" y="3191"/>
                    <a:pt x="1174" y="3191"/>
                    <a:pt x="704" y="3436"/>
                  </a:cubicBezTo>
                  <a:cubicBezTo>
                    <a:pt x="704" y="3436"/>
                    <a:pt x="235" y="3682"/>
                    <a:pt x="235" y="3436"/>
                  </a:cubicBezTo>
                  <a:cubicBezTo>
                    <a:pt x="235" y="3682"/>
                    <a:pt x="0" y="3682"/>
                    <a:pt x="0" y="3682"/>
                  </a:cubicBezTo>
                  <a:cubicBezTo>
                    <a:pt x="235" y="3682"/>
                    <a:pt x="235" y="3927"/>
                    <a:pt x="470" y="3927"/>
                  </a:cubicBezTo>
                  <a:cubicBezTo>
                    <a:pt x="470" y="3927"/>
                    <a:pt x="470" y="3927"/>
                    <a:pt x="470" y="3927"/>
                  </a:cubicBezTo>
                  <a:cubicBezTo>
                    <a:pt x="470" y="3927"/>
                    <a:pt x="704" y="3682"/>
                    <a:pt x="470" y="3682"/>
                  </a:cubicBezTo>
                  <a:cubicBezTo>
                    <a:pt x="470" y="3682"/>
                    <a:pt x="470" y="3682"/>
                    <a:pt x="704" y="3682"/>
                  </a:cubicBezTo>
                  <a:cubicBezTo>
                    <a:pt x="470" y="3927"/>
                    <a:pt x="704" y="3682"/>
                    <a:pt x="939" y="3927"/>
                  </a:cubicBezTo>
                  <a:cubicBezTo>
                    <a:pt x="939" y="3927"/>
                    <a:pt x="939" y="3927"/>
                    <a:pt x="939" y="3927"/>
                  </a:cubicBezTo>
                  <a:cubicBezTo>
                    <a:pt x="939" y="3927"/>
                    <a:pt x="939" y="3927"/>
                    <a:pt x="939" y="3927"/>
                  </a:cubicBezTo>
                  <a:cubicBezTo>
                    <a:pt x="939" y="3927"/>
                    <a:pt x="1174" y="4173"/>
                    <a:pt x="939" y="4173"/>
                  </a:cubicBezTo>
                  <a:cubicBezTo>
                    <a:pt x="939" y="4418"/>
                    <a:pt x="939" y="4418"/>
                    <a:pt x="939" y="4664"/>
                  </a:cubicBezTo>
                  <a:cubicBezTo>
                    <a:pt x="939" y="4664"/>
                    <a:pt x="939" y="4664"/>
                    <a:pt x="939" y="4664"/>
                  </a:cubicBezTo>
                  <a:cubicBezTo>
                    <a:pt x="939" y="4664"/>
                    <a:pt x="939" y="4909"/>
                    <a:pt x="939" y="4909"/>
                  </a:cubicBezTo>
                  <a:cubicBezTo>
                    <a:pt x="704" y="4664"/>
                    <a:pt x="470" y="4418"/>
                    <a:pt x="235" y="4173"/>
                  </a:cubicBezTo>
                  <a:cubicBezTo>
                    <a:pt x="235" y="4173"/>
                    <a:pt x="235" y="4173"/>
                    <a:pt x="235" y="4418"/>
                  </a:cubicBezTo>
                  <a:cubicBezTo>
                    <a:pt x="470" y="4418"/>
                    <a:pt x="235" y="4418"/>
                    <a:pt x="235" y="4418"/>
                  </a:cubicBezTo>
                  <a:cubicBezTo>
                    <a:pt x="235" y="4418"/>
                    <a:pt x="235" y="4418"/>
                    <a:pt x="235" y="4664"/>
                  </a:cubicBezTo>
                  <a:cubicBezTo>
                    <a:pt x="235" y="4909"/>
                    <a:pt x="470" y="5155"/>
                    <a:pt x="470" y="5645"/>
                  </a:cubicBezTo>
                  <a:cubicBezTo>
                    <a:pt x="470" y="5645"/>
                    <a:pt x="470" y="5891"/>
                    <a:pt x="470" y="5891"/>
                  </a:cubicBezTo>
                  <a:cubicBezTo>
                    <a:pt x="470" y="5891"/>
                    <a:pt x="704" y="6136"/>
                    <a:pt x="704" y="6136"/>
                  </a:cubicBezTo>
                  <a:cubicBezTo>
                    <a:pt x="704" y="6136"/>
                    <a:pt x="470" y="6136"/>
                    <a:pt x="470" y="6382"/>
                  </a:cubicBezTo>
                  <a:cubicBezTo>
                    <a:pt x="470" y="6382"/>
                    <a:pt x="470" y="6627"/>
                    <a:pt x="470" y="6627"/>
                  </a:cubicBezTo>
                  <a:cubicBezTo>
                    <a:pt x="470" y="7118"/>
                    <a:pt x="235" y="6873"/>
                    <a:pt x="0" y="7118"/>
                  </a:cubicBezTo>
                  <a:cubicBezTo>
                    <a:pt x="0" y="7364"/>
                    <a:pt x="0" y="7609"/>
                    <a:pt x="0" y="7609"/>
                  </a:cubicBezTo>
                  <a:cubicBezTo>
                    <a:pt x="0" y="7855"/>
                    <a:pt x="235" y="7855"/>
                    <a:pt x="235" y="7855"/>
                  </a:cubicBezTo>
                  <a:cubicBezTo>
                    <a:pt x="235" y="7855"/>
                    <a:pt x="470" y="7855"/>
                    <a:pt x="470" y="8100"/>
                  </a:cubicBezTo>
                  <a:cubicBezTo>
                    <a:pt x="704" y="8100"/>
                    <a:pt x="704" y="8345"/>
                    <a:pt x="939" y="8591"/>
                  </a:cubicBezTo>
                  <a:cubicBezTo>
                    <a:pt x="939" y="8591"/>
                    <a:pt x="1174" y="8836"/>
                    <a:pt x="939" y="8836"/>
                  </a:cubicBezTo>
                  <a:cubicBezTo>
                    <a:pt x="939" y="9082"/>
                    <a:pt x="939" y="9082"/>
                    <a:pt x="939" y="9082"/>
                  </a:cubicBezTo>
                  <a:cubicBezTo>
                    <a:pt x="939" y="9327"/>
                    <a:pt x="939" y="9327"/>
                    <a:pt x="939" y="9573"/>
                  </a:cubicBezTo>
                  <a:cubicBezTo>
                    <a:pt x="939" y="9573"/>
                    <a:pt x="939" y="9573"/>
                    <a:pt x="939" y="9818"/>
                  </a:cubicBezTo>
                  <a:cubicBezTo>
                    <a:pt x="939" y="9818"/>
                    <a:pt x="1174" y="9818"/>
                    <a:pt x="1174" y="9818"/>
                  </a:cubicBezTo>
                  <a:cubicBezTo>
                    <a:pt x="1409" y="10064"/>
                    <a:pt x="1174" y="10064"/>
                    <a:pt x="1174" y="10309"/>
                  </a:cubicBezTo>
                  <a:cubicBezTo>
                    <a:pt x="1174" y="10309"/>
                    <a:pt x="1409" y="10555"/>
                    <a:pt x="1409" y="10555"/>
                  </a:cubicBezTo>
                  <a:cubicBezTo>
                    <a:pt x="1409" y="10555"/>
                    <a:pt x="1174" y="10800"/>
                    <a:pt x="1174" y="10800"/>
                  </a:cubicBezTo>
                  <a:cubicBezTo>
                    <a:pt x="1174" y="11045"/>
                    <a:pt x="1174" y="11045"/>
                    <a:pt x="1174" y="11291"/>
                  </a:cubicBezTo>
                  <a:cubicBezTo>
                    <a:pt x="1174" y="11291"/>
                    <a:pt x="939" y="11291"/>
                    <a:pt x="939" y="11536"/>
                  </a:cubicBezTo>
                  <a:cubicBezTo>
                    <a:pt x="939" y="11536"/>
                    <a:pt x="1174" y="11782"/>
                    <a:pt x="1174" y="12027"/>
                  </a:cubicBezTo>
                  <a:cubicBezTo>
                    <a:pt x="1174" y="12027"/>
                    <a:pt x="1409" y="12027"/>
                    <a:pt x="1174" y="12273"/>
                  </a:cubicBezTo>
                  <a:cubicBezTo>
                    <a:pt x="1174" y="12273"/>
                    <a:pt x="1174" y="12518"/>
                    <a:pt x="1174" y="12518"/>
                  </a:cubicBezTo>
                  <a:cubicBezTo>
                    <a:pt x="1409" y="12764"/>
                    <a:pt x="1643" y="12764"/>
                    <a:pt x="1643" y="12764"/>
                  </a:cubicBezTo>
                  <a:cubicBezTo>
                    <a:pt x="1878" y="13009"/>
                    <a:pt x="1643" y="13009"/>
                    <a:pt x="1643" y="13255"/>
                  </a:cubicBezTo>
                  <a:cubicBezTo>
                    <a:pt x="1878" y="13255"/>
                    <a:pt x="1878" y="13255"/>
                    <a:pt x="1878" y="13500"/>
                  </a:cubicBezTo>
                  <a:cubicBezTo>
                    <a:pt x="1878" y="13991"/>
                    <a:pt x="1409" y="14482"/>
                    <a:pt x="1409" y="14973"/>
                  </a:cubicBezTo>
                  <a:cubicBezTo>
                    <a:pt x="1643" y="14973"/>
                    <a:pt x="1878" y="14973"/>
                    <a:pt x="1878" y="14727"/>
                  </a:cubicBezTo>
                  <a:cubicBezTo>
                    <a:pt x="1878" y="14482"/>
                    <a:pt x="1643" y="14482"/>
                    <a:pt x="1878" y="14482"/>
                  </a:cubicBezTo>
                  <a:cubicBezTo>
                    <a:pt x="1878" y="14482"/>
                    <a:pt x="2113" y="14482"/>
                    <a:pt x="2113" y="14482"/>
                  </a:cubicBezTo>
                  <a:cubicBezTo>
                    <a:pt x="2113" y="14482"/>
                    <a:pt x="2113" y="14482"/>
                    <a:pt x="2113" y="14482"/>
                  </a:cubicBezTo>
                  <a:cubicBezTo>
                    <a:pt x="2113" y="14482"/>
                    <a:pt x="2348" y="14482"/>
                    <a:pt x="2348" y="14482"/>
                  </a:cubicBezTo>
                  <a:cubicBezTo>
                    <a:pt x="2348" y="14727"/>
                    <a:pt x="2348" y="14727"/>
                    <a:pt x="2348" y="14727"/>
                  </a:cubicBezTo>
                  <a:cubicBezTo>
                    <a:pt x="2348" y="14973"/>
                    <a:pt x="2583" y="14973"/>
                    <a:pt x="2583" y="14973"/>
                  </a:cubicBezTo>
                  <a:cubicBezTo>
                    <a:pt x="2583" y="14973"/>
                    <a:pt x="2583" y="15218"/>
                    <a:pt x="2583" y="15218"/>
                  </a:cubicBezTo>
                  <a:cubicBezTo>
                    <a:pt x="2583" y="15218"/>
                    <a:pt x="2583" y="15218"/>
                    <a:pt x="2583" y="15218"/>
                  </a:cubicBezTo>
                  <a:cubicBezTo>
                    <a:pt x="2583" y="15218"/>
                    <a:pt x="2817" y="15218"/>
                    <a:pt x="2817" y="15218"/>
                  </a:cubicBezTo>
                  <a:cubicBezTo>
                    <a:pt x="3052" y="15218"/>
                    <a:pt x="3052" y="15218"/>
                    <a:pt x="3287" y="15218"/>
                  </a:cubicBezTo>
                  <a:cubicBezTo>
                    <a:pt x="3287" y="15464"/>
                    <a:pt x="3287" y="15464"/>
                    <a:pt x="3287" y="15464"/>
                  </a:cubicBezTo>
                  <a:cubicBezTo>
                    <a:pt x="3522" y="15464"/>
                    <a:pt x="3522" y="15464"/>
                    <a:pt x="3522" y="15464"/>
                  </a:cubicBezTo>
                  <a:cubicBezTo>
                    <a:pt x="3757" y="15464"/>
                    <a:pt x="3522" y="15709"/>
                    <a:pt x="3757" y="15709"/>
                  </a:cubicBezTo>
                  <a:cubicBezTo>
                    <a:pt x="3757" y="15709"/>
                    <a:pt x="3757" y="15464"/>
                    <a:pt x="3991" y="15464"/>
                  </a:cubicBezTo>
                  <a:cubicBezTo>
                    <a:pt x="3991" y="15709"/>
                    <a:pt x="3991" y="15709"/>
                    <a:pt x="3991" y="15955"/>
                  </a:cubicBezTo>
                  <a:cubicBezTo>
                    <a:pt x="3991" y="15955"/>
                    <a:pt x="3991" y="15709"/>
                    <a:pt x="4226" y="15709"/>
                  </a:cubicBezTo>
                  <a:cubicBezTo>
                    <a:pt x="4226" y="15709"/>
                    <a:pt x="4226" y="15709"/>
                    <a:pt x="4226" y="15709"/>
                  </a:cubicBezTo>
                  <a:cubicBezTo>
                    <a:pt x="4226" y="15709"/>
                    <a:pt x="4461" y="15709"/>
                    <a:pt x="4461" y="15709"/>
                  </a:cubicBezTo>
                  <a:cubicBezTo>
                    <a:pt x="4461" y="15709"/>
                    <a:pt x="4461" y="15709"/>
                    <a:pt x="4461" y="15709"/>
                  </a:cubicBezTo>
                  <a:cubicBezTo>
                    <a:pt x="4696" y="15709"/>
                    <a:pt x="4930" y="15955"/>
                    <a:pt x="4930" y="15955"/>
                  </a:cubicBezTo>
                  <a:cubicBezTo>
                    <a:pt x="4930" y="15955"/>
                    <a:pt x="4930" y="15955"/>
                    <a:pt x="4930" y="16200"/>
                  </a:cubicBezTo>
                  <a:cubicBezTo>
                    <a:pt x="4696" y="16445"/>
                    <a:pt x="4461" y="16200"/>
                    <a:pt x="4461" y="16445"/>
                  </a:cubicBezTo>
                  <a:cubicBezTo>
                    <a:pt x="4461" y="16445"/>
                    <a:pt x="4461" y="16691"/>
                    <a:pt x="4461" y="16691"/>
                  </a:cubicBezTo>
                  <a:cubicBezTo>
                    <a:pt x="4461" y="16691"/>
                    <a:pt x="4696" y="16691"/>
                    <a:pt x="4696" y="16691"/>
                  </a:cubicBezTo>
                  <a:cubicBezTo>
                    <a:pt x="4696" y="16691"/>
                    <a:pt x="4696" y="16691"/>
                    <a:pt x="4696" y="16691"/>
                  </a:cubicBezTo>
                  <a:cubicBezTo>
                    <a:pt x="4696" y="16691"/>
                    <a:pt x="4696" y="16936"/>
                    <a:pt x="4696" y="16936"/>
                  </a:cubicBezTo>
                  <a:cubicBezTo>
                    <a:pt x="4930" y="16936"/>
                    <a:pt x="4930" y="16936"/>
                    <a:pt x="4930" y="16936"/>
                  </a:cubicBezTo>
                  <a:cubicBezTo>
                    <a:pt x="5165" y="17182"/>
                    <a:pt x="5165" y="17427"/>
                    <a:pt x="5165" y="17427"/>
                  </a:cubicBezTo>
                  <a:cubicBezTo>
                    <a:pt x="5400" y="17918"/>
                    <a:pt x="5635" y="17427"/>
                    <a:pt x="5870" y="17427"/>
                  </a:cubicBezTo>
                  <a:cubicBezTo>
                    <a:pt x="5870" y="17182"/>
                    <a:pt x="6104" y="17182"/>
                    <a:pt x="6104" y="17182"/>
                  </a:cubicBezTo>
                  <a:cubicBezTo>
                    <a:pt x="6339" y="17182"/>
                    <a:pt x="5635" y="16445"/>
                    <a:pt x="6104" y="16445"/>
                  </a:cubicBezTo>
                  <a:cubicBezTo>
                    <a:pt x="6104" y="16445"/>
                    <a:pt x="6574" y="16691"/>
                    <a:pt x="6574" y="16691"/>
                  </a:cubicBezTo>
                  <a:cubicBezTo>
                    <a:pt x="6574" y="16691"/>
                    <a:pt x="6809" y="16936"/>
                    <a:pt x="6809" y="16936"/>
                  </a:cubicBezTo>
                  <a:cubicBezTo>
                    <a:pt x="6809" y="16936"/>
                    <a:pt x="6809" y="16936"/>
                    <a:pt x="6809" y="16936"/>
                  </a:cubicBezTo>
                  <a:cubicBezTo>
                    <a:pt x="6809" y="16936"/>
                    <a:pt x="6809" y="17182"/>
                    <a:pt x="7043" y="17182"/>
                  </a:cubicBezTo>
                  <a:cubicBezTo>
                    <a:pt x="7043" y="16936"/>
                    <a:pt x="7043" y="17182"/>
                    <a:pt x="7043" y="17182"/>
                  </a:cubicBezTo>
                  <a:cubicBezTo>
                    <a:pt x="7043" y="17182"/>
                    <a:pt x="7278" y="17182"/>
                    <a:pt x="7278" y="17182"/>
                  </a:cubicBezTo>
                  <a:cubicBezTo>
                    <a:pt x="7278" y="17182"/>
                    <a:pt x="7278" y="17182"/>
                    <a:pt x="7513" y="17182"/>
                  </a:cubicBezTo>
                  <a:cubicBezTo>
                    <a:pt x="7513" y="17182"/>
                    <a:pt x="7513" y="17182"/>
                    <a:pt x="7513" y="17182"/>
                  </a:cubicBezTo>
                  <a:cubicBezTo>
                    <a:pt x="7513" y="17182"/>
                    <a:pt x="7513" y="16936"/>
                    <a:pt x="7748" y="16936"/>
                  </a:cubicBezTo>
                  <a:cubicBezTo>
                    <a:pt x="7748" y="16936"/>
                    <a:pt x="7748" y="16936"/>
                    <a:pt x="7748" y="16936"/>
                  </a:cubicBezTo>
                  <a:cubicBezTo>
                    <a:pt x="7748" y="16936"/>
                    <a:pt x="7748" y="17182"/>
                    <a:pt x="7748" y="17182"/>
                  </a:cubicBezTo>
                  <a:cubicBezTo>
                    <a:pt x="7748" y="17427"/>
                    <a:pt x="7748" y="17182"/>
                    <a:pt x="7748" y="17427"/>
                  </a:cubicBezTo>
                  <a:cubicBezTo>
                    <a:pt x="7748" y="17427"/>
                    <a:pt x="7513" y="17427"/>
                    <a:pt x="7513" y="17427"/>
                  </a:cubicBezTo>
                  <a:cubicBezTo>
                    <a:pt x="7278" y="17673"/>
                    <a:pt x="7748" y="17673"/>
                    <a:pt x="7748" y="17673"/>
                  </a:cubicBezTo>
                  <a:cubicBezTo>
                    <a:pt x="7748" y="17673"/>
                    <a:pt x="7748" y="17918"/>
                    <a:pt x="7983" y="17918"/>
                  </a:cubicBezTo>
                  <a:cubicBezTo>
                    <a:pt x="7983" y="18164"/>
                    <a:pt x="8217" y="18164"/>
                    <a:pt x="8217" y="17918"/>
                  </a:cubicBezTo>
                  <a:cubicBezTo>
                    <a:pt x="8452" y="17918"/>
                    <a:pt x="8452" y="17918"/>
                    <a:pt x="8452" y="17918"/>
                  </a:cubicBezTo>
                  <a:cubicBezTo>
                    <a:pt x="8452" y="17918"/>
                    <a:pt x="8452" y="17918"/>
                    <a:pt x="8452" y="17918"/>
                  </a:cubicBezTo>
                  <a:cubicBezTo>
                    <a:pt x="8452" y="17918"/>
                    <a:pt x="8452" y="17918"/>
                    <a:pt x="8687" y="18164"/>
                  </a:cubicBezTo>
                  <a:cubicBezTo>
                    <a:pt x="8687" y="18164"/>
                    <a:pt x="8687" y="18164"/>
                    <a:pt x="8922" y="18164"/>
                  </a:cubicBezTo>
                  <a:cubicBezTo>
                    <a:pt x="8922" y="18164"/>
                    <a:pt x="8922" y="18409"/>
                    <a:pt x="9157" y="18164"/>
                  </a:cubicBezTo>
                  <a:cubicBezTo>
                    <a:pt x="9157" y="18164"/>
                    <a:pt x="9391" y="18409"/>
                    <a:pt x="9391" y="18409"/>
                  </a:cubicBezTo>
                  <a:cubicBezTo>
                    <a:pt x="9391" y="18409"/>
                    <a:pt x="9626" y="18409"/>
                    <a:pt x="9626" y="18409"/>
                  </a:cubicBezTo>
                  <a:cubicBezTo>
                    <a:pt x="9626" y="18409"/>
                    <a:pt x="9626" y="18409"/>
                    <a:pt x="9626" y="18655"/>
                  </a:cubicBezTo>
                  <a:cubicBezTo>
                    <a:pt x="9626" y="18655"/>
                    <a:pt x="9626" y="18900"/>
                    <a:pt x="9626" y="19145"/>
                  </a:cubicBezTo>
                  <a:cubicBezTo>
                    <a:pt x="9861" y="19145"/>
                    <a:pt x="10096" y="19145"/>
                    <a:pt x="10096" y="19391"/>
                  </a:cubicBezTo>
                  <a:cubicBezTo>
                    <a:pt x="10096" y="19391"/>
                    <a:pt x="10096" y="19636"/>
                    <a:pt x="10096" y="19636"/>
                  </a:cubicBezTo>
                  <a:cubicBezTo>
                    <a:pt x="10330" y="19882"/>
                    <a:pt x="10330" y="19636"/>
                    <a:pt x="10330" y="19882"/>
                  </a:cubicBezTo>
                  <a:cubicBezTo>
                    <a:pt x="10565" y="19882"/>
                    <a:pt x="10330" y="19882"/>
                    <a:pt x="10330" y="20127"/>
                  </a:cubicBezTo>
                  <a:cubicBezTo>
                    <a:pt x="10565" y="20127"/>
                    <a:pt x="10565" y="20127"/>
                    <a:pt x="10565" y="20127"/>
                  </a:cubicBezTo>
                  <a:cubicBezTo>
                    <a:pt x="10800" y="20127"/>
                    <a:pt x="10800" y="20127"/>
                    <a:pt x="11035" y="19882"/>
                  </a:cubicBezTo>
                  <a:cubicBezTo>
                    <a:pt x="11035" y="19882"/>
                    <a:pt x="11035" y="19882"/>
                    <a:pt x="11035" y="19636"/>
                  </a:cubicBezTo>
                  <a:cubicBezTo>
                    <a:pt x="11035" y="19636"/>
                    <a:pt x="11270" y="19636"/>
                    <a:pt x="11270" y="19636"/>
                  </a:cubicBezTo>
                  <a:cubicBezTo>
                    <a:pt x="11504" y="19636"/>
                    <a:pt x="11504" y="19391"/>
                    <a:pt x="11504" y="19636"/>
                  </a:cubicBezTo>
                  <a:cubicBezTo>
                    <a:pt x="11739" y="19636"/>
                    <a:pt x="11739" y="20127"/>
                    <a:pt x="11974" y="19882"/>
                  </a:cubicBezTo>
                  <a:cubicBezTo>
                    <a:pt x="11739" y="20127"/>
                    <a:pt x="11974" y="20127"/>
                    <a:pt x="11974" y="20127"/>
                  </a:cubicBezTo>
                  <a:cubicBezTo>
                    <a:pt x="12209" y="20127"/>
                    <a:pt x="12209" y="20127"/>
                    <a:pt x="12209" y="20127"/>
                  </a:cubicBezTo>
                  <a:cubicBezTo>
                    <a:pt x="12209" y="20127"/>
                    <a:pt x="12209" y="20373"/>
                    <a:pt x="12209" y="20373"/>
                  </a:cubicBezTo>
                  <a:cubicBezTo>
                    <a:pt x="12209" y="20373"/>
                    <a:pt x="12209" y="20618"/>
                    <a:pt x="12209" y="20618"/>
                  </a:cubicBezTo>
                  <a:cubicBezTo>
                    <a:pt x="12209" y="20618"/>
                    <a:pt x="12209" y="20618"/>
                    <a:pt x="12209" y="20864"/>
                  </a:cubicBezTo>
                  <a:cubicBezTo>
                    <a:pt x="12209" y="21109"/>
                    <a:pt x="12443" y="20618"/>
                    <a:pt x="12678" y="20618"/>
                  </a:cubicBezTo>
                  <a:cubicBezTo>
                    <a:pt x="12678" y="20864"/>
                    <a:pt x="12678" y="20864"/>
                    <a:pt x="12913" y="20864"/>
                  </a:cubicBezTo>
                  <a:cubicBezTo>
                    <a:pt x="12913" y="20864"/>
                    <a:pt x="12913" y="20618"/>
                    <a:pt x="12913" y="20373"/>
                  </a:cubicBezTo>
                  <a:cubicBezTo>
                    <a:pt x="12913" y="20373"/>
                    <a:pt x="13148" y="20373"/>
                    <a:pt x="13383" y="20373"/>
                  </a:cubicBezTo>
                  <a:cubicBezTo>
                    <a:pt x="13383" y="20373"/>
                    <a:pt x="13383" y="20127"/>
                    <a:pt x="13383" y="20127"/>
                  </a:cubicBezTo>
                  <a:cubicBezTo>
                    <a:pt x="13383" y="20127"/>
                    <a:pt x="13383" y="20127"/>
                    <a:pt x="13617" y="20127"/>
                  </a:cubicBezTo>
                  <a:cubicBezTo>
                    <a:pt x="13617" y="20127"/>
                    <a:pt x="13617" y="20127"/>
                    <a:pt x="13617" y="20127"/>
                  </a:cubicBezTo>
                  <a:cubicBezTo>
                    <a:pt x="13852" y="20127"/>
                    <a:pt x="13852" y="20127"/>
                    <a:pt x="13852" y="20127"/>
                  </a:cubicBezTo>
                  <a:cubicBezTo>
                    <a:pt x="13852" y="20127"/>
                    <a:pt x="14087" y="20127"/>
                    <a:pt x="14087" y="20127"/>
                  </a:cubicBezTo>
                  <a:cubicBezTo>
                    <a:pt x="14322" y="20127"/>
                    <a:pt x="14322" y="20373"/>
                    <a:pt x="14322" y="20373"/>
                  </a:cubicBezTo>
                  <a:cubicBezTo>
                    <a:pt x="14322" y="20373"/>
                    <a:pt x="14557" y="20373"/>
                    <a:pt x="14791" y="20373"/>
                  </a:cubicBezTo>
                  <a:cubicBezTo>
                    <a:pt x="14791" y="20373"/>
                    <a:pt x="14791" y="20373"/>
                    <a:pt x="15026" y="20373"/>
                  </a:cubicBezTo>
                  <a:cubicBezTo>
                    <a:pt x="15026" y="20127"/>
                    <a:pt x="15261" y="20127"/>
                    <a:pt x="15026" y="20127"/>
                  </a:cubicBezTo>
                  <a:cubicBezTo>
                    <a:pt x="15026" y="19882"/>
                    <a:pt x="15026" y="20127"/>
                    <a:pt x="15261" y="20127"/>
                  </a:cubicBezTo>
                  <a:cubicBezTo>
                    <a:pt x="15261" y="20127"/>
                    <a:pt x="15261" y="19882"/>
                    <a:pt x="15496" y="19882"/>
                  </a:cubicBezTo>
                  <a:cubicBezTo>
                    <a:pt x="15496" y="19882"/>
                    <a:pt x="15730" y="20127"/>
                    <a:pt x="15730" y="20127"/>
                  </a:cubicBezTo>
                  <a:cubicBezTo>
                    <a:pt x="15965" y="20127"/>
                    <a:pt x="15965" y="20127"/>
                    <a:pt x="16200" y="20127"/>
                  </a:cubicBezTo>
                  <a:cubicBezTo>
                    <a:pt x="16200" y="20127"/>
                    <a:pt x="16435" y="20127"/>
                    <a:pt x="16435" y="20373"/>
                  </a:cubicBezTo>
                  <a:cubicBezTo>
                    <a:pt x="16670" y="19882"/>
                    <a:pt x="16904" y="20618"/>
                    <a:pt x="17139" y="20618"/>
                  </a:cubicBezTo>
                  <a:cubicBezTo>
                    <a:pt x="17139" y="20864"/>
                    <a:pt x="17139" y="20864"/>
                    <a:pt x="17374" y="20864"/>
                  </a:cubicBezTo>
                  <a:cubicBezTo>
                    <a:pt x="17374" y="20864"/>
                    <a:pt x="17374" y="20864"/>
                    <a:pt x="17374" y="20864"/>
                  </a:cubicBezTo>
                  <a:cubicBezTo>
                    <a:pt x="17609" y="20864"/>
                    <a:pt x="17374" y="21109"/>
                    <a:pt x="17609" y="21109"/>
                  </a:cubicBezTo>
                  <a:cubicBezTo>
                    <a:pt x="17609" y="21109"/>
                    <a:pt x="17609" y="21109"/>
                    <a:pt x="17843" y="21109"/>
                  </a:cubicBezTo>
                  <a:cubicBezTo>
                    <a:pt x="17843" y="21109"/>
                    <a:pt x="17843" y="21109"/>
                    <a:pt x="17843" y="21109"/>
                  </a:cubicBezTo>
                  <a:cubicBezTo>
                    <a:pt x="18078" y="21109"/>
                    <a:pt x="18313" y="21109"/>
                    <a:pt x="18313" y="21109"/>
                  </a:cubicBezTo>
                  <a:cubicBezTo>
                    <a:pt x="18313" y="21355"/>
                    <a:pt x="18548" y="21355"/>
                    <a:pt x="18548" y="21355"/>
                  </a:cubicBezTo>
                  <a:cubicBezTo>
                    <a:pt x="18548" y="21355"/>
                    <a:pt x="18783" y="21355"/>
                    <a:pt x="18783" y="21355"/>
                  </a:cubicBezTo>
                  <a:cubicBezTo>
                    <a:pt x="18783" y="21355"/>
                    <a:pt x="18783" y="21600"/>
                    <a:pt x="18783" y="21600"/>
                  </a:cubicBezTo>
                  <a:cubicBezTo>
                    <a:pt x="19017" y="21355"/>
                    <a:pt x="18783" y="20864"/>
                    <a:pt x="18548" y="20864"/>
                  </a:cubicBezTo>
                  <a:cubicBezTo>
                    <a:pt x="18548" y="20618"/>
                    <a:pt x="18783" y="20373"/>
                    <a:pt x="18548" y="20127"/>
                  </a:cubicBezTo>
                  <a:cubicBezTo>
                    <a:pt x="18548" y="19882"/>
                    <a:pt x="18313" y="19636"/>
                    <a:pt x="18548" y="19391"/>
                  </a:cubicBezTo>
                  <a:cubicBezTo>
                    <a:pt x="18783" y="19145"/>
                    <a:pt x="19017" y="18655"/>
                    <a:pt x="19252" y="18409"/>
                  </a:cubicBezTo>
                  <a:cubicBezTo>
                    <a:pt x="19722" y="17918"/>
                    <a:pt x="19957" y="17427"/>
                    <a:pt x="20426" y="17182"/>
                  </a:cubicBezTo>
                  <a:cubicBezTo>
                    <a:pt x="20661" y="16936"/>
                    <a:pt x="20661" y="16691"/>
                    <a:pt x="20896" y="16691"/>
                  </a:cubicBezTo>
                  <a:cubicBezTo>
                    <a:pt x="21130" y="16691"/>
                    <a:pt x="21365" y="16691"/>
                    <a:pt x="21365" y="16445"/>
                  </a:cubicBezTo>
                  <a:cubicBezTo>
                    <a:pt x="21365" y="16445"/>
                    <a:pt x="21365" y="16445"/>
                    <a:pt x="21365" y="16200"/>
                  </a:cubicBezTo>
                  <a:cubicBezTo>
                    <a:pt x="21365" y="16200"/>
                    <a:pt x="21600" y="16200"/>
                    <a:pt x="21600" y="16200"/>
                  </a:cubicBezTo>
                  <a:cubicBezTo>
                    <a:pt x="21600" y="15955"/>
                    <a:pt x="21600" y="15709"/>
                    <a:pt x="21600" y="15464"/>
                  </a:cubicBezTo>
                  <a:cubicBezTo>
                    <a:pt x="21600" y="15464"/>
                    <a:pt x="21365" y="15218"/>
                    <a:pt x="21365" y="15218"/>
                  </a:cubicBezTo>
                  <a:cubicBezTo>
                    <a:pt x="21365" y="15218"/>
                    <a:pt x="21130" y="15218"/>
                    <a:pt x="21365" y="14973"/>
                  </a:cubicBezTo>
                  <a:close/>
                </a:path>
              </a:pathLst>
            </a:custGeom>
            <a:solidFill>
              <a:schemeClr val="accent2"/>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89" name="Shape 780">
              <a:extLst>
                <a:ext uri="{FF2B5EF4-FFF2-40B4-BE49-F238E27FC236}">
                  <a16:creationId xmlns:a16="http://schemas.microsoft.com/office/drawing/2014/main" id="{1F3F865B-F2B5-4EEC-8A87-CBD4A12EE298}"/>
                </a:ext>
              </a:extLst>
            </p:cNvPr>
            <p:cNvSpPr/>
            <p:nvPr/>
          </p:nvSpPr>
          <p:spPr>
            <a:xfrm>
              <a:off x="4191529" y="6208307"/>
              <a:ext cx="586658" cy="666397"/>
            </a:xfrm>
            <a:custGeom>
              <a:avLst/>
              <a:gdLst/>
              <a:ahLst/>
              <a:cxnLst>
                <a:cxn ang="0">
                  <a:pos x="wd2" y="hd2"/>
                </a:cxn>
                <a:cxn ang="5400000">
                  <a:pos x="wd2" y="hd2"/>
                </a:cxn>
                <a:cxn ang="10800000">
                  <a:pos x="wd2" y="hd2"/>
                </a:cxn>
                <a:cxn ang="16200000">
                  <a:pos x="wd2" y="hd2"/>
                </a:cxn>
              </a:cxnLst>
              <a:rect l="0" t="0" r="r" b="b"/>
              <a:pathLst>
                <a:path w="21600" h="21600" extrusionOk="0">
                  <a:moveTo>
                    <a:pt x="4800" y="16332"/>
                  </a:moveTo>
                  <a:cubicBezTo>
                    <a:pt x="4200" y="16859"/>
                    <a:pt x="4200" y="16332"/>
                    <a:pt x="3600" y="16332"/>
                  </a:cubicBezTo>
                  <a:cubicBezTo>
                    <a:pt x="3600" y="16332"/>
                    <a:pt x="3600" y="16859"/>
                    <a:pt x="3600" y="16859"/>
                  </a:cubicBezTo>
                  <a:cubicBezTo>
                    <a:pt x="3000" y="16859"/>
                    <a:pt x="3000" y="16859"/>
                    <a:pt x="2400" y="16859"/>
                  </a:cubicBezTo>
                  <a:cubicBezTo>
                    <a:pt x="1800" y="16859"/>
                    <a:pt x="1800" y="16332"/>
                    <a:pt x="1200" y="16332"/>
                  </a:cubicBezTo>
                  <a:cubicBezTo>
                    <a:pt x="600" y="16332"/>
                    <a:pt x="0" y="16332"/>
                    <a:pt x="0" y="16332"/>
                  </a:cubicBezTo>
                  <a:cubicBezTo>
                    <a:pt x="0" y="16859"/>
                    <a:pt x="0" y="17385"/>
                    <a:pt x="0" y="17385"/>
                  </a:cubicBezTo>
                  <a:cubicBezTo>
                    <a:pt x="600" y="17385"/>
                    <a:pt x="600" y="17912"/>
                    <a:pt x="1200" y="17385"/>
                  </a:cubicBezTo>
                  <a:cubicBezTo>
                    <a:pt x="1200" y="17385"/>
                    <a:pt x="1200" y="17385"/>
                    <a:pt x="1200" y="17385"/>
                  </a:cubicBezTo>
                  <a:cubicBezTo>
                    <a:pt x="1800" y="17385"/>
                    <a:pt x="2400" y="17385"/>
                    <a:pt x="2400" y="17385"/>
                  </a:cubicBezTo>
                  <a:cubicBezTo>
                    <a:pt x="2400" y="17385"/>
                    <a:pt x="2400" y="17912"/>
                    <a:pt x="2400" y="17912"/>
                  </a:cubicBezTo>
                  <a:cubicBezTo>
                    <a:pt x="3000" y="17912"/>
                    <a:pt x="3600" y="17912"/>
                    <a:pt x="4200" y="17385"/>
                  </a:cubicBezTo>
                  <a:cubicBezTo>
                    <a:pt x="4200" y="17385"/>
                    <a:pt x="5400" y="16859"/>
                    <a:pt x="4800" y="16332"/>
                  </a:cubicBezTo>
                  <a:close/>
                  <a:moveTo>
                    <a:pt x="21600" y="2107"/>
                  </a:moveTo>
                  <a:cubicBezTo>
                    <a:pt x="21600" y="2107"/>
                    <a:pt x="21600" y="2107"/>
                    <a:pt x="21600" y="1580"/>
                  </a:cubicBezTo>
                  <a:cubicBezTo>
                    <a:pt x="21600" y="1580"/>
                    <a:pt x="21000" y="1580"/>
                    <a:pt x="21000" y="1580"/>
                  </a:cubicBezTo>
                  <a:cubicBezTo>
                    <a:pt x="21000" y="1580"/>
                    <a:pt x="20400" y="1580"/>
                    <a:pt x="21000" y="1054"/>
                  </a:cubicBezTo>
                  <a:cubicBezTo>
                    <a:pt x="20400" y="1580"/>
                    <a:pt x="19800" y="1054"/>
                    <a:pt x="19800" y="527"/>
                  </a:cubicBezTo>
                  <a:cubicBezTo>
                    <a:pt x="19800" y="0"/>
                    <a:pt x="19800" y="0"/>
                    <a:pt x="19200" y="0"/>
                  </a:cubicBezTo>
                  <a:cubicBezTo>
                    <a:pt x="18600" y="0"/>
                    <a:pt x="18600" y="0"/>
                    <a:pt x="18600" y="0"/>
                  </a:cubicBezTo>
                  <a:cubicBezTo>
                    <a:pt x="18000" y="0"/>
                    <a:pt x="17400" y="0"/>
                    <a:pt x="16800" y="527"/>
                  </a:cubicBezTo>
                  <a:cubicBezTo>
                    <a:pt x="16800" y="527"/>
                    <a:pt x="16800" y="527"/>
                    <a:pt x="16200" y="527"/>
                  </a:cubicBezTo>
                  <a:cubicBezTo>
                    <a:pt x="15600" y="527"/>
                    <a:pt x="15000" y="527"/>
                    <a:pt x="14400" y="527"/>
                  </a:cubicBezTo>
                  <a:cubicBezTo>
                    <a:pt x="13800" y="527"/>
                    <a:pt x="12600" y="1054"/>
                    <a:pt x="12000" y="1580"/>
                  </a:cubicBezTo>
                  <a:cubicBezTo>
                    <a:pt x="12000" y="1580"/>
                    <a:pt x="12000" y="2107"/>
                    <a:pt x="11400" y="2107"/>
                  </a:cubicBezTo>
                  <a:cubicBezTo>
                    <a:pt x="11400" y="2634"/>
                    <a:pt x="11400" y="2634"/>
                    <a:pt x="10800" y="3161"/>
                  </a:cubicBezTo>
                  <a:cubicBezTo>
                    <a:pt x="10200" y="3161"/>
                    <a:pt x="10200" y="3688"/>
                    <a:pt x="9600" y="4215"/>
                  </a:cubicBezTo>
                  <a:cubicBezTo>
                    <a:pt x="9000" y="4215"/>
                    <a:pt x="7800" y="4741"/>
                    <a:pt x="8400" y="3688"/>
                  </a:cubicBezTo>
                  <a:cubicBezTo>
                    <a:pt x="7800" y="3688"/>
                    <a:pt x="7200" y="4741"/>
                    <a:pt x="7200" y="5268"/>
                  </a:cubicBezTo>
                  <a:cubicBezTo>
                    <a:pt x="6600" y="6322"/>
                    <a:pt x="6000" y="7902"/>
                    <a:pt x="5400" y="8956"/>
                  </a:cubicBezTo>
                  <a:cubicBezTo>
                    <a:pt x="5400" y="9483"/>
                    <a:pt x="5400" y="10010"/>
                    <a:pt x="4800" y="10537"/>
                  </a:cubicBezTo>
                  <a:cubicBezTo>
                    <a:pt x="4800" y="11063"/>
                    <a:pt x="4800" y="11590"/>
                    <a:pt x="4800" y="11590"/>
                  </a:cubicBezTo>
                  <a:cubicBezTo>
                    <a:pt x="4200" y="11590"/>
                    <a:pt x="4200" y="11590"/>
                    <a:pt x="3600" y="11590"/>
                  </a:cubicBezTo>
                  <a:cubicBezTo>
                    <a:pt x="3600" y="12117"/>
                    <a:pt x="4200" y="12644"/>
                    <a:pt x="4200" y="12644"/>
                  </a:cubicBezTo>
                  <a:cubicBezTo>
                    <a:pt x="4200" y="13171"/>
                    <a:pt x="3600" y="12644"/>
                    <a:pt x="3600" y="12644"/>
                  </a:cubicBezTo>
                  <a:cubicBezTo>
                    <a:pt x="3000" y="12644"/>
                    <a:pt x="3000" y="13171"/>
                    <a:pt x="3000" y="13171"/>
                  </a:cubicBezTo>
                  <a:cubicBezTo>
                    <a:pt x="3600" y="13171"/>
                    <a:pt x="3600" y="13171"/>
                    <a:pt x="4200" y="13698"/>
                  </a:cubicBezTo>
                  <a:cubicBezTo>
                    <a:pt x="4200" y="13698"/>
                    <a:pt x="4200" y="13698"/>
                    <a:pt x="4200" y="13698"/>
                  </a:cubicBezTo>
                  <a:cubicBezTo>
                    <a:pt x="4200" y="14224"/>
                    <a:pt x="4800" y="14224"/>
                    <a:pt x="4800" y="14224"/>
                  </a:cubicBezTo>
                  <a:cubicBezTo>
                    <a:pt x="3600" y="14224"/>
                    <a:pt x="4800" y="14751"/>
                    <a:pt x="4800" y="14751"/>
                  </a:cubicBezTo>
                  <a:cubicBezTo>
                    <a:pt x="4800" y="14751"/>
                    <a:pt x="4200" y="14751"/>
                    <a:pt x="3600" y="14751"/>
                  </a:cubicBezTo>
                  <a:cubicBezTo>
                    <a:pt x="3600" y="14751"/>
                    <a:pt x="4200" y="15278"/>
                    <a:pt x="4200" y="15278"/>
                  </a:cubicBezTo>
                  <a:cubicBezTo>
                    <a:pt x="4200" y="15278"/>
                    <a:pt x="4800" y="15278"/>
                    <a:pt x="4800" y="15278"/>
                  </a:cubicBezTo>
                  <a:cubicBezTo>
                    <a:pt x="5400" y="15805"/>
                    <a:pt x="5400" y="15805"/>
                    <a:pt x="5400" y="15805"/>
                  </a:cubicBezTo>
                  <a:cubicBezTo>
                    <a:pt x="4800" y="16332"/>
                    <a:pt x="4200" y="15805"/>
                    <a:pt x="4200" y="15805"/>
                  </a:cubicBezTo>
                  <a:cubicBezTo>
                    <a:pt x="4200" y="15805"/>
                    <a:pt x="4200" y="15278"/>
                    <a:pt x="3600" y="15278"/>
                  </a:cubicBezTo>
                  <a:cubicBezTo>
                    <a:pt x="3600" y="15278"/>
                    <a:pt x="3600" y="15278"/>
                    <a:pt x="3000" y="15278"/>
                  </a:cubicBezTo>
                  <a:cubicBezTo>
                    <a:pt x="3600" y="14751"/>
                    <a:pt x="3000" y="14751"/>
                    <a:pt x="3000" y="14751"/>
                  </a:cubicBezTo>
                  <a:cubicBezTo>
                    <a:pt x="2400" y="14751"/>
                    <a:pt x="1800" y="14751"/>
                    <a:pt x="1200" y="14751"/>
                  </a:cubicBezTo>
                  <a:cubicBezTo>
                    <a:pt x="600" y="15278"/>
                    <a:pt x="600" y="15278"/>
                    <a:pt x="600" y="15278"/>
                  </a:cubicBezTo>
                  <a:cubicBezTo>
                    <a:pt x="1200" y="15805"/>
                    <a:pt x="1200" y="15805"/>
                    <a:pt x="1800" y="15805"/>
                  </a:cubicBezTo>
                  <a:cubicBezTo>
                    <a:pt x="2400" y="15805"/>
                    <a:pt x="2400" y="16332"/>
                    <a:pt x="3000" y="16332"/>
                  </a:cubicBezTo>
                  <a:cubicBezTo>
                    <a:pt x="3000" y="16332"/>
                    <a:pt x="3000" y="16332"/>
                    <a:pt x="3600" y="16332"/>
                  </a:cubicBezTo>
                  <a:cubicBezTo>
                    <a:pt x="3600" y="15805"/>
                    <a:pt x="3600" y="15805"/>
                    <a:pt x="4200" y="16332"/>
                  </a:cubicBezTo>
                  <a:cubicBezTo>
                    <a:pt x="4200" y="16332"/>
                    <a:pt x="4800" y="16332"/>
                    <a:pt x="4800" y="16332"/>
                  </a:cubicBezTo>
                  <a:cubicBezTo>
                    <a:pt x="5400" y="16332"/>
                    <a:pt x="5400" y="16859"/>
                    <a:pt x="6000" y="16859"/>
                  </a:cubicBezTo>
                  <a:cubicBezTo>
                    <a:pt x="6000" y="16859"/>
                    <a:pt x="6000" y="16332"/>
                    <a:pt x="6000" y="15805"/>
                  </a:cubicBezTo>
                  <a:cubicBezTo>
                    <a:pt x="6000" y="15805"/>
                    <a:pt x="6600" y="15805"/>
                    <a:pt x="6600" y="15805"/>
                  </a:cubicBezTo>
                  <a:cubicBezTo>
                    <a:pt x="6600" y="15805"/>
                    <a:pt x="6600" y="16332"/>
                    <a:pt x="7200" y="16332"/>
                  </a:cubicBezTo>
                  <a:cubicBezTo>
                    <a:pt x="7800" y="16332"/>
                    <a:pt x="7800" y="15805"/>
                    <a:pt x="7800" y="15805"/>
                  </a:cubicBezTo>
                  <a:cubicBezTo>
                    <a:pt x="8400" y="15805"/>
                    <a:pt x="8400" y="15805"/>
                    <a:pt x="8400" y="16332"/>
                  </a:cubicBezTo>
                  <a:cubicBezTo>
                    <a:pt x="7800" y="16332"/>
                    <a:pt x="8400" y="16332"/>
                    <a:pt x="7800" y="16332"/>
                  </a:cubicBezTo>
                  <a:cubicBezTo>
                    <a:pt x="8400" y="16332"/>
                    <a:pt x="8400" y="16332"/>
                    <a:pt x="9000" y="16332"/>
                  </a:cubicBezTo>
                  <a:cubicBezTo>
                    <a:pt x="9000" y="15805"/>
                    <a:pt x="9600" y="15278"/>
                    <a:pt x="9600" y="15805"/>
                  </a:cubicBezTo>
                  <a:cubicBezTo>
                    <a:pt x="9600" y="16332"/>
                    <a:pt x="9600" y="16859"/>
                    <a:pt x="10200" y="16859"/>
                  </a:cubicBezTo>
                  <a:cubicBezTo>
                    <a:pt x="10200" y="16859"/>
                    <a:pt x="10200" y="16859"/>
                    <a:pt x="10200" y="16859"/>
                  </a:cubicBezTo>
                  <a:cubicBezTo>
                    <a:pt x="10800" y="17385"/>
                    <a:pt x="10200" y="17385"/>
                    <a:pt x="10800" y="17385"/>
                  </a:cubicBezTo>
                  <a:cubicBezTo>
                    <a:pt x="10800" y="17912"/>
                    <a:pt x="11400" y="17385"/>
                    <a:pt x="12000" y="17385"/>
                  </a:cubicBezTo>
                  <a:cubicBezTo>
                    <a:pt x="12600" y="17385"/>
                    <a:pt x="12000" y="17385"/>
                    <a:pt x="12600" y="17912"/>
                  </a:cubicBezTo>
                  <a:cubicBezTo>
                    <a:pt x="12600" y="17912"/>
                    <a:pt x="12600" y="17912"/>
                    <a:pt x="13200" y="17912"/>
                  </a:cubicBezTo>
                  <a:cubicBezTo>
                    <a:pt x="13200" y="17912"/>
                    <a:pt x="13200" y="17912"/>
                    <a:pt x="13200" y="17912"/>
                  </a:cubicBezTo>
                  <a:cubicBezTo>
                    <a:pt x="13200" y="17912"/>
                    <a:pt x="13800" y="18439"/>
                    <a:pt x="13800" y="18439"/>
                  </a:cubicBezTo>
                  <a:cubicBezTo>
                    <a:pt x="13800" y="18439"/>
                    <a:pt x="13800" y="17912"/>
                    <a:pt x="13800" y="18439"/>
                  </a:cubicBezTo>
                  <a:cubicBezTo>
                    <a:pt x="13800" y="18439"/>
                    <a:pt x="13800" y="18439"/>
                    <a:pt x="13800" y="18439"/>
                  </a:cubicBezTo>
                  <a:cubicBezTo>
                    <a:pt x="13800" y="18439"/>
                    <a:pt x="13800" y="18439"/>
                    <a:pt x="13800" y="18439"/>
                  </a:cubicBezTo>
                  <a:cubicBezTo>
                    <a:pt x="13800" y="18966"/>
                    <a:pt x="13800" y="18966"/>
                    <a:pt x="13800" y="18966"/>
                  </a:cubicBezTo>
                  <a:cubicBezTo>
                    <a:pt x="13800" y="18966"/>
                    <a:pt x="13200" y="19493"/>
                    <a:pt x="13200" y="20020"/>
                  </a:cubicBezTo>
                  <a:cubicBezTo>
                    <a:pt x="13200" y="19493"/>
                    <a:pt x="13200" y="20020"/>
                    <a:pt x="13800" y="20020"/>
                  </a:cubicBezTo>
                  <a:cubicBezTo>
                    <a:pt x="13200" y="20020"/>
                    <a:pt x="12600" y="20546"/>
                    <a:pt x="12600" y="20546"/>
                  </a:cubicBezTo>
                  <a:cubicBezTo>
                    <a:pt x="12600" y="20546"/>
                    <a:pt x="12600" y="20546"/>
                    <a:pt x="13200" y="21073"/>
                  </a:cubicBezTo>
                  <a:cubicBezTo>
                    <a:pt x="12600" y="20546"/>
                    <a:pt x="13200" y="21600"/>
                    <a:pt x="13200" y="21073"/>
                  </a:cubicBezTo>
                  <a:cubicBezTo>
                    <a:pt x="13200" y="21600"/>
                    <a:pt x="13200" y="21073"/>
                    <a:pt x="13200" y="21073"/>
                  </a:cubicBezTo>
                  <a:cubicBezTo>
                    <a:pt x="13800" y="21073"/>
                    <a:pt x="13800" y="21073"/>
                    <a:pt x="13800" y="21600"/>
                  </a:cubicBezTo>
                  <a:cubicBezTo>
                    <a:pt x="14400" y="21600"/>
                    <a:pt x="15000" y="21600"/>
                    <a:pt x="14400" y="21073"/>
                  </a:cubicBezTo>
                  <a:cubicBezTo>
                    <a:pt x="15000" y="21073"/>
                    <a:pt x="15000" y="20546"/>
                    <a:pt x="15000" y="20546"/>
                  </a:cubicBezTo>
                  <a:cubicBezTo>
                    <a:pt x="15600" y="20020"/>
                    <a:pt x="14400" y="20020"/>
                    <a:pt x="15000" y="19493"/>
                  </a:cubicBezTo>
                  <a:cubicBezTo>
                    <a:pt x="14400" y="19493"/>
                    <a:pt x="14400" y="19493"/>
                    <a:pt x="14400" y="19493"/>
                  </a:cubicBezTo>
                  <a:cubicBezTo>
                    <a:pt x="14400" y="19493"/>
                    <a:pt x="13800" y="18966"/>
                    <a:pt x="13800" y="18966"/>
                  </a:cubicBezTo>
                  <a:cubicBezTo>
                    <a:pt x="14400" y="18966"/>
                    <a:pt x="14400" y="19493"/>
                    <a:pt x="14400" y="18966"/>
                  </a:cubicBezTo>
                  <a:cubicBezTo>
                    <a:pt x="15000" y="18966"/>
                    <a:pt x="15600" y="18439"/>
                    <a:pt x="15600" y="18439"/>
                  </a:cubicBezTo>
                  <a:cubicBezTo>
                    <a:pt x="15600" y="18439"/>
                    <a:pt x="15600" y="18439"/>
                    <a:pt x="15600" y="17912"/>
                  </a:cubicBezTo>
                  <a:cubicBezTo>
                    <a:pt x="15600" y="17912"/>
                    <a:pt x="15600" y="17912"/>
                    <a:pt x="15600" y="17912"/>
                  </a:cubicBezTo>
                  <a:cubicBezTo>
                    <a:pt x="15600" y="17912"/>
                    <a:pt x="15000" y="18439"/>
                    <a:pt x="15000" y="17912"/>
                  </a:cubicBezTo>
                  <a:cubicBezTo>
                    <a:pt x="15000" y="17385"/>
                    <a:pt x="15600" y="17385"/>
                    <a:pt x="16200" y="16859"/>
                  </a:cubicBezTo>
                  <a:cubicBezTo>
                    <a:pt x="16200" y="16332"/>
                    <a:pt x="16200" y="15805"/>
                    <a:pt x="16200" y="15805"/>
                  </a:cubicBezTo>
                  <a:cubicBezTo>
                    <a:pt x="15600" y="15278"/>
                    <a:pt x="15600" y="15278"/>
                    <a:pt x="15600" y="14751"/>
                  </a:cubicBezTo>
                  <a:cubicBezTo>
                    <a:pt x="15000" y="14751"/>
                    <a:pt x="15600" y="14751"/>
                    <a:pt x="15600" y="14224"/>
                  </a:cubicBezTo>
                  <a:cubicBezTo>
                    <a:pt x="15600" y="14224"/>
                    <a:pt x="15000" y="14224"/>
                    <a:pt x="15000" y="14224"/>
                  </a:cubicBezTo>
                  <a:cubicBezTo>
                    <a:pt x="15000" y="14224"/>
                    <a:pt x="15000" y="14224"/>
                    <a:pt x="15000" y="13698"/>
                  </a:cubicBezTo>
                  <a:cubicBezTo>
                    <a:pt x="15000" y="13698"/>
                    <a:pt x="15000" y="13698"/>
                    <a:pt x="15000" y="13698"/>
                  </a:cubicBezTo>
                  <a:cubicBezTo>
                    <a:pt x="15000" y="13698"/>
                    <a:pt x="14400" y="13698"/>
                    <a:pt x="14400" y="13698"/>
                  </a:cubicBezTo>
                  <a:cubicBezTo>
                    <a:pt x="14400" y="13698"/>
                    <a:pt x="14400" y="13171"/>
                    <a:pt x="14400" y="13171"/>
                  </a:cubicBezTo>
                  <a:cubicBezTo>
                    <a:pt x="14400" y="12644"/>
                    <a:pt x="15600" y="12644"/>
                    <a:pt x="15600" y="12644"/>
                  </a:cubicBezTo>
                  <a:cubicBezTo>
                    <a:pt x="15600" y="12644"/>
                    <a:pt x="15600" y="12644"/>
                    <a:pt x="15600" y="12644"/>
                  </a:cubicBezTo>
                  <a:cubicBezTo>
                    <a:pt x="15600" y="12644"/>
                    <a:pt x="16800" y="12644"/>
                    <a:pt x="16800" y="13171"/>
                  </a:cubicBezTo>
                  <a:cubicBezTo>
                    <a:pt x="16800" y="13171"/>
                    <a:pt x="16800" y="13171"/>
                    <a:pt x="16800" y="12644"/>
                  </a:cubicBezTo>
                  <a:cubicBezTo>
                    <a:pt x="17400" y="13171"/>
                    <a:pt x="19200" y="12644"/>
                    <a:pt x="19200" y="12117"/>
                  </a:cubicBezTo>
                  <a:cubicBezTo>
                    <a:pt x="19200" y="11590"/>
                    <a:pt x="19200" y="11590"/>
                    <a:pt x="18600" y="11590"/>
                  </a:cubicBezTo>
                  <a:cubicBezTo>
                    <a:pt x="18600" y="11063"/>
                    <a:pt x="18600" y="11590"/>
                    <a:pt x="18600" y="11063"/>
                  </a:cubicBezTo>
                  <a:cubicBezTo>
                    <a:pt x="19200" y="10537"/>
                    <a:pt x="19200" y="11063"/>
                    <a:pt x="19200" y="10537"/>
                  </a:cubicBezTo>
                  <a:cubicBezTo>
                    <a:pt x="19800" y="10537"/>
                    <a:pt x="20400" y="10010"/>
                    <a:pt x="20400" y="10010"/>
                  </a:cubicBezTo>
                  <a:cubicBezTo>
                    <a:pt x="20400" y="9483"/>
                    <a:pt x="20400" y="9483"/>
                    <a:pt x="20400" y="9483"/>
                  </a:cubicBezTo>
                  <a:cubicBezTo>
                    <a:pt x="20400" y="8429"/>
                    <a:pt x="20400" y="8429"/>
                    <a:pt x="20400" y="7902"/>
                  </a:cubicBezTo>
                  <a:cubicBezTo>
                    <a:pt x="19800" y="8429"/>
                    <a:pt x="19200" y="8429"/>
                    <a:pt x="19200" y="7902"/>
                  </a:cubicBezTo>
                  <a:cubicBezTo>
                    <a:pt x="18600" y="7902"/>
                    <a:pt x="18600" y="7902"/>
                    <a:pt x="18600" y="7376"/>
                  </a:cubicBezTo>
                  <a:cubicBezTo>
                    <a:pt x="18600" y="7376"/>
                    <a:pt x="18600" y="7376"/>
                    <a:pt x="19200" y="7376"/>
                  </a:cubicBezTo>
                  <a:cubicBezTo>
                    <a:pt x="18600" y="6849"/>
                    <a:pt x="18600" y="6849"/>
                    <a:pt x="19200" y="6849"/>
                  </a:cubicBezTo>
                  <a:cubicBezTo>
                    <a:pt x="19200" y="6322"/>
                    <a:pt x="20400" y="6322"/>
                    <a:pt x="20400" y="6849"/>
                  </a:cubicBezTo>
                  <a:cubicBezTo>
                    <a:pt x="21000" y="5795"/>
                    <a:pt x="21000" y="5268"/>
                    <a:pt x="21000" y="4215"/>
                  </a:cubicBezTo>
                  <a:cubicBezTo>
                    <a:pt x="21600" y="3688"/>
                    <a:pt x="21000" y="2634"/>
                    <a:pt x="21600" y="2107"/>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90" name="Shape 781">
              <a:extLst>
                <a:ext uri="{FF2B5EF4-FFF2-40B4-BE49-F238E27FC236}">
                  <a16:creationId xmlns:a16="http://schemas.microsoft.com/office/drawing/2014/main" id="{944A9173-A20E-420E-88D7-4C97DDA7A024}"/>
                </a:ext>
              </a:extLst>
            </p:cNvPr>
            <p:cNvSpPr/>
            <p:nvPr/>
          </p:nvSpPr>
          <p:spPr>
            <a:xfrm>
              <a:off x="6464620" y="8452411"/>
              <a:ext cx="284277" cy="355983"/>
            </a:xfrm>
            <a:custGeom>
              <a:avLst/>
              <a:gdLst/>
              <a:ahLst/>
              <a:cxnLst>
                <a:cxn ang="0">
                  <a:pos x="wd2" y="hd2"/>
                </a:cxn>
                <a:cxn ang="5400000">
                  <a:pos x="wd2" y="hd2"/>
                </a:cxn>
                <a:cxn ang="10800000">
                  <a:pos x="wd2" y="hd2"/>
                </a:cxn>
                <a:cxn ang="16200000">
                  <a:pos x="wd2" y="hd2"/>
                </a:cxn>
              </a:cxnLst>
              <a:rect l="0" t="0" r="r" b="b"/>
              <a:pathLst>
                <a:path w="20933" h="21600" extrusionOk="0">
                  <a:moveTo>
                    <a:pt x="20933" y="8836"/>
                  </a:moveTo>
                  <a:cubicBezTo>
                    <a:pt x="20933" y="7855"/>
                    <a:pt x="19733" y="7855"/>
                    <a:pt x="19733" y="7855"/>
                  </a:cubicBezTo>
                  <a:cubicBezTo>
                    <a:pt x="18533" y="6873"/>
                    <a:pt x="18533" y="6873"/>
                    <a:pt x="17333" y="5891"/>
                  </a:cubicBezTo>
                  <a:cubicBezTo>
                    <a:pt x="16133" y="5891"/>
                    <a:pt x="17333" y="5891"/>
                    <a:pt x="16133" y="5891"/>
                  </a:cubicBezTo>
                  <a:cubicBezTo>
                    <a:pt x="14933" y="5891"/>
                    <a:pt x="14933" y="5891"/>
                    <a:pt x="13733" y="4909"/>
                  </a:cubicBezTo>
                  <a:cubicBezTo>
                    <a:pt x="13733" y="4909"/>
                    <a:pt x="13733" y="4909"/>
                    <a:pt x="12533" y="4909"/>
                  </a:cubicBezTo>
                  <a:cubicBezTo>
                    <a:pt x="12533" y="3927"/>
                    <a:pt x="11333" y="2945"/>
                    <a:pt x="11333" y="2945"/>
                  </a:cubicBezTo>
                  <a:cubicBezTo>
                    <a:pt x="10133" y="1964"/>
                    <a:pt x="7733" y="1964"/>
                    <a:pt x="8933" y="982"/>
                  </a:cubicBezTo>
                  <a:cubicBezTo>
                    <a:pt x="7733" y="0"/>
                    <a:pt x="7733" y="982"/>
                    <a:pt x="6533" y="982"/>
                  </a:cubicBezTo>
                  <a:cubicBezTo>
                    <a:pt x="6533" y="982"/>
                    <a:pt x="6533" y="0"/>
                    <a:pt x="6533" y="0"/>
                  </a:cubicBezTo>
                  <a:cubicBezTo>
                    <a:pt x="5333" y="0"/>
                    <a:pt x="5333" y="982"/>
                    <a:pt x="5333" y="1964"/>
                  </a:cubicBezTo>
                  <a:cubicBezTo>
                    <a:pt x="6533" y="1964"/>
                    <a:pt x="6533" y="2945"/>
                    <a:pt x="6533" y="2945"/>
                  </a:cubicBezTo>
                  <a:cubicBezTo>
                    <a:pt x="6533" y="2945"/>
                    <a:pt x="6533" y="3927"/>
                    <a:pt x="6533" y="3927"/>
                  </a:cubicBezTo>
                  <a:cubicBezTo>
                    <a:pt x="5333" y="2945"/>
                    <a:pt x="5333" y="1964"/>
                    <a:pt x="4133" y="2945"/>
                  </a:cubicBezTo>
                  <a:cubicBezTo>
                    <a:pt x="4133" y="2945"/>
                    <a:pt x="2933" y="3927"/>
                    <a:pt x="2933" y="3927"/>
                  </a:cubicBezTo>
                  <a:cubicBezTo>
                    <a:pt x="2933" y="3927"/>
                    <a:pt x="2933" y="3927"/>
                    <a:pt x="2933" y="3927"/>
                  </a:cubicBezTo>
                  <a:cubicBezTo>
                    <a:pt x="1733" y="4909"/>
                    <a:pt x="1733" y="5891"/>
                    <a:pt x="2933" y="6873"/>
                  </a:cubicBezTo>
                  <a:cubicBezTo>
                    <a:pt x="1733" y="6873"/>
                    <a:pt x="533" y="6873"/>
                    <a:pt x="533" y="6873"/>
                  </a:cubicBezTo>
                  <a:cubicBezTo>
                    <a:pt x="-667" y="7855"/>
                    <a:pt x="533" y="7855"/>
                    <a:pt x="533" y="8836"/>
                  </a:cubicBezTo>
                  <a:cubicBezTo>
                    <a:pt x="533" y="8836"/>
                    <a:pt x="533" y="8836"/>
                    <a:pt x="533" y="8836"/>
                  </a:cubicBezTo>
                  <a:cubicBezTo>
                    <a:pt x="533" y="9818"/>
                    <a:pt x="1733" y="10800"/>
                    <a:pt x="1733" y="11782"/>
                  </a:cubicBezTo>
                  <a:cubicBezTo>
                    <a:pt x="1733" y="11782"/>
                    <a:pt x="533" y="11782"/>
                    <a:pt x="533" y="12764"/>
                  </a:cubicBezTo>
                  <a:cubicBezTo>
                    <a:pt x="-667" y="11782"/>
                    <a:pt x="533" y="13745"/>
                    <a:pt x="1733" y="14727"/>
                  </a:cubicBezTo>
                  <a:cubicBezTo>
                    <a:pt x="533" y="14727"/>
                    <a:pt x="533" y="13745"/>
                    <a:pt x="533" y="13745"/>
                  </a:cubicBezTo>
                  <a:cubicBezTo>
                    <a:pt x="1733" y="13745"/>
                    <a:pt x="2933" y="13745"/>
                    <a:pt x="2933" y="13745"/>
                  </a:cubicBezTo>
                  <a:cubicBezTo>
                    <a:pt x="2933" y="13745"/>
                    <a:pt x="2933" y="13745"/>
                    <a:pt x="2933" y="14727"/>
                  </a:cubicBezTo>
                  <a:cubicBezTo>
                    <a:pt x="2933" y="14727"/>
                    <a:pt x="1733" y="13745"/>
                    <a:pt x="1733" y="14727"/>
                  </a:cubicBezTo>
                  <a:cubicBezTo>
                    <a:pt x="1733" y="14727"/>
                    <a:pt x="2933" y="14727"/>
                    <a:pt x="2933" y="14727"/>
                  </a:cubicBezTo>
                  <a:cubicBezTo>
                    <a:pt x="2933" y="14727"/>
                    <a:pt x="2933" y="14727"/>
                    <a:pt x="2933" y="14727"/>
                  </a:cubicBezTo>
                  <a:cubicBezTo>
                    <a:pt x="2933" y="14727"/>
                    <a:pt x="2933" y="15709"/>
                    <a:pt x="4133" y="15709"/>
                  </a:cubicBezTo>
                  <a:cubicBezTo>
                    <a:pt x="4133" y="15709"/>
                    <a:pt x="4133" y="15709"/>
                    <a:pt x="5333" y="15709"/>
                  </a:cubicBezTo>
                  <a:cubicBezTo>
                    <a:pt x="5333" y="15709"/>
                    <a:pt x="5333" y="16691"/>
                    <a:pt x="5333" y="16691"/>
                  </a:cubicBezTo>
                  <a:cubicBezTo>
                    <a:pt x="6533" y="16691"/>
                    <a:pt x="6533" y="17673"/>
                    <a:pt x="6533" y="17673"/>
                  </a:cubicBezTo>
                  <a:cubicBezTo>
                    <a:pt x="6533" y="17673"/>
                    <a:pt x="6533" y="17673"/>
                    <a:pt x="7733" y="18655"/>
                  </a:cubicBezTo>
                  <a:cubicBezTo>
                    <a:pt x="7733" y="18655"/>
                    <a:pt x="7733" y="19636"/>
                    <a:pt x="7733" y="19636"/>
                  </a:cubicBezTo>
                  <a:cubicBezTo>
                    <a:pt x="8933" y="20618"/>
                    <a:pt x="10133" y="20618"/>
                    <a:pt x="10133" y="21600"/>
                  </a:cubicBezTo>
                  <a:cubicBezTo>
                    <a:pt x="10133" y="20618"/>
                    <a:pt x="10133" y="18655"/>
                    <a:pt x="10133" y="17673"/>
                  </a:cubicBezTo>
                  <a:cubicBezTo>
                    <a:pt x="8933" y="16691"/>
                    <a:pt x="8933" y="17673"/>
                    <a:pt x="10133" y="15709"/>
                  </a:cubicBezTo>
                  <a:cubicBezTo>
                    <a:pt x="10133" y="15709"/>
                    <a:pt x="11333" y="14727"/>
                    <a:pt x="11333" y="14727"/>
                  </a:cubicBezTo>
                  <a:cubicBezTo>
                    <a:pt x="11333" y="13745"/>
                    <a:pt x="13733" y="11782"/>
                    <a:pt x="13733" y="11782"/>
                  </a:cubicBezTo>
                  <a:cubicBezTo>
                    <a:pt x="14933" y="11782"/>
                    <a:pt x="14933" y="11782"/>
                    <a:pt x="14933" y="12764"/>
                  </a:cubicBezTo>
                  <a:cubicBezTo>
                    <a:pt x="14933" y="13745"/>
                    <a:pt x="14933" y="13745"/>
                    <a:pt x="16133" y="13745"/>
                  </a:cubicBezTo>
                  <a:cubicBezTo>
                    <a:pt x="16133" y="12764"/>
                    <a:pt x="17333" y="12764"/>
                    <a:pt x="18533" y="12764"/>
                  </a:cubicBezTo>
                  <a:cubicBezTo>
                    <a:pt x="18533" y="12764"/>
                    <a:pt x="18533" y="11782"/>
                    <a:pt x="18533" y="10800"/>
                  </a:cubicBezTo>
                  <a:cubicBezTo>
                    <a:pt x="18533" y="10800"/>
                    <a:pt x="17333" y="9818"/>
                    <a:pt x="18533" y="9818"/>
                  </a:cubicBezTo>
                  <a:cubicBezTo>
                    <a:pt x="18533" y="9818"/>
                    <a:pt x="19733" y="10800"/>
                    <a:pt x="19733" y="9818"/>
                  </a:cubicBezTo>
                  <a:cubicBezTo>
                    <a:pt x="19733" y="9818"/>
                    <a:pt x="19733" y="9818"/>
                    <a:pt x="19733" y="9818"/>
                  </a:cubicBezTo>
                  <a:cubicBezTo>
                    <a:pt x="20933" y="8836"/>
                    <a:pt x="20933" y="9818"/>
                    <a:pt x="20933" y="8836"/>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91" name="Shape 782">
              <a:extLst>
                <a:ext uri="{FF2B5EF4-FFF2-40B4-BE49-F238E27FC236}">
                  <a16:creationId xmlns:a16="http://schemas.microsoft.com/office/drawing/2014/main" id="{88D68680-6A93-4A2D-9E32-D7332FE8B3EA}"/>
                </a:ext>
              </a:extLst>
            </p:cNvPr>
            <p:cNvSpPr/>
            <p:nvPr/>
          </p:nvSpPr>
          <p:spPr>
            <a:xfrm>
              <a:off x="4791002" y="8403049"/>
              <a:ext cx="22783" cy="22783"/>
            </a:xfrm>
            <a:custGeom>
              <a:avLst/>
              <a:gdLst/>
              <a:ahLst/>
              <a:cxnLst>
                <a:cxn ang="0">
                  <a:pos x="wd2" y="hd2"/>
                </a:cxn>
                <a:cxn ang="5400000">
                  <a:pos x="wd2" y="hd2"/>
                </a:cxn>
                <a:cxn ang="10800000">
                  <a:pos x="wd2" y="hd2"/>
                </a:cxn>
                <a:cxn ang="16200000">
                  <a:pos x="wd2" y="hd2"/>
                </a:cxn>
              </a:cxnLst>
              <a:rect l="0" t="0" r="r" b="b"/>
              <a:pathLst>
                <a:path w="21600" h="9600" extrusionOk="0">
                  <a:moveTo>
                    <a:pt x="21600" y="9600"/>
                  </a:moveTo>
                  <a:cubicBezTo>
                    <a:pt x="21600" y="9600"/>
                    <a:pt x="21600" y="9600"/>
                    <a:pt x="0" y="9600"/>
                  </a:cubicBezTo>
                  <a:cubicBezTo>
                    <a:pt x="0" y="9600"/>
                    <a:pt x="21600" y="-12000"/>
                    <a:pt x="21600" y="96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92" name="Shape 783">
              <a:extLst>
                <a:ext uri="{FF2B5EF4-FFF2-40B4-BE49-F238E27FC236}">
                  <a16:creationId xmlns:a16="http://schemas.microsoft.com/office/drawing/2014/main" id="{247160B4-AB78-420F-B3F9-CE8771642DA6}"/>
                </a:ext>
              </a:extLst>
            </p:cNvPr>
            <p:cNvSpPr/>
            <p:nvPr/>
          </p:nvSpPr>
          <p:spPr>
            <a:xfrm>
              <a:off x="7691533" y="7395861"/>
              <a:ext cx="538245" cy="666398"/>
            </a:xfrm>
            <a:custGeom>
              <a:avLst/>
              <a:gdLst/>
              <a:ahLst/>
              <a:cxnLst>
                <a:cxn ang="0">
                  <a:pos x="wd2" y="hd2"/>
                </a:cxn>
                <a:cxn ang="5400000">
                  <a:pos x="wd2" y="hd2"/>
                </a:cxn>
                <a:cxn ang="10800000">
                  <a:pos x="wd2" y="hd2"/>
                </a:cxn>
                <a:cxn ang="16200000">
                  <a:pos x="wd2" y="hd2"/>
                </a:cxn>
              </a:cxnLst>
              <a:rect l="0" t="0" r="r" b="b"/>
              <a:pathLst>
                <a:path w="21600" h="21600" extrusionOk="0">
                  <a:moveTo>
                    <a:pt x="5891" y="0"/>
                  </a:moveTo>
                  <a:cubicBezTo>
                    <a:pt x="6545" y="0"/>
                    <a:pt x="6545" y="0"/>
                    <a:pt x="7200" y="0"/>
                  </a:cubicBezTo>
                  <a:cubicBezTo>
                    <a:pt x="7855" y="527"/>
                    <a:pt x="7855" y="1054"/>
                    <a:pt x="8509" y="1054"/>
                  </a:cubicBezTo>
                  <a:cubicBezTo>
                    <a:pt x="8509" y="1054"/>
                    <a:pt x="9164" y="1054"/>
                    <a:pt x="9164" y="1054"/>
                  </a:cubicBezTo>
                  <a:cubicBezTo>
                    <a:pt x="9164" y="1054"/>
                    <a:pt x="9164" y="1580"/>
                    <a:pt x="9164" y="1580"/>
                  </a:cubicBezTo>
                  <a:cubicBezTo>
                    <a:pt x="9164" y="1580"/>
                    <a:pt x="9164" y="1580"/>
                    <a:pt x="9164" y="1580"/>
                  </a:cubicBezTo>
                  <a:cubicBezTo>
                    <a:pt x="9164" y="1580"/>
                    <a:pt x="9818" y="1580"/>
                    <a:pt x="9818" y="1580"/>
                  </a:cubicBezTo>
                  <a:cubicBezTo>
                    <a:pt x="9818" y="2107"/>
                    <a:pt x="10473" y="1580"/>
                    <a:pt x="10473" y="1580"/>
                  </a:cubicBezTo>
                  <a:cubicBezTo>
                    <a:pt x="11127" y="2107"/>
                    <a:pt x="9818" y="2107"/>
                    <a:pt x="10473" y="2634"/>
                  </a:cubicBezTo>
                  <a:cubicBezTo>
                    <a:pt x="11127" y="2634"/>
                    <a:pt x="10473" y="2107"/>
                    <a:pt x="11127" y="2634"/>
                  </a:cubicBezTo>
                  <a:cubicBezTo>
                    <a:pt x="11127" y="2634"/>
                    <a:pt x="11127" y="2634"/>
                    <a:pt x="11127" y="2634"/>
                  </a:cubicBezTo>
                  <a:cubicBezTo>
                    <a:pt x="11782" y="3161"/>
                    <a:pt x="11127" y="2634"/>
                    <a:pt x="11782" y="2107"/>
                  </a:cubicBezTo>
                  <a:cubicBezTo>
                    <a:pt x="11782" y="2107"/>
                    <a:pt x="13091" y="2634"/>
                    <a:pt x="13091" y="2634"/>
                  </a:cubicBezTo>
                  <a:cubicBezTo>
                    <a:pt x="13745" y="3161"/>
                    <a:pt x="13745" y="4215"/>
                    <a:pt x="14400" y="3688"/>
                  </a:cubicBezTo>
                  <a:cubicBezTo>
                    <a:pt x="15055" y="3688"/>
                    <a:pt x="15055" y="3688"/>
                    <a:pt x="15055" y="3688"/>
                  </a:cubicBezTo>
                  <a:cubicBezTo>
                    <a:pt x="15709" y="3688"/>
                    <a:pt x="15709" y="4215"/>
                    <a:pt x="15709" y="4215"/>
                  </a:cubicBezTo>
                  <a:cubicBezTo>
                    <a:pt x="15709" y="4215"/>
                    <a:pt x="15709" y="4215"/>
                    <a:pt x="15709" y="4741"/>
                  </a:cubicBezTo>
                  <a:cubicBezTo>
                    <a:pt x="15709" y="4741"/>
                    <a:pt x="15709" y="4741"/>
                    <a:pt x="15709" y="4741"/>
                  </a:cubicBezTo>
                  <a:cubicBezTo>
                    <a:pt x="15709" y="4741"/>
                    <a:pt x="15709" y="5268"/>
                    <a:pt x="15709" y="5268"/>
                  </a:cubicBezTo>
                  <a:cubicBezTo>
                    <a:pt x="15709" y="5268"/>
                    <a:pt x="15709" y="6322"/>
                    <a:pt x="15709" y="6322"/>
                  </a:cubicBezTo>
                  <a:cubicBezTo>
                    <a:pt x="15055" y="6849"/>
                    <a:pt x="15055" y="7376"/>
                    <a:pt x="15709" y="7376"/>
                  </a:cubicBezTo>
                  <a:cubicBezTo>
                    <a:pt x="15709" y="7376"/>
                    <a:pt x="15709" y="7376"/>
                    <a:pt x="16364" y="7376"/>
                  </a:cubicBezTo>
                  <a:cubicBezTo>
                    <a:pt x="16364" y="7376"/>
                    <a:pt x="16364" y="7902"/>
                    <a:pt x="16364" y="7902"/>
                  </a:cubicBezTo>
                  <a:cubicBezTo>
                    <a:pt x="17018" y="8429"/>
                    <a:pt x="17018" y="8429"/>
                    <a:pt x="17018" y="8429"/>
                  </a:cubicBezTo>
                  <a:cubicBezTo>
                    <a:pt x="17018" y="8429"/>
                    <a:pt x="17018" y="8429"/>
                    <a:pt x="17673" y="8429"/>
                  </a:cubicBezTo>
                  <a:cubicBezTo>
                    <a:pt x="17673" y="8429"/>
                    <a:pt x="17673" y="7902"/>
                    <a:pt x="17673" y="8429"/>
                  </a:cubicBezTo>
                  <a:cubicBezTo>
                    <a:pt x="18327" y="8429"/>
                    <a:pt x="17673" y="8956"/>
                    <a:pt x="17673" y="8956"/>
                  </a:cubicBezTo>
                  <a:cubicBezTo>
                    <a:pt x="17673" y="8956"/>
                    <a:pt x="17673" y="9483"/>
                    <a:pt x="17673" y="9483"/>
                  </a:cubicBezTo>
                  <a:cubicBezTo>
                    <a:pt x="17673" y="10010"/>
                    <a:pt x="17018" y="9483"/>
                    <a:pt x="17673" y="10010"/>
                  </a:cubicBezTo>
                  <a:cubicBezTo>
                    <a:pt x="17673" y="10010"/>
                    <a:pt x="18327" y="10010"/>
                    <a:pt x="18327" y="10537"/>
                  </a:cubicBezTo>
                  <a:cubicBezTo>
                    <a:pt x="18327" y="10537"/>
                    <a:pt x="17673" y="11063"/>
                    <a:pt x="18327" y="11063"/>
                  </a:cubicBezTo>
                  <a:cubicBezTo>
                    <a:pt x="18327" y="11063"/>
                    <a:pt x="18982" y="11590"/>
                    <a:pt x="19636" y="11590"/>
                  </a:cubicBezTo>
                  <a:cubicBezTo>
                    <a:pt x="19636" y="11590"/>
                    <a:pt x="20291" y="12117"/>
                    <a:pt x="20291" y="12117"/>
                  </a:cubicBezTo>
                  <a:cubicBezTo>
                    <a:pt x="20291" y="12117"/>
                    <a:pt x="20291" y="13171"/>
                    <a:pt x="20291" y="13698"/>
                  </a:cubicBezTo>
                  <a:cubicBezTo>
                    <a:pt x="20291" y="13698"/>
                    <a:pt x="19636" y="13698"/>
                    <a:pt x="20291" y="14224"/>
                  </a:cubicBezTo>
                  <a:cubicBezTo>
                    <a:pt x="20291" y="14224"/>
                    <a:pt x="20291" y="14224"/>
                    <a:pt x="20291" y="14224"/>
                  </a:cubicBezTo>
                  <a:cubicBezTo>
                    <a:pt x="20291" y="14224"/>
                    <a:pt x="20945" y="14224"/>
                    <a:pt x="20945" y="14224"/>
                  </a:cubicBezTo>
                  <a:cubicBezTo>
                    <a:pt x="20945" y="14751"/>
                    <a:pt x="20945" y="14751"/>
                    <a:pt x="21600" y="14751"/>
                  </a:cubicBezTo>
                  <a:cubicBezTo>
                    <a:pt x="20945" y="15278"/>
                    <a:pt x="20945" y="14751"/>
                    <a:pt x="20945" y="15278"/>
                  </a:cubicBezTo>
                  <a:cubicBezTo>
                    <a:pt x="20945" y="15278"/>
                    <a:pt x="19636" y="15278"/>
                    <a:pt x="19636" y="15278"/>
                  </a:cubicBezTo>
                  <a:cubicBezTo>
                    <a:pt x="19636" y="15278"/>
                    <a:pt x="18982" y="14751"/>
                    <a:pt x="18982" y="14224"/>
                  </a:cubicBezTo>
                  <a:cubicBezTo>
                    <a:pt x="18982" y="14751"/>
                    <a:pt x="18327" y="14751"/>
                    <a:pt x="18327" y="14751"/>
                  </a:cubicBezTo>
                  <a:cubicBezTo>
                    <a:pt x="18327" y="14751"/>
                    <a:pt x="18327" y="15278"/>
                    <a:pt x="18327" y="15278"/>
                  </a:cubicBezTo>
                  <a:cubicBezTo>
                    <a:pt x="18327" y="15278"/>
                    <a:pt x="17673" y="14751"/>
                    <a:pt x="17673" y="14751"/>
                  </a:cubicBezTo>
                  <a:cubicBezTo>
                    <a:pt x="17673" y="14751"/>
                    <a:pt x="17673" y="14751"/>
                    <a:pt x="17673" y="14751"/>
                  </a:cubicBezTo>
                  <a:cubicBezTo>
                    <a:pt x="17673" y="14751"/>
                    <a:pt x="17673" y="14224"/>
                    <a:pt x="17673" y="14224"/>
                  </a:cubicBezTo>
                  <a:cubicBezTo>
                    <a:pt x="17018" y="14224"/>
                    <a:pt x="17673" y="14224"/>
                    <a:pt x="17018" y="14751"/>
                  </a:cubicBezTo>
                  <a:cubicBezTo>
                    <a:pt x="17018" y="14751"/>
                    <a:pt x="17018" y="14751"/>
                    <a:pt x="17018" y="14751"/>
                  </a:cubicBezTo>
                  <a:cubicBezTo>
                    <a:pt x="16364" y="14751"/>
                    <a:pt x="16364" y="14224"/>
                    <a:pt x="16364" y="14224"/>
                  </a:cubicBezTo>
                  <a:cubicBezTo>
                    <a:pt x="16364" y="14224"/>
                    <a:pt x="15709" y="15278"/>
                    <a:pt x="15709" y="14751"/>
                  </a:cubicBezTo>
                  <a:cubicBezTo>
                    <a:pt x="15709" y="14751"/>
                    <a:pt x="15709" y="14224"/>
                    <a:pt x="15709" y="14224"/>
                  </a:cubicBezTo>
                  <a:cubicBezTo>
                    <a:pt x="15709" y="13698"/>
                    <a:pt x="15709" y="13698"/>
                    <a:pt x="15055" y="14224"/>
                  </a:cubicBezTo>
                  <a:cubicBezTo>
                    <a:pt x="14400" y="14224"/>
                    <a:pt x="13745" y="14751"/>
                    <a:pt x="14400" y="15805"/>
                  </a:cubicBezTo>
                  <a:cubicBezTo>
                    <a:pt x="14400" y="15805"/>
                    <a:pt x="14400" y="15805"/>
                    <a:pt x="14400" y="16332"/>
                  </a:cubicBezTo>
                  <a:cubicBezTo>
                    <a:pt x="14400" y="16332"/>
                    <a:pt x="14400" y="16859"/>
                    <a:pt x="14400" y="16859"/>
                  </a:cubicBezTo>
                  <a:cubicBezTo>
                    <a:pt x="14400" y="17385"/>
                    <a:pt x="14400" y="17385"/>
                    <a:pt x="13745" y="17912"/>
                  </a:cubicBezTo>
                  <a:cubicBezTo>
                    <a:pt x="13745" y="17912"/>
                    <a:pt x="13091" y="17912"/>
                    <a:pt x="13091" y="17912"/>
                  </a:cubicBezTo>
                  <a:cubicBezTo>
                    <a:pt x="13091" y="18439"/>
                    <a:pt x="13091" y="18439"/>
                    <a:pt x="13091" y="18439"/>
                  </a:cubicBezTo>
                  <a:cubicBezTo>
                    <a:pt x="13091" y="18966"/>
                    <a:pt x="13091" y="18966"/>
                    <a:pt x="13091" y="18966"/>
                  </a:cubicBezTo>
                  <a:cubicBezTo>
                    <a:pt x="12436" y="18966"/>
                    <a:pt x="12436" y="18966"/>
                    <a:pt x="12436" y="19493"/>
                  </a:cubicBezTo>
                  <a:cubicBezTo>
                    <a:pt x="11782" y="19493"/>
                    <a:pt x="11782" y="19493"/>
                    <a:pt x="11782" y="20020"/>
                  </a:cubicBezTo>
                  <a:cubicBezTo>
                    <a:pt x="11127" y="20020"/>
                    <a:pt x="11782" y="20020"/>
                    <a:pt x="11782" y="20546"/>
                  </a:cubicBezTo>
                  <a:cubicBezTo>
                    <a:pt x="11127" y="20546"/>
                    <a:pt x="11782" y="21073"/>
                    <a:pt x="11127" y="21073"/>
                  </a:cubicBezTo>
                  <a:cubicBezTo>
                    <a:pt x="11127" y="21073"/>
                    <a:pt x="9818" y="20546"/>
                    <a:pt x="9818" y="21600"/>
                  </a:cubicBezTo>
                  <a:cubicBezTo>
                    <a:pt x="9164" y="21073"/>
                    <a:pt x="9818" y="20546"/>
                    <a:pt x="9164" y="20546"/>
                  </a:cubicBezTo>
                  <a:cubicBezTo>
                    <a:pt x="9164" y="20020"/>
                    <a:pt x="9818" y="20546"/>
                    <a:pt x="9164" y="19493"/>
                  </a:cubicBezTo>
                  <a:cubicBezTo>
                    <a:pt x="9164" y="18966"/>
                    <a:pt x="9164" y="18966"/>
                    <a:pt x="9164" y="18439"/>
                  </a:cubicBezTo>
                  <a:cubicBezTo>
                    <a:pt x="9164" y="17912"/>
                    <a:pt x="9164" y="17385"/>
                    <a:pt x="9164" y="17385"/>
                  </a:cubicBezTo>
                  <a:cubicBezTo>
                    <a:pt x="9164" y="16859"/>
                    <a:pt x="9818" y="16332"/>
                    <a:pt x="9164" y="15805"/>
                  </a:cubicBezTo>
                  <a:cubicBezTo>
                    <a:pt x="9164" y="15805"/>
                    <a:pt x="9818" y="15278"/>
                    <a:pt x="9818" y="14751"/>
                  </a:cubicBezTo>
                  <a:cubicBezTo>
                    <a:pt x="9818" y="14224"/>
                    <a:pt x="9818" y="14224"/>
                    <a:pt x="9818" y="13698"/>
                  </a:cubicBezTo>
                  <a:cubicBezTo>
                    <a:pt x="9818" y="13698"/>
                    <a:pt x="9818" y="13698"/>
                    <a:pt x="9818" y="13171"/>
                  </a:cubicBezTo>
                  <a:cubicBezTo>
                    <a:pt x="9818" y="12117"/>
                    <a:pt x="9164" y="11590"/>
                    <a:pt x="9164" y="11063"/>
                  </a:cubicBezTo>
                  <a:cubicBezTo>
                    <a:pt x="8509" y="10537"/>
                    <a:pt x="8509" y="10537"/>
                    <a:pt x="7855" y="10010"/>
                  </a:cubicBezTo>
                  <a:cubicBezTo>
                    <a:pt x="7855" y="10010"/>
                    <a:pt x="7855" y="9483"/>
                    <a:pt x="7200" y="9483"/>
                  </a:cubicBezTo>
                  <a:cubicBezTo>
                    <a:pt x="7200" y="8956"/>
                    <a:pt x="6545" y="8956"/>
                    <a:pt x="6545" y="8429"/>
                  </a:cubicBezTo>
                  <a:cubicBezTo>
                    <a:pt x="6545" y="8429"/>
                    <a:pt x="5891" y="7902"/>
                    <a:pt x="5891" y="7902"/>
                  </a:cubicBezTo>
                  <a:cubicBezTo>
                    <a:pt x="5891" y="7902"/>
                    <a:pt x="5891" y="7376"/>
                    <a:pt x="5891" y="7376"/>
                  </a:cubicBezTo>
                  <a:cubicBezTo>
                    <a:pt x="5891" y="7376"/>
                    <a:pt x="5891" y="7376"/>
                    <a:pt x="5236" y="7376"/>
                  </a:cubicBezTo>
                  <a:cubicBezTo>
                    <a:pt x="5236" y="6849"/>
                    <a:pt x="5236" y="6849"/>
                    <a:pt x="5236" y="6849"/>
                  </a:cubicBezTo>
                  <a:cubicBezTo>
                    <a:pt x="4582" y="6322"/>
                    <a:pt x="4582" y="5795"/>
                    <a:pt x="3927" y="5268"/>
                  </a:cubicBezTo>
                  <a:cubicBezTo>
                    <a:pt x="4582" y="5268"/>
                    <a:pt x="3927" y="4741"/>
                    <a:pt x="3927" y="4741"/>
                  </a:cubicBezTo>
                  <a:cubicBezTo>
                    <a:pt x="3927" y="4741"/>
                    <a:pt x="3927" y="4741"/>
                    <a:pt x="3927" y="4741"/>
                  </a:cubicBezTo>
                  <a:cubicBezTo>
                    <a:pt x="3927" y="4741"/>
                    <a:pt x="3273" y="3688"/>
                    <a:pt x="3273" y="3688"/>
                  </a:cubicBezTo>
                  <a:cubicBezTo>
                    <a:pt x="3927" y="3688"/>
                    <a:pt x="3273" y="3161"/>
                    <a:pt x="3273" y="3161"/>
                  </a:cubicBezTo>
                  <a:cubicBezTo>
                    <a:pt x="3273" y="3161"/>
                    <a:pt x="2618" y="2634"/>
                    <a:pt x="2618" y="2634"/>
                  </a:cubicBezTo>
                  <a:cubicBezTo>
                    <a:pt x="2618" y="2634"/>
                    <a:pt x="2618" y="2634"/>
                    <a:pt x="2618" y="2634"/>
                  </a:cubicBezTo>
                  <a:cubicBezTo>
                    <a:pt x="2618" y="2634"/>
                    <a:pt x="1964" y="2107"/>
                    <a:pt x="1964" y="2107"/>
                  </a:cubicBezTo>
                  <a:cubicBezTo>
                    <a:pt x="2618" y="2107"/>
                    <a:pt x="1964" y="2107"/>
                    <a:pt x="1964" y="2107"/>
                  </a:cubicBezTo>
                  <a:cubicBezTo>
                    <a:pt x="1964" y="2107"/>
                    <a:pt x="1964" y="2107"/>
                    <a:pt x="1964" y="2107"/>
                  </a:cubicBezTo>
                  <a:cubicBezTo>
                    <a:pt x="1964" y="1580"/>
                    <a:pt x="1309" y="1580"/>
                    <a:pt x="655" y="1580"/>
                  </a:cubicBezTo>
                  <a:cubicBezTo>
                    <a:pt x="655" y="1580"/>
                    <a:pt x="655" y="1580"/>
                    <a:pt x="0" y="1580"/>
                  </a:cubicBezTo>
                  <a:cubicBezTo>
                    <a:pt x="0" y="1580"/>
                    <a:pt x="655" y="1054"/>
                    <a:pt x="655" y="1054"/>
                  </a:cubicBezTo>
                  <a:cubicBezTo>
                    <a:pt x="1309" y="1580"/>
                    <a:pt x="655" y="1054"/>
                    <a:pt x="1309" y="527"/>
                  </a:cubicBezTo>
                  <a:cubicBezTo>
                    <a:pt x="1964" y="527"/>
                    <a:pt x="1964" y="1054"/>
                    <a:pt x="1964" y="1054"/>
                  </a:cubicBezTo>
                  <a:cubicBezTo>
                    <a:pt x="2618" y="1054"/>
                    <a:pt x="2618" y="1054"/>
                    <a:pt x="2618" y="527"/>
                  </a:cubicBezTo>
                  <a:cubicBezTo>
                    <a:pt x="3273" y="527"/>
                    <a:pt x="3273" y="1054"/>
                    <a:pt x="3927" y="527"/>
                  </a:cubicBezTo>
                  <a:cubicBezTo>
                    <a:pt x="3927" y="527"/>
                    <a:pt x="4582" y="527"/>
                    <a:pt x="4582" y="527"/>
                  </a:cubicBezTo>
                  <a:cubicBezTo>
                    <a:pt x="4582" y="0"/>
                    <a:pt x="4582" y="527"/>
                    <a:pt x="4582" y="527"/>
                  </a:cubicBezTo>
                  <a:cubicBezTo>
                    <a:pt x="5236" y="527"/>
                    <a:pt x="5236" y="0"/>
                    <a:pt x="5236" y="0"/>
                  </a:cubicBezTo>
                  <a:cubicBezTo>
                    <a:pt x="5891" y="0"/>
                    <a:pt x="5891" y="0"/>
                    <a:pt x="5891" y="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93" name="Shape 784">
              <a:extLst>
                <a:ext uri="{FF2B5EF4-FFF2-40B4-BE49-F238E27FC236}">
                  <a16:creationId xmlns:a16="http://schemas.microsoft.com/office/drawing/2014/main" id="{2C865B88-A6A4-414A-B199-A1A09B0C988A}"/>
                </a:ext>
              </a:extLst>
            </p:cNvPr>
            <p:cNvSpPr/>
            <p:nvPr/>
          </p:nvSpPr>
          <p:spPr>
            <a:xfrm>
              <a:off x="6763134" y="8698565"/>
              <a:ext cx="393004" cy="306333"/>
            </a:xfrm>
            <a:custGeom>
              <a:avLst/>
              <a:gdLst/>
              <a:ahLst/>
              <a:cxnLst>
                <a:cxn ang="0">
                  <a:pos x="wd2" y="hd2"/>
                </a:cxn>
                <a:cxn ang="5400000">
                  <a:pos x="wd2" y="hd2"/>
                </a:cxn>
                <a:cxn ang="10800000">
                  <a:pos x="wd2" y="hd2"/>
                </a:cxn>
                <a:cxn ang="16200000">
                  <a:pos x="wd2" y="hd2"/>
                </a:cxn>
              </a:cxnLst>
              <a:rect l="0" t="0" r="r" b="b"/>
              <a:pathLst>
                <a:path w="21600" h="21316" extrusionOk="0">
                  <a:moveTo>
                    <a:pt x="21600" y="8811"/>
                  </a:moveTo>
                  <a:cubicBezTo>
                    <a:pt x="20700" y="7674"/>
                    <a:pt x="20700" y="5400"/>
                    <a:pt x="19800" y="4263"/>
                  </a:cubicBezTo>
                  <a:cubicBezTo>
                    <a:pt x="18900" y="4263"/>
                    <a:pt x="18000" y="4263"/>
                    <a:pt x="18000" y="3127"/>
                  </a:cubicBezTo>
                  <a:cubicBezTo>
                    <a:pt x="17100" y="3127"/>
                    <a:pt x="16200" y="1990"/>
                    <a:pt x="16200" y="853"/>
                  </a:cubicBezTo>
                  <a:cubicBezTo>
                    <a:pt x="15300" y="-284"/>
                    <a:pt x="15300" y="-284"/>
                    <a:pt x="14400" y="853"/>
                  </a:cubicBezTo>
                  <a:cubicBezTo>
                    <a:pt x="13500" y="853"/>
                    <a:pt x="12600" y="-284"/>
                    <a:pt x="11700" y="853"/>
                  </a:cubicBezTo>
                  <a:cubicBezTo>
                    <a:pt x="11700" y="853"/>
                    <a:pt x="10800" y="1990"/>
                    <a:pt x="10800" y="1990"/>
                  </a:cubicBezTo>
                  <a:cubicBezTo>
                    <a:pt x="9900" y="1990"/>
                    <a:pt x="9900" y="1990"/>
                    <a:pt x="9000" y="1990"/>
                  </a:cubicBezTo>
                  <a:cubicBezTo>
                    <a:pt x="9000" y="1990"/>
                    <a:pt x="8100" y="1990"/>
                    <a:pt x="8100" y="1990"/>
                  </a:cubicBezTo>
                  <a:cubicBezTo>
                    <a:pt x="7200" y="853"/>
                    <a:pt x="7200" y="3127"/>
                    <a:pt x="7200" y="4263"/>
                  </a:cubicBezTo>
                  <a:cubicBezTo>
                    <a:pt x="6300" y="4263"/>
                    <a:pt x="6300" y="3127"/>
                    <a:pt x="6300" y="3127"/>
                  </a:cubicBezTo>
                  <a:cubicBezTo>
                    <a:pt x="5400" y="1990"/>
                    <a:pt x="5400" y="1990"/>
                    <a:pt x="5400" y="3127"/>
                  </a:cubicBezTo>
                  <a:cubicBezTo>
                    <a:pt x="3600" y="3127"/>
                    <a:pt x="2700" y="3127"/>
                    <a:pt x="2700" y="4263"/>
                  </a:cubicBezTo>
                  <a:cubicBezTo>
                    <a:pt x="2700" y="5400"/>
                    <a:pt x="2700" y="8811"/>
                    <a:pt x="1800" y="6537"/>
                  </a:cubicBezTo>
                  <a:cubicBezTo>
                    <a:pt x="1800" y="7674"/>
                    <a:pt x="1800" y="6537"/>
                    <a:pt x="900" y="6537"/>
                  </a:cubicBezTo>
                  <a:cubicBezTo>
                    <a:pt x="900" y="7674"/>
                    <a:pt x="900" y="6537"/>
                    <a:pt x="900" y="7674"/>
                  </a:cubicBezTo>
                  <a:cubicBezTo>
                    <a:pt x="900" y="8811"/>
                    <a:pt x="900" y="8811"/>
                    <a:pt x="900" y="9948"/>
                  </a:cubicBezTo>
                  <a:cubicBezTo>
                    <a:pt x="900" y="9948"/>
                    <a:pt x="900" y="11084"/>
                    <a:pt x="900" y="11084"/>
                  </a:cubicBezTo>
                  <a:cubicBezTo>
                    <a:pt x="900" y="11084"/>
                    <a:pt x="0" y="11084"/>
                    <a:pt x="0" y="11084"/>
                  </a:cubicBezTo>
                  <a:cubicBezTo>
                    <a:pt x="0" y="12221"/>
                    <a:pt x="0" y="12221"/>
                    <a:pt x="900" y="13358"/>
                  </a:cubicBezTo>
                  <a:cubicBezTo>
                    <a:pt x="900" y="13358"/>
                    <a:pt x="900" y="14495"/>
                    <a:pt x="900" y="14495"/>
                  </a:cubicBezTo>
                  <a:cubicBezTo>
                    <a:pt x="900" y="15632"/>
                    <a:pt x="900" y="16769"/>
                    <a:pt x="900" y="16769"/>
                  </a:cubicBezTo>
                  <a:cubicBezTo>
                    <a:pt x="1800" y="17905"/>
                    <a:pt x="1800" y="17905"/>
                    <a:pt x="1800" y="17905"/>
                  </a:cubicBezTo>
                  <a:cubicBezTo>
                    <a:pt x="2700" y="19042"/>
                    <a:pt x="1800" y="20179"/>
                    <a:pt x="2700" y="20179"/>
                  </a:cubicBezTo>
                  <a:cubicBezTo>
                    <a:pt x="2700" y="20179"/>
                    <a:pt x="3600" y="20179"/>
                    <a:pt x="3600" y="20179"/>
                  </a:cubicBezTo>
                  <a:cubicBezTo>
                    <a:pt x="4500" y="20179"/>
                    <a:pt x="4500" y="21316"/>
                    <a:pt x="4500" y="21316"/>
                  </a:cubicBezTo>
                  <a:cubicBezTo>
                    <a:pt x="5400" y="21316"/>
                    <a:pt x="7200" y="21316"/>
                    <a:pt x="7200" y="21316"/>
                  </a:cubicBezTo>
                  <a:cubicBezTo>
                    <a:pt x="8100" y="20179"/>
                    <a:pt x="8100" y="20179"/>
                    <a:pt x="9000" y="20179"/>
                  </a:cubicBezTo>
                  <a:cubicBezTo>
                    <a:pt x="9000" y="20179"/>
                    <a:pt x="9000" y="21316"/>
                    <a:pt x="9000" y="21316"/>
                  </a:cubicBezTo>
                  <a:cubicBezTo>
                    <a:pt x="9900" y="21316"/>
                    <a:pt x="9900" y="20179"/>
                    <a:pt x="9900" y="20179"/>
                  </a:cubicBezTo>
                  <a:cubicBezTo>
                    <a:pt x="10800" y="20179"/>
                    <a:pt x="10800" y="20179"/>
                    <a:pt x="11700" y="19042"/>
                  </a:cubicBezTo>
                  <a:cubicBezTo>
                    <a:pt x="11700" y="17905"/>
                    <a:pt x="12600" y="17905"/>
                    <a:pt x="12600" y="17905"/>
                  </a:cubicBezTo>
                  <a:cubicBezTo>
                    <a:pt x="13500" y="16769"/>
                    <a:pt x="13500" y="17905"/>
                    <a:pt x="14400" y="16769"/>
                  </a:cubicBezTo>
                  <a:cubicBezTo>
                    <a:pt x="14400" y="16769"/>
                    <a:pt x="14400" y="16769"/>
                    <a:pt x="15300" y="16769"/>
                  </a:cubicBezTo>
                  <a:cubicBezTo>
                    <a:pt x="15300" y="16769"/>
                    <a:pt x="15300" y="16769"/>
                    <a:pt x="15300" y="16769"/>
                  </a:cubicBezTo>
                  <a:cubicBezTo>
                    <a:pt x="16200" y="17905"/>
                    <a:pt x="16200" y="17905"/>
                    <a:pt x="17100" y="17905"/>
                  </a:cubicBezTo>
                  <a:cubicBezTo>
                    <a:pt x="17100" y="17905"/>
                    <a:pt x="18000" y="17905"/>
                    <a:pt x="18000" y="17905"/>
                  </a:cubicBezTo>
                  <a:cubicBezTo>
                    <a:pt x="18000" y="16769"/>
                    <a:pt x="18000" y="16769"/>
                    <a:pt x="18000" y="16769"/>
                  </a:cubicBezTo>
                  <a:cubicBezTo>
                    <a:pt x="18900" y="16769"/>
                    <a:pt x="18900" y="16769"/>
                    <a:pt x="18900" y="16769"/>
                  </a:cubicBezTo>
                  <a:cubicBezTo>
                    <a:pt x="19800" y="16769"/>
                    <a:pt x="18900" y="14495"/>
                    <a:pt x="19800" y="14495"/>
                  </a:cubicBezTo>
                  <a:cubicBezTo>
                    <a:pt x="20700" y="13358"/>
                    <a:pt x="20700" y="14495"/>
                    <a:pt x="20700" y="13358"/>
                  </a:cubicBezTo>
                  <a:cubicBezTo>
                    <a:pt x="20700" y="12221"/>
                    <a:pt x="20700" y="11084"/>
                    <a:pt x="20700" y="9948"/>
                  </a:cubicBezTo>
                  <a:cubicBezTo>
                    <a:pt x="20700" y="9948"/>
                    <a:pt x="21600" y="9948"/>
                    <a:pt x="21600" y="8811"/>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94" name="Shape 785">
              <a:extLst>
                <a:ext uri="{FF2B5EF4-FFF2-40B4-BE49-F238E27FC236}">
                  <a16:creationId xmlns:a16="http://schemas.microsoft.com/office/drawing/2014/main" id="{97497698-B8C0-4E4B-AF5E-05B9E6C9B640}"/>
                </a:ext>
              </a:extLst>
            </p:cNvPr>
            <p:cNvSpPr/>
            <p:nvPr/>
          </p:nvSpPr>
          <p:spPr>
            <a:xfrm>
              <a:off x="4550358" y="7005704"/>
              <a:ext cx="113915" cy="16233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18514" y="10800"/>
                    <a:pt x="15429" y="8640"/>
                    <a:pt x="12343" y="6480"/>
                  </a:cubicBezTo>
                  <a:cubicBezTo>
                    <a:pt x="12343" y="6480"/>
                    <a:pt x="12343" y="6480"/>
                    <a:pt x="12343" y="6480"/>
                  </a:cubicBezTo>
                  <a:cubicBezTo>
                    <a:pt x="12343" y="6480"/>
                    <a:pt x="12343" y="4320"/>
                    <a:pt x="12343" y="2160"/>
                  </a:cubicBezTo>
                  <a:cubicBezTo>
                    <a:pt x="12343" y="2160"/>
                    <a:pt x="12343" y="2160"/>
                    <a:pt x="12343" y="0"/>
                  </a:cubicBezTo>
                  <a:cubicBezTo>
                    <a:pt x="9257" y="0"/>
                    <a:pt x="9257" y="2160"/>
                    <a:pt x="9257" y="0"/>
                  </a:cubicBezTo>
                  <a:cubicBezTo>
                    <a:pt x="6171" y="0"/>
                    <a:pt x="3086" y="4320"/>
                    <a:pt x="3086" y="4320"/>
                  </a:cubicBezTo>
                  <a:cubicBezTo>
                    <a:pt x="3086" y="6480"/>
                    <a:pt x="0" y="8640"/>
                    <a:pt x="0" y="8640"/>
                  </a:cubicBezTo>
                  <a:cubicBezTo>
                    <a:pt x="0" y="8640"/>
                    <a:pt x="0" y="8640"/>
                    <a:pt x="0" y="8640"/>
                  </a:cubicBezTo>
                  <a:cubicBezTo>
                    <a:pt x="0" y="10800"/>
                    <a:pt x="0" y="10800"/>
                    <a:pt x="0" y="10800"/>
                  </a:cubicBezTo>
                  <a:cubicBezTo>
                    <a:pt x="3086" y="12960"/>
                    <a:pt x="3086" y="12960"/>
                    <a:pt x="3086" y="12960"/>
                  </a:cubicBezTo>
                  <a:cubicBezTo>
                    <a:pt x="3086" y="12960"/>
                    <a:pt x="3086" y="12960"/>
                    <a:pt x="3086" y="15120"/>
                  </a:cubicBezTo>
                  <a:cubicBezTo>
                    <a:pt x="3086" y="15120"/>
                    <a:pt x="3086" y="15120"/>
                    <a:pt x="3086" y="15120"/>
                  </a:cubicBezTo>
                  <a:cubicBezTo>
                    <a:pt x="3086" y="15120"/>
                    <a:pt x="6171" y="15120"/>
                    <a:pt x="6171" y="15120"/>
                  </a:cubicBezTo>
                  <a:cubicBezTo>
                    <a:pt x="6171" y="17280"/>
                    <a:pt x="3086" y="17280"/>
                    <a:pt x="3086" y="17280"/>
                  </a:cubicBezTo>
                  <a:cubicBezTo>
                    <a:pt x="3086" y="19440"/>
                    <a:pt x="3086" y="19440"/>
                    <a:pt x="3086" y="19440"/>
                  </a:cubicBezTo>
                  <a:cubicBezTo>
                    <a:pt x="3086" y="19440"/>
                    <a:pt x="6171" y="21600"/>
                    <a:pt x="9257" y="21600"/>
                  </a:cubicBezTo>
                  <a:cubicBezTo>
                    <a:pt x="9257" y="21600"/>
                    <a:pt x="12343" y="21600"/>
                    <a:pt x="12343" y="21600"/>
                  </a:cubicBezTo>
                  <a:cubicBezTo>
                    <a:pt x="15429" y="19440"/>
                    <a:pt x="15429" y="21600"/>
                    <a:pt x="18514" y="21600"/>
                  </a:cubicBezTo>
                  <a:cubicBezTo>
                    <a:pt x="18514" y="19440"/>
                    <a:pt x="18514" y="17280"/>
                    <a:pt x="21600" y="15120"/>
                  </a:cubicBezTo>
                  <a:cubicBezTo>
                    <a:pt x="21600" y="15120"/>
                    <a:pt x="21600" y="15120"/>
                    <a:pt x="21600" y="15120"/>
                  </a:cubicBezTo>
                  <a:cubicBezTo>
                    <a:pt x="21600" y="12960"/>
                    <a:pt x="21600" y="12960"/>
                    <a:pt x="21600" y="108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95" name="Shape 786">
              <a:extLst>
                <a:ext uri="{FF2B5EF4-FFF2-40B4-BE49-F238E27FC236}">
                  <a16:creationId xmlns:a16="http://schemas.microsoft.com/office/drawing/2014/main" id="{E76321F5-DEB4-4F8E-A586-954D5FB9DD39}"/>
                </a:ext>
              </a:extLst>
            </p:cNvPr>
            <p:cNvSpPr/>
            <p:nvPr/>
          </p:nvSpPr>
          <p:spPr>
            <a:xfrm>
              <a:off x="6845723" y="5427997"/>
              <a:ext cx="879987" cy="666398"/>
            </a:xfrm>
            <a:custGeom>
              <a:avLst/>
              <a:gdLst/>
              <a:ahLst/>
              <a:cxnLst>
                <a:cxn ang="0">
                  <a:pos x="wd2" y="hd2"/>
                </a:cxn>
                <a:cxn ang="5400000">
                  <a:pos x="wd2" y="hd2"/>
                </a:cxn>
                <a:cxn ang="10800000">
                  <a:pos x="wd2" y="hd2"/>
                </a:cxn>
                <a:cxn ang="16200000">
                  <a:pos x="wd2" y="hd2"/>
                </a:cxn>
              </a:cxnLst>
              <a:rect l="0" t="0" r="r" b="b"/>
              <a:pathLst>
                <a:path w="21600" h="21600" extrusionOk="0">
                  <a:moveTo>
                    <a:pt x="400" y="6322"/>
                  </a:moveTo>
                  <a:cubicBezTo>
                    <a:pt x="400" y="6322"/>
                    <a:pt x="400" y="6322"/>
                    <a:pt x="400" y="6322"/>
                  </a:cubicBezTo>
                  <a:cubicBezTo>
                    <a:pt x="400" y="7376"/>
                    <a:pt x="0" y="8956"/>
                    <a:pt x="0" y="10010"/>
                  </a:cubicBezTo>
                  <a:cubicBezTo>
                    <a:pt x="0" y="10010"/>
                    <a:pt x="0" y="10010"/>
                    <a:pt x="0" y="10010"/>
                  </a:cubicBezTo>
                  <a:cubicBezTo>
                    <a:pt x="0" y="10010"/>
                    <a:pt x="400" y="9483"/>
                    <a:pt x="400" y="9483"/>
                  </a:cubicBezTo>
                  <a:cubicBezTo>
                    <a:pt x="400" y="8956"/>
                    <a:pt x="400" y="8956"/>
                    <a:pt x="400" y="8429"/>
                  </a:cubicBezTo>
                  <a:cubicBezTo>
                    <a:pt x="400" y="7902"/>
                    <a:pt x="400" y="7376"/>
                    <a:pt x="400" y="6322"/>
                  </a:cubicBezTo>
                  <a:close/>
                  <a:moveTo>
                    <a:pt x="21600" y="10010"/>
                  </a:moveTo>
                  <a:cubicBezTo>
                    <a:pt x="21200" y="9483"/>
                    <a:pt x="20400" y="10010"/>
                    <a:pt x="20400" y="9483"/>
                  </a:cubicBezTo>
                  <a:cubicBezTo>
                    <a:pt x="20400" y="8956"/>
                    <a:pt x="20400" y="8956"/>
                    <a:pt x="20800" y="8429"/>
                  </a:cubicBezTo>
                  <a:cubicBezTo>
                    <a:pt x="20800" y="8429"/>
                    <a:pt x="20400" y="8429"/>
                    <a:pt x="20400" y="7902"/>
                  </a:cubicBezTo>
                  <a:cubicBezTo>
                    <a:pt x="20800" y="7902"/>
                    <a:pt x="20800" y="7902"/>
                    <a:pt x="20800" y="7376"/>
                  </a:cubicBezTo>
                  <a:cubicBezTo>
                    <a:pt x="21200" y="6322"/>
                    <a:pt x="20000" y="6322"/>
                    <a:pt x="19600" y="6322"/>
                  </a:cubicBezTo>
                  <a:cubicBezTo>
                    <a:pt x="19200" y="5795"/>
                    <a:pt x="18800" y="4741"/>
                    <a:pt x="18400" y="4215"/>
                  </a:cubicBezTo>
                  <a:cubicBezTo>
                    <a:pt x="18000" y="3688"/>
                    <a:pt x="17600" y="2634"/>
                    <a:pt x="17200" y="2634"/>
                  </a:cubicBezTo>
                  <a:cubicBezTo>
                    <a:pt x="16800" y="2107"/>
                    <a:pt x="16000" y="2634"/>
                    <a:pt x="15200" y="2107"/>
                  </a:cubicBezTo>
                  <a:cubicBezTo>
                    <a:pt x="15200" y="2107"/>
                    <a:pt x="15200" y="2107"/>
                    <a:pt x="15200" y="1580"/>
                  </a:cubicBezTo>
                  <a:cubicBezTo>
                    <a:pt x="14800" y="1580"/>
                    <a:pt x="14800" y="527"/>
                    <a:pt x="14400" y="0"/>
                  </a:cubicBezTo>
                  <a:cubicBezTo>
                    <a:pt x="14400" y="0"/>
                    <a:pt x="14400" y="0"/>
                    <a:pt x="14400" y="527"/>
                  </a:cubicBezTo>
                  <a:cubicBezTo>
                    <a:pt x="14400" y="527"/>
                    <a:pt x="14000" y="527"/>
                    <a:pt x="13600" y="527"/>
                  </a:cubicBezTo>
                  <a:cubicBezTo>
                    <a:pt x="13600" y="527"/>
                    <a:pt x="13200" y="1580"/>
                    <a:pt x="12800" y="1580"/>
                  </a:cubicBezTo>
                  <a:cubicBezTo>
                    <a:pt x="12800" y="1580"/>
                    <a:pt x="12400" y="1054"/>
                    <a:pt x="12000" y="1580"/>
                  </a:cubicBezTo>
                  <a:cubicBezTo>
                    <a:pt x="11600" y="1580"/>
                    <a:pt x="11600" y="1580"/>
                    <a:pt x="11200" y="1054"/>
                  </a:cubicBezTo>
                  <a:cubicBezTo>
                    <a:pt x="10800" y="1054"/>
                    <a:pt x="10800" y="1054"/>
                    <a:pt x="10400" y="1054"/>
                  </a:cubicBezTo>
                  <a:cubicBezTo>
                    <a:pt x="10400" y="527"/>
                    <a:pt x="10000" y="527"/>
                    <a:pt x="9600" y="527"/>
                  </a:cubicBezTo>
                  <a:cubicBezTo>
                    <a:pt x="9600" y="1054"/>
                    <a:pt x="9600" y="1054"/>
                    <a:pt x="9600" y="1054"/>
                  </a:cubicBezTo>
                  <a:cubicBezTo>
                    <a:pt x="9200" y="1054"/>
                    <a:pt x="9200" y="527"/>
                    <a:pt x="8800" y="527"/>
                  </a:cubicBezTo>
                  <a:cubicBezTo>
                    <a:pt x="8800" y="527"/>
                    <a:pt x="8400" y="527"/>
                    <a:pt x="8000" y="527"/>
                  </a:cubicBezTo>
                  <a:cubicBezTo>
                    <a:pt x="8000" y="1054"/>
                    <a:pt x="8000" y="1580"/>
                    <a:pt x="7600" y="1054"/>
                  </a:cubicBezTo>
                  <a:cubicBezTo>
                    <a:pt x="7600" y="1054"/>
                    <a:pt x="7600" y="527"/>
                    <a:pt x="7200" y="527"/>
                  </a:cubicBezTo>
                  <a:cubicBezTo>
                    <a:pt x="7200" y="0"/>
                    <a:pt x="6800" y="527"/>
                    <a:pt x="6400" y="527"/>
                  </a:cubicBezTo>
                  <a:cubicBezTo>
                    <a:pt x="6000" y="527"/>
                    <a:pt x="6000" y="527"/>
                    <a:pt x="6000" y="527"/>
                  </a:cubicBezTo>
                  <a:cubicBezTo>
                    <a:pt x="5600" y="527"/>
                    <a:pt x="5200" y="527"/>
                    <a:pt x="4800" y="527"/>
                  </a:cubicBezTo>
                  <a:cubicBezTo>
                    <a:pt x="4400" y="527"/>
                    <a:pt x="4400" y="0"/>
                    <a:pt x="4000" y="0"/>
                  </a:cubicBezTo>
                  <a:cubicBezTo>
                    <a:pt x="4000" y="0"/>
                    <a:pt x="3200" y="527"/>
                    <a:pt x="3200" y="1054"/>
                  </a:cubicBezTo>
                  <a:cubicBezTo>
                    <a:pt x="2800" y="1054"/>
                    <a:pt x="2800" y="1054"/>
                    <a:pt x="2400" y="1054"/>
                  </a:cubicBezTo>
                  <a:cubicBezTo>
                    <a:pt x="2000" y="1054"/>
                    <a:pt x="2000" y="1580"/>
                    <a:pt x="1600" y="1580"/>
                  </a:cubicBezTo>
                  <a:cubicBezTo>
                    <a:pt x="1600" y="2107"/>
                    <a:pt x="1200" y="2107"/>
                    <a:pt x="1200" y="2107"/>
                  </a:cubicBezTo>
                  <a:cubicBezTo>
                    <a:pt x="800" y="2634"/>
                    <a:pt x="800" y="3161"/>
                    <a:pt x="800" y="3161"/>
                  </a:cubicBezTo>
                  <a:cubicBezTo>
                    <a:pt x="400" y="3161"/>
                    <a:pt x="400" y="3161"/>
                    <a:pt x="400" y="3688"/>
                  </a:cubicBezTo>
                  <a:cubicBezTo>
                    <a:pt x="400" y="4215"/>
                    <a:pt x="400" y="4741"/>
                    <a:pt x="400" y="5268"/>
                  </a:cubicBezTo>
                  <a:cubicBezTo>
                    <a:pt x="400" y="6322"/>
                    <a:pt x="800" y="6849"/>
                    <a:pt x="800" y="7902"/>
                  </a:cubicBezTo>
                  <a:cubicBezTo>
                    <a:pt x="800" y="7902"/>
                    <a:pt x="1200" y="8429"/>
                    <a:pt x="1200" y="8956"/>
                  </a:cubicBezTo>
                  <a:cubicBezTo>
                    <a:pt x="1200" y="8956"/>
                    <a:pt x="800" y="9483"/>
                    <a:pt x="800" y="9483"/>
                  </a:cubicBezTo>
                  <a:cubicBezTo>
                    <a:pt x="800" y="9483"/>
                    <a:pt x="1200" y="9483"/>
                    <a:pt x="1200" y="9483"/>
                  </a:cubicBezTo>
                  <a:cubicBezTo>
                    <a:pt x="1200" y="9483"/>
                    <a:pt x="1200" y="9483"/>
                    <a:pt x="1200" y="10010"/>
                  </a:cubicBezTo>
                  <a:cubicBezTo>
                    <a:pt x="1200" y="10010"/>
                    <a:pt x="1200" y="10010"/>
                    <a:pt x="1200" y="10537"/>
                  </a:cubicBezTo>
                  <a:cubicBezTo>
                    <a:pt x="1600" y="9483"/>
                    <a:pt x="1600" y="10537"/>
                    <a:pt x="2000" y="10537"/>
                  </a:cubicBezTo>
                  <a:cubicBezTo>
                    <a:pt x="2000" y="11063"/>
                    <a:pt x="2400" y="10537"/>
                    <a:pt x="2400" y="11063"/>
                  </a:cubicBezTo>
                  <a:cubicBezTo>
                    <a:pt x="2800" y="11063"/>
                    <a:pt x="2800" y="11063"/>
                    <a:pt x="3200" y="11590"/>
                  </a:cubicBezTo>
                  <a:cubicBezTo>
                    <a:pt x="3200" y="11590"/>
                    <a:pt x="3600" y="11590"/>
                    <a:pt x="3600" y="11590"/>
                  </a:cubicBezTo>
                  <a:cubicBezTo>
                    <a:pt x="3600" y="11590"/>
                    <a:pt x="3600" y="11590"/>
                    <a:pt x="4000" y="11590"/>
                  </a:cubicBezTo>
                  <a:cubicBezTo>
                    <a:pt x="4000" y="12117"/>
                    <a:pt x="4000" y="12117"/>
                    <a:pt x="4000" y="12117"/>
                  </a:cubicBezTo>
                  <a:cubicBezTo>
                    <a:pt x="4400" y="12117"/>
                    <a:pt x="4400" y="12117"/>
                    <a:pt x="4400" y="12117"/>
                  </a:cubicBezTo>
                  <a:cubicBezTo>
                    <a:pt x="4800" y="11590"/>
                    <a:pt x="4800" y="12117"/>
                    <a:pt x="5200" y="12117"/>
                  </a:cubicBezTo>
                  <a:cubicBezTo>
                    <a:pt x="5200" y="12117"/>
                    <a:pt x="5600" y="11590"/>
                    <a:pt x="5600" y="11590"/>
                  </a:cubicBezTo>
                  <a:cubicBezTo>
                    <a:pt x="6000" y="12117"/>
                    <a:pt x="6000" y="12644"/>
                    <a:pt x="6400" y="12644"/>
                  </a:cubicBezTo>
                  <a:cubicBezTo>
                    <a:pt x="6400" y="12644"/>
                    <a:pt x="6400" y="13171"/>
                    <a:pt x="6400" y="13171"/>
                  </a:cubicBezTo>
                  <a:cubicBezTo>
                    <a:pt x="6400" y="13171"/>
                    <a:pt x="6800" y="13171"/>
                    <a:pt x="6800" y="13171"/>
                  </a:cubicBezTo>
                  <a:cubicBezTo>
                    <a:pt x="7200" y="13698"/>
                    <a:pt x="6800" y="14224"/>
                    <a:pt x="6800" y="14751"/>
                  </a:cubicBezTo>
                  <a:cubicBezTo>
                    <a:pt x="6000" y="15805"/>
                    <a:pt x="6400" y="16859"/>
                    <a:pt x="6800" y="17912"/>
                  </a:cubicBezTo>
                  <a:cubicBezTo>
                    <a:pt x="6800" y="17385"/>
                    <a:pt x="7200" y="17385"/>
                    <a:pt x="7600" y="17912"/>
                  </a:cubicBezTo>
                  <a:cubicBezTo>
                    <a:pt x="7600" y="17912"/>
                    <a:pt x="7600" y="17912"/>
                    <a:pt x="7600" y="17912"/>
                  </a:cubicBezTo>
                  <a:cubicBezTo>
                    <a:pt x="7600" y="17912"/>
                    <a:pt x="7600" y="17912"/>
                    <a:pt x="7600" y="17912"/>
                  </a:cubicBezTo>
                  <a:cubicBezTo>
                    <a:pt x="7600" y="17912"/>
                    <a:pt x="7600" y="18439"/>
                    <a:pt x="7600" y="18439"/>
                  </a:cubicBezTo>
                  <a:cubicBezTo>
                    <a:pt x="7600" y="18439"/>
                    <a:pt x="8000" y="18439"/>
                    <a:pt x="8000" y="18439"/>
                  </a:cubicBezTo>
                  <a:cubicBezTo>
                    <a:pt x="8400" y="18439"/>
                    <a:pt x="8400" y="18966"/>
                    <a:pt x="8800" y="18966"/>
                  </a:cubicBezTo>
                  <a:cubicBezTo>
                    <a:pt x="9200" y="19493"/>
                    <a:pt x="9200" y="20020"/>
                    <a:pt x="9200" y="20546"/>
                  </a:cubicBezTo>
                  <a:cubicBezTo>
                    <a:pt x="9200" y="21073"/>
                    <a:pt x="9200" y="21073"/>
                    <a:pt x="9200" y="21073"/>
                  </a:cubicBezTo>
                  <a:cubicBezTo>
                    <a:pt x="9600" y="21600"/>
                    <a:pt x="10000" y="21600"/>
                    <a:pt x="10400" y="21600"/>
                  </a:cubicBezTo>
                  <a:cubicBezTo>
                    <a:pt x="10400" y="21600"/>
                    <a:pt x="10800" y="21073"/>
                    <a:pt x="10800" y="21073"/>
                  </a:cubicBezTo>
                  <a:cubicBezTo>
                    <a:pt x="11200" y="21073"/>
                    <a:pt x="11200" y="21600"/>
                    <a:pt x="11200" y="21600"/>
                  </a:cubicBezTo>
                  <a:cubicBezTo>
                    <a:pt x="11600" y="21600"/>
                    <a:pt x="11600" y="21073"/>
                    <a:pt x="12000" y="21073"/>
                  </a:cubicBezTo>
                  <a:cubicBezTo>
                    <a:pt x="12000" y="21073"/>
                    <a:pt x="12000" y="21600"/>
                    <a:pt x="12400" y="21600"/>
                  </a:cubicBezTo>
                  <a:cubicBezTo>
                    <a:pt x="12800" y="21600"/>
                    <a:pt x="12800" y="21600"/>
                    <a:pt x="13200" y="21073"/>
                  </a:cubicBezTo>
                  <a:cubicBezTo>
                    <a:pt x="13600" y="21073"/>
                    <a:pt x="13600" y="21073"/>
                    <a:pt x="13600" y="21073"/>
                  </a:cubicBezTo>
                  <a:cubicBezTo>
                    <a:pt x="14000" y="21073"/>
                    <a:pt x="14000" y="21073"/>
                    <a:pt x="14400" y="21073"/>
                  </a:cubicBezTo>
                  <a:cubicBezTo>
                    <a:pt x="14400" y="20546"/>
                    <a:pt x="14000" y="20020"/>
                    <a:pt x="14400" y="19493"/>
                  </a:cubicBezTo>
                  <a:cubicBezTo>
                    <a:pt x="14800" y="19493"/>
                    <a:pt x="14800" y="20020"/>
                    <a:pt x="15200" y="19493"/>
                  </a:cubicBezTo>
                  <a:cubicBezTo>
                    <a:pt x="15600" y="19493"/>
                    <a:pt x="15600" y="18966"/>
                    <a:pt x="15600" y="18439"/>
                  </a:cubicBezTo>
                  <a:cubicBezTo>
                    <a:pt x="15600" y="18439"/>
                    <a:pt x="16000" y="18966"/>
                    <a:pt x="16000" y="18966"/>
                  </a:cubicBezTo>
                  <a:cubicBezTo>
                    <a:pt x="16400" y="18966"/>
                    <a:pt x="16400" y="18439"/>
                    <a:pt x="16400" y="18439"/>
                  </a:cubicBezTo>
                  <a:cubicBezTo>
                    <a:pt x="16400" y="18439"/>
                    <a:pt x="16400" y="18439"/>
                    <a:pt x="16800" y="18439"/>
                  </a:cubicBezTo>
                  <a:cubicBezTo>
                    <a:pt x="16800" y="18439"/>
                    <a:pt x="16800" y="18966"/>
                    <a:pt x="16800" y="18966"/>
                  </a:cubicBezTo>
                  <a:cubicBezTo>
                    <a:pt x="16800" y="18966"/>
                    <a:pt x="16800" y="18966"/>
                    <a:pt x="16800" y="18966"/>
                  </a:cubicBezTo>
                  <a:cubicBezTo>
                    <a:pt x="16800" y="18966"/>
                    <a:pt x="16800" y="19493"/>
                    <a:pt x="16800" y="19493"/>
                  </a:cubicBezTo>
                  <a:cubicBezTo>
                    <a:pt x="16800" y="20020"/>
                    <a:pt x="17600" y="19493"/>
                    <a:pt x="17600" y="19493"/>
                  </a:cubicBezTo>
                  <a:cubicBezTo>
                    <a:pt x="18000" y="19493"/>
                    <a:pt x="17600" y="18966"/>
                    <a:pt x="17600" y="18439"/>
                  </a:cubicBezTo>
                  <a:cubicBezTo>
                    <a:pt x="17600" y="18439"/>
                    <a:pt x="17600" y="17912"/>
                    <a:pt x="17600" y="17912"/>
                  </a:cubicBezTo>
                  <a:cubicBezTo>
                    <a:pt x="17200" y="17912"/>
                    <a:pt x="17200" y="18439"/>
                    <a:pt x="16800" y="18439"/>
                  </a:cubicBezTo>
                  <a:cubicBezTo>
                    <a:pt x="16800" y="17912"/>
                    <a:pt x="17200" y="17385"/>
                    <a:pt x="17200" y="17385"/>
                  </a:cubicBezTo>
                  <a:cubicBezTo>
                    <a:pt x="17200" y="16859"/>
                    <a:pt x="17200" y="16859"/>
                    <a:pt x="17200" y="16332"/>
                  </a:cubicBezTo>
                  <a:cubicBezTo>
                    <a:pt x="17600" y="16332"/>
                    <a:pt x="17600" y="16332"/>
                    <a:pt x="17600" y="15805"/>
                  </a:cubicBezTo>
                  <a:cubicBezTo>
                    <a:pt x="17600" y="15278"/>
                    <a:pt x="17600" y="14751"/>
                    <a:pt x="17600" y="14751"/>
                  </a:cubicBezTo>
                  <a:cubicBezTo>
                    <a:pt x="17600" y="14224"/>
                    <a:pt x="17600" y="14224"/>
                    <a:pt x="17600" y="14224"/>
                  </a:cubicBezTo>
                  <a:cubicBezTo>
                    <a:pt x="18000" y="13698"/>
                    <a:pt x="18000" y="13698"/>
                    <a:pt x="18000" y="13171"/>
                  </a:cubicBezTo>
                  <a:cubicBezTo>
                    <a:pt x="18400" y="12644"/>
                    <a:pt x="18400" y="13171"/>
                    <a:pt x="18800" y="12644"/>
                  </a:cubicBezTo>
                  <a:cubicBezTo>
                    <a:pt x="18800" y="12644"/>
                    <a:pt x="19200" y="12644"/>
                    <a:pt x="19200" y="12644"/>
                  </a:cubicBezTo>
                  <a:cubicBezTo>
                    <a:pt x="19600" y="12117"/>
                    <a:pt x="19200" y="11590"/>
                    <a:pt x="19600" y="11590"/>
                  </a:cubicBezTo>
                  <a:cubicBezTo>
                    <a:pt x="19600" y="11063"/>
                    <a:pt x="20000" y="11063"/>
                    <a:pt x="20000" y="11590"/>
                  </a:cubicBezTo>
                  <a:cubicBezTo>
                    <a:pt x="20400" y="11590"/>
                    <a:pt x="20400" y="11063"/>
                    <a:pt x="20400" y="11063"/>
                  </a:cubicBezTo>
                  <a:cubicBezTo>
                    <a:pt x="20400" y="11063"/>
                    <a:pt x="20800" y="11590"/>
                    <a:pt x="20800" y="11590"/>
                  </a:cubicBezTo>
                  <a:cubicBezTo>
                    <a:pt x="20800" y="11590"/>
                    <a:pt x="20800" y="11063"/>
                    <a:pt x="21200" y="10537"/>
                  </a:cubicBezTo>
                  <a:cubicBezTo>
                    <a:pt x="21200" y="10537"/>
                    <a:pt x="21600" y="10537"/>
                    <a:pt x="21600" y="1001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96" name="Shape 787">
              <a:extLst>
                <a:ext uri="{FF2B5EF4-FFF2-40B4-BE49-F238E27FC236}">
                  <a16:creationId xmlns:a16="http://schemas.microsoft.com/office/drawing/2014/main" id="{FEE8FB86-E33A-4DE1-B4B2-7A09A378B35E}"/>
                </a:ext>
              </a:extLst>
            </p:cNvPr>
            <p:cNvSpPr/>
            <p:nvPr/>
          </p:nvSpPr>
          <p:spPr>
            <a:xfrm>
              <a:off x="5117079" y="7672101"/>
              <a:ext cx="22784" cy="3132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0" y="21600"/>
                    <a:pt x="0" y="21600"/>
                  </a:cubicBezTo>
                  <a:cubicBezTo>
                    <a:pt x="0" y="21600"/>
                    <a:pt x="0" y="21600"/>
                    <a:pt x="0" y="21600"/>
                  </a:cubicBezTo>
                  <a:cubicBezTo>
                    <a:pt x="0" y="10800"/>
                    <a:pt x="0" y="0"/>
                    <a:pt x="0" y="0"/>
                  </a:cubicBezTo>
                  <a:cubicBezTo>
                    <a:pt x="21600" y="0"/>
                    <a:pt x="21600" y="10800"/>
                    <a:pt x="21600" y="10800"/>
                  </a:cubicBezTo>
                  <a:cubicBezTo>
                    <a:pt x="21600" y="10800"/>
                    <a:pt x="21600" y="21600"/>
                    <a:pt x="21600" y="216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97" name="Shape 788">
              <a:extLst>
                <a:ext uri="{FF2B5EF4-FFF2-40B4-BE49-F238E27FC236}">
                  <a16:creationId xmlns:a16="http://schemas.microsoft.com/office/drawing/2014/main" id="{6082E90E-F930-4B16-8909-E34646492D55}"/>
                </a:ext>
              </a:extLst>
            </p:cNvPr>
            <p:cNvSpPr/>
            <p:nvPr/>
          </p:nvSpPr>
          <p:spPr>
            <a:xfrm>
              <a:off x="6854767" y="4972341"/>
              <a:ext cx="1081683" cy="666398"/>
            </a:xfrm>
            <a:custGeom>
              <a:avLst/>
              <a:gdLst/>
              <a:ahLst/>
              <a:cxnLst>
                <a:cxn ang="0">
                  <a:pos x="wd2" y="hd2"/>
                </a:cxn>
                <a:cxn ang="5400000">
                  <a:pos x="wd2" y="hd2"/>
                </a:cxn>
                <a:cxn ang="10800000">
                  <a:pos x="wd2" y="hd2"/>
                </a:cxn>
                <a:cxn ang="16200000">
                  <a:pos x="wd2" y="hd2"/>
                </a:cxn>
              </a:cxnLst>
              <a:rect l="0" t="0" r="r" b="b"/>
              <a:pathLst>
                <a:path w="21421" h="21600" extrusionOk="0">
                  <a:moveTo>
                    <a:pt x="21421" y="16332"/>
                  </a:moveTo>
                  <a:cubicBezTo>
                    <a:pt x="21421" y="15805"/>
                    <a:pt x="21421" y="15278"/>
                    <a:pt x="21421" y="14751"/>
                  </a:cubicBezTo>
                  <a:cubicBezTo>
                    <a:pt x="21099" y="14751"/>
                    <a:pt x="21099" y="14751"/>
                    <a:pt x="21099" y="14224"/>
                  </a:cubicBezTo>
                  <a:cubicBezTo>
                    <a:pt x="21099" y="14224"/>
                    <a:pt x="21099" y="14224"/>
                    <a:pt x="21099" y="13698"/>
                  </a:cubicBezTo>
                  <a:cubicBezTo>
                    <a:pt x="21099" y="13698"/>
                    <a:pt x="20776" y="13698"/>
                    <a:pt x="20776" y="13171"/>
                  </a:cubicBezTo>
                  <a:cubicBezTo>
                    <a:pt x="20776" y="13171"/>
                    <a:pt x="20776" y="12644"/>
                    <a:pt x="20776" y="12644"/>
                  </a:cubicBezTo>
                  <a:cubicBezTo>
                    <a:pt x="20776" y="12644"/>
                    <a:pt x="20454" y="12644"/>
                    <a:pt x="20454" y="12117"/>
                  </a:cubicBezTo>
                  <a:cubicBezTo>
                    <a:pt x="20454" y="12117"/>
                    <a:pt x="20454" y="12117"/>
                    <a:pt x="20454" y="11590"/>
                  </a:cubicBezTo>
                  <a:cubicBezTo>
                    <a:pt x="20454" y="10537"/>
                    <a:pt x="19809" y="11063"/>
                    <a:pt x="19809" y="11063"/>
                  </a:cubicBezTo>
                  <a:cubicBezTo>
                    <a:pt x="19809" y="10537"/>
                    <a:pt x="20131" y="10010"/>
                    <a:pt x="20131" y="9483"/>
                  </a:cubicBezTo>
                  <a:cubicBezTo>
                    <a:pt x="20131" y="8956"/>
                    <a:pt x="19809" y="8956"/>
                    <a:pt x="19809" y="8956"/>
                  </a:cubicBezTo>
                  <a:cubicBezTo>
                    <a:pt x="19809" y="8429"/>
                    <a:pt x="20131" y="8429"/>
                    <a:pt x="20131" y="8429"/>
                  </a:cubicBezTo>
                  <a:cubicBezTo>
                    <a:pt x="20454" y="7376"/>
                    <a:pt x="20131" y="6849"/>
                    <a:pt x="19809" y="6849"/>
                  </a:cubicBezTo>
                  <a:cubicBezTo>
                    <a:pt x="19809" y="6322"/>
                    <a:pt x="19487" y="6322"/>
                    <a:pt x="19487" y="5795"/>
                  </a:cubicBezTo>
                  <a:cubicBezTo>
                    <a:pt x="19164" y="5795"/>
                    <a:pt x="19487" y="5268"/>
                    <a:pt x="19487" y="5268"/>
                  </a:cubicBezTo>
                  <a:cubicBezTo>
                    <a:pt x="18842" y="5268"/>
                    <a:pt x="18520" y="5268"/>
                    <a:pt x="17875" y="4741"/>
                  </a:cubicBezTo>
                  <a:cubicBezTo>
                    <a:pt x="17875" y="4741"/>
                    <a:pt x="17552" y="4215"/>
                    <a:pt x="17552" y="4215"/>
                  </a:cubicBezTo>
                  <a:cubicBezTo>
                    <a:pt x="17230" y="4215"/>
                    <a:pt x="17230" y="4215"/>
                    <a:pt x="17230" y="4741"/>
                  </a:cubicBezTo>
                  <a:cubicBezTo>
                    <a:pt x="17230" y="4741"/>
                    <a:pt x="17230" y="4741"/>
                    <a:pt x="16908" y="4741"/>
                  </a:cubicBezTo>
                  <a:cubicBezTo>
                    <a:pt x="16908" y="4741"/>
                    <a:pt x="16585" y="5268"/>
                    <a:pt x="16585" y="5268"/>
                  </a:cubicBezTo>
                  <a:cubicBezTo>
                    <a:pt x="16263" y="5268"/>
                    <a:pt x="16263" y="4741"/>
                    <a:pt x="15940" y="4741"/>
                  </a:cubicBezTo>
                  <a:cubicBezTo>
                    <a:pt x="15618" y="4215"/>
                    <a:pt x="14973" y="3688"/>
                    <a:pt x="14973" y="2634"/>
                  </a:cubicBezTo>
                  <a:cubicBezTo>
                    <a:pt x="14973" y="2634"/>
                    <a:pt x="14973" y="2107"/>
                    <a:pt x="14973" y="2107"/>
                  </a:cubicBezTo>
                  <a:cubicBezTo>
                    <a:pt x="14651" y="2107"/>
                    <a:pt x="14328" y="2107"/>
                    <a:pt x="14006" y="2107"/>
                  </a:cubicBezTo>
                  <a:cubicBezTo>
                    <a:pt x="14006" y="1580"/>
                    <a:pt x="14006" y="1580"/>
                    <a:pt x="14006" y="1580"/>
                  </a:cubicBezTo>
                  <a:cubicBezTo>
                    <a:pt x="14006" y="1580"/>
                    <a:pt x="13684" y="1580"/>
                    <a:pt x="13684" y="1580"/>
                  </a:cubicBezTo>
                  <a:cubicBezTo>
                    <a:pt x="13684" y="1580"/>
                    <a:pt x="13684" y="1580"/>
                    <a:pt x="13361" y="1054"/>
                  </a:cubicBezTo>
                  <a:cubicBezTo>
                    <a:pt x="13361" y="1054"/>
                    <a:pt x="12717" y="0"/>
                    <a:pt x="12717" y="0"/>
                  </a:cubicBezTo>
                  <a:cubicBezTo>
                    <a:pt x="12394" y="0"/>
                    <a:pt x="12717" y="527"/>
                    <a:pt x="12717" y="1054"/>
                  </a:cubicBezTo>
                  <a:cubicBezTo>
                    <a:pt x="12394" y="1054"/>
                    <a:pt x="12394" y="527"/>
                    <a:pt x="12394" y="0"/>
                  </a:cubicBezTo>
                  <a:cubicBezTo>
                    <a:pt x="12072" y="0"/>
                    <a:pt x="11749" y="527"/>
                    <a:pt x="11749" y="527"/>
                  </a:cubicBezTo>
                  <a:cubicBezTo>
                    <a:pt x="11749" y="527"/>
                    <a:pt x="11427" y="1054"/>
                    <a:pt x="11427" y="1054"/>
                  </a:cubicBezTo>
                  <a:cubicBezTo>
                    <a:pt x="11105" y="1054"/>
                    <a:pt x="11105" y="1054"/>
                    <a:pt x="11105" y="1054"/>
                  </a:cubicBezTo>
                  <a:cubicBezTo>
                    <a:pt x="11105" y="1054"/>
                    <a:pt x="11105" y="1054"/>
                    <a:pt x="11105" y="1054"/>
                  </a:cubicBezTo>
                  <a:cubicBezTo>
                    <a:pt x="11105" y="1054"/>
                    <a:pt x="11105" y="1054"/>
                    <a:pt x="11105" y="1054"/>
                  </a:cubicBezTo>
                  <a:cubicBezTo>
                    <a:pt x="10782" y="1054"/>
                    <a:pt x="10460" y="1054"/>
                    <a:pt x="10460" y="1580"/>
                  </a:cubicBezTo>
                  <a:cubicBezTo>
                    <a:pt x="10137" y="1580"/>
                    <a:pt x="10137" y="2107"/>
                    <a:pt x="9815" y="2107"/>
                  </a:cubicBezTo>
                  <a:cubicBezTo>
                    <a:pt x="9493" y="2634"/>
                    <a:pt x="9815" y="3161"/>
                    <a:pt x="9815" y="3688"/>
                  </a:cubicBezTo>
                  <a:cubicBezTo>
                    <a:pt x="10137" y="4215"/>
                    <a:pt x="9815" y="4741"/>
                    <a:pt x="9815" y="5268"/>
                  </a:cubicBezTo>
                  <a:cubicBezTo>
                    <a:pt x="9815" y="5795"/>
                    <a:pt x="10137" y="6849"/>
                    <a:pt x="10137" y="7376"/>
                  </a:cubicBezTo>
                  <a:cubicBezTo>
                    <a:pt x="9815" y="7902"/>
                    <a:pt x="9815" y="8429"/>
                    <a:pt x="9493" y="8429"/>
                  </a:cubicBezTo>
                  <a:cubicBezTo>
                    <a:pt x="9493" y="8956"/>
                    <a:pt x="9170" y="8956"/>
                    <a:pt x="8848" y="9483"/>
                  </a:cubicBezTo>
                  <a:cubicBezTo>
                    <a:pt x="8525" y="10010"/>
                    <a:pt x="8203" y="10010"/>
                    <a:pt x="7881" y="10010"/>
                  </a:cubicBezTo>
                  <a:cubicBezTo>
                    <a:pt x="7558" y="10010"/>
                    <a:pt x="7558" y="10010"/>
                    <a:pt x="7558" y="9483"/>
                  </a:cubicBezTo>
                  <a:cubicBezTo>
                    <a:pt x="7236" y="9483"/>
                    <a:pt x="6914" y="9483"/>
                    <a:pt x="6914" y="9483"/>
                  </a:cubicBezTo>
                  <a:cubicBezTo>
                    <a:pt x="6591" y="8956"/>
                    <a:pt x="6591" y="8429"/>
                    <a:pt x="6591" y="7902"/>
                  </a:cubicBezTo>
                  <a:cubicBezTo>
                    <a:pt x="6591" y="7376"/>
                    <a:pt x="6269" y="6849"/>
                    <a:pt x="6269" y="6322"/>
                  </a:cubicBezTo>
                  <a:cubicBezTo>
                    <a:pt x="5946" y="5795"/>
                    <a:pt x="5624" y="5268"/>
                    <a:pt x="5302" y="5268"/>
                  </a:cubicBezTo>
                  <a:cubicBezTo>
                    <a:pt x="4979" y="4741"/>
                    <a:pt x="4657" y="4215"/>
                    <a:pt x="4657" y="3688"/>
                  </a:cubicBezTo>
                  <a:cubicBezTo>
                    <a:pt x="4657" y="3161"/>
                    <a:pt x="4979" y="3161"/>
                    <a:pt x="4657" y="3161"/>
                  </a:cubicBezTo>
                  <a:cubicBezTo>
                    <a:pt x="4334" y="3161"/>
                    <a:pt x="4334" y="3161"/>
                    <a:pt x="4012" y="3688"/>
                  </a:cubicBezTo>
                  <a:cubicBezTo>
                    <a:pt x="3690" y="3688"/>
                    <a:pt x="3690" y="3688"/>
                    <a:pt x="3367" y="4215"/>
                  </a:cubicBezTo>
                  <a:cubicBezTo>
                    <a:pt x="3045" y="4215"/>
                    <a:pt x="2722" y="4215"/>
                    <a:pt x="2400" y="4741"/>
                  </a:cubicBezTo>
                  <a:cubicBezTo>
                    <a:pt x="2078" y="4741"/>
                    <a:pt x="2078" y="5268"/>
                    <a:pt x="1755" y="5795"/>
                  </a:cubicBezTo>
                  <a:cubicBezTo>
                    <a:pt x="1755" y="6322"/>
                    <a:pt x="1433" y="6849"/>
                    <a:pt x="1111" y="6849"/>
                  </a:cubicBezTo>
                  <a:cubicBezTo>
                    <a:pt x="1111" y="7902"/>
                    <a:pt x="1433" y="8429"/>
                    <a:pt x="1111" y="9483"/>
                  </a:cubicBezTo>
                  <a:cubicBezTo>
                    <a:pt x="1111" y="10010"/>
                    <a:pt x="788" y="10537"/>
                    <a:pt x="466" y="10537"/>
                  </a:cubicBezTo>
                  <a:cubicBezTo>
                    <a:pt x="143" y="11063"/>
                    <a:pt x="143" y="11590"/>
                    <a:pt x="143" y="12117"/>
                  </a:cubicBezTo>
                  <a:cubicBezTo>
                    <a:pt x="143" y="12644"/>
                    <a:pt x="-179" y="13698"/>
                    <a:pt x="143" y="14224"/>
                  </a:cubicBezTo>
                  <a:cubicBezTo>
                    <a:pt x="-179" y="14224"/>
                    <a:pt x="143" y="15278"/>
                    <a:pt x="143" y="15805"/>
                  </a:cubicBezTo>
                  <a:cubicBezTo>
                    <a:pt x="143" y="16332"/>
                    <a:pt x="143" y="17385"/>
                    <a:pt x="143" y="17912"/>
                  </a:cubicBezTo>
                  <a:cubicBezTo>
                    <a:pt x="143" y="17912"/>
                    <a:pt x="466" y="17912"/>
                    <a:pt x="466" y="17912"/>
                  </a:cubicBezTo>
                  <a:cubicBezTo>
                    <a:pt x="466" y="17912"/>
                    <a:pt x="466" y="17385"/>
                    <a:pt x="788" y="16859"/>
                  </a:cubicBezTo>
                  <a:cubicBezTo>
                    <a:pt x="788" y="16859"/>
                    <a:pt x="1111" y="16332"/>
                    <a:pt x="1433" y="16332"/>
                  </a:cubicBezTo>
                  <a:cubicBezTo>
                    <a:pt x="1755" y="15805"/>
                    <a:pt x="1755" y="15805"/>
                    <a:pt x="2078" y="15805"/>
                  </a:cubicBezTo>
                  <a:cubicBezTo>
                    <a:pt x="2400" y="15278"/>
                    <a:pt x="3045" y="14751"/>
                    <a:pt x="3367" y="14751"/>
                  </a:cubicBezTo>
                  <a:cubicBezTo>
                    <a:pt x="3367" y="14751"/>
                    <a:pt x="3367" y="15278"/>
                    <a:pt x="3690" y="15278"/>
                  </a:cubicBezTo>
                  <a:cubicBezTo>
                    <a:pt x="3690" y="15278"/>
                    <a:pt x="4012" y="15278"/>
                    <a:pt x="4012" y="15278"/>
                  </a:cubicBezTo>
                  <a:cubicBezTo>
                    <a:pt x="4334" y="15278"/>
                    <a:pt x="4334" y="15278"/>
                    <a:pt x="4657" y="15278"/>
                  </a:cubicBezTo>
                  <a:cubicBezTo>
                    <a:pt x="4657" y="15278"/>
                    <a:pt x="4657" y="15278"/>
                    <a:pt x="4979" y="15278"/>
                  </a:cubicBezTo>
                  <a:cubicBezTo>
                    <a:pt x="5302" y="15278"/>
                    <a:pt x="5624" y="14751"/>
                    <a:pt x="5946" y="15278"/>
                  </a:cubicBezTo>
                  <a:cubicBezTo>
                    <a:pt x="5946" y="15278"/>
                    <a:pt x="5946" y="15805"/>
                    <a:pt x="5946" y="15805"/>
                  </a:cubicBezTo>
                  <a:cubicBezTo>
                    <a:pt x="6269" y="15805"/>
                    <a:pt x="6269" y="15805"/>
                    <a:pt x="6269" y="15805"/>
                  </a:cubicBezTo>
                  <a:cubicBezTo>
                    <a:pt x="6591" y="15278"/>
                    <a:pt x="6914" y="15805"/>
                    <a:pt x="7236" y="15805"/>
                  </a:cubicBezTo>
                  <a:cubicBezTo>
                    <a:pt x="7558" y="15805"/>
                    <a:pt x="8203" y="15278"/>
                    <a:pt x="8203" y="15805"/>
                  </a:cubicBezTo>
                  <a:cubicBezTo>
                    <a:pt x="8525" y="15805"/>
                    <a:pt x="8525" y="15805"/>
                    <a:pt x="8848" y="16332"/>
                  </a:cubicBezTo>
                  <a:cubicBezTo>
                    <a:pt x="9170" y="16332"/>
                    <a:pt x="9170" y="16332"/>
                    <a:pt x="9170" y="16332"/>
                  </a:cubicBezTo>
                  <a:cubicBezTo>
                    <a:pt x="9493" y="16332"/>
                    <a:pt x="9493" y="15805"/>
                    <a:pt x="9815" y="15805"/>
                  </a:cubicBezTo>
                  <a:cubicBezTo>
                    <a:pt x="10137" y="15805"/>
                    <a:pt x="10137" y="16332"/>
                    <a:pt x="10460" y="15805"/>
                  </a:cubicBezTo>
                  <a:cubicBezTo>
                    <a:pt x="10460" y="15805"/>
                    <a:pt x="10782" y="15805"/>
                    <a:pt x="10782" y="15278"/>
                  </a:cubicBezTo>
                  <a:cubicBezTo>
                    <a:pt x="10782" y="15278"/>
                    <a:pt x="11105" y="15278"/>
                    <a:pt x="11105" y="15278"/>
                  </a:cubicBezTo>
                  <a:cubicBezTo>
                    <a:pt x="11427" y="14751"/>
                    <a:pt x="11427" y="15278"/>
                    <a:pt x="11427" y="14751"/>
                  </a:cubicBezTo>
                  <a:cubicBezTo>
                    <a:pt x="11427" y="14751"/>
                    <a:pt x="11427" y="14751"/>
                    <a:pt x="11427" y="14751"/>
                  </a:cubicBezTo>
                  <a:cubicBezTo>
                    <a:pt x="11749" y="14751"/>
                    <a:pt x="11749" y="16332"/>
                    <a:pt x="12072" y="16332"/>
                  </a:cubicBezTo>
                  <a:cubicBezTo>
                    <a:pt x="12072" y="16859"/>
                    <a:pt x="12072" y="16859"/>
                    <a:pt x="12394" y="16859"/>
                  </a:cubicBezTo>
                  <a:cubicBezTo>
                    <a:pt x="12717" y="17385"/>
                    <a:pt x="13039" y="17385"/>
                    <a:pt x="13361" y="17385"/>
                  </a:cubicBezTo>
                  <a:cubicBezTo>
                    <a:pt x="13361" y="17385"/>
                    <a:pt x="13684" y="17385"/>
                    <a:pt x="13684" y="17385"/>
                  </a:cubicBezTo>
                  <a:cubicBezTo>
                    <a:pt x="14006" y="17385"/>
                    <a:pt x="13684" y="17385"/>
                    <a:pt x="14006" y="17912"/>
                  </a:cubicBezTo>
                  <a:cubicBezTo>
                    <a:pt x="14006" y="18439"/>
                    <a:pt x="14328" y="18439"/>
                    <a:pt x="14651" y="18966"/>
                  </a:cubicBezTo>
                  <a:cubicBezTo>
                    <a:pt x="14973" y="18966"/>
                    <a:pt x="15296" y="19493"/>
                    <a:pt x="15296" y="20020"/>
                  </a:cubicBezTo>
                  <a:cubicBezTo>
                    <a:pt x="15618" y="20546"/>
                    <a:pt x="15618" y="20546"/>
                    <a:pt x="15940" y="21073"/>
                  </a:cubicBezTo>
                  <a:cubicBezTo>
                    <a:pt x="15940" y="21073"/>
                    <a:pt x="16263" y="21073"/>
                    <a:pt x="16263" y="21600"/>
                  </a:cubicBezTo>
                  <a:cubicBezTo>
                    <a:pt x="16585" y="21600"/>
                    <a:pt x="16585" y="21600"/>
                    <a:pt x="16585" y="21600"/>
                  </a:cubicBezTo>
                  <a:cubicBezTo>
                    <a:pt x="16585" y="21600"/>
                    <a:pt x="16585" y="21073"/>
                    <a:pt x="16585" y="21073"/>
                  </a:cubicBezTo>
                  <a:cubicBezTo>
                    <a:pt x="16908" y="21073"/>
                    <a:pt x="16908" y="21600"/>
                    <a:pt x="17230" y="21073"/>
                  </a:cubicBezTo>
                  <a:cubicBezTo>
                    <a:pt x="17552" y="21073"/>
                    <a:pt x="17552" y="20020"/>
                    <a:pt x="17875" y="20020"/>
                  </a:cubicBezTo>
                  <a:cubicBezTo>
                    <a:pt x="17875" y="20020"/>
                    <a:pt x="18197" y="20020"/>
                    <a:pt x="18197" y="20020"/>
                  </a:cubicBezTo>
                  <a:cubicBezTo>
                    <a:pt x="18197" y="20020"/>
                    <a:pt x="18520" y="20546"/>
                    <a:pt x="18520" y="20546"/>
                  </a:cubicBezTo>
                  <a:cubicBezTo>
                    <a:pt x="18842" y="20546"/>
                    <a:pt x="18842" y="20020"/>
                    <a:pt x="18842" y="20020"/>
                  </a:cubicBezTo>
                  <a:cubicBezTo>
                    <a:pt x="18842" y="20020"/>
                    <a:pt x="19164" y="20546"/>
                    <a:pt x="19487" y="20546"/>
                  </a:cubicBezTo>
                  <a:cubicBezTo>
                    <a:pt x="19487" y="20546"/>
                    <a:pt x="19487" y="20546"/>
                    <a:pt x="19487" y="20020"/>
                  </a:cubicBezTo>
                  <a:cubicBezTo>
                    <a:pt x="19809" y="19493"/>
                    <a:pt x="19809" y="19493"/>
                    <a:pt x="19809" y="18966"/>
                  </a:cubicBezTo>
                  <a:cubicBezTo>
                    <a:pt x="19809" y="18966"/>
                    <a:pt x="20131" y="18966"/>
                    <a:pt x="20131" y="18439"/>
                  </a:cubicBezTo>
                  <a:cubicBezTo>
                    <a:pt x="20131" y="18439"/>
                    <a:pt x="20131" y="18439"/>
                    <a:pt x="20454" y="17912"/>
                  </a:cubicBezTo>
                  <a:cubicBezTo>
                    <a:pt x="20454" y="17912"/>
                    <a:pt x="21099" y="16859"/>
                    <a:pt x="21099" y="17385"/>
                  </a:cubicBezTo>
                  <a:cubicBezTo>
                    <a:pt x="21421" y="16859"/>
                    <a:pt x="21421" y="16332"/>
                    <a:pt x="21421" y="16332"/>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98" name="Shape 789">
              <a:extLst>
                <a:ext uri="{FF2B5EF4-FFF2-40B4-BE49-F238E27FC236}">
                  <a16:creationId xmlns:a16="http://schemas.microsoft.com/office/drawing/2014/main" id="{00161489-D5FC-432A-A475-8DBE6259195F}"/>
                </a:ext>
              </a:extLst>
            </p:cNvPr>
            <p:cNvSpPr/>
            <p:nvPr/>
          </p:nvSpPr>
          <p:spPr>
            <a:xfrm>
              <a:off x="6706755" y="8515063"/>
              <a:ext cx="257657" cy="289996"/>
            </a:xfrm>
            <a:custGeom>
              <a:avLst/>
              <a:gdLst/>
              <a:ahLst/>
              <a:cxnLst>
                <a:cxn ang="0">
                  <a:pos x="wd2" y="hd2"/>
                </a:cxn>
                <a:cxn ang="5400000">
                  <a:pos x="wd2" y="hd2"/>
                </a:cxn>
                <a:cxn ang="10800000">
                  <a:pos x="wd2" y="hd2"/>
                </a:cxn>
                <a:cxn ang="16200000">
                  <a:pos x="wd2" y="hd2"/>
                </a:cxn>
              </a:cxnLst>
              <a:rect l="0" t="0" r="r" b="b"/>
              <a:pathLst>
                <a:path w="19941" h="20179" extrusionOk="0">
                  <a:moveTo>
                    <a:pt x="9459" y="1137"/>
                  </a:moveTo>
                  <a:cubicBezTo>
                    <a:pt x="8188" y="1137"/>
                    <a:pt x="10729" y="2274"/>
                    <a:pt x="10729" y="2274"/>
                  </a:cubicBezTo>
                  <a:cubicBezTo>
                    <a:pt x="12000" y="2274"/>
                    <a:pt x="12000" y="2274"/>
                    <a:pt x="12000" y="2274"/>
                  </a:cubicBezTo>
                  <a:cubicBezTo>
                    <a:pt x="13270" y="3411"/>
                    <a:pt x="13270" y="3411"/>
                    <a:pt x="13270" y="3411"/>
                  </a:cubicBezTo>
                  <a:cubicBezTo>
                    <a:pt x="13270" y="3411"/>
                    <a:pt x="13270" y="3411"/>
                    <a:pt x="13270" y="3411"/>
                  </a:cubicBezTo>
                  <a:cubicBezTo>
                    <a:pt x="13270" y="3411"/>
                    <a:pt x="13270" y="4547"/>
                    <a:pt x="13270" y="4547"/>
                  </a:cubicBezTo>
                  <a:cubicBezTo>
                    <a:pt x="14541" y="4547"/>
                    <a:pt x="13270" y="4547"/>
                    <a:pt x="14541" y="5684"/>
                  </a:cubicBezTo>
                  <a:cubicBezTo>
                    <a:pt x="15812" y="5684"/>
                    <a:pt x="15812" y="5684"/>
                    <a:pt x="15812" y="6821"/>
                  </a:cubicBezTo>
                  <a:cubicBezTo>
                    <a:pt x="17082" y="7958"/>
                    <a:pt x="18353" y="7958"/>
                    <a:pt x="18353" y="7958"/>
                  </a:cubicBezTo>
                  <a:cubicBezTo>
                    <a:pt x="20894" y="9095"/>
                    <a:pt x="19623" y="7958"/>
                    <a:pt x="19623" y="9095"/>
                  </a:cubicBezTo>
                  <a:cubicBezTo>
                    <a:pt x="19623" y="10232"/>
                    <a:pt x="19623" y="10232"/>
                    <a:pt x="19623" y="10232"/>
                  </a:cubicBezTo>
                  <a:cubicBezTo>
                    <a:pt x="18353" y="11368"/>
                    <a:pt x="18353" y="11368"/>
                    <a:pt x="18353" y="12505"/>
                  </a:cubicBezTo>
                  <a:cubicBezTo>
                    <a:pt x="17082" y="13642"/>
                    <a:pt x="17082" y="12505"/>
                    <a:pt x="18353" y="14779"/>
                  </a:cubicBezTo>
                  <a:cubicBezTo>
                    <a:pt x="17082" y="14779"/>
                    <a:pt x="15812" y="13642"/>
                    <a:pt x="15812" y="14779"/>
                  </a:cubicBezTo>
                  <a:cubicBezTo>
                    <a:pt x="14541" y="13642"/>
                    <a:pt x="14541" y="15916"/>
                    <a:pt x="14541" y="17053"/>
                  </a:cubicBezTo>
                  <a:cubicBezTo>
                    <a:pt x="13270" y="17053"/>
                    <a:pt x="13270" y="15916"/>
                    <a:pt x="13270" y="15916"/>
                  </a:cubicBezTo>
                  <a:cubicBezTo>
                    <a:pt x="12000" y="14779"/>
                    <a:pt x="12000" y="14779"/>
                    <a:pt x="12000" y="15916"/>
                  </a:cubicBezTo>
                  <a:cubicBezTo>
                    <a:pt x="9459" y="15916"/>
                    <a:pt x="8188" y="15916"/>
                    <a:pt x="8188" y="17053"/>
                  </a:cubicBezTo>
                  <a:cubicBezTo>
                    <a:pt x="8188" y="18189"/>
                    <a:pt x="8188" y="21600"/>
                    <a:pt x="6918" y="19326"/>
                  </a:cubicBezTo>
                  <a:cubicBezTo>
                    <a:pt x="6918" y="20463"/>
                    <a:pt x="6918" y="20463"/>
                    <a:pt x="5647" y="19326"/>
                  </a:cubicBezTo>
                  <a:cubicBezTo>
                    <a:pt x="5647" y="19326"/>
                    <a:pt x="6918" y="19326"/>
                    <a:pt x="6918" y="18189"/>
                  </a:cubicBezTo>
                  <a:cubicBezTo>
                    <a:pt x="6918" y="17053"/>
                    <a:pt x="5647" y="14779"/>
                    <a:pt x="4376" y="14779"/>
                  </a:cubicBezTo>
                  <a:cubicBezTo>
                    <a:pt x="4376" y="13642"/>
                    <a:pt x="3106" y="13642"/>
                    <a:pt x="3106" y="13642"/>
                  </a:cubicBezTo>
                  <a:cubicBezTo>
                    <a:pt x="1835" y="12505"/>
                    <a:pt x="1835" y="13642"/>
                    <a:pt x="1835" y="12505"/>
                  </a:cubicBezTo>
                  <a:cubicBezTo>
                    <a:pt x="1835" y="12505"/>
                    <a:pt x="1835" y="11368"/>
                    <a:pt x="565" y="11368"/>
                  </a:cubicBezTo>
                  <a:cubicBezTo>
                    <a:pt x="565" y="10232"/>
                    <a:pt x="565" y="10232"/>
                    <a:pt x="565" y="10232"/>
                  </a:cubicBezTo>
                  <a:cubicBezTo>
                    <a:pt x="565" y="9095"/>
                    <a:pt x="565" y="9095"/>
                    <a:pt x="565" y="9095"/>
                  </a:cubicBezTo>
                  <a:cubicBezTo>
                    <a:pt x="565" y="9095"/>
                    <a:pt x="565" y="9095"/>
                    <a:pt x="565" y="7958"/>
                  </a:cubicBezTo>
                  <a:cubicBezTo>
                    <a:pt x="565" y="7958"/>
                    <a:pt x="-706" y="6821"/>
                    <a:pt x="565" y="6821"/>
                  </a:cubicBezTo>
                  <a:cubicBezTo>
                    <a:pt x="565" y="6821"/>
                    <a:pt x="565" y="6821"/>
                    <a:pt x="1835" y="6821"/>
                  </a:cubicBezTo>
                  <a:cubicBezTo>
                    <a:pt x="1835" y="6821"/>
                    <a:pt x="1835" y="6821"/>
                    <a:pt x="1835" y="6821"/>
                  </a:cubicBezTo>
                  <a:cubicBezTo>
                    <a:pt x="1835" y="6821"/>
                    <a:pt x="1835" y="6821"/>
                    <a:pt x="3106" y="6821"/>
                  </a:cubicBezTo>
                  <a:cubicBezTo>
                    <a:pt x="3106" y="5684"/>
                    <a:pt x="4376" y="5684"/>
                    <a:pt x="5647" y="5684"/>
                  </a:cubicBezTo>
                  <a:cubicBezTo>
                    <a:pt x="5647" y="4547"/>
                    <a:pt x="4376" y="4547"/>
                    <a:pt x="4376" y="4547"/>
                  </a:cubicBezTo>
                  <a:cubicBezTo>
                    <a:pt x="4376" y="4547"/>
                    <a:pt x="5647" y="3411"/>
                    <a:pt x="5647" y="3411"/>
                  </a:cubicBezTo>
                  <a:cubicBezTo>
                    <a:pt x="6918" y="3411"/>
                    <a:pt x="6918" y="3411"/>
                    <a:pt x="6918" y="2274"/>
                  </a:cubicBezTo>
                  <a:cubicBezTo>
                    <a:pt x="6918" y="2274"/>
                    <a:pt x="5647" y="1137"/>
                    <a:pt x="6918" y="1137"/>
                  </a:cubicBezTo>
                  <a:cubicBezTo>
                    <a:pt x="6918" y="1137"/>
                    <a:pt x="8188" y="0"/>
                    <a:pt x="8188" y="0"/>
                  </a:cubicBezTo>
                  <a:cubicBezTo>
                    <a:pt x="8188" y="0"/>
                    <a:pt x="9459" y="0"/>
                    <a:pt x="9459" y="1137"/>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99" name="Shape 790">
              <a:extLst>
                <a:ext uri="{FF2B5EF4-FFF2-40B4-BE49-F238E27FC236}">
                  <a16:creationId xmlns:a16="http://schemas.microsoft.com/office/drawing/2014/main" id="{53EEF841-F3F2-4D1C-A848-9E007E72ABBA}"/>
                </a:ext>
              </a:extLst>
            </p:cNvPr>
            <p:cNvSpPr/>
            <p:nvPr/>
          </p:nvSpPr>
          <p:spPr>
            <a:xfrm>
              <a:off x="4685423" y="7703429"/>
              <a:ext cx="1784385" cy="2096017"/>
            </a:xfrm>
            <a:custGeom>
              <a:avLst/>
              <a:gdLst/>
              <a:ahLst/>
              <a:cxnLst>
                <a:cxn ang="0">
                  <a:pos x="wd2" y="hd2"/>
                </a:cxn>
                <a:cxn ang="5400000">
                  <a:pos x="wd2" y="hd2"/>
                </a:cxn>
                <a:cxn ang="10800000">
                  <a:pos x="wd2" y="hd2"/>
                </a:cxn>
                <a:cxn ang="16200000">
                  <a:pos x="wd2" y="hd2"/>
                </a:cxn>
              </a:cxnLst>
              <a:rect l="0" t="0" r="r" b="b"/>
              <a:pathLst>
                <a:path w="21551" h="21600" extrusionOk="0">
                  <a:moveTo>
                    <a:pt x="3093" y="16744"/>
                  </a:moveTo>
                  <a:cubicBezTo>
                    <a:pt x="3093" y="16744"/>
                    <a:pt x="3093" y="16744"/>
                    <a:pt x="3093" y="16744"/>
                  </a:cubicBezTo>
                  <a:moveTo>
                    <a:pt x="5842" y="14065"/>
                  </a:moveTo>
                  <a:cubicBezTo>
                    <a:pt x="5646" y="13898"/>
                    <a:pt x="5646" y="13730"/>
                    <a:pt x="5646" y="13395"/>
                  </a:cubicBezTo>
                  <a:cubicBezTo>
                    <a:pt x="5646" y="13395"/>
                    <a:pt x="5646" y="13563"/>
                    <a:pt x="5646" y="13563"/>
                  </a:cubicBezTo>
                  <a:cubicBezTo>
                    <a:pt x="5646" y="13563"/>
                    <a:pt x="5646" y="13563"/>
                    <a:pt x="5646" y="13395"/>
                  </a:cubicBezTo>
                  <a:cubicBezTo>
                    <a:pt x="5646" y="13395"/>
                    <a:pt x="5646" y="13395"/>
                    <a:pt x="5646" y="13395"/>
                  </a:cubicBezTo>
                  <a:cubicBezTo>
                    <a:pt x="5646" y="13395"/>
                    <a:pt x="5646" y="13395"/>
                    <a:pt x="5646" y="13395"/>
                  </a:cubicBezTo>
                  <a:cubicBezTo>
                    <a:pt x="5646" y="13395"/>
                    <a:pt x="5449" y="13395"/>
                    <a:pt x="5449" y="13228"/>
                  </a:cubicBezTo>
                  <a:cubicBezTo>
                    <a:pt x="5449" y="13228"/>
                    <a:pt x="5449" y="13228"/>
                    <a:pt x="5449" y="13228"/>
                  </a:cubicBezTo>
                  <a:cubicBezTo>
                    <a:pt x="5449" y="13228"/>
                    <a:pt x="5253" y="13228"/>
                    <a:pt x="5253" y="13228"/>
                  </a:cubicBezTo>
                  <a:cubicBezTo>
                    <a:pt x="5449" y="13228"/>
                    <a:pt x="5449" y="13060"/>
                    <a:pt x="5449" y="13060"/>
                  </a:cubicBezTo>
                  <a:cubicBezTo>
                    <a:pt x="5646" y="13060"/>
                    <a:pt x="5646" y="13060"/>
                    <a:pt x="5646" y="13060"/>
                  </a:cubicBezTo>
                  <a:cubicBezTo>
                    <a:pt x="5449" y="13060"/>
                    <a:pt x="5449" y="13060"/>
                    <a:pt x="5449" y="13060"/>
                  </a:cubicBezTo>
                  <a:cubicBezTo>
                    <a:pt x="5449" y="12893"/>
                    <a:pt x="5253" y="13060"/>
                    <a:pt x="5253" y="13060"/>
                  </a:cubicBezTo>
                  <a:cubicBezTo>
                    <a:pt x="5253" y="13060"/>
                    <a:pt x="5253" y="13060"/>
                    <a:pt x="5253" y="13060"/>
                  </a:cubicBezTo>
                  <a:cubicBezTo>
                    <a:pt x="5253" y="13060"/>
                    <a:pt x="5253" y="12893"/>
                    <a:pt x="5253" y="12893"/>
                  </a:cubicBezTo>
                  <a:cubicBezTo>
                    <a:pt x="5253" y="12893"/>
                    <a:pt x="5253" y="12893"/>
                    <a:pt x="5253" y="12893"/>
                  </a:cubicBezTo>
                  <a:cubicBezTo>
                    <a:pt x="5449" y="12893"/>
                    <a:pt x="5449" y="12726"/>
                    <a:pt x="5253" y="12726"/>
                  </a:cubicBezTo>
                  <a:cubicBezTo>
                    <a:pt x="5253" y="12726"/>
                    <a:pt x="5253" y="12726"/>
                    <a:pt x="5253" y="12726"/>
                  </a:cubicBezTo>
                  <a:cubicBezTo>
                    <a:pt x="5253" y="12893"/>
                    <a:pt x="5253" y="12726"/>
                    <a:pt x="5253" y="12893"/>
                  </a:cubicBezTo>
                  <a:cubicBezTo>
                    <a:pt x="5253" y="12726"/>
                    <a:pt x="5056" y="12726"/>
                    <a:pt x="5056" y="12726"/>
                  </a:cubicBezTo>
                  <a:cubicBezTo>
                    <a:pt x="5056" y="12726"/>
                    <a:pt x="5056" y="12726"/>
                    <a:pt x="5056" y="12558"/>
                  </a:cubicBezTo>
                  <a:cubicBezTo>
                    <a:pt x="5056" y="12726"/>
                    <a:pt x="5056" y="12726"/>
                    <a:pt x="5056" y="12726"/>
                  </a:cubicBezTo>
                  <a:cubicBezTo>
                    <a:pt x="4860" y="12726"/>
                    <a:pt x="4860" y="12726"/>
                    <a:pt x="4860" y="12726"/>
                  </a:cubicBezTo>
                  <a:cubicBezTo>
                    <a:pt x="4860" y="12726"/>
                    <a:pt x="4860" y="12558"/>
                    <a:pt x="4860" y="12558"/>
                  </a:cubicBezTo>
                  <a:cubicBezTo>
                    <a:pt x="4860" y="12558"/>
                    <a:pt x="4860" y="12558"/>
                    <a:pt x="4860" y="12726"/>
                  </a:cubicBezTo>
                  <a:cubicBezTo>
                    <a:pt x="4860" y="12558"/>
                    <a:pt x="4860" y="12558"/>
                    <a:pt x="4860" y="12558"/>
                  </a:cubicBezTo>
                  <a:cubicBezTo>
                    <a:pt x="4664" y="12558"/>
                    <a:pt x="4664" y="12726"/>
                    <a:pt x="4664" y="12726"/>
                  </a:cubicBezTo>
                  <a:cubicBezTo>
                    <a:pt x="4664" y="12726"/>
                    <a:pt x="4467" y="12726"/>
                    <a:pt x="4467" y="12893"/>
                  </a:cubicBezTo>
                  <a:cubicBezTo>
                    <a:pt x="4271" y="12893"/>
                    <a:pt x="4271" y="13060"/>
                    <a:pt x="4075" y="13060"/>
                  </a:cubicBezTo>
                  <a:cubicBezTo>
                    <a:pt x="4075" y="13060"/>
                    <a:pt x="3878" y="13228"/>
                    <a:pt x="3878" y="13228"/>
                  </a:cubicBezTo>
                  <a:cubicBezTo>
                    <a:pt x="3878" y="13228"/>
                    <a:pt x="3682" y="13228"/>
                    <a:pt x="3682" y="13228"/>
                  </a:cubicBezTo>
                  <a:cubicBezTo>
                    <a:pt x="3682" y="13395"/>
                    <a:pt x="3486" y="13395"/>
                    <a:pt x="3486" y="13395"/>
                  </a:cubicBezTo>
                  <a:cubicBezTo>
                    <a:pt x="3289" y="13395"/>
                    <a:pt x="3093" y="13395"/>
                    <a:pt x="3093" y="13395"/>
                  </a:cubicBezTo>
                  <a:cubicBezTo>
                    <a:pt x="2896" y="13228"/>
                    <a:pt x="2896" y="13228"/>
                    <a:pt x="2896" y="13060"/>
                  </a:cubicBezTo>
                  <a:cubicBezTo>
                    <a:pt x="2896" y="13228"/>
                    <a:pt x="2896" y="13228"/>
                    <a:pt x="2896" y="13228"/>
                  </a:cubicBezTo>
                  <a:cubicBezTo>
                    <a:pt x="2896" y="13395"/>
                    <a:pt x="2700" y="13563"/>
                    <a:pt x="2896" y="13563"/>
                  </a:cubicBezTo>
                  <a:cubicBezTo>
                    <a:pt x="2896" y="13730"/>
                    <a:pt x="2896" y="13730"/>
                    <a:pt x="2896" y="13730"/>
                  </a:cubicBezTo>
                  <a:cubicBezTo>
                    <a:pt x="2896" y="13898"/>
                    <a:pt x="2700" y="13898"/>
                    <a:pt x="2896" y="13898"/>
                  </a:cubicBezTo>
                  <a:cubicBezTo>
                    <a:pt x="2896" y="13898"/>
                    <a:pt x="2896" y="13898"/>
                    <a:pt x="2896" y="13898"/>
                  </a:cubicBezTo>
                  <a:cubicBezTo>
                    <a:pt x="2896" y="13898"/>
                    <a:pt x="2896" y="13898"/>
                    <a:pt x="2896" y="13898"/>
                  </a:cubicBezTo>
                  <a:cubicBezTo>
                    <a:pt x="3093" y="13898"/>
                    <a:pt x="3093" y="13898"/>
                    <a:pt x="3093" y="14065"/>
                  </a:cubicBezTo>
                  <a:cubicBezTo>
                    <a:pt x="3289" y="14233"/>
                    <a:pt x="3289" y="14400"/>
                    <a:pt x="3289" y="14400"/>
                  </a:cubicBezTo>
                  <a:cubicBezTo>
                    <a:pt x="3289" y="14400"/>
                    <a:pt x="3289" y="14400"/>
                    <a:pt x="3486" y="14567"/>
                  </a:cubicBezTo>
                  <a:cubicBezTo>
                    <a:pt x="3486" y="14567"/>
                    <a:pt x="3486" y="14735"/>
                    <a:pt x="3486" y="14735"/>
                  </a:cubicBezTo>
                  <a:cubicBezTo>
                    <a:pt x="3486" y="14902"/>
                    <a:pt x="3486" y="14902"/>
                    <a:pt x="3289" y="15070"/>
                  </a:cubicBezTo>
                  <a:cubicBezTo>
                    <a:pt x="3289" y="15070"/>
                    <a:pt x="3289" y="15237"/>
                    <a:pt x="3289" y="15405"/>
                  </a:cubicBezTo>
                  <a:cubicBezTo>
                    <a:pt x="3289" y="15405"/>
                    <a:pt x="3289" y="15237"/>
                    <a:pt x="3289" y="15237"/>
                  </a:cubicBezTo>
                  <a:cubicBezTo>
                    <a:pt x="3289" y="15237"/>
                    <a:pt x="3289" y="15237"/>
                    <a:pt x="3289" y="15237"/>
                  </a:cubicBezTo>
                  <a:cubicBezTo>
                    <a:pt x="3486" y="15070"/>
                    <a:pt x="3486" y="15405"/>
                    <a:pt x="3486" y="15572"/>
                  </a:cubicBezTo>
                  <a:cubicBezTo>
                    <a:pt x="3486" y="15572"/>
                    <a:pt x="3486" y="15572"/>
                    <a:pt x="3486" y="15572"/>
                  </a:cubicBezTo>
                  <a:cubicBezTo>
                    <a:pt x="3486" y="15572"/>
                    <a:pt x="3486" y="15740"/>
                    <a:pt x="3486" y="15740"/>
                  </a:cubicBezTo>
                  <a:cubicBezTo>
                    <a:pt x="3486" y="15740"/>
                    <a:pt x="3486" y="15572"/>
                    <a:pt x="3289" y="15572"/>
                  </a:cubicBezTo>
                  <a:cubicBezTo>
                    <a:pt x="3289" y="15740"/>
                    <a:pt x="3486" y="15907"/>
                    <a:pt x="3289" y="15907"/>
                  </a:cubicBezTo>
                  <a:cubicBezTo>
                    <a:pt x="3289" y="16074"/>
                    <a:pt x="3289" y="16242"/>
                    <a:pt x="3289" y="16242"/>
                  </a:cubicBezTo>
                  <a:cubicBezTo>
                    <a:pt x="3289" y="16409"/>
                    <a:pt x="3289" y="16409"/>
                    <a:pt x="3289" y="16577"/>
                  </a:cubicBezTo>
                  <a:cubicBezTo>
                    <a:pt x="3289" y="16577"/>
                    <a:pt x="3289" y="16577"/>
                    <a:pt x="3289" y="16744"/>
                  </a:cubicBezTo>
                  <a:cubicBezTo>
                    <a:pt x="3289" y="16744"/>
                    <a:pt x="3289" y="16744"/>
                    <a:pt x="3289" y="16744"/>
                  </a:cubicBezTo>
                  <a:cubicBezTo>
                    <a:pt x="3289" y="16744"/>
                    <a:pt x="3289" y="16744"/>
                    <a:pt x="3289" y="16744"/>
                  </a:cubicBezTo>
                  <a:cubicBezTo>
                    <a:pt x="3289" y="16744"/>
                    <a:pt x="3289" y="16744"/>
                    <a:pt x="3289" y="16912"/>
                  </a:cubicBezTo>
                  <a:cubicBezTo>
                    <a:pt x="3486" y="16912"/>
                    <a:pt x="3289" y="16912"/>
                    <a:pt x="3486" y="16912"/>
                  </a:cubicBezTo>
                  <a:cubicBezTo>
                    <a:pt x="3486" y="16912"/>
                    <a:pt x="3486" y="16912"/>
                    <a:pt x="3486" y="16912"/>
                  </a:cubicBezTo>
                  <a:cubicBezTo>
                    <a:pt x="3486" y="16912"/>
                    <a:pt x="3486" y="16912"/>
                    <a:pt x="3486" y="16912"/>
                  </a:cubicBezTo>
                  <a:cubicBezTo>
                    <a:pt x="3682" y="16912"/>
                    <a:pt x="3486" y="17079"/>
                    <a:pt x="3682" y="17247"/>
                  </a:cubicBezTo>
                  <a:cubicBezTo>
                    <a:pt x="3682" y="17247"/>
                    <a:pt x="3682" y="17247"/>
                    <a:pt x="3682" y="17247"/>
                  </a:cubicBezTo>
                  <a:cubicBezTo>
                    <a:pt x="3682" y="17247"/>
                    <a:pt x="3682" y="17247"/>
                    <a:pt x="3682" y="17414"/>
                  </a:cubicBezTo>
                  <a:cubicBezTo>
                    <a:pt x="3682" y="17247"/>
                    <a:pt x="3878" y="17247"/>
                    <a:pt x="4075" y="17247"/>
                  </a:cubicBezTo>
                  <a:cubicBezTo>
                    <a:pt x="4075" y="17247"/>
                    <a:pt x="4075" y="17247"/>
                    <a:pt x="4075" y="17247"/>
                  </a:cubicBezTo>
                  <a:cubicBezTo>
                    <a:pt x="4075" y="17414"/>
                    <a:pt x="4271" y="17079"/>
                    <a:pt x="4467" y="17079"/>
                  </a:cubicBezTo>
                  <a:cubicBezTo>
                    <a:pt x="4467" y="17079"/>
                    <a:pt x="4467" y="16912"/>
                    <a:pt x="4467" y="16912"/>
                  </a:cubicBezTo>
                  <a:cubicBezTo>
                    <a:pt x="4467" y="16912"/>
                    <a:pt x="4467" y="16912"/>
                    <a:pt x="4467" y="16744"/>
                  </a:cubicBezTo>
                  <a:cubicBezTo>
                    <a:pt x="4467" y="16744"/>
                    <a:pt x="4467" y="16744"/>
                    <a:pt x="4467" y="16744"/>
                  </a:cubicBezTo>
                  <a:cubicBezTo>
                    <a:pt x="4467" y="16577"/>
                    <a:pt x="4467" y="16577"/>
                    <a:pt x="4467" y="16577"/>
                  </a:cubicBezTo>
                  <a:cubicBezTo>
                    <a:pt x="4467" y="16577"/>
                    <a:pt x="4467" y="16744"/>
                    <a:pt x="4664" y="16744"/>
                  </a:cubicBezTo>
                  <a:cubicBezTo>
                    <a:pt x="4664" y="16744"/>
                    <a:pt x="4664" y="16577"/>
                    <a:pt x="4860" y="16744"/>
                  </a:cubicBezTo>
                  <a:cubicBezTo>
                    <a:pt x="5056" y="16744"/>
                    <a:pt x="5056" y="16744"/>
                    <a:pt x="5253" y="16912"/>
                  </a:cubicBezTo>
                  <a:cubicBezTo>
                    <a:pt x="5253" y="16912"/>
                    <a:pt x="5253" y="16744"/>
                    <a:pt x="5253" y="16912"/>
                  </a:cubicBezTo>
                  <a:cubicBezTo>
                    <a:pt x="5449" y="16744"/>
                    <a:pt x="5449" y="16577"/>
                    <a:pt x="5449" y="16577"/>
                  </a:cubicBezTo>
                  <a:cubicBezTo>
                    <a:pt x="5449" y="16409"/>
                    <a:pt x="5449" y="16242"/>
                    <a:pt x="5449" y="16074"/>
                  </a:cubicBezTo>
                  <a:cubicBezTo>
                    <a:pt x="5449" y="16074"/>
                    <a:pt x="5449" y="15907"/>
                    <a:pt x="5646" y="15740"/>
                  </a:cubicBezTo>
                  <a:cubicBezTo>
                    <a:pt x="5646" y="15572"/>
                    <a:pt x="5646" y="15405"/>
                    <a:pt x="5646" y="15237"/>
                  </a:cubicBezTo>
                  <a:cubicBezTo>
                    <a:pt x="5646" y="15237"/>
                    <a:pt x="5646" y="15237"/>
                    <a:pt x="5646" y="15237"/>
                  </a:cubicBezTo>
                  <a:cubicBezTo>
                    <a:pt x="5646" y="15070"/>
                    <a:pt x="5646" y="15070"/>
                    <a:pt x="5646" y="14902"/>
                  </a:cubicBezTo>
                  <a:cubicBezTo>
                    <a:pt x="5646" y="14735"/>
                    <a:pt x="5449" y="14735"/>
                    <a:pt x="5449" y="14567"/>
                  </a:cubicBezTo>
                  <a:cubicBezTo>
                    <a:pt x="5449" y="14400"/>
                    <a:pt x="5842" y="14233"/>
                    <a:pt x="5842" y="14065"/>
                  </a:cubicBezTo>
                  <a:close/>
                  <a:moveTo>
                    <a:pt x="3486" y="16912"/>
                  </a:moveTo>
                  <a:cubicBezTo>
                    <a:pt x="3289" y="16912"/>
                    <a:pt x="3289" y="16912"/>
                    <a:pt x="3289" y="16912"/>
                  </a:cubicBezTo>
                  <a:cubicBezTo>
                    <a:pt x="3093" y="16912"/>
                    <a:pt x="3289" y="17247"/>
                    <a:pt x="3289" y="17247"/>
                  </a:cubicBezTo>
                  <a:cubicBezTo>
                    <a:pt x="3289" y="17247"/>
                    <a:pt x="3486" y="16912"/>
                    <a:pt x="3486" y="16912"/>
                  </a:cubicBezTo>
                  <a:close/>
                  <a:moveTo>
                    <a:pt x="3093" y="12893"/>
                  </a:moveTo>
                  <a:cubicBezTo>
                    <a:pt x="2896" y="12893"/>
                    <a:pt x="2896" y="13060"/>
                    <a:pt x="2896" y="13060"/>
                  </a:cubicBezTo>
                  <a:cubicBezTo>
                    <a:pt x="2896" y="13060"/>
                    <a:pt x="2896" y="13060"/>
                    <a:pt x="2896" y="13060"/>
                  </a:cubicBezTo>
                  <a:cubicBezTo>
                    <a:pt x="2896" y="12893"/>
                    <a:pt x="3289" y="12893"/>
                    <a:pt x="3093" y="12726"/>
                  </a:cubicBezTo>
                  <a:cubicBezTo>
                    <a:pt x="3093" y="12893"/>
                    <a:pt x="3093" y="12893"/>
                    <a:pt x="3093" y="12893"/>
                  </a:cubicBezTo>
                  <a:close/>
                  <a:moveTo>
                    <a:pt x="5253" y="12726"/>
                  </a:moveTo>
                  <a:cubicBezTo>
                    <a:pt x="5253" y="12726"/>
                    <a:pt x="5253" y="12726"/>
                    <a:pt x="5253" y="12726"/>
                  </a:cubicBezTo>
                  <a:cubicBezTo>
                    <a:pt x="5253" y="12726"/>
                    <a:pt x="5253" y="12558"/>
                    <a:pt x="5253" y="12558"/>
                  </a:cubicBezTo>
                  <a:cubicBezTo>
                    <a:pt x="5253" y="12558"/>
                    <a:pt x="5253" y="12726"/>
                    <a:pt x="5253" y="12726"/>
                  </a:cubicBezTo>
                  <a:close/>
                  <a:moveTo>
                    <a:pt x="5056" y="12558"/>
                  </a:moveTo>
                  <a:cubicBezTo>
                    <a:pt x="5056" y="12558"/>
                    <a:pt x="5056" y="12726"/>
                    <a:pt x="5056" y="12558"/>
                  </a:cubicBezTo>
                  <a:cubicBezTo>
                    <a:pt x="5056" y="12558"/>
                    <a:pt x="5056" y="12558"/>
                    <a:pt x="5056" y="12558"/>
                  </a:cubicBezTo>
                  <a:close/>
                  <a:moveTo>
                    <a:pt x="21551" y="14902"/>
                  </a:moveTo>
                  <a:cubicBezTo>
                    <a:pt x="21551" y="14735"/>
                    <a:pt x="21355" y="14233"/>
                    <a:pt x="21158" y="14233"/>
                  </a:cubicBezTo>
                  <a:cubicBezTo>
                    <a:pt x="20962" y="14065"/>
                    <a:pt x="20766" y="14065"/>
                    <a:pt x="20766" y="13898"/>
                  </a:cubicBezTo>
                  <a:cubicBezTo>
                    <a:pt x="20766" y="13898"/>
                    <a:pt x="20766" y="13730"/>
                    <a:pt x="20569" y="13730"/>
                  </a:cubicBezTo>
                  <a:cubicBezTo>
                    <a:pt x="20569" y="13730"/>
                    <a:pt x="20176" y="13563"/>
                    <a:pt x="19980" y="13395"/>
                  </a:cubicBezTo>
                  <a:cubicBezTo>
                    <a:pt x="19587" y="13228"/>
                    <a:pt x="19391" y="13060"/>
                    <a:pt x="18998" y="12893"/>
                  </a:cubicBezTo>
                  <a:cubicBezTo>
                    <a:pt x="18606" y="12726"/>
                    <a:pt x="18016" y="12558"/>
                    <a:pt x="17624" y="12391"/>
                  </a:cubicBezTo>
                  <a:cubicBezTo>
                    <a:pt x="17427" y="12223"/>
                    <a:pt x="17035" y="12223"/>
                    <a:pt x="16838" y="12056"/>
                  </a:cubicBezTo>
                  <a:cubicBezTo>
                    <a:pt x="16642" y="11721"/>
                    <a:pt x="17231" y="11721"/>
                    <a:pt x="17427" y="11386"/>
                  </a:cubicBezTo>
                  <a:cubicBezTo>
                    <a:pt x="17624" y="11051"/>
                    <a:pt x="16446" y="11219"/>
                    <a:pt x="16053" y="11219"/>
                  </a:cubicBezTo>
                  <a:cubicBezTo>
                    <a:pt x="15856" y="11219"/>
                    <a:pt x="15660" y="11219"/>
                    <a:pt x="15267" y="11051"/>
                  </a:cubicBezTo>
                  <a:cubicBezTo>
                    <a:pt x="15267" y="11051"/>
                    <a:pt x="15267" y="11051"/>
                    <a:pt x="15071" y="10884"/>
                  </a:cubicBezTo>
                  <a:cubicBezTo>
                    <a:pt x="15071" y="10884"/>
                    <a:pt x="14875" y="10884"/>
                    <a:pt x="14875" y="10884"/>
                  </a:cubicBezTo>
                  <a:cubicBezTo>
                    <a:pt x="14678" y="10884"/>
                    <a:pt x="14875" y="10716"/>
                    <a:pt x="14678" y="10716"/>
                  </a:cubicBezTo>
                  <a:cubicBezTo>
                    <a:pt x="14678" y="10549"/>
                    <a:pt x="14482" y="10549"/>
                    <a:pt x="14286" y="10381"/>
                  </a:cubicBezTo>
                  <a:cubicBezTo>
                    <a:pt x="14089" y="10214"/>
                    <a:pt x="13696" y="9879"/>
                    <a:pt x="13500" y="9712"/>
                  </a:cubicBezTo>
                  <a:cubicBezTo>
                    <a:pt x="13500" y="9544"/>
                    <a:pt x="13304" y="9377"/>
                    <a:pt x="13304" y="9209"/>
                  </a:cubicBezTo>
                  <a:cubicBezTo>
                    <a:pt x="13107" y="8874"/>
                    <a:pt x="13107" y="8540"/>
                    <a:pt x="12911" y="8205"/>
                  </a:cubicBezTo>
                  <a:cubicBezTo>
                    <a:pt x="12911" y="8037"/>
                    <a:pt x="12715" y="7870"/>
                    <a:pt x="12715" y="7702"/>
                  </a:cubicBezTo>
                  <a:cubicBezTo>
                    <a:pt x="12715" y="7535"/>
                    <a:pt x="12518" y="7535"/>
                    <a:pt x="12322" y="7535"/>
                  </a:cubicBezTo>
                  <a:cubicBezTo>
                    <a:pt x="12126" y="7367"/>
                    <a:pt x="11733" y="7200"/>
                    <a:pt x="11536" y="7033"/>
                  </a:cubicBezTo>
                  <a:cubicBezTo>
                    <a:pt x="11340" y="6865"/>
                    <a:pt x="11144" y="6865"/>
                    <a:pt x="11144" y="6865"/>
                  </a:cubicBezTo>
                  <a:cubicBezTo>
                    <a:pt x="10947" y="6698"/>
                    <a:pt x="10947" y="6698"/>
                    <a:pt x="10751" y="6530"/>
                  </a:cubicBezTo>
                  <a:cubicBezTo>
                    <a:pt x="10751" y="6530"/>
                    <a:pt x="10555" y="6363"/>
                    <a:pt x="10555" y="6195"/>
                  </a:cubicBezTo>
                  <a:cubicBezTo>
                    <a:pt x="10358" y="6195"/>
                    <a:pt x="10358" y="5860"/>
                    <a:pt x="10358" y="5860"/>
                  </a:cubicBezTo>
                  <a:cubicBezTo>
                    <a:pt x="10358" y="5693"/>
                    <a:pt x="10358" y="5526"/>
                    <a:pt x="10162" y="5358"/>
                  </a:cubicBezTo>
                  <a:cubicBezTo>
                    <a:pt x="10162" y="5191"/>
                    <a:pt x="10358" y="5023"/>
                    <a:pt x="10358" y="5023"/>
                  </a:cubicBezTo>
                  <a:cubicBezTo>
                    <a:pt x="10358" y="4856"/>
                    <a:pt x="10555" y="5191"/>
                    <a:pt x="10555" y="5023"/>
                  </a:cubicBezTo>
                  <a:cubicBezTo>
                    <a:pt x="10555" y="5023"/>
                    <a:pt x="10555" y="5023"/>
                    <a:pt x="10555" y="5023"/>
                  </a:cubicBezTo>
                  <a:cubicBezTo>
                    <a:pt x="10555" y="4856"/>
                    <a:pt x="10555" y="4856"/>
                    <a:pt x="10555" y="4856"/>
                  </a:cubicBezTo>
                  <a:cubicBezTo>
                    <a:pt x="10555" y="4856"/>
                    <a:pt x="10555" y="5023"/>
                    <a:pt x="10555" y="5023"/>
                  </a:cubicBezTo>
                  <a:cubicBezTo>
                    <a:pt x="10751" y="5023"/>
                    <a:pt x="10947" y="4688"/>
                    <a:pt x="10751" y="4688"/>
                  </a:cubicBezTo>
                  <a:cubicBezTo>
                    <a:pt x="10751" y="4688"/>
                    <a:pt x="10751" y="4688"/>
                    <a:pt x="10751" y="4688"/>
                  </a:cubicBezTo>
                  <a:cubicBezTo>
                    <a:pt x="10555" y="4688"/>
                    <a:pt x="10555" y="4521"/>
                    <a:pt x="10555" y="4521"/>
                  </a:cubicBezTo>
                  <a:cubicBezTo>
                    <a:pt x="10555" y="4521"/>
                    <a:pt x="10555" y="4521"/>
                    <a:pt x="10555" y="4688"/>
                  </a:cubicBezTo>
                  <a:cubicBezTo>
                    <a:pt x="10555" y="4521"/>
                    <a:pt x="10358" y="4521"/>
                    <a:pt x="10358" y="4521"/>
                  </a:cubicBezTo>
                  <a:cubicBezTo>
                    <a:pt x="10555" y="4521"/>
                    <a:pt x="10358" y="4521"/>
                    <a:pt x="10358" y="4353"/>
                  </a:cubicBezTo>
                  <a:cubicBezTo>
                    <a:pt x="10358" y="4353"/>
                    <a:pt x="10358" y="4521"/>
                    <a:pt x="10358" y="4521"/>
                  </a:cubicBezTo>
                  <a:cubicBezTo>
                    <a:pt x="10358" y="4353"/>
                    <a:pt x="10358" y="4353"/>
                    <a:pt x="10358" y="4353"/>
                  </a:cubicBezTo>
                  <a:cubicBezTo>
                    <a:pt x="10358" y="4353"/>
                    <a:pt x="10358" y="4353"/>
                    <a:pt x="10358" y="4353"/>
                  </a:cubicBezTo>
                  <a:cubicBezTo>
                    <a:pt x="10358" y="4353"/>
                    <a:pt x="10358" y="4186"/>
                    <a:pt x="10358" y="4186"/>
                  </a:cubicBezTo>
                  <a:cubicBezTo>
                    <a:pt x="10358" y="4186"/>
                    <a:pt x="10358" y="4186"/>
                    <a:pt x="10358" y="4186"/>
                  </a:cubicBezTo>
                  <a:cubicBezTo>
                    <a:pt x="10162" y="4186"/>
                    <a:pt x="10358" y="4019"/>
                    <a:pt x="10162" y="4019"/>
                  </a:cubicBezTo>
                  <a:cubicBezTo>
                    <a:pt x="10162" y="4186"/>
                    <a:pt x="9966" y="4019"/>
                    <a:pt x="10162" y="4019"/>
                  </a:cubicBezTo>
                  <a:cubicBezTo>
                    <a:pt x="10162" y="4019"/>
                    <a:pt x="10162" y="4019"/>
                    <a:pt x="10162" y="4019"/>
                  </a:cubicBezTo>
                  <a:cubicBezTo>
                    <a:pt x="10162" y="4019"/>
                    <a:pt x="10162" y="3851"/>
                    <a:pt x="10162" y="3851"/>
                  </a:cubicBezTo>
                  <a:cubicBezTo>
                    <a:pt x="10162" y="3851"/>
                    <a:pt x="10162" y="3851"/>
                    <a:pt x="10162" y="3851"/>
                  </a:cubicBezTo>
                  <a:cubicBezTo>
                    <a:pt x="10358" y="3684"/>
                    <a:pt x="10162" y="3684"/>
                    <a:pt x="10358" y="3516"/>
                  </a:cubicBezTo>
                  <a:cubicBezTo>
                    <a:pt x="10555" y="3516"/>
                    <a:pt x="10555" y="3516"/>
                    <a:pt x="10555" y="3516"/>
                  </a:cubicBezTo>
                  <a:cubicBezTo>
                    <a:pt x="10555" y="3516"/>
                    <a:pt x="10555" y="3516"/>
                    <a:pt x="10555" y="3516"/>
                  </a:cubicBezTo>
                  <a:cubicBezTo>
                    <a:pt x="10555" y="3516"/>
                    <a:pt x="10555" y="3516"/>
                    <a:pt x="10555" y="3516"/>
                  </a:cubicBezTo>
                  <a:cubicBezTo>
                    <a:pt x="10555" y="3516"/>
                    <a:pt x="10751" y="3349"/>
                    <a:pt x="10751" y="3349"/>
                  </a:cubicBezTo>
                  <a:cubicBezTo>
                    <a:pt x="10751" y="3516"/>
                    <a:pt x="10751" y="3516"/>
                    <a:pt x="10947" y="3349"/>
                  </a:cubicBezTo>
                  <a:cubicBezTo>
                    <a:pt x="10751" y="3516"/>
                    <a:pt x="10751" y="3516"/>
                    <a:pt x="10751" y="3516"/>
                  </a:cubicBezTo>
                  <a:cubicBezTo>
                    <a:pt x="10751" y="3516"/>
                    <a:pt x="10751" y="3516"/>
                    <a:pt x="10751" y="3516"/>
                  </a:cubicBezTo>
                  <a:cubicBezTo>
                    <a:pt x="10751" y="3516"/>
                    <a:pt x="10751" y="3516"/>
                    <a:pt x="10555" y="3516"/>
                  </a:cubicBezTo>
                  <a:cubicBezTo>
                    <a:pt x="10751" y="3516"/>
                    <a:pt x="10751" y="3516"/>
                    <a:pt x="10751" y="3516"/>
                  </a:cubicBezTo>
                  <a:cubicBezTo>
                    <a:pt x="10555" y="3516"/>
                    <a:pt x="10555" y="3516"/>
                    <a:pt x="10555" y="3516"/>
                  </a:cubicBezTo>
                  <a:cubicBezTo>
                    <a:pt x="10555" y="3516"/>
                    <a:pt x="10555" y="3516"/>
                    <a:pt x="10555" y="3516"/>
                  </a:cubicBezTo>
                  <a:cubicBezTo>
                    <a:pt x="10555" y="3516"/>
                    <a:pt x="10555" y="3684"/>
                    <a:pt x="10555" y="3684"/>
                  </a:cubicBezTo>
                  <a:cubicBezTo>
                    <a:pt x="10751" y="3516"/>
                    <a:pt x="11144" y="3516"/>
                    <a:pt x="11340" y="3349"/>
                  </a:cubicBezTo>
                  <a:cubicBezTo>
                    <a:pt x="11536" y="3349"/>
                    <a:pt x="11536" y="3181"/>
                    <a:pt x="11536" y="3181"/>
                  </a:cubicBezTo>
                  <a:cubicBezTo>
                    <a:pt x="11733" y="3181"/>
                    <a:pt x="11733" y="3181"/>
                    <a:pt x="11929" y="3014"/>
                  </a:cubicBezTo>
                  <a:cubicBezTo>
                    <a:pt x="11733" y="3181"/>
                    <a:pt x="11733" y="3014"/>
                    <a:pt x="11929" y="3014"/>
                  </a:cubicBezTo>
                  <a:cubicBezTo>
                    <a:pt x="11733" y="3014"/>
                    <a:pt x="11929" y="3014"/>
                    <a:pt x="11929" y="3014"/>
                  </a:cubicBezTo>
                  <a:cubicBezTo>
                    <a:pt x="11929" y="3014"/>
                    <a:pt x="11929" y="3014"/>
                    <a:pt x="11929" y="3014"/>
                  </a:cubicBezTo>
                  <a:cubicBezTo>
                    <a:pt x="11929" y="3014"/>
                    <a:pt x="12126" y="3014"/>
                    <a:pt x="12126" y="3014"/>
                  </a:cubicBezTo>
                  <a:cubicBezTo>
                    <a:pt x="12322" y="3014"/>
                    <a:pt x="12518" y="3014"/>
                    <a:pt x="12322" y="3181"/>
                  </a:cubicBezTo>
                  <a:cubicBezTo>
                    <a:pt x="12322" y="3181"/>
                    <a:pt x="12518" y="3014"/>
                    <a:pt x="12715" y="3014"/>
                  </a:cubicBezTo>
                  <a:cubicBezTo>
                    <a:pt x="12518" y="3014"/>
                    <a:pt x="12518" y="2847"/>
                    <a:pt x="12715" y="3014"/>
                  </a:cubicBezTo>
                  <a:cubicBezTo>
                    <a:pt x="12911" y="3014"/>
                    <a:pt x="13107" y="3181"/>
                    <a:pt x="12911" y="3181"/>
                  </a:cubicBezTo>
                  <a:cubicBezTo>
                    <a:pt x="12911" y="3181"/>
                    <a:pt x="13107" y="3181"/>
                    <a:pt x="13107" y="3349"/>
                  </a:cubicBezTo>
                  <a:cubicBezTo>
                    <a:pt x="13107" y="3181"/>
                    <a:pt x="12911" y="3349"/>
                    <a:pt x="12911" y="3349"/>
                  </a:cubicBezTo>
                  <a:cubicBezTo>
                    <a:pt x="12911" y="3349"/>
                    <a:pt x="13304" y="3349"/>
                    <a:pt x="13304" y="3181"/>
                  </a:cubicBezTo>
                  <a:cubicBezTo>
                    <a:pt x="13304" y="3181"/>
                    <a:pt x="13107" y="3014"/>
                    <a:pt x="13107" y="3014"/>
                  </a:cubicBezTo>
                  <a:cubicBezTo>
                    <a:pt x="12911" y="3014"/>
                    <a:pt x="12715" y="3014"/>
                    <a:pt x="12715" y="2847"/>
                  </a:cubicBezTo>
                  <a:cubicBezTo>
                    <a:pt x="12518" y="2679"/>
                    <a:pt x="12715" y="2679"/>
                    <a:pt x="12715" y="2512"/>
                  </a:cubicBezTo>
                  <a:cubicBezTo>
                    <a:pt x="12715" y="2344"/>
                    <a:pt x="12518" y="2512"/>
                    <a:pt x="12518" y="2512"/>
                  </a:cubicBezTo>
                  <a:cubicBezTo>
                    <a:pt x="12518" y="2344"/>
                    <a:pt x="12518" y="2344"/>
                    <a:pt x="12518" y="2177"/>
                  </a:cubicBezTo>
                  <a:cubicBezTo>
                    <a:pt x="12715" y="2177"/>
                    <a:pt x="12911" y="2177"/>
                    <a:pt x="12715" y="2009"/>
                  </a:cubicBezTo>
                  <a:cubicBezTo>
                    <a:pt x="12715" y="2009"/>
                    <a:pt x="12322" y="1842"/>
                    <a:pt x="12322" y="1842"/>
                  </a:cubicBezTo>
                  <a:cubicBezTo>
                    <a:pt x="12322" y="2009"/>
                    <a:pt x="12322" y="2009"/>
                    <a:pt x="12322" y="2009"/>
                  </a:cubicBezTo>
                  <a:cubicBezTo>
                    <a:pt x="12322" y="2009"/>
                    <a:pt x="12322" y="1842"/>
                    <a:pt x="12322" y="1842"/>
                  </a:cubicBezTo>
                  <a:cubicBezTo>
                    <a:pt x="12322" y="1674"/>
                    <a:pt x="12322" y="1674"/>
                    <a:pt x="12518" y="1674"/>
                  </a:cubicBezTo>
                  <a:cubicBezTo>
                    <a:pt x="12518" y="1507"/>
                    <a:pt x="12715" y="1507"/>
                    <a:pt x="12715" y="1507"/>
                  </a:cubicBezTo>
                  <a:cubicBezTo>
                    <a:pt x="12715" y="1340"/>
                    <a:pt x="12911" y="1507"/>
                    <a:pt x="12911" y="1340"/>
                  </a:cubicBezTo>
                  <a:cubicBezTo>
                    <a:pt x="12911" y="1172"/>
                    <a:pt x="12715" y="1172"/>
                    <a:pt x="12518" y="1172"/>
                  </a:cubicBezTo>
                  <a:cubicBezTo>
                    <a:pt x="12322" y="1172"/>
                    <a:pt x="12322" y="1172"/>
                    <a:pt x="12126" y="1172"/>
                  </a:cubicBezTo>
                  <a:cubicBezTo>
                    <a:pt x="12126" y="1172"/>
                    <a:pt x="12126" y="1172"/>
                    <a:pt x="11929" y="1172"/>
                  </a:cubicBezTo>
                  <a:cubicBezTo>
                    <a:pt x="11536" y="1005"/>
                    <a:pt x="11144" y="1005"/>
                    <a:pt x="10751" y="1005"/>
                  </a:cubicBezTo>
                  <a:cubicBezTo>
                    <a:pt x="10555" y="837"/>
                    <a:pt x="10555" y="837"/>
                    <a:pt x="10555" y="837"/>
                  </a:cubicBezTo>
                  <a:cubicBezTo>
                    <a:pt x="10358" y="837"/>
                    <a:pt x="10358" y="670"/>
                    <a:pt x="10358" y="670"/>
                  </a:cubicBezTo>
                  <a:cubicBezTo>
                    <a:pt x="10358" y="670"/>
                    <a:pt x="10358" y="670"/>
                    <a:pt x="10358" y="670"/>
                  </a:cubicBezTo>
                  <a:cubicBezTo>
                    <a:pt x="10162" y="670"/>
                    <a:pt x="10358" y="502"/>
                    <a:pt x="10358" y="502"/>
                  </a:cubicBezTo>
                  <a:cubicBezTo>
                    <a:pt x="10162" y="502"/>
                    <a:pt x="10162" y="335"/>
                    <a:pt x="9966" y="335"/>
                  </a:cubicBezTo>
                  <a:cubicBezTo>
                    <a:pt x="10162" y="335"/>
                    <a:pt x="9966" y="335"/>
                    <a:pt x="9966" y="167"/>
                  </a:cubicBezTo>
                  <a:cubicBezTo>
                    <a:pt x="9966" y="167"/>
                    <a:pt x="10162" y="167"/>
                    <a:pt x="10162" y="0"/>
                  </a:cubicBezTo>
                  <a:cubicBezTo>
                    <a:pt x="10162" y="0"/>
                    <a:pt x="9769" y="167"/>
                    <a:pt x="9573" y="167"/>
                  </a:cubicBezTo>
                  <a:cubicBezTo>
                    <a:pt x="9376" y="167"/>
                    <a:pt x="9376" y="167"/>
                    <a:pt x="8984" y="167"/>
                  </a:cubicBezTo>
                  <a:cubicBezTo>
                    <a:pt x="8984" y="167"/>
                    <a:pt x="8984" y="167"/>
                    <a:pt x="8984" y="167"/>
                  </a:cubicBezTo>
                  <a:cubicBezTo>
                    <a:pt x="8787" y="167"/>
                    <a:pt x="8787" y="167"/>
                    <a:pt x="8591" y="167"/>
                  </a:cubicBezTo>
                  <a:cubicBezTo>
                    <a:pt x="8395" y="335"/>
                    <a:pt x="8198" y="167"/>
                    <a:pt x="8198" y="335"/>
                  </a:cubicBezTo>
                  <a:cubicBezTo>
                    <a:pt x="8002" y="502"/>
                    <a:pt x="8002" y="670"/>
                    <a:pt x="7806" y="670"/>
                  </a:cubicBezTo>
                  <a:cubicBezTo>
                    <a:pt x="7806" y="670"/>
                    <a:pt x="7609" y="670"/>
                    <a:pt x="7609" y="670"/>
                  </a:cubicBezTo>
                  <a:cubicBezTo>
                    <a:pt x="7609" y="670"/>
                    <a:pt x="7413" y="670"/>
                    <a:pt x="7413" y="670"/>
                  </a:cubicBezTo>
                  <a:cubicBezTo>
                    <a:pt x="7413" y="670"/>
                    <a:pt x="7609" y="670"/>
                    <a:pt x="7609" y="670"/>
                  </a:cubicBezTo>
                  <a:cubicBezTo>
                    <a:pt x="7413" y="502"/>
                    <a:pt x="7216" y="670"/>
                    <a:pt x="7020" y="502"/>
                  </a:cubicBezTo>
                  <a:cubicBezTo>
                    <a:pt x="7020" y="670"/>
                    <a:pt x="6824" y="670"/>
                    <a:pt x="6824" y="837"/>
                  </a:cubicBezTo>
                  <a:cubicBezTo>
                    <a:pt x="6824" y="1005"/>
                    <a:pt x="6824" y="837"/>
                    <a:pt x="6824" y="1005"/>
                  </a:cubicBezTo>
                  <a:cubicBezTo>
                    <a:pt x="7020" y="1005"/>
                    <a:pt x="7020" y="1005"/>
                    <a:pt x="7020" y="1172"/>
                  </a:cubicBezTo>
                  <a:cubicBezTo>
                    <a:pt x="7020" y="1340"/>
                    <a:pt x="6627" y="1172"/>
                    <a:pt x="6627" y="1172"/>
                  </a:cubicBezTo>
                  <a:cubicBezTo>
                    <a:pt x="6431" y="1005"/>
                    <a:pt x="6627" y="1005"/>
                    <a:pt x="6431" y="1005"/>
                  </a:cubicBezTo>
                  <a:cubicBezTo>
                    <a:pt x="6431" y="1005"/>
                    <a:pt x="6431" y="1172"/>
                    <a:pt x="6235" y="1172"/>
                  </a:cubicBezTo>
                  <a:cubicBezTo>
                    <a:pt x="6235" y="1340"/>
                    <a:pt x="6235" y="1340"/>
                    <a:pt x="6235" y="1507"/>
                  </a:cubicBezTo>
                  <a:cubicBezTo>
                    <a:pt x="6431" y="1507"/>
                    <a:pt x="6431" y="1507"/>
                    <a:pt x="6431" y="1507"/>
                  </a:cubicBezTo>
                  <a:cubicBezTo>
                    <a:pt x="6431" y="1674"/>
                    <a:pt x="6431" y="1674"/>
                    <a:pt x="6431" y="1674"/>
                  </a:cubicBezTo>
                  <a:cubicBezTo>
                    <a:pt x="6431" y="1674"/>
                    <a:pt x="6431" y="1842"/>
                    <a:pt x="6431" y="1842"/>
                  </a:cubicBezTo>
                  <a:cubicBezTo>
                    <a:pt x="6431" y="1842"/>
                    <a:pt x="6431" y="2009"/>
                    <a:pt x="6235" y="2009"/>
                  </a:cubicBezTo>
                  <a:cubicBezTo>
                    <a:pt x="6235" y="2009"/>
                    <a:pt x="6235" y="1842"/>
                    <a:pt x="6235" y="1842"/>
                  </a:cubicBezTo>
                  <a:cubicBezTo>
                    <a:pt x="6235" y="1842"/>
                    <a:pt x="6038" y="1674"/>
                    <a:pt x="6038" y="1674"/>
                  </a:cubicBezTo>
                  <a:cubicBezTo>
                    <a:pt x="6038" y="1507"/>
                    <a:pt x="5842" y="1674"/>
                    <a:pt x="5842" y="1674"/>
                  </a:cubicBezTo>
                  <a:cubicBezTo>
                    <a:pt x="5646" y="1674"/>
                    <a:pt x="5646" y="1674"/>
                    <a:pt x="5646" y="1674"/>
                  </a:cubicBezTo>
                  <a:cubicBezTo>
                    <a:pt x="5646" y="1674"/>
                    <a:pt x="5646" y="1674"/>
                    <a:pt x="5646" y="1674"/>
                  </a:cubicBezTo>
                  <a:cubicBezTo>
                    <a:pt x="5646" y="1842"/>
                    <a:pt x="5449" y="1842"/>
                    <a:pt x="5449" y="1842"/>
                  </a:cubicBezTo>
                  <a:cubicBezTo>
                    <a:pt x="5253" y="1674"/>
                    <a:pt x="5253" y="1507"/>
                    <a:pt x="5056" y="1340"/>
                  </a:cubicBezTo>
                  <a:cubicBezTo>
                    <a:pt x="5056" y="1507"/>
                    <a:pt x="4860" y="1172"/>
                    <a:pt x="4860" y="1507"/>
                  </a:cubicBezTo>
                  <a:cubicBezTo>
                    <a:pt x="4860" y="1507"/>
                    <a:pt x="4860" y="1674"/>
                    <a:pt x="4860" y="1674"/>
                  </a:cubicBezTo>
                  <a:cubicBezTo>
                    <a:pt x="4860" y="1842"/>
                    <a:pt x="4664" y="2009"/>
                    <a:pt x="4664" y="2009"/>
                  </a:cubicBezTo>
                  <a:cubicBezTo>
                    <a:pt x="4467" y="2177"/>
                    <a:pt x="4467" y="2177"/>
                    <a:pt x="4467" y="2344"/>
                  </a:cubicBezTo>
                  <a:cubicBezTo>
                    <a:pt x="4467" y="2344"/>
                    <a:pt x="4467" y="2344"/>
                    <a:pt x="4271" y="2344"/>
                  </a:cubicBezTo>
                  <a:cubicBezTo>
                    <a:pt x="4467" y="2344"/>
                    <a:pt x="4271" y="2512"/>
                    <a:pt x="4271" y="2512"/>
                  </a:cubicBezTo>
                  <a:cubicBezTo>
                    <a:pt x="4271" y="2512"/>
                    <a:pt x="4467" y="2679"/>
                    <a:pt x="4467" y="2679"/>
                  </a:cubicBezTo>
                  <a:cubicBezTo>
                    <a:pt x="4467" y="2847"/>
                    <a:pt x="4271" y="2847"/>
                    <a:pt x="4271" y="2847"/>
                  </a:cubicBezTo>
                  <a:cubicBezTo>
                    <a:pt x="4271" y="2679"/>
                    <a:pt x="4075" y="2512"/>
                    <a:pt x="3878" y="2512"/>
                  </a:cubicBezTo>
                  <a:cubicBezTo>
                    <a:pt x="4075" y="2344"/>
                    <a:pt x="4075" y="2177"/>
                    <a:pt x="3878" y="2177"/>
                  </a:cubicBezTo>
                  <a:cubicBezTo>
                    <a:pt x="3682" y="2177"/>
                    <a:pt x="3878" y="2177"/>
                    <a:pt x="3682" y="2177"/>
                  </a:cubicBezTo>
                  <a:cubicBezTo>
                    <a:pt x="3486" y="2177"/>
                    <a:pt x="3486" y="2009"/>
                    <a:pt x="3486" y="2009"/>
                  </a:cubicBezTo>
                  <a:cubicBezTo>
                    <a:pt x="3289" y="1842"/>
                    <a:pt x="3289" y="2009"/>
                    <a:pt x="3289" y="1842"/>
                  </a:cubicBezTo>
                  <a:cubicBezTo>
                    <a:pt x="3289" y="1674"/>
                    <a:pt x="3486" y="1507"/>
                    <a:pt x="3289" y="1507"/>
                  </a:cubicBezTo>
                  <a:cubicBezTo>
                    <a:pt x="3289" y="1340"/>
                    <a:pt x="3093" y="1507"/>
                    <a:pt x="3093" y="1507"/>
                  </a:cubicBezTo>
                  <a:cubicBezTo>
                    <a:pt x="3093" y="1507"/>
                    <a:pt x="2896" y="1674"/>
                    <a:pt x="2896" y="1674"/>
                  </a:cubicBezTo>
                  <a:cubicBezTo>
                    <a:pt x="2896" y="1674"/>
                    <a:pt x="2700" y="1842"/>
                    <a:pt x="2700" y="1842"/>
                  </a:cubicBezTo>
                  <a:cubicBezTo>
                    <a:pt x="2700" y="1842"/>
                    <a:pt x="2896" y="2009"/>
                    <a:pt x="2700" y="2009"/>
                  </a:cubicBezTo>
                  <a:cubicBezTo>
                    <a:pt x="2700" y="2177"/>
                    <a:pt x="2700" y="2177"/>
                    <a:pt x="2504" y="2177"/>
                  </a:cubicBezTo>
                  <a:cubicBezTo>
                    <a:pt x="2504" y="2344"/>
                    <a:pt x="2504" y="2344"/>
                    <a:pt x="2504" y="2344"/>
                  </a:cubicBezTo>
                  <a:cubicBezTo>
                    <a:pt x="2504" y="2512"/>
                    <a:pt x="2307" y="2512"/>
                    <a:pt x="2307" y="2512"/>
                  </a:cubicBezTo>
                  <a:cubicBezTo>
                    <a:pt x="2307" y="2512"/>
                    <a:pt x="2307" y="2512"/>
                    <a:pt x="2307" y="2679"/>
                  </a:cubicBezTo>
                  <a:cubicBezTo>
                    <a:pt x="2111" y="2679"/>
                    <a:pt x="1915" y="2512"/>
                    <a:pt x="1915" y="2512"/>
                  </a:cubicBezTo>
                  <a:cubicBezTo>
                    <a:pt x="1915" y="2512"/>
                    <a:pt x="1915" y="2512"/>
                    <a:pt x="1718" y="2512"/>
                  </a:cubicBezTo>
                  <a:cubicBezTo>
                    <a:pt x="1718" y="2512"/>
                    <a:pt x="1522" y="2512"/>
                    <a:pt x="1522" y="2512"/>
                  </a:cubicBezTo>
                  <a:cubicBezTo>
                    <a:pt x="1326" y="2679"/>
                    <a:pt x="1326" y="2679"/>
                    <a:pt x="1129" y="2679"/>
                  </a:cubicBezTo>
                  <a:cubicBezTo>
                    <a:pt x="1129" y="2679"/>
                    <a:pt x="933" y="2679"/>
                    <a:pt x="933" y="2679"/>
                  </a:cubicBezTo>
                  <a:cubicBezTo>
                    <a:pt x="736" y="2679"/>
                    <a:pt x="736" y="2679"/>
                    <a:pt x="736" y="2679"/>
                  </a:cubicBezTo>
                  <a:cubicBezTo>
                    <a:pt x="736" y="2679"/>
                    <a:pt x="736" y="2679"/>
                    <a:pt x="736" y="2679"/>
                  </a:cubicBezTo>
                  <a:cubicBezTo>
                    <a:pt x="540" y="2679"/>
                    <a:pt x="540" y="2679"/>
                    <a:pt x="540" y="2847"/>
                  </a:cubicBezTo>
                  <a:cubicBezTo>
                    <a:pt x="344" y="2847"/>
                    <a:pt x="344" y="2847"/>
                    <a:pt x="344" y="3014"/>
                  </a:cubicBezTo>
                  <a:cubicBezTo>
                    <a:pt x="344" y="3181"/>
                    <a:pt x="540" y="3181"/>
                    <a:pt x="736" y="3181"/>
                  </a:cubicBezTo>
                  <a:cubicBezTo>
                    <a:pt x="736" y="3349"/>
                    <a:pt x="540" y="3349"/>
                    <a:pt x="736" y="3516"/>
                  </a:cubicBezTo>
                  <a:cubicBezTo>
                    <a:pt x="736" y="3516"/>
                    <a:pt x="933" y="3684"/>
                    <a:pt x="933" y="3684"/>
                  </a:cubicBezTo>
                  <a:cubicBezTo>
                    <a:pt x="933" y="3684"/>
                    <a:pt x="933" y="3684"/>
                    <a:pt x="933" y="3851"/>
                  </a:cubicBezTo>
                  <a:cubicBezTo>
                    <a:pt x="933" y="3851"/>
                    <a:pt x="933" y="3851"/>
                    <a:pt x="933" y="3851"/>
                  </a:cubicBezTo>
                  <a:cubicBezTo>
                    <a:pt x="933" y="4019"/>
                    <a:pt x="933" y="4019"/>
                    <a:pt x="933" y="4019"/>
                  </a:cubicBezTo>
                  <a:cubicBezTo>
                    <a:pt x="933" y="4186"/>
                    <a:pt x="736" y="4186"/>
                    <a:pt x="540" y="4186"/>
                  </a:cubicBezTo>
                  <a:cubicBezTo>
                    <a:pt x="540" y="4353"/>
                    <a:pt x="540" y="4353"/>
                    <a:pt x="344" y="4353"/>
                  </a:cubicBezTo>
                  <a:cubicBezTo>
                    <a:pt x="344" y="4353"/>
                    <a:pt x="344" y="4353"/>
                    <a:pt x="147" y="4353"/>
                  </a:cubicBezTo>
                  <a:cubicBezTo>
                    <a:pt x="-49" y="4353"/>
                    <a:pt x="-49" y="4353"/>
                    <a:pt x="147" y="4521"/>
                  </a:cubicBezTo>
                  <a:cubicBezTo>
                    <a:pt x="147" y="4521"/>
                    <a:pt x="147" y="4521"/>
                    <a:pt x="147" y="4521"/>
                  </a:cubicBezTo>
                  <a:cubicBezTo>
                    <a:pt x="344" y="4688"/>
                    <a:pt x="147" y="4688"/>
                    <a:pt x="344" y="4856"/>
                  </a:cubicBezTo>
                  <a:cubicBezTo>
                    <a:pt x="344" y="5023"/>
                    <a:pt x="540" y="4856"/>
                    <a:pt x="540" y="4856"/>
                  </a:cubicBezTo>
                  <a:cubicBezTo>
                    <a:pt x="736" y="5023"/>
                    <a:pt x="736" y="5191"/>
                    <a:pt x="736" y="5358"/>
                  </a:cubicBezTo>
                  <a:cubicBezTo>
                    <a:pt x="540" y="5191"/>
                    <a:pt x="736" y="5358"/>
                    <a:pt x="540" y="5526"/>
                  </a:cubicBezTo>
                  <a:cubicBezTo>
                    <a:pt x="540" y="5693"/>
                    <a:pt x="344" y="5693"/>
                    <a:pt x="540" y="5860"/>
                  </a:cubicBezTo>
                  <a:cubicBezTo>
                    <a:pt x="344" y="5860"/>
                    <a:pt x="540" y="6195"/>
                    <a:pt x="736" y="6195"/>
                  </a:cubicBezTo>
                  <a:cubicBezTo>
                    <a:pt x="736" y="6363"/>
                    <a:pt x="933" y="6363"/>
                    <a:pt x="933" y="6363"/>
                  </a:cubicBezTo>
                  <a:cubicBezTo>
                    <a:pt x="1129" y="6363"/>
                    <a:pt x="1326" y="6530"/>
                    <a:pt x="1326" y="6530"/>
                  </a:cubicBezTo>
                  <a:cubicBezTo>
                    <a:pt x="1522" y="6530"/>
                    <a:pt x="1718" y="6363"/>
                    <a:pt x="1915" y="6363"/>
                  </a:cubicBezTo>
                  <a:cubicBezTo>
                    <a:pt x="1915" y="6530"/>
                    <a:pt x="1915" y="6530"/>
                    <a:pt x="1915" y="6698"/>
                  </a:cubicBezTo>
                  <a:cubicBezTo>
                    <a:pt x="1915" y="6698"/>
                    <a:pt x="1915" y="6698"/>
                    <a:pt x="1915" y="6865"/>
                  </a:cubicBezTo>
                  <a:cubicBezTo>
                    <a:pt x="1718" y="6865"/>
                    <a:pt x="1522" y="7200"/>
                    <a:pt x="1718" y="7200"/>
                  </a:cubicBezTo>
                  <a:cubicBezTo>
                    <a:pt x="1718" y="7367"/>
                    <a:pt x="2111" y="7200"/>
                    <a:pt x="2307" y="7200"/>
                  </a:cubicBezTo>
                  <a:cubicBezTo>
                    <a:pt x="2307" y="7033"/>
                    <a:pt x="2504" y="7033"/>
                    <a:pt x="2700" y="7033"/>
                  </a:cubicBezTo>
                  <a:cubicBezTo>
                    <a:pt x="2896" y="6865"/>
                    <a:pt x="2896" y="6865"/>
                    <a:pt x="2896" y="6698"/>
                  </a:cubicBezTo>
                  <a:cubicBezTo>
                    <a:pt x="2896" y="6698"/>
                    <a:pt x="2896" y="6530"/>
                    <a:pt x="3093" y="6530"/>
                  </a:cubicBezTo>
                  <a:cubicBezTo>
                    <a:pt x="3093" y="6530"/>
                    <a:pt x="3093" y="6530"/>
                    <a:pt x="3289" y="6363"/>
                  </a:cubicBezTo>
                  <a:cubicBezTo>
                    <a:pt x="3289" y="6363"/>
                    <a:pt x="3289" y="6195"/>
                    <a:pt x="3289" y="6195"/>
                  </a:cubicBezTo>
                  <a:cubicBezTo>
                    <a:pt x="3486" y="6028"/>
                    <a:pt x="3682" y="6028"/>
                    <a:pt x="3682" y="5860"/>
                  </a:cubicBezTo>
                  <a:cubicBezTo>
                    <a:pt x="3878" y="5860"/>
                    <a:pt x="4075" y="5860"/>
                    <a:pt x="4271" y="5860"/>
                  </a:cubicBezTo>
                  <a:cubicBezTo>
                    <a:pt x="4271" y="5860"/>
                    <a:pt x="4467" y="6028"/>
                    <a:pt x="4664" y="6028"/>
                  </a:cubicBezTo>
                  <a:cubicBezTo>
                    <a:pt x="4664" y="6028"/>
                    <a:pt x="4664" y="6195"/>
                    <a:pt x="4664" y="6195"/>
                  </a:cubicBezTo>
                  <a:cubicBezTo>
                    <a:pt x="4664" y="6028"/>
                    <a:pt x="4860" y="6028"/>
                    <a:pt x="4860" y="6028"/>
                  </a:cubicBezTo>
                  <a:cubicBezTo>
                    <a:pt x="5056" y="6195"/>
                    <a:pt x="5253" y="6195"/>
                    <a:pt x="5253" y="6363"/>
                  </a:cubicBezTo>
                  <a:cubicBezTo>
                    <a:pt x="5449" y="6530"/>
                    <a:pt x="5842" y="6530"/>
                    <a:pt x="5842" y="6698"/>
                  </a:cubicBezTo>
                  <a:cubicBezTo>
                    <a:pt x="5842" y="6698"/>
                    <a:pt x="5842" y="6530"/>
                    <a:pt x="5842" y="6530"/>
                  </a:cubicBezTo>
                  <a:cubicBezTo>
                    <a:pt x="6038" y="6530"/>
                    <a:pt x="6038" y="6698"/>
                    <a:pt x="6235" y="6698"/>
                  </a:cubicBezTo>
                  <a:cubicBezTo>
                    <a:pt x="6235" y="6698"/>
                    <a:pt x="6431" y="6698"/>
                    <a:pt x="6431" y="6865"/>
                  </a:cubicBezTo>
                  <a:cubicBezTo>
                    <a:pt x="6627" y="7033"/>
                    <a:pt x="6627" y="7535"/>
                    <a:pt x="6824" y="7870"/>
                  </a:cubicBezTo>
                  <a:cubicBezTo>
                    <a:pt x="6824" y="8037"/>
                    <a:pt x="7020" y="8205"/>
                    <a:pt x="7216" y="8372"/>
                  </a:cubicBezTo>
                  <a:cubicBezTo>
                    <a:pt x="7216" y="8540"/>
                    <a:pt x="7216" y="8707"/>
                    <a:pt x="7020" y="8874"/>
                  </a:cubicBezTo>
                  <a:cubicBezTo>
                    <a:pt x="7020" y="8874"/>
                    <a:pt x="7020" y="9042"/>
                    <a:pt x="7020" y="9042"/>
                  </a:cubicBezTo>
                  <a:cubicBezTo>
                    <a:pt x="7216" y="9042"/>
                    <a:pt x="7216" y="9042"/>
                    <a:pt x="7216" y="9042"/>
                  </a:cubicBezTo>
                  <a:cubicBezTo>
                    <a:pt x="7413" y="9042"/>
                    <a:pt x="7806" y="9209"/>
                    <a:pt x="7413" y="9377"/>
                  </a:cubicBezTo>
                  <a:cubicBezTo>
                    <a:pt x="7609" y="9377"/>
                    <a:pt x="7806" y="9377"/>
                    <a:pt x="7806" y="9377"/>
                  </a:cubicBezTo>
                  <a:cubicBezTo>
                    <a:pt x="8002" y="9544"/>
                    <a:pt x="8002" y="9544"/>
                    <a:pt x="8002" y="9544"/>
                  </a:cubicBezTo>
                  <a:cubicBezTo>
                    <a:pt x="8002" y="9712"/>
                    <a:pt x="8002" y="9712"/>
                    <a:pt x="8198" y="9712"/>
                  </a:cubicBezTo>
                  <a:cubicBezTo>
                    <a:pt x="8198" y="9712"/>
                    <a:pt x="8198" y="9879"/>
                    <a:pt x="8198" y="9879"/>
                  </a:cubicBezTo>
                  <a:cubicBezTo>
                    <a:pt x="8395" y="9879"/>
                    <a:pt x="8395" y="10047"/>
                    <a:pt x="8395" y="10047"/>
                  </a:cubicBezTo>
                  <a:cubicBezTo>
                    <a:pt x="8198" y="10047"/>
                    <a:pt x="8198" y="10047"/>
                    <a:pt x="8198" y="10047"/>
                  </a:cubicBezTo>
                  <a:cubicBezTo>
                    <a:pt x="8198" y="10214"/>
                    <a:pt x="8198" y="10214"/>
                    <a:pt x="8395" y="10214"/>
                  </a:cubicBezTo>
                  <a:cubicBezTo>
                    <a:pt x="8395" y="10047"/>
                    <a:pt x="8591" y="10214"/>
                    <a:pt x="8591" y="10214"/>
                  </a:cubicBezTo>
                  <a:cubicBezTo>
                    <a:pt x="8787" y="10214"/>
                    <a:pt x="9180" y="10381"/>
                    <a:pt x="9180" y="10549"/>
                  </a:cubicBezTo>
                  <a:cubicBezTo>
                    <a:pt x="9376" y="10716"/>
                    <a:pt x="9376" y="10884"/>
                    <a:pt x="9573" y="10884"/>
                  </a:cubicBezTo>
                  <a:cubicBezTo>
                    <a:pt x="9573" y="10884"/>
                    <a:pt x="9573" y="10884"/>
                    <a:pt x="9573" y="10884"/>
                  </a:cubicBezTo>
                  <a:cubicBezTo>
                    <a:pt x="9769" y="10884"/>
                    <a:pt x="9769" y="11051"/>
                    <a:pt x="9769" y="11051"/>
                  </a:cubicBezTo>
                  <a:cubicBezTo>
                    <a:pt x="9966" y="11051"/>
                    <a:pt x="10162" y="11219"/>
                    <a:pt x="10162" y="11219"/>
                  </a:cubicBezTo>
                  <a:cubicBezTo>
                    <a:pt x="10162" y="11386"/>
                    <a:pt x="10162" y="11386"/>
                    <a:pt x="10162" y="11553"/>
                  </a:cubicBezTo>
                  <a:cubicBezTo>
                    <a:pt x="10162" y="11553"/>
                    <a:pt x="10358" y="11553"/>
                    <a:pt x="10358" y="11553"/>
                  </a:cubicBezTo>
                  <a:cubicBezTo>
                    <a:pt x="10555" y="11721"/>
                    <a:pt x="10751" y="11888"/>
                    <a:pt x="10947" y="12223"/>
                  </a:cubicBezTo>
                  <a:cubicBezTo>
                    <a:pt x="10947" y="12056"/>
                    <a:pt x="11340" y="12223"/>
                    <a:pt x="11340" y="12223"/>
                  </a:cubicBezTo>
                  <a:cubicBezTo>
                    <a:pt x="11536" y="12223"/>
                    <a:pt x="11536" y="12558"/>
                    <a:pt x="11733" y="12558"/>
                  </a:cubicBezTo>
                  <a:cubicBezTo>
                    <a:pt x="11733" y="12558"/>
                    <a:pt x="11929" y="12558"/>
                    <a:pt x="11929" y="12558"/>
                  </a:cubicBezTo>
                  <a:cubicBezTo>
                    <a:pt x="11929" y="12558"/>
                    <a:pt x="12126" y="12391"/>
                    <a:pt x="12126" y="12391"/>
                  </a:cubicBezTo>
                  <a:cubicBezTo>
                    <a:pt x="12322" y="12558"/>
                    <a:pt x="12518" y="12558"/>
                    <a:pt x="12715" y="12558"/>
                  </a:cubicBezTo>
                  <a:cubicBezTo>
                    <a:pt x="12715" y="12558"/>
                    <a:pt x="12911" y="12558"/>
                    <a:pt x="12911" y="12558"/>
                  </a:cubicBezTo>
                  <a:cubicBezTo>
                    <a:pt x="13107" y="12558"/>
                    <a:pt x="13107" y="12893"/>
                    <a:pt x="13304" y="12893"/>
                  </a:cubicBezTo>
                  <a:cubicBezTo>
                    <a:pt x="13304" y="13060"/>
                    <a:pt x="13500" y="13563"/>
                    <a:pt x="13500" y="13563"/>
                  </a:cubicBezTo>
                  <a:cubicBezTo>
                    <a:pt x="13500" y="13395"/>
                    <a:pt x="13696" y="13395"/>
                    <a:pt x="13696" y="13395"/>
                  </a:cubicBezTo>
                  <a:cubicBezTo>
                    <a:pt x="13893" y="13395"/>
                    <a:pt x="13893" y="13395"/>
                    <a:pt x="13893" y="13395"/>
                  </a:cubicBezTo>
                  <a:cubicBezTo>
                    <a:pt x="14089" y="13395"/>
                    <a:pt x="14089" y="13563"/>
                    <a:pt x="14286" y="13563"/>
                  </a:cubicBezTo>
                  <a:cubicBezTo>
                    <a:pt x="14482" y="13730"/>
                    <a:pt x="13893" y="13730"/>
                    <a:pt x="14089" y="13898"/>
                  </a:cubicBezTo>
                  <a:cubicBezTo>
                    <a:pt x="14089" y="13898"/>
                    <a:pt x="14089" y="13898"/>
                    <a:pt x="14286" y="13898"/>
                  </a:cubicBezTo>
                  <a:cubicBezTo>
                    <a:pt x="14286" y="13898"/>
                    <a:pt x="14286" y="13898"/>
                    <a:pt x="14482" y="13898"/>
                  </a:cubicBezTo>
                  <a:cubicBezTo>
                    <a:pt x="14482" y="13898"/>
                    <a:pt x="14678" y="13730"/>
                    <a:pt x="14678" y="13730"/>
                  </a:cubicBezTo>
                  <a:cubicBezTo>
                    <a:pt x="14875" y="13730"/>
                    <a:pt x="14875" y="13730"/>
                    <a:pt x="14875" y="13898"/>
                  </a:cubicBezTo>
                  <a:cubicBezTo>
                    <a:pt x="15071" y="13898"/>
                    <a:pt x="15267" y="14233"/>
                    <a:pt x="15267" y="14233"/>
                  </a:cubicBezTo>
                  <a:cubicBezTo>
                    <a:pt x="15267" y="14400"/>
                    <a:pt x="15267" y="14400"/>
                    <a:pt x="15071" y="14400"/>
                  </a:cubicBezTo>
                  <a:cubicBezTo>
                    <a:pt x="15071" y="14567"/>
                    <a:pt x="15071" y="14567"/>
                    <a:pt x="15071" y="14567"/>
                  </a:cubicBezTo>
                  <a:cubicBezTo>
                    <a:pt x="15267" y="14735"/>
                    <a:pt x="15267" y="14735"/>
                    <a:pt x="15464" y="14735"/>
                  </a:cubicBezTo>
                  <a:cubicBezTo>
                    <a:pt x="15464" y="14735"/>
                    <a:pt x="15660" y="14902"/>
                    <a:pt x="15660" y="15070"/>
                  </a:cubicBezTo>
                  <a:cubicBezTo>
                    <a:pt x="15660" y="15070"/>
                    <a:pt x="15660" y="15070"/>
                    <a:pt x="15660" y="15070"/>
                  </a:cubicBezTo>
                  <a:cubicBezTo>
                    <a:pt x="15856" y="15070"/>
                    <a:pt x="15856" y="15070"/>
                    <a:pt x="16053" y="15070"/>
                  </a:cubicBezTo>
                  <a:cubicBezTo>
                    <a:pt x="16053" y="15070"/>
                    <a:pt x="16053" y="14902"/>
                    <a:pt x="16249" y="14902"/>
                  </a:cubicBezTo>
                  <a:cubicBezTo>
                    <a:pt x="16249" y="14902"/>
                    <a:pt x="16249" y="14902"/>
                    <a:pt x="16446" y="14902"/>
                  </a:cubicBezTo>
                  <a:cubicBezTo>
                    <a:pt x="16446" y="15070"/>
                    <a:pt x="16446" y="15070"/>
                    <a:pt x="16642" y="15237"/>
                  </a:cubicBezTo>
                  <a:cubicBezTo>
                    <a:pt x="16642" y="15405"/>
                    <a:pt x="16642" y="15405"/>
                    <a:pt x="16642" y="15572"/>
                  </a:cubicBezTo>
                  <a:cubicBezTo>
                    <a:pt x="16642" y="15572"/>
                    <a:pt x="16838" y="15740"/>
                    <a:pt x="16838" y="15907"/>
                  </a:cubicBezTo>
                  <a:cubicBezTo>
                    <a:pt x="16838" y="16074"/>
                    <a:pt x="17035" y="16074"/>
                    <a:pt x="17035" y="16242"/>
                  </a:cubicBezTo>
                  <a:cubicBezTo>
                    <a:pt x="17231" y="16577"/>
                    <a:pt x="17231" y="16912"/>
                    <a:pt x="17427" y="17247"/>
                  </a:cubicBezTo>
                  <a:cubicBezTo>
                    <a:pt x="17427" y="17247"/>
                    <a:pt x="17427" y="17247"/>
                    <a:pt x="17427" y="17414"/>
                  </a:cubicBezTo>
                  <a:cubicBezTo>
                    <a:pt x="17427" y="17581"/>
                    <a:pt x="17427" y="17581"/>
                    <a:pt x="17231" y="17581"/>
                  </a:cubicBezTo>
                  <a:cubicBezTo>
                    <a:pt x="17035" y="17581"/>
                    <a:pt x="16838" y="17581"/>
                    <a:pt x="16838" y="17749"/>
                  </a:cubicBezTo>
                  <a:cubicBezTo>
                    <a:pt x="16838" y="17916"/>
                    <a:pt x="16838" y="17916"/>
                    <a:pt x="16838" y="18084"/>
                  </a:cubicBezTo>
                  <a:cubicBezTo>
                    <a:pt x="16838" y="18084"/>
                    <a:pt x="16838" y="18419"/>
                    <a:pt x="16642" y="18419"/>
                  </a:cubicBezTo>
                  <a:cubicBezTo>
                    <a:pt x="16642" y="18586"/>
                    <a:pt x="16446" y="18586"/>
                    <a:pt x="16446" y="18753"/>
                  </a:cubicBezTo>
                  <a:cubicBezTo>
                    <a:pt x="16446" y="18753"/>
                    <a:pt x="16446" y="18921"/>
                    <a:pt x="16446" y="18921"/>
                  </a:cubicBezTo>
                  <a:cubicBezTo>
                    <a:pt x="16446" y="19088"/>
                    <a:pt x="16446" y="19088"/>
                    <a:pt x="16446" y="19088"/>
                  </a:cubicBezTo>
                  <a:cubicBezTo>
                    <a:pt x="16446" y="19088"/>
                    <a:pt x="16642" y="19256"/>
                    <a:pt x="16642" y="19256"/>
                  </a:cubicBezTo>
                  <a:cubicBezTo>
                    <a:pt x="16642" y="19256"/>
                    <a:pt x="17035" y="19256"/>
                    <a:pt x="17231" y="19256"/>
                  </a:cubicBezTo>
                  <a:cubicBezTo>
                    <a:pt x="17231" y="19088"/>
                    <a:pt x="17231" y="18921"/>
                    <a:pt x="17427" y="18921"/>
                  </a:cubicBezTo>
                  <a:cubicBezTo>
                    <a:pt x="17427" y="18586"/>
                    <a:pt x="18016" y="18419"/>
                    <a:pt x="18016" y="18251"/>
                  </a:cubicBezTo>
                  <a:cubicBezTo>
                    <a:pt x="18213" y="17916"/>
                    <a:pt x="17820" y="17749"/>
                    <a:pt x="18213" y="17414"/>
                  </a:cubicBezTo>
                  <a:cubicBezTo>
                    <a:pt x="18213" y="17414"/>
                    <a:pt x="18606" y="17247"/>
                    <a:pt x="18802" y="17247"/>
                  </a:cubicBezTo>
                  <a:cubicBezTo>
                    <a:pt x="18802" y="17247"/>
                    <a:pt x="18802" y="17247"/>
                    <a:pt x="18802" y="17247"/>
                  </a:cubicBezTo>
                  <a:cubicBezTo>
                    <a:pt x="18998" y="17247"/>
                    <a:pt x="18998" y="17247"/>
                    <a:pt x="18998" y="17247"/>
                  </a:cubicBezTo>
                  <a:cubicBezTo>
                    <a:pt x="19195" y="17247"/>
                    <a:pt x="19195" y="17079"/>
                    <a:pt x="19195" y="17079"/>
                  </a:cubicBezTo>
                  <a:cubicBezTo>
                    <a:pt x="18998" y="17079"/>
                    <a:pt x="19195" y="16409"/>
                    <a:pt x="19195" y="16242"/>
                  </a:cubicBezTo>
                  <a:cubicBezTo>
                    <a:pt x="18998" y="16242"/>
                    <a:pt x="18802" y="16074"/>
                    <a:pt x="18606" y="16074"/>
                  </a:cubicBezTo>
                  <a:cubicBezTo>
                    <a:pt x="18606" y="15907"/>
                    <a:pt x="18606" y="15907"/>
                    <a:pt x="18606" y="15907"/>
                  </a:cubicBezTo>
                  <a:cubicBezTo>
                    <a:pt x="18409" y="15907"/>
                    <a:pt x="18409" y="15907"/>
                    <a:pt x="18213" y="15907"/>
                  </a:cubicBezTo>
                  <a:cubicBezTo>
                    <a:pt x="18016" y="15740"/>
                    <a:pt x="18016" y="15740"/>
                    <a:pt x="18016" y="15572"/>
                  </a:cubicBezTo>
                  <a:cubicBezTo>
                    <a:pt x="18016" y="15405"/>
                    <a:pt x="18213" y="15237"/>
                    <a:pt x="18213" y="15237"/>
                  </a:cubicBezTo>
                  <a:cubicBezTo>
                    <a:pt x="18213" y="15070"/>
                    <a:pt x="18213" y="15070"/>
                    <a:pt x="18213" y="14902"/>
                  </a:cubicBezTo>
                  <a:cubicBezTo>
                    <a:pt x="18213" y="14902"/>
                    <a:pt x="18213" y="14902"/>
                    <a:pt x="18213" y="14902"/>
                  </a:cubicBezTo>
                  <a:cubicBezTo>
                    <a:pt x="18409" y="14567"/>
                    <a:pt x="18606" y="14400"/>
                    <a:pt x="18606" y="14233"/>
                  </a:cubicBezTo>
                  <a:cubicBezTo>
                    <a:pt x="18802" y="14233"/>
                    <a:pt x="18802" y="14065"/>
                    <a:pt x="18998" y="14065"/>
                  </a:cubicBezTo>
                  <a:cubicBezTo>
                    <a:pt x="19195" y="14065"/>
                    <a:pt x="19195" y="14065"/>
                    <a:pt x="19195" y="14065"/>
                  </a:cubicBezTo>
                  <a:cubicBezTo>
                    <a:pt x="19195" y="14065"/>
                    <a:pt x="19391" y="14065"/>
                    <a:pt x="19391" y="14065"/>
                  </a:cubicBezTo>
                  <a:cubicBezTo>
                    <a:pt x="19391" y="14065"/>
                    <a:pt x="19391" y="14065"/>
                    <a:pt x="19391" y="14065"/>
                  </a:cubicBezTo>
                  <a:cubicBezTo>
                    <a:pt x="19391" y="14065"/>
                    <a:pt x="19391" y="14065"/>
                    <a:pt x="19195" y="14065"/>
                  </a:cubicBezTo>
                  <a:cubicBezTo>
                    <a:pt x="19391" y="14233"/>
                    <a:pt x="19391" y="14233"/>
                    <a:pt x="19195" y="14233"/>
                  </a:cubicBezTo>
                  <a:cubicBezTo>
                    <a:pt x="19391" y="14400"/>
                    <a:pt x="19587" y="14400"/>
                    <a:pt x="19784" y="14400"/>
                  </a:cubicBezTo>
                  <a:cubicBezTo>
                    <a:pt x="19980" y="14567"/>
                    <a:pt x="20569" y="14400"/>
                    <a:pt x="20569" y="14567"/>
                  </a:cubicBezTo>
                  <a:cubicBezTo>
                    <a:pt x="20569" y="14567"/>
                    <a:pt x="20569" y="14735"/>
                    <a:pt x="20569" y="14735"/>
                  </a:cubicBezTo>
                  <a:cubicBezTo>
                    <a:pt x="20569" y="14902"/>
                    <a:pt x="20766" y="14902"/>
                    <a:pt x="20569" y="14902"/>
                  </a:cubicBezTo>
                  <a:cubicBezTo>
                    <a:pt x="20766" y="15070"/>
                    <a:pt x="20766" y="15070"/>
                    <a:pt x="20766" y="15070"/>
                  </a:cubicBezTo>
                  <a:cubicBezTo>
                    <a:pt x="20766" y="15237"/>
                    <a:pt x="21158" y="15572"/>
                    <a:pt x="21355" y="15405"/>
                  </a:cubicBezTo>
                  <a:cubicBezTo>
                    <a:pt x="21355" y="15405"/>
                    <a:pt x="21355" y="15237"/>
                    <a:pt x="21355" y="15070"/>
                  </a:cubicBezTo>
                  <a:cubicBezTo>
                    <a:pt x="21551" y="15070"/>
                    <a:pt x="21551" y="14902"/>
                    <a:pt x="21551" y="14902"/>
                  </a:cubicBezTo>
                  <a:close/>
                  <a:moveTo>
                    <a:pt x="10358" y="3684"/>
                  </a:moveTo>
                  <a:cubicBezTo>
                    <a:pt x="10358" y="3684"/>
                    <a:pt x="10358" y="3684"/>
                    <a:pt x="10358" y="3684"/>
                  </a:cubicBezTo>
                  <a:moveTo>
                    <a:pt x="10555" y="3684"/>
                  </a:moveTo>
                  <a:cubicBezTo>
                    <a:pt x="10555" y="3684"/>
                    <a:pt x="10555" y="3684"/>
                    <a:pt x="10555" y="3684"/>
                  </a:cubicBezTo>
                  <a:cubicBezTo>
                    <a:pt x="10555" y="3684"/>
                    <a:pt x="10358" y="3851"/>
                    <a:pt x="10358" y="3851"/>
                  </a:cubicBezTo>
                  <a:cubicBezTo>
                    <a:pt x="10358" y="3851"/>
                    <a:pt x="10358" y="3684"/>
                    <a:pt x="10555" y="3684"/>
                  </a:cubicBezTo>
                  <a:close/>
                  <a:moveTo>
                    <a:pt x="16249" y="18586"/>
                  </a:moveTo>
                  <a:cubicBezTo>
                    <a:pt x="16249" y="18586"/>
                    <a:pt x="16446" y="18586"/>
                    <a:pt x="16446" y="18586"/>
                  </a:cubicBezTo>
                  <a:cubicBezTo>
                    <a:pt x="16249" y="18419"/>
                    <a:pt x="16249" y="18419"/>
                    <a:pt x="16249" y="18419"/>
                  </a:cubicBezTo>
                  <a:cubicBezTo>
                    <a:pt x="16053" y="18419"/>
                    <a:pt x="15856" y="18586"/>
                    <a:pt x="15856" y="18586"/>
                  </a:cubicBezTo>
                  <a:cubicBezTo>
                    <a:pt x="15660" y="18586"/>
                    <a:pt x="15660" y="18586"/>
                    <a:pt x="15660" y="18586"/>
                  </a:cubicBezTo>
                  <a:cubicBezTo>
                    <a:pt x="15660" y="18753"/>
                    <a:pt x="15464" y="18753"/>
                    <a:pt x="15267" y="18753"/>
                  </a:cubicBezTo>
                  <a:cubicBezTo>
                    <a:pt x="15267" y="18753"/>
                    <a:pt x="15267" y="18753"/>
                    <a:pt x="15071" y="18753"/>
                  </a:cubicBezTo>
                  <a:cubicBezTo>
                    <a:pt x="15071" y="18753"/>
                    <a:pt x="14875" y="18753"/>
                    <a:pt x="14678" y="18753"/>
                  </a:cubicBezTo>
                  <a:cubicBezTo>
                    <a:pt x="14678" y="18753"/>
                    <a:pt x="14678" y="18921"/>
                    <a:pt x="14482" y="18921"/>
                  </a:cubicBezTo>
                  <a:cubicBezTo>
                    <a:pt x="14482" y="18921"/>
                    <a:pt x="14286" y="18921"/>
                    <a:pt x="14286" y="18921"/>
                  </a:cubicBezTo>
                  <a:cubicBezTo>
                    <a:pt x="13893" y="19088"/>
                    <a:pt x="13893" y="19088"/>
                    <a:pt x="13500" y="18921"/>
                  </a:cubicBezTo>
                  <a:cubicBezTo>
                    <a:pt x="13500" y="18921"/>
                    <a:pt x="13500" y="18921"/>
                    <a:pt x="13304" y="19088"/>
                  </a:cubicBezTo>
                  <a:cubicBezTo>
                    <a:pt x="13304" y="19088"/>
                    <a:pt x="13107" y="19088"/>
                    <a:pt x="12911" y="19088"/>
                  </a:cubicBezTo>
                  <a:cubicBezTo>
                    <a:pt x="12911" y="19088"/>
                    <a:pt x="12911" y="19088"/>
                    <a:pt x="12715" y="19088"/>
                  </a:cubicBezTo>
                  <a:cubicBezTo>
                    <a:pt x="12715" y="18921"/>
                    <a:pt x="12715" y="18921"/>
                    <a:pt x="12518" y="18921"/>
                  </a:cubicBezTo>
                  <a:cubicBezTo>
                    <a:pt x="12518" y="18921"/>
                    <a:pt x="12518" y="18921"/>
                    <a:pt x="12518" y="18921"/>
                  </a:cubicBezTo>
                  <a:cubicBezTo>
                    <a:pt x="12518" y="18753"/>
                    <a:pt x="12322" y="18921"/>
                    <a:pt x="12322" y="18753"/>
                  </a:cubicBezTo>
                  <a:cubicBezTo>
                    <a:pt x="12322" y="18753"/>
                    <a:pt x="12322" y="18586"/>
                    <a:pt x="12126" y="18586"/>
                  </a:cubicBezTo>
                  <a:cubicBezTo>
                    <a:pt x="12126" y="18586"/>
                    <a:pt x="12126" y="18586"/>
                    <a:pt x="12126" y="18753"/>
                  </a:cubicBezTo>
                  <a:cubicBezTo>
                    <a:pt x="11929" y="18753"/>
                    <a:pt x="11929" y="18753"/>
                    <a:pt x="11929" y="18753"/>
                  </a:cubicBezTo>
                  <a:cubicBezTo>
                    <a:pt x="11929" y="18753"/>
                    <a:pt x="11929" y="18586"/>
                    <a:pt x="11733" y="18753"/>
                  </a:cubicBezTo>
                  <a:cubicBezTo>
                    <a:pt x="11733" y="18753"/>
                    <a:pt x="11733" y="18921"/>
                    <a:pt x="11536" y="18921"/>
                  </a:cubicBezTo>
                  <a:cubicBezTo>
                    <a:pt x="11340" y="19088"/>
                    <a:pt x="11340" y="18753"/>
                    <a:pt x="11144" y="18753"/>
                  </a:cubicBezTo>
                  <a:cubicBezTo>
                    <a:pt x="11144" y="18753"/>
                    <a:pt x="11144" y="18753"/>
                    <a:pt x="10947" y="18921"/>
                  </a:cubicBezTo>
                  <a:cubicBezTo>
                    <a:pt x="10947" y="18921"/>
                    <a:pt x="10751" y="18921"/>
                    <a:pt x="10751" y="19088"/>
                  </a:cubicBezTo>
                  <a:cubicBezTo>
                    <a:pt x="10751" y="19088"/>
                    <a:pt x="10751" y="19256"/>
                    <a:pt x="10751" y="19256"/>
                  </a:cubicBezTo>
                  <a:cubicBezTo>
                    <a:pt x="10555" y="19256"/>
                    <a:pt x="10555" y="19423"/>
                    <a:pt x="10555" y="19423"/>
                  </a:cubicBezTo>
                  <a:cubicBezTo>
                    <a:pt x="10555" y="19423"/>
                    <a:pt x="10555" y="19591"/>
                    <a:pt x="10751" y="19758"/>
                  </a:cubicBezTo>
                  <a:cubicBezTo>
                    <a:pt x="10751" y="19758"/>
                    <a:pt x="10751" y="19758"/>
                    <a:pt x="10751" y="19758"/>
                  </a:cubicBezTo>
                  <a:cubicBezTo>
                    <a:pt x="10947" y="19758"/>
                    <a:pt x="10947" y="19926"/>
                    <a:pt x="10947" y="19926"/>
                  </a:cubicBezTo>
                  <a:cubicBezTo>
                    <a:pt x="11144" y="19926"/>
                    <a:pt x="11340" y="19926"/>
                    <a:pt x="11536" y="19926"/>
                  </a:cubicBezTo>
                  <a:cubicBezTo>
                    <a:pt x="11536" y="19926"/>
                    <a:pt x="11536" y="19926"/>
                    <a:pt x="11536" y="19926"/>
                  </a:cubicBezTo>
                  <a:cubicBezTo>
                    <a:pt x="11733" y="19926"/>
                    <a:pt x="11536" y="20093"/>
                    <a:pt x="11733" y="20093"/>
                  </a:cubicBezTo>
                  <a:cubicBezTo>
                    <a:pt x="11733" y="20093"/>
                    <a:pt x="11733" y="20093"/>
                    <a:pt x="11733" y="20093"/>
                  </a:cubicBezTo>
                  <a:cubicBezTo>
                    <a:pt x="11929" y="20093"/>
                    <a:pt x="11929" y="20093"/>
                    <a:pt x="11929" y="20093"/>
                  </a:cubicBezTo>
                  <a:cubicBezTo>
                    <a:pt x="12126" y="20093"/>
                    <a:pt x="12126" y="20260"/>
                    <a:pt x="12322" y="20260"/>
                  </a:cubicBezTo>
                  <a:cubicBezTo>
                    <a:pt x="12518" y="20428"/>
                    <a:pt x="12715" y="20428"/>
                    <a:pt x="12911" y="20595"/>
                  </a:cubicBezTo>
                  <a:cubicBezTo>
                    <a:pt x="12911" y="20595"/>
                    <a:pt x="13107" y="20763"/>
                    <a:pt x="13304" y="20763"/>
                  </a:cubicBezTo>
                  <a:cubicBezTo>
                    <a:pt x="13304" y="20763"/>
                    <a:pt x="13500" y="20763"/>
                    <a:pt x="13500" y="20763"/>
                  </a:cubicBezTo>
                  <a:cubicBezTo>
                    <a:pt x="13696" y="20763"/>
                    <a:pt x="13893" y="20930"/>
                    <a:pt x="14089" y="21098"/>
                  </a:cubicBezTo>
                  <a:cubicBezTo>
                    <a:pt x="14089" y="21098"/>
                    <a:pt x="14286" y="21265"/>
                    <a:pt x="14286" y="21433"/>
                  </a:cubicBezTo>
                  <a:cubicBezTo>
                    <a:pt x="14286" y="21433"/>
                    <a:pt x="14482" y="21433"/>
                    <a:pt x="14482" y="21433"/>
                  </a:cubicBezTo>
                  <a:cubicBezTo>
                    <a:pt x="14678" y="21433"/>
                    <a:pt x="14678" y="21600"/>
                    <a:pt x="14875" y="21600"/>
                  </a:cubicBezTo>
                  <a:cubicBezTo>
                    <a:pt x="15071" y="21600"/>
                    <a:pt x="15071" y="21600"/>
                    <a:pt x="15267" y="21600"/>
                  </a:cubicBezTo>
                  <a:cubicBezTo>
                    <a:pt x="15267" y="21600"/>
                    <a:pt x="15267" y="21600"/>
                    <a:pt x="15267" y="21600"/>
                  </a:cubicBezTo>
                  <a:cubicBezTo>
                    <a:pt x="15267" y="21600"/>
                    <a:pt x="15267" y="21600"/>
                    <a:pt x="15464" y="21600"/>
                  </a:cubicBezTo>
                  <a:cubicBezTo>
                    <a:pt x="15660" y="21600"/>
                    <a:pt x="15464" y="21433"/>
                    <a:pt x="15464" y="21433"/>
                  </a:cubicBezTo>
                  <a:cubicBezTo>
                    <a:pt x="15464" y="21265"/>
                    <a:pt x="15660" y="21098"/>
                    <a:pt x="15660" y="21098"/>
                  </a:cubicBezTo>
                  <a:cubicBezTo>
                    <a:pt x="15660" y="21098"/>
                    <a:pt x="15660" y="20930"/>
                    <a:pt x="15856" y="20930"/>
                  </a:cubicBezTo>
                  <a:cubicBezTo>
                    <a:pt x="15856" y="20930"/>
                    <a:pt x="15660" y="20930"/>
                    <a:pt x="15856" y="20930"/>
                  </a:cubicBezTo>
                  <a:cubicBezTo>
                    <a:pt x="15856" y="20763"/>
                    <a:pt x="15660" y="20763"/>
                    <a:pt x="15660" y="20763"/>
                  </a:cubicBezTo>
                  <a:cubicBezTo>
                    <a:pt x="15464" y="20763"/>
                    <a:pt x="15660" y="20428"/>
                    <a:pt x="15660" y="20595"/>
                  </a:cubicBezTo>
                  <a:cubicBezTo>
                    <a:pt x="15660" y="20595"/>
                    <a:pt x="15660" y="20595"/>
                    <a:pt x="15660" y="20595"/>
                  </a:cubicBezTo>
                  <a:cubicBezTo>
                    <a:pt x="15660" y="20428"/>
                    <a:pt x="15464" y="20428"/>
                    <a:pt x="15464" y="20428"/>
                  </a:cubicBezTo>
                  <a:cubicBezTo>
                    <a:pt x="15464" y="20260"/>
                    <a:pt x="15464" y="20260"/>
                    <a:pt x="15464" y="20260"/>
                  </a:cubicBezTo>
                  <a:cubicBezTo>
                    <a:pt x="15464" y="19926"/>
                    <a:pt x="15660" y="19926"/>
                    <a:pt x="15660" y="19591"/>
                  </a:cubicBezTo>
                  <a:cubicBezTo>
                    <a:pt x="15660" y="19256"/>
                    <a:pt x="16053" y="18921"/>
                    <a:pt x="16249" y="18586"/>
                  </a:cubicBezTo>
                  <a:cubicBezTo>
                    <a:pt x="16249" y="18586"/>
                    <a:pt x="16249" y="18586"/>
                    <a:pt x="16249" y="18586"/>
                  </a:cubicBezTo>
                  <a:cubicBezTo>
                    <a:pt x="16249" y="18586"/>
                    <a:pt x="16249" y="18586"/>
                    <a:pt x="16249" y="18586"/>
                  </a:cubicBezTo>
                  <a:close/>
                </a:path>
              </a:pathLst>
            </a:custGeom>
            <a:solidFill>
              <a:schemeClr val="accent1"/>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00" name="Shape 791">
              <a:extLst>
                <a:ext uri="{FF2B5EF4-FFF2-40B4-BE49-F238E27FC236}">
                  <a16:creationId xmlns:a16="http://schemas.microsoft.com/office/drawing/2014/main" id="{78824A44-078E-4165-99CA-0FCEC85E2C96}"/>
                </a:ext>
              </a:extLst>
            </p:cNvPr>
            <p:cNvSpPr/>
            <p:nvPr/>
          </p:nvSpPr>
          <p:spPr>
            <a:xfrm>
              <a:off x="2112489" y="5704240"/>
              <a:ext cx="677900" cy="991052"/>
            </a:xfrm>
            <a:custGeom>
              <a:avLst/>
              <a:gdLst/>
              <a:ahLst/>
              <a:cxnLst>
                <a:cxn ang="0">
                  <a:pos x="wd2" y="hd2"/>
                </a:cxn>
                <a:cxn ang="5400000">
                  <a:pos x="wd2" y="hd2"/>
                </a:cxn>
                <a:cxn ang="10800000">
                  <a:pos x="wd2" y="hd2"/>
                </a:cxn>
                <a:cxn ang="16200000">
                  <a:pos x="wd2" y="hd2"/>
                </a:cxn>
              </a:cxnLst>
              <a:rect l="0" t="0" r="r" b="b"/>
              <a:pathLst>
                <a:path w="21424" h="21600" extrusionOk="0">
                  <a:moveTo>
                    <a:pt x="3424" y="20892"/>
                  </a:moveTo>
                  <a:cubicBezTo>
                    <a:pt x="3424" y="20892"/>
                    <a:pt x="3424" y="20892"/>
                    <a:pt x="3424" y="20892"/>
                  </a:cubicBezTo>
                  <a:moveTo>
                    <a:pt x="853" y="19475"/>
                  </a:moveTo>
                  <a:cubicBezTo>
                    <a:pt x="853" y="19121"/>
                    <a:pt x="338" y="19121"/>
                    <a:pt x="338" y="19475"/>
                  </a:cubicBezTo>
                  <a:cubicBezTo>
                    <a:pt x="338" y="19475"/>
                    <a:pt x="853" y="19475"/>
                    <a:pt x="853" y="19475"/>
                  </a:cubicBezTo>
                  <a:close/>
                  <a:moveTo>
                    <a:pt x="21424" y="13810"/>
                  </a:moveTo>
                  <a:cubicBezTo>
                    <a:pt x="20910" y="13456"/>
                    <a:pt x="21424" y="13102"/>
                    <a:pt x="21424" y="12748"/>
                  </a:cubicBezTo>
                  <a:cubicBezTo>
                    <a:pt x="20910" y="12748"/>
                    <a:pt x="20910" y="12393"/>
                    <a:pt x="20910" y="12393"/>
                  </a:cubicBezTo>
                  <a:cubicBezTo>
                    <a:pt x="20910" y="12393"/>
                    <a:pt x="20910" y="12039"/>
                    <a:pt x="20910" y="12039"/>
                  </a:cubicBezTo>
                  <a:cubicBezTo>
                    <a:pt x="20910" y="11685"/>
                    <a:pt x="19881" y="11331"/>
                    <a:pt x="20910" y="11331"/>
                  </a:cubicBezTo>
                  <a:cubicBezTo>
                    <a:pt x="20910" y="11331"/>
                    <a:pt x="20910" y="11331"/>
                    <a:pt x="20910" y="11331"/>
                  </a:cubicBezTo>
                  <a:cubicBezTo>
                    <a:pt x="20910" y="11331"/>
                    <a:pt x="20910" y="11331"/>
                    <a:pt x="20910" y="11331"/>
                  </a:cubicBezTo>
                  <a:cubicBezTo>
                    <a:pt x="20910" y="10977"/>
                    <a:pt x="20910" y="10977"/>
                    <a:pt x="20395" y="10977"/>
                  </a:cubicBezTo>
                  <a:cubicBezTo>
                    <a:pt x="20910" y="10977"/>
                    <a:pt x="20395" y="10977"/>
                    <a:pt x="20910" y="10977"/>
                  </a:cubicBezTo>
                  <a:cubicBezTo>
                    <a:pt x="20910" y="10269"/>
                    <a:pt x="20910" y="10269"/>
                    <a:pt x="20395" y="9915"/>
                  </a:cubicBezTo>
                  <a:cubicBezTo>
                    <a:pt x="20395" y="9915"/>
                    <a:pt x="19881" y="9207"/>
                    <a:pt x="20395" y="9207"/>
                  </a:cubicBezTo>
                  <a:cubicBezTo>
                    <a:pt x="19881" y="8852"/>
                    <a:pt x="20395" y="8852"/>
                    <a:pt x="20395" y="8852"/>
                  </a:cubicBezTo>
                  <a:cubicBezTo>
                    <a:pt x="19881" y="8852"/>
                    <a:pt x="19881" y="8852"/>
                    <a:pt x="19881" y="8498"/>
                  </a:cubicBezTo>
                  <a:cubicBezTo>
                    <a:pt x="19367" y="8498"/>
                    <a:pt x="19881" y="8144"/>
                    <a:pt x="19881" y="7790"/>
                  </a:cubicBezTo>
                  <a:cubicBezTo>
                    <a:pt x="19881" y="7790"/>
                    <a:pt x="20395" y="8144"/>
                    <a:pt x="20395" y="8144"/>
                  </a:cubicBezTo>
                  <a:cubicBezTo>
                    <a:pt x="20910" y="7790"/>
                    <a:pt x="20395" y="7790"/>
                    <a:pt x="20395" y="7436"/>
                  </a:cubicBezTo>
                  <a:cubicBezTo>
                    <a:pt x="20395" y="7436"/>
                    <a:pt x="19881" y="7436"/>
                    <a:pt x="19881" y="7436"/>
                  </a:cubicBezTo>
                  <a:cubicBezTo>
                    <a:pt x="19881" y="7436"/>
                    <a:pt x="19881" y="7436"/>
                    <a:pt x="19367" y="7436"/>
                  </a:cubicBezTo>
                  <a:cubicBezTo>
                    <a:pt x="19367" y="7790"/>
                    <a:pt x="19367" y="7436"/>
                    <a:pt x="19367" y="7790"/>
                  </a:cubicBezTo>
                  <a:cubicBezTo>
                    <a:pt x="19367" y="7790"/>
                    <a:pt x="18338" y="7790"/>
                    <a:pt x="18338" y="7790"/>
                  </a:cubicBezTo>
                  <a:cubicBezTo>
                    <a:pt x="17824" y="7790"/>
                    <a:pt x="18338" y="7436"/>
                    <a:pt x="18338" y="7082"/>
                  </a:cubicBezTo>
                  <a:cubicBezTo>
                    <a:pt x="18338" y="7082"/>
                    <a:pt x="18338" y="7082"/>
                    <a:pt x="18338" y="7082"/>
                  </a:cubicBezTo>
                  <a:cubicBezTo>
                    <a:pt x="17824" y="6728"/>
                    <a:pt x="17824" y="7082"/>
                    <a:pt x="17824" y="7082"/>
                  </a:cubicBezTo>
                  <a:cubicBezTo>
                    <a:pt x="17310" y="6728"/>
                    <a:pt x="17310" y="6374"/>
                    <a:pt x="17310" y="6374"/>
                  </a:cubicBezTo>
                  <a:cubicBezTo>
                    <a:pt x="17824" y="6374"/>
                    <a:pt x="16795" y="5666"/>
                    <a:pt x="16281" y="5666"/>
                  </a:cubicBezTo>
                  <a:cubicBezTo>
                    <a:pt x="16281" y="5666"/>
                    <a:pt x="15767" y="6020"/>
                    <a:pt x="15767" y="6374"/>
                  </a:cubicBezTo>
                  <a:cubicBezTo>
                    <a:pt x="15767" y="6374"/>
                    <a:pt x="15767" y="6374"/>
                    <a:pt x="15767" y="6728"/>
                  </a:cubicBezTo>
                  <a:cubicBezTo>
                    <a:pt x="15767" y="6728"/>
                    <a:pt x="15767" y="6728"/>
                    <a:pt x="15253" y="6728"/>
                  </a:cubicBezTo>
                  <a:cubicBezTo>
                    <a:pt x="15253" y="7082"/>
                    <a:pt x="15253" y="7082"/>
                    <a:pt x="15253" y="7436"/>
                  </a:cubicBezTo>
                  <a:cubicBezTo>
                    <a:pt x="15253" y="7082"/>
                    <a:pt x="15253" y="7082"/>
                    <a:pt x="15253" y="7082"/>
                  </a:cubicBezTo>
                  <a:cubicBezTo>
                    <a:pt x="14738" y="7082"/>
                    <a:pt x="14738" y="7082"/>
                    <a:pt x="15253" y="7436"/>
                  </a:cubicBezTo>
                  <a:cubicBezTo>
                    <a:pt x="14738" y="7436"/>
                    <a:pt x="14738" y="7436"/>
                    <a:pt x="14738" y="7082"/>
                  </a:cubicBezTo>
                  <a:cubicBezTo>
                    <a:pt x="14738" y="7082"/>
                    <a:pt x="14738" y="7082"/>
                    <a:pt x="14738" y="7082"/>
                  </a:cubicBezTo>
                  <a:cubicBezTo>
                    <a:pt x="14224" y="7082"/>
                    <a:pt x="14224" y="7436"/>
                    <a:pt x="13710" y="7082"/>
                  </a:cubicBezTo>
                  <a:cubicBezTo>
                    <a:pt x="13710" y="7082"/>
                    <a:pt x="13195" y="6728"/>
                    <a:pt x="13195" y="6728"/>
                  </a:cubicBezTo>
                  <a:cubicBezTo>
                    <a:pt x="12681" y="6728"/>
                    <a:pt x="12681" y="6728"/>
                    <a:pt x="12681" y="6728"/>
                  </a:cubicBezTo>
                  <a:cubicBezTo>
                    <a:pt x="12167" y="6728"/>
                    <a:pt x="12681" y="6374"/>
                    <a:pt x="12167" y="6374"/>
                  </a:cubicBezTo>
                  <a:cubicBezTo>
                    <a:pt x="12167" y="6374"/>
                    <a:pt x="12167" y="6374"/>
                    <a:pt x="12167" y="6374"/>
                  </a:cubicBezTo>
                  <a:cubicBezTo>
                    <a:pt x="12167" y="6020"/>
                    <a:pt x="12167" y="6020"/>
                    <a:pt x="11653" y="6020"/>
                  </a:cubicBezTo>
                  <a:cubicBezTo>
                    <a:pt x="11653" y="5666"/>
                    <a:pt x="11138" y="5666"/>
                    <a:pt x="11138" y="5311"/>
                  </a:cubicBezTo>
                  <a:cubicBezTo>
                    <a:pt x="11653" y="5311"/>
                    <a:pt x="11653" y="4957"/>
                    <a:pt x="12167" y="4957"/>
                  </a:cubicBezTo>
                  <a:cubicBezTo>
                    <a:pt x="12167" y="4957"/>
                    <a:pt x="12167" y="4957"/>
                    <a:pt x="12681" y="4957"/>
                  </a:cubicBezTo>
                  <a:cubicBezTo>
                    <a:pt x="12681" y="4957"/>
                    <a:pt x="13195" y="4603"/>
                    <a:pt x="13195" y="4603"/>
                  </a:cubicBezTo>
                  <a:cubicBezTo>
                    <a:pt x="13195" y="4249"/>
                    <a:pt x="13195" y="4603"/>
                    <a:pt x="12681" y="4249"/>
                  </a:cubicBezTo>
                  <a:cubicBezTo>
                    <a:pt x="12681" y="4249"/>
                    <a:pt x="12167" y="4249"/>
                    <a:pt x="12167" y="3895"/>
                  </a:cubicBezTo>
                  <a:cubicBezTo>
                    <a:pt x="12681" y="3895"/>
                    <a:pt x="12681" y="3895"/>
                    <a:pt x="12681" y="3895"/>
                  </a:cubicBezTo>
                  <a:cubicBezTo>
                    <a:pt x="12681" y="3895"/>
                    <a:pt x="12681" y="3895"/>
                    <a:pt x="13195" y="3895"/>
                  </a:cubicBezTo>
                  <a:cubicBezTo>
                    <a:pt x="13195" y="3895"/>
                    <a:pt x="13195" y="3895"/>
                    <a:pt x="13195" y="3895"/>
                  </a:cubicBezTo>
                  <a:cubicBezTo>
                    <a:pt x="13710" y="3895"/>
                    <a:pt x="13710" y="3895"/>
                    <a:pt x="14224" y="3541"/>
                  </a:cubicBezTo>
                  <a:cubicBezTo>
                    <a:pt x="14224" y="3541"/>
                    <a:pt x="14224" y="3541"/>
                    <a:pt x="14224" y="3541"/>
                  </a:cubicBezTo>
                  <a:cubicBezTo>
                    <a:pt x="14224" y="3187"/>
                    <a:pt x="14224" y="3187"/>
                    <a:pt x="14224" y="3187"/>
                  </a:cubicBezTo>
                  <a:cubicBezTo>
                    <a:pt x="14738" y="3187"/>
                    <a:pt x="14224" y="2833"/>
                    <a:pt x="14738" y="2833"/>
                  </a:cubicBezTo>
                  <a:cubicBezTo>
                    <a:pt x="14738" y="2833"/>
                    <a:pt x="14738" y="2479"/>
                    <a:pt x="14738" y="2479"/>
                  </a:cubicBezTo>
                  <a:cubicBezTo>
                    <a:pt x="14738" y="2479"/>
                    <a:pt x="14738" y="2479"/>
                    <a:pt x="14738" y="2125"/>
                  </a:cubicBezTo>
                  <a:cubicBezTo>
                    <a:pt x="14738" y="2125"/>
                    <a:pt x="15253" y="2125"/>
                    <a:pt x="15767" y="1770"/>
                  </a:cubicBezTo>
                  <a:cubicBezTo>
                    <a:pt x="15767" y="1416"/>
                    <a:pt x="15767" y="1416"/>
                    <a:pt x="16281" y="1416"/>
                  </a:cubicBezTo>
                  <a:cubicBezTo>
                    <a:pt x="16281" y="1416"/>
                    <a:pt x="16795" y="1062"/>
                    <a:pt x="16795" y="1062"/>
                  </a:cubicBezTo>
                  <a:cubicBezTo>
                    <a:pt x="16795" y="708"/>
                    <a:pt x="16281" y="708"/>
                    <a:pt x="15767" y="708"/>
                  </a:cubicBezTo>
                  <a:cubicBezTo>
                    <a:pt x="15767" y="354"/>
                    <a:pt x="15253" y="0"/>
                    <a:pt x="14738" y="0"/>
                  </a:cubicBezTo>
                  <a:cubicBezTo>
                    <a:pt x="14738" y="354"/>
                    <a:pt x="15253" y="708"/>
                    <a:pt x="15253" y="708"/>
                  </a:cubicBezTo>
                  <a:cubicBezTo>
                    <a:pt x="15253" y="708"/>
                    <a:pt x="15253" y="708"/>
                    <a:pt x="14738" y="708"/>
                  </a:cubicBezTo>
                  <a:cubicBezTo>
                    <a:pt x="15253" y="708"/>
                    <a:pt x="15253" y="708"/>
                    <a:pt x="15253" y="708"/>
                  </a:cubicBezTo>
                  <a:cubicBezTo>
                    <a:pt x="14738" y="354"/>
                    <a:pt x="14738" y="708"/>
                    <a:pt x="14224" y="708"/>
                  </a:cubicBezTo>
                  <a:cubicBezTo>
                    <a:pt x="14224" y="708"/>
                    <a:pt x="14224" y="708"/>
                    <a:pt x="14224" y="708"/>
                  </a:cubicBezTo>
                  <a:cubicBezTo>
                    <a:pt x="14224" y="708"/>
                    <a:pt x="13710" y="1062"/>
                    <a:pt x="14224" y="1062"/>
                  </a:cubicBezTo>
                  <a:cubicBezTo>
                    <a:pt x="14224" y="1416"/>
                    <a:pt x="14224" y="1416"/>
                    <a:pt x="14224" y="1416"/>
                  </a:cubicBezTo>
                  <a:cubicBezTo>
                    <a:pt x="14224" y="1416"/>
                    <a:pt x="14224" y="1770"/>
                    <a:pt x="14224" y="1770"/>
                  </a:cubicBezTo>
                  <a:cubicBezTo>
                    <a:pt x="14224" y="2125"/>
                    <a:pt x="14224" y="2125"/>
                    <a:pt x="14224" y="2125"/>
                  </a:cubicBezTo>
                  <a:cubicBezTo>
                    <a:pt x="13710" y="2479"/>
                    <a:pt x="13710" y="2479"/>
                    <a:pt x="13195" y="2479"/>
                  </a:cubicBezTo>
                  <a:cubicBezTo>
                    <a:pt x="13195" y="2479"/>
                    <a:pt x="14224" y="1770"/>
                    <a:pt x="13710" y="2125"/>
                  </a:cubicBezTo>
                  <a:cubicBezTo>
                    <a:pt x="13710" y="1770"/>
                    <a:pt x="14224" y="1770"/>
                    <a:pt x="14224" y="1416"/>
                  </a:cubicBezTo>
                  <a:cubicBezTo>
                    <a:pt x="14224" y="1416"/>
                    <a:pt x="13710" y="1416"/>
                    <a:pt x="13710" y="1416"/>
                  </a:cubicBezTo>
                  <a:cubicBezTo>
                    <a:pt x="13710" y="1416"/>
                    <a:pt x="13710" y="1416"/>
                    <a:pt x="13710" y="1062"/>
                  </a:cubicBezTo>
                  <a:cubicBezTo>
                    <a:pt x="13710" y="1062"/>
                    <a:pt x="13710" y="1062"/>
                    <a:pt x="13710" y="1062"/>
                  </a:cubicBezTo>
                  <a:cubicBezTo>
                    <a:pt x="13710" y="708"/>
                    <a:pt x="13710" y="708"/>
                    <a:pt x="13195" y="708"/>
                  </a:cubicBezTo>
                  <a:cubicBezTo>
                    <a:pt x="13710" y="708"/>
                    <a:pt x="12681" y="1062"/>
                    <a:pt x="13195" y="708"/>
                  </a:cubicBezTo>
                  <a:cubicBezTo>
                    <a:pt x="12681" y="1062"/>
                    <a:pt x="13195" y="1062"/>
                    <a:pt x="13195" y="1416"/>
                  </a:cubicBezTo>
                  <a:cubicBezTo>
                    <a:pt x="13195" y="1416"/>
                    <a:pt x="13195" y="1062"/>
                    <a:pt x="13195" y="1062"/>
                  </a:cubicBezTo>
                  <a:cubicBezTo>
                    <a:pt x="13710" y="1416"/>
                    <a:pt x="13195" y="1416"/>
                    <a:pt x="13195" y="1770"/>
                  </a:cubicBezTo>
                  <a:cubicBezTo>
                    <a:pt x="13195" y="1416"/>
                    <a:pt x="13195" y="1416"/>
                    <a:pt x="12681" y="1416"/>
                  </a:cubicBezTo>
                  <a:cubicBezTo>
                    <a:pt x="12681" y="1062"/>
                    <a:pt x="12681" y="1062"/>
                    <a:pt x="12681" y="708"/>
                  </a:cubicBezTo>
                  <a:cubicBezTo>
                    <a:pt x="12681" y="1062"/>
                    <a:pt x="12681" y="1062"/>
                    <a:pt x="12681" y="1416"/>
                  </a:cubicBezTo>
                  <a:cubicBezTo>
                    <a:pt x="12681" y="1416"/>
                    <a:pt x="12681" y="1416"/>
                    <a:pt x="12167" y="1416"/>
                  </a:cubicBezTo>
                  <a:cubicBezTo>
                    <a:pt x="12167" y="1416"/>
                    <a:pt x="12681" y="1416"/>
                    <a:pt x="12681" y="1416"/>
                  </a:cubicBezTo>
                  <a:cubicBezTo>
                    <a:pt x="12681" y="1416"/>
                    <a:pt x="12167" y="1416"/>
                    <a:pt x="12167" y="1416"/>
                  </a:cubicBezTo>
                  <a:cubicBezTo>
                    <a:pt x="12167" y="1062"/>
                    <a:pt x="12167" y="1416"/>
                    <a:pt x="11653" y="1416"/>
                  </a:cubicBezTo>
                  <a:cubicBezTo>
                    <a:pt x="12167" y="1416"/>
                    <a:pt x="12167" y="1062"/>
                    <a:pt x="11653" y="1062"/>
                  </a:cubicBezTo>
                  <a:cubicBezTo>
                    <a:pt x="11653" y="1062"/>
                    <a:pt x="11653" y="1416"/>
                    <a:pt x="11653" y="1416"/>
                  </a:cubicBezTo>
                  <a:cubicBezTo>
                    <a:pt x="11653" y="1416"/>
                    <a:pt x="11138" y="1416"/>
                    <a:pt x="11138" y="1770"/>
                  </a:cubicBezTo>
                  <a:cubicBezTo>
                    <a:pt x="11138" y="1416"/>
                    <a:pt x="11138" y="1416"/>
                    <a:pt x="11138" y="1416"/>
                  </a:cubicBezTo>
                  <a:cubicBezTo>
                    <a:pt x="10624" y="1770"/>
                    <a:pt x="10624" y="1062"/>
                    <a:pt x="10624" y="1770"/>
                  </a:cubicBezTo>
                  <a:cubicBezTo>
                    <a:pt x="10110" y="1770"/>
                    <a:pt x="10624" y="2125"/>
                    <a:pt x="10110" y="2125"/>
                  </a:cubicBezTo>
                  <a:cubicBezTo>
                    <a:pt x="10110" y="2125"/>
                    <a:pt x="10110" y="2125"/>
                    <a:pt x="10110" y="2125"/>
                  </a:cubicBezTo>
                  <a:cubicBezTo>
                    <a:pt x="10110" y="2125"/>
                    <a:pt x="10110" y="2125"/>
                    <a:pt x="10110" y="2479"/>
                  </a:cubicBezTo>
                  <a:cubicBezTo>
                    <a:pt x="9595" y="2125"/>
                    <a:pt x="10110" y="2479"/>
                    <a:pt x="10110" y="2479"/>
                  </a:cubicBezTo>
                  <a:cubicBezTo>
                    <a:pt x="10110" y="2833"/>
                    <a:pt x="9595" y="2833"/>
                    <a:pt x="9595" y="2833"/>
                  </a:cubicBezTo>
                  <a:cubicBezTo>
                    <a:pt x="9595" y="2833"/>
                    <a:pt x="9595" y="2833"/>
                    <a:pt x="10110" y="2833"/>
                  </a:cubicBezTo>
                  <a:cubicBezTo>
                    <a:pt x="10110" y="2833"/>
                    <a:pt x="10110" y="2833"/>
                    <a:pt x="10110" y="2833"/>
                  </a:cubicBezTo>
                  <a:cubicBezTo>
                    <a:pt x="10110" y="2833"/>
                    <a:pt x="10110" y="2833"/>
                    <a:pt x="10110" y="3187"/>
                  </a:cubicBezTo>
                  <a:cubicBezTo>
                    <a:pt x="10110" y="2833"/>
                    <a:pt x="10110" y="3187"/>
                    <a:pt x="10110" y="3187"/>
                  </a:cubicBezTo>
                  <a:cubicBezTo>
                    <a:pt x="10110" y="3187"/>
                    <a:pt x="9595" y="3187"/>
                    <a:pt x="9595" y="3187"/>
                  </a:cubicBezTo>
                  <a:cubicBezTo>
                    <a:pt x="9595" y="3187"/>
                    <a:pt x="9081" y="3187"/>
                    <a:pt x="9081" y="3541"/>
                  </a:cubicBezTo>
                  <a:cubicBezTo>
                    <a:pt x="9595" y="3541"/>
                    <a:pt x="9595" y="3541"/>
                    <a:pt x="10110" y="3541"/>
                  </a:cubicBezTo>
                  <a:cubicBezTo>
                    <a:pt x="9595" y="3895"/>
                    <a:pt x="9595" y="3541"/>
                    <a:pt x="9081" y="3541"/>
                  </a:cubicBezTo>
                  <a:cubicBezTo>
                    <a:pt x="9595" y="3541"/>
                    <a:pt x="9595" y="3541"/>
                    <a:pt x="9595" y="3541"/>
                  </a:cubicBezTo>
                  <a:cubicBezTo>
                    <a:pt x="9081" y="3541"/>
                    <a:pt x="8567" y="3541"/>
                    <a:pt x="8053" y="3895"/>
                  </a:cubicBezTo>
                  <a:cubicBezTo>
                    <a:pt x="8053" y="3895"/>
                    <a:pt x="8053" y="4249"/>
                    <a:pt x="8053" y="4249"/>
                  </a:cubicBezTo>
                  <a:cubicBezTo>
                    <a:pt x="8053" y="4249"/>
                    <a:pt x="8567" y="4249"/>
                    <a:pt x="8567" y="4249"/>
                  </a:cubicBezTo>
                  <a:cubicBezTo>
                    <a:pt x="8567" y="4603"/>
                    <a:pt x="9081" y="4603"/>
                    <a:pt x="9081" y="4603"/>
                  </a:cubicBezTo>
                  <a:cubicBezTo>
                    <a:pt x="9081" y="4249"/>
                    <a:pt x="9595" y="4249"/>
                    <a:pt x="9595" y="4603"/>
                  </a:cubicBezTo>
                  <a:cubicBezTo>
                    <a:pt x="9595" y="4603"/>
                    <a:pt x="9595" y="4249"/>
                    <a:pt x="10110" y="4249"/>
                  </a:cubicBezTo>
                  <a:cubicBezTo>
                    <a:pt x="10110" y="4249"/>
                    <a:pt x="9595" y="4603"/>
                    <a:pt x="9595" y="4603"/>
                  </a:cubicBezTo>
                  <a:cubicBezTo>
                    <a:pt x="10110" y="4603"/>
                    <a:pt x="10110" y="4603"/>
                    <a:pt x="10110" y="4603"/>
                  </a:cubicBezTo>
                  <a:cubicBezTo>
                    <a:pt x="10110" y="4603"/>
                    <a:pt x="9595" y="4603"/>
                    <a:pt x="9595" y="4957"/>
                  </a:cubicBezTo>
                  <a:cubicBezTo>
                    <a:pt x="9595" y="4603"/>
                    <a:pt x="10624" y="4249"/>
                    <a:pt x="10624" y="4603"/>
                  </a:cubicBezTo>
                  <a:cubicBezTo>
                    <a:pt x="10624" y="4249"/>
                    <a:pt x="11138" y="4603"/>
                    <a:pt x="11138" y="4249"/>
                  </a:cubicBezTo>
                  <a:cubicBezTo>
                    <a:pt x="11138" y="4249"/>
                    <a:pt x="11138" y="4603"/>
                    <a:pt x="11138" y="4603"/>
                  </a:cubicBezTo>
                  <a:cubicBezTo>
                    <a:pt x="11138" y="4603"/>
                    <a:pt x="11138" y="4603"/>
                    <a:pt x="11138" y="4603"/>
                  </a:cubicBezTo>
                  <a:cubicBezTo>
                    <a:pt x="11138" y="4603"/>
                    <a:pt x="10624" y="4957"/>
                    <a:pt x="10624" y="4957"/>
                  </a:cubicBezTo>
                  <a:cubicBezTo>
                    <a:pt x="10624" y="4957"/>
                    <a:pt x="10624" y="4957"/>
                    <a:pt x="10624" y="4957"/>
                  </a:cubicBezTo>
                  <a:cubicBezTo>
                    <a:pt x="10624" y="5311"/>
                    <a:pt x="10110" y="5311"/>
                    <a:pt x="9595" y="5311"/>
                  </a:cubicBezTo>
                  <a:cubicBezTo>
                    <a:pt x="9595" y="5311"/>
                    <a:pt x="9595" y="5311"/>
                    <a:pt x="9595" y="5311"/>
                  </a:cubicBezTo>
                  <a:cubicBezTo>
                    <a:pt x="9595" y="5666"/>
                    <a:pt x="8567" y="5666"/>
                    <a:pt x="8567" y="6020"/>
                  </a:cubicBezTo>
                  <a:cubicBezTo>
                    <a:pt x="8567" y="6020"/>
                    <a:pt x="9081" y="6020"/>
                    <a:pt x="9595" y="6020"/>
                  </a:cubicBezTo>
                  <a:cubicBezTo>
                    <a:pt x="9595" y="6020"/>
                    <a:pt x="9081" y="6020"/>
                    <a:pt x="9081" y="6020"/>
                  </a:cubicBezTo>
                  <a:cubicBezTo>
                    <a:pt x="9081" y="6374"/>
                    <a:pt x="9595" y="6374"/>
                    <a:pt x="9595" y="6374"/>
                  </a:cubicBezTo>
                  <a:cubicBezTo>
                    <a:pt x="9595" y="6374"/>
                    <a:pt x="9081" y="6374"/>
                    <a:pt x="9081" y="6374"/>
                  </a:cubicBezTo>
                  <a:cubicBezTo>
                    <a:pt x="9081" y="6728"/>
                    <a:pt x="9081" y="6728"/>
                    <a:pt x="9595" y="6728"/>
                  </a:cubicBezTo>
                  <a:cubicBezTo>
                    <a:pt x="9081" y="7082"/>
                    <a:pt x="9081" y="6728"/>
                    <a:pt x="8567" y="6374"/>
                  </a:cubicBezTo>
                  <a:cubicBezTo>
                    <a:pt x="8567" y="6374"/>
                    <a:pt x="8053" y="6374"/>
                    <a:pt x="7538" y="6374"/>
                  </a:cubicBezTo>
                  <a:cubicBezTo>
                    <a:pt x="7538" y="6374"/>
                    <a:pt x="7024" y="6374"/>
                    <a:pt x="7024" y="6374"/>
                  </a:cubicBezTo>
                  <a:cubicBezTo>
                    <a:pt x="6510" y="6374"/>
                    <a:pt x="6510" y="7082"/>
                    <a:pt x="6510" y="7082"/>
                  </a:cubicBezTo>
                  <a:cubicBezTo>
                    <a:pt x="6510" y="7082"/>
                    <a:pt x="5995" y="6728"/>
                    <a:pt x="5995" y="6728"/>
                  </a:cubicBezTo>
                  <a:cubicBezTo>
                    <a:pt x="5995" y="6728"/>
                    <a:pt x="5995" y="6374"/>
                    <a:pt x="5995" y="6374"/>
                  </a:cubicBezTo>
                  <a:cubicBezTo>
                    <a:pt x="5995" y="6374"/>
                    <a:pt x="5995" y="6374"/>
                    <a:pt x="5481" y="6020"/>
                  </a:cubicBezTo>
                  <a:cubicBezTo>
                    <a:pt x="5481" y="6020"/>
                    <a:pt x="4967" y="6374"/>
                    <a:pt x="4967" y="6374"/>
                  </a:cubicBezTo>
                  <a:cubicBezTo>
                    <a:pt x="4967" y="6374"/>
                    <a:pt x="4967" y="6374"/>
                    <a:pt x="4453" y="6374"/>
                  </a:cubicBezTo>
                  <a:cubicBezTo>
                    <a:pt x="4453" y="6020"/>
                    <a:pt x="3938" y="6020"/>
                    <a:pt x="3424" y="6020"/>
                  </a:cubicBezTo>
                  <a:cubicBezTo>
                    <a:pt x="2910" y="6020"/>
                    <a:pt x="2910" y="6374"/>
                    <a:pt x="3424" y="6374"/>
                  </a:cubicBezTo>
                  <a:cubicBezTo>
                    <a:pt x="3424" y="6374"/>
                    <a:pt x="3424" y="6374"/>
                    <a:pt x="3424" y="6374"/>
                  </a:cubicBezTo>
                  <a:cubicBezTo>
                    <a:pt x="3424" y="6374"/>
                    <a:pt x="3424" y="6374"/>
                    <a:pt x="3424" y="6374"/>
                  </a:cubicBezTo>
                  <a:cubicBezTo>
                    <a:pt x="2910" y="6374"/>
                    <a:pt x="3424" y="6374"/>
                    <a:pt x="2910" y="6728"/>
                  </a:cubicBezTo>
                  <a:cubicBezTo>
                    <a:pt x="2910" y="6728"/>
                    <a:pt x="2910" y="6728"/>
                    <a:pt x="2395" y="6728"/>
                  </a:cubicBezTo>
                  <a:cubicBezTo>
                    <a:pt x="2395" y="6728"/>
                    <a:pt x="2395" y="6728"/>
                    <a:pt x="2395" y="6728"/>
                  </a:cubicBezTo>
                  <a:cubicBezTo>
                    <a:pt x="2910" y="6728"/>
                    <a:pt x="2910" y="6728"/>
                    <a:pt x="2910" y="6374"/>
                  </a:cubicBezTo>
                  <a:cubicBezTo>
                    <a:pt x="2910" y="6374"/>
                    <a:pt x="2395" y="6374"/>
                    <a:pt x="2395" y="6374"/>
                  </a:cubicBezTo>
                  <a:cubicBezTo>
                    <a:pt x="2395" y="6374"/>
                    <a:pt x="1881" y="6728"/>
                    <a:pt x="1881" y="6728"/>
                  </a:cubicBezTo>
                  <a:cubicBezTo>
                    <a:pt x="1881" y="6728"/>
                    <a:pt x="1881" y="6728"/>
                    <a:pt x="1881" y="6728"/>
                  </a:cubicBezTo>
                  <a:cubicBezTo>
                    <a:pt x="1881" y="7082"/>
                    <a:pt x="1881" y="7082"/>
                    <a:pt x="1881" y="7436"/>
                  </a:cubicBezTo>
                  <a:cubicBezTo>
                    <a:pt x="1881" y="7436"/>
                    <a:pt x="2395" y="7436"/>
                    <a:pt x="1881" y="7436"/>
                  </a:cubicBezTo>
                  <a:cubicBezTo>
                    <a:pt x="2395" y="7082"/>
                    <a:pt x="1881" y="7082"/>
                    <a:pt x="2395" y="7082"/>
                  </a:cubicBezTo>
                  <a:cubicBezTo>
                    <a:pt x="1881" y="7082"/>
                    <a:pt x="1881" y="7082"/>
                    <a:pt x="1881" y="7082"/>
                  </a:cubicBezTo>
                  <a:cubicBezTo>
                    <a:pt x="2395" y="7082"/>
                    <a:pt x="2395" y="6728"/>
                    <a:pt x="2395" y="6728"/>
                  </a:cubicBezTo>
                  <a:cubicBezTo>
                    <a:pt x="2395" y="6728"/>
                    <a:pt x="2910" y="7082"/>
                    <a:pt x="2395" y="7082"/>
                  </a:cubicBezTo>
                  <a:cubicBezTo>
                    <a:pt x="2395" y="7082"/>
                    <a:pt x="2395" y="7082"/>
                    <a:pt x="2910" y="7082"/>
                  </a:cubicBezTo>
                  <a:cubicBezTo>
                    <a:pt x="2395" y="7082"/>
                    <a:pt x="2395" y="7082"/>
                    <a:pt x="2395" y="7082"/>
                  </a:cubicBezTo>
                  <a:cubicBezTo>
                    <a:pt x="2395" y="7082"/>
                    <a:pt x="2910" y="7082"/>
                    <a:pt x="2910" y="7436"/>
                  </a:cubicBezTo>
                  <a:cubicBezTo>
                    <a:pt x="2395" y="7436"/>
                    <a:pt x="2395" y="7436"/>
                    <a:pt x="2395" y="7436"/>
                  </a:cubicBezTo>
                  <a:cubicBezTo>
                    <a:pt x="2395" y="7790"/>
                    <a:pt x="2910" y="7436"/>
                    <a:pt x="2910" y="7436"/>
                  </a:cubicBezTo>
                  <a:cubicBezTo>
                    <a:pt x="2910" y="7436"/>
                    <a:pt x="2910" y="7436"/>
                    <a:pt x="2910" y="7436"/>
                  </a:cubicBezTo>
                  <a:cubicBezTo>
                    <a:pt x="2395" y="7790"/>
                    <a:pt x="2910" y="8144"/>
                    <a:pt x="3424" y="8144"/>
                  </a:cubicBezTo>
                  <a:cubicBezTo>
                    <a:pt x="3424" y="8144"/>
                    <a:pt x="3424" y="8144"/>
                    <a:pt x="3424" y="8144"/>
                  </a:cubicBezTo>
                  <a:cubicBezTo>
                    <a:pt x="3424" y="8144"/>
                    <a:pt x="3424" y="8144"/>
                    <a:pt x="3424" y="8498"/>
                  </a:cubicBezTo>
                  <a:cubicBezTo>
                    <a:pt x="3424" y="8144"/>
                    <a:pt x="2910" y="8144"/>
                    <a:pt x="2910" y="8144"/>
                  </a:cubicBezTo>
                  <a:cubicBezTo>
                    <a:pt x="2910" y="8498"/>
                    <a:pt x="2395" y="8852"/>
                    <a:pt x="2910" y="8498"/>
                  </a:cubicBezTo>
                  <a:cubicBezTo>
                    <a:pt x="3424" y="8498"/>
                    <a:pt x="3424" y="8498"/>
                    <a:pt x="3938" y="8498"/>
                  </a:cubicBezTo>
                  <a:cubicBezTo>
                    <a:pt x="3938" y="8498"/>
                    <a:pt x="4453" y="8498"/>
                    <a:pt x="4453" y="8498"/>
                  </a:cubicBezTo>
                  <a:cubicBezTo>
                    <a:pt x="4453" y="8498"/>
                    <a:pt x="4453" y="8498"/>
                    <a:pt x="4453" y="8498"/>
                  </a:cubicBezTo>
                  <a:cubicBezTo>
                    <a:pt x="4453" y="8498"/>
                    <a:pt x="4453" y="8852"/>
                    <a:pt x="4453" y="8852"/>
                  </a:cubicBezTo>
                  <a:cubicBezTo>
                    <a:pt x="4453" y="8852"/>
                    <a:pt x="4453" y="8852"/>
                    <a:pt x="3938" y="8852"/>
                  </a:cubicBezTo>
                  <a:cubicBezTo>
                    <a:pt x="4453" y="8852"/>
                    <a:pt x="4453" y="9207"/>
                    <a:pt x="4453" y="9207"/>
                  </a:cubicBezTo>
                  <a:cubicBezTo>
                    <a:pt x="3938" y="9207"/>
                    <a:pt x="2910" y="9207"/>
                    <a:pt x="2910" y="9207"/>
                  </a:cubicBezTo>
                  <a:cubicBezTo>
                    <a:pt x="2395" y="9561"/>
                    <a:pt x="2910" y="9915"/>
                    <a:pt x="2910" y="9915"/>
                  </a:cubicBezTo>
                  <a:cubicBezTo>
                    <a:pt x="3424" y="10269"/>
                    <a:pt x="3424" y="9915"/>
                    <a:pt x="3938" y="10269"/>
                  </a:cubicBezTo>
                  <a:cubicBezTo>
                    <a:pt x="3424" y="10269"/>
                    <a:pt x="3424" y="9915"/>
                    <a:pt x="2910" y="9915"/>
                  </a:cubicBezTo>
                  <a:cubicBezTo>
                    <a:pt x="2910" y="9915"/>
                    <a:pt x="2395" y="10269"/>
                    <a:pt x="1881" y="10269"/>
                  </a:cubicBezTo>
                  <a:cubicBezTo>
                    <a:pt x="2395" y="10269"/>
                    <a:pt x="2395" y="10269"/>
                    <a:pt x="2395" y="10269"/>
                  </a:cubicBezTo>
                  <a:cubicBezTo>
                    <a:pt x="2395" y="10269"/>
                    <a:pt x="2395" y="10623"/>
                    <a:pt x="2395" y="10623"/>
                  </a:cubicBezTo>
                  <a:cubicBezTo>
                    <a:pt x="2395" y="10269"/>
                    <a:pt x="1881" y="10269"/>
                    <a:pt x="1881" y="10269"/>
                  </a:cubicBezTo>
                  <a:cubicBezTo>
                    <a:pt x="1881" y="10269"/>
                    <a:pt x="1881" y="10269"/>
                    <a:pt x="1881" y="10269"/>
                  </a:cubicBezTo>
                  <a:cubicBezTo>
                    <a:pt x="1881" y="10269"/>
                    <a:pt x="1367" y="10269"/>
                    <a:pt x="1367" y="10623"/>
                  </a:cubicBezTo>
                  <a:cubicBezTo>
                    <a:pt x="1881" y="10269"/>
                    <a:pt x="1881" y="10977"/>
                    <a:pt x="2395" y="10977"/>
                  </a:cubicBezTo>
                  <a:cubicBezTo>
                    <a:pt x="2395" y="10977"/>
                    <a:pt x="2395" y="10977"/>
                    <a:pt x="2395" y="10977"/>
                  </a:cubicBezTo>
                  <a:cubicBezTo>
                    <a:pt x="2395" y="10977"/>
                    <a:pt x="1881" y="10977"/>
                    <a:pt x="1881" y="10977"/>
                  </a:cubicBezTo>
                  <a:cubicBezTo>
                    <a:pt x="2395" y="10977"/>
                    <a:pt x="1367" y="10977"/>
                    <a:pt x="1367" y="11331"/>
                  </a:cubicBezTo>
                  <a:cubicBezTo>
                    <a:pt x="1881" y="11331"/>
                    <a:pt x="1881" y="11331"/>
                    <a:pt x="1881" y="11331"/>
                  </a:cubicBezTo>
                  <a:cubicBezTo>
                    <a:pt x="1881" y="11331"/>
                    <a:pt x="2395" y="11331"/>
                    <a:pt x="2395" y="11331"/>
                  </a:cubicBezTo>
                  <a:cubicBezTo>
                    <a:pt x="2910" y="11331"/>
                    <a:pt x="2910" y="10977"/>
                    <a:pt x="2910" y="10977"/>
                  </a:cubicBezTo>
                  <a:cubicBezTo>
                    <a:pt x="2910" y="11331"/>
                    <a:pt x="2910" y="11331"/>
                    <a:pt x="3424" y="11331"/>
                  </a:cubicBezTo>
                  <a:cubicBezTo>
                    <a:pt x="3424" y="11331"/>
                    <a:pt x="3424" y="11331"/>
                    <a:pt x="3424" y="11331"/>
                  </a:cubicBezTo>
                  <a:cubicBezTo>
                    <a:pt x="3424" y="11331"/>
                    <a:pt x="3424" y="11331"/>
                    <a:pt x="3424" y="11331"/>
                  </a:cubicBezTo>
                  <a:cubicBezTo>
                    <a:pt x="3424" y="11331"/>
                    <a:pt x="2910" y="11331"/>
                    <a:pt x="2910" y="11331"/>
                  </a:cubicBezTo>
                  <a:cubicBezTo>
                    <a:pt x="2395" y="11685"/>
                    <a:pt x="2910" y="11685"/>
                    <a:pt x="2910" y="11685"/>
                  </a:cubicBezTo>
                  <a:cubicBezTo>
                    <a:pt x="3424" y="11685"/>
                    <a:pt x="3424" y="12039"/>
                    <a:pt x="3424" y="11685"/>
                  </a:cubicBezTo>
                  <a:cubicBezTo>
                    <a:pt x="3938" y="11685"/>
                    <a:pt x="3938" y="11331"/>
                    <a:pt x="3938" y="11331"/>
                  </a:cubicBezTo>
                  <a:cubicBezTo>
                    <a:pt x="3938" y="11331"/>
                    <a:pt x="3938" y="11685"/>
                    <a:pt x="3938" y="11685"/>
                  </a:cubicBezTo>
                  <a:cubicBezTo>
                    <a:pt x="4453" y="11685"/>
                    <a:pt x="3938" y="11331"/>
                    <a:pt x="3938" y="11331"/>
                  </a:cubicBezTo>
                  <a:cubicBezTo>
                    <a:pt x="4453" y="11331"/>
                    <a:pt x="4453" y="11331"/>
                    <a:pt x="4453" y="11331"/>
                  </a:cubicBezTo>
                  <a:cubicBezTo>
                    <a:pt x="4453" y="11331"/>
                    <a:pt x="4453" y="11331"/>
                    <a:pt x="4453" y="11331"/>
                  </a:cubicBezTo>
                  <a:cubicBezTo>
                    <a:pt x="4453" y="11685"/>
                    <a:pt x="3938" y="11685"/>
                    <a:pt x="3938" y="12039"/>
                  </a:cubicBezTo>
                  <a:cubicBezTo>
                    <a:pt x="3938" y="12039"/>
                    <a:pt x="3938" y="12039"/>
                    <a:pt x="4453" y="12039"/>
                  </a:cubicBezTo>
                  <a:cubicBezTo>
                    <a:pt x="4453" y="12039"/>
                    <a:pt x="3938" y="11685"/>
                    <a:pt x="4453" y="12039"/>
                  </a:cubicBezTo>
                  <a:cubicBezTo>
                    <a:pt x="4453" y="12039"/>
                    <a:pt x="4453" y="12039"/>
                    <a:pt x="4967" y="12039"/>
                  </a:cubicBezTo>
                  <a:cubicBezTo>
                    <a:pt x="4967" y="12393"/>
                    <a:pt x="4967" y="12039"/>
                    <a:pt x="5481" y="12039"/>
                  </a:cubicBezTo>
                  <a:cubicBezTo>
                    <a:pt x="5995" y="12039"/>
                    <a:pt x="6510" y="12039"/>
                    <a:pt x="7538" y="12039"/>
                  </a:cubicBezTo>
                  <a:cubicBezTo>
                    <a:pt x="7538" y="12039"/>
                    <a:pt x="7024" y="12039"/>
                    <a:pt x="7024" y="12039"/>
                  </a:cubicBezTo>
                  <a:cubicBezTo>
                    <a:pt x="7024" y="12039"/>
                    <a:pt x="7024" y="12039"/>
                    <a:pt x="7024" y="12039"/>
                  </a:cubicBezTo>
                  <a:cubicBezTo>
                    <a:pt x="7024" y="12039"/>
                    <a:pt x="7024" y="12039"/>
                    <a:pt x="7024" y="12393"/>
                  </a:cubicBezTo>
                  <a:cubicBezTo>
                    <a:pt x="7024" y="12393"/>
                    <a:pt x="7538" y="12393"/>
                    <a:pt x="7538" y="12393"/>
                  </a:cubicBezTo>
                  <a:cubicBezTo>
                    <a:pt x="7538" y="12393"/>
                    <a:pt x="7024" y="12393"/>
                    <a:pt x="7538" y="12748"/>
                  </a:cubicBezTo>
                  <a:cubicBezTo>
                    <a:pt x="7024" y="12748"/>
                    <a:pt x="7024" y="12748"/>
                    <a:pt x="7024" y="12393"/>
                  </a:cubicBezTo>
                  <a:cubicBezTo>
                    <a:pt x="7024" y="12393"/>
                    <a:pt x="7024" y="12393"/>
                    <a:pt x="7024" y="12393"/>
                  </a:cubicBezTo>
                  <a:cubicBezTo>
                    <a:pt x="7024" y="12393"/>
                    <a:pt x="7024" y="12748"/>
                    <a:pt x="7024" y="12748"/>
                  </a:cubicBezTo>
                  <a:cubicBezTo>
                    <a:pt x="7024" y="12748"/>
                    <a:pt x="6510" y="12393"/>
                    <a:pt x="6510" y="12748"/>
                  </a:cubicBezTo>
                  <a:cubicBezTo>
                    <a:pt x="6510" y="12748"/>
                    <a:pt x="6510" y="12748"/>
                    <a:pt x="6510" y="12748"/>
                  </a:cubicBezTo>
                  <a:cubicBezTo>
                    <a:pt x="6510" y="12748"/>
                    <a:pt x="6510" y="12748"/>
                    <a:pt x="6510" y="12748"/>
                  </a:cubicBezTo>
                  <a:cubicBezTo>
                    <a:pt x="6510" y="12748"/>
                    <a:pt x="5995" y="12748"/>
                    <a:pt x="5995" y="12748"/>
                  </a:cubicBezTo>
                  <a:cubicBezTo>
                    <a:pt x="5481" y="12748"/>
                    <a:pt x="5995" y="12748"/>
                    <a:pt x="5481" y="12748"/>
                  </a:cubicBezTo>
                  <a:cubicBezTo>
                    <a:pt x="5481" y="13102"/>
                    <a:pt x="4967" y="13456"/>
                    <a:pt x="4967" y="13810"/>
                  </a:cubicBezTo>
                  <a:cubicBezTo>
                    <a:pt x="4967" y="13810"/>
                    <a:pt x="4967" y="13810"/>
                    <a:pt x="5481" y="13810"/>
                  </a:cubicBezTo>
                  <a:cubicBezTo>
                    <a:pt x="5481" y="14164"/>
                    <a:pt x="4967" y="14164"/>
                    <a:pt x="4967" y="14518"/>
                  </a:cubicBezTo>
                  <a:cubicBezTo>
                    <a:pt x="4967" y="14518"/>
                    <a:pt x="4967" y="14872"/>
                    <a:pt x="4453" y="14872"/>
                  </a:cubicBezTo>
                  <a:cubicBezTo>
                    <a:pt x="4453" y="14872"/>
                    <a:pt x="4453" y="14872"/>
                    <a:pt x="3938" y="14872"/>
                  </a:cubicBezTo>
                  <a:cubicBezTo>
                    <a:pt x="3938" y="14872"/>
                    <a:pt x="3938" y="15226"/>
                    <a:pt x="3938" y="15226"/>
                  </a:cubicBezTo>
                  <a:cubicBezTo>
                    <a:pt x="3424" y="15226"/>
                    <a:pt x="2910" y="15580"/>
                    <a:pt x="2395" y="15934"/>
                  </a:cubicBezTo>
                  <a:cubicBezTo>
                    <a:pt x="2910" y="15934"/>
                    <a:pt x="3424" y="15934"/>
                    <a:pt x="3424" y="15580"/>
                  </a:cubicBezTo>
                  <a:cubicBezTo>
                    <a:pt x="3938" y="15580"/>
                    <a:pt x="3938" y="15580"/>
                    <a:pt x="4453" y="15226"/>
                  </a:cubicBezTo>
                  <a:cubicBezTo>
                    <a:pt x="4453" y="15226"/>
                    <a:pt x="4453" y="15226"/>
                    <a:pt x="4453" y="15226"/>
                  </a:cubicBezTo>
                  <a:cubicBezTo>
                    <a:pt x="4453" y="15226"/>
                    <a:pt x="4453" y="15226"/>
                    <a:pt x="4967" y="15580"/>
                  </a:cubicBezTo>
                  <a:cubicBezTo>
                    <a:pt x="4967" y="15580"/>
                    <a:pt x="5481" y="15580"/>
                    <a:pt x="5995" y="15226"/>
                  </a:cubicBezTo>
                  <a:cubicBezTo>
                    <a:pt x="5481" y="15580"/>
                    <a:pt x="5481" y="15580"/>
                    <a:pt x="5481" y="15580"/>
                  </a:cubicBezTo>
                  <a:cubicBezTo>
                    <a:pt x="5481" y="15580"/>
                    <a:pt x="6510" y="15580"/>
                    <a:pt x="6510" y="15226"/>
                  </a:cubicBezTo>
                  <a:cubicBezTo>
                    <a:pt x="7024" y="15226"/>
                    <a:pt x="7024" y="14872"/>
                    <a:pt x="7538" y="14518"/>
                  </a:cubicBezTo>
                  <a:cubicBezTo>
                    <a:pt x="7024" y="15226"/>
                    <a:pt x="7538" y="15226"/>
                    <a:pt x="8053" y="15226"/>
                  </a:cubicBezTo>
                  <a:cubicBezTo>
                    <a:pt x="7024" y="15226"/>
                    <a:pt x="6510" y="15580"/>
                    <a:pt x="5995" y="15580"/>
                  </a:cubicBezTo>
                  <a:cubicBezTo>
                    <a:pt x="5481" y="15580"/>
                    <a:pt x="4967" y="15934"/>
                    <a:pt x="4967" y="15934"/>
                  </a:cubicBezTo>
                  <a:cubicBezTo>
                    <a:pt x="4967" y="15934"/>
                    <a:pt x="4453" y="15580"/>
                    <a:pt x="4453" y="15580"/>
                  </a:cubicBezTo>
                  <a:cubicBezTo>
                    <a:pt x="3938" y="15934"/>
                    <a:pt x="3938" y="15934"/>
                    <a:pt x="3938" y="16289"/>
                  </a:cubicBezTo>
                  <a:cubicBezTo>
                    <a:pt x="3938" y="16289"/>
                    <a:pt x="3938" y="16289"/>
                    <a:pt x="3938" y="16289"/>
                  </a:cubicBezTo>
                  <a:cubicBezTo>
                    <a:pt x="3938" y="16289"/>
                    <a:pt x="2910" y="16643"/>
                    <a:pt x="2395" y="16643"/>
                  </a:cubicBezTo>
                  <a:cubicBezTo>
                    <a:pt x="2395" y="16643"/>
                    <a:pt x="2910" y="16643"/>
                    <a:pt x="2910" y="16643"/>
                  </a:cubicBezTo>
                  <a:cubicBezTo>
                    <a:pt x="3424" y="16997"/>
                    <a:pt x="2910" y="16997"/>
                    <a:pt x="3424" y="16997"/>
                  </a:cubicBezTo>
                  <a:cubicBezTo>
                    <a:pt x="2910" y="16997"/>
                    <a:pt x="2910" y="17351"/>
                    <a:pt x="2910" y="17351"/>
                  </a:cubicBezTo>
                  <a:cubicBezTo>
                    <a:pt x="2910" y="17351"/>
                    <a:pt x="2910" y="17351"/>
                    <a:pt x="2910" y="17351"/>
                  </a:cubicBezTo>
                  <a:cubicBezTo>
                    <a:pt x="2910" y="17351"/>
                    <a:pt x="2910" y="17351"/>
                    <a:pt x="2910" y="17351"/>
                  </a:cubicBezTo>
                  <a:cubicBezTo>
                    <a:pt x="2910" y="17351"/>
                    <a:pt x="3424" y="17351"/>
                    <a:pt x="3424" y="17351"/>
                  </a:cubicBezTo>
                  <a:cubicBezTo>
                    <a:pt x="3424" y="17351"/>
                    <a:pt x="3424" y="17351"/>
                    <a:pt x="3424" y="17351"/>
                  </a:cubicBezTo>
                  <a:cubicBezTo>
                    <a:pt x="3424" y="17351"/>
                    <a:pt x="3424" y="17351"/>
                    <a:pt x="3424" y="17351"/>
                  </a:cubicBezTo>
                  <a:cubicBezTo>
                    <a:pt x="2910" y="17705"/>
                    <a:pt x="2910" y="17705"/>
                    <a:pt x="2395" y="17351"/>
                  </a:cubicBezTo>
                  <a:cubicBezTo>
                    <a:pt x="2395" y="17351"/>
                    <a:pt x="2395" y="16997"/>
                    <a:pt x="1881" y="16997"/>
                  </a:cubicBezTo>
                  <a:cubicBezTo>
                    <a:pt x="2395" y="17351"/>
                    <a:pt x="1881" y="17705"/>
                    <a:pt x="1367" y="17705"/>
                  </a:cubicBezTo>
                  <a:cubicBezTo>
                    <a:pt x="1881" y="16997"/>
                    <a:pt x="853" y="17351"/>
                    <a:pt x="853" y="17705"/>
                  </a:cubicBezTo>
                  <a:cubicBezTo>
                    <a:pt x="338" y="17705"/>
                    <a:pt x="338" y="18059"/>
                    <a:pt x="338" y="17705"/>
                  </a:cubicBezTo>
                  <a:cubicBezTo>
                    <a:pt x="-176" y="17705"/>
                    <a:pt x="-176" y="18413"/>
                    <a:pt x="853" y="18059"/>
                  </a:cubicBezTo>
                  <a:cubicBezTo>
                    <a:pt x="338" y="18059"/>
                    <a:pt x="853" y="18059"/>
                    <a:pt x="338" y="18059"/>
                  </a:cubicBezTo>
                  <a:cubicBezTo>
                    <a:pt x="853" y="18059"/>
                    <a:pt x="853" y="18059"/>
                    <a:pt x="853" y="18059"/>
                  </a:cubicBezTo>
                  <a:cubicBezTo>
                    <a:pt x="853" y="18059"/>
                    <a:pt x="853" y="18059"/>
                    <a:pt x="853" y="18059"/>
                  </a:cubicBezTo>
                  <a:cubicBezTo>
                    <a:pt x="1367" y="18059"/>
                    <a:pt x="1367" y="18059"/>
                    <a:pt x="1367" y="18059"/>
                  </a:cubicBezTo>
                  <a:cubicBezTo>
                    <a:pt x="1881" y="18059"/>
                    <a:pt x="2395" y="18059"/>
                    <a:pt x="2395" y="18059"/>
                  </a:cubicBezTo>
                  <a:cubicBezTo>
                    <a:pt x="2395" y="18059"/>
                    <a:pt x="2395" y="18059"/>
                    <a:pt x="2395" y="18059"/>
                  </a:cubicBezTo>
                  <a:cubicBezTo>
                    <a:pt x="2910" y="18059"/>
                    <a:pt x="3424" y="18059"/>
                    <a:pt x="3424" y="18059"/>
                  </a:cubicBezTo>
                  <a:cubicBezTo>
                    <a:pt x="3424" y="18059"/>
                    <a:pt x="3424" y="18059"/>
                    <a:pt x="3424" y="18059"/>
                  </a:cubicBezTo>
                  <a:cubicBezTo>
                    <a:pt x="3424" y="18059"/>
                    <a:pt x="3424" y="18059"/>
                    <a:pt x="3424" y="18059"/>
                  </a:cubicBezTo>
                  <a:cubicBezTo>
                    <a:pt x="3424" y="18059"/>
                    <a:pt x="2910" y="18059"/>
                    <a:pt x="2910" y="18059"/>
                  </a:cubicBezTo>
                  <a:cubicBezTo>
                    <a:pt x="2910" y="18059"/>
                    <a:pt x="2910" y="18413"/>
                    <a:pt x="2910" y="18413"/>
                  </a:cubicBezTo>
                  <a:cubicBezTo>
                    <a:pt x="2395" y="18413"/>
                    <a:pt x="2395" y="18413"/>
                    <a:pt x="2395" y="18413"/>
                  </a:cubicBezTo>
                  <a:cubicBezTo>
                    <a:pt x="2395" y="18413"/>
                    <a:pt x="1881" y="18767"/>
                    <a:pt x="1881" y="18767"/>
                  </a:cubicBezTo>
                  <a:cubicBezTo>
                    <a:pt x="1367" y="18767"/>
                    <a:pt x="1367" y="18767"/>
                    <a:pt x="853" y="19121"/>
                  </a:cubicBezTo>
                  <a:cubicBezTo>
                    <a:pt x="1367" y="19121"/>
                    <a:pt x="853" y="19475"/>
                    <a:pt x="338" y="19475"/>
                  </a:cubicBezTo>
                  <a:cubicBezTo>
                    <a:pt x="338" y="19475"/>
                    <a:pt x="338" y="19475"/>
                    <a:pt x="338" y="19475"/>
                  </a:cubicBezTo>
                  <a:cubicBezTo>
                    <a:pt x="338" y="19475"/>
                    <a:pt x="338" y="19475"/>
                    <a:pt x="338" y="19475"/>
                  </a:cubicBezTo>
                  <a:cubicBezTo>
                    <a:pt x="853" y="19475"/>
                    <a:pt x="853" y="19830"/>
                    <a:pt x="853" y="19830"/>
                  </a:cubicBezTo>
                  <a:cubicBezTo>
                    <a:pt x="853" y="19830"/>
                    <a:pt x="1367" y="19475"/>
                    <a:pt x="1367" y="19475"/>
                  </a:cubicBezTo>
                  <a:cubicBezTo>
                    <a:pt x="1367" y="19830"/>
                    <a:pt x="1367" y="19830"/>
                    <a:pt x="1367" y="19830"/>
                  </a:cubicBezTo>
                  <a:cubicBezTo>
                    <a:pt x="1367" y="20184"/>
                    <a:pt x="1881" y="20184"/>
                    <a:pt x="1881" y="20184"/>
                  </a:cubicBezTo>
                  <a:cubicBezTo>
                    <a:pt x="1881" y="19830"/>
                    <a:pt x="2395" y="19830"/>
                    <a:pt x="2910" y="19830"/>
                  </a:cubicBezTo>
                  <a:cubicBezTo>
                    <a:pt x="2910" y="19830"/>
                    <a:pt x="2910" y="19830"/>
                    <a:pt x="2910" y="19830"/>
                  </a:cubicBezTo>
                  <a:cubicBezTo>
                    <a:pt x="2910" y="19830"/>
                    <a:pt x="2910" y="19830"/>
                    <a:pt x="2910" y="19830"/>
                  </a:cubicBezTo>
                  <a:cubicBezTo>
                    <a:pt x="3424" y="19830"/>
                    <a:pt x="3938" y="19475"/>
                    <a:pt x="4453" y="19475"/>
                  </a:cubicBezTo>
                  <a:cubicBezTo>
                    <a:pt x="4453" y="19475"/>
                    <a:pt x="2910" y="19830"/>
                    <a:pt x="3424" y="20184"/>
                  </a:cubicBezTo>
                  <a:cubicBezTo>
                    <a:pt x="3424" y="19830"/>
                    <a:pt x="2910" y="20184"/>
                    <a:pt x="2910" y="19830"/>
                  </a:cubicBezTo>
                  <a:cubicBezTo>
                    <a:pt x="2910" y="20184"/>
                    <a:pt x="2910" y="20184"/>
                    <a:pt x="2910" y="20184"/>
                  </a:cubicBezTo>
                  <a:cubicBezTo>
                    <a:pt x="2910" y="20184"/>
                    <a:pt x="2910" y="20184"/>
                    <a:pt x="2910" y="20184"/>
                  </a:cubicBezTo>
                  <a:cubicBezTo>
                    <a:pt x="2910" y="20184"/>
                    <a:pt x="2395" y="20184"/>
                    <a:pt x="2395" y="20184"/>
                  </a:cubicBezTo>
                  <a:cubicBezTo>
                    <a:pt x="2395" y="20184"/>
                    <a:pt x="2395" y="20184"/>
                    <a:pt x="2395" y="20184"/>
                  </a:cubicBezTo>
                  <a:cubicBezTo>
                    <a:pt x="2395" y="20538"/>
                    <a:pt x="1881" y="20538"/>
                    <a:pt x="1881" y="20538"/>
                  </a:cubicBezTo>
                  <a:cubicBezTo>
                    <a:pt x="2395" y="20538"/>
                    <a:pt x="1367" y="20892"/>
                    <a:pt x="1367" y="20892"/>
                  </a:cubicBezTo>
                  <a:cubicBezTo>
                    <a:pt x="1881" y="20892"/>
                    <a:pt x="1881" y="20892"/>
                    <a:pt x="2395" y="20892"/>
                  </a:cubicBezTo>
                  <a:cubicBezTo>
                    <a:pt x="2395" y="20892"/>
                    <a:pt x="2395" y="20892"/>
                    <a:pt x="2910" y="20538"/>
                  </a:cubicBezTo>
                  <a:cubicBezTo>
                    <a:pt x="2910" y="20538"/>
                    <a:pt x="3424" y="20538"/>
                    <a:pt x="3938" y="20538"/>
                  </a:cubicBezTo>
                  <a:cubicBezTo>
                    <a:pt x="3938" y="20538"/>
                    <a:pt x="4453" y="20184"/>
                    <a:pt x="4453" y="20184"/>
                  </a:cubicBezTo>
                  <a:cubicBezTo>
                    <a:pt x="4453" y="20184"/>
                    <a:pt x="4453" y="20184"/>
                    <a:pt x="4453" y="20184"/>
                  </a:cubicBezTo>
                  <a:cubicBezTo>
                    <a:pt x="4453" y="20184"/>
                    <a:pt x="4967" y="20184"/>
                    <a:pt x="4967" y="20538"/>
                  </a:cubicBezTo>
                  <a:cubicBezTo>
                    <a:pt x="4453" y="20538"/>
                    <a:pt x="4453" y="20538"/>
                    <a:pt x="3938" y="20892"/>
                  </a:cubicBezTo>
                  <a:cubicBezTo>
                    <a:pt x="3424" y="20892"/>
                    <a:pt x="3424" y="21246"/>
                    <a:pt x="2910" y="21246"/>
                  </a:cubicBezTo>
                  <a:cubicBezTo>
                    <a:pt x="3424" y="21246"/>
                    <a:pt x="3938" y="20892"/>
                    <a:pt x="4453" y="20892"/>
                  </a:cubicBezTo>
                  <a:cubicBezTo>
                    <a:pt x="3938" y="21246"/>
                    <a:pt x="2910" y="21246"/>
                    <a:pt x="3424" y="21600"/>
                  </a:cubicBezTo>
                  <a:cubicBezTo>
                    <a:pt x="3424" y="21600"/>
                    <a:pt x="3424" y="21600"/>
                    <a:pt x="3424" y="21600"/>
                  </a:cubicBezTo>
                  <a:cubicBezTo>
                    <a:pt x="3424" y="21600"/>
                    <a:pt x="3424" y="21600"/>
                    <a:pt x="3424" y="21600"/>
                  </a:cubicBezTo>
                  <a:cubicBezTo>
                    <a:pt x="3424" y="21600"/>
                    <a:pt x="3424" y="21600"/>
                    <a:pt x="3938" y="21600"/>
                  </a:cubicBezTo>
                  <a:cubicBezTo>
                    <a:pt x="3938" y="21600"/>
                    <a:pt x="3938" y="21246"/>
                    <a:pt x="3938" y="21246"/>
                  </a:cubicBezTo>
                  <a:cubicBezTo>
                    <a:pt x="3938" y="21600"/>
                    <a:pt x="4453" y="21246"/>
                    <a:pt x="4967" y="21246"/>
                  </a:cubicBezTo>
                  <a:cubicBezTo>
                    <a:pt x="4967" y="20892"/>
                    <a:pt x="4967" y="21246"/>
                    <a:pt x="4967" y="21600"/>
                  </a:cubicBezTo>
                  <a:cubicBezTo>
                    <a:pt x="5481" y="21246"/>
                    <a:pt x="5481" y="21246"/>
                    <a:pt x="5481" y="21246"/>
                  </a:cubicBezTo>
                  <a:cubicBezTo>
                    <a:pt x="5481" y="21246"/>
                    <a:pt x="5481" y="21246"/>
                    <a:pt x="5481" y="21246"/>
                  </a:cubicBezTo>
                  <a:cubicBezTo>
                    <a:pt x="5481" y="21246"/>
                    <a:pt x="5481" y="21246"/>
                    <a:pt x="5481" y="21600"/>
                  </a:cubicBezTo>
                  <a:cubicBezTo>
                    <a:pt x="5481" y="21600"/>
                    <a:pt x="5481" y="21600"/>
                    <a:pt x="5481" y="21600"/>
                  </a:cubicBezTo>
                  <a:cubicBezTo>
                    <a:pt x="5481" y="21600"/>
                    <a:pt x="5481" y="21600"/>
                    <a:pt x="5481" y="21600"/>
                  </a:cubicBezTo>
                  <a:cubicBezTo>
                    <a:pt x="5481" y="21600"/>
                    <a:pt x="5481" y="21600"/>
                    <a:pt x="5995" y="21246"/>
                  </a:cubicBezTo>
                  <a:cubicBezTo>
                    <a:pt x="5995" y="21600"/>
                    <a:pt x="5995" y="21600"/>
                    <a:pt x="5995" y="21246"/>
                  </a:cubicBezTo>
                  <a:cubicBezTo>
                    <a:pt x="6510" y="21246"/>
                    <a:pt x="6510" y="21246"/>
                    <a:pt x="6510" y="21246"/>
                  </a:cubicBezTo>
                  <a:cubicBezTo>
                    <a:pt x="7024" y="21246"/>
                    <a:pt x="7024" y="20892"/>
                    <a:pt x="7538" y="21246"/>
                  </a:cubicBezTo>
                  <a:cubicBezTo>
                    <a:pt x="7538" y="21246"/>
                    <a:pt x="7538" y="20892"/>
                    <a:pt x="8053" y="20892"/>
                  </a:cubicBezTo>
                  <a:cubicBezTo>
                    <a:pt x="8053" y="20892"/>
                    <a:pt x="8053" y="20892"/>
                    <a:pt x="8567" y="20892"/>
                  </a:cubicBezTo>
                  <a:cubicBezTo>
                    <a:pt x="8567" y="20892"/>
                    <a:pt x="8567" y="20892"/>
                    <a:pt x="8567" y="20892"/>
                  </a:cubicBezTo>
                  <a:cubicBezTo>
                    <a:pt x="8567" y="20892"/>
                    <a:pt x="8567" y="20892"/>
                    <a:pt x="8567" y="20892"/>
                  </a:cubicBezTo>
                  <a:cubicBezTo>
                    <a:pt x="8567" y="20892"/>
                    <a:pt x="8567" y="20892"/>
                    <a:pt x="8567" y="20892"/>
                  </a:cubicBezTo>
                  <a:cubicBezTo>
                    <a:pt x="8567" y="20892"/>
                    <a:pt x="8567" y="20892"/>
                    <a:pt x="8053" y="20538"/>
                  </a:cubicBezTo>
                  <a:cubicBezTo>
                    <a:pt x="8567" y="20538"/>
                    <a:pt x="9081" y="20538"/>
                    <a:pt x="9081" y="20892"/>
                  </a:cubicBezTo>
                  <a:cubicBezTo>
                    <a:pt x="9081" y="20538"/>
                    <a:pt x="9595" y="20538"/>
                    <a:pt x="9595" y="20538"/>
                  </a:cubicBezTo>
                  <a:cubicBezTo>
                    <a:pt x="9081" y="20538"/>
                    <a:pt x="9081" y="20538"/>
                    <a:pt x="9081" y="20184"/>
                  </a:cubicBezTo>
                  <a:cubicBezTo>
                    <a:pt x="9595" y="20184"/>
                    <a:pt x="9595" y="20538"/>
                    <a:pt x="9595" y="20538"/>
                  </a:cubicBezTo>
                  <a:cubicBezTo>
                    <a:pt x="9595" y="20538"/>
                    <a:pt x="9595" y="20538"/>
                    <a:pt x="9595" y="20184"/>
                  </a:cubicBezTo>
                  <a:cubicBezTo>
                    <a:pt x="9595" y="20538"/>
                    <a:pt x="9595" y="20184"/>
                    <a:pt x="9595" y="20538"/>
                  </a:cubicBezTo>
                  <a:cubicBezTo>
                    <a:pt x="10110" y="20184"/>
                    <a:pt x="10110" y="20184"/>
                    <a:pt x="10624" y="19830"/>
                  </a:cubicBezTo>
                  <a:cubicBezTo>
                    <a:pt x="10624" y="19830"/>
                    <a:pt x="10624" y="19830"/>
                    <a:pt x="10110" y="19830"/>
                  </a:cubicBezTo>
                  <a:cubicBezTo>
                    <a:pt x="10624" y="19830"/>
                    <a:pt x="10624" y="19830"/>
                    <a:pt x="10624" y="19830"/>
                  </a:cubicBezTo>
                  <a:cubicBezTo>
                    <a:pt x="10624" y="19830"/>
                    <a:pt x="10624" y="19830"/>
                    <a:pt x="10624" y="19830"/>
                  </a:cubicBezTo>
                  <a:cubicBezTo>
                    <a:pt x="10624" y="19830"/>
                    <a:pt x="10110" y="19830"/>
                    <a:pt x="10110" y="19830"/>
                  </a:cubicBezTo>
                  <a:cubicBezTo>
                    <a:pt x="10624" y="19475"/>
                    <a:pt x="10110" y="19475"/>
                    <a:pt x="9595" y="19475"/>
                  </a:cubicBezTo>
                  <a:cubicBezTo>
                    <a:pt x="10110" y="19121"/>
                    <a:pt x="10624" y="19475"/>
                    <a:pt x="11138" y="19475"/>
                  </a:cubicBezTo>
                  <a:cubicBezTo>
                    <a:pt x="11138" y="19475"/>
                    <a:pt x="11138" y="19475"/>
                    <a:pt x="11138" y="19475"/>
                  </a:cubicBezTo>
                  <a:cubicBezTo>
                    <a:pt x="11138" y="19475"/>
                    <a:pt x="11138" y="19475"/>
                    <a:pt x="11138" y="19475"/>
                  </a:cubicBezTo>
                  <a:cubicBezTo>
                    <a:pt x="11138" y="19475"/>
                    <a:pt x="10624" y="19830"/>
                    <a:pt x="10624" y="19830"/>
                  </a:cubicBezTo>
                  <a:cubicBezTo>
                    <a:pt x="10624" y="19830"/>
                    <a:pt x="11653" y="19830"/>
                    <a:pt x="11653" y="19830"/>
                  </a:cubicBezTo>
                  <a:cubicBezTo>
                    <a:pt x="11653" y="19475"/>
                    <a:pt x="12167" y="19475"/>
                    <a:pt x="12167" y="19475"/>
                  </a:cubicBezTo>
                  <a:cubicBezTo>
                    <a:pt x="12167" y="19475"/>
                    <a:pt x="12167" y="19475"/>
                    <a:pt x="12167" y="19121"/>
                  </a:cubicBezTo>
                  <a:cubicBezTo>
                    <a:pt x="12681" y="19121"/>
                    <a:pt x="12681" y="19121"/>
                    <a:pt x="12681" y="18767"/>
                  </a:cubicBezTo>
                  <a:cubicBezTo>
                    <a:pt x="12681" y="19121"/>
                    <a:pt x="13195" y="19121"/>
                    <a:pt x="13195" y="19121"/>
                  </a:cubicBezTo>
                  <a:cubicBezTo>
                    <a:pt x="13195" y="19121"/>
                    <a:pt x="13195" y="19121"/>
                    <a:pt x="13195" y="18767"/>
                  </a:cubicBezTo>
                  <a:cubicBezTo>
                    <a:pt x="13195" y="18767"/>
                    <a:pt x="13710" y="19121"/>
                    <a:pt x="13710" y="18767"/>
                  </a:cubicBezTo>
                  <a:cubicBezTo>
                    <a:pt x="13710" y="18767"/>
                    <a:pt x="14224" y="18059"/>
                    <a:pt x="13710" y="18413"/>
                  </a:cubicBezTo>
                  <a:cubicBezTo>
                    <a:pt x="13710" y="18413"/>
                    <a:pt x="13710" y="18413"/>
                    <a:pt x="13710" y="18413"/>
                  </a:cubicBezTo>
                  <a:cubicBezTo>
                    <a:pt x="13710" y="18413"/>
                    <a:pt x="14224" y="18413"/>
                    <a:pt x="14224" y="18413"/>
                  </a:cubicBezTo>
                  <a:cubicBezTo>
                    <a:pt x="14224" y="18413"/>
                    <a:pt x="14224" y="18059"/>
                    <a:pt x="14224" y="18059"/>
                  </a:cubicBezTo>
                  <a:cubicBezTo>
                    <a:pt x="14738" y="18059"/>
                    <a:pt x="15253" y="18059"/>
                    <a:pt x="15767" y="18059"/>
                  </a:cubicBezTo>
                  <a:cubicBezTo>
                    <a:pt x="15767" y="18059"/>
                    <a:pt x="15767" y="18059"/>
                    <a:pt x="16281" y="18059"/>
                  </a:cubicBezTo>
                  <a:cubicBezTo>
                    <a:pt x="16281" y="18059"/>
                    <a:pt x="16281" y="18059"/>
                    <a:pt x="16281" y="18059"/>
                  </a:cubicBezTo>
                  <a:cubicBezTo>
                    <a:pt x="16281" y="18059"/>
                    <a:pt x="16281" y="18059"/>
                    <a:pt x="16281" y="18059"/>
                  </a:cubicBezTo>
                  <a:cubicBezTo>
                    <a:pt x="16281" y="18059"/>
                    <a:pt x="16281" y="18059"/>
                    <a:pt x="16281" y="18059"/>
                  </a:cubicBezTo>
                  <a:cubicBezTo>
                    <a:pt x="16281" y="18059"/>
                    <a:pt x="16795" y="18059"/>
                    <a:pt x="16795" y="17705"/>
                  </a:cubicBezTo>
                  <a:cubicBezTo>
                    <a:pt x="16795" y="17705"/>
                    <a:pt x="16795" y="17351"/>
                    <a:pt x="16795" y="17351"/>
                  </a:cubicBezTo>
                  <a:cubicBezTo>
                    <a:pt x="16795" y="17705"/>
                    <a:pt x="17310" y="17705"/>
                    <a:pt x="16795" y="18059"/>
                  </a:cubicBezTo>
                  <a:cubicBezTo>
                    <a:pt x="16795" y="18059"/>
                    <a:pt x="16795" y="18059"/>
                    <a:pt x="16795" y="18059"/>
                  </a:cubicBezTo>
                  <a:cubicBezTo>
                    <a:pt x="17310" y="18059"/>
                    <a:pt x="17310" y="18059"/>
                    <a:pt x="17310" y="17705"/>
                  </a:cubicBezTo>
                  <a:cubicBezTo>
                    <a:pt x="17310" y="17705"/>
                    <a:pt x="17310" y="17705"/>
                    <a:pt x="17310" y="17705"/>
                  </a:cubicBezTo>
                  <a:cubicBezTo>
                    <a:pt x="17310" y="17705"/>
                    <a:pt x="17310" y="17705"/>
                    <a:pt x="17310" y="17705"/>
                  </a:cubicBezTo>
                  <a:cubicBezTo>
                    <a:pt x="17310" y="17705"/>
                    <a:pt x="17310" y="17705"/>
                    <a:pt x="17310" y="17705"/>
                  </a:cubicBezTo>
                  <a:cubicBezTo>
                    <a:pt x="17310" y="17351"/>
                    <a:pt x="17310" y="17705"/>
                    <a:pt x="17824" y="17351"/>
                  </a:cubicBezTo>
                  <a:cubicBezTo>
                    <a:pt x="17824" y="17351"/>
                    <a:pt x="17824" y="17705"/>
                    <a:pt x="17310" y="17705"/>
                  </a:cubicBezTo>
                  <a:cubicBezTo>
                    <a:pt x="17824" y="17705"/>
                    <a:pt x="18338" y="17705"/>
                    <a:pt x="18338" y="17705"/>
                  </a:cubicBezTo>
                  <a:cubicBezTo>
                    <a:pt x="18853" y="17705"/>
                    <a:pt x="18853" y="17705"/>
                    <a:pt x="19367" y="17705"/>
                  </a:cubicBezTo>
                  <a:cubicBezTo>
                    <a:pt x="19367" y="17705"/>
                    <a:pt x="19367" y="17705"/>
                    <a:pt x="19367" y="17705"/>
                  </a:cubicBezTo>
                  <a:cubicBezTo>
                    <a:pt x="19367" y="17705"/>
                    <a:pt x="19367" y="17705"/>
                    <a:pt x="19367" y="17705"/>
                  </a:cubicBezTo>
                  <a:cubicBezTo>
                    <a:pt x="19367" y="18059"/>
                    <a:pt x="19881" y="17705"/>
                    <a:pt x="19881" y="17705"/>
                  </a:cubicBezTo>
                  <a:cubicBezTo>
                    <a:pt x="19881" y="17351"/>
                    <a:pt x="19367" y="17351"/>
                    <a:pt x="19367" y="16997"/>
                  </a:cubicBezTo>
                  <a:cubicBezTo>
                    <a:pt x="19367" y="16997"/>
                    <a:pt x="19367" y="17351"/>
                    <a:pt x="19367" y="17351"/>
                  </a:cubicBezTo>
                  <a:cubicBezTo>
                    <a:pt x="19367" y="16997"/>
                    <a:pt x="18853" y="16997"/>
                    <a:pt x="19367" y="16643"/>
                  </a:cubicBezTo>
                  <a:cubicBezTo>
                    <a:pt x="18853" y="16997"/>
                    <a:pt x="19367" y="16997"/>
                    <a:pt x="19367" y="16997"/>
                  </a:cubicBezTo>
                  <a:cubicBezTo>
                    <a:pt x="19881" y="16643"/>
                    <a:pt x="19881" y="16289"/>
                    <a:pt x="20395" y="15934"/>
                  </a:cubicBezTo>
                  <a:cubicBezTo>
                    <a:pt x="20395" y="15934"/>
                    <a:pt x="20395" y="15580"/>
                    <a:pt x="20395" y="15226"/>
                  </a:cubicBezTo>
                  <a:cubicBezTo>
                    <a:pt x="20910" y="14518"/>
                    <a:pt x="20910" y="14164"/>
                    <a:pt x="21424" y="1381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01" name="Shape 792">
              <a:extLst>
                <a:ext uri="{FF2B5EF4-FFF2-40B4-BE49-F238E27FC236}">
                  <a16:creationId xmlns:a16="http://schemas.microsoft.com/office/drawing/2014/main" id="{493DEF9E-F4E2-4D24-AC3E-6D1BE51C3F1C}"/>
                </a:ext>
              </a:extLst>
            </p:cNvPr>
            <p:cNvSpPr/>
            <p:nvPr/>
          </p:nvSpPr>
          <p:spPr>
            <a:xfrm>
              <a:off x="-1" y="2227016"/>
              <a:ext cx="1659290" cy="1104966"/>
            </a:xfrm>
            <a:custGeom>
              <a:avLst/>
              <a:gdLst/>
              <a:ahLst/>
              <a:cxnLst>
                <a:cxn ang="0">
                  <a:pos x="wd2" y="hd2"/>
                </a:cxn>
                <a:cxn ang="5400000">
                  <a:pos x="wd2" y="hd2"/>
                </a:cxn>
                <a:cxn ang="10800000">
                  <a:pos x="wd2" y="hd2"/>
                </a:cxn>
                <a:cxn ang="16200000">
                  <a:pos x="wd2" y="hd2"/>
                </a:cxn>
              </a:cxnLst>
              <a:rect l="0" t="0" r="r" b="b"/>
              <a:pathLst>
                <a:path w="21367" h="21600" extrusionOk="0">
                  <a:moveTo>
                    <a:pt x="13095" y="19694"/>
                  </a:moveTo>
                  <a:cubicBezTo>
                    <a:pt x="13095" y="19694"/>
                    <a:pt x="13095" y="19694"/>
                    <a:pt x="13095" y="19694"/>
                  </a:cubicBezTo>
                  <a:cubicBezTo>
                    <a:pt x="13095" y="19694"/>
                    <a:pt x="13095" y="19694"/>
                    <a:pt x="13095" y="20012"/>
                  </a:cubicBezTo>
                  <a:cubicBezTo>
                    <a:pt x="13095" y="19694"/>
                    <a:pt x="13095" y="19694"/>
                    <a:pt x="13095" y="19694"/>
                  </a:cubicBezTo>
                  <a:close/>
                  <a:moveTo>
                    <a:pt x="21273" y="10165"/>
                  </a:moveTo>
                  <a:cubicBezTo>
                    <a:pt x="21273" y="10165"/>
                    <a:pt x="21273" y="9847"/>
                    <a:pt x="21273" y="9847"/>
                  </a:cubicBezTo>
                  <a:cubicBezTo>
                    <a:pt x="21273" y="9847"/>
                    <a:pt x="21273" y="10165"/>
                    <a:pt x="21064" y="10165"/>
                  </a:cubicBezTo>
                  <a:cubicBezTo>
                    <a:pt x="21064" y="10165"/>
                    <a:pt x="21064" y="10165"/>
                    <a:pt x="21064" y="10165"/>
                  </a:cubicBezTo>
                  <a:cubicBezTo>
                    <a:pt x="21064" y="9847"/>
                    <a:pt x="21064" y="9847"/>
                    <a:pt x="20854" y="9847"/>
                  </a:cubicBezTo>
                  <a:cubicBezTo>
                    <a:pt x="20854" y="9847"/>
                    <a:pt x="21273" y="9847"/>
                    <a:pt x="21064" y="9529"/>
                  </a:cubicBezTo>
                  <a:cubicBezTo>
                    <a:pt x="20854" y="9212"/>
                    <a:pt x="20434" y="9847"/>
                    <a:pt x="20434" y="9529"/>
                  </a:cubicBezTo>
                  <a:cubicBezTo>
                    <a:pt x="20434" y="9529"/>
                    <a:pt x="21273" y="9529"/>
                    <a:pt x="21273" y="8894"/>
                  </a:cubicBezTo>
                  <a:cubicBezTo>
                    <a:pt x="21064" y="8576"/>
                    <a:pt x="20644" y="9212"/>
                    <a:pt x="20434" y="8894"/>
                  </a:cubicBezTo>
                  <a:cubicBezTo>
                    <a:pt x="20434" y="8894"/>
                    <a:pt x="20854" y="8894"/>
                    <a:pt x="20854" y="8894"/>
                  </a:cubicBezTo>
                  <a:cubicBezTo>
                    <a:pt x="21064" y="8576"/>
                    <a:pt x="20854" y="8576"/>
                    <a:pt x="20644" y="8259"/>
                  </a:cubicBezTo>
                  <a:cubicBezTo>
                    <a:pt x="20854" y="8259"/>
                    <a:pt x="21064" y="8576"/>
                    <a:pt x="21064" y="8259"/>
                  </a:cubicBezTo>
                  <a:cubicBezTo>
                    <a:pt x="21064" y="7941"/>
                    <a:pt x="21064" y="7941"/>
                    <a:pt x="21064" y="7624"/>
                  </a:cubicBezTo>
                  <a:cubicBezTo>
                    <a:pt x="21273" y="7306"/>
                    <a:pt x="21064" y="7306"/>
                    <a:pt x="21064" y="7306"/>
                  </a:cubicBezTo>
                  <a:cubicBezTo>
                    <a:pt x="20854" y="6988"/>
                    <a:pt x="21064" y="6988"/>
                    <a:pt x="20854" y="7306"/>
                  </a:cubicBezTo>
                  <a:cubicBezTo>
                    <a:pt x="20644" y="7306"/>
                    <a:pt x="20854" y="6988"/>
                    <a:pt x="20644" y="6988"/>
                  </a:cubicBezTo>
                  <a:cubicBezTo>
                    <a:pt x="20854" y="6671"/>
                    <a:pt x="20644" y="6671"/>
                    <a:pt x="20644" y="6671"/>
                  </a:cubicBezTo>
                  <a:cubicBezTo>
                    <a:pt x="20434" y="6671"/>
                    <a:pt x="20434" y="6671"/>
                    <a:pt x="20225" y="6671"/>
                  </a:cubicBezTo>
                  <a:cubicBezTo>
                    <a:pt x="20225" y="6671"/>
                    <a:pt x="20015" y="6353"/>
                    <a:pt x="20015" y="6353"/>
                  </a:cubicBezTo>
                  <a:cubicBezTo>
                    <a:pt x="20015" y="6353"/>
                    <a:pt x="20015" y="6353"/>
                    <a:pt x="20015" y="6353"/>
                  </a:cubicBezTo>
                  <a:cubicBezTo>
                    <a:pt x="19805" y="6353"/>
                    <a:pt x="19805" y="6353"/>
                    <a:pt x="19805" y="6671"/>
                  </a:cubicBezTo>
                  <a:cubicBezTo>
                    <a:pt x="19596" y="6988"/>
                    <a:pt x="19386" y="7306"/>
                    <a:pt x="19386" y="7306"/>
                  </a:cubicBezTo>
                  <a:cubicBezTo>
                    <a:pt x="19386" y="6988"/>
                    <a:pt x="19596" y="6353"/>
                    <a:pt x="19805" y="6353"/>
                  </a:cubicBezTo>
                  <a:cubicBezTo>
                    <a:pt x="19805" y="6035"/>
                    <a:pt x="19596" y="6035"/>
                    <a:pt x="19805" y="5718"/>
                  </a:cubicBezTo>
                  <a:cubicBezTo>
                    <a:pt x="19805" y="5400"/>
                    <a:pt x="19805" y="5400"/>
                    <a:pt x="19596" y="5400"/>
                  </a:cubicBezTo>
                  <a:cubicBezTo>
                    <a:pt x="19386" y="5400"/>
                    <a:pt x="19176" y="5718"/>
                    <a:pt x="18966" y="5718"/>
                  </a:cubicBezTo>
                  <a:cubicBezTo>
                    <a:pt x="18757" y="5718"/>
                    <a:pt x="18757" y="5718"/>
                    <a:pt x="18966" y="5400"/>
                  </a:cubicBezTo>
                  <a:cubicBezTo>
                    <a:pt x="18757" y="5400"/>
                    <a:pt x="18757" y="5718"/>
                    <a:pt x="18757" y="5718"/>
                  </a:cubicBezTo>
                  <a:cubicBezTo>
                    <a:pt x="18757" y="5400"/>
                    <a:pt x="18757" y="5400"/>
                    <a:pt x="18757" y="5082"/>
                  </a:cubicBezTo>
                  <a:cubicBezTo>
                    <a:pt x="18966" y="5082"/>
                    <a:pt x="19176" y="4765"/>
                    <a:pt x="19176" y="4765"/>
                  </a:cubicBezTo>
                  <a:cubicBezTo>
                    <a:pt x="19176" y="4447"/>
                    <a:pt x="19176" y="4129"/>
                    <a:pt x="19176" y="3812"/>
                  </a:cubicBezTo>
                  <a:cubicBezTo>
                    <a:pt x="19176" y="3494"/>
                    <a:pt x="19176" y="3176"/>
                    <a:pt x="18966" y="3494"/>
                  </a:cubicBezTo>
                  <a:cubicBezTo>
                    <a:pt x="18757" y="3494"/>
                    <a:pt x="18757" y="3494"/>
                    <a:pt x="18547" y="3494"/>
                  </a:cubicBezTo>
                  <a:cubicBezTo>
                    <a:pt x="18547" y="3494"/>
                    <a:pt x="18337" y="3494"/>
                    <a:pt x="18337" y="3494"/>
                  </a:cubicBezTo>
                  <a:cubicBezTo>
                    <a:pt x="18337" y="3494"/>
                    <a:pt x="18337" y="3176"/>
                    <a:pt x="18337" y="3176"/>
                  </a:cubicBezTo>
                  <a:cubicBezTo>
                    <a:pt x="18337" y="3176"/>
                    <a:pt x="18337" y="3176"/>
                    <a:pt x="18128" y="3176"/>
                  </a:cubicBezTo>
                  <a:cubicBezTo>
                    <a:pt x="18128" y="2859"/>
                    <a:pt x="18128" y="2859"/>
                    <a:pt x="18337" y="2859"/>
                  </a:cubicBezTo>
                  <a:cubicBezTo>
                    <a:pt x="18547" y="2541"/>
                    <a:pt x="18757" y="2224"/>
                    <a:pt x="18547" y="1906"/>
                  </a:cubicBezTo>
                  <a:cubicBezTo>
                    <a:pt x="18547" y="1588"/>
                    <a:pt x="19176" y="1588"/>
                    <a:pt x="19386" y="953"/>
                  </a:cubicBezTo>
                  <a:cubicBezTo>
                    <a:pt x="19176" y="953"/>
                    <a:pt x="19176" y="1271"/>
                    <a:pt x="18966" y="1271"/>
                  </a:cubicBezTo>
                  <a:cubicBezTo>
                    <a:pt x="18966" y="1271"/>
                    <a:pt x="18757" y="953"/>
                    <a:pt x="18757" y="953"/>
                  </a:cubicBezTo>
                  <a:cubicBezTo>
                    <a:pt x="18547" y="953"/>
                    <a:pt x="18547" y="1271"/>
                    <a:pt x="18547" y="1271"/>
                  </a:cubicBezTo>
                  <a:cubicBezTo>
                    <a:pt x="18337" y="1588"/>
                    <a:pt x="18337" y="1588"/>
                    <a:pt x="18337" y="1588"/>
                  </a:cubicBezTo>
                  <a:cubicBezTo>
                    <a:pt x="18128" y="1906"/>
                    <a:pt x="18337" y="1906"/>
                    <a:pt x="18128" y="1906"/>
                  </a:cubicBezTo>
                  <a:cubicBezTo>
                    <a:pt x="17918" y="1906"/>
                    <a:pt x="17918" y="1906"/>
                    <a:pt x="17918" y="1906"/>
                  </a:cubicBezTo>
                  <a:cubicBezTo>
                    <a:pt x="17708" y="2224"/>
                    <a:pt x="17708" y="2541"/>
                    <a:pt x="17708" y="2859"/>
                  </a:cubicBezTo>
                  <a:cubicBezTo>
                    <a:pt x="17708" y="2859"/>
                    <a:pt x="17708" y="2859"/>
                    <a:pt x="17708" y="2859"/>
                  </a:cubicBezTo>
                  <a:cubicBezTo>
                    <a:pt x="17708" y="2541"/>
                    <a:pt x="17499" y="2541"/>
                    <a:pt x="17499" y="2224"/>
                  </a:cubicBezTo>
                  <a:cubicBezTo>
                    <a:pt x="17499" y="2224"/>
                    <a:pt x="17289" y="2224"/>
                    <a:pt x="17079" y="2224"/>
                  </a:cubicBezTo>
                  <a:cubicBezTo>
                    <a:pt x="17079" y="2224"/>
                    <a:pt x="17289" y="1588"/>
                    <a:pt x="17079" y="1906"/>
                  </a:cubicBezTo>
                  <a:cubicBezTo>
                    <a:pt x="16869" y="1588"/>
                    <a:pt x="17079" y="1588"/>
                    <a:pt x="17079" y="1271"/>
                  </a:cubicBezTo>
                  <a:cubicBezTo>
                    <a:pt x="17079" y="953"/>
                    <a:pt x="17079" y="953"/>
                    <a:pt x="16869" y="953"/>
                  </a:cubicBezTo>
                  <a:cubicBezTo>
                    <a:pt x="16869" y="953"/>
                    <a:pt x="16869" y="953"/>
                    <a:pt x="16869" y="635"/>
                  </a:cubicBezTo>
                  <a:cubicBezTo>
                    <a:pt x="16869" y="635"/>
                    <a:pt x="16660" y="635"/>
                    <a:pt x="16660" y="635"/>
                  </a:cubicBezTo>
                  <a:cubicBezTo>
                    <a:pt x="16660" y="635"/>
                    <a:pt x="16660" y="318"/>
                    <a:pt x="16660" y="318"/>
                  </a:cubicBezTo>
                  <a:cubicBezTo>
                    <a:pt x="16660" y="318"/>
                    <a:pt x="16660" y="0"/>
                    <a:pt x="16450" y="0"/>
                  </a:cubicBezTo>
                  <a:cubicBezTo>
                    <a:pt x="16450" y="0"/>
                    <a:pt x="16450" y="0"/>
                    <a:pt x="16240" y="0"/>
                  </a:cubicBezTo>
                  <a:cubicBezTo>
                    <a:pt x="16240" y="0"/>
                    <a:pt x="16240" y="0"/>
                    <a:pt x="16031" y="318"/>
                  </a:cubicBezTo>
                  <a:cubicBezTo>
                    <a:pt x="16031" y="318"/>
                    <a:pt x="16031" y="0"/>
                    <a:pt x="16031" y="0"/>
                  </a:cubicBezTo>
                  <a:cubicBezTo>
                    <a:pt x="16031" y="318"/>
                    <a:pt x="16031" y="318"/>
                    <a:pt x="15821" y="318"/>
                  </a:cubicBezTo>
                  <a:cubicBezTo>
                    <a:pt x="15821" y="318"/>
                    <a:pt x="16031" y="318"/>
                    <a:pt x="16031" y="318"/>
                  </a:cubicBezTo>
                  <a:cubicBezTo>
                    <a:pt x="15821" y="0"/>
                    <a:pt x="15611" y="0"/>
                    <a:pt x="15821" y="318"/>
                  </a:cubicBezTo>
                  <a:cubicBezTo>
                    <a:pt x="15611" y="318"/>
                    <a:pt x="15611" y="318"/>
                    <a:pt x="15611" y="0"/>
                  </a:cubicBezTo>
                  <a:cubicBezTo>
                    <a:pt x="15611" y="0"/>
                    <a:pt x="15611" y="318"/>
                    <a:pt x="15611" y="318"/>
                  </a:cubicBezTo>
                  <a:cubicBezTo>
                    <a:pt x="15611" y="318"/>
                    <a:pt x="15611" y="318"/>
                    <a:pt x="15611" y="318"/>
                  </a:cubicBezTo>
                  <a:cubicBezTo>
                    <a:pt x="15401" y="318"/>
                    <a:pt x="15611" y="635"/>
                    <a:pt x="15611" y="953"/>
                  </a:cubicBezTo>
                  <a:cubicBezTo>
                    <a:pt x="15611" y="953"/>
                    <a:pt x="15611" y="953"/>
                    <a:pt x="15611" y="953"/>
                  </a:cubicBezTo>
                  <a:cubicBezTo>
                    <a:pt x="15611" y="1271"/>
                    <a:pt x="15611" y="1588"/>
                    <a:pt x="15821" y="1906"/>
                  </a:cubicBezTo>
                  <a:cubicBezTo>
                    <a:pt x="15821" y="2224"/>
                    <a:pt x="15611" y="2224"/>
                    <a:pt x="15611" y="2224"/>
                  </a:cubicBezTo>
                  <a:cubicBezTo>
                    <a:pt x="15611" y="2541"/>
                    <a:pt x="15611" y="2541"/>
                    <a:pt x="15821" y="2859"/>
                  </a:cubicBezTo>
                  <a:cubicBezTo>
                    <a:pt x="15401" y="2859"/>
                    <a:pt x="15611" y="2541"/>
                    <a:pt x="15401" y="2541"/>
                  </a:cubicBezTo>
                  <a:cubicBezTo>
                    <a:pt x="15401" y="2541"/>
                    <a:pt x="15401" y="2541"/>
                    <a:pt x="15611" y="2541"/>
                  </a:cubicBezTo>
                  <a:cubicBezTo>
                    <a:pt x="15401" y="2541"/>
                    <a:pt x="15401" y="2541"/>
                    <a:pt x="15192" y="2541"/>
                  </a:cubicBezTo>
                  <a:cubicBezTo>
                    <a:pt x="15401" y="2859"/>
                    <a:pt x="15401" y="3176"/>
                    <a:pt x="15401" y="3176"/>
                  </a:cubicBezTo>
                  <a:cubicBezTo>
                    <a:pt x="15192" y="3176"/>
                    <a:pt x="15192" y="2859"/>
                    <a:pt x="15192" y="2859"/>
                  </a:cubicBezTo>
                  <a:cubicBezTo>
                    <a:pt x="15192" y="2859"/>
                    <a:pt x="15192" y="2859"/>
                    <a:pt x="15192" y="3176"/>
                  </a:cubicBezTo>
                  <a:cubicBezTo>
                    <a:pt x="14982" y="3176"/>
                    <a:pt x="14982" y="2859"/>
                    <a:pt x="14982" y="2859"/>
                  </a:cubicBezTo>
                  <a:cubicBezTo>
                    <a:pt x="14982" y="2859"/>
                    <a:pt x="14982" y="2859"/>
                    <a:pt x="15192" y="2859"/>
                  </a:cubicBezTo>
                  <a:cubicBezTo>
                    <a:pt x="14982" y="2859"/>
                    <a:pt x="14772" y="2859"/>
                    <a:pt x="14772" y="2859"/>
                  </a:cubicBezTo>
                  <a:cubicBezTo>
                    <a:pt x="14772" y="2859"/>
                    <a:pt x="14772" y="2859"/>
                    <a:pt x="14772" y="3176"/>
                  </a:cubicBezTo>
                  <a:cubicBezTo>
                    <a:pt x="14772" y="3176"/>
                    <a:pt x="14772" y="2859"/>
                    <a:pt x="14772" y="2859"/>
                  </a:cubicBezTo>
                  <a:cubicBezTo>
                    <a:pt x="14563" y="2224"/>
                    <a:pt x="14563" y="2541"/>
                    <a:pt x="14353" y="2224"/>
                  </a:cubicBezTo>
                  <a:cubicBezTo>
                    <a:pt x="14353" y="2541"/>
                    <a:pt x="14143" y="2541"/>
                    <a:pt x="14143" y="2859"/>
                  </a:cubicBezTo>
                  <a:cubicBezTo>
                    <a:pt x="14143" y="2859"/>
                    <a:pt x="14143" y="2859"/>
                    <a:pt x="14143" y="2859"/>
                  </a:cubicBezTo>
                  <a:cubicBezTo>
                    <a:pt x="14143" y="2859"/>
                    <a:pt x="13933" y="3176"/>
                    <a:pt x="13933" y="3176"/>
                  </a:cubicBezTo>
                  <a:cubicBezTo>
                    <a:pt x="13933" y="3494"/>
                    <a:pt x="13933" y="3812"/>
                    <a:pt x="13724" y="4129"/>
                  </a:cubicBezTo>
                  <a:cubicBezTo>
                    <a:pt x="13724" y="3812"/>
                    <a:pt x="13514" y="3812"/>
                    <a:pt x="13514" y="3812"/>
                  </a:cubicBezTo>
                  <a:cubicBezTo>
                    <a:pt x="13514" y="4129"/>
                    <a:pt x="13514" y="4129"/>
                    <a:pt x="13724" y="3812"/>
                  </a:cubicBezTo>
                  <a:cubicBezTo>
                    <a:pt x="13514" y="4129"/>
                    <a:pt x="13514" y="4129"/>
                    <a:pt x="13514" y="4129"/>
                  </a:cubicBezTo>
                  <a:cubicBezTo>
                    <a:pt x="13514" y="4129"/>
                    <a:pt x="13514" y="4447"/>
                    <a:pt x="13514" y="4447"/>
                  </a:cubicBezTo>
                  <a:cubicBezTo>
                    <a:pt x="13514" y="4129"/>
                    <a:pt x="13304" y="4129"/>
                    <a:pt x="13304" y="3812"/>
                  </a:cubicBezTo>
                  <a:cubicBezTo>
                    <a:pt x="13304" y="3494"/>
                    <a:pt x="13095" y="3176"/>
                    <a:pt x="13095" y="3176"/>
                  </a:cubicBezTo>
                  <a:cubicBezTo>
                    <a:pt x="12885" y="2859"/>
                    <a:pt x="12885" y="3176"/>
                    <a:pt x="12885" y="2859"/>
                  </a:cubicBezTo>
                  <a:cubicBezTo>
                    <a:pt x="12885" y="2859"/>
                    <a:pt x="12885" y="2859"/>
                    <a:pt x="12675" y="2859"/>
                  </a:cubicBezTo>
                  <a:cubicBezTo>
                    <a:pt x="12675" y="2541"/>
                    <a:pt x="12675" y="2859"/>
                    <a:pt x="12466" y="2859"/>
                  </a:cubicBezTo>
                  <a:cubicBezTo>
                    <a:pt x="12466" y="2859"/>
                    <a:pt x="12466" y="2541"/>
                    <a:pt x="12466" y="2541"/>
                  </a:cubicBezTo>
                  <a:cubicBezTo>
                    <a:pt x="12466" y="2541"/>
                    <a:pt x="12256" y="2541"/>
                    <a:pt x="12046" y="2541"/>
                  </a:cubicBezTo>
                  <a:cubicBezTo>
                    <a:pt x="12046" y="2859"/>
                    <a:pt x="12046" y="3176"/>
                    <a:pt x="12046" y="3494"/>
                  </a:cubicBezTo>
                  <a:cubicBezTo>
                    <a:pt x="12046" y="3812"/>
                    <a:pt x="12046" y="3812"/>
                    <a:pt x="12256" y="4129"/>
                  </a:cubicBezTo>
                  <a:cubicBezTo>
                    <a:pt x="12256" y="4129"/>
                    <a:pt x="12256" y="4447"/>
                    <a:pt x="12256" y="4447"/>
                  </a:cubicBezTo>
                  <a:cubicBezTo>
                    <a:pt x="12256" y="4447"/>
                    <a:pt x="12256" y="4447"/>
                    <a:pt x="12466" y="4447"/>
                  </a:cubicBezTo>
                  <a:cubicBezTo>
                    <a:pt x="12466" y="4447"/>
                    <a:pt x="12466" y="4447"/>
                    <a:pt x="12466" y="4765"/>
                  </a:cubicBezTo>
                  <a:cubicBezTo>
                    <a:pt x="12466" y="4765"/>
                    <a:pt x="12466" y="5082"/>
                    <a:pt x="12466" y="5400"/>
                  </a:cubicBezTo>
                  <a:cubicBezTo>
                    <a:pt x="12466" y="5400"/>
                    <a:pt x="12466" y="5718"/>
                    <a:pt x="12466" y="5718"/>
                  </a:cubicBezTo>
                  <a:cubicBezTo>
                    <a:pt x="12466" y="6035"/>
                    <a:pt x="12675" y="6035"/>
                    <a:pt x="12466" y="6353"/>
                  </a:cubicBezTo>
                  <a:cubicBezTo>
                    <a:pt x="12466" y="6353"/>
                    <a:pt x="12466" y="6035"/>
                    <a:pt x="12466" y="6035"/>
                  </a:cubicBezTo>
                  <a:cubicBezTo>
                    <a:pt x="12466" y="5718"/>
                    <a:pt x="12256" y="5718"/>
                    <a:pt x="12256" y="5718"/>
                  </a:cubicBezTo>
                  <a:cubicBezTo>
                    <a:pt x="12256" y="5400"/>
                    <a:pt x="12256" y="5082"/>
                    <a:pt x="12256" y="4765"/>
                  </a:cubicBezTo>
                  <a:cubicBezTo>
                    <a:pt x="12256" y="4765"/>
                    <a:pt x="12256" y="4765"/>
                    <a:pt x="12256" y="4765"/>
                  </a:cubicBezTo>
                  <a:cubicBezTo>
                    <a:pt x="12046" y="4447"/>
                    <a:pt x="12046" y="4447"/>
                    <a:pt x="12046" y="4447"/>
                  </a:cubicBezTo>
                  <a:cubicBezTo>
                    <a:pt x="12046" y="4129"/>
                    <a:pt x="11836" y="4129"/>
                    <a:pt x="11627" y="4129"/>
                  </a:cubicBezTo>
                  <a:cubicBezTo>
                    <a:pt x="11627" y="3812"/>
                    <a:pt x="11836" y="3494"/>
                    <a:pt x="11417" y="3176"/>
                  </a:cubicBezTo>
                  <a:cubicBezTo>
                    <a:pt x="11417" y="3176"/>
                    <a:pt x="11417" y="3176"/>
                    <a:pt x="11417" y="3176"/>
                  </a:cubicBezTo>
                  <a:cubicBezTo>
                    <a:pt x="11417" y="3176"/>
                    <a:pt x="11417" y="2859"/>
                    <a:pt x="11417" y="2859"/>
                  </a:cubicBezTo>
                  <a:cubicBezTo>
                    <a:pt x="11207" y="2541"/>
                    <a:pt x="11207" y="2859"/>
                    <a:pt x="11207" y="2859"/>
                  </a:cubicBezTo>
                  <a:cubicBezTo>
                    <a:pt x="11207" y="2859"/>
                    <a:pt x="11207" y="2224"/>
                    <a:pt x="10998" y="2541"/>
                  </a:cubicBezTo>
                  <a:cubicBezTo>
                    <a:pt x="10998" y="2541"/>
                    <a:pt x="10998" y="2541"/>
                    <a:pt x="10788" y="2859"/>
                  </a:cubicBezTo>
                  <a:cubicBezTo>
                    <a:pt x="10998" y="2224"/>
                    <a:pt x="10578" y="2541"/>
                    <a:pt x="10578" y="2859"/>
                  </a:cubicBezTo>
                  <a:cubicBezTo>
                    <a:pt x="10578" y="2859"/>
                    <a:pt x="10578" y="3176"/>
                    <a:pt x="10578" y="3494"/>
                  </a:cubicBezTo>
                  <a:cubicBezTo>
                    <a:pt x="10578" y="3176"/>
                    <a:pt x="10578" y="3176"/>
                    <a:pt x="10578" y="3176"/>
                  </a:cubicBezTo>
                  <a:cubicBezTo>
                    <a:pt x="10368" y="3176"/>
                    <a:pt x="10368" y="3176"/>
                    <a:pt x="10368" y="3176"/>
                  </a:cubicBezTo>
                  <a:cubicBezTo>
                    <a:pt x="10368" y="3176"/>
                    <a:pt x="9949" y="3176"/>
                    <a:pt x="9949" y="3494"/>
                  </a:cubicBezTo>
                  <a:cubicBezTo>
                    <a:pt x="9739" y="3494"/>
                    <a:pt x="9949" y="3812"/>
                    <a:pt x="9949" y="3812"/>
                  </a:cubicBezTo>
                  <a:cubicBezTo>
                    <a:pt x="9949" y="3812"/>
                    <a:pt x="9739" y="3812"/>
                    <a:pt x="9739" y="4129"/>
                  </a:cubicBezTo>
                  <a:cubicBezTo>
                    <a:pt x="9739" y="4129"/>
                    <a:pt x="9739" y="4129"/>
                    <a:pt x="9949" y="4447"/>
                  </a:cubicBezTo>
                  <a:cubicBezTo>
                    <a:pt x="9949" y="4447"/>
                    <a:pt x="9949" y="4765"/>
                    <a:pt x="9949" y="5082"/>
                  </a:cubicBezTo>
                  <a:cubicBezTo>
                    <a:pt x="9949" y="5082"/>
                    <a:pt x="9949" y="5718"/>
                    <a:pt x="9739" y="5718"/>
                  </a:cubicBezTo>
                  <a:cubicBezTo>
                    <a:pt x="9949" y="5718"/>
                    <a:pt x="9739" y="5718"/>
                    <a:pt x="9949" y="5718"/>
                  </a:cubicBezTo>
                  <a:cubicBezTo>
                    <a:pt x="9739" y="5718"/>
                    <a:pt x="9530" y="5400"/>
                    <a:pt x="9739" y="5718"/>
                  </a:cubicBezTo>
                  <a:cubicBezTo>
                    <a:pt x="9530" y="5718"/>
                    <a:pt x="9530" y="5718"/>
                    <a:pt x="9530" y="5400"/>
                  </a:cubicBezTo>
                  <a:cubicBezTo>
                    <a:pt x="9320" y="5400"/>
                    <a:pt x="9530" y="5082"/>
                    <a:pt x="9320" y="4765"/>
                  </a:cubicBezTo>
                  <a:cubicBezTo>
                    <a:pt x="9320" y="4765"/>
                    <a:pt x="9320" y="4765"/>
                    <a:pt x="9110" y="4765"/>
                  </a:cubicBezTo>
                  <a:cubicBezTo>
                    <a:pt x="9110" y="4447"/>
                    <a:pt x="9110" y="4447"/>
                    <a:pt x="9110" y="4447"/>
                  </a:cubicBezTo>
                  <a:cubicBezTo>
                    <a:pt x="8900" y="4129"/>
                    <a:pt x="8900" y="3812"/>
                    <a:pt x="8900" y="3494"/>
                  </a:cubicBezTo>
                  <a:cubicBezTo>
                    <a:pt x="8691" y="3494"/>
                    <a:pt x="8691" y="3176"/>
                    <a:pt x="8691" y="2859"/>
                  </a:cubicBezTo>
                  <a:cubicBezTo>
                    <a:pt x="8481" y="3176"/>
                    <a:pt x="8481" y="2859"/>
                    <a:pt x="8481" y="2859"/>
                  </a:cubicBezTo>
                  <a:cubicBezTo>
                    <a:pt x="8481" y="2859"/>
                    <a:pt x="8271" y="3176"/>
                    <a:pt x="8271" y="3176"/>
                  </a:cubicBezTo>
                  <a:cubicBezTo>
                    <a:pt x="8271" y="3176"/>
                    <a:pt x="8062" y="3176"/>
                    <a:pt x="8062" y="3176"/>
                  </a:cubicBezTo>
                  <a:cubicBezTo>
                    <a:pt x="7852" y="3494"/>
                    <a:pt x="8062" y="3812"/>
                    <a:pt x="8062" y="4129"/>
                  </a:cubicBezTo>
                  <a:cubicBezTo>
                    <a:pt x="8062" y="4447"/>
                    <a:pt x="8062" y="4765"/>
                    <a:pt x="8271" y="5082"/>
                  </a:cubicBezTo>
                  <a:cubicBezTo>
                    <a:pt x="8271" y="5082"/>
                    <a:pt x="8062" y="5082"/>
                    <a:pt x="8062" y="5082"/>
                  </a:cubicBezTo>
                  <a:cubicBezTo>
                    <a:pt x="8062" y="5082"/>
                    <a:pt x="8271" y="5400"/>
                    <a:pt x="8271" y="5400"/>
                  </a:cubicBezTo>
                  <a:cubicBezTo>
                    <a:pt x="8271" y="5400"/>
                    <a:pt x="8271" y="6353"/>
                    <a:pt x="8271" y="6353"/>
                  </a:cubicBezTo>
                  <a:cubicBezTo>
                    <a:pt x="8062" y="6353"/>
                    <a:pt x="8062" y="6988"/>
                    <a:pt x="8062" y="7306"/>
                  </a:cubicBezTo>
                  <a:cubicBezTo>
                    <a:pt x="7852" y="6988"/>
                    <a:pt x="8062" y="6671"/>
                    <a:pt x="7852" y="6988"/>
                  </a:cubicBezTo>
                  <a:cubicBezTo>
                    <a:pt x="7852" y="6988"/>
                    <a:pt x="7852" y="6988"/>
                    <a:pt x="7852" y="6988"/>
                  </a:cubicBezTo>
                  <a:cubicBezTo>
                    <a:pt x="8062" y="6988"/>
                    <a:pt x="7852" y="7306"/>
                    <a:pt x="7852" y="7624"/>
                  </a:cubicBezTo>
                  <a:cubicBezTo>
                    <a:pt x="7642" y="7624"/>
                    <a:pt x="7642" y="6988"/>
                    <a:pt x="7642" y="6671"/>
                  </a:cubicBezTo>
                  <a:cubicBezTo>
                    <a:pt x="7642" y="6988"/>
                    <a:pt x="7642" y="6988"/>
                    <a:pt x="7642" y="6988"/>
                  </a:cubicBezTo>
                  <a:cubicBezTo>
                    <a:pt x="7433" y="6988"/>
                    <a:pt x="7642" y="6353"/>
                    <a:pt x="7642" y="6353"/>
                  </a:cubicBezTo>
                  <a:cubicBezTo>
                    <a:pt x="7433" y="6035"/>
                    <a:pt x="7223" y="6353"/>
                    <a:pt x="7223" y="6353"/>
                  </a:cubicBezTo>
                  <a:cubicBezTo>
                    <a:pt x="7013" y="6671"/>
                    <a:pt x="6803" y="6988"/>
                    <a:pt x="6803" y="7306"/>
                  </a:cubicBezTo>
                  <a:cubicBezTo>
                    <a:pt x="6803" y="7624"/>
                    <a:pt x="7013" y="8259"/>
                    <a:pt x="7013" y="8576"/>
                  </a:cubicBezTo>
                  <a:cubicBezTo>
                    <a:pt x="6803" y="8576"/>
                    <a:pt x="6803" y="7941"/>
                    <a:pt x="6594" y="7624"/>
                  </a:cubicBezTo>
                  <a:cubicBezTo>
                    <a:pt x="6594" y="7941"/>
                    <a:pt x="6803" y="8576"/>
                    <a:pt x="6594" y="8894"/>
                  </a:cubicBezTo>
                  <a:cubicBezTo>
                    <a:pt x="6594" y="9212"/>
                    <a:pt x="6594" y="9212"/>
                    <a:pt x="6594" y="9212"/>
                  </a:cubicBezTo>
                  <a:cubicBezTo>
                    <a:pt x="6594" y="9529"/>
                    <a:pt x="6803" y="9529"/>
                    <a:pt x="6594" y="9847"/>
                  </a:cubicBezTo>
                  <a:cubicBezTo>
                    <a:pt x="6594" y="9212"/>
                    <a:pt x="6594" y="8894"/>
                    <a:pt x="6594" y="8259"/>
                  </a:cubicBezTo>
                  <a:cubicBezTo>
                    <a:pt x="6384" y="7941"/>
                    <a:pt x="6384" y="7624"/>
                    <a:pt x="6384" y="7624"/>
                  </a:cubicBezTo>
                  <a:cubicBezTo>
                    <a:pt x="6174" y="7624"/>
                    <a:pt x="6174" y="7624"/>
                    <a:pt x="5965" y="7941"/>
                  </a:cubicBezTo>
                  <a:cubicBezTo>
                    <a:pt x="6174" y="7624"/>
                    <a:pt x="6384" y="7306"/>
                    <a:pt x="6174" y="6671"/>
                  </a:cubicBezTo>
                  <a:cubicBezTo>
                    <a:pt x="6174" y="6671"/>
                    <a:pt x="5965" y="6988"/>
                    <a:pt x="5965" y="6988"/>
                  </a:cubicBezTo>
                  <a:cubicBezTo>
                    <a:pt x="5965" y="6988"/>
                    <a:pt x="6174" y="6671"/>
                    <a:pt x="5965" y="6353"/>
                  </a:cubicBezTo>
                  <a:cubicBezTo>
                    <a:pt x="5965" y="6353"/>
                    <a:pt x="5755" y="6353"/>
                    <a:pt x="5755" y="6353"/>
                  </a:cubicBezTo>
                  <a:cubicBezTo>
                    <a:pt x="5335" y="6353"/>
                    <a:pt x="5755" y="5718"/>
                    <a:pt x="5335" y="5400"/>
                  </a:cubicBezTo>
                  <a:cubicBezTo>
                    <a:pt x="5545" y="5400"/>
                    <a:pt x="5545" y="6035"/>
                    <a:pt x="5755" y="6035"/>
                  </a:cubicBezTo>
                  <a:cubicBezTo>
                    <a:pt x="5965" y="6353"/>
                    <a:pt x="6174" y="6035"/>
                    <a:pt x="6174" y="5718"/>
                  </a:cubicBezTo>
                  <a:cubicBezTo>
                    <a:pt x="6174" y="5718"/>
                    <a:pt x="5965" y="5400"/>
                    <a:pt x="5965" y="5718"/>
                  </a:cubicBezTo>
                  <a:cubicBezTo>
                    <a:pt x="5965" y="5400"/>
                    <a:pt x="6174" y="5400"/>
                    <a:pt x="6174" y="5400"/>
                  </a:cubicBezTo>
                  <a:cubicBezTo>
                    <a:pt x="6174" y="5082"/>
                    <a:pt x="6384" y="4765"/>
                    <a:pt x="6174" y="4765"/>
                  </a:cubicBezTo>
                  <a:cubicBezTo>
                    <a:pt x="6384" y="4765"/>
                    <a:pt x="6384" y="4447"/>
                    <a:pt x="6174" y="4447"/>
                  </a:cubicBezTo>
                  <a:cubicBezTo>
                    <a:pt x="6174" y="4129"/>
                    <a:pt x="6174" y="4447"/>
                    <a:pt x="5965" y="4447"/>
                  </a:cubicBezTo>
                  <a:cubicBezTo>
                    <a:pt x="5965" y="4447"/>
                    <a:pt x="6174" y="4129"/>
                    <a:pt x="6174" y="4129"/>
                  </a:cubicBezTo>
                  <a:cubicBezTo>
                    <a:pt x="5965" y="4129"/>
                    <a:pt x="5755" y="4447"/>
                    <a:pt x="5755" y="4129"/>
                  </a:cubicBezTo>
                  <a:cubicBezTo>
                    <a:pt x="5965" y="4129"/>
                    <a:pt x="5965" y="4129"/>
                    <a:pt x="6174" y="3812"/>
                  </a:cubicBezTo>
                  <a:cubicBezTo>
                    <a:pt x="6174" y="3494"/>
                    <a:pt x="5965" y="3812"/>
                    <a:pt x="5965" y="3812"/>
                  </a:cubicBezTo>
                  <a:cubicBezTo>
                    <a:pt x="5755" y="3812"/>
                    <a:pt x="5755" y="3494"/>
                    <a:pt x="5965" y="3494"/>
                  </a:cubicBezTo>
                  <a:cubicBezTo>
                    <a:pt x="5755" y="3176"/>
                    <a:pt x="5755" y="3176"/>
                    <a:pt x="5545" y="3176"/>
                  </a:cubicBezTo>
                  <a:cubicBezTo>
                    <a:pt x="5545" y="3494"/>
                    <a:pt x="5755" y="3494"/>
                    <a:pt x="5545" y="3812"/>
                  </a:cubicBezTo>
                  <a:cubicBezTo>
                    <a:pt x="5545" y="3494"/>
                    <a:pt x="5545" y="3494"/>
                    <a:pt x="5545" y="3494"/>
                  </a:cubicBezTo>
                  <a:cubicBezTo>
                    <a:pt x="5545" y="3176"/>
                    <a:pt x="5545" y="3494"/>
                    <a:pt x="5545" y="3176"/>
                  </a:cubicBezTo>
                  <a:cubicBezTo>
                    <a:pt x="5335" y="3176"/>
                    <a:pt x="5545" y="2859"/>
                    <a:pt x="5335" y="2859"/>
                  </a:cubicBezTo>
                  <a:cubicBezTo>
                    <a:pt x="5335" y="2859"/>
                    <a:pt x="5335" y="2541"/>
                    <a:pt x="5335" y="2541"/>
                  </a:cubicBezTo>
                  <a:cubicBezTo>
                    <a:pt x="5335" y="2541"/>
                    <a:pt x="5335" y="2541"/>
                    <a:pt x="5126" y="2541"/>
                  </a:cubicBezTo>
                  <a:cubicBezTo>
                    <a:pt x="5126" y="2541"/>
                    <a:pt x="5126" y="2224"/>
                    <a:pt x="4916" y="2224"/>
                  </a:cubicBezTo>
                  <a:cubicBezTo>
                    <a:pt x="5126" y="2224"/>
                    <a:pt x="5126" y="1906"/>
                    <a:pt x="4916" y="1906"/>
                  </a:cubicBezTo>
                  <a:cubicBezTo>
                    <a:pt x="4916" y="1906"/>
                    <a:pt x="4706" y="1906"/>
                    <a:pt x="4706" y="1906"/>
                  </a:cubicBezTo>
                  <a:cubicBezTo>
                    <a:pt x="4706" y="1906"/>
                    <a:pt x="4706" y="1906"/>
                    <a:pt x="4706" y="1906"/>
                  </a:cubicBezTo>
                  <a:cubicBezTo>
                    <a:pt x="4706" y="1906"/>
                    <a:pt x="4706" y="1906"/>
                    <a:pt x="4706" y="1906"/>
                  </a:cubicBezTo>
                  <a:cubicBezTo>
                    <a:pt x="4706" y="1906"/>
                    <a:pt x="4497" y="1906"/>
                    <a:pt x="4497" y="1906"/>
                  </a:cubicBezTo>
                  <a:cubicBezTo>
                    <a:pt x="4497" y="1906"/>
                    <a:pt x="4497" y="1588"/>
                    <a:pt x="4497" y="1588"/>
                  </a:cubicBezTo>
                  <a:cubicBezTo>
                    <a:pt x="4497" y="1271"/>
                    <a:pt x="4497" y="1271"/>
                    <a:pt x="4287" y="953"/>
                  </a:cubicBezTo>
                  <a:cubicBezTo>
                    <a:pt x="4287" y="953"/>
                    <a:pt x="4077" y="635"/>
                    <a:pt x="4077" y="318"/>
                  </a:cubicBezTo>
                  <a:cubicBezTo>
                    <a:pt x="4077" y="635"/>
                    <a:pt x="4077" y="635"/>
                    <a:pt x="4077" y="635"/>
                  </a:cubicBezTo>
                  <a:cubicBezTo>
                    <a:pt x="4077" y="635"/>
                    <a:pt x="3867" y="635"/>
                    <a:pt x="3867" y="635"/>
                  </a:cubicBezTo>
                  <a:cubicBezTo>
                    <a:pt x="3658" y="635"/>
                    <a:pt x="3867" y="635"/>
                    <a:pt x="3658" y="635"/>
                  </a:cubicBezTo>
                  <a:cubicBezTo>
                    <a:pt x="3658" y="953"/>
                    <a:pt x="3658" y="953"/>
                    <a:pt x="3448" y="635"/>
                  </a:cubicBezTo>
                  <a:cubicBezTo>
                    <a:pt x="3238" y="635"/>
                    <a:pt x="3238" y="318"/>
                    <a:pt x="3029" y="318"/>
                  </a:cubicBezTo>
                  <a:cubicBezTo>
                    <a:pt x="3238" y="635"/>
                    <a:pt x="3238" y="635"/>
                    <a:pt x="3238" y="635"/>
                  </a:cubicBezTo>
                  <a:cubicBezTo>
                    <a:pt x="3238" y="635"/>
                    <a:pt x="3029" y="635"/>
                    <a:pt x="2819" y="635"/>
                  </a:cubicBezTo>
                  <a:cubicBezTo>
                    <a:pt x="3029" y="635"/>
                    <a:pt x="3029" y="635"/>
                    <a:pt x="3029" y="953"/>
                  </a:cubicBezTo>
                  <a:cubicBezTo>
                    <a:pt x="2819" y="635"/>
                    <a:pt x="2819" y="635"/>
                    <a:pt x="2819" y="635"/>
                  </a:cubicBezTo>
                  <a:cubicBezTo>
                    <a:pt x="2819" y="953"/>
                    <a:pt x="2819" y="953"/>
                    <a:pt x="3029" y="953"/>
                  </a:cubicBezTo>
                  <a:cubicBezTo>
                    <a:pt x="3029" y="1588"/>
                    <a:pt x="2819" y="1271"/>
                    <a:pt x="2609" y="1271"/>
                  </a:cubicBezTo>
                  <a:cubicBezTo>
                    <a:pt x="2609" y="1271"/>
                    <a:pt x="2609" y="1271"/>
                    <a:pt x="2819" y="1588"/>
                  </a:cubicBezTo>
                  <a:cubicBezTo>
                    <a:pt x="2819" y="1588"/>
                    <a:pt x="3029" y="1588"/>
                    <a:pt x="3029" y="1588"/>
                  </a:cubicBezTo>
                  <a:cubicBezTo>
                    <a:pt x="3238" y="1588"/>
                    <a:pt x="3238" y="1271"/>
                    <a:pt x="3448" y="1271"/>
                  </a:cubicBezTo>
                  <a:cubicBezTo>
                    <a:pt x="3448" y="1271"/>
                    <a:pt x="3238" y="1588"/>
                    <a:pt x="3448" y="1588"/>
                  </a:cubicBezTo>
                  <a:cubicBezTo>
                    <a:pt x="3448" y="1588"/>
                    <a:pt x="3658" y="1271"/>
                    <a:pt x="3658" y="1271"/>
                  </a:cubicBezTo>
                  <a:cubicBezTo>
                    <a:pt x="3658" y="1271"/>
                    <a:pt x="3448" y="1588"/>
                    <a:pt x="3658" y="1588"/>
                  </a:cubicBezTo>
                  <a:cubicBezTo>
                    <a:pt x="3658" y="1906"/>
                    <a:pt x="3867" y="1271"/>
                    <a:pt x="4077" y="1588"/>
                  </a:cubicBezTo>
                  <a:cubicBezTo>
                    <a:pt x="3867" y="1588"/>
                    <a:pt x="3867" y="1906"/>
                    <a:pt x="3867" y="1906"/>
                  </a:cubicBezTo>
                  <a:cubicBezTo>
                    <a:pt x="3867" y="1906"/>
                    <a:pt x="4077" y="1906"/>
                    <a:pt x="4287" y="1906"/>
                  </a:cubicBezTo>
                  <a:cubicBezTo>
                    <a:pt x="4077" y="1906"/>
                    <a:pt x="3867" y="2224"/>
                    <a:pt x="3867" y="2224"/>
                  </a:cubicBezTo>
                  <a:cubicBezTo>
                    <a:pt x="3867" y="2541"/>
                    <a:pt x="3658" y="1906"/>
                    <a:pt x="3448" y="1906"/>
                  </a:cubicBezTo>
                  <a:cubicBezTo>
                    <a:pt x="3448" y="1906"/>
                    <a:pt x="3029" y="1906"/>
                    <a:pt x="3029" y="2224"/>
                  </a:cubicBezTo>
                  <a:cubicBezTo>
                    <a:pt x="3029" y="2541"/>
                    <a:pt x="3448" y="2859"/>
                    <a:pt x="3658" y="2859"/>
                  </a:cubicBezTo>
                  <a:cubicBezTo>
                    <a:pt x="3658" y="3176"/>
                    <a:pt x="3867" y="3176"/>
                    <a:pt x="3867" y="3176"/>
                  </a:cubicBezTo>
                  <a:cubicBezTo>
                    <a:pt x="4077" y="3176"/>
                    <a:pt x="4077" y="3176"/>
                    <a:pt x="4287" y="3176"/>
                  </a:cubicBezTo>
                  <a:cubicBezTo>
                    <a:pt x="4077" y="3176"/>
                    <a:pt x="4077" y="3176"/>
                    <a:pt x="4077" y="3494"/>
                  </a:cubicBezTo>
                  <a:cubicBezTo>
                    <a:pt x="3867" y="3494"/>
                    <a:pt x="4077" y="3812"/>
                    <a:pt x="4077" y="4129"/>
                  </a:cubicBezTo>
                  <a:cubicBezTo>
                    <a:pt x="4077" y="4129"/>
                    <a:pt x="4287" y="4447"/>
                    <a:pt x="4287" y="4447"/>
                  </a:cubicBezTo>
                  <a:cubicBezTo>
                    <a:pt x="4287" y="4447"/>
                    <a:pt x="4077" y="5082"/>
                    <a:pt x="4077" y="5082"/>
                  </a:cubicBezTo>
                  <a:cubicBezTo>
                    <a:pt x="4077" y="4765"/>
                    <a:pt x="4077" y="4447"/>
                    <a:pt x="4077" y="4447"/>
                  </a:cubicBezTo>
                  <a:cubicBezTo>
                    <a:pt x="4077" y="4447"/>
                    <a:pt x="4077" y="4447"/>
                    <a:pt x="4077" y="4447"/>
                  </a:cubicBezTo>
                  <a:cubicBezTo>
                    <a:pt x="4077" y="4447"/>
                    <a:pt x="4077" y="4129"/>
                    <a:pt x="3867" y="4129"/>
                  </a:cubicBezTo>
                  <a:cubicBezTo>
                    <a:pt x="3867" y="4129"/>
                    <a:pt x="3658" y="4765"/>
                    <a:pt x="3658" y="5082"/>
                  </a:cubicBezTo>
                  <a:cubicBezTo>
                    <a:pt x="3658" y="4765"/>
                    <a:pt x="3658" y="4765"/>
                    <a:pt x="3867" y="4447"/>
                  </a:cubicBezTo>
                  <a:cubicBezTo>
                    <a:pt x="3867" y="4129"/>
                    <a:pt x="3867" y="3812"/>
                    <a:pt x="3658" y="3812"/>
                  </a:cubicBezTo>
                  <a:cubicBezTo>
                    <a:pt x="3658" y="3494"/>
                    <a:pt x="3658" y="3176"/>
                    <a:pt x="3448" y="3494"/>
                  </a:cubicBezTo>
                  <a:cubicBezTo>
                    <a:pt x="3448" y="3812"/>
                    <a:pt x="3448" y="4129"/>
                    <a:pt x="3238" y="4447"/>
                  </a:cubicBezTo>
                  <a:cubicBezTo>
                    <a:pt x="3238" y="4129"/>
                    <a:pt x="3238" y="4129"/>
                    <a:pt x="3238" y="3812"/>
                  </a:cubicBezTo>
                  <a:cubicBezTo>
                    <a:pt x="3238" y="4129"/>
                    <a:pt x="3238" y="4129"/>
                    <a:pt x="3029" y="4129"/>
                  </a:cubicBezTo>
                  <a:cubicBezTo>
                    <a:pt x="3238" y="4129"/>
                    <a:pt x="3238" y="3812"/>
                    <a:pt x="3238" y="3812"/>
                  </a:cubicBezTo>
                  <a:cubicBezTo>
                    <a:pt x="3238" y="3812"/>
                    <a:pt x="3238" y="3812"/>
                    <a:pt x="3238" y="3812"/>
                  </a:cubicBezTo>
                  <a:cubicBezTo>
                    <a:pt x="3238" y="3176"/>
                    <a:pt x="2819" y="4129"/>
                    <a:pt x="2819" y="4129"/>
                  </a:cubicBezTo>
                  <a:cubicBezTo>
                    <a:pt x="3029" y="3812"/>
                    <a:pt x="3029" y="3494"/>
                    <a:pt x="3029" y="3176"/>
                  </a:cubicBezTo>
                  <a:cubicBezTo>
                    <a:pt x="3029" y="2859"/>
                    <a:pt x="2819" y="3176"/>
                    <a:pt x="2819" y="3176"/>
                  </a:cubicBezTo>
                  <a:cubicBezTo>
                    <a:pt x="2819" y="2859"/>
                    <a:pt x="2400" y="2224"/>
                    <a:pt x="1980" y="2541"/>
                  </a:cubicBezTo>
                  <a:cubicBezTo>
                    <a:pt x="2190" y="2541"/>
                    <a:pt x="1980" y="2541"/>
                    <a:pt x="1980" y="2541"/>
                  </a:cubicBezTo>
                  <a:cubicBezTo>
                    <a:pt x="1980" y="2541"/>
                    <a:pt x="1770" y="2859"/>
                    <a:pt x="1770" y="2859"/>
                  </a:cubicBezTo>
                  <a:cubicBezTo>
                    <a:pt x="1770" y="2859"/>
                    <a:pt x="1980" y="2859"/>
                    <a:pt x="1980" y="2859"/>
                  </a:cubicBezTo>
                  <a:cubicBezTo>
                    <a:pt x="2190" y="2859"/>
                    <a:pt x="2190" y="3176"/>
                    <a:pt x="2190" y="3176"/>
                  </a:cubicBezTo>
                  <a:cubicBezTo>
                    <a:pt x="1980" y="2859"/>
                    <a:pt x="1770" y="2859"/>
                    <a:pt x="1770" y="3176"/>
                  </a:cubicBezTo>
                  <a:cubicBezTo>
                    <a:pt x="1770" y="3176"/>
                    <a:pt x="1980" y="3494"/>
                    <a:pt x="1980" y="3494"/>
                  </a:cubicBezTo>
                  <a:cubicBezTo>
                    <a:pt x="2190" y="3812"/>
                    <a:pt x="2190" y="3812"/>
                    <a:pt x="2190" y="3812"/>
                  </a:cubicBezTo>
                  <a:cubicBezTo>
                    <a:pt x="2190" y="3812"/>
                    <a:pt x="2190" y="3812"/>
                    <a:pt x="2190" y="3812"/>
                  </a:cubicBezTo>
                  <a:cubicBezTo>
                    <a:pt x="1980" y="3812"/>
                    <a:pt x="1770" y="3176"/>
                    <a:pt x="1561" y="3176"/>
                  </a:cubicBezTo>
                  <a:cubicBezTo>
                    <a:pt x="1141" y="3494"/>
                    <a:pt x="1561" y="4129"/>
                    <a:pt x="1561" y="4129"/>
                  </a:cubicBezTo>
                  <a:cubicBezTo>
                    <a:pt x="1561" y="4129"/>
                    <a:pt x="1770" y="4129"/>
                    <a:pt x="1770" y="4447"/>
                  </a:cubicBezTo>
                  <a:cubicBezTo>
                    <a:pt x="1980" y="4447"/>
                    <a:pt x="1980" y="4447"/>
                    <a:pt x="1980" y="4765"/>
                  </a:cubicBezTo>
                  <a:cubicBezTo>
                    <a:pt x="2190" y="4765"/>
                    <a:pt x="2400" y="5082"/>
                    <a:pt x="2609" y="5082"/>
                  </a:cubicBezTo>
                  <a:cubicBezTo>
                    <a:pt x="2400" y="5082"/>
                    <a:pt x="2400" y="4765"/>
                    <a:pt x="2190" y="4765"/>
                  </a:cubicBezTo>
                  <a:cubicBezTo>
                    <a:pt x="2190" y="4765"/>
                    <a:pt x="1980" y="4765"/>
                    <a:pt x="1980" y="4765"/>
                  </a:cubicBezTo>
                  <a:cubicBezTo>
                    <a:pt x="1980" y="4765"/>
                    <a:pt x="1980" y="4765"/>
                    <a:pt x="1770" y="4765"/>
                  </a:cubicBezTo>
                  <a:cubicBezTo>
                    <a:pt x="1561" y="4765"/>
                    <a:pt x="1351" y="4129"/>
                    <a:pt x="1351" y="4765"/>
                  </a:cubicBezTo>
                  <a:cubicBezTo>
                    <a:pt x="1351" y="5400"/>
                    <a:pt x="1561" y="5400"/>
                    <a:pt x="1770" y="5718"/>
                  </a:cubicBezTo>
                  <a:cubicBezTo>
                    <a:pt x="1980" y="5718"/>
                    <a:pt x="2190" y="5718"/>
                    <a:pt x="2400" y="5718"/>
                  </a:cubicBezTo>
                  <a:cubicBezTo>
                    <a:pt x="2400" y="5718"/>
                    <a:pt x="2400" y="5400"/>
                    <a:pt x="2609" y="5400"/>
                  </a:cubicBezTo>
                  <a:cubicBezTo>
                    <a:pt x="2609" y="5400"/>
                    <a:pt x="2400" y="5718"/>
                    <a:pt x="2609" y="5718"/>
                  </a:cubicBezTo>
                  <a:cubicBezTo>
                    <a:pt x="2400" y="5718"/>
                    <a:pt x="2190" y="5718"/>
                    <a:pt x="1980" y="5718"/>
                  </a:cubicBezTo>
                  <a:cubicBezTo>
                    <a:pt x="1770" y="6035"/>
                    <a:pt x="2400" y="6035"/>
                    <a:pt x="2400" y="6035"/>
                  </a:cubicBezTo>
                  <a:cubicBezTo>
                    <a:pt x="2400" y="6353"/>
                    <a:pt x="2190" y="6353"/>
                    <a:pt x="2190" y="6353"/>
                  </a:cubicBezTo>
                  <a:cubicBezTo>
                    <a:pt x="2190" y="6671"/>
                    <a:pt x="2190" y="6353"/>
                    <a:pt x="1980" y="6353"/>
                  </a:cubicBezTo>
                  <a:cubicBezTo>
                    <a:pt x="1980" y="6353"/>
                    <a:pt x="1980" y="6353"/>
                    <a:pt x="1980" y="6353"/>
                  </a:cubicBezTo>
                  <a:cubicBezTo>
                    <a:pt x="1770" y="6988"/>
                    <a:pt x="1980" y="6353"/>
                    <a:pt x="1770" y="6035"/>
                  </a:cubicBezTo>
                  <a:cubicBezTo>
                    <a:pt x="1561" y="5718"/>
                    <a:pt x="1351" y="5400"/>
                    <a:pt x="932" y="5400"/>
                  </a:cubicBezTo>
                  <a:cubicBezTo>
                    <a:pt x="722" y="5082"/>
                    <a:pt x="722" y="5400"/>
                    <a:pt x="932" y="5718"/>
                  </a:cubicBezTo>
                  <a:cubicBezTo>
                    <a:pt x="932" y="6353"/>
                    <a:pt x="1351" y="6353"/>
                    <a:pt x="1351" y="6671"/>
                  </a:cubicBezTo>
                  <a:cubicBezTo>
                    <a:pt x="1141" y="6671"/>
                    <a:pt x="1141" y="6353"/>
                    <a:pt x="932" y="6353"/>
                  </a:cubicBezTo>
                  <a:cubicBezTo>
                    <a:pt x="932" y="6671"/>
                    <a:pt x="1141" y="7306"/>
                    <a:pt x="1351" y="7306"/>
                  </a:cubicBezTo>
                  <a:cubicBezTo>
                    <a:pt x="1141" y="7624"/>
                    <a:pt x="512" y="6035"/>
                    <a:pt x="302" y="6671"/>
                  </a:cubicBezTo>
                  <a:cubicBezTo>
                    <a:pt x="302" y="6671"/>
                    <a:pt x="302" y="6988"/>
                    <a:pt x="302" y="6988"/>
                  </a:cubicBezTo>
                  <a:cubicBezTo>
                    <a:pt x="302" y="6988"/>
                    <a:pt x="93" y="6988"/>
                    <a:pt x="93" y="7306"/>
                  </a:cubicBezTo>
                  <a:cubicBezTo>
                    <a:pt x="93" y="7306"/>
                    <a:pt x="-117" y="7306"/>
                    <a:pt x="93" y="7624"/>
                  </a:cubicBezTo>
                  <a:cubicBezTo>
                    <a:pt x="302" y="7624"/>
                    <a:pt x="722" y="7306"/>
                    <a:pt x="932" y="7624"/>
                  </a:cubicBezTo>
                  <a:cubicBezTo>
                    <a:pt x="1141" y="7624"/>
                    <a:pt x="1141" y="7624"/>
                    <a:pt x="1141" y="7941"/>
                  </a:cubicBezTo>
                  <a:cubicBezTo>
                    <a:pt x="1141" y="7624"/>
                    <a:pt x="1141" y="7941"/>
                    <a:pt x="1141" y="7624"/>
                  </a:cubicBezTo>
                  <a:cubicBezTo>
                    <a:pt x="1141" y="7941"/>
                    <a:pt x="1141" y="7941"/>
                    <a:pt x="1141" y="7941"/>
                  </a:cubicBezTo>
                  <a:cubicBezTo>
                    <a:pt x="1141" y="8259"/>
                    <a:pt x="1351" y="7941"/>
                    <a:pt x="1351" y="7941"/>
                  </a:cubicBezTo>
                  <a:cubicBezTo>
                    <a:pt x="1561" y="7941"/>
                    <a:pt x="1770" y="7941"/>
                    <a:pt x="1770" y="7624"/>
                  </a:cubicBezTo>
                  <a:cubicBezTo>
                    <a:pt x="1770" y="7624"/>
                    <a:pt x="1980" y="7624"/>
                    <a:pt x="2190" y="7624"/>
                  </a:cubicBezTo>
                  <a:cubicBezTo>
                    <a:pt x="2190" y="7624"/>
                    <a:pt x="2190" y="7306"/>
                    <a:pt x="2190" y="7306"/>
                  </a:cubicBezTo>
                  <a:cubicBezTo>
                    <a:pt x="2190" y="7306"/>
                    <a:pt x="2190" y="7306"/>
                    <a:pt x="2190" y="7306"/>
                  </a:cubicBezTo>
                  <a:cubicBezTo>
                    <a:pt x="2400" y="7624"/>
                    <a:pt x="2609" y="7624"/>
                    <a:pt x="2609" y="7306"/>
                  </a:cubicBezTo>
                  <a:cubicBezTo>
                    <a:pt x="2609" y="7306"/>
                    <a:pt x="2609" y="6988"/>
                    <a:pt x="2609" y="6988"/>
                  </a:cubicBezTo>
                  <a:cubicBezTo>
                    <a:pt x="2609" y="6988"/>
                    <a:pt x="2819" y="7306"/>
                    <a:pt x="3029" y="6988"/>
                  </a:cubicBezTo>
                  <a:cubicBezTo>
                    <a:pt x="3029" y="6988"/>
                    <a:pt x="3029" y="6988"/>
                    <a:pt x="3029" y="6671"/>
                  </a:cubicBezTo>
                  <a:cubicBezTo>
                    <a:pt x="3238" y="6988"/>
                    <a:pt x="3238" y="6988"/>
                    <a:pt x="3238" y="6671"/>
                  </a:cubicBezTo>
                  <a:cubicBezTo>
                    <a:pt x="3448" y="6671"/>
                    <a:pt x="3238" y="6988"/>
                    <a:pt x="3238" y="6988"/>
                  </a:cubicBezTo>
                  <a:cubicBezTo>
                    <a:pt x="3238" y="7306"/>
                    <a:pt x="3238" y="7306"/>
                    <a:pt x="3448" y="7306"/>
                  </a:cubicBezTo>
                  <a:cubicBezTo>
                    <a:pt x="3448" y="7306"/>
                    <a:pt x="3448" y="7624"/>
                    <a:pt x="3448" y="7306"/>
                  </a:cubicBezTo>
                  <a:cubicBezTo>
                    <a:pt x="3658" y="6988"/>
                    <a:pt x="3238" y="6353"/>
                    <a:pt x="3658" y="6671"/>
                  </a:cubicBezTo>
                  <a:cubicBezTo>
                    <a:pt x="3658" y="6671"/>
                    <a:pt x="3448" y="6988"/>
                    <a:pt x="3658" y="6988"/>
                  </a:cubicBezTo>
                  <a:cubicBezTo>
                    <a:pt x="3658" y="7306"/>
                    <a:pt x="3658" y="7306"/>
                    <a:pt x="3658" y="6988"/>
                  </a:cubicBezTo>
                  <a:cubicBezTo>
                    <a:pt x="3867" y="7624"/>
                    <a:pt x="3867" y="6671"/>
                    <a:pt x="3867" y="6353"/>
                  </a:cubicBezTo>
                  <a:cubicBezTo>
                    <a:pt x="3867" y="6671"/>
                    <a:pt x="3867" y="7306"/>
                    <a:pt x="4077" y="7306"/>
                  </a:cubicBezTo>
                  <a:cubicBezTo>
                    <a:pt x="4077" y="7306"/>
                    <a:pt x="4077" y="7306"/>
                    <a:pt x="4077" y="6988"/>
                  </a:cubicBezTo>
                  <a:cubicBezTo>
                    <a:pt x="4287" y="7306"/>
                    <a:pt x="4287" y="6988"/>
                    <a:pt x="4287" y="6988"/>
                  </a:cubicBezTo>
                  <a:cubicBezTo>
                    <a:pt x="4287" y="6988"/>
                    <a:pt x="4287" y="7306"/>
                    <a:pt x="4287" y="7306"/>
                  </a:cubicBezTo>
                  <a:cubicBezTo>
                    <a:pt x="4497" y="7306"/>
                    <a:pt x="4497" y="6988"/>
                    <a:pt x="4706" y="6671"/>
                  </a:cubicBezTo>
                  <a:cubicBezTo>
                    <a:pt x="4706" y="6988"/>
                    <a:pt x="4706" y="6988"/>
                    <a:pt x="4706" y="6988"/>
                  </a:cubicBezTo>
                  <a:cubicBezTo>
                    <a:pt x="4497" y="7306"/>
                    <a:pt x="4497" y="7306"/>
                    <a:pt x="4287" y="7306"/>
                  </a:cubicBezTo>
                  <a:cubicBezTo>
                    <a:pt x="4077" y="7306"/>
                    <a:pt x="4077" y="7306"/>
                    <a:pt x="4287" y="7624"/>
                  </a:cubicBezTo>
                  <a:cubicBezTo>
                    <a:pt x="4497" y="8259"/>
                    <a:pt x="4706" y="7624"/>
                    <a:pt x="4706" y="7306"/>
                  </a:cubicBezTo>
                  <a:cubicBezTo>
                    <a:pt x="4706" y="7306"/>
                    <a:pt x="4916" y="7624"/>
                    <a:pt x="4916" y="7306"/>
                  </a:cubicBezTo>
                  <a:cubicBezTo>
                    <a:pt x="4916" y="7306"/>
                    <a:pt x="4916" y="7306"/>
                    <a:pt x="4916" y="7306"/>
                  </a:cubicBezTo>
                  <a:cubicBezTo>
                    <a:pt x="4916" y="7624"/>
                    <a:pt x="5126" y="7624"/>
                    <a:pt x="4916" y="7941"/>
                  </a:cubicBezTo>
                  <a:cubicBezTo>
                    <a:pt x="5126" y="7941"/>
                    <a:pt x="5335" y="7941"/>
                    <a:pt x="5545" y="7624"/>
                  </a:cubicBezTo>
                  <a:cubicBezTo>
                    <a:pt x="5335" y="7941"/>
                    <a:pt x="4916" y="7941"/>
                    <a:pt x="5126" y="8259"/>
                  </a:cubicBezTo>
                  <a:cubicBezTo>
                    <a:pt x="5126" y="8259"/>
                    <a:pt x="4916" y="8259"/>
                    <a:pt x="4916" y="8259"/>
                  </a:cubicBezTo>
                  <a:cubicBezTo>
                    <a:pt x="4916" y="8576"/>
                    <a:pt x="4497" y="8576"/>
                    <a:pt x="4287" y="8894"/>
                  </a:cubicBezTo>
                  <a:cubicBezTo>
                    <a:pt x="4287" y="8894"/>
                    <a:pt x="4287" y="8894"/>
                    <a:pt x="4287" y="9212"/>
                  </a:cubicBezTo>
                  <a:cubicBezTo>
                    <a:pt x="4287" y="9212"/>
                    <a:pt x="4077" y="9212"/>
                    <a:pt x="4077" y="9212"/>
                  </a:cubicBezTo>
                  <a:cubicBezTo>
                    <a:pt x="4077" y="9212"/>
                    <a:pt x="3867" y="9529"/>
                    <a:pt x="3867" y="9529"/>
                  </a:cubicBezTo>
                  <a:cubicBezTo>
                    <a:pt x="3867" y="9529"/>
                    <a:pt x="4077" y="9529"/>
                    <a:pt x="4077" y="9847"/>
                  </a:cubicBezTo>
                  <a:cubicBezTo>
                    <a:pt x="3867" y="9529"/>
                    <a:pt x="3867" y="9529"/>
                    <a:pt x="3867" y="9847"/>
                  </a:cubicBezTo>
                  <a:cubicBezTo>
                    <a:pt x="3867" y="9847"/>
                    <a:pt x="4077" y="9847"/>
                    <a:pt x="4077" y="9847"/>
                  </a:cubicBezTo>
                  <a:cubicBezTo>
                    <a:pt x="4077" y="9847"/>
                    <a:pt x="4287" y="9847"/>
                    <a:pt x="4287" y="9847"/>
                  </a:cubicBezTo>
                  <a:cubicBezTo>
                    <a:pt x="4497" y="10165"/>
                    <a:pt x="4916" y="10165"/>
                    <a:pt x="5126" y="9847"/>
                  </a:cubicBezTo>
                  <a:cubicBezTo>
                    <a:pt x="5126" y="9847"/>
                    <a:pt x="5335" y="9529"/>
                    <a:pt x="5335" y="9529"/>
                  </a:cubicBezTo>
                  <a:cubicBezTo>
                    <a:pt x="5545" y="9529"/>
                    <a:pt x="5335" y="10165"/>
                    <a:pt x="5126" y="10482"/>
                  </a:cubicBezTo>
                  <a:cubicBezTo>
                    <a:pt x="5545" y="10482"/>
                    <a:pt x="5126" y="10800"/>
                    <a:pt x="4916" y="10800"/>
                  </a:cubicBezTo>
                  <a:cubicBezTo>
                    <a:pt x="4916" y="10800"/>
                    <a:pt x="4706" y="10800"/>
                    <a:pt x="4497" y="10800"/>
                  </a:cubicBezTo>
                  <a:cubicBezTo>
                    <a:pt x="4287" y="10482"/>
                    <a:pt x="4077" y="10482"/>
                    <a:pt x="3867" y="10482"/>
                  </a:cubicBezTo>
                  <a:cubicBezTo>
                    <a:pt x="3867" y="10482"/>
                    <a:pt x="3658" y="10800"/>
                    <a:pt x="3658" y="10800"/>
                  </a:cubicBezTo>
                  <a:cubicBezTo>
                    <a:pt x="3658" y="10800"/>
                    <a:pt x="3867" y="11118"/>
                    <a:pt x="3867" y="11118"/>
                  </a:cubicBezTo>
                  <a:cubicBezTo>
                    <a:pt x="3658" y="11118"/>
                    <a:pt x="3658" y="10800"/>
                    <a:pt x="3658" y="10800"/>
                  </a:cubicBezTo>
                  <a:cubicBezTo>
                    <a:pt x="3448" y="10800"/>
                    <a:pt x="3448" y="10800"/>
                    <a:pt x="3448" y="10800"/>
                  </a:cubicBezTo>
                  <a:cubicBezTo>
                    <a:pt x="3658" y="10800"/>
                    <a:pt x="3658" y="10482"/>
                    <a:pt x="3448" y="10482"/>
                  </a:cubicBezTo>
                  <a:cubicBezTo>
                    <a:pt x="3448" y="10482"/>
                    <a:pt x="3448" y="10800"/>
                    <a:pt x="3238" y="10800"/>
                  </a:cubicBezTo>
                  <a:cubicBezTo>
                    <a:pt x="3238" y="10800"/>
                    <a:pt x="3238" y="10800"/>
                    <a:pt x="3238" y="10800"/>
                  </a:cubicBezTo>
                  <a:cubicBezTo>
                    <a:pt x="3238" y="10800"/>
                    <a:pt x="3448" y="10800"/>
                    <a:pt x="3448" y="10800"/>
                  </a:cubicBezTo>
                  <a:cubicBezTo>
                    <a:pt x="3238" y="10800"/>
                    <a:pt x="3238" y="10800"/>
                    <a:pt x="3029" y="11118"/>
                  </a:cubicBezTo>
                  <a:cubicBezTo>
                    <a:pt x="3029" y="10482"/>
                    <a:pt x="2819" y="11118"/>
                    <a:pt x="2819" y="11435"/>
                  </a:cubicBezTo>
                  <a:cubicBezTo>
                    <a:pt x="2609" y="11118"/>
                    <a:pt x="2609" y="11118"/>
                    <a:pt x="2819" y="10800"/>
                  </a:cubicBezTo>
                  <a:cubicBezTo>
                    <a:pt x="2609" y="10800"/>
                    <a:pt x="2609" y="10800"/>
                    <a:pt x="2609" y="11118"/>
                  </a:cubicBezTo>
                  <a:cubicBezTo>
                    <a:pt x="2609" y="11435"/>
                    <a:pt x="2609" y="11435"/>
                    <a:pt x="2400" y="11435"/>
                  </a:cubicBezTo>
                  <a:cubicBezTo>
                    <a:pt x="2400" y="11435"/>
                    <a:pt x="2400" y="11435"/>
                    <a:pt x="2400" y="11118"/>
                  </a:cubicBezTo>
                  <a:cubicBezTo>
                    <a:pt x="2400" y="11435"/>
                    <a:pt x="2400" y="11435"/>
                    <a:pt x="2400" y="11435"/>
                  </a:cubicBezTo>
                  <a:cubicBezTo>
                    <a:pt x="2400" y="11118"/>
                    <a:pt x="2400" y="11118"/>
                    <a:pt x="2190" y="11118"/>
                  </a:cubicBezTo>
                  <a:cubicBezTo>
                    <a:pt x="2190" y="11118"/>
                    <a:pt x="2190" y="11118"/>
                    <a:pt x="2190" y="11435"/>
                  </a:cubicBezTo>
                  <a:cubicBezTo>
                    <a:pt x="1980" y="11118"/>
                    <a:pt x="1770" y="11753"/>
                    <a:pt x="1561" y="11435"/>
                  </a:cubicBezTo>
                  <a:cubicBezTo>
                    <a:pt x="1351" y="11435"/>
                    <a:pt x="1351" y="11435"/>
                    <a:pt x="1141" y="11435"/>
                  </a:cubicBezTo>
                  <a:cubicBezTo>
                    <a:pt x="1141" y="11435"/>
                    <a:pt x="932" y="11753"/>
                    <a:pt x="932" y="11753"/>
                  </a:cubicBezTo>
                  <a:cubicBezTo>
                    <a:pt x="932" y="12071"/>
                    <a:pt x="1141" y="12706"/>
                    <a:pt x="1351" y="12706"/>
                  </a:cubicBezTo>
                  <a:cubicBezTo>
                    <a:pt x="1351" y="12706"/>
                    <a:pt x="1561" y="12706"/>
                    <a:pt x="1770" y="12706"/>
                  </a:cubicBezTo>
                  <a:cubicBezTo>
                    <a:pt x="1770" y="12706"/>
                    <a:pt x="1770" y="12071"/>
                    <a:pt x="1980" y="12071"/>
                  </a:cubicBezTo>
                  <a:cubicBezTo>
                    <a:pt x="1980" y="12071"/>
                    <a:pt x="1980" y="12388"/>
                    <a:pt x="1770" y="12388"/>
                  </a:cubicBezTo>
                  <a:cubicBezTo>
                    <a:pt x="2190" y="12388"/>
                    <a:pt x="1980" y="12388"/>
                    <a:pt x="2190" y="12071"/>
                  </a:cubicBezTo>
                  <a:cubicBezTo>
                    <a:pt x="2400" y="12071"/>
                    <a:pt x="2400" y="12071"/>
                    <a:pt x="2609" y="12071"/>
                  </a:cubicBezTo>
                  <a:cubicBezTo>
                    <a:pt x="2609" y="12071"/>
                    <a:pt x="2609" y="12388"/>
                    <a:pt x="2609" y="12388"/>
                  </a:cubicBezTo>
                  <a:cubicBezTo>
                    <a:pt x="2819" y="12388"/>
                    <a:pt x="2819" y="12388"/>
                    <a:pt x="2819" y="12388"/>
                  </a:cubicBezTo>
                  <a:cubicBezTo>
                    <a:pt x="3029" y="12388"/>
                    <a:pt x="3238" y="12388"/>
                    <a:pt x="3448" y="12388"/>
                  </a:cubicBezTo>
                  <a:cubicBezTo>
                    <a:pt x="3448" y="12388"/>
                    <a:pt x="3448" y="12388"/>
                    <a:pt x="3448" y="12388"/>
                  </a:cubicBezTo>
                  <a:cubicBezTo>
                    <a:pt x="3448" y="12388"/>
                    <a:pt x="3448" y="12388"/>
                    <a:pt x="3448" y="12388"/>
                  </a:cubicBezTo>
                  <a:cubicBezTo>
                    <a:pt x="3448" y="12388"/>
                    <a:pt x="3658" y="12388"/>
                    <a:pt x="3658" y="12388"/>
                  </a:cubicBezTo>
                  <a:cubicBezTo>
                    <a:pt x="3658" y="12388"/>
                    <a:pt x="3658" y="12388"/>
                    <a:pt x="3658" y="12388"/>
                  </a:cubicBezTo>
                  <a:cubicBezTo>
                    <a:pt x="3658" y="12706"/>
                    <a:pt x="3658" y="12388"/>
                    <a:pt x="3867" y="12388"/>
                  </a:cubicBezTo>
                  <a:cubicBezTo>
                    <a:pt x="3658" y="12388"/>
                    <a:pt x="3867" y="12071"/>
                    <a:pt x="4077" y="12388"/>
                  </a:cubicBezTo>
                  <a:cubicBezTo>
                    <a:pt x="4077" y="12388"/>
                    <a:pt x="4077" y="12071"/>
                    <a:pt x="4077" y="12388"/>
                  </a:cubicBezTo>
                  <a:cubicBezTo>
                    <a:pt x="4077" y="12388"/>
                    <a:pt x="4077" y="12071"/>
                    <a:pt x="4077" y="12071"/>
                  </a:cubicBezTo>
                  <a:cubicBezTo>
                    <a:pt x="4077" y="12388"/>
                    <a:pt x="4077" y="12388"/>
                    <a:pt x="4077" y="12388"/>
                  </a:cubicBezTo>
                  <a:cubicBezTo>
                    <a:pt x="4077" y="12388"/>
                    <a:pt x="4077" y="12388"/>
                    <a:pt x="4077" y="12388"/>
                  </a:cubicBezTo>
                  <a:cubicBezTo>
                    <a:pt x="4077" y="12388"/>
                    <a:pt x="4077" y="12388"/>
                    <a:pt x="4077" y="12388"/>
                  </a:cubicBezTo>
                  <a:cubicBezTo>
                    <a:pt x="4497" y="12388"/>
                    <a:pt x="4287" y="13024"/>
                    <a:pt x="4077" y="13024"/>
                  </a:cubicBezTo>
                  <a:cubicBezTo>
                    <a:pt x="4287" y="13341"/>
                    <a:pt x="4497" y="12706"/>
                    <a:pt x="4497" y="12706"/>
                  </a:cubicBezTo>
                  <a:cubicBezTo>
                    <a:pt x="4497" y="13024"/>
                    <a:pt x="4287" y="13024"/>
                    <a:pt x="4287" y="13024"/>
                  </a:cubicBezTo>
                  <a:cubicBezTo>
                    <a:pt x="4287" y="13024"/>
                    <a:pt x="4287" y="13341"/>
                    <a:pt x="4287" y="13341"/>
                  </a:cubicBezTo>
                  <a:cubicBezTo>
                    <a:pt x="4287" y="13341"/>
                    <a:pt x="4287" y="13341"/>
                    <a:pt x="4287" y="13341"/>
                  </a:cubicBezTo>
                  <a:cubicBezTo>
                    <a:pt x="4287" y="13341"/>
                    <a:pt x="4077" y="13341"/>
                    <a:pt x="4077" y="13341"/>
                  </a:cubicBezTo>
                  <a:cubicBezTo>
                    <a:pt x="4077" y="13341"/>
                    <a:pt x="4287" y="13659"/>
                    <a:pt x="4287" y="13659"/>
                  </a:cubicBezTo>
                  <a:cubicBezTo>
                    <a:pt x="4287" y="13976"/>
                    <a:pt x="4287" y="14294"/>
                    <a:pt x="4497" y="13976"/>
                  </a:cubicBezTo>
                  <a:cubicBezTo>
                    <a:pt x="4497" y="13976"/>
                    <a:pt x="4497" y="13976"/>
                    <a:pt x="4497" y="13976"/>
                  </a:cubicBezTo>
                  <a:cubicBezTo>
                    <a:pt x="4497" y="13976"/>
                    <a:pt x="4497" y="14294"/>
                    <a:pt x="4497" y="14612"/>
                  </a:cubicBezTo>
                  <a:cubicBezTo>
                    <a:pt x="4497" y="14294"/>
                    <a:pt x="4497" y="14294"/>
                    <a:pt x="4497" y="14294"/>
                  </a:cubicBezTo>
                  <a:cubicBezTo>
                    <a:pt x="4497" y="14612"/>
                    <a:pt x="4497" y="14612"/>
                    <a:pt x="4706" y="14612"/>
                  </a:cubicBezTo>
                  <a:cubicBezTo>
                    <a:pt x="4916" y="14294"/>
                    <a:pt x="4706" y="13976"/>
                    <a:pt x="4916" y="13976"/>
                  </a:cubicBezTo>
                  <a:cubicBezTo>
                    <a:pt x="4706" y="14612"/>
                    <a:pt x="5126" y="13976"/>
                    <a:pt x="5126" y="13976"/>
                  </a:cubicBezTo>
                  <a:cubicBezTo>
                    <a:pt x="5126" y="13659"/>
                    <a:pt x="5335" y="13659"/>
                    <a:pt x="5335" y="13659"/>
                  </a:cubicBezTo>
                  <a:cubicBezTo>
                    <a:pt x="5545" y="13341"/>
                    <a:pt x="5545" y="13341"/>
                    <a:pt x="5545" y="13341"/>
                  </a:cubicBezTo>
                  <a:cubicBezTo>
                    <a:pt x="5545" y="13341"/>
                    <a:pt x="5545" y="13341"/>
                    <a:pt x="5545" y="13341"/>
                  </a:cubicBezTo>
                  <a:cubicBezTo>
                    <a:pt x="5755" y="13341"/>
                    <a:pt x="5545" y="13341"/>
                    <a:pt x="5965" y="13341"/>
                  </a:cubicBezTo>
                  <a:cubicBezTo>
                    <a:pt x="5965" y="13341"/>
                    <a:pt x="5965" y="13341"/>
                    <a:pt x="5965" y="13341"/>
                  </a:cubicBezTo>
                  <a:cubicBezTo>
                    <a:pt x="5755" y="13341"/>
                    <a:pt x="5545" y="13341"/>
                    <a:pt x="5545" y="13659"/>
                  </a:cubicBezTo>
                  <a:cubicBezTo>
                    <a:pt x="5545" y="13659"/>
                    <a:pt x="5755" y="13659"/>
                    <a:pt x="5755" y="13659"/>
                  </a:cubicBezTo>
                  <a:cubicBezTo>
                    <a:pt x="5755" y="13659"/>
                    <a:pt x="5755" y="13659"/>
                    <a:pt x="5755" y="13659"/>
                  </a:cubicBezTo>
                  <a:cubicBezTo>
                    <a:pt x="5755" y="13659"/>
                    <a:pt x="5755" y="13976"/>
                    <a:pt x="5965" y="13976"/>
                  </a:cubicBezTo>
                  <a:cubicBezTo>
                    <a:pt x="5755" y="13976"/>
                    <a:pt x="5545" y="13659"/>
                    <a:pt x="5545" y="13659"/>
                  </a:cubicBezTo>
                  <a:cubicBezTo>
                    <a:pt x="5545" y="13659"/>
                    <a:pt x="5335" y="13659"/>
                    <a:pt x="5335" y="13976"/>
                  </a:cubicBezTo>
                  <a:cubicBezTo>
                    <a:pt x="5335" y="13976"/>
                    <a:pt x="5335" y="13976"/>
                    <a:pt x="5335" y="13976"/>
                  </a:cubicBezTo>
                  <a:cubicBezTo>
                    <a:pt x="5126" y="13976"/>
                    <a:pt x="4916" y="14294"/>
                    <a:pt x="4916" y="14612"/>
                  </a:cubicBezTo>
                  <a:cubicBezTo>
                    <a:pt x="4916" y="14612"/>
                    <a:pt x="4916" y="14929"/>
                    <a:pt x="4916" y="14929"/>
                  </a:cubicBezTo>
                  <a:cubicBezTo>
                    <a:pt x="4916" y="15247"/>
                    <a:pt x="5126" y="14929"/>
                    <a:pt x="5126" y="15247"/>
                  </a:cubicBezTo>
                  <a:cubicBezTo>
                    <a:pt x="5126" y="15247"/>
                    <a:pt x="4916" y="15247"/>
                    <a:pt x="4706" y="15565"/>
                  </a:cubicBezTo>
                  <a:cubicBezTo>
                    <a:pt x="4706" y="15882"/>
                    <a:pt x="4916" y="15882"/>
                    <a:pt x="5126" y="15565"/>
                  </a:cubicBezTo>
                  <a:cubicBezTo>
                    <a:pt x="5126" y="15565"/>
                    <a:pt x="5335" y="15247"/>
                    <a:pt x="5335" y="15247"/>
                  </a:cubicBezTo>
                  <a:cubicBezTo>
                    <a:pt x="5545" y="14929"/>
                    <a:pt x="5755" y="14929"/>
                    <a:pt x="5965" y="14929"/>
                  </a:cubicBezTo>
                  <a:cubicBezTo>
                    <a:pt x="5965" y="15247"/>
                    <a:pt x="5965" y="15247"/>
                    <a:pt x="5965" y="15247"/>
                  </a:cubicBezTo>
                  <a:cubicBezTo>
                    <a:pt x="5965" y="15565"/>
                    <a:pt x="5755" y="14929"/>
                    <a:pt x="5545" y="15247"/>
                  </a:cubicBezTo>
                  <a:cubicBezTo>
                    <a:pt x="5545" y="15247"/>
                    <a:pt x="5545" y="15247"/>
                    <a:pt x="5545" y="15247"/>
                  </a:cubicBezTo>
                  <a:cubicBezTo>
                    <a:pt x="5335" y="15247"/>
                    <a:pt x="5126" y="15882"/>
                    <a:pt x="5126" y="16200"/>
                  </a:cubicBezTo>
                  <a:cubicBezTo>
                    <a:pt x="5126" y="16200"/>
                    <a:pt x="5335" y="15882"/>
                    <a:pt x="5335" y="16200"/>
                  </a:cubicBezTo>
                  <a:cubicBezTo>
                    <a:pt x="5335" y="16200"/>
                    <a:pt x="5335" y="16200"/>
                    <a:pt x="5545" y="16200"/>
                  </a:cubicBezTo>
                  <a:cubicBezTo>
                    <a:pt x="5335" y="16518"/>
                    <a:pt x="5335" y="16518"/>
                    <a:pt x="5545" y="16518"/>
                  </a:cubicBezTo>
                  <a:cubicBezTo>
                    <a:pt x="5545" y="16518"/>
                    <a:pt x="5335" y="16518"/>
                    <a:pt x="5335" y="16518"/>
                  </a:cubicBezTo>
                  <a:cubicBezTo>
                    <a:pt x="5335" y="16518"/>
                    <a:pt x="5335" y="16518"/>
                    <a:pt x="5335" y="16518"/>
                  </a:cubicBezTo>
                  <a:cubicBezTo>
                    <a:pt x="5335" y="16518"/>
                    <a:pt x="5335" y="16835"/>
                    <a:pt x="5335" y="16835"/>
                  </a:cubicBezTo>
                  <a:cubicBezTo>
                    <a:pt x="5335" y="16835"/>
                    <a:pt x="5335" y="16835"/>
                    <a:pt x="5335" y="16835"/>
                  </a:cubicBezTo>
                  <a:cubicBezTo>
                    <a:pt x="5126" y="16835"/>
                    <a:pt x="4916" y="16518"/>
                    <a:pt x="4916" y="16835"/>
                  </a:cubicBezTo>
                  <a:cubicBezTo>
                    <a:pt x="4916" y="16835"/>
                    <a:pt x="4916" y="16835"/>
                    <a:pt x="5126" y="16835"/>
                  </a:cubicBezTo>
                  <a:cubicBezTo>
                    <a:pt x="5126" y="16835"/>
                    <a:pt x="5126" y="16835"/>
                    <a:pt x="5126" y="16835"/>
                  </a:cubicBezTo>
                  <a:cubicBezTo>
                    <a:pt x="5126" y="16835"/>
                    <a:pt x="5126" y="16835"/>
                    <a:pt x="5126" y="16835"/>
                  </a:cubicBezTo>
                  <a:cubicBezTo>
                    <a:pt x="5126" y="17153"/>
                    <a:pt x="4916" y="17153"/>
                    <a:pt x="4916" y="17153"/>
                  </a:cubicBezTo>
                  <a:cubicBezTo>
                    <a:pt x="4916" y="17153"/>
                    <a:pt x="4916" y="16835"/>
                    <a:pt x="4916" y="16835"/>
                  </a:cubicBezTo>
                  <a:cubicBezTo>
                    <a:pt x="4916" y="16835"/>
                    <a:pt x="4916" y="16835"/>
                    <a:pt x="4916" y="17153"/>
                  </a:cubicBezTo>
                  <a:cubicBezTo>
                    <a:pt x="4916" y="17153"/>
                    <a:pt x="5126" y="17153"/>
                    <a:pt x="4916" y="17153"/>
                  </a:cubicBezTo>
                  <a:cubicBezTo>
                    <a:pt x="4916" y="17471"/>
                    <a:pt x="4497" y="17471"/>
                    <a:pt x="4287" y="17471"/>
                  </a:cubicBezTo>
                  <a:cubicBezTo>
                    <a:pt x="4287" y="17788"/>
                    <a:pt x="4077" y="18106"/>
                    <a:pt x="3867" y="17788"/>
                  </a:cubicBezTo>
                  <a:cubicBezTo>
                    <a:pt x="3867" y="17788"/>
                    <a:pt x="3867" y="17788"/>
                    <a:pt x="3867" y="17788"/>
                  </a:cubicBezTo>
                  <a:cubicBezTo>
                    <a:pt x="3867" y="17471"/>
                    <a:pt x="3658" y="16835"/>
                    <a:pt x="3658" y="17153"/>
                  </a:cubicBezTo>
                  <a:cubicBezTo>
                    <a:pt x="3448" y="17471"/>
                    <a:pt x="3448" y="18106"/>
                    <a:pt x="3658" y="18106"/>
                  </a:cubicBezTo>
                  <a:cubicBezTo>
                    <a:pt x="3658" y="18106"/>
                    <a:pt x="3448" y="18106"/>
                    <a:pt x="3448" y="18424"/>
                  </a:cubicBezTo>
                  <a:cubicBezTo>
                    <a:pt x="3448" y="18424"/>
                    <a:pt x="3658" y="18741"/>
                    <a:pt x="3658" y="18741"/>
                  </a:cubicBezTo>
                  <a:cubicBezTo>
                    <a:pt x="3658" y="18741"/>
                    <a:pt x="3448" y="18741"/>
                    <a:pt x="3658" y="19059"/>
                  </a:cubicBezTo>
                  <a:cubicBezTo>
                    <a:pt x="3658" y="19059"/>
                    <a:pt x="3658" y="19059"/>
                    <a:pt x="3867" y="19059"/>
                  </a:cubicBezTo>
                  <a:cubicBezTo>
                    <a:pt x="3867" y="18741"/>
                    <a:pt x="3867" y="19059"/>
                    <a:pt x="3867" y="18741"/>
                  </a:cubicBezTo>
                  <a:cubicBezTo>
                    <a:pt x="4077" y="18741"/>
                    <a:pt x="4077" y="18741"/>
                    <a:pt x="4077" y="18741"/>
                  </a:cubicBezTo>
                  <a:cubicBezTo>
                    <a:pt x="4077" y="19059"/>
                    <a:pt x="4287" y="18741"/>
                    <a:pt x="4287" y="18741"/>
                  </a:cubicBezTo>
                  <a:cubicBezTo>
                    <a:pt x="4287" y="18741"/>
                    <a:pt x="4497" y="18741"/>
                    <a:pt x="4706" y="18741"/>
                  </a:cubicBezTo>
                  <a:cubicBezTo>
                    <a:pt x="4916" y="18741"/>
                    <a:pt x="5126" y="18424"/>
                    <a:pt x="5335" y="18741"/>
                  </a:cubicBezTo>
                  <a:cubicBezTo>
                    <a:pt x="5545" y="18741"/>
                    <a:pt x="5545" y="18741"/>
                    <a:pt x="5545" y="18741"/>
                  </a:cubicBezTo>
                  <a:cubicBezTo>
                    <a:pt x="5755" y="18741"/>
                    <a:pt x="5965" y="18741"/>
                    <a:pt x="6174" y="18741"/>
                  </a:cubicBezTo>
                  <a:cubicBezTo>
                    <a:pt x="6174" y="18741"/>
                    <a:pt x="6174" y="18424"/>
                    <a:pt x="6384" y="18424"/>
                  </a:cubicBezTo>
                  <a:cubicBezTo>
                    <a:pt x="6384" y="18424"/>
                    <a:pt x="6174" y="18424"/>
                    <a:pt x="6384" y="18106"/>
                  </a:cubicBezTo>
                  <a:cubicBezTo>
                    <a:pt x="6384" y="17788"/>
                    <a:pt x="6594" y="18106"/>
                    <a:pt x="6803" y="18106"/>
                  </a:cubicBezTo>
                  <a:cubicBezTo>
                    <a:pt x="6594" y="18106"/>
                    <a:pt x="6594" y="18106"/>
                    <a:pt x="6384" y="18106"/>
                  </a:cubicBezTo>
                  <a:cubicBezTo>
                    <a:pt x="6594" y="18741"/>
                    <a:pt x="7013" y="19059"/>
                    <a:pt x="7223" y="19059"/>
                  </a:cubicBezTo>
                  <a:cubicBezTo>
                    <a:pt x="7223" y="19059"/>
                    <a:pt x="7223" y="19059"/>
                    <a:pt x="7223" y="19059"/>
                  </a:cubicBezTo>
                  <a:cubicBezTo>
                    <a:pt x="7223" y="19059"/>
                    <a:pt x="7433" y="18741"/>
                    <a:pt x="7433" y="18741"/>
                  </a:cubicBezTo>
                  <a:cubicBezTo>
                    <a:pt x="7642" y="18741"/>
                    <a:pt x="7223" y="19376"/>
                    <a:pt x="7642" y="19059"/>
                  </a:cubicBezTo>
                  <a:cubicBezTo>
                    <a:pt x="7642" y="19059"/>
                    <a:pt x="7642" y="19059"/>
                    <a:pt x="7642" y="19059"/>
                  </a:cubicBezTo>
                  <a:cubicBezTo>
                    <a:pt x="7642" y="19059"/>
                    <a:pt x="7642" y="19376"/>
                    <a:pt x="7642" y="19376"/>
                  </a:cubicBezTo>
                  <a:cubicBezTo>
                    <a:pt x="7642" y="19376"/>
                    <a:pt x="7642" y="19376"/>
                    <a:pt x="7642" y="19376"/>
                  </a:cubicBezTo>
                  <a:cubicBezTo>
                    <a:pt x="7642" y="19376"/>
                    <a:pt x="7642" y="19376"/>
                    <a:pt x="7642" y="19376"/>
                  </a:cubicBezTo>
                  <a:cubicBezTo>
                    <a:pt x="7433" y="19376"/>
                    <a:pt x="7433" y="19059"/>
                    <a:pt x="7223" y="19376"/>
                  </a:cubicBezTo>
                  <a:cubicBezTo>
                    <a:pt x="7433" y="19376"/>
                    <a:pt x="7642" y="19376"/>
                    <a:pt x="7642" y="19694"/>
                  </a:cubicBezTo>
                  <a:cubicBezTo>
                    <a:pt x="7642" y="19376"/>
                    <a:pt x="7642" y="19376"/>
                    <a:pt x="7852" y="19376"/>
                  </a:cubicBezTo>
                  <a:cubicBezTo>
                    <a:pt x="7852" y="19059"/>
                    <a:pt x="8062" y="19059"/>
                    <a:pt x="8062" y="18741"/>
                  </a:cubicBezTo>
                  <a:cubicBezTo>
                    <a:pt x="8062" y="19059"/>
                    <a:pt x="7852" y="19059"/>
                    <a:pt x="7852" y="19059"/>
                  </a:cubicBezTo>
                  <a:cubicBezTo>
                    <a:pt x="8062" y="19376"/>
                    <a:pt x="8062" y="19376"/>
                    <a:pt x="8271" y="19376"/>
                  </a:cubicBezTo>
                  <a:cubicBezTo>
                    <a:pt x="8062" y="19376"/>
                    <a:pt x="7852" y="19059"/>
                    <a:pt x="7642" y="19376"/>
                  </a:cubicBezTo>
                  <a:cubicBezTo>
                    <a:pt x="7642" y="19694"/>
                    <a:pt x="7852" y="20012"/>
                    <a:pt x="7852" y="20012"/>
                  </a:cubicBezTo>
                  <a:cubicBezTo>
                    <a:pt x="7852" y="20012"/>
                    <a:pt x="7852" y="19694"/>
                    <a:pt x="7852" y="19694"/>
                  </a:cubicBezTo>
                  <a:cubicBezTo>
                    <a:pt x="7852" y="19694"/>
                    <a:pt x="8062" y="20012"/>
                    <a:pt x="8062" y="20329"/>
                  </a:cubicBezTo>
                  <a:cubicBezTo>
                    <a:pt x="8062" y="20329"/>
                    <a:pt x="8062" y="20329"/>
                    <a:pt x="8062" y="20012"/>
                  </a:cubicBezTo>
                  <a:cubicBezTo>
                    <a:pt x="8062" y="20329"/>
                    <a:pt x="8062" y="20329"/>
                    <a:pt x="8062" y="20012"/>
                  </a:cubicBezTo>
                  <a:cubicBezTo>
                    <a:pt x="8062" y="20329"/>
                    <a:pt x="8062" y="20329"/>
                    <a:pt x="8271" y="20329"/>
                  </a:cubicBezTo>
                  <a:cubicBezTo>
                    <a:pt x="8062" y="20329"/>
                    <a:pt x="8271" y="20329"/>
                    <a:pt x="8062" y="20329"/>
                  </a:cubicBezTo>
                  <a:cubicBezTo>
                    <a:pt x="8271" y="20647"/>
                    <a:pt x="8481" y="20647"/>
                    <a:pt x="8691" y="20647"/>
                  </a:cubicBezTo>
                  <a:cubicBezTo>
                    <a:pt x="8691" y="20647"/>
                    <a:pt x="8691" y="20647"/>
                    <a:pt x="8691" y="20647"/>
                  </a:cubicBezTo>
                  <a:cubicBezTo>
                    <a:pt x="8691" y="20647"/>
                    <a:pt x="8691" y="20647"/>
                    <a:pt x="8691" y="20647"/>
                  </a:cubicBezTo>
                  <a:cubicBezTo>
                    <a:pt x="8691" y="20965"/>
                    <a:pt x="9110" y="20965"/>
                    <a:pt x="9320" y="20965"/>
                  </a:cubicBezTo>
                  <a:cubicBezTo>
                    <a:pt x="9110" y="20965"/>
                    <a:pt x="9110" y="20965"/>
                    <a:pt x="9110" y="20647"/>
                  </a:cubicBezTo>
                  <a:cubicBezTo>
                    <a:pt x="9110" y="20647"/>
                    <a:pt x="9320" y="20647"/>
                    <a:pt x="9320" y="20965"/>
                  </a:cubicBezTo>
                  <a:cubicBezTo>
                    <a:pt x="9530" y="20965"/>
                    <a:pt x="10368" y="21600"/>
                    <a:pt x="10578" y="21600"/>
                  </a:cubicBezTo>
                  <a:cubicBezTo>
                    <a:pt x="10578" y="21600"/>
                    <a:pt x="10578" y="21600"/>
                    <a:pt x="10578" y="21600"/>
                  </a:cubicBezTo>
                  <a:cubicBezTo>
                    <a:pt x="10578" y="21600"/>
                    <a:pt x="10578" y="21600"/>
                    <a:pt x="10578" y="21600"/>
                  </a:cubicBezTo>
                  <a:cubicBezTo>
                    <a:pt x="10578" y="21600"/>
                    <a:pt x="10788" y="21600"/>
                    <a:pt x="10998" y="21600"/>
                  </a:cubicBezTo>
                  <a:cubicBezTo>
                    <a:pt x="10998" y="21600"/>
                    <a:pt x="11207" y="21600"/>
                    <a:pt x="11207" y="21600"/>
                  </a:cubicBezTo>
                  <a:cubicBezTo>
                    <a:pt x="11627" y="21600"/>
                    <a:pt x="12046" y="21282"/>
                    <a:pt x="12256" y="21282"/>
                  </a:cubicBezTo>
                  <a:cubicBezTo>
                    <a:pt x="12256" y="21282"/>
                    <a:pt x="12046" y="20965"/>
                    <a:pt x="12046" y="20647"/>
                  </a:cubicBezTo>
                  <a:cubicBezTo>
                    <a:pt x="12256" y="20965"/>
                    <a:pt x="12256" y="20965"/>
                    <a:pt x="12466" y="20965"/>
                  </a:cubicBezTo>
                  <a:cubicBezTo>
                    <a:pt x="12466" y="20965"/>
                    <a:pt x="12466" y="20965"/>
                    <a:pt x="12466" y="20965"/>
                  </a:cubicBezTo>
                  <a:cubicBezTo>
                    <a:pt x="12466" y="20965"/>
                    <a:pt x="12256" y="20965"/>
                    <a:pt x="12256" y="20965"/>
                  </a:cubicBezTo>
                  <a:cubicBezTo>
                    <a:pt x="12256" y="21282"/>
                    <a:pt x="12256" y="21282"/>
                    <a:pt x="12466" y="21282"/>
                  </a:cubicBezTo>
                  <a:cubicBezTo>
                    <a:pt x="12675" y="20965"/>
                    <a:pt x="12885" y="20647"/>
                    <a:pt x="12885" y="20329"/>
                  </a:cubicBezTo>
                  <a:cubicBezTo>
                    <a:pt x="12885" y="20329"/>
                    <a:pt x="12885" y="20329"/>
                    <a:pt x="12675" y="20329"/>
                  </a:cubicBezTo>
                  <a:cubicBezTo>
                    <a:pt x="12675" y="20329"/>
                    <a:pt x="12675" y="20329"/>
                    <a:pt x="12675" y="20329"/>
                  </a:cubicBezTo>
                  <a:cubicBezTo>
                    <a:pt x="12885" y="20329"/>
                    <a:pt x="12885" y="20329"/>
                    <a:pt x="12885" y="20012"/>
                  </a:cubicBezTo>
                  <a:cubicBezTo>
                    <a:pt x="12885" y="20329"/>
                    <a:pt x="13095" y="20012"/>
                    <a:pt x="13095" y="20012"/>
                  </a:cubicBezTo>
                  <a:cubicBezTo>
                    <a:pt x="12885" y="20012"/>
                    <a:pt x="12675" y="20012"/>
                    <a:pt x="12675" y="19694"/>
                  </a:cubicBezTo>
                  <a:cubicBezTo>
                    <a:pt x="12885" y="20012"/>
                    <a:pt x="12885" y="19376"/>
                    <a:pt x="13095" y="19376"/>
                  </a:cubicBezTo>
                  <a:cubicBezTo>
                    <a:pt x="13095" y="19376"/>
                    <a:pt x="13095" y="19376"/>
                    <a:pt x="13095" y="19376"/>
                  </a:cubicBezTo>
                  <a:cubicBezTo>
                    <a:pt x="13095" y="19376"/>
                    <a:pt x="13304" y="19376"/>
                    <a:pt x="13304" y="19059"/>
                  </a:cubicBezTo>
                  <a:cubicBezTo>
                    <a:pt x="13304" y="19376"/>
                    <a:pt x="13514" y="19376"/>
                    <a:pt x="13304" y="19376"/>
                  </a:cubicBezTo>
                  <a:cubicBezTo>
                    <a:pt x="13304" y="19376"/>
                    <a:pt x="13304" y="19376"/>
                    <a:pt x="13304" y="19694"/>
                  </a:cubicBezTo>
                  <a:cubicBezTo>
                    <a:pt x="13304" y="19694"/>
                    <a:pt x="13514" y="19376"/>
                    <a:pt x="13514" y="19376"/>
                  </a:cubicBezTo>
                  <a:cubicBezTo>
                    <a:pt x="13514" y="19376"/>
                    <a:pt x="13514" y="19376"/>
                    <a:pt x="13514" y="19059"/>
                  </a:cubicBezTo>
                  <a:cubicBezTo>
                    <a:pt x="13514" y="19376"/>
                    <a:pt x="13514" y="19376"/>
                    <a:pt x="13514" y="19376"/>
                  </a:cubicBezTo>
                  <a:cubicBezTo>
                    <a:pt x="13724" y="19376"/>
                    <a:pt x="13933" y="19059"/>
                    <a:pt x="14143" y="19059"/>
                  </a:cubicBezTo>
                  <a:cubicBezTo>
                    <a:pt x="14143" y="19059"/>
                    <a:pt x="14143" y="19059"/>
                    <a:pt x="14143" y="19059"/>
                  </a:cubicBezTo>
                  <a:cubicBezTo>
                    <a:pt x="14353" y="19059"/>
                    <a:pt x="14563" y="19376"/>
                    <a:pt x="14563" y="19059"/>
                  </a:cubicBezTo>
                  <a:cubicBezTo>
                    <a:pt x="14563" y="18741"/>
                    <a:pt x="14563" y="18741"/>
                    <a:pt x="14563" y="18741"/>
                  </a:cubicBezTo>
                  <a:cubicBezTo>
                    <a:pt x="14563" y="18741"/>
                    <a:pt x="14563" y="18741"/>
                    <a:pt x="14563" y="18741"/>
                  </a:cubicBezTo>
                  <a:cubicBezTo>
                    <a:pt x="14563" y="18424"/>
                    <a:pt x="14563" y="18424"/>
                    <a:pt x="14772" y="18424"/>
                  </a:cubicBezTo>
                  <a:cubicBezTo>
                    <a:pt x="14772" y="18424"/>
                    <a:pt x="14772" y="19059"/>
                    <a:pt x="14772" y="19059"/>
                  </a:cubicBezTo>
                  <a:cubicBezTo>
                    <a:pt x="14772" y="19059"/>
                    <a:pt x="14772" y="18741"/>
                    <a:pt x="14772" y="18741"/>
                  </a:cubicBezTo>
                  <a:cubicBezTo>
                    <a:pt x="14772" y="18741"/>
                    <a:pt x="14772" y="19059"/>
                    <a:pt x="14772" y="19059"/>
                  </a:cubicBezTo>
                  <a:cubicBezTo>
                    <a:pt x="14772" y="19059"/>
                    <a:pt x="14772" y="18741"/>
                    <a:pt x="14772" y="18741"/>
                  </a:cubicBezTo>
                  <a:cubicBezTo>
                    <a:pt x="14982" y="18741"/>
                    <a:pt x="14982" y="19059"/>
                    <a:pt x="14982" y="19059"/>
                  </a:cubicBezTo>
                  <a:cubicBezTo>
                    <a:pt x="14982" y="19059"/>
                    <a:pt x="14982" y="18741"/>
                    <a:pt x="15192" y="18741"/>
                  </a:cubicBezTo>
                  <a:cubicBezTo>
                    <a:pt x="14982" y="18741"/>
                    <a:pt x="14982" y="18741"/>
                    <a:pt x="14982" y="18741"/>
                  </a:cubicBezTo>
                  <a:cubicBezTo>
                    <a:pt x="15192" y="19059"/>
                    <a:pt x="15611" y="18424"/>
                    <a:pt x="15611" y="18106"/>
                  </a:cubicBezTo>
                  <a:cubicBezTo>
                    <a:pt x="15611" y="18424"/>
                    <a:pt x="15611" y="18424"/>
                    <a:pt x="15611" y="18424"/>
                  </a:cubicBezTo>
                  <a:cubicBezTo>
                    <a:pt x="15821" y="18424"/>
                    <a:pt x="15821" y="18106"/>
                    <a:pt x="16031" y="17788"/>
                  </a:cubicBezTo>
                  <a:cubicBezTo>
                    <a:pt x="15821" y="17788"/>
                    <a:pt x="15821" y="17788"/>
                    <a:pt x="15821" y="17788"/>
                  </a:cubicBezTo>
                  <a:cubicBezTo>
                    <a:pt x="15821" y="17788"/>
                    <a:pt x="16031" y="17471"/>
                    <a:pt x="16031" y="17471"/>
                  </a:cubicBezTo>
                  <a:cubicBezTo>
                    <a:pt x="16031" y="17471"/>
                    <a:pt x="16031" y="17471"/>
                    <a:pt x="16031" y="17471"/>
                  </a:cubicBezTo>
                  <a:cubicBezTo>
                    <a:pt x="16240" y="17471"/>
                    <a:pt x="16240" y="17471"/>
                    <a:pt x="16240" y="17153"/>
                  </a:cubicBezTo>
                  <a:cubicBezTo>
                    <a:pt x="16240" y="17153"/>
                    <a:pt x="16240" y="17471"/>
                    <a:pt x="16240" y="17471"/>
                  </a:cubicBezTo>
                  <a:cubicBezTo>
                    <a:pt x="16450" y="17153"/>
                    <a:pt x="16450" y="17153"/>
                    <a:pt x="16660" y="16835"/>
                  </a:cubicBezTo>
                  <a:cubicBezTo>
                    <a:pt x="16450" y="16835"/>
                    <a:pt x="16450" y="16835"/>
                    <a:pt x="16450" y="16835"/>
                  </a:cubicBezTo>
                  <a:cubicBezTo>
                    <a:pt x="16660" y="16518"/>
                    <a:pt x="16869" y="16835"/>
                    <a:pt x="17079" y="16518"/>
                  </a:cubicBezTo>
                  <a:cubicBezTo>
                    <a:pt x="17079" y="16518"/>
                    <a:pt x="17079" y="16518"/>
                    <a:pt x="16869" y="16518"/>
                  </a:cubicBezTo>
                  <a:cubicBezTo>
                    <a:pt x="17079" y="16518"/>
                    <a:pt x="17079" y="16200"/>
                    <a:pt x="17079" y="16200"/>
                  </a:cubicBezTo>
                  <a:cubicBezTo>
                    <a:pt x="17289" y="16518"/>
                    <a:pt x="17499" y="16200"/>
                    <a:pt x="17708" y="15882"/>
                  </a:cubicBezTo>
                  <a:cubicBezTo>
                    <a:pt x="17499" y="15882"/>
                    <a:pt x="17499" y="15882"/>
                    <a:pt x="17499" y="15882"/>
                  </a:cubicBezTo>
                  <a:cubicBezTo>
                    <a:pt x="17708" y="15882"/>
                    <a:pt x="17708" y="15882"/>
                    <a:pt x="17708" y="15882"/>
                  </a:cubicBezTo>
                  <a:cubicBezTo>
                    <a:pt x="17708" y="15882"/>
                    <a:pt x="17708" y="15565"/>
                    <a:pt x="17708" y="15565"/>
                  </a:cubicBezTo>
                  <a:cubicBezTo>
                    <a:pt x="17918" y="15565"/>
                    <a:pt x="17708" y="15247"/>
                    <a:pt x="17499" y="14929"/>
                  </a:cubicBezTo>
                  <a:cubicBezTo>
                    <a:pt x="17918" y="15247"/>
                    <a:pt x="17708" y="15565"/>
                    <a:pt x="17918" y="15882"/>
                  </a:cubicBezTo>
                  <a:cubicBezTo>
                    <a:pt x="17918" y="15882"/>
                    <a:pt x="17918" y="15565"/>
                    <a:pt x="17918" y="15565"/>
                  </a:cubicBezTo>
                  <a:cubicBezTo>
                    <a:pt x="18128" y="15565"/>
                    <a:pt x="17918" y="15882"/>
                    <a:pt x="18128" y="15882"/>
                  </a:cubicBezTo>
                  <a:cubicBezTo>
                    <a:pt x="18128" y="15882"/>
                    <a:pt x="18128" y="15882"/>
                    <a:pt x="18128" y="15882"/>
                  </a:cubicBezTo>
                  <a:cubicBezTo>
                    <a:pt x="18128" y="15882"/>
                    <a:pt x="18128" y="15882"/>
                    <a:pt x="18128" y="15882"/>
                  </a:cubicBezTo>
                  <a:cubicBezTo>
                    <a:pt x="18128" y="15882"/>
                    <a:pt x="18337" y="15882"/>
                    <a:pt x="18337" y="15882"/>
                  </a:cubicBezTo>
                  <a:cubicBezTo>
                    <a:pt x="18547" y="15882"/>
                    <a:pt x="18547" y="16200"/>
                    <a:pt x="18757" y="15882"/>
                  </a:cubicBezTo>
                  <a:cubicBezTo>
                    <a:pt x="18757" y="15882"/>
                    <a:pt x="18757" y="15565"/>
                    <a:pt x="18757" y="15565"/>
                  </a:cubicBezTo>
                  <a:cubicBezTo>
                    <a:pt x="18547" y="15882"/>
                    <a:pt x="18757" y="15565"/>
                    <a:pt x="18757" y="15247"/>
                  </a:cubicBezTo>
                  <a:cubicBezTo>
                    <a:pt x="18757" y="15565"/>
                    <a:pt x="18757" y="15565"/>
                    <a:pt x="18757" y="15565"/>
                  </a:cubicBezTo>
                  <a:cubicBezTo>
                    <a:pt x="18757" y="15247"/>
                    <a:pt x="18966" y="15247"/>
                    <a:pt x="18966" y="14929"/>
                  </a:cubicBezTo>
                  <a:cubicBezTo>
                    <a:pt x="19176" y="14929"/>
                    <a:pt x="19176" y="14612"/>
                    <a:pt x="19386" y="14929"/>
                  </a:cubicBezTo>
                  <a:cubicBezTo>
                    <a:pt x="19176" y="14929"/>
                    <a:pt x="18966" y="14929"/>
                    <a:pt x="18966" y="15247"/>
                  </a:cubicBezTo>
                  <a:cubicBezTo>
                    <a:pt x="18966" y="15247"/>
                    <a:pt x="19386" y="15247"/>
                    <a:pt x="19386" y="14929"/>
                  </a:cubicBezTo>
                  <a:cubicBezTo>
                    <a:pt x="19386" y="14929"/>
                    <a:pt x="19386" y="14612"/>
                    <a:pt x="19386" y="14612"/>
                  </a:cubicBezTo>
                  <a:cubicBezTo>
                    <a:pt x="19596" y="14294"/>
                    <a:pt x="19805" y="13976"/>
                    <a:pt x="19805" y="13659"/>
                  </a:cubicBezTo>
                  <a:cubicBezTo>
                    <a:pt x="19596" y="13659"/>
                    <a:pt x="19596" y="13976"/>
                    <a:pt x="19386" y="13976"/>
                  </a:cubicBezTo>
                  <a:cubicBezTo>
                    <a:pt x="19386" y="13976"/>
                    <a:pt x="19176" y="13976"/>
                    <a:pt x="19386" y="13659"/>
                  </a:cubicBezTo>
                  <a:cubicBezTo>
                    <a:pt x="19386" y="13659"/>
                    <a:pt x="19596" y="13659"/>
                    <a:pt x="19596" y="13659"/>
                  </a:cubicBezTo>
                  <a:cubicBezTo>
                    <a:pt x="19596" y="13341"/>
                    <a:pt x="19596" y="13341"/>
                    <a:pt x="19386" y="13341"/>
                  </a:cubicBezTo>
                  <a:cubicBezTo>
                    <a:pt x="19596" y="13024"/>
                    <a:pt x="19805" y="13341"/>
                    <a:pt x="19805" y="13341"/>
                  </a:cubicBezTo>
                  <a:cubicBezTo>
                    <a:pt x="20015" y="13024"/>
                    <a:pt x="19805" y="13341"/>
                    <a:pt x="19805" y="13024"/>
                  </a:cubicBezTo>
                  <a:cubicBezTo>
                    <a:pt x="19805" y="13024"/>
                    <a:pt x="19596" y="12706"/>
                    <a:pt x="19596" y="12706"/>
                  </a:cubicBezTo>
                  <a:cubicBezTo>
                    <a:pt x="19596" y="12706"/>
                    <a:pt x="19596" y="12706"/>
                    <a:pt x="19596" y="12706"/>
                  </a:cubicBezTo>
                  <a:cubicBezTo>
                    <a:pt x="19596" y="12706"/>
                    <a:pt x="19596" y="12388"/>
                    <a:pt x="19596" y="12388"/>
                  </a:cubicBezTo>
                  <a:cubicBezTo>
                    <a:pt x="19596" y="12388"/>
                    <a:pt x="19386" y="12388"/>
                    <a:pt x="19386" y="12388"/>
                  </a:cubicBezTo>
                  <a:cubicBezTo>
                    <a:pt x="19805" y="12388"/>
                    <a:pt x="19596" y="13024"/>
                    <a:pt x="19805" y="13024"/>
                  </a:cubicBezTo>
                  <a:cubicBezTo>
                    <a:pt x="20015" y="13024"/>
                    <a:pt x="20434" y="13024"/>
                    <a:pt x="20434" y="12706"/>
                  </a:cubicBezTo>
                  <a:cubicBezTo>
                    <a:pt x="20225" y="12388"/>
                    <a:pt x="20225" y="12388"/>
                    <a:pt x="20644" y="12388"/>
                  </a:cubicBezTo>
                  <a:cubicBezTo>
                    <a:pt x="20854" y="12388"/>
                    <a:pt x="20644" y="12071"/>
                    <a:pt x="20434" y="12071"/>
                  </a:cubicBezTo>
                  <a:cubicBezTo>
                    <a:pt x="20644" y="12071"/>
                    <a:pt x="20854" y="12388"/>
                    <a:pt x="20854" y="11753"/>
                  </a:cubicBezTo>
                  <a:cubicBezTo>
                    <a:pt x="20854" y="11435"/>
                    <a:pt x="20434" y="11753"/>
                    <a:pt x="20225" y="11435"/>
                  </a:cubicBezTo>
                  <a:cubicBezTo>
                    <a:pt x="20434" y="11435"/>
                    <a:pt x="20644" y="11435"/>
                    <a:pt x="20644" y="11435"/>
                  </a:cubicBezTo>
                  <a:cubicBezTo>
                    <a:pt x="20854" y="11435"/>
                    <a:pt x="21064" y="11753"/>
                    <a:pt x="20854" y="11435"/>
                  </a:cubicBezTo>
                  <a:cubicBezTo>
                    <a:pt x="20854" y="11118"/>
                    <a:pt x="20644" y="11118"/>
                    <a:pt x="20644" y="11118"/>
                  </a:cubicBezTo>
                  <a:cubicBezTo>
                    <a:pt x="20644" y="11118"/>
                    <a:pt x="20644" y="10800"/>
                    <a:pt x="20644" y="10800"/>
                  </a:cubicBezTo>
                  <a:cubicBezTo>
                    <a:pt x="20434" y="10800"/>
                    <a:pt x="20225" y="10800"/>
                    <a:pt x="20015" y="10800"/>
                  </a:cubicBezTo>
                  <a:cubicBezTo>
                    <a:pt x="20015" y="10800"/>
                    <a:pt x="20015" y="10800"/>
                    <a:pt x="20015" y="10800"/>
                  </a:cubicBezTo>
                  <a:cubicBezTo>
                    <a:pt x="20015" y="10800"/>
                    <a:pt x="20434" y="10800"/>
                    <a:pt x="20434" y="10482"/>
                  </a:cubicBezTo>
                  <a:cubicBezTo>
                    <a:pt x="20434" y="10482"/>
                    <a:pt x="20434" y="10482"/>
                    <a:pt x="20434" y="10482"/>
                  </a:cubicBezTo>
                  <a:cubicBezTo>
                    <a:pt x="20434" y="10482"/>
                    <a:pt x="20644" y="10800"/>
                    <a:pt x="20854" y="10800"/>
                  </a:cubicBezTo>
                  <a:cubicBezTo>
                    <a:pt x="20854" y="10800"/>
                    <a:pt x="20854" y="10800"/>
                    <a:pt x="20854" y="11118"/>
                  </a:cubicBezTo>
                  <a:cubicBezTo>
                    <a:pt x="20854" y="11118"/>
                    <a:pt x="21064" y="11118"/>
                    <a:pt x="21064" y="11118"/>
                  </a:cubicBezTo>
                  <a:cubicBezTo>
                    <a:pt x="21273" y="10800"/>
                    <a:pt x="21064" y="10800"/>
                    <a:pt x="21273" y="10800"/>
                  </a:cubicBezTo>
                  <a:cubicBezTo>
                    <a:pt x="21273" y="10482"/>
                    <a:pt x="21483" y="10482"/>
                    <a:pt x="21273" y="10165"/>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02" name="Shape 793">
              <a:extLst>
                <a:ext uri="{FF2B5EF4-FFF2-40B4-BE49-F238E27FC236}">
                  <a16:creationId xmlns:a16="http://schemas.microsoft.com/office/drawing/2014/main" id="{B8290502-4510-45C9-BA10-28D6F0C90007}"/>
                </a:ext>
              </a:extLst>
            </p:cNvPr>
            <p:cNvSpPr/>
            <p:nvPr/>
          </p:nvSpPr>
          <p:spPr>
            <a:xfrm>
              <a:off x="6113825" y="7371226"/>
              <a:ext cx="1016185" cy="625533"/>
            </a:xfrm>
            <a:custGeom>
              <a:avLst/>
              <a:gdLst/>
              <a:ahLst/>
              <a:cxnLst>
                <a:cxn ang="0">
                  <a:pos x="wd2" y="hd2"/>
                </a:cxn>
                <a:cxn ang="5400000">
                  <a:pos x="wd2" y="hd2"/>
                </a:cxn>
                <a:cxn ang="10800000">
                  <a:pos x="wd2" y="hd2"/>
                </a:cxn>
                <a:cxn ang="16200000">
                  <a:pos x="wd2" y="hd2"/>
                </a:cxn>
              </a:cxnLst>
              <a:rect l="0" t="0" r="r" b="b"/>
              <a:pathLst>
                <a:path w="21410" h="21276" extrusionOk="0">
                  <a:moveTo>
                    <a:pt x="21257" y="4661"/>
                  </a:moveTo>
                  <a:cubicBezTo>
                    <a:pt x="21257" y="4107"/>
                    <a:pt x="21600" y="3553"/>
                    <a:pt x="21257" y="3553"/>
                  </a:cubicBezTo>
                  <a:cubicBezTo>
                    <a:pt x="20914" y="3553"/>
                    <a:pt x="20914" y="3553"/>
                    <a:pt x="20571" y="3553"/>
                  </a:cubicBezTo>
                  <a:cubicBezTo>
                    <a:pt x="20571" y="3553"/>
                    <a:pt x="20571" y="3553"/>
                    <a:pt x="20571" y="3553"/>
                  </a:cubicBezTo>
                  <a:cubicBezTo>
                    <a:pt x="20571" y="2999"/>
                    <a:pt x="20229" y="2445"/>
                    <a:pt x="20229" y="2445"/>
                  </a:cubicBezTo>
                  <a:cubicBezTo>
                    <a:pt x="20229" y="2445"/>
                    <a:pt x="19886" y="2445"/>
                    <a:pt x="19886" y="2445"/>
                  </a:cubicBezTo>
                  <a:cubicBezTo>
                    <a:pt x="19543" y="2445"/>
                    <a:pt x="19886" y="1891"/>
                    <a:pt x="19543" y="1891"/>
                  </a:cubicBezTo>
                  <a:cubicBezTo>
                    <a:pt x="19543" y="1338"/>
                    <a:pt x="19200" y="1338"/>
                    <a:pt x="19200" y="1338"/>
                  </a:cubicBezTo>
                  <a:cubicBezTo>
                    <a:pt x="18857" y="1338"/>
                    <a:pt x="18514" y="1338"/>
                    <a:pt x="18171" y="1891"/>
                  </a:cubicBezTo>
                  <a:cubicBezTo>
                    <a:pt x="17829" y="1891"/>
                    <a:pt x="17829" y="1891"/>
                    <a:pt x="17829" y="1338"/>
                  </a:cubicBezTo>
                  <a:cubicBezTo>
                    <a:pt x="17486" y="1338"/>
                    <a:pt x="17486" y="784"/>
                    <a:pt x="17486" y="784"/>
                  </a:cubicBezTo>
                  <a:cubicBezTo>
                    <a:pt x="17486" y="784"/>
                    <a:pt x="17143" y="784"/>
                    <a:pt x="17143" y="784"/>
                  </a:cubicBezTo>
                  <a:cubicBezTo>
                    <a:pt x="17143" y="230"/>
                    <a:pt x="17143" y="-324"/>
                    <a:pt x="16800" y="230"/>
                  </a:cubicBezTo>
                  <a:cubicBezTo>
                    <a:pt x="16457" y="230"/>
                    <a:pt x="16114" y="784"/>
                    <a:pt x="15771" y="784"/>
                  </a:cubicBezTo>
                  <a:cubicBezTo>
                    <a:pt x="15429" y="784"/>
                    <a:pt x="15086" y="230"/>
                    <a:pt x="14743" y="230"/>
                  </a:cubicBezTo>
                  <a:cubicBezTo>
                    <a:pt x="14400" y="230"/>
                    <a:pt x="14057" y="230"/>
                    <a:pt x="14057" y="230"/>
                  </a:cubicBezTo>
                  <a:cubicBezTo>
                    <a:pt x="14057" y="230"/>
                    <a:pt x="13714" y="784"/>
                    <a:pt x="13714" y="784"/>
                  </a:cubicBezTo>
                  <a:cubicBezTo>
                    <a:pt x="13714" y="1338"/>
                    <a:pt x="13714" y="1338"/>
                    <a:pt x="13371" y="1891"/>
                  </a:cubicBezTo>
                  <a:cubicBezTo>
                    <a:pt x="13371" y="1891"/>
                    <a:pt x="13371" y="2445"/>
                    <a:pt x="13371" y="2445"/>
                  </a:cubicBezTo>
                  <a:cubicBezTo>
                    <a:pt x="13029" y="2445"/>
                    <a:pt x="13371" y="2445"/>
                    <a:pt x="13029" y="2445"/>
                  </a:cubicBezTo>
                  <a:cubicBezTo>
                    <a:pt x="13029" y="2445"/>
                    <a:pt x="13029" y="2445"/>
                    <a:pt x="12686" y="2999"/>
                  </a:cubicBezTo>
                  <a:cubicBezTo>
                    <a:pt x="12686" y="2999"/>
                    <a:pt x="12343" y="2999"/>
                    <a:pt x="12343" y="2999"/>
                  </a:cubicBezTo>
                  <a:cubicBezTo>
                    <a:pt x="12000" y="3553"/>
                    <a:pt x="12000" y="3553"/>
                    <a:pt x="12000" y="3553"/>
                  </a:cubicBezTo>
                  <a:cubicBezTo>
                    <a:pt x="12000" y="3553"/>
                    <a:pt x="11657" y="2999"/>
                    <a:pt x="11657" y="2999"/>
                  </a:cubicBezTo>
                  <a:cubicBezTo>
                    <a:pt x="11657" y="2999"/>
                    <a:pt x="11657" y="2999"/>
                    <a:pt x="11657" y="2999"/>
                  </a:cubicBezTo>
                  <a:cubicBezTo>
                    <a:pt x="11657" y="2999"/>
                    <a:pt x="11657" y="2999"/>
                    <a:pt x="11314" y="2999"/>
                  </a:cubicBezTo>
                  <a:cubicBezTo>
                    <a:pt x="11314" y="2999"/>
                    <a:pt x="11314" y="2445"/>
                    <a:pt x="11314" y="2445"/>
                  </a:cubicBezTo>
                  <a:cubicBezTo>
                    <a:pt x="10629" y="2445"/>
                    <a:pt x="10971" y="2999"/>
                    <a:pt x="10629" y="3553"/>
                  </a:cubicBezTo>
                  <a:cubicBezTo>
                    <a:pt x="10629" y="3553"/>
                    <a:pt x="10286" y="3553"/>
                    <a:pt x="10286" y="3553"/>
                  </a:cubicBezTo>
                  <a:cubicBezTo>
                    <a:pt x="10286" y="3553"/>
                    <a:pt x="9943" y="4107"/>
                    <a:pt x="9943" y="4107"/>
                  </a:cubicBezTo>
                  <a:cubicBezTo>
                    <a:pt x="9600" y="4107"/>
                    <a:pt x="8914" y="3553"/>
                    <a:pt x="8914" y="4107"/>
                  </a:cubicBezTo>
                  <a:cubicBezTo>
                    <a:pt x="8571" y="4107"/>
                    <a:pt x="8229" y="5214"/>
                    <a:pt x="8571" y="5768"/>
                  </a:cubicBezTo>
                  <a:cubicBezTo>
                    <a:pt x="8571" y="5768"/>
                    <a:pt x="8229" y="5768"/>
                    <a:pt x="8229" y="6322"/>
                  </a:cubicBezTo>
                  <a:cubicBezTo>
                    <a:pt x="8229" y="6322"/>
                    <a:pt x="7886" y="6322"/>
                    <a:pt x="7886" y="6322"/>
                  </a:cubicBezTo>
                  <a:cubicBezTo>
                    <a:pt x="7200" y="6322"/>
                    <a:pt x="6857" y="6322"/>
                    <a:pt x="6171" y="6322"/>
                  </a:cubicBezTo>
                  <a:cubicBezTo>
                    <a:pt x="6171" y="6322"/>
                    <a:pt x="5829" y="6322"/>
                    <a:pt x="5486" y="6322"/>
                  </a:cubicBezTo>
                  <a:cubicBezTo>
                    <a:pt x="5143" y="6322"/>
                    <a:pt x="4800" y="5768"/>
                    <a:pt x="4457" y="5214"/>
                  </a:cubicBezTo>
                  <a:cubicBezTo>
                    <a:pt x="4457" y="5214"/>
                    <a:pt x="4114" y="4661"/>
                    <a:pt x="3771" y="4107"/>
                  </a:cubicBezTo>
                  <a:cubicBezTo>
                    <a:pt x="3429" y="4107"/>
                    <a:pt x="3086" y="4107"/>
                    <a:pt x="3086" y="4661"/>
                  </a:cubicBezTo>
                  <a:cubicBezTo>
                    <a:pt x="3086" y="5214"/>
                    <a:pt x="3086" y="5214"/>
                    <a:pt x="3086" y="5214"/>
                  </a:cubicBezTo>
                  <a:cubicBezTo>
                    <a:pt x="3086" y="5214"/>
                    <a:pt x="2743" y="5214"/>
                    <a:pt x="2743" y="5768"/>
                  </a:cubicBezTo>
                  <a:cubicBezTo>
                    <a:pt x="3086" y="5214"/>
                    <a:pt x="3086" y="5768"/>
                    <a:pt x="3086" y="5768"/>
                  </a:cubicBezTo>
                  <a:cubicBezTo>
                    <a:pt x="3086" y="6322"/>
                    <a:pt x="3086" y="6322"/>
                    <a:pt x="3086" y="6322"/>
                  </a:cubicBezTo>
                  <a:cubicBezTo>
                    <a:pt x="3086" y="6876"/>
                    <a:pt x="2400" y="6876"/>
                    <a:pt x="2400" y="6322"/>
                  </a:cubicBezTo>
                  <a:cubicBezTo>
                    <a:pt x="2057" y="7430"/>
                    <a:pt x="1714" y="6322"/>
                    <a:pt x="1371" y="6322"/>
                  </a:cubicBezTo>
                  <a:cubicBezTo>
                    <a:pt x="1371" y="6322"/>
                    <a:pt x="1371" y="6322"/>
                    <a:pt x="1371" y="6322"/>
                  </a:cubicBezTo>
                  <a:cubicBezTo>
                    <a:pt x="1029" y="6876"/>
                    <a:pt x="1029" y="6876"/>
                    <a:pt x="1029" y="6876"/>
                  </a:cubicBezTo>
                  <a:cubicBezTo>
                    <a:pt x="1029" y="7430"/>
                    <a:pt x="1371" y="6876"/>
                    <a:pt x="1714" y="7430"/>
                  </a:cubicBezTo>
                  <a:cubicBezTo>
                    <a:pt x="1714" y="7430"/>
                    <a:pt x="1714" y="7984"/>
                    <a:pt x="1714" y="7984"/>
                  </a:cubicBezTo>
                  <a:cubicBezTo>
                    <a:pt x="1714" y="7984"/>
                    <a:pt x="1714" y="8538"/>
                    <a:pt x="1714" y="8538"/>
                  </a:cubicBezTo>
                  <a:cubicBezTo>
                    <a:pt x="1714" y="8538"/>
                    <a:pt x="1714" y="8538"/>
                    <a:pt x="1371" y="8538"/>
                  </a:cubicBezTo>
                  <a:cubicBezTo>
                    <a:pt x="1029" y="9091"/>
                    <a:pt x="1029" y="8538"/>
                    <a:pt x="1029" y="9091"/>
                  </a:cubicBezTo>
                  <a:cubicBezTo>
                    <a:pt x="1029" y="9091"/>
                    <a:pt x="1029" y="9091"/>
                    <a:pt x="1029" y="9645"/>
                  </a:cubicBezTo>
                  <a:cubicBezTo>
                    <a:pt x="1029" y="9645"/>
                    <a:pt x="1029" y="9645"/>
                    <a:pt x="1029" y="10199"/>
                  </a:cubicBezTo>
                  <a:cubicBezTo>
                    <a:pt x="1029" y="10199"/>
                    <a:pt x="1029" y="10199"/>
                    <a:pt x="1029" y="10753"/>
                  </a:cubicBezTo>
                  <a:cubicBezTo>
                    <a:pt x="1029" y="10753"/>
                    <a:pt x="1371" y="11307"/>
                    <a:pt x="1371" y="10753"/>
                  </a:cubicBezTo>
                  <a:cubicBezTo>
                    <a:pt x="1371" y="10753"/>
                    <a:pt x="1371" y="11307"/>
                    <a:pt x="1371" y="11307"/>
                  </a:cubicBezTo>
                  <a:cubicBezTo>
                    <a:pt x="1371" y="11307"/>
                    <a:pt x="1029" y="11307"/>
                    <a:pt x="1029" y="11307"/>
                  </a:cubicBezTo>
                  <a:cubicBezTo>
                    <a:pt x="1029" y="11307"/>
                    <a:pt x="1371" y="11307"/>
                    <a:pt x="1029" y="11861"/>
                  </a:cubicBezTo>
                  <a:cubicBezTo>
                    <a:pt x="1029" y="11861"/>
                    <a:pt x="1029" y="11861"/>
                    <a:pt x="1371" y="11861"/>
                  </a:cubicBezTo>
                  <a:cubicBezTo>
                    <a:pt x="1029" y="11861"/>
                    <a:pt x="686" y="11861"/>
                    <a:pt x="686" y="11861"/>
                  </a:cubicBezTo>
                  <a:cubicBezTo>
                    <a:pt x="686" y="11861"/>
                    <a:pt x="343" y="12414"/>
                    <a:pt x="343" y="12414"/>
                  </a:cubicBezTo>
                  <a:cubicBezTo>
                    <a:pt x="343" y="12414"/>
                    <a:pt x="0" y="12968"/>
                    <a:pt x="0" y="12968"/>
                  </a:cubicBezTo>
                  <a:cubicBezTo>
                    <a:pt x="0" y="12968"/>
                    <a:pt x="686" y="12968"/>
                    <a:pt x="686" y="12968"/>
                  </a:cubicBezTo>
                  <a:cubicBezTo>
                    <a:pt x="686" y="13522"/>
                    <a:pt x="686" y="13522"/>
                    <a:pt x="686" y="14076"/>
                  </a:cubicBezTo>
                  <a:cubicBezTo>
                    <a:pt x="686" y="14076"/>
                    <a:pt x="1029" y="14076"/>
                    <a:pt x="1029" y="14076"/>
                  </a:cubicBezTo>
                  <a:cubicBezTo>
                    <a:pt x="1029" y="14076"/>
                    <a:pt x="1029" y="14076"/>
                    <a:pt x="1029" y="14076"/>
                  </a:cubicBezTo>
                  <a:cubicBezTo>
                    <a:pt x="1029" y="14630"/>
                    <a:pt x="1029" y="14630"/>
                    <a:pt x="1029" y="14630"/>
                  </a:cubicBezTo>
                  <a:cubicBezTo>
                    <a:pt x="1029" y="14630"/>
                    <a:pt x="1029" y="14630"/>
                    <a:pt x="1029" y="15184"/>
                  </a:cubicBezTo>
                  <a:cubicBezTo>
                    <a:pt x="1371" y="15184"/>
                    <a:pt x="1371" y="15738"/>
                    <a:pt x="1371" y="15738"/>
                  </a:cubicBezTo>
                  <a:cubicBezTo>
                    <a:pt x="1371" y="15738"/>
                    <a:pt x="1714" y="15738"/>
                    <a:pt x="1714" y="15738"/>
                  </a:cubicBezTo>
                  <a:cubicBezTo>
                    <a:pt x="1714" y="15738"/>
                    <a:pt x="1714" y="15738"/>
                    <a:pt x="1714" y="16291"/>
                  </a:cubicBezTo>
                  <a:cubicBezTo>
                    <a:pt x="2057" y="16291"/>
                    <a:pt x="2057" y="16291"/>
                    <a:pt x="2057" y="16291"/>
                  </a:cubicBezTo>
                  <a:cubicBezTo>
                    <a:pt x="2057" y="16291"/>
                    <a:pt x="2057" y="16291"/>
                    <a:pt x="2057" y="16291"/>
                  </a:cubicBezTo>
                  <a:cubicBezTo>
                    <a:pt x="2400" y="16845"/>
                    <a:pt x="2400" y="16845"/>
                    <a:pt x="2400" y="16845"/>
                  </a:cubicBezTo>
                  <a:cubicBezTo>
                    <a:pt x="2743" y="17399"/>
                    <a:pt x="3086" y="17953"/>
                    <a:pt x="3429" y="18507"/>
                  </a:cubicBezTo>
                  <a:cubicBezTo>
                    <a:pt x="3429" y="18507"/>
                    <a:pt x="3429" y="18507"/>
                    <a:pt x="3771" y="19061"/>
                  </a:cubicBezTo>
                  <a:cubicBezTo>
                    <a:pt x="3771" y="19061"/>
                    <a:pt x="3771" y="19061"/>
                    <a:pt x="3771" y="19614"/>
                  </a:cubicBezTo>
                  <a:cubicBezTo>
                    <a:pt x="3771" y="19614"/>
                    <a:pt x="3771" y="19614"/>
                    <a:pt x="3771" y="19614"/>
                  </a:cubicBezTo>
                  <a:cubicBezTo>
                    <a:pt x="3771" y="19614"/>
                    <a:pt x="3771" y="19614"/>
                    <a:pt x="3771" y="19614"/>
                  </a:cubicBezTo>
                  <a:cubicBezTo>
                    <a:pt x="3771" y="19614"/>
                    <a:pt x="4114" y="19614"/>
                    <a:pt x="4114" y="19614"/>
                  </a:cubicBezTo>
                  <a:cubicBezTo>
                    <a:pt x="4457" y="19614"/>
                    <a:pt x="4800" y="19614"/>
                    <a:pt x="4800" y="20168"/>
                  </a:cubicBezTo>
                  <a:cubicBezTo>
                    <a:pt x="4800" y="20168"/>
                    <a:pt x="4800" y="20168"/>
                    <a:pt x="5143" y="20722"/>
                  </a:cubicBezTo>
                  <a:cubicBezTo>
                    <a:pt x="5143" y="20722"/>
                    <a:pt x="5143" y="20722"/>
                    <a:pt x="5143" y="20722"/>
                  </a:cubicBezTo>
                  <a:cubicBezTo>
                    <a:pt x="5486" y="20722"/>
                    <a:pt x="5486" y="20722"/>
                    <a:pt x="5486" y="21276"/>
                  </a:cubicBezTo>
                  <a:cubicBezTo>
                    <a:pt x="5829" y="20722"/>
                    <a:pt x="5829" y="20722"/>
                    <a:pt x="6171" y="20722"/>
                  </a:cubicBezTo>
                  <a:cubicBezTo>
                    <a:pt x="6171" y="20722"/>
                    <a:pt x="6514" y="20722"/>
                    <a:pt x="6514" y="20722"/>
                  </a:cubicBezTo>
                  <a:cubicBezTo>
                    <a:pt x="6857" y="20722"/>
                    <a:pt x="7200" y="21276"/>
                    <a:pt x="7200" y="21276"/>
                  </a:cubicBezTo>
                  <a:cubicBezTo>
                    <a:pt x="7543" y="21276"/>
                    <a:pt x="7886" y="20722"/>
                    <a:pt x="7886" y="20168"/>
                  </a:cubicBezTo>
                  <a:cubicBezTo>
                    <a:pt x="7886" y="20168"/>
                    <a:pt x="7886" y="20168"/>
                    <a:pt x="8229" y="20168"/>
                  </a:cubicBezTo>
                  <a:cubicBezTo>
                    <a:pt x="8229" y="20168"/>
                    <a:pt x="8571" y="20722"/>
                    <a:pt x="8571" y="20168"/>
                  </a:cubicBezTo>
                  <a:cubicBezTo>
                    <a:pt x="8571" y="20168"/>
                    <a:pt x="8914" y="19614"/>
                    <a:pt x="9257" y="20168"/>
                  </a:cubicBezTo>
                  <a:cubicBezTo>
                    <a:pt x="9257" y="19614"/>
                    <a:pt x="9257" y="19614"/>
                    <a:pt x="9257" y="19614"/>
                  </a:cubicBezTo>
                  <a:cubicBezTo>
                    <a:pt x="9257" y="19614"/>
                    <a:pt x="9257" y="19061"/>
                    <a:pt x="9600" y="19061"/>
                  </a:cubicBezTo>
                  <a:cubicBezTo>
                    <a:pt x="9600" y="19061"/>
                    <a:pt x="9600" y="19614"/>
                    <a:pt x="9600" y="19614"/>
                  </a:cubicBezTo>
                  <a:cubicBezTo>
                    <a:pt x="9943" y="19614"/>
                    <a:pt x="9943" y="19614"/>
                    <a:pt x="10286" y="19061"/>
                  </a:cubicBezTo>
                  <a:cubicBezTo>
                    <a:pt x="10286" y="19061"/>
                    <a:pt x="10286" y="19061"/>
                    <a:pt x="10629" y="19061"/>
                  </a:cubicBezTo>
                  <a:cubicBezTo>
                    <a:pt x="10629" y="18507"/>
                    <a:pt x="10629" y="18507"/>
                    <a:pt x="10629" y="18507"/>
                  </a:cubicBezTo>
                  <a:cubicBezTo>
                    <a:pt x="10629" y="18507"/>
                    <a:pt x="10629" y="18507"/>
                    <a:pt x="10629" y="18507"/>
                  </a:cubicBezTo>
                  <a:cubicBezTo>
                    <a:pt x="11314" y="17953"/>
                    <a:pt x="11314" y="18507"/>
                    <a:pt x="11657" y="18507"/>
                  </a:cubicBezTo>
                  <a:cubicBezTo>
                    <a:pt x="12000" y="18507"/>
                    <a:pt x="12343" y="17953"/>
                    <a:pt x="12343" y="17953"/>
                  </a:cubicBezTo>
                  <a:cubicBezTo>
                    <a:pt x="12686" y="17953"/>
                    <a:pt x="12686" y="18507"/>
                    <a:pt x="12686" y="18507"/>
                  </a:cubicBezTo>
                  <a:cubicBezTo>
                    <a:pt x="13029" y="18507"/>
                    <a:pt x="13029" y="18507"/>
                    <a:pt x="13029" y="18507"/>
                  </a:cubicBezTo>
                  <a:cubicBezTo>
                    <a:pt x="13029" y="18507"/>
                    <a:pt x="13371" y="18507"/>
                    <a:pt x="13371" y="18507"/>
                  </a:cubicBezTo>
                  <a:cubicBezTo>
                    <a:pt x="13371" y="18507"/>
                    <a:pt x="13714" y="18507"/>
                    <a:pt x="13714" y="18507"/>
                  </a:cubicBezTo>
                  <a:cubicBezTo>
                    <a:pt x="13714" y="18507"/>
                    <a:pt x="13714" y="17953"/>
                    <a:pt x="14057" y="17953"/>
                  </a:cubicBezTo>
                  <a:cubicBezTo>
                    <a:pt x="14057" y="17953"/>
                    <a:pt x="14057" y="18507"/>
                    <a:pt x="14057" y="18507"/>
                  </a:cubicBezTo>
                  <a:cubicBezTo>
                    <a:pt x="14400" y="18507"/>
                    <a:pt x="14400" y="18507"/>
                    <a:pt x="14743" y="17953"/>
                  </a:cubicBezTo>
                  <a:cubicBezTo>
                    <a:pt x="14743" y="17953"/>
                    <a:pt x="14743" y="17399"/>
                    <a:pt x="15086" y="17399"/>
                  </a:cubicBezTo>
                  <a:cubicBezTo>
                    <a:pt x="15086" y="17399"/>
                    <a:pt x="15429" y="17953"/>
                    <a:pt x="15771" y="17399"/>
                  </a:cubicBezTo>
                  <a:cubicBezTo>
                    <a:pt x="16114" y="17399"/>
                    <a:pt x="16114" y="16845"/>
                    <a:pt x="16114" y="16291"/>
                  </a:cubicBezTo>
                  <a:cubicBezTo>
                    <a:pt x="16114" y="16291"/>
                    <a:pt x="16457" y="16291"/>
                    <a:pt x="16457" y="16291"/>
                  </a:cubicBezTo>
                  <a:cubicBezTo>
                    <a:pt x="16457" y="16291"/>
                    <a:pt x="16457" y="16291"/>
                    <a:pt x="16457" y="15738"/>
                  </a:cubicBezTo>
                  <a:cubicBezTo>
                    <a:pt x="16457" y="15738"/>
                    <a:pt x="16457" y="15738"/>
                    <a:pt x="16457" y="15184"/>
                  </a:cubicBezTo>
                  <a:cubicBezTo>
                    <a:pt x="16457" y="15184"/>
                    <a:pt x="16457" y="15184"/>
                    <a:pt x="16457" y="14630"/>
                  </a:cubicBezTo>
                  <a:cubicBezTo>
                    <a:pt x="16457" y="14630"/>
                    <a:pt x="16800" y="14630"/>
                    <a:pt x="16800" y="14630"/>
                  </a:cubicBezTo>
                  <a:cubicBezTo>
                    <a:pt x="16800" y="14630"/>
                    <a:pt x="17143" y="14076"/>
                    <a:pt x="17143" y="14076"/>
                  </a:cubicBezTo>
                  <a:cubicBezTo>
                    <a:pt x="17143" y="14076"/>
                    <a:pt x="17143" y="14076"/>
                    <a:pt x="17143" y="13522"/>
                  </a:cubicBezTo>
                  <a:cubicBezTo>
                    <a:pt x="17143" y="12968"/>
                    <a:pt x="17143" y="13522"/>
                    <a:pt x="17486" y="12968"/>
                  </a:cubicBezTo>
                  <a:cubicBezTo>
                    <a:pt x="17486" y="12968"/>
                    <a:pt x="17486" y="12968"/>
                    <a:pt x="17486" y="12414"/>
                  </a:cubicBezTo>
                  <a:cubicBezTo>
                    <a:pt x="17486" y="12414"/>
                    <a:pt x="17486" y="12414"/>
                    <a:pt x="17486" y="12414"/>
                  </a:cubicBezTo>
                  <a:cubicBezTo>
                    <a:pt x="17486" y="11861"/>
                    <a:pt x="17486" y="11861"/>
                    <a:pt x="17486" y="11861"/>
                  </a:cubicBezTo>
                  <a:cubicBezTo>
                    <a:pt x="17829" y="11861"/>
                    <a:pt x="17486" y="11861"/>
                    <a:pt x="17829" y="11307"/>
                  </a:cubicBezTo>
                  <a:cubicBezTo>
                    <a:pt x="17829" y="11307"/>
                    <a:pt x="17829" y="11307"/>
                    <a:pt x="18171" y="10753"/>
                  </a:cubicBezTo>
                  <a:cubicBezTo>
                    <a:pt x="18171" y="10199"/>
                    <a:pt x="18171" y="10199"/>
                    <a:pt x="18171" y="9645"/>
                  </a:cubicBezTo>
                  <a:cubicBezTo>
                    <a:pt x="18514" y="9645"/>
                    <a:pt x="18514" y="9091"/>
                    <a:pt x="18514" y="9091"/>
                  </a:cubicBezTo>
                  <a:cubicBezTo>
                    <a:pt x="18857" y="8538"/>
                    <a:pt x="18514" y="8538"/>
                    <a:pt x="18857" y="7984"/>
                  </a:cubicBezTo>
                  <a:cubicBezTo>
                    <a:pt x="18857" y="7984"/>
                    <a:pt x="19200" y="7984"/>
                    <a:pt x="19200" y="7430"/>
                  </a:cubicBezTo>
                  <a:cubicBezTo>
                    <a:pt x="19543" y="7430"/>
                    <a:pt x="19200" y="6876"/>
                    <a:pt x="19543" y="6322"/>
                  </a:cubicBezTo>
                  <a:cubicBezTo>
                    <a:pt x="19543" y="6322"/>
                    <a:pt x="19886" y="6322"/>
                    <a:pt x="19886" y="6322"/>
                  </a:cubicBezTo>
                  <a:cubicBezTo>
                    <a:pt x="20229" y="6322"/>
                    <a:pt x="19886" y="6322"/>
                    <a:pt x="20229" y="5768"/>
                  </a:cubicBezTo>
                  <a:cubicBezTo>
                    <a:pt x="20229" y="5768"/>
                    <a:pt x="20229" y="6322"/>
                    <a:pt x="20571" y="6322"/>
                  </a:cubicBezTo>
                  <a:cubicBezTo>
                    <a:pt x="20571" y="6322"/>
                    <a:pt x="20914" y="5768"/>
                    <a:pt x="20914" y="5768"/>
                  </a:cubicBezTo>
                  <a:cubicBezTo>
                    <a:pt x="20914" y="5768"/>
                    <a:pt x="21600" y="4661"/>
                    <a:pt x="21257" y="4661"/>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03" name="Shape 794">
              <a:extLst>
                <a:ext uri="{FF2B5EF4-FFF2-40B4-BE49-F238E27FC236}">
                  <a16:creationId xmlns:a16="http://schemas.microsoft.com/office/drawing/2014/main" id="{1B720CCE-AFDB-42DF-B632-FAB480B1C180}"/>
                </a:ext>
              </a:extLst>
            </p:cNvPr>
            <p:cNvSpPr/>
            <p:nvPr/>
          </p:nvSpPr>
          <p:spPr>
            <a:xfrm>
              <a:off x="6697635" y="8825481"/>
              <a:ext cx="1238816" cy="1298620"/>
            </a:xfrm>
            <a:custGeom>
              <a:avLst/>
              <a:gdLst/>
              <a:ahLst/>
              <a:cxnLst>
                <a:cxn ang="0">
                  <a:pos x="wd2" y="hd2"/>
                </a:cxn>
                <a:cxn ang="5400000">
                  <a:pos x="wd2" y="hd2"/>
                </a:cxn>
                <a:cxn ang="10800000">
                  <a:pos x="wd2" y="hd2"/>
                </a:cxn>
                <a:cxn ang="16200000">
                  <a:pos x="wd2" y="hd2"/>
                </a:cxn>
              </a:cxnLst>
              <a:rect l="0" t="0" r="r" b="b"/>
              <a:pathLst>
                <a:path w="21600" h="21600" extrusionOk="0">
                  <a:moveTo>
                    <a:pt x="16484" y="20520"/>
                  </a:moveTo>
                  <a:cubicBezTo>
                    <a:pt x="16484" y="20520"/>
                    <a:pt x="16484" y="20520"/>
                    <a:pt x="16484" y="20520"/>
                  </a:cubicBezTo>
                  <a:cubicBezTo>
                    <a:pt x="16484" y="20520"/>
                    <a:pt x="16484" y="20520"/>
                    <a:pt x="16484" y="20520"/>
                  </a:cubicBezTo>
                  <a:cubicBezTo>
                    <a:pt x="16484" y="20520"/>
                    <a:pt x="16484" y="20520"/>
                    <a:pt x="16484" y="20520"/>
                  </a:cubicBezTo>
                  <a:cubicBezTo>
                    <a:pt x="16484" y="20520"/>
                    <a:pt x="16200" y="20520"/>
                    <a:pt x="16200" y="20790"/>
                  </a:cubicBezTo>
                  <a:cubicBezTo>
                    <a:pt x="16200" y="20790"/>
                    <a:pt x="16200" y="20790"/>
                    <a:pt x="16200" y="20790"/>
                  </a:cubicBezTo>
                  <a:cubicBezTo>
                    <a:pt x="15916" y="20520"/>
                    <a:pt x="15916" y="20790"/>
                    <a:pt x="15632" y="20790"/>
                  </a:cubicBezTo>
                  <a:cubicBezTo>
                    <a:pt x="15632" y="20790"/>
                    <a:pt x="15632" y="20790"/>
                    <a:pt x="15347" y="20790"/>
                  </a:cubicBezTo>
                  <a:cubicBezTo>
                    <a:pt x="15347" y="20790"/>
                    <a:pt x="15347" y="21060"/>
                    <a:pt x="15347" y="21060"/>
                  </a:cubicBezTo>
                  <a:cubicBezTo>
                    <a:pt x="15063" y="21060"/>
                    <a:pt x="15063" y="20790"/>
                    <a:pt x="15063" y="20520"/>
                  </a:cubicBezTo>
                  <a:cubicBezTo>
                    <a:pt x="15063" y="20520"/>
                    <a:pt x="15063" y="20520"/>
                    <a:pt x="15063" y="20520"/>
                  </a:cubicBezTo>
                  <a:cubicBezTo>
                    <a:pt x="15063" y="20520"/>
                    <a:pt x="15063" y="20520"/>
                    <a:pt x="15063" y="20520"/>
                  </a:cubicBezTo>
                  <a:cubicBezTo>
                    <a:pt x="15063" y="20520"/>
                    <a:pt x="15063" y="20520"/>
                    <a:pt x="15063" y="20250"/>
                  </a:cubicBezTo>
                  <a:cubicBezTo>
                    <a:pt x="15063" y="20250"/>
                    <a:pt x="15063" y="20250"/>
                    <a:pt x="14779" y="20250"/>
                  </a:cubicBezTo>
                  <a:cubicBezTo>
                    <a:pt x="14779" y="20250"/>
                    <a:pt x="14495" y="20520"/>
                    <a:pt x="14495" y="20520"/>
                  </a:cubicBezTo>
                  <a:cubicBezTo>
                    <a:pt x="14211" y="20520"/>
                    <a:pt x="14211" y="20250"/>
                    <a:pt x="14211" y="20250"/>
                  </a:cubicBezTo>
                  <a:cubicBezTo>
                    <a:pt x="13926" y="20250"/>
                    <a:pt x="13642" y="20250"/>
                    <a:pt x="13358" y="20250"/>
                  </a:cubicBezTo>
                  <a:cubicBezTo>
                    <a:pt x="13358" y="20250"/>
                    <a:pt x="13358" y="20250"/>
                    <a:pt x="13358" y="20250"/>
                  </a:cubicBezTo>
                  <a:cubicBezTo>
                    <a:pt x="13074" y="19980"/>
                    <a:pt x="13074" y="19980"/>
                    <a:pt x="12789" y="19980"/>
                  </a:cubicBezTo>
                  <a:cubicBezTo>
                    <a:pt x="12789" y="19980"/>
                    <a:pt x="12505" y="19980"/>
                    <a:pt x="12221" y="19980"/>
                  </a:cubicBezTo>
                  <a:cubicBezTo>
                    <a:pt x="11937" y="20250"/>
                    <a:pt x="11937" y="20250"/>
                    <a:pt x="11653" y="20250"/>
                  </a:cubicBezTo>
                  <a:cubicBezTo>
                    <a:pt x="11084" y="20250"/>
                    <a:pt x="11368" y="20250"/>
                    <a:pt x="11084" y="19980"/>
                  </a:cubicBezTo>
                  <a:cubicBezTo>
                    <a:pt x="11084" y="19980"/>
                    <a:pt x="10800" y="19980"/>
                    <a:pt x="10800" y="19710"/>
                  </a:cubicBezTo>
                  <a:cubicBezTo>
                    <a:pt x="10800" y="19710"/>
                    <a:pt x="11084" y="19980"/>
                    <a:pt x="11084" y="19710"/>
                  </a:cubicBezTo>
                  <a:cubicBezTo>
                    <a:pt x="11084" y="19440"/>
                    <a:pt x="10800" y="19440"/>
                    <a:pt x="10800" y="19710"/>
                  </a:cubicBezTo>
                  <a:cubicBezTo>
                    <a:pt x="10516" y="19710"/>
                    <a:pt x="10516" y="19710"/>
                    <a:pt x="10232" y="19710"/>
                  </a:cubicBezTo>
                  <a:cubicBezTo>
                    <a:pt x="9947" y="19710"/>
                    <a:pt x="9947" y="19170"/>
                    <a:pt x="9947" y="19170"/>
                  </a:cubicBezTo>
                  <a:cubicBezTo>
                    <a:pt x="9663" y="19440"/>
                    <a:pt x="9947" y="19710"/>
                    <a:pt x="9663" y="19710"/>
                  </a:cubicBezTo>
                  <a:cubicBezTo>
                    <a:pt x="9663" y="19980"/>
                    <a:pt x="9379" y="19710"/>
                    <a:pt x="9379" y="19440"/>
                  </a:cubicBezTo>
                  <a:cubicBezTo>
                    <a:pt x="9379" y="19710"/>
                    <a:pt x="9379" y="19710"/>
                    <a:pt x="9379" y="19980"/>
                  </a:cubicBezTo>
                  <a:cubicBezTo>
                    <a:pt x="9379" y="19980"/>
                    <a:pt x="9379" y="20250"/>
                    <a:pt x="9379" y="20520"/>
                  </a:cubicBezTo>
                  <a:cubicBezTo>
                    <a:pt x="9095" y="20520"/>
                    <a:pt x="9663" y="20790"/>
                    <a:pt x="9663" y="20790"/>
                  </a:cubicBezTo>
                  <a:cubicBezTo>
                    <a:pt x="9947" y="20790"/>
                    <a:pt x="9947" y="20520"/>
                    <a:pt x="10232" y="20790"/>
                  </a:cubicBezTo>
                  <a:cubicBezTo>
                    <a:pt x="10516" y="20790"/>
                    <a:pt x="10516" y="20790"/>
                    <a:pt x="10800" y="20790"/>
                  </a:cubicBezTo>
                  <a:cubicBezTo>
                    <a:pt x="11084" y="20790"/>
                    <a:pt x="11368" y="20790"/>
                    <a:pt x="11653" y="20790"/>
                  </a:cubicBezTo>
                  <a:cubicBezTo>
                    <a:pt x="12221" y="21060"/>
                    <a:pt x="12789" y="21060"/>
                    <a:pt x="12505" y="21600"/>
                  </a:cubicBezTo>
                  <a:cubicBezTo>
                    <a:pt x="12789" y="21600"/>
                    <a:pt x="13074" y="21600"/>
                    <a:pt x="13358" y="21600"/>
                  </a:cubicBezTo>
                  <a:cubicBezTo>
                    <a:pt x="13926" y="21600"/>
                    <a:pt x="14211" y="21330"/>
                    <a:pt x="14779" y="21330"/>
                  </a:cubicBezTo>
                  <a:cubicBezTo>
                    <a:pt x="15063" y="21330"/>
                    <a:pt x="15632" y="21330"/>
                    <a:pt x="15916" y="21330"/>
                  </a:cubicBezTo>
                  <a:cubicBezTo>
                    <a:pt x="16200" y="21330"/>
                    <a:pt x="16200" y="21330"/>
                    <a:pt x="16484" y="21330"/>
                  </a:cubicBezTo>
                  <a:cubicBezTo>
                    <a:pt x="16484" y="21060"/>
                    <a:pt x="16484" y="20790"/>
                    <a:pt x="16484" y="20790"/>
                  </a:cubicBezTo>
                  <a:cubicBezTo>
                    <a:pt x="16484" y="20790"/>
                    <a:pt x="16484" y="20790"/>
                    <a:pt x="16484" y="20790"/>
                  </a:cubicBezTo>
                  <a:cubicBezTo>
                    <a:pt x="16484" y="20790"/>
                    <a:pt x="16484" y="20520"/>
                    <a:pt x="16484" y="20520"/>
                  </a:cubicBezTo>
                  <a:close/>
                  <a:moveTo>
                    <a:pt x="21600" y="17010"/>
                  </a:moveTo>
                  <a:cubicBezTo>
                    <a:pt x="21600" y="16740"/>
                    <a:pt x="21032" y="17280"/>
                    <a:pt x="20747" y="17280"/>
                  </a:cubicBezTo>
                  <a:cubicBezTo>
                    <a:pt x="20463" y="17550"/>
                    <a:pt x="20463" y="17820"/>
                    <a:pt x="20179" y="17820"/>
                  </a:cubicBezTo>
                  <a:cubicBezTo>
                    <a:pt x="20179" y="17820"/>
                    <a:pt x="20463" y="18090"/>
                    <a:pt x="20463" y="18090"/>
                  </a:cubicBezTo>
                  <a:cubicBezTo>
                    <a:pt x="20463" y="18360"/>
                    <a:pt x="20179" y="18360"/>
                    <a:pt x="20463" y="18630"/>
                  </a:cubicBezTo>
                  <a:cubicBezTo>
                    <a:pt x="20463" y="18900"/>
                    <a:pt x="21032" y="18090"/>
                    <a:pt x="21316" y="18090"/>
                  </a:cubicBezTo>
                  <a:cubicBezTo>
                    <a:pt x="21316" y="18090"/>
                    <a:pt x="21316" y="18090"/>
                    <a:pt x="21316" y="17820"/>
                  </a:cubicBezTo>
                  <a:cubicBezTo>
                    <a:pt x="21316" y="17820"/>
                    <a:pt x="21316" y="17820"/>
                    <a:pt x="21316" y="17550"/>
                  </a:cubicBezTo>
                  <a:cubicBezTo>
                    <a:pt x="21600" y="17550"/>
                    <a:pt x="21600" y="17280"/>
                    <a:pt x="21600" y="17010"/>
                  </a:cubicBezTo>
                  <a:close/>
                  <a:moveTo>
                    <a:pt x="4547" y="15930"/>
                  </a:moveTo>
                  <a:cubicBezTo>
                    <a:pt x="4547" y="15930"/>
                    <a:pt x="4547" y="15930"/>
                    <a:pt x="4547" y="15930"/>
                  </a:cubicBezTo>
                  <a:cubicBezTo>
                    <a:pt x="4547" y="15930"/>
                    <a:pt x="4547" y="15930"/>
                    <a:pt x="4547" y="15930"/>
                  </a:cubicBezTo>
                  <a:close/>
                  <a:moveTo>
                    <a:pt x="9095" y="13500"/>
                  </a:moveTo>
                  <a:cubicBezTo>
                    <a:pt x="9095" y="13500"/>
                    <a:pt x="9095" y="13500"/>
                    <a:pt x="9095" y="13500"/>
                  </a:cubicBezTo>
                  <a:cubicBezTo>
                    <a:pt x="9095" y="13770"/>
                    <a:pt x="9095" y="13770"/>
                    <a:pt x="9379" y="13500"/>
                  </a:cubicBezTo>
                  <a:cubicBezTo>
                    <a:pt x="9095" y="13500"/>
                    <a:pt x="9095" y="13500"/>
                    <a:pt x="9095" y="13500"/>
                  </a:cubicBezTo>
                  <a:close/>
                  <a:moveTo>
                    <a:pt x="16200" y="10260"/>
                  </a:moveTo>
                  <a:cubicBezTo>
                    <a:pt x="15916" y="10260"/>
                    <a:pt x="15916" y="10260"/>
                    <a:pt x="15632" y="10260"/>
                  </a:cubicBezTo>
                  <a:cubicBezTo>
                    <a:pt x="15632" y="10260"/>
                    <a:pt x="15347" y="10260"/>
                    <a:pt x="15347" y="10530"/>
                  </a:cubicBezTo>
                  <a:cubicBezTo>
                    <a:pt x="15347" y="10530"/>
                    <a:pt x="15632" y="10800"/>
                    <a:pt x="15632" y="10800"/>
                  </a:cubicBezTo>
                  <a:cubicBezTo>
                    <a:pt x="15916" y="11070"/>
                    <a:pt x="15632" y="11070"/>
                    <a:pt x="15632" y="11070"/>
                  </a:cubicBezTo>
                  <a:cubicBezTo>
                    <a:pt x="15632" y="11070"/>
                    <a:pt x="15347" y="11340"/>
                    <a:pt x="15632" y="11340"/>
                  </a:cubicBezTo>
                  <a:cubicBezTo>
                    <a:pt x="15632" y="11340"/>
                    <a:pt x="15632" y="11340"/>
                    <a:pt x="15632" y="11340"/>
                  </a:cubicBezTo>
                  <a:cubicBezTo>
                    <a:pt x="15632" y="11340"/>
                    <a:pt x="15632" y="11610"/>
                    <a:pt x="15916" y="11610"/>
                  </a:cubicBezTo>
                  <a:cubicBezTo>
                    <a:pt x="15916" y="11610"/>
                    <a:pt x="15916" y="11340"/>
                    <a:pt x="15916" y="11340"/>
                  </a:cubicBezTo>
                  <a:cubicBezTo>
                    <a:pt x="15916" y="11340"/>
                    <a:pt x="15916" y="11340"/>
                    <a:pt x="16200" y="11340"/>
                  </a:cubicBezTo>
                  <a:cubicBezTo>
                    <a:pt x="16200" y="11340"/>
                    <a:pt x="15916" y="11340"/>
                    <a:pt x="16200" y="11340"/>
                  </a:cubicBezTo>
                  <a:cubicBezTo>
                    <a:pt x="16200" y="11070"/>
                    <a:pt x="16200" y="11070"/>
                    <a:pt x="16200" y="11070"/>
                  </a:cubicBezTo>
                  <a:cubicBezTo>
                    <a:pt x="16200" y="11070"/>
                    <a:pt x="16200" y="10800"/>
                    <a:pt x="16200" y="10800"/>
                  </a:cubicBezTo>
                  <a:cubicBezTo>
                    <a:pt x="16200" y="10530"/>
                    <a:pt x="16200" y="10530"/>
                    <a:pt x="16200" y="10530"/>
                  </a:cubicBezTo>
                  <a:cubicBezTo>
                    <a:pt x="16200" y="10530"/>
                    <a:pt x="16200" y="10260"/>
                    <a:pt x="16200" y="10260"/>
                  </a:cubicBezTo>
                  <a:close/>
                  <a:moveTo>
                    <a:pt x="11084" y="11880"/>
                  </a:moveTo>
                  <a:cubicBezTo>
                    <a:pt x="11084" y="11880"/>
                    <a:pt x="11368" y="11880"/>
                    <a:pt x="11368" y="11880"/>
                  </a:cubicBezTo>
                  <a:cubicBezTo>
                    <a:pt x="11368" y="11880"/>
                    <a:pt x="11653" y="12420"/>
                    <a:pt x="11653" y="12150"/>
                  </a:cubicBezTo>
                  <a:cubicBezTo>
                    <a:pt x="11653" y="11880"/>
                    <a:pt x="11653" y="12150"/>
                    <a:pt x="11937" y="12150"/>
                  </a:cubicBezTo>
                  <a:cubicBezTo>
                    <a:pt x="12221" y="12150"/>
                    <a:pt x="11937" y="11880"/>
                    <a:pt x="11937" y="11610"/>
                  </a:cubicBezTo>
                  <a:cubicBezTo>
                    <a:pt x="11653" y="11610"/>
                    <a:pt x="11368" y="11610"/>
                    <a:pt x="11084" y="11340"/>
                  </a:cubicBezTo>
                  <a:cubicBezTo>
                    <a:pt x="11084" y="11070"/>
                    <a:pt x="10800" y="10530"/>
                    <a:pt x="11084" y="10530"/>
                  </a:cubicBezTo>
                  <a:cubicBezTo>
                    <a:pt x="11084" y="10260"/>
                    <a:pt x="10800" y="10260"/>
                    <a:pt x="10800" y="9990"/>
                  </a:cubicBezTo>
                  <a:cubicBezTo>
                    <a:pt x="10800" y="9990"/>
                    <a:pt x="10516" y="9990"/>
                    <a:pt x="10516" y="9990"/>
                  </a:cubicBezTo>
                  <a:cubicBezTo>
                    <a:pt x="10232" y="9990"/>
                    <a:pt x="9947" y="9990"/>
                    <a:pt x="9947" y="9720"/>
                  </a:cubicBezTo>
                  <a:cubicBezTo>
                    <a:pt x="9947" y="9720"/>
                    <a:pt x="9947" y="9720"/>
                    <a:pt x="9663" y="9720"/>
                  </a:cubicBezTo>
                  <a:cubicBezTo>
                    <a:pt x="9663" y="9720"/>
                    <a:pt x="9663" y="9720"/>
                    <a:pt x="9379" y="9720"/>
                  </a:cubicBezTo>
                  <a:cubicBezTo>
                    <a:pt x="9379" y="9450"/>
                    <a:pt x="9095" y="9450"/>
                    <a:pt x="9095" y="9180"/>
                  </a:cubicBezTo>
                  <a:cubicBezTo>
                    <a:pt x="9095" y="9180"/>
                    <a:pt x="8811" y="8910"/>
                    <a:pt x="8811" y="8910"/>
                  </a:cubicBezTo>
                  <a:cubicBezTo>
                    <a:pt x="8811" y="8910"/>
                    <a:pt x="8242" y="8910"/>
                    <a:pt x="8242" y="8910"/>
                  </a:cubicBezTo>
                  <a:cubicBezTo>
                    <a:pt x="8242" y="8910"/>
                    <a:pt x="7958" y="9180"/>
                    <a:pt x="7958" y="9180"/>
                  </a:cubicBezTo>
                  <a:cubicBezTo>
                    <a:pt x="7958" y="9180"/>
                    <a:pt x="7389" y="9180"/>
                    <a:pt x="7389" y="9450"/>
                  </a:cubicBezTo>
                  <a:cubicBezTo>
                    <a:pt x="7674" y="9450"/>
                    <a:pt x="7958" y="9450"/>
                    <a:pt x="7674" y="9180"/>
                  </a:cubicBezTo>
                  <a:cubicBezTo>
                    <a:pt x="7958" y="9180"/>
                    <a:pt x="7958" y="9450"/>
                    <a:pt x="7958" y="9450"/>
                  </a:cubicBezTo>
                  <a:cubicBezTo>
                    <a:pt x="7958" y="9450"/>
                    <a:pt x="8242" y="9450"/>
                    <a:pt x="8242" y="9450"/>
                  </a:cubicBezTo>
                  <a:cubicBezTo>
                    <a:pt x="8526" y="9450"/>
                    <a:pt x="8811" y="9720"/>
                    <a:pt x="9095" y="9990"/>
                  </a:cubicBezTo>
                  <a:cubicBezTo>
                    <a:pt x="9095" y="9990"/>
                    <a:pt x="9095" y="10260"/>
                    <a:pt x="9379" y="10260"/>
                  </a:cubicBezTo>
                  <a:cubicBezTo>
                    <a:pt x="9379" y="10260"/>
                    <a:pt x="9663" y="10530"/>
                    <a:pt x="9379" y="10800"/>
                  </a:cubicBezTo>
                  <a:cubicBezTo>
                    <a:pt x="9379" y="10530"/>
                    <a:pt x="9379" y="10800"/>
                    <a:pt x="9379" y="10530"/>
                  </a:cubicBezTo>
                  <a:cubicBezTo>
                    <a:pt x="9663" y="11070"/>
                    <a:pt x="10516" y="10800"/>
                    <a:pt x="10516" y="10800"/>
                  </a:cubicBezTo>
                  <a:cubicBezTo>
                    <a:pt x="10800" y="10800"/>
                    <a:pt x="10800" y="11070"/>
                    <a:pt x="10516" y="11070"/>
                  </a:cubicBezTo>
                  <a:cubicBezTo>
                    <a:pt x="10800" y="11070"/>
                    <a:pt x="10800" y="11070"/>
                    <a:pt x="10800" y="11070"/>
                  </a:cubicBezTo>
                  <a:cubicBezTo>
                    <a:pt x="10800" y="11070"/>
                    <a:pt x="10800" y="11070"/>
                    <a:pt x="10800" y="11340"/>
                  </a:cubicBezTo>
                  <a:cubicBezTo>
                    <a:pt x="10800" y="11340"/>
                    <a:pt x="10800" y="11340"/>
                    <a:pt x="10800" y="11340"/>
                  </a:cubicBezTo>
                  <a:cubicBezTo>
                    <a:pt x="10800" y="11340"/>
                    <a:pt x="10800" y="11340"/>
                    <a:pt x="10800" y="11340"/>
                  </a:cubicBezTo>
                  <a:cubicBezTo>
                    <a:pt x="10800" y="11340"/>
                    <a:pt x="10800" y="11340"/>
                    <a:pt x="10800" y="11340"/>
                  </a:cubicBezTo>
                  <a:cubicBezTo>
                    <a:pt x="10800" y="11340"/>
                    <a:pt x="10800" y="11340"/>
                    <a:pt x="10800" y="11340"/>
                  </a:cubicBezTo>
                  <a:cubicBezTo>
                    <a:pt x="11084" y="11340"/>
                    <a:pt x="11084" y="11610"/>
                    <a:pt x="11084" y="11610"/>
                  </a:cubicBezTo>
                  <a:cubicBezTo>
                    <a:pt x="11084" y="11610"/>
                    <a:pt x="11084" y="11610"/>
                    <a:pt x="11084" y="11880"/>
                  </a:cubicBezTo>
                  <a:close/>
                  <a:moveTo>
                    <a:pt x="17337" y="8910"/>
                  </a:moveTo>
                  <a:cubicBezTo>
                    <a:pt x="17053" y="8910"/>
                    <a:pt x="17053" y="8640"/>
                    <a:pt x="17053" y="8640"/>
                  </a:cubicBezTo>
                  <a:cubicBezTo>
                    <a:pt x="17053" y="8370"/>
                    <a:pt x="17053" y="8640"/>
                    <a:pt x="17053" y="8640"/>
                  </a:cubicBezTo>
                  <a:cubicBezTo>
                    <a:pt x="17053" y="8910"/>
                    <a:pt x="17337" y="8910"/>
                    <a:pt x="17337" y="8640"/>
                  </a:cubicBezTo>
                  <a:cubicBezTo>
                    <a:pt x="17337" y="8640"/>
                    <a:pt x="17337" y="8370"/>
                    <a:pt x="17053" y="8370"/>
                  </a:cubicBezTo>
                  <a:cubicBezTo>
                    <a:pt x="17053" y="8370"/>
                    <a:pt x="16484" y="8100"/>
                    <a:pt x="16768" y="7830"/>
                  </a:cubicBezTo>
                  <a:cubicBezTo>
                    <a:pt x="16768" y="7830"/>
                    <a:pt x="16768" y="7830"/>
                    <a:pt x="16768" y="7830"/>
                  </a:cubicBezTo>
                  <a:cubicBezTo>
                    <a:pt x="16484" y="7830"/>
                    <a:pt x="16484" y="7830"/>
                    <a:pt x="16200" y="7830"/>
                  </a:cubicBezTo>
                  <a:cubicBezTo>
                    <a:pt x="16200" y="7830"/>
                    <a:pt x="15916" y="8100"/>
                    <a:pt x="15916" y="7830"/>
                  </a:cubicBezTo>
                  <a:cubicBezTo>
                    <a:pt x="15632" y="8100"/>
                    <a:pt x="15632" y="7830"/>
                    <a:pt x="15347" y="8100"/>
                  </a:cubicBezTo>
                  <a:cubicBezTo>
                    <a:pt x="15347" y="8100"/>
                    <a:pt x="15347" y="8370"/>
                    <a:pt x="15347" y="8370"/>
                  </a:cubicBezTo>
                  <a:cubicBezTo>
                    <a:pt x="15347" y="8370"/>
                    <a:pt x="15916" y="8640"/>
                    <a:pt x="15916" y="8640"/>
                  </a:cubicBezTo>
                  <a:cubicBezTo>
                    <a:pt x="15916" y="8640"/>
                    <a:pt x="16484" y="8100"/>
                    <a:pt x="16484" y="8370"/>
                  </a:cubicBezTo>
                  <a:cubicBezTo>
                    <a:pt x="16484" y="8370"/>
                    <a:pt x="16200" y="8640"/>
                    <a:pt x="15916" y="8640"/>
                  </a:cubicBezTo>
                  <a:cubicBezTo>
                    <a:pt x="16200" y="8640"/>
                    <a:pt x="16200" y="8910"/>
                    <a:pt x="16200" y="8910"/>
                  </a:cubicBezTo>
                  <a:cubicBezTo>
                    <a:pt x="16200" y="8910"/>
                    <a:pt x="16484" y="8910"/>
                    <a:pt x="16484" y="8910"/>
                  </a:cubicBezTo>
                  <a:cubicBezTo>
                    <a:pt x="16768" y="8910"/>
                    <a:pt x="17053" y="9180"/>
                    <a:pt x="17337" y="8910"/>
                  </a:cubicBezTo>
                  <a:close/>
                  <a:moveTo>
                    <a:pt x="1989" y="9180"/>
                  </a:moveTo>
                  <a:cubicBezTo>
                    <a:pt x="1989" y="9180"/>
                    <a:pt x="1989" y="9180"/>
                    <a:pt x="2274" y="9450"/>
                  </a:cubicBezTo>
                  <a:cubicBezTo>
                    <a:pt x="1989" y="9450"/>
                    <a:pt x="1989" y="9450"/>
                    <a:pt x="1989" y="9720"/>
                  </a:cubicBezTo>
                  <a:cubicBezTo>
                    <a:pt x="1989" y="9720"/>
                    <a:pt x="2274" y="9720"/>
                    <a:pt x="2274" y="9720"/>
                  </a:cubicBezTo>
                  <a:cubicBezTo>
                    <a:pt x="2274" y="9450"/>
                    <a:pt x="2274" y="9720"/>
                    <a:pt x="2558" y="9990"/>
                  </a:cubicBezTo>
                  <a:cubicBezTo>
                    <a:pt x="2558" y="9990"/>
                    <a:pt x="2558" y="9990"/>
                    <a:pt x="2558" y="10260"/>
                  </a:cubicBezTo>
                  <a:cubicBezTo>
                    <a:pt x="2842" y="10260"/>
                    <a:pt x="2558" y="10260"/>
                    <a:pt x="2842" y="10530"/>
                  </a:cubicBezTo>
                  <a:cubicBezTo>
                    <a:pt x="2842" y="10530"/>
                    <a:pt x="2842" y="10530"/>
                    <a:pt x="2842" y="10530"/>
                  </a:cubicBezTo>
                  <a:cubicBezTo>
                    <a:pt x="2842" y="10530"/>
                    <a:pt x="2842" y="10530"/>
                    <a:pt x="2842" y="10530"/>
                  </a:cubicBezTo>
                  <a:cubicBezTo>
                    <a:pt x="2842" y="10530"/>
                    <a:pt x="2842" y="10530"/>
                    <a:pt x="2842" y="10530"/>
                  </a:cubicBezTo>
                  <a:cubicBezTo>
                    <a:pt x="2842" y="10530"/>
                    <a:pt x="2842" y="10530"/>
                    <a:pt x="2842" y="10800"/>
                  </a:cubicBezTo>
                  <a:cubicBezTo>
                    <a:pt x="2842" y="10800"/>
                    <a:pt x="2842" y="10800"/>
                    <a:pt x="2842" y="10800"/>
                  </a:cubicBezTo>
                  <a:cubicBezTo>
                    <a:pt x="2842" y="10800"/>
                    <a:pt x="2842" y="10800"/>
                    <a:pt x="2842" y="10800"/>
                  </a:cubicBezTo>
                  <a:cubicBezTo>
                    <a:pt x="2842" y="10800"/>
                    <a:pt x="3126" y="10800"/>
                    <a:pt x="2842" y="10800"/>
                  </a:cubicBezTo>
                  <a:cubicBezTo>
                    <a:pt x="2842" y="10800"/>
                    <a:pt x="2842" y="10800"/>
                    <a:pt x="2842" y="11070"/>
                  </a:cubicBezTo>
                  <a:cubicBezTo>
                    <a:pt x="2842" y="11070"/>
                    <a:pt x="2842" y="10800"/>
                    <a:pt x="2842" y="10800"/>
                  </a:cubicBezTo>
                  <a:cubicBezTo>
                    <a:pt x="2842" y="11070"/>
                    <a:pt x="2842" y="11070"/>
                    <a:pt x="2842" y="11070"/>
                  </a:cubicBezTo>
                  <a:cubicBezTo>
                    <a:pt x="2842" y="11070"/>
                    <a:pt x="3126" y="11070"/>
                    <a:pt x="3126" y="11070"/>
                  </a:cubicBezTo>
                  <a:cubicBezTo>
                    <a:pt x="3126" y="11070"/>
                    <a:pt x="3126" y="11070"/>
                    <a:pt x="3126" y="11070"/>
                  </a:cubicBezTo>
                  <a:cubicBezTo>
                    <a:pt x="3126" y="11070"/>
                    <a:pt x="3126" y="11070"/>
                    <a:pt x="3126" y="11070"/>
                  </a:cubicBezTo>
                  <a:cubicBezTo>
                    <a:pt x="3126" y="11070"/>
                    <a:pt x="3126" y="11070"/>
                    <a:pt x="3126" y="11070"/>
                  </a:cubicBezTo>
                  <a:cubicBezTo>
                    <a:pt x="3411" y="11070"/>
                    <a:pt x="3411" y="11070"/>
                    <a:pt x="3411" y="11070"/>
                  </a:cubicBezTo>
                  <a:cubicBezTo>
                    <a:pt x="3411" y="10800"/>
                    <a:pt x="3695" y="10800"/>
                    <a:pt x="3411" y="10800"/>
                  </a:cubicBezTo>
                  <a:cubicBezTo>
                    <a:pt x="3695" y="10800"/>
                    <a:pt x="3695" y="10800"/>
                    <a:pt x="3695" y="10800"/>
                  </a:cubicBezTo>
                  <a:cubicBezTo>
                    <a:pt x="3411" y="10800"/>
                    <a:pt x="3411" y="10530"/>
                    <a:pt x="3411" y="10530"/>
                  </a:cubicBezTo>
                  <a:cubicBezTo>
                    <a:pt x="3411" y="10530"/>
                    <a:pt x="3695" y="10800"/>
                    <a:pt x="3695" y="11070"/>
                  </a:cubicBezTo>
                  <a:cubicBezTo>
                    <a:pt x="3695" y="10800"/>
                    <a:pt x="3979" y="11070"/>
                    <a:pt x="3979" y="10800"/>
                  </a:cubicBezTo>
                  <a:cubicBezTo>
                    <a:pt x="3979" y="11070"/>
                    <a:pt x="3979" y="11070"/>
                    <a:pt x="3979" y="11070"/>
                  </a:cubicBezTo>
                  <a:cubicBezTo>
                    <a:pt x="3979" y="11070"/>
                    <a:pt x="3979" y="11070"/>
                    <a:pt x="3979" y="11070"/>
                  </a:cubicBezTo>
                  <a:cubicBezTo>
                    <a:pt x="3979" y="11070"/>
                    <a:pt x="3979" y="11070"/>
                    <a:pt x="3979" y="11070"/>
                  </a:cubicBezTo>
                  <a:cubicBezTo>
                    <a:pt x="3979" y="11070"/>
                    <a:pt x="3695" y="11070"/>
                    <a:pt x="3695" y="11070"/>
                  </a:cubicBezTo>
                  <a:cubicBezTo>
                    <a:pt x="3979" y="11070"/>
                    <a:pt x="3979" y="11070"/>
                    <a:pt x="4263" y="11070"/>
                  </a:cubicBezTo>
                  <a:cubicBezTo>
                    <a:pt x="4263" y="11070"/>
                    <a:pt x="4547" y="10800"/>
                    <a:pt x="4547" y="11070"/>
                  </a:cubicBezTo>
                  <a:cubicBezTo>
                    <a:pt x="4547" y="11070"/>
                    <a:pt x="4832" y="10800"/>
                    <a:pt x="4832" y="10800"/>
                  </a:cubicBezTo>
                  <a:cubicBezTo>
                    <a:pt x="4832" y="10800"/>
                    <a:pt x="5116" y="10800"/>
                    <a:pt x="5116" y="10800"/>
                  </a:cubicBezTo>
                  <a:cubicBezTo>
                    <a:pt x="5400" y="10800"/>
                    <a:pt x="5684" y="10800"/>
                    <a:pt x="5684" y="11070"/>
                  </a:cubicBezTo>
                  <a:cubicBezTo>
                    <a:pt x="5968" y="10800"/>
                    <a:pt x="6253" y="11070"/>
                    <a:pt x="6253" y="10800"/>
                  </a:cubicBezTo>
                  <a:cubicBezTo>
                    <a:pt x="6253" y="10800"/>
                    <a:pt x="6253" y="10800"/>
                    <a:pt x="6253" y="10800"/>
                  </a:cubicBezTo>
                  <a:cubicBezTo>
                    <a:pt x="6253" y="10800"/>
                    <a:pt x="6253" y="10800"/>
                    <a:pt x="6253" y="10800"/>
                  </a:cubicBezTo>
                  <a:cubicBezTo>
                    <a:pt x="6537" y="10800"/>
                    <a:pt x="6537" y="11070"/>
                    <a:pt x="6821" y="11070"/>
                  </a:cubicBezTo>
                  <a:cubicBezTo>
                    <a:pt x="6821" y="11340"/>
                    <a:pt x="6821" y="11070"/>
                    <a:pt x="7105" y="11070"/>
                  </a:cubicBezTo>
                  <a:cubicBezTo>
                    <a:pt x="6821" y="10800"/>
                    <a:pt x="7105" y="11070"/>
                    <a:pt x="6821" y="10800"/>
                  </a:cubicBezTo>
                  <a:cubicBezTo>
                    <a:pt x="7105" y="10800"/>
                    <a:pt x="7105" y="11070"/>
                    <a:pt x="7105" y="11070"/>
                  </a:cubicBezTo>
                  <a:cubicBezTo>
                    <a:pt x="7105" y="11070"/>
                    <a:pt x="7105" y="11070"/>
                    <a:pt x="7389" y="11340"/>
                  </a:cubicBezTo>
                  <a:cubicBezTo>
                    <a:pt x="7389" y="11340"/>
                    <a:pt x="7389" y="11340"/>
                    <a:pt x="7389" y="11340"/>
                  </a:cubicBezTo>
                  <a:cubicBezTo>
                    <a:pt x="7389" y="11340"/>
                    <a:pt x="7389" y="11340"/>
                    <a:pt x="7674" y="11340"/>
                  </a:cubicBezTo>
                  <a:cubicBezTo>
                    <a:pt x="7674" y="11340"/>
                    <a:pt x="7674" y="11340"/>
                    <a:pt x="7674" y="11340"/>
                  </a:cubicBezTo>
                  <a:cubicBezTo>
                    <a:pt x="7674" y="11340"/>
                    <a:pt x="7674" y="11340"/>
                    <a:pt x="7674" y="11610"/>
                  </a:cubicBezTo>
                  <a:cubicBezTo>
                    <a:pt x="7674" y="11610"/>
                    <a:pt x="7674" y="11610"/>
                    <a:pt x="7958" y="11610"/>
                  </a:cubicBezTo>
                  <a:cubicBezTo>
                    <a:pt x="7674" y="11340"/>
                    <a:pt x="7674" y="11340"/>
                    <a:pt x="7674" y="11340"/>
                  </a:cubicBezTo>
                  <a:cubicBezTo>
                    <a:pt x="7674" y="11340"/>
                    <a:pt x="7958" y="11340"/>
                    <a:pt x="7958" y="11610"/>
                  </a:cubicBezTo>
                  <a:cubicBezTo>
                    <a:pt x="7958" y="11610"/>
                    <a:pt x="7958" y="11610"/>
                    <a:pt x="7958" y="11610"/>
                  </a:cubicBezTo>
                  <a:cubicBezTo>
                    <a:pt x="8242" y="11610"/>
                    <a:pt x="8242" y="11340"/>
                    <a:pt x="8242" y="11610"/>
                  </a:cubicBezTo>
                  <a:cubicBezTo>
                    <a:pt x="8242" y="11610"/>
                    <a:pt x="8242" y="11610"/>
                    <a:pt x="8242" y="11610"/>
                  </a:cubicBezTo>
                  <a:cubicBezTo>
                    <a:pt x="8242" y="11610"/>
                    <a:pt x="8526" y="11610"/>
                    <a:pt x="8526" y="11610"/>
                  </a:cubicBezTo>
                  <a:cubicBezTo>
                    <a:pt x="8242" y="11610"/>
                    <a:pt x="8526" y="11610"/>
                    <a:pt x="8242" y="11880"/>
                  </a:cubicBezTo>
                  <a:cubicBezTo>
                    <a:pt x="8242" y="11880"/>
                    <a:pt x="7958" y="11880"/>
                    <a:pt x="7958" y="11880"/>
                  </a:cubicBezTo>
                  <a:cubicBezTo>
                    <a:pt x="7674" y="11880"/>
                    <a:pt x="7674" y="11880"/>
                    <a:pt x="7389" y="11880"/>
                  </a:cubicBezTo>
                  <a:cubicBezTo>
                    <a:pt x="7674" y="11880"/>
                    <a:pt x="7674" y="11880"/>
                    <a:pt x="7674" y="11880"/>
                  </a:cubicBezTo>
                  <a:cubicBezTo>
                    <a:pt x="7674" y="11880"/>
                    <a:pt x="7674" y="11880"/>
                    <a:pt x="7674" y="11880"/>
                  </a:cubicBezTo>
                  <a:cubicBezTo>
                    <a:pt x="7958" y="12150"/>
                    <a:pt x="7958" y="12420"/>
                    <a:pt x="7674" y="12150"/>
                  </a:cubicBezTo>
                  <a:cubicBezTo>
                    <a:pt x="7389" y="12150"/>
                    <a:pt x="7105" y="11880"/>
                    <a:pt x="7105" y="11880"/>
                  </a:cubicBezTo>
                  <a:cubicBezTo>
                    <a:pt x="6821" y="11880"/>
                    <a:pt x="6537" y="11610"/>
                    <a:pt x="6253" y="11610"/>
                  </a:cubicBezTo>
                  <a:cubicBezTo>
                    <a:pt x="5968" y="11610"/>
                    <a:pt x="5968" y="11610"/>
                    <a:pt x="5684" y="11340"/>
                  </a:cubicBezTo>
                  <a:cubicBezTo>
                    <a:pt x="5684" y="11340"/>
                    <a:pt x="5684" y="11340"/>
                    <a:pt x="5684" y="11340"/>
                  </a:cubicBezTo>
                  <a:cubicBezTo>
                    <a:pt x="5684" y="11340"/>
                    <a:pt x="5400" y="11070"/>
                    <a:pt x="5400" y="11070"/>
                  </a:cubicBezTo>
                  <a:cubicBezTo>
                    <a:pt x="5116" y="11070"/>
                    <a:pt x="5116" y="11070"/>
                    <a:pt x="4832" y="11070"/>
                  </a:cubicBezTo>
                  <a:cubicBezTo>
                    <a:pt x="4547" y="11070"/>
                    <a:pt x="4547" y="11610"/>
                    <a:pt x="4263" y="11610"/>
                  </a:cubicBezTo>
                  <a:cubicBezTo>
                    <a:pt x="3979" y="11610"/>
                    <a:pt x="3979" y="11610"/>
                    <a:pt x="3695" y="11340"/>
                  </a:cubicBezTo>
                  <a:cubicBezTo>
                    <a:pt x="3695" y="11340"/>
                    <a:pt x="3695" y="11610"/>
                    <a:pt x="3695" y="11610"/>
                  </a:cubicBezTo>
                  <a:cubicBezTo>
                    <a:pt x="3695" y="11340"/>
                    <a:pt x="3695" y="11340"/>
                    <a:pt x="3695" y="11340"/>
                  </a:cubicBezTo>
                  <a:cubicBezTo>
                    <a:pt x="3695" y="11610"/>
                    <a:pt x="3695" y="11880"/>
                    <a:pt x="3411" y="12150"/>
                  </a:cubicBezTo>
                  <a:cubicBezTo>
                    <a:pt x="3411" y="12150"/>
                    <a:pt x="3411" y="11880"/>
                    <a:pt x="3411" y="11880"/>
                  </a:cubicBezTo>
                  <a:cubicBezTo>
                    <a:pt x="3411" y="12150"/>
                    <a:pt x="3126" y="12420"/>
                    <a:pt x="3126" y="12150"/>
                  </a:cubicBezTo>
                  <a:cubicBezTo>
                    <a:pt x="2842" y="12690"/>
                    <a:pt x="2842" y="12690"/>
                    <a:pt x="3126" y="12690"/>
                  </a:cubicBezTo>
                  <a:cubicBezTo>
                    <a:pt x="3411" y="12960"/>
                    <a:pt x="3411" y="12960"/>
                    <a:pt x="3411" y="13230"/>
                  </a:cubicBezTo>
                  <a:cubicBezTo>
                    <a:pt x="3411" y="12960"/>
                    <a:pt x="3979" y="13230"/>
                    <a:pt x="3979" y="13500"/>
                  </a:cubicBezTo>
                  <a:cubicBezTo>
                    <a:pt x="4263" y="13500"/>
                    <a:pt x="4263" y="13770"/>
                    <a:pt x="4547" y="14040"/>
                  </a:cubicBezTo>
                  <a:cubicBezTo>
                    <a:pt x="4547" y="14310"/>
                    <a:pt x="4263" y="14310"/>
                    <a:pt x="4263" y="14580"/>
                  </a:cubicBezTo>
                  <a:cubicBezTo>
                    <a:pt x="3979" y="14850"/>
                    <a:pt x="4263" y="15120"/>
                    <a:pt x="4263" y="15390"/>
                  </a:cubicBezTo>
                  <a:cubicBezTo>
                    <a:pt x="4547" y="15390"/>
                    <a:pt x="4263" y="15390"/>
                    <a:pt x="4547" y="15390"/>
                  </a:cubicBezTo>
                  <a:cubicBezTo>
                    <a:pt x="4547" y="15390"/>
                    <a:pt x="4263" y="15390"/>
                    <a:pt x="4263" y="15390"/>
                  </a:cubicBezTo>
                  <a:cubicBezTo>
                    <a:pt x="4547" y="15390"/>
                    <a:pt x="4547" y="15390"/>
                    <a:pt x="4547" y="15660"/>
                  </a:cubicBezTo>
                  <a:cubicBezTo>
                    <a:pt x="4547" y="15660"/>
                    <a:pt x="4547" y="15660"/>
                    <a:pt x="4547" y="15930"/>
                  </a:cubicBezTo>
                  <a:cubicBezTo>
                    <a:pt x="4547" y="15930"/>
                    <a:pt x="4832" y="15930"/>
                    <a:pt x="4832" y="15930"/>
                  </a:cubicBezTo>
                  <a:cubicBezTo>
                    <a:pt x="4832" y="15930"/>
                    <a:pt x="4832" y="15930"/>
                    <a:pt x="4832" y="15930"/>
                  </a:cubicBezTo>
                  <a:cubicBezTo>
                    <a:pt x="5116" y="16200"/>
                    <a:pt x="5116" y="15930"/>
                    <a:pt x="5116" y="15930"/>
                  </a:cubicBezTo>
                  <a:cubicBezTo>
                    <a:pt x="5116" y="15660"/>
                    <a:pt x="5116" y="15390"/>
                    <a:pt x="5116" y="15390"/>
                  </a:cubicBezTo>
                  <a:cubicBezTo>
                    <a:pt x="5116" y="15120"/>
                    <a:pt x="5400" y="15120"/>
                    <a:pt x="5684" y="15120"/>
                  </a:cubicBezTo>
                  <a:cubicBezTo>
                    <a:pt x="5684" y="15120"/>
                    <a:pt x="5684" y="15390"/>
                    <a:pt x="5684" y="15390"/>
                  </a:cubicBezTo>
                  <a:cubicBezTo>
                    <a:pt x="5684" y="15660"/>
                    <a:pt x="5684" y="15390"/>
                    <a:pt x="5968" y="15660"/>
                  </a:cubicBezTo>
                  <a:cubicBezTo>
                    <a:pt x="5968" y="15660"/>
                    <a:pt x="5968" y="16200"/>
                    <a:pt x="6253" y="16200"/>
                  </a:cubicBezTo>
                  <a:cubicBezTo>
                    <a:pt x="6253" y="16200"/>
                    <a:pt x="6253" y="16200"/>
                    <a:pt x="6253" y="16470"/>
                  </a:cubicBezTo>
                  <a:cubicBezTo>
                    <a:pt x="6253" y="16470"/>
                    <a:pt x="6253" y="16470"/>
                    <a:pt x="6253" y="16470"/>
                  </a:cubicBezTo>
                  <a:cubicBezTo>
                    <a:pt x="6253" y="16740"/>
                    <a:pt x="6253" y="16740"/>
                    <a:pt x="6253" y="16740"/>
                  </a:cubicBezTo>
                  <a:cubicBezTo>
                    <a:pt x="6253" y="16740"/>
                    <a:pt x="6253" y="16740"/>
                    <a:pt x="6537" y="17010"/>
                  </a:cubicBezTo>
                  <a:cubicBezTo>
                    <a:pt x="6537" y="17010"/>
                    <a:pt x="6537" y="17010"/>
                    <a:pt x="6537" y="17010"/>
                  </a:cubicBezTo>
                  <a:cubicBezTo>
                    <a:pt x="6537" y="17010"/>
                    <a:pt x="6537" y="16470"/>
                    <a:pt x="6537" y="16470"/>
                  </a:cubicBezTo>
                  <a:cubicBezTo>
                    <a:pt x="6537" y="16470"/>
                    <a:pt x="6537" y="16470"/>
                    <a:pt x="6537" y="16470"/>
                  </a:cubicBezTo>
                  <a:cubicBezTo>
                    <a:pt x="6537" y="16470"/>
                    <a:pt x="6537" y="16200"/>
                    <a:pt x="6821" y="16200"/>
                  </a:cubicBezTo>
                  <a:cubicBezTo>
                    <a:pt x="6821" y="16200"/>
                    <a:pt x="6821" y="16200"/>
                    <a:pt x="6537" y="16200"/>
                  </a:cubicBezTo>
                  <a:cubicBezTo>
                    <a:pt x="6821" y="15930"/>
                    <a:pt x="6821" y="15660"/>
                    <a:pt x="7105" y="15930"/>
                  </a:cubicBezTo>
                  <a:cubicBezTo>
                    <a:pt x="7389" y="15930"/>
                    <a:pt x="7389" y="15930"/>
                    <a:pt x="7389" y="16200"/>
                  </a:cubicBezTo>
                  <a:cubicBezTo>
                    <a:pt x="7389" y="16200"/>
                    <a:pt x="7674" y="16200"/>
                    <a:pt x="7674" y="16470"/>
                  </a:cubicBezTo>
                  <a:cubicBezTo>
                    <a:pt x="7674" y="16470"/>
                    <a:pt x="7674" y="16740"/>
                    <a:pt x="7958" y="16740"/>
                  </a:cubicBezTo>
                  <a:cubicBezTo>
                    <a:pt x="7958" y="16740"/>
                    <a:pt x="7958" y="16740"/>
                    <a:pt x="7958" y="16740"/>
                  </a:cubicBezTo>
                  <a:cubicBezTo>
                    <a:pt x="8242" y="16740"/>
                    <a:pt x="7958" y="17010"/>
                    <a:pt x="8242" y="17010"/>
                  </a:cubicBezTo>
                  <a:cubicBezTo>
                    <a:pt x="8242" y="17010"/>
                    <a:pt x="8242" y="17010"/>
                    <a:pt x="8526" y="17010"/>
                  </a:cubicBezTo>
                  <a:cubicBezTo>
                    <a:pt x="8526" y="17010"/>
                    <a:pt x="8242" y="16740"/>
                    <a:pt x="8242" y="16740"/>
                  </a:cubicBezTo>
                  <a:cubicBezTo>
                    <a:pt x="8242" y="16740"/>
                    <a:pt x="8242" y="16740"/>
                    <a:pt x="8242" y="16740"/>
                  </a:cubicBezTo>
                  <a:cubicBezTo>
                    <a:pt x="8242" y="16470"/>
                    <a:pt x="7958" y="16200"/>
                    <a:pt x="7958" y="16200"/>
                  </a:cubicBezTo>
                  <a:cubicBezTo>
                    <a:pt x="7958" y="16200"/>
                    <a:pt x="7958" y="16200"/>
                    <a:pt x="7958" y="16200"/>
                  </a:cubicBezTo>
                  <a:cubicBezTo>
                    <a:pt x="7958" y="16200"/>
                    <a:pt x="7958" y="16200"/>
                    <a:pt x="7958" y="15930"/>
                  </a:cubicBezTo>
                  <a:cubicBezTo>
                    <a:pt x="8242" y="16200"/>
                    <a:pt x="8242" y="15930"/>
                    <a:pt x="8242" y="15930"/>
                  </a:cubicBezTo>
                  <a:cubicBezTo>
                    <a:pt x="8242" y="15930"/>
                    <a:pt x="8242" y="15930"/>
                    <a:pt x="8242" y="15930"/>
                  </a:cubicBezTo>
                  <a:cubicBezTo>
                    <a:pt x="8242" y="15660"/>
                    <a:pt x="7958" y="15390"/>
                    <a:pt x="7958" y="15390"/>
                  </a:cubicBezTo>
                  <a:cubicBezTo>
                    <a:pt x="7958" y="15390"/>
                    <a:pt x="7958" y="15390"/>
                    <a:pt x="7958" y="15390"/>
                  </a:cubicBezTo>
                  <a:cubicBezTo>
                    <a:pt x="7958" y="15390"/>
                    <a:pt x="7958" y="15390"/>
                    <a:pt x="7958" y="15390"/>
                  </a:cubicBezTo>
                  <a:cubicBezTo>
                    <a:pt x="7958" y="15120"/>
                    <a:pt x="7958" y="15120"/>
                    <a:pt x="7674" y="14850"/>
                  </a:cubicBezTo>
                  <a:cubicBezTo>
                    <a:pt x="7958" y="14850"/>
                    <a:pt x="7958" y="14850"/>
                    <a:pt x="7958" y="14850"/>
                  </a:cubicBezTo>
                  <a:cubicBezTo>
                    <a:pt x="7958" y="14850"/>
                    <a:pt x="7674" y="14850"/>
                    <a:pt x="7674" y="14850"/>
                  </a:cubicBezTo>
                  <a:cubicBezTo>
                    <a:pt x="7674" y="14850"/>
                    <a:pt x="7674" y="14850"/>
                    <a:pt x="7674" y="14580"/>
                  </a:cubicBezTo>
                  <a:cubicBezTo>
                    <a:pt x="7674" y="14580"/>
                    <a:pt x="7389" y="14310"/>
                    <a:pt x="7389" y="14310"/>
                  </a:cubicBezTo>
                  <a:cubicBezTo>
                    <a:pt x="7389" y="14310"/>
                    <a:pt x="7389" y="14040"/>
                    <a:pt x="7389" y="13770"/>
                  </a:cubicBezTo>
                  <a:cubicBezTo>
                    <a:pt x="7105" y="13770"/>
                    <a:pt x="7105" y="13230"/>
                    <a:pt x="7389" y="13500"/>
                  </a:cubicBezTo>
                  <a:cubicBezTo>
                    <a:pt x="7389" y="13500"/>
                    <a:pt x="7389" y="13500"/>
                    <a:pt x="7389" y="13500"/>
                  </a:cubicBezTo>
                  <a:cubicBezTo>
                    <a:pt x="7674" y="13500"/>
                    <a:pt x="7674" y="13500"/>
                    <a:pt x="7674" y="13500"/>
                  </a:cubicBezTo>
                  <a:cubicBezTo>
                    <a:pt x="7674" y="13500"/>
                    <a:pt x="7674" y="13500"/>
                    <a:pt x="7674" y="13500"/>
                  </a:cubicBezTo>
                  <a:cubicBezTo>
                    <a:pt x="7674" y="13500"/>
                    <a:pt x="7958" y="13770"/>
                    <a:pt x="7958" y="13770"/>
                  </a:cubicBezTo>
                  <a:cubicBezTo>
                    <a:pt x="7958" y="13770"/>
                    <a:pt x="7958" y="13770"/>
                    <a:pt x="7958" y="13770"/>
                  </a:cubicBezTo>
                  <a:cubicBezTo>
                    <a:pt x="7958" y="13770"/>
                    <a:pt x="7958" y="13770"/>
                    <a:pt x="7958" y="13770"/>
                  </a:cubicBezTo>
                  <a:cubicBezTo>
                    <a:pt x="8242" y="13770"/>
                    <a:pt x="8242" y="13770"/>
                    <a:pt x="8242" y="14040"/>
                  </a:cubicBezTo>
                  <a:cubicBezTo>
                    <a:pt x="8242" y="14040"/>
                    <a:pt x="8242" y="14040"/>
                    <a:pt x="8242" y="13770"/>
                  </a:cubicBezTo>
                  <a:cubicBezTo>
                    <a:pt x="8242" y="14040"/>
                    <a:pt x="8242" y="14040"/>
                    <a:pt x="7958" y="14040"/>
                  </a:cubicBezTo>
                  <a:cubicBezTo>
                    <a:pt x="7958" y="14040"/>
                    <a:pt x="8242" y="14040"/>
                    <a:pt x="8242" y="14310"/>
                  </a:cubicBezTo>
                  <a:cubicBezTo>
                    <a:pt x="8242" y="14310"/>
                    <a:pt x="8242" y="14310"/>
                    <a:pt x="8242" y="14310"/>
                  </a:cubicBezTo>
                  <a:cubicBezTo>
                    <a:pt x="8242" y="14310"/>
                    <a:pt x="8242" y="14310"/>
                    <a:pt x="8242" y="14310"/>
                  </a:cubicBezTo>
                  <a:cubicBezTo>
                    <a:pt x="8242" y="14310"/>
                    <a:pt x="8242" y="14310"/>
                    <a:pt x="8242" y="14310"/>
                  </a:cubicBezTo>
                  <a:cubicBezTo>
                    <a:pt x="8242" y="14310"/>
                    <a:pt x="8242" y="14310"/>
                    <a:pt x="8526" y="14310"/>
                  </a:cubicBezTo>
                  <a:cubicBezTo>
                    <a:pt x="8242" y="14040"/>
                    <a:pt x="8526" y="14040"/>
                    <a:pt x="8526" y="14040"/>
                  </a:cubicBezTo>
                  <a:cubicBezTo>
                    <a:pt x="8526" y="14040"/>
                    <a:pt x="8526" y="14040"/>
                    <a:pt x="8526" y="14040"/>
                  </a:cubicBezTo>
                  <a:cubicBezTo>
                    <a:pt x="8526" y="14040"/>
                    <a:pt x="8526" y="14040"/>
                    <a:pt x="8526" y="14040"/>
                  </a:cubicBezTo>
                  <a:cubicBezTo>
                    <a:pt x="8526" y="14040"/>
                    <a:pt x="8526" y="14040"/>
                    <a:pt x="8811" y="14040"/>
                  </a:cubicBezTo>
                  <a:cubicBezTo>
                    <a:pt x="8811" y="13770"/>
                    <a:pt x="9095" y="14040"/>
                    <a:pt x="9379" y="13770"/>
                  </a:cubicBezTo>
                  <a:cubicBezTo>
                    <a:pt x="9379" y="13770"/>
                    <a:pt x="9095" y="13770"/>
                    <a:pt x="8811" y="13500"/>
                  </a:cubicBezTo>
                  <a:cubicBezTo>
                    <a:pt x="8811" y="13500"/>
                    <a:pt x="9095" y="13500"/>
                    <a:pt x="9095" y="13500"/>
                  </a:cubicBezTo>
                  <a:cubicBezTo>
                    <a:pt x="8811" y="13500"/>
                    <a:pt x="9095" y="13230"/>
                    <a:pt x="8811" y="13230"/>
                  </a:cubicBezTo>
                  <a:cubicBezTo>
                    <a:pt x="8811" y="13230"/>
                    <a:pt x="8811" y="13230"/>
                    <a:pt x="8811" y="13230"/>
                  </a:cubicBezTo>
                  <a:cubicBezTo>
                    <a:pt x="8811" y="13230"/>
                    <a:pt x="8811" y="13500"/>
                    <a:pt x="8811" y="13500"/>
                  </a:cubicBezTo>
                  <a:cubicBezTo>
                    <a:pt x="8811" y="13770"/>
                    <a:pt x="8526" y="13500"/>
                    <a:pt x="8526" y="13500"/>
                  </a:cubicBezTo>
                  <a:cubicBezTo>
                    <a:pt x="8242" y="13230"/>
                    <a:pt x="8242" y="13230"/>
                    <a:pt x="8242" y="12960"/>
                  </a:cubicBezTo>
                  <a:cubicBezTo>
                    <a:pt x="7958" y="12960"/>
                    <a:pt x="8242" y="12960"/>
                    <a:pt x="8242" y="12690"/>
                  </a:cubicBezTo>
                  <a:cubicBezTo>
                    <a:pt x="8242" y="12420"/>
                    <a:pt x="7958" y="12690"/>
                    <a:pt x="7958" y="12690"/>
                  </a:cubicBezTo>
                  <a:cubicBezTo>
                    <a:pt x="7674" y="12420"/>
                    <a:pt x="8242" y="12420"/>
                    <a:pt x="8242" y="12420"/>
                  </a:cubicBezTo>
                  <a:cubicBezTo>
                    <a:pt x="8242" y="12420"/>
                    <a:pt x="8526" y="12150"/>
                    <a:pt x="8526" y="12150"/>
                  </a:cubicBezTo>
                  <a:cubicBezTo>
                    <a:pt x="8811" y="12150"/>
                    <a:pt x="8811" y="12150"/>
                    <a:pt x="9095" y="12150"/>
                  </a:cubicBezTo>
                  <a:cubicBezTo>
                    <a:pt x="9095" y="12150"/>
                    <a:pt x="9095" y="12150"/>
                    <a:pt x="8811" y="12150"/>
                  </a:cubicBezTo>
                  <a:cubicBezTo>
                    <a:pt x="9095" y="12150"/>
                    <a:pt x="9095" y="11880"/>
                    <a:pt x="9379" y="11880"/>
                  </a:cubicBezTo>
                  <a:cubicBezTo>
                    <a:pt x="9379" y="11880"/>
                    <a:pt x="9663" y="12150"/>
                    <a:pt x="9379" y="12150"/>
                  </a:cubicBezTo>
                  <a:cubicBezTo>
                    <a:pt x="9379" y="12150"/>
                    <a:pt x="9663" y="12150"/>
                    <a:pt x="9663" y="12150"/>
                  </a:cubicBezTo>
                  <a:cubicBezTo>
                    <a:pt x="9663" y="12150"/>
                    <a:pt x="9663" y="12420"/>
                    <a:pt x="9663" y="12420"/>
                  </a:cubicBezTo>
                  <a:cubicBezTo>
                    <a:pt x="9663" y="12150"/>
                    <a:pt x="9947" y="12690"/>
                    <a:pt x="9947" y="12690"/>
                  </a:cubicBezTo>
                  <a:cubicBezTo>
                    <a:pt x="9947" y="12690"/>
                    <a:pt x="9947" y="12690"/>
                    <a:pt x="9947" y="12690"/>
                  </a:cubicBezTo>
                  <a:cubicBezTo>
                    <a:pt x="10232" y="12690"/>
                    <a:pt x="10232" y="12690"/>
                    <a:pt x="10232" y="12690"/>
                  </a:cubicBezTo>
                  <a:cubicBezTo>
                    <a:pt x="10232" y="12960"/>
                    <a:pt x="10232" y="12960"/>
                    <a:pt x="10516" y="12960"/>
                  </a:cubicBezTo>
                  <a:cubicBezTo>
                    <a:pt x="10232" y="13230"/>
                    <a:pt x="10800" y="13230"/>
                    <a:pt x="10800" y="12960"/>
                  </a:cubicBezTo>
                  <a:cubicBezTo>
                    <a:pt x="10800" y="12960"/>
                    <a:pt x="10800" y="12960"/>
                    <a:pt x="10800" y="12960"/>
                  </a:cubicBezTo>
                  <a:cubicBezTo>
                    <a:pt x="10800" y="12960"/>
                    <a:pt x="10800" y="12960"/>
                    <a:pt x="10800" y="12960"/>
                  </a:cubicBezTo>
                  <a:cubicBezTo>
                    <a:pt x="10800" y="12690"/>
                    <a:pt x="10800" y="12420"/>
                    <a:pt x="10516" y="12420"/>
                  </a:cubicBezTo>
                  <a:cubicBezTo>
                    <a:pt x="10800" y="12420"/>
                    <a:pt x="10800" y="12420"/>
                    <a:pt x="10516" y="12420"/>
                  </a:cubicBezTo>
                  <a:cubicBezTo>
                    <a:pt x="10516" y="12150"/>
                    <a:pt x="10516" y="12150"/>
                    <a:pt x="10516" y="11880"/>
                  </a:cubicBezTo>
                  <a:cubicBezTo>
                    <a:pt x="10516" y="11880"/>
                    <a:pt x="10516" y="11610"/>
                    <a:pt x="10800" y="11610"/>
                  </a:cubicBezTo>
                  <a:cubicBezTo>
                    <a:pt x="10800" y="11340"/>
                    <a:pt x="10516" y="11070"/>
                    <a:pt x="10232" y="11070"/>
                  </a:cubicBezTo>
                  <a:cubicBezTo>
                    <a:pt x="9947" y="11070"/>
                    <a:pt x="9663" y="11070"/>
                    <a:pt x="9663" y="10800"/>
                  </a:cubicBezTo>
                  <a:cubicBezTo>
                    <a:pt x="9379" y="10800"/>
                    <a:pt x="9379" y="10800"/>
                    <a:pt x="9379" y="10530"/>
                  </a:cubicBezTo>
                  <a:cubicBezTo>
                    <a:pt x="9379" y="10530"/>
                    <a:pt x="9379" y="10530"/>
                    <a:pt x="9379" y="10530"/>
                  </a:cubicBezTo>
                  <a:cubicBezTo>
                    <a:pt x="9095" y="10530"/>
                    <a:pt x="8811" y="10530"/>
                    <a:pt x="8811" y="10530"/>
                  </a:cubicBezTo>
                  <a:cubicBezTo>
                    <a:pt x="8811" y="10530"/>
                    <a:pt x="8811" y="10530"/>
                    <a:pt x="8811" y="10530"/>
                  </a:cubicBezTo>
                  <a:cubicBezTo>
                    <a:pt x="8811" y="10260"/>
                    <a:pt x="8811" y="10260"/>
                    <a:pt x="8526" y="10260"/>
                  </a:cubicBezTo>
                  <a:cubicBezTo>
                    <a:pt x="8811" y="9990"/>
                    <a:pt x="8526" y="9990"/>
                    <a:pt x="8242" y="9990"/>
                  </a:cubicBezTo>
                  <a:cubicBezTo>
                    <a:pt x="8242" y="9990"/>
                    <a:pt x="8526" y="9990"/>
                    <a:pt x="8526" y="9990"/>
                  </a:cubicBezTo>
                  <a:cubicBezTo>
                    <a:pt x="8242" y="10260"/>
                    <a:pt x="8242" y="9990"/>
                    <a:pt x="7958" y="9990"/>
                  </a:cubicBezTo>
                  <a:cubicBezTo>
                    <a:pt x="7958" y="9720"/>
                    <a:pt x="7958" y="9720"/>
                    <a:pt x="7674" y="9720"/>
                  </a:cubicBezTo>
                  <a:cubicBezTo>
                    <a:pt x="7674" y="9720"/>
                    <a:pt x="7674" y="9450"/>
                    <a:pt x="7674" y="9720"/>
                  </a:cubicBezTo>
                  <a:cubicBezTo>
                    <a:pt x="7389" y="9720"/>
                    <a:pt x="7389" y="9720"/>
                    <a:pt x="7389" y="9720"/>
                  </a:cubicBezTo>
                  <a:cubicBezTo>
                    <a:pt x="7389" y="9720"/>
                    <a:pt x="7105" y="9450"/>
                    <a:pt x="7105" y="9450"/>
                  </a:cubicBezTo>
                  <a:cubicBezTo>
                    <a:pt x="7105" y="9450"/>
                    <a:pt x="7105" y="9450"/>
                    <a:pt x="7105" y="9450"/>
                  </a:cubicBezTo>
                  <a:cubicBezTo>
                    <a:pt x="7105" y="9450"/>
                    <a:pt x="6821" y="9450"/>
                    <a:pt x="6821" y="9450"/>
                  </a:cubicBezTo>
                  <a:cubicBezTo>
                    <a:pt x="6821" y="9450"/>
                    <a:pt x="6821" y="9450"/>
                    <a:pt x="6821" y="9450"/>
                  </a:cubicBezTo>
                  <a:cubicBezTo>
                    <a:pt x="6821" y="9450"/>
                    <a:pt x="6821" y="9450"/>
                    <a:pt x="6821" y="9450"/>
                  </a:cubicBezTo>
                  <a:cubicBezTo>
                    <a:pt x="6821" y="9450"/>
                    <a:pt x="6821" y="9450"/>
                    <a:pt x="6537" y="9450"/>
                  </a:cubicBezTo>
                  <a:cubicBezTo>
                    <a:pt x="6537" y="9450"/>
                    <a:pt x="6537" y="9450"/>
                    <a:pt x="6537" y="9180"/>
                  </a:cubicBezTo>
                  <a:cubicBezTo>
                    <a:pt x="6821" y="9180"/>
                    <a:pt x="6821" y="9180"/>
                    <a:pt x="6821" y="9180"/>
                  </a:cubicBezTo>
                  <a:cubicBezTo>
                    <a:pt x="7105" y="9180"/>
                    <a:pt x="7105" y="9450"/>
                    <a:pt x="7105" y="9450"/>
                  </a:cubicBezTo>
                  <a:cubicBezTo>
                    <a:pt x="7389" y="9450"/>
                    <a:pt x="7389" y="9180"/>
                    <a:pt x="7389" y="9180"/>
                  </a:cubicBezTo>
                  <a:cubicBezTo>
                    <a:pt x="7389" y="9180"/>
                    <a:pt x="7674" y="9180"/>
                    <a:pt x="7674" y="9180"/>
                  </a:cubicBezTo>
                  <a:cubicBezTo>
                    <a:pt x="7674" y="9180"/>
                    <a:pt x="7674" y="9180"/>
                    <a:pt x="7674" y="9180"/>
                  </a:cubicBezTo>
                  <a:cubicBezTo>
                    <a:pt x="7674" y="9180"/>
                    <a:pt x="7958" y="8910"/>
                    <a:pt x="7958" y="8910"/>
                  </a:cubicBezTo>
                  <a:cubicBezTo>
                    <a:pt x="7958" y="8910"/>
                    <a:pt x="7958" y="8910"/>
                    <a:pt x="7674" y="8910"/>
                  </a:cubicBezTo>
                  <a:cubicBezTo>
                    <a:pt x="7958" y="8640"/>
                    <a:pt x="7958" y="8640"/>
                    <a:pt x="7674" y="8370"/>
                  </a:cubicBezTo>
                  <a:cubicBezTo>
                    <a:pt x="7674" y="8640"/>
                    <a:pt x="7674" y="8640"/>
                    <a:pt x="7674" y="8640"/>
                  </a:cubicBezTo>
                  <a:cubicBezTo>
                    <a:pt x="7674" y="8370"/>
                    <a:pt x="7674" y="8370"/>
                    <a:pt x="7674" y="8370"/>
                  </a:cubicBezTo>
                  <a:cubicBezTo>
                    <a:pt x="7674" y="8370"/>
                    <a:pt x="7674" y="8370"/>
                    <a:pt x="7389" y="8370"/>
                  </a:cubicBezTo>
                  <a:cubicBezTo>
                    <a:pt x="7389" y="8100"/>
                    <a:pt x="7389" y="8100"/>
                    <a:pt x="7674" y="7830"/>
                  </a:cubicBezTo>
                  <a:cubicBezTo>
                    <a:pt x="7674" y="7830"/>
                    <a:pt x="7674" y="7830"/>
                    <a:pt x="7674" y="7830"/>
                  </a:cubicBezTo>
                  <a:cubicBezTo>
                    <a:pt x="7958" y="7830"/>
                    <a:pt x="7958" y="7830"/>
                    <a:pt x="7958" y="7830"/>
                  </a:cubicBezTo>
                  <a:cubicBezTo>
                    <a:pt x="8242" y="7830"/>
                    <a:pt x="8242" y="7830"/>
                    <a:pt x="8242" y="8100"/>
                  </a:cubicBezTo>
                  <a:cubicBezTo>
                    <a:pt x="8526" y="8100"/>
                    <a:pt x="8526" y="8370"/>
                    <a:pt x="8242" y="8370"/>
                  </a:cubicBezTo>
                  <a:cubicBezTo>
                    <a:pt x="8242" y="8640"/>
                    <a:pt x="8242" y="8640"/>
                    <a:pt x="8242" y="8640"/>
                  </a:cubicBezTo>
                  <a:cubicBezTo>
                    <a:pt x="8242" y="8640"/>
                    <a:pt x="8242" y="8370"/>
                    <a:pt x="8242" y="8370"/>
                  </a:cubicBezTo>
                  <a:cubicBezTo>
                    <a:pt x="8242" y="8370"/>
                    <a:pt x="7958" y="8640"/>
                    <a:pt x="7958" y="8640"/>
                  </a:cubicBezTo>
                  <a:cubicBezTo>
                    <a:pt x="8242" y="8640"/>
                    <a:pt x="8242" y="8640"/>
                    <a:pt x="8526" y="8640"/>
                  </a:cubicBezTo>
                  <a:cubicBezTo>
                    <a:pt x="8526" y="8640"/>
                    <a:pt x="8526" y="8640"/>
                    <a:pt x="8526" y="8370"/>
                  </a:cubicBezTo>
                  <a:cubicBezTo>
                    <a:pt x="8811" y="8370"/>
                    <a:pt x="8811" y="8370"/>
                    <a:pt x="8526" y="8100"/>
                  </a:cubicBezTo>
                  <a:cubicBezTo>
                    <a:pt x="8526" y="7830"/>
                    <a:pt x="8242" y="7560"/>
                    <a:pt x="8242" y="7290"/>
                  </a:cubicBezTo>
                  <a:cubicBezTo>
                    <a:pt x="7958" y="7290"/>
                    <a:pt x="7958" y="7290"/>
                    <a:pt x="7674" y="7020"/>
                  </a:cubicBezTo>
                  <a:cubicBezTo>
                    <a:pt x="7674" y="7020"/>
                    <a:pt x="7674" y="6750"/>
                    <a:pt x="7674" y="6480"/>
                  </a:cubicBezTo>
                  <a:cubicBezTo>
                    <a:pt x="7389" y="6480"/>
                    <a:pt x="7389" y="6210"/>
                    <a:pt x="7105" y="5940"/>
                  </a:cubicBezTo>
                  <a:cubicBezTo>
                    <a:pt x="7105" y="5940"/>
                    <a:pt x="7105" y="5940"/>
                    <a:pt x="7105" y="5940"/>
                  </a:cubicBezTo>
                  <a:cubicBezTo>
                    <a:pt x="7105" y="5670"/>
                    <a:pt x="6821" y="5670"/>
                    <a:pt x="6821" y="5670"/>
                  </a:cubicBezTo>
                  <a:cubicBezTo>
                    <a:pt x="6537" y="5400"/>
                    <a:pt x="6821" y="5130"/>
                    <a:pt x="6821" y="4860"/>
                  </a:cubicBezTo>
                  <a:cubicBezTo>
                    <a:pt x="6821" y="4860"/>
                    <a:pt x="7105" y="4590"/>
                    <a:pt x="7105" y="4590"/>
                  </a:cubicBezTo>
                  <a:cubicBezTo>
                    <a:pt x="7105" y="4320"/>
                    <a:pt x="6821" y="4590"/>
                    <a:pt x="6821" y="4320"/>
                  </a:cubicBezTo>
                  <a:cubicBezTo>
                    <a:pt x="6821" y="4320"/>
                    <a:pt x="6821" y="4050"/>
                    <a:pt x="7105" y="4050"/>
                  </a:cubicBezTo>
                  <a:cubicBezTo>
                    <a:pt x="7105" y="4050"/>
                    <a:pt x="7105" y="4050"/>
                    <a:pt x="7105" y="4050"/>
                  </a:cubicBezTo>
                  <a:cubicBezTo>
                    <a:pt x="6821" y="4050"/>
                    <a:pt x="7105" y="4050"/>
                    <a:pt x="7105" y="4050"/>
                  </a:cubicBezTo>
                  <a:cubicBezTo>
                    <a:pt x="7105" y="4050"/>
                    <a:pt x="7105" y="4050"/>
                    <a:pt x="7105" y="4050"/>
                  </a:cubicBezTo>
                  <a:cubicBezTo>
                    <a:pt x="7105" y="4050"/>
                    <a:pt x="7105" y="4050"/>
                    <a:pt x="7105" y="4050"/>
                  </a:cubicBezTo>
                  <a:cubicBezTo>
                    <a:pt x="7105" y="4050"/>
                    <a:pt x="7674" y="3510"/>
                    <a:pt x="7674" y="3510"/>
                  </a:cubicBezTo>
                  <a:cubicBezTo>
                    <a:pt x="7674" y="3510"/>
                    <a:pt x="7958" y="3780"/>
                    <a:pt x="7958" y="3780"/>
                  </a:cubicBezTo>
                  <a:cubicBezTo>
                    <a:pt x="7674" y="4050"/>
                    <a:pt x="7674" y="4050"/>
                    <a:pt x="7389" y="4050"/>
                  </a:cubicBezTo>
                  <a:cubicBezTo>
                    <a:pt x="7389" y="4050"/>
                    <a:pt x="7674" y="4320"/>
                    <a:pt x="7674" y="4320"/>
                  </a:cubicBezTo>
                  <a:cubicBezTo>
                    <a:pt x="7674" y="4320"/>
                    <a:pt x="7958" y="4590"/>
                    <a:pt x="8242" y="4590"/>
                  </a:cubicBezTo>
                  <a:cubicBezTo>
                    <a:pt x="8242" y="4860"/>
                    <a:pt x="8242" y="4860"/>
                    <a:pt x="8526" y="4860"/>
                  </a:cubicBezTo>
                  <a:cubicBezTo>
                    <a:pt x="8811" y="5130"/>
                    <a:pt x="8526" y="5130"/>
                    <a:pt x="8811" y="5400"/>
                  </a:cubicBezTo>
                  <a:cubicBezTo>
                    <a:pt x="8811" y="5400"/>
                    <a:pt x="9095" y="5670"/>
                    <a:pt x="8811" y="5940"/>
                  </a:cubicBezTo>
                  <a:cubicBezTo>
                    <a:pt x="9095" y="5670"/>
                    <a:pt x="9663" y="6210"/>
                    <a:pt x="9947" y="5940"/>
                  </a:cubicBezTo>
                  <a:cubicBezTo>
                    <a:pt x="9663" y="5940"/>
                    <a:pt x="9663" y="5670"/>
                    <a:pt x="9663" y="5670"/>
                  </a:cubicBezTo>
                  <a:cubicBezTo>
                    <a:pt x="9379" y="5670"/>
                    <a:pt x="9379" y="5670"/>
                    <a:pt x="9095" y="5400"/>
                  </a:cubicBezTo>
                  <a:cubicBezTo>
                    <a:pt x="9095" y="5400"/>
                    <a:pt x="8526" y="5130"/>
                    <a:pt x="8811" y="4860"/>
                  </a:cubicBezTo>
                  <a:cubicBezTo>
                    <a:pt x="9095" y="4860"/>
                    <a:pt x="9379" y="4860"/>
                    <a:pt x="9663" y="4860"/>
                  </a:cubicBezTo>
                  <a:cubicBezTo>
                    <a:pt x="9947" y="5130"/>
                    <a:pt x="9947" y="5400"/>
                    <a:pt x="9947" y="5670"/>
                  </a:cubicBezTo>
                  <a:cubicBezTo>
                    <a:pt x="10232" y="5670"/>
                    <a:pt x="10232" y="5670"/>
                    <a:pt x="10232" y="5670"/>
                  </a:cubicBezTo>
                  <a:cubicBezTo>
                    <a:pt x="10232" y="5940"/>
                    <a:pt x="10516" y="5940"/>
                    <a:pt x="10516" y="5940"/>
                  </a:cubicBezTo>
                  <a:cubicBezTo>
                    <a:pt x="10516" y="5940"/>
                    <a:pt x="10516" y="5940"/>
                    <a:pt x="10516" y="5940"/>
                  </a:cubicBezTo>
                  <a:cubicBezTo>
                    <a:pt x="10516" y="5940"/>
                    <a:pt x="10516" y="5670"/>
                    <a:pt x="10516" y="5670"/>
                  </a:cubicBezTo>
                  <a:cubicBezTo>
                    <a:pt x="10516" y="5670"/>
                    <a:pt x="10516" y="5670"/>
                    <a:pt x="10516" y="5670"/>
                  </a:cubicBezTo>
                  <a:cubicBezTo>
                    <a:pt x="10516" y="5670"/>
                    <a:pt x="10516" y="5400"/>
                    <a:pt x="10516" y="5400"/>
                  </a:cubicBezTo>
                  <a:cubicBezTo>
                    <a:pt x="10516" y="5130"/>
                    <a:pt x="10232" y="5130"/>
                    <a:pt x="9947" y="5130"/>
                  </a:cubicBezTo>
                  <a:cubicBezTo>
                    <a:pt x="9947" y="4860"/>
                    <a:pt x="9663" y="4860"/>
                    <a:pt x="9663" y="4590"/>
                  </a:cubicBezTo>
                  <a:cubicBezTo>
                    <a:pt x="9947" y="4320"/>
                    <a:pt x="10232" y="4590"/>
                    <a:pt x="10516" y="4590"/>
                  </a:cubicBezTo>
                  <a:cubicBezTo>
                    <a:pt x="10516" y="4590"/>
                    <a:pt x="10800" y="4590"/>
                    <a:pt x="10800" y="4860"/>
                  </a:cubicBezTo>
                  <a:cubicBezTo>
                    <a:pt x="11084" y="4860"/>
                    <a:pt x="11084" y="4860"/>
                    <a:pt x="11084" y="5130"/>
                  </a:cubicBezTo>
                  <a:cubicBezTo>
                    <a:pt x="11368" y="5130"/>
                    <a:pt x="11653" y="5400"/>
                    <a:pt x="11653" y="5130"/>
                  </a:cubicBezTo>
                  <a:cubicBezTo>
                    <a:pt x="11653" y="4860"/>
                    <a:pt x="11084" y="4590"/>
                    <a:pt x="11084" y="4590"/>
                  </a:cubicBezTo>
                  <a:cubicBezTo>
                    <a:pt x="10800" y="4590"/>
                    <a:pt x="10800" y="4590"/>
                    <a:pt x="10800" y="4590"/>
                  </a:cubicBezTo>
                  <a:cubicBezTo>
                    <a:pt x="10516" y="4320"/>
                    <a:pt x="10516" y="4320"/>
                    <a:pt x="10516" y="4320"/>
                  </a:cubicBezTo>
                  <a:cubicBezTo>
                    <a:pt x="10800" y="4590"/>
                    <a:pt x="9947" y="4320"/>
                    <a:pt x="9947" y="4050"/>
                  </a:cubicBezTo>
                  <a:cubicBezTo>
                    <a:pt x="10232" y="4050"/>
                    <a:pt x="10516" y="4050"/>
                    <a:pt x="10232" y="3780"/>
                  </a:cubicBezTo>
                  <a:cubicBezTo>
                    <a:pt x="10232" y="3780"/>
                    <a:pt x="9947" y="3780"/>
                    <a:pt x="9947" y="3780"/>
                  </a:cubicBezTo>
                  <a:cubicBezTo>
                    <a:pt x="9663" y="3510"/>
                    <a:pt x="9663" y="3240"/>
                    <a:pt x="10232" y="3240"/>
                  </a:cubicBezTo>
                  <a:cubicBezTo>
                    <a:pt x="10516" y="3240"/>
                    <a:pt x="10516" y="3510"/>
                    <a:pt x="10800" y="3240"/>
                  </a:cubicBezTo>
                  <a:cubicBezTo>
                    <a:pt x="11084" y="3240"/>
                    <a:pt x="11368" y="2970"/>
                    <a:pt x="11368" y="2970"/>
                  </a:cubicBezTo>
                  <a:cubicBezTo>
                    <a:pt x="11084" y="2970"/>
                    <a:pt x="11653" y="2700"/>
                    <a:pt x="11653" y="2700"/>
                  </a:cubicBezTo>
                  <a:cubicBezTo>
                    <a:pt x="11937" y="2700"/>
                    <a:pt x="11937" y="2700"/>
                    <a:pt x="12221" y="2700"/>
                  </a:cubicBezTo>
                  <a:cubicBezTo>
                    <a:pt x="12221" y="2700"/>
                    <a:pt x="12221" y="2970"/>
                    <a:pt x="12221" y="2970"/>
                  </a:cubicBezTo>
                  <a:cubicBezTo>
                    <a:pt x="12221" y="2970"/>
                    <a:pt x="12221" y="2700"/>
                    <a:pt x="12221" y="2970"/>
                  </a:cubicBezTo>
                  <a:cubicBezTo>
                    <a:pt x="12505" y="2970"/>
                    <a:pt x="12505" y="2970"/>
                    <a:pt x="12789" y="2700"/>
                  </a:cubicBezTo>
                  <a:cubicBezTo>
                    <a:pt x="12789" y="2700"/>
                    <a:pt x="13074" y="2700"/>
                    <a:pt x="13074" y="2430"/>
                  </a:cubicBezTo>
                  <a:cubicBezTo>
                    <a:pt x="13358" y="2430"/>
                    <a:pt x="13358" y="2430"/>
                    <a:pt x="13642" y="2430"/>
                  </a:cubicBezTo>
                  <a:cubicBezTo>
                    <a:pt x="13358" y="2430"/>
                    <a:pt x="13642" y="2700"/>
                    <a:pt x="13926" y="2700"/>
                  </a:cubicBezTo>
                  <a:cubicBezTo>
                    <a:pt x="13926" y="2700"/>
                    <a:pt x="13926" y="2700"/>
                    <a:pt x="14211" y="2700"/>
                  </a:cubicBezTo>
                  <a:cubicBezTo>
                    <a:pt x="14211" y="2700"/>
                    <a:pt x="14495" y="2700"/>
                    <a:pt x="14495" y="2970"/>
                  </a:cubicBezTo>
                  <a:cubicBezTo>
                    <a:pt x="15063" y="2970"/>
                    <a:pt x="15632" y="2700"/>
                    <a:pt x="15916" y="2970"/>
                  </a:cubicBezTo>
                  <a:cubicBezTo>
                    <a:pt x="15916" y="2970"/>
                    <a:pt x="15916" y="2970"/>
                    <a:pt x="15916" y="2970"/>
                  </a:cubicBezTo>
                  <a:cubicBezTo>
                    <a:pt x="15916" y="2970"/>
                    <a:pt x="15916" y="2970"/>
                    <a:pt x="15916" y="2970"/>
                  </a:cubicBezTo>
                  <a:cubicBezTo>
                    <a:pt x="15916" y="2970"/>
                    <a:pt x="15916" y="2970"/>
                    <a:pt x="15916" y="2970"/>
                  </a:cubicBezTo>
                  <a:cubicBezTo>
                    <a:pt x="15916" y="3240"/>
                    <a:pt x="15916" y="3240"/>
                    <a:pt x="15916" y="3240"/>
                  </a:cubicBezTo>
                  <a:cubicBezTo>
                    <a:pt x="16200" y="3240"/>
                    <a:pt x="16200" y="2970"/>
                    <a:pt x="16484" y="2700"/>
                  </a:cubicBezTo>
                  <a:cubicBezTo>
                    <a:pt x="16484" y="2700"/>
                    <a:pt x="16484" y="2700"/>
                    <a:pt x="16484" y="2700"/>
                  </a:cubicBezTo>
                  <a:cubicBezTo>
                    <a:pt x="16484" y="2700"/>
                    <a:pt x="16484" y="2700"/>
                    <a:pt x="16484" y="2700"/>
                  </a:cubicBezTo>
                  <a:cubicBezTo>
                    <a:pt x="16484" y="2700"/>
                    <a:pt x="16484" y="2700"/>
                    <a:pt x="16484" y="2700"/>
                  </a:cubicBezTo>
                  <a:cubicBezTo>
                    <a:pt x="16484" y="2700"/>
                    <a:pt x="16484" y="2700"/>
                    <a:pt x="16768" y="2430"/>
                  </a:cubicBezTo>
                  <a:cubicBezTo>
                    <a:pt x="16484" y="2430"/>
                    <a:pt x="16768" y="2430"/>
                    <a:pt x="16768" y="2430"/>
                  </a:cubicBezTo>
                  <a:cubicBezTo>
                    <a:pt x="16768" y="2160"/>
                    <a:pt x="16484" y="2160"/>
                    <a:pt x="16484" y="1890"/>
                  </a:cubicBezTo>
                  <a:cubicBezTo>
                    <a:pt x="16484" y="1890"/>
                    <a:pt x="16768" y="1620"/>
                    <a:pt x="16768" y="1620"/>
                  </a:cubicBezTo>
                  <a:cubicBezTo>
                    <a:pt x="16768" y="1620"/>
                    <a:pt x="17053" y="1620"/>
                    <a:pt x="17053" y="1350"/>
                  </a:cubicBezTo>
                  <a:cubicBezTo>
                    <a:pt x="17053" y="1350"/>
                    <a:pt x="17053" y="1350"/>
                    <a:pt x="17337" y="1350"/>
                  </a:cubicBezTo>
                  <a:cubicBezTo>
                    <a:pt x="17621" y="1620"/>
                    <a:pt x="17337" y="540"/>
                    <a:pt x="17337" y="540"/>
                  </a:cubicBezTo>
                  <a:cubicBezTo>
                    <a:pt x="17337" y="540"/>
                    <a:pt x="17337" y="540"/>
                    <a:pt x="17337" y="540"/>
                  </a:cubicBezTo>
                  <a:cubicBezTo>
                    <a:pt x="17053" y="540"/>
                    <a:pt x="17053" y="270"/>
                    <a:pt x="17053" y="270"/>
                  </a:cubicBezTo>
                  <a:cubicBezTo>
                    <a:pt x="16768" y="270"/>
                    <a:pt x="16484" y="0"/>
                    <a:pt x="16200" y="0"/>
                  </a:cubicBezTo>
                  <a:cubicBezTo>
                    <a:pt x="16200" y="0"/>
                    <a:pt x="15916" y="0"/>
                    <a:pt x="15916" y="0"/>
                  </a:cubicBezTo>
                  <a:cubicBezTo>
                    <a:pt x="15916" y="270"/>
                    <a:pt x="15916" y="270"/>
                    <a:pt x="16200" y="270"/>
                  </a:cubicBezTo>
                  <a:cubicBezTo>
                    <a:pt x="16200" y="810"/>
                    <a:pt x="16200" y="1350"/>
                    <a:pt x="15632" y="1350"/>
                  </a:cubicBezTo>
                  <a:cubicBezTo>
                    <a:pt x="15347" y="1350"/>
                    <a:pt x="15347" y="1350"/>
                    <a:pt x="15347" y="1350"/>
                  </a:cubicBezTo>
                  <a:cubicBezTo>
                    <a:pt x="15063" y="1350"/>
                    <a:pt x="15063" y="1350"/>
                    <a:pt x="15063" y="1350"/>
                  </a:cubicBezTo>
                  <a:cubicBezTo>
                    <a:pt x="14779" y="1350"/>
                    <a:pt x="14779" y="1350"/>
                    <a:pt x="14495" y="1350"/>
                  </a:cubicBezTo>
                  <a:cubicBezTo>
                    <a:pt x="14495" y="1620"/>
                    <a:pt x="14211" y="1620"/>
                    <a:pt x="13926" y="1620"/>
                  </a:cubicBezTo>
                  <a:cubicBezTo>
                    <a:pt x="13642" y="1620"/>
                    <a:pt x="13358" y="1350"/>
                    <a:pt x="13074" y="1350"/>
                  </a:cubicBezTo>
                  <a:cubicBezTo>
                    <a:pt x="13074" y="1080"/>
                    <a:pt x="12789" y="1080"/>
                    <a:pt x="12789" y="1080"/>
                  </a:cubicBezTo>
                  <a:cubicBezTo>
                    <a:pt x="12505" y="1080"/>
                    <a:pt x="12789" y="1350"/>
                    <a:pt x="12505" y="1080"/>
                  </a:cubicBezTo>
                  <a:cubicBezTo>
                    <a:pt x="12221" y="1080"/>
                    <a:pt x="12221" y="1080"/>
                    <a:pt x="11937" y="1080"/>
                  </a:cubicBezTo>
                  <a:cubicBezTo>
                    <a:pt x="11937" y="810"/>
                    <a:pt x="11937" y="540"/>
                    <a:pt x="11937" y="540"/>
                  </a:cubicBezTo>
                  <a:cubicBezTo>
                    <a:pt x="11653" y="540"/>
                    <a:pt x="11368" y="810"/>
                    <a:pt x="11368" y="810"/>
                  </a:cubicBezTo>
                  <a:cubicBezTo>
                    <a:pt x="11368" y="810"/>
                    <a:pt x="11084" y="540"/>
                    <a:pt x="11084" y="810"/>
                  </a:cubicBezTo>
                  <a:cubicBezTo>
                    <a:pt x="10800" y="810"/>
                    <a:pt x="10800" y="540"/>
                    <a:pt x="10800" y="810"/>
                  </a:cubicBezTo>
                  <a:cubicBezTo>
                    <a:pt x="10516" y="810"/>
                    <a:pt x="10800" y="810"/>
                    <a:pt x="10516" y="1080"/>
                  </a:cubicBezTo>
                  <a:cubicBezTo>
                    <a:pt x="10800" y="810"/>
                    <a:pt x="10516" y="1080"/>
                    <a:pt x="10516" y="1080"/>
                  </a:cubicBezTo>
                  <a:cubicBezTo>
                    <a:pt x="10516" y="1080"/>
                    <a:pt x="10232" y="810"/>
                    <a:pt x="10232" y="810"/>
                  </a:cubicBezTo>
                  <a:cubicBezTo>
                    <a:pt x="10232" y="810"/>
                    <a:pt x="9947" y="1080"/>
                    <a:pt x="9947" y="1080"/>
                  </a:cubicBezTo>
                  <a:cubicBezTo>
                    <a:pt x="9947" y="1080"/>
                    <a:pt x="9663" y="1080"/>
                    <a:pt x="9663" y="1080"/>
                  </a:cubicBezTo>
                  <a:cubicBezTo>
                    <a:pt x="9663" y="1080"/>
                    <a:pt x="9663" y="1080"/>
                    <a:pt x="9379" y="1080"/>
                  </a:cubicBezTo>
                  <a:cubicBezTo>
                    <a:pt x="9379" y="1080"/>
                    <a:pt x="9379" y="1080"/>
                    <a:pt x="9379" y="1080"/>
                  </a:cubicBezTo>
                  <a:cubicBezTo>
                    <a:pt x="9095" y="1080"/>
                    <a:pt x="9095" y="1080"/>
                    <a:pt x="8811" y="1080"/>
                  </a:cubicBezTo>
                  <a:cubicBezTo>
                    <a:pt x="8811" y="1080"/>
                    <a:pt x="8811" y="1080"/>
                    <a:pt x="8526" y="1080"/>
                  </a:cubicBezTo>
                  <a:cubicBezTo>
                    <a:pt x="8526" y="1080"/>
                    <a:pt x="8526" y="1350"/>
                    <a:pt x="8242" y="1350"/>
                  </a:cubicBezTo>
                  <a:cubicBezTo>
                    <a:pt x="8242" y="1620"/>
                    <a:pt x="7674" y="1080"/>
                    <a:pt x="7389" y="1350"/>
                  </a:cubicBezTo>
                  <a:cubicBezTo>
                    <a:pt x="7105" y="1350"/>
                    <a:pt x="7105" y="1620"/>
                    <a:pt x="7105" y="1620"/>
                  </a:cubicBezTo>
                  <a:cubicBezTo>
                    <a:pt x="7105" y="1620"/>
                    <a:pt x="7105" y="1890"/>
                    <a:pt x="7105" y="1890"/>
                  </a:cubicBezTo>
                  <a:cubicBezTo>
                    <a:pt x="7105" y="1890"/>
                    <a:pt x="7105" y="1890"/>
                    <a:pt x="7105" y="1890"/>
                  </a:cubicBezTo>
                  <a:cubicBezTo>
                    <a:pt x="7105" y="1890"/>
                    <a:pt x="6821" y="1890"/>
                    <a:pt x="6821" y="1890"/>
                  </a:cubicBezTo>
                  <a:cubicBezTo>
                    <a:pt x="6821" y="1890"/>
                    <a:pt x="6821" y="1890"/>
                    <a:pt x="6537" y="2160"/>
                  </a:cubicBezTo>
                  <a:cubicBezTo>
                    <a:pt x="6253" y="2160"/>
                    <a:pt x="6253" y="1890"/>
                    <a:pt x="5968" y="1890"/>
                  </a:cubicBezTo>
                  <a:cubicBezTo>
                    <a:pt x="5684" y="1890"/>
                    <a:pt x="5684" y="1890"/>
                    <a:pt x="5684" y="2160"/>
                  </a:cubicBezTo>
                  <a:cubicBezTo>
                    <a:pt x="5400" y="2160"/>
                    <a:pt x="5400" y="1890"/>
                    <a:pt x="5400" y="1890"/>
                  </a:cubicBezTo>
                  <a:cubicBezTo>
                    <a:pt x="5116" y="2160"/>
                    <a:pt x="4832" y="2430"/>
                    <a:pt x="4832" y="2430"/>
                  </a:cubicBezTo>
                  <a:cubicBezTo>
                    <a:pt x="4832" y="2430"/>
                    <a:pt x="4832" y="2700"/>
                    <a:pt x="4547" y="2700"/>
                  </a:cubicBezTo>
                  <a:cubicBezTo>
                    <a:pt x="4547" y="2700"/>
                    <a:pt x="4547" y="2700"/>
                    <a:pt x="4547" y="2700"/>
                  </a:cubicBezTo>
                  <a:cubicBezTo>
                    <a:pt x="4263" y="2700"/>
                    <a:pt x="4263" y="2700"/>
                    <a:pt x="4263" y="2700"/>
                  </a:cubicBezTo>
                  <a:cubicBezTo>
                    <a:pt x="4263" y="2700"/>
                    <a:pt x="4263" y="2970"/>
                    <a:pt x="3979" y="2970"/>
                  </a:cubicBezTo>
                  <a:cubicBezTo>
                    <a:pt x="3979" y="2970"/>
                    <a:pt x="3979" y="2700"/>
                    <a:pt x="3695" y="2700"/>
                  </a:cubicBezTo>
                  <a:cubicBezTo>
                    <a:pt x="3695" y="2700"/>
                    <a:pt x="3411" y="2970"/>
                    <a:pt x="3411" y="2970"/>
                  </a:cubicBezTo>
                  <a:cubicBezTo>
                    <a:pt x="3126" y="2970"/>
                    <a:pt x="2842" y="2970"/>
                    <a:pt x="2842" y="2970"/>
                  </a:cubicBezTo>
                  <a:cubicBezTo>
                    <a:pt x="2558" y="2970"/>
                    <a:pt x="2558" y="2970"/>
                    <a:pt x="2558" y="3240"/>
                  </a:cubicBezTo>
                  <a:cubicBezTo>
                    <a:pt x="2558" y="3240"/>
                    <a:pt x="2558" y="3240"/>
                    <a:pt x="2558" y="3510"/>
                  </a:cubicBezTo>
                  <a:cubicBezTo>
                    <a:pt x="2842" y="3510"/>
                    <a:pt x="2842" y="3780"/>
                    <a:pt x="2558" y="4050"/>
                  </a:cubicBezTo>
                  <a:cubicBezTo>
                    <a:pt x="2558" y="4320"/>
                    <a:pt x="2274" y="4050"/>
                    <a:pt x="2274" y="4320"/>
                  </a:cubicBezTo>
                  <a:cubicBezTo>
                    <a:pt x="1989" y="4320"/>
                    <a:pt x="1989" y="4590"/>
                    <a:pt x="1989" y="4860"/>
                  </a:cubicBezTo>
                  <a:cubicBezTo>
                    <a:pt x="1705" y="5130"/>
                    <a:pt x="1989" y="5400"/>
                    <a:pt x="1421" y="5400"/>
                  </a:cubicBezTo>
                  <a:cubicBezTo>
                    <a:pt x="1421" y="5400"/>
                    <a:pt x="1137" y="5400"/>
                    <a:pt x="1137" y="5400"/>
                  </a:cubicBezTo>
                  <a:cubicBezTo>
                    <a:pt x="853" y="5670"/>
                    <a:pt x="1137" y="5670"/>
                    <a:pt x="853" y="5670"/>
                  </a:cubicBezTo>
                  <a:cubicBezTo>
                    <a:pt x="853" y="5940"/>
                    <a:pt x="1137" y="6210"/>
                    <a:pt x="1137" y="6210"/>
                  </a:cubicBezTo>
                  <a:cubicBezTo>
                    <a:pt x="1137" y="6480"/>
                    <a:pt x="853" y="6210"/>
                    <a:pt x="853" y="6480"/>
                  </a:cubicBezTo>
                  <a:cubicBezTo>
                    <a:pt x="568" y="6480"/>
                    <a:pt x="853" y="6210"/>
                    <a:pt x="853" y="6480"/>
                  </a:cubicBezTo>
                  <a:cubicBezTo>
                    <a:pt x="853" y="6480"/>
                    <a:pt x="853" y="6480"/>
                    <a:pt x="853" y="6750"/>
                  </a:cubicBezTo>
                  <a:cubicBezTo>
                    <a:pt x="853" y="6750"/>
                    <a:pt x="568" y="6750"/>
                    <a:pt x="568" y="6750"/>
                  </a:cubicBezTo>
                  <a:cubicBezTo>
                    <a:pt x="568" y="6750"/>
                    <a:pt x="568" y="6750"/>
                    <a:pt x="568" y="6750"/>
                  </a:cubicBezTo>
                  <a:cubicBezTo>
                    <a:pt x="284" y="6750"/>
                    <a:pt x="284" y="6750"/>
                    <a:pt x="0" y="6750"/>
                  </a:cubicBezTo>
                  <a:cubicBezTo>
                    <a:pt x="284" y="6750"/>
                    <a:pt x="853" y="7020"/>
                    <a:pt x="284" y="7020"/>
                  </a:cubicBezTo>
                  <a:cubicBezTo>
                    <a:pt x="284" y="7020"/>
                    <a:pt x="284" y="7290"/>
                    <a:pt x="284" y="7290"/>
                  </a:cubicBezTo>
                  <a:cubicBezTo>
                    <a:pt x="568" y="7290"/>
                    <a:pt x="568" y="7290"/>
                    <a:pt x="568" y="7290"/>
                  </a:cubicBezTo>
                  <a:cubicBezTo>
                    <a:pt x="568" y="7290"/>
                    <a:pt x="568" y="7290"/>
                    <a:pt x="568" y="7290"/>
                  </a:cubicBezTo>
                  <a:cubicBezTo>
                    <a:pt x="568" y="7290"/>
                    <a:pt x="568" y="7290"/>
                    <a:pt x="568" y="7290"/>
                  </a:cubicBezTo>
                  <a:cubicBezTo>
                    <a:pt x="568" y="7290"/>
                    <a:pt x="853" y="7290"/>
                    <a:pt x="568" y="7290"/>
                  </a:cubicBezTo>
                  <a:cubicBezTo>
                    <a:pt x="568" y="7290"/>
                    <a:pt x="568" y="7560"/>
                    <a:pt x="853" y="7560"/>
                  </a:cubicBezTo>
                  <a:cubicBezTo>
                    <a:pt x="568" y="7560"/>
                    <a:pt x="568" y="7560"/>
                    <a:pt x="568" y="7560"/>
                  </a:cubicBezTo>
                  <a:cubicBezTo>
                    <a:pt x="568" y="7830"/>
                    <a:pt x="853" y="8100"/>
                    <a:pt x="1421" y="8100"/>
                  </a:cubicBezTo>
                  <a:cubicBezTo>
                    <a:pt x="1137" y="8370"/>
                    <a:pt x="1421" y="8370"/>
                    <a:pt x="1705" y="8640"/>
                  </a:cubicBezTo>
                  <a:cubicBezTo>
                    <a:pt x="1989" y="8640"/>
                    <a:pt x="1705" y="8910"/>
                    <a:pt x="1989" y="9180"/>
                  </a:cubicBezTo>
                  <a:cubicBezTo>
                    <a:pt x="1989" y="9180"/>
                    <a:pt x="1989" y="8910"/>
                    <a:pt x="1989" y="8910"/>
                  </a:cubicBezTo>
                  <a:cubicBezTo>
                    <a:pt x="1989" y="9180"/>
                    <a:pt x="1989" y="9180"/>
                    <a:pt x="1989" y="918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04" name="Shape 795">
              <a:extLst>
                <a:ext uri="{FF2B5EF4-FFF2-40B4-BE49-F238E27FC236}">
                  <a16:creationId xmlns:a16="http://schemas.microsoft.com/office/drawing/2014/main" id="{CF081A44-2B12-40A1-BFC8-972CC98F9555}"/>
                </a:ext>
              </a:extLst>
            </p:cNvPr>
            <p:cNvSpPr/>
            <p:nvPr/>
          </p:nvSpPr>
          <p:spPr>
            <a:xfrm>
              <a:off x="2465733" y="4810016"/>
              <a:ext cx="1488923" cy="2244105"/>
            </a:xfrm>
            <a:custGeom>
              <a:avLst/>
              <a:gdLst/>
              <a:ahLst/>
              <a:cxnLst>
                <a:cxn ang="0">
                  <a:pos x="wd2" y="hd2"/>
                </a:cxn>
                <a:cxn ang="5400000">
                  <a:pos x="wd2" y="hd2"/>
                </a:cxn>
                <a:cxn ang="10800000">
                  <a:pos x="wd2" y="hd2"/>
                </a:cxn>
                <a:cxn ang="16200000">
                  <a:pos x="wd2" y="hd2"/>
                </a:cxn>
              </a:cxnLst>
              <a:rect l="0" t="0" r="r" b="b"/>
              <a:pathLst>
                <a:path w="21470" h="21600" extrusionOk="0">
                  <a:moveTo>
                    <a:pt x="15496" y="19722"/>
                  </a:moveTo>
                  <a:cubicBezTo>
                    <a:pt x="15730" y="19565"/>
                    <a:pt x="15496" y="19722"/>
                    <a:pt x="15496" y="19722"/>
                  </a:cubicBezTo>
                  <a:cubicBezTo>
                    <a:pt x="15496" y="19722"/>
                    <a:pt x="15496" y="19722"/>
                    <a:pt x="15730" y="19722"/>
                  </a:cubicBezTo>
                  <a:cubicBezTo>
                    <a:pt x="15730" y="19722"/>
                    <a:pt x="15730" y="19722"/>
                    <a:pt x="15496" y="19722"/>
                  </a:cubicBezTo>
                  <a:close/>
                  <a:moveTo>
                    <a:pt x="19722" y="18313"/>
                  </a:moveTo>
                  <a:cubicBezTo>
                    <a:pt x="19487" y="18313"/>
                    <a:pt x="19017" y="18157"/>
                    <a:pt x="19252" y="18313"/>
                  </a:cubicBezTo>
                  <a:cubicBezTo>
                    <a:pt x="19487" y="18470"/>
                    <a:pt x="19957" y="18470"/>
                    <a:pt x="19722" y="18313"/>
                  </a:cubicBezTo>
                  <a:close/>
                  <a:moveTo>
                    <a:pt x="5400" y="11583"/>
                  </a:moveTo>
                  <a:cubicBezTo>
                    <a:pt x="5400" y="11583"/>
                    <a:pt x="5635" y="11426"/>
                    <a:pt x="5635" y="11426"/>
                  </a:cubicBezTo>
                  <a:cubicBezTo>
                    <a:pt x="5635" y="11426"/>
                    <a:pt x="5635" y="11270"/>
                    <a:pt x="5635" y="11270"/>
                  </a:cubicBezTo>
                  <a:cubicBezTo>
                    <a:pt x="5635" y="11113"/>
                    <a:pt x="5400" y="11270"/>
                    <a:pt x="5400" y="11270"/>
                  </a:cubicBezTo>
                  <a:cubicBezTo>
                    <a:pt x="5400" y="11113"/>
                    <a:pt x="5400" y="10957"/>
                    <a:pt x="5400" y="10800"/>
                  </a:cubicBezTo>
                  <a:cubicBezTo>
                    <a:pt x="5400" y="10800"/>
                    <a:pt x="5400" y="10800"/>
                    <a:pt x="5400" y="10800"/>
                  </a:cubicBezTo>
                  <a:cubicBezTo>
                    <a:pt x="5400" y="10800"/>
                    <a:pt x="5400" y="10800"/>
                    <a:pt x="5165" y="10800"/>
                  </a:cubicBezTo>
                  <a:cubicBezTo>
                    <a:pt x="5400" y="10800"/>
                    <a:pt x="5400" y="10800"/>
                    <a:pt x="5400" y="10643"/>
                  </a:cubicBezTo>
                  <a:cubicBezTo>
                    <a:pt x="5635" y="10643"/>
                    <a:pt x="5635" y="10957"/>
                    <a:pt x="5635" y="11113"/>
                  </a:cubicBezTo>
                  <a:cubicBezTo>
                    <a:pt x="5635" y="11113"/>
                    <a:pt x="5635" y="11270"/>
                    <a:pt x="5870" y="11270"/>
                  </a:cubicBezTo>
                  <a:cubicBezTo>
                    <a:pt x="5870" y="11270"/>
                    <a:pt x="5870" y="10957"/>
                    <a:pt x="5870" y="10957"/>
                  </a:cubicBezTo>
                  <a:cubicBezTo>
                    <a:pt x="5870" y="10800"/>
                    <a:pt x="5870" y="10800"/>
                    <a:pt x="5635" y="10643"/>
                  </a:cubicBezTo>
                  <a:cubicBezTo>
                    <a:pt x="5635" y="10487"/>
                    <a:pt x="5635" y="10330"/>
                    <a:pt x="5165" y="10487"/>
                  </a:cubicBezTo>
                  <a:cubicBezTo>
                    <a:pt x="5165" y="10487"/>
                    <a:pt x="4696" y="10800"/>
                    <a:pt x="4930" y="10487"/>
                  </a:cubicBezTo>
                  <a:cubicBezTo>
                    <a:pt x="4930" y="10330"/>
                    <a:pt x="5400" y="10330"/>
                    <a:pt x="5400" y="10174"/>
                  </a:cubicBezTo>
                  <a:cubicBezTo>
                    <a:pt x="5400" y="10017"/>
                    <a:pt x="4930" y="9861"/>
                    <a:pt x="5165" y="10174"/>
                  </a:cubicBezTo>
                  <a:cubicBezTo>
                    <a:pt x="5165" y="10174"/>
                    <a:pt x="5165" y="10174"/>
                    <a:pt x="5165" y="10017"/>
                  </a:cubicBezTo>
                  <a:cubicBezTo>
                    <a:pt x="4930" y="10017"/>
                    <a:pt x="4930" y="9861"/>
                    <a:pt x="4930" y="9704"/>
                  </a:cubicBezTo>
                  <a:cubicBezTo>
                    <a:pt x="4930" y="9704"/>
                    <a:pt x="4696" y="9704"/>
                    <a:pt x="4696" y="9704"/>
                  </a:cubicBezTo>
                  <a:cubicBezTo>
                    <a:pt x="4696" y="9704"/>
                    <a:pt x="4696" y="9548"/>
                    <a:pt x="4696" y="9548"/>
                  </a:cubicBezTo>
                  <a:cubicBezTo>
                    <a:pt x="4696" y="9391"/>
                    <a:pt x="4461" y="9548"/>
                    <a:pt x="4461" y="9391"/>
                  </a:cubicBezTo>
                  <a:cubicBezTo>
                    <a:pt x="4461" y="9391"/>
                    <a:pt x="4696" y="9235"/>
                    <a:pt x="4696" y="9235"/>
                  </a:cubicBezTo>
                  <a:cubicBezTo>
                    <a:pt x="4461" y="9078"/>
                    <a:pt x="4226" y="9078"/>
                    <a:pt x="4226" y="9078"/>
                  </a:cubicBezTo>
                  <a:cubicBezTo>
                    <a:pt x="3991" y="9078"/>
                    <a:pt x="3757" y="8922"/>
                    <a:pt x="3522" y="9078"/>
                  </a:cubicBezTo>
                  <a:cubicBezTo>
                    <a:pt x="3522" y="9078"/>
                    <a:pt x="3522" y="9078"/>
                    <a:pt x="3522" y="9078"/>
                  </a:cubicBezTo>
                  <a:cubicBezTo>
                    <a:pt x="3287" y="9078"/>
                    <a:pt x="3287" y="9078"/>
                    <a:pt x="3287" y="9078"/>
                  </a:cubicBezTo>
                  <a:cubicBezTo>
                    <a:pt x="3052" y="9078"/>
                    <a:pt x="3052" y="9235"/>
                    <a:pt x="2817" y="9235"/>
                  </a:cubicBezTo>
                  <a:cubicBezTo>
                    <a:pt x="2817" y="9235"/>
                    <a:pt x="2583" y="9078"/>
                    <a:pt x="2583" y="9078"/>
                  </a:cubicBezTo>
                  <a:cubicBezTo>
                    <a:pt x="2583" y="9235"/>
                    <a:pt x="2583" y="9391"/>
                    <a:pt x="2583" y="9391"/>
                  </a:cubicBezTo>
                  <a:cubicBezTo>
                    <a:pt x="2348" y="9548"/>
                    <a:pt x="2113" y="9391"/>
                    <a:pt x="1878" y="9548"/>
                  </a:cubicBezTo>
                  <a:cubicBezTo>
                    <a:pt x="1878" y="9548"/>
                    <a:pt x="1878" y="9548"/>
                    <a:pt x="1878" y="9391"/>
                  </a:cubicBezTo>
                  <a:cubicBezTo>
                    <a:pt x="1878" y="9548"/>
                    <a:pt x="1878" y="9548"/>
                    <a:pt x="1643" y="9548"/>
                  </a:cubicBezTo>
                  <a:cubicBezTo>
                    <a:pt x="1643" y="9548"/>
                    <a:pt x="1643" y="9704"/>
                    <a:pt x="1643" y="9704"/>
                  </a:cubicBezTo>
                  <a:cubicBezTo>
                    <a:pt x="1409" y="9861"/>
                    <a:pt x="1409" y="10017"/>
                    <a:pt x="1409" y="10017"/>
                  </a:cubicBezTo>
                  <a:cubicBezTo>
                    <a:pt x="1409" y="10174"/>
                    <a:pt x="1409" y="10330"/>
                    <a:pt x="1409" y="10330"/>
                  </a:cubicBezTo>
                  <a:cubicBezTo>
                    <a:pt x="1174" y="10330"/>
                    <a:pt x="1174" y="10330"/>
                    <a:pt x="1174" y="10330"/>
                  </a:cubicBezTo>
                  <a:cubicBezTo>
                    <a:pt x="939" y="10330"/>
                    <a:pt x="939" y="10330"/>
                    <a:pt x="704" y="10330"/>
                  </a:cubicBezTo>
                  <a:cubicBezTo>
                    <a:pt x="704" y="10330"/>
                    <a:pt x="704" y="10330"/>
                    <a:pt x="704" y="10330"/>
                  </a:cubicBezTo>
                  <a:cubicBezTo>
                    <a:pt x="704" y="10330"/>
                    <a:pt x="470" y="10330"/>
                    <a:pt x="470" y="10330"/>
                  </a:cubicBezTo>
                  <a:cubicBezTo>
                    <a:pt x="470" y="10487"/>
                    <a:pt x="470" y="10487"/>
                    <a:pt x="704" y="10487"/>
                  </a:cubicBezTo>
                  <a:cubicBezTo>
                    <a:pt x="704" y="10643"/>
                    <a:pt x="939" y="10487"/>
                    <a:pt x="939" y="10643"/>
                  </a:cubicBezTo>
                  <a:cubicBezTo>
                    <a:pt x="939" y="10800"/>
                    <a:pt x="704" y="10800"/>
                    <a:pt x="470" y="10800"/>
                  </a:cubicBezTo>
                  <a:cubicBezTo>
                    <a:pt x="470" y="10800"/>
                    <a:pt x="470" y="10800"/>
                    <a:pt x="235" y="10800"/>
                  </a:cubicBezTo>
                  <a:cubicBezTo>
                    <a:pt x="235" y="10800"/>
                    <a:pt x="235" y="10800"/>
                    <a:pt x="235" y="10957"/>
                  </a:cubicBezTo>
                  <a:cubicBezTo>
                    <a:pt x="235" y="10957"/>
                    <a:pt x="0" y="10957"/>
                    <a:pt x="0" y="10957"/>
                  </a:cubicBezTo>
                  <a:cubicBezTo>
                    <a:pt x="0" y="11113"/>
                    <a:pt x="0" y="11113"/>
                    <a:pt x="0" y="11113"/>
                  </a:cubicBezTo>
                  <a:cubicBezTo>
                    <a:pt x="235" y="11270"/>
                    <a:pt x="235" y="11270"/>
                    <a:pt x="235" y="11270"/>
                  </a:cubicBezTo>
                  <a:cubicBezTo>
                    <a:pt x="470" y="11270"/>
                    <a:pt x="470" y="11270"/>
                    <a:pt x="470" y="11426"/>
                  </a:cubicBezTo>
                  <a:cubicBezTo>
                    <a:pt x="470" y="11426"/>
                    <a:pt x="470" y="11426"/>
                    <a:pt x="470" y="11426"/>
                  </a:cubicBezTo>
                  <a:cubicBezTo>
                    <a:pt x="470" y="11426"/>
                    <a:pt x="470" y="11583"/>
                    <a:pt x="704" y="11583"/>
                  </a:cubicBezTo>
                  <a:cubicBezTo>
                    <a:pt x="704" y="11583"/>
                    <a:pt x="704" y="11583"/>
                    <a:pt x="939" y="11583"/>
                  </a:cubicBezTo>
                  <a:cubicBezTo>
                    <a:pt x="939" y="11583"/>
                    <a:pt x="939" y="11739"/>
                    <a:pt x="1174" y="11739"/>
                  </a:cubicBezTo>
                  <a:cubicBezTo>
                    <a:pt x="1409" y="11896"/>
                    <a:pt x="1409" y="11739"/>
                    <a:pt x="1643" y="11739"/>
                  </a:cubicBezTo>
                  <a:cubicBezTo>
                    <a:pt x="1643" y="11739"/>
                    <a:pt x="1643" y="11739"/>
                    <a:pt x="1643" y="11739"/>
                  </a:cubicBezTo>
                  <a:cubicBezTo>
                    <a:pt x="1643" y="11896"/>
                    <a:pt x="1643" y="11896"/>
                    <a:pt x="1878" y="11896"/>
                  </a:cubicBezTo>
                  <a:cubicBezTo>
                    <a:pt x="1643" y="11739"/>
                    <a:pt x="1643" y="11739"/>
                    <a:pt x="1878" y="11739"/>
                  </a:cubicBezTo>
                  <a:cubicBezTo>
                    <a:pt x="1878" y="11739"/>
                    <a:pt x="1878" y="11739"/>
                    <a:pt x="1878" y="11896"/>
                  </a:cubicBezTo>
                  <a:cubicBezTo>
                    <a:pt x="1878" y="11739"/>
                    <a:pt x="1878" y="11739"/>
                    <a:pt x="1878" y="11583"/>
                  </a:cubicBezTo>
                  <a:cubicBezTo>
                    <a:pt x="2113" y="11583"/>
                    <a:pt x="2113" y="11583"/>
                    <a:pt x="2113" y="11583"/>
                  </a:cubicBezTo>
                  <a:cubicBezTo>
                    <a:pt x="2113" y="11426"/>
                    <a:pt x="2113" y="11426"/>
                    <a:pt x="2113" y="11426"/>
                  </a:cubicBezTo>
                  <a:cubicBezTo>
                    <a:pt x="2113" y="11270"/>
                    <a:pt x="2348" y="11113"/>
                    <a:pt x="2348" y="11113"/>
                  </a:cubicBezTo>
                  <a:cubicBezTo>
                    <a:pt x="2583" y="11113"/>
                    <a:pt x="2817" y="11426"/>
                    <a:pt x="2817" y="11426"/>
                  </a:cubicBezTo>
                  <a:cubicBezTo>
                    <a:pt x="2817" y="11426"/>
                    <a:pt x="2817" y="11583"/>
                    <a:pt x="3052" y="11583"/>
                  </a:cubicBezTo>
                  <a:cubicBezTo>
                    <a:pt x="3052" y="11739"/>
                    <a:pt x="3287" y="11583"/>
                    <a:pt x="3287" y="11739"/>
                  </a:cubicBezTo>
                  <a:cubicBezTo>
                    <a:pt x="3287" y="11739"/>
                    <a:pt x="3287" y="11896"/>
                    <a:pt x="3287" y="11896"/>
                  </a:cubicBezTo>
                  <a:cubicBezTo>
                    <a:pt x="3287" y="12052"/>
                    <a:pt x="3287" y="12052"/>
                    <a:pt x="3287" y="12052"/>
                  </a:cubicBezTo>
                  <a:cubicBezTo>
                    <a:pt x="3522" y="12052"/>
                    <a:pt x="3757" y="12052"/>
                    <a:pt x="3757" y="12052"/>
                  </a:cubicBezTo>
                  <a:cubicBezTo>
                    <a:pt x="3991" y="11896"/>
                    <a:pt x="3757" y="11896"/>
                    <a:pt x="3991" y="11896"/>
                  </a:cubicBezTo>
                  <a:cubicBezTo>
                    <a:pt x="3991" y="11896"/>
                    <a:pt x="3991" y="11896"/>
                    <a:pt x="3991" y="11896"/>
                  </a:cubicBezTo>
                  <a:cubicBezTo>
                    <a:pt x="4226" y="11896"/>
                    <a:pt x="4226" y="11896"/>
                    <a:pt x="4461" y="12052"/>
                  </a:cubicBezTo>
                  <a:cubicBezTo>
                    <a:pt x="4461" y="12052"/>
                    <a:pt x="4461" y="12052"/>
                    <a:pt x="4461" y="12052"/>
                  </a:cubicBezTo>
                  <a:cubicBezTo>
                    <a:pt x="4696" y="12052"/>
                    <a:pt x="4930" y="11896"/>
                    <a:pt x="4930" y="11896"/>
                  </a:cubicBezTo>
                  <a:cubicBezTo>
                    <a:pt x="4930" y="11739"/>
                    <a:pt x="4930" y="11583"/>
                    <a:pt x="4930" y="11583"/>
                  </a:cubicBezTo>
                  <a:cubicBezTo>
                    <a:pt x="4930" y="11583"/>
                    <a:pt x="5400" y="11583"/>
                    <a:pt x="5400" y="11583"/>
                  </a:cubicBezTo>
                  <a:close/>
                  <a:moveTo>
                    <a:pt x="6104" y="7826"/>
                  </a:moveTo>
                  <a:cubicBezTo>
                    <a:pt x="5870" y="7983"/>
                    <a:pt x="6104" y="8139"/>
                    <a:pt x="6104" y="8139"/>
                  </a:cubicBezTo>
                  <a:cubicBezTo>
                    <a:pt x="6104" y="8139"/>
                    <a:pt x="6104" y="8296"/>
                    <a:pt x="6104" y="8296"/>
                  </a:cubicBezTo>
                  <a:cubicBezTo>
                    <a:pt x="6104" y="8296"/>
                    <a:pt x="6104" y="8452"/>
                    <a:pt x="6104" y="8452"/>
                  </a:cubicBezTo>
                  <a:cubicBezTo>
                    <a:pt x="6104" y="8452"/>
                    <a:pt x="6339" y="8609"/>
                    <a:pt x="6574" y="8609"/>
                  </a:cubicBezTo>
                  <a:cubicBezTo>
                    <a:pt x="6809" y="8452"/>
                    <a:pt x="6574" y="8452"/>
                    <a:pt x="6574" y="8296"/>
                  </a:cubicBezTo>
                  <a:cubicBezTo>
                    <a:pt x="6574" y="8296"/>
                    <a:pt x="6574" y="8296"/>
                    <a:pt x="6574" y="8296"/>
                  </a:cubicBezTo>
                  <a:cubicBezTo>
                    <a:pt x="6574" y="8296"/>
                    <a:pt x="6574" y="8139"/>
                    <a:pt x="6574" y="8139"/>
                  </a:cubicBezTo>
                  <a:cubicBezTo>
                    <a:pt x="6574" y="8139"/>
                    <a:pt x="6574" y="8139"/>
                    <a:pt x="6574" y="8139"/>
                  </a:cubicBezTo>
                  <a:cubicBezTo>
                    <a:pt x="6574" y="7983"/>
                    <a:pt x="6574" y="7826"/>
                    <a:pt x="6104" y="7826"/>
                  </a:cubicBezTo>
                  <a:cubicBezTo>
                    <a:pt x="6104" y="7826"/>
                    <a:pt x="6104" y="7826"/>
                    <a:pt x="6104" y="7826"/>
                  </a:cubicBezTo>
                  <a:cubicBezTo>
                    <a:pt x="6104" y="7826"/>
                    <a:pt x="6104" y="7826"/>
                    <a:pt x="6104" y="7826"/>
                  </a:cubicBezTo>
                  <a:close/>
                  <a:moveTo>
                    <a:pt x="4461" y="7983"/>
                  </a:moveTo>
                  <a:cubicBezTo>
                    <a:pt x="4461" y="7983"/>
                    <a:pt x="4461" y="7983"/>
                    <a:pt x="4461" y="7983"/>
                  </a:cubicBezTo>
                  <a:cubicBezTo>
                    <a:pt x="4461" y="7983"/>
                    <a:pt x="4461" y="7983"/>
                    <a:pt x="4461" y="7983"/>
                  </a:cubicBezTo>
                  <a:cubicBezTo>
                    <a:pt x="4696" y="7826"/>
                    <a:pt x="4461" y="7670"/>
                    <a:pt x="4461" y="7513"/>
                  </a:cubicBezTo>
                  <a:cubicBezTo>
                    <a:pt x="4461" y="7357"/>
                    <a:pt x="4461" y="7200"/>
                    <a:pt x="4226" y="7200"/>
                  </a:cubicBezTo>
                  <a:cubicBezTo>
                    <a:pt x="4226" y="7357"/>
                    <a:pt x="3991" y="7513"/>
                    <a:pt x="3991" y="7513"/>
                  </a:cubicBezTo>
                  <a:cubicBezTo>
                    <a:pt x="3991" y="7513"/>
                    <a:pt x="3991" y="7513"/>
                    <a:pt x="3991" y="7357"/>
                  </a:cubicBezTo>
                  <a:cubicBezTo>
                    <a:pt x="3757" y="7357"/>
                    <a:pt x="3757" y="7513"/>
                    <a:pt x="3522" y="7670"/>
                  </a:cubicBezTo>
                  <a:cubicBezTo>
                    <a:pt x="3757" y="7670"/>
                    <a:pt x="3522" y="7826"/>
                    <a:pt x="3522" y="7983"/>
                  </a:cubicBezTo>
                  <a:cubicBezTo>
                    <a:pt x="3757" y="7983"/>
                    <a:pt x="3757" y="7513"/>
                    <a:pt x="4226" y="7670"/>
                  </a:cubicBezTo>
                  <a:cubicBezTo>
                    <a:pt x="3991" y="7670"/>
                    <a:pt x="3991" y="7826"/>
                    <a:pt x="3991" y="7826"/>
                  </a:cubicBezTo>
                  <a:cubicBezTo>
                    <a:pt x="3991" y="7826"/>
                    <a:pt x="3991" y="7826"/>
                    <a:pt x="3991" y="7826"/>
                  </a:cubicBezTo>
                  <a:cubicBezTo>
                    <a:pt x="3991" y="7826"/>
                    <a:pt x="4226" y="7983"/>
                    <a:pt x="4226" y="7983"/>
                  </a:cubicBezTo>
                  <a:cubicBezTo>
                    <a:pt x="4226" y="7983"/>
                    <a:pt x="3991" y="7983"/>
                    <a:pt x="3991" y="8139"/>
                  </a:cubicBezTo>
                  <a:cubicBezTo>
                    <a:pt x="3991" y="8139"/>
                    <a:pt x="3991" y="8139"/>
                    <a:pt x="4226" y="8139"/>
                  </a:cubicBezTo>
                  <a:cubicBezTo>
                    <a:pt x="4226" y="8139"/>
                    <a:pt x="4226" y="7983"/>
                    <a:pt x="4461" y="7983"/>
                  </a:cubicBezTo>
                  <a:close/>
                  <a:moveTo>
                    <a:pt x="4696" y="7670"/>
                  </a:moveTo>
                  <a:cubicBezTo>
                    <a:pt x="4696" y="7513"/>
                    <a:pt x="4930" y="7357"/>
                    <a:pt x="4930" y="7357"/>
                  </a:cubicBezTo>
                  <a:cubicBezTo>
                    <a:pt x="5165" y="7200"/>
                    <a:pt x="5400" y="6887"/>
                    <a:pt x="5400" y="6730"/>
                  </a:cubicBezTo>
                  <a:cubicBezTo>
                    <a:pt x="5400" y="6574"/>
                    <a:pt x="4226" y="7357"/>
                    <a:pt x="4930" y="7200"/>
                  </a:cubicBezTo>
                  <a:cubicBezTo>
                    <a:pt x="4696" y="7200"/>
                    <a:pt x="4461" y="7200"/>
                    <a:pt x="4461" y="7357"/>
                  </a:cubicBezTo>
                  <a:cubicBezTo>
                    <a:pt x="4461" y="7513"/>
                    <a:pt x="4461" y="7670"/>
                    <a:pt x="4696" y="7670"/>
                  </a:cubicBezTo>
                  <a:close/>
                  <a:moveTo>
                    <a:pt x="5400" y="6574"/>
                  </a:moveTo>
                  <a:cubicBezTo>
                    <a:pt x="5400" y="6574"/>
                    <a:pt x="5165" y="6574"/>
                    <a:pt x="5165" y="6730"/>
                  </a:cubicBezTo>
                  <a:cubicBezTo>
                    <a:pt x="5400" y="6730"/>
                    <a:pt x="5400" y="6574"/>
                    <a:pt x="5400" y="6574"/>
                  </a:cubicBezTo>
                  <a:close/>
                  <a:moveTo>
                    <a:pt x="5400" y="6574"/>
                  </a:moveTo>
                  <a:cubicBezTo>
                    <a:pt x="5400" y="6574"/>
                    <a:pt x="5400" y="6574"/>
                    <a:pt x="5400" y="6574"/>
                  </a:cubicBezTo>
                  <a:cubicBezTo>
                    <a:pt x="5400" y="6574"/>
                    <a:pt x="5400" y="6417"/>
                    <a:pt x="5400" y="6417"/>
                  </a:cubicBezTo>
                  <a:cubicBezTo>
                    <a:pt x="5400" y="6417"/>
                    <a:pt x="5400" y="6417"/>
                    <a:pt x="5400" y="6574"/>
                  </a:cubicBezTo>
                  <a:close/>
                  <a:moveTo>
                    <a:pt x="5635" y="6261"/>
                  </a:moveTo>
                  <a:cubicBezTo>
                    <a:pt x="5635" y="6261"/>
                    <a:pt x="5400" y="6261"/>
                    <a:pt x="5400" y="6261"/>
                  </a:cubicBezTo>
                  <a:cubicBezTo>
                    <a:pt x="5400" y="6417"/>
                    <a:pt x="5635" y="6417"/>
                    <a:pt x="5635" y="6261"/>
                  </a:cubicBezTo>
                  <a:close/>
                  <a:moveTo>
                    <a:pt x="5635" y="6104"/>
                  </a:moveTo>
                  <a:cubicBezTo>
                    <a:pt x="5635" y="6104"/>
                    <a:pt x="5635" y="5948"/>
                    <a:pt x="5635" y="5948"/>
                  </a:cubicBezTo>
                  <a:cubicBezTo>
                    <a:pt x="5635" y="5948"/>
                    <a:pt x="5635" y="6104"/>
                    <a:pt x="5635" y="6104"/>
                  </a:cubicBezTo>
                  <a:cubicBezTo>
                    <a:pt x="5635" y="6104"/>
                    <a:pt x="5635" y="6104"/>
                    <a:pt x="5635" y="6104"/>
                  </a:cubicBezTo>
                  <a:close/>
                  <a:moveTo>
                    <a:pt x="4226" y="5948"/>
                  </a:moveTo>
                  <a:cubicBezTo>
                    <a:pt x="4226" y="5948"/>
                    <a:pt x="4226" y="5948"/>
                    <a:pt x="4226" y="5948"/>
                  </a:cubicBezTo>
                  <a:cubicBezTo>
                    <a:pt x="4226" y="5635"/>
                    <a:pt x="3991" y="5791"/>
                    <a:pt x="4226" y="5948"/>
                  </a:cubicBezTo>
                  <a:close/>
                  <a:moveTo>
                    <a:pt x="4461" y="5478"/>
                  </a:moveTo>
                  <a:cubicBezTo>
                    <a:pt x="4461" y="5322"/>
                    <a:pt x="4226" y="5478"/>
                    <a:pt x="4226" y="5478"/>
                  </a:cubicBezTo>
                  <a:cubicBezTo>
                    <a:pt x="4226" y="5478"/>
                    <a:pt x="4226" y="5478"/>
                    <a:pt x="4226" y="5478"/>
                  </a:cubicBezTo>
                  <a:cubicBezTo>
                    <a:pt x="4226" y="5478"/>
                    <a:pt x="3991" y="5478"/>
                    <a:pt x="3991" y="5478"/>
                  </a:cubicBezTo>
                  <a:cubicBezTo>
                    <a:pt x="3991" y="5635"/>
                    <a:pt x="3991" y="5635"/>
                    <a:pt x="3991" y="5635"/>
                  </a:cubicBezTo>
                  <a:cubicBezTo>
                    <a:pt x="3991" y="5791"/>
                    <a:pt x="4226" y="5635"/>
                    <a:pt x="4226" y="5791"/>
                  </a:cubicBezTo>
                  <a:cubicBezTo>
                    <a:pt x="4226" y="5791"/>
                    <a:pt x="4226" y="5791"/>
                    <a:pt x="4461" y="5791"/>
                  </a:cubicBezTo>
                  <a:cubicBezTo>
                    <a:pt x="4461" y="5948"/>
                    <a:pt x="4930" y="5791"/>
                    <a:pt x="4461" y="5948"/>
                  </a:cubicBezTo>
                  <a:cubicBezTo>
                    <a:pt x="4461" y="5948"/>
                    <a:pt x="4461" y="5948"/>
                    <a:pt x="4461" y="5948"/>
                  </a:cubicBezTo>
                  <a:cubicBezTo>
                    <a:pt x="4461" y="5948"/>
                    <a:pt x="4226" y="6104"/>
                    <a:pt x="4226" y="6104"/>
                  </a:cubicBezTo>
                  <a:cubicBezTo>
                    <a:pt x="4226" y="6261"/>
                    <a:pt x="4461" y="6104"/>
                    <a:pt x="4696" y="6104"/>
                  </a:cubicBezTo>
                  <a:cubicBezTo>
                    <a:pt x="4461" y="6104"/>
                    <a:pt x="4226" y="6261"/>
                    <a:pt x="4226" y="6261"/>
                  </a:cubicBezTo>
                  <a:cubicBezTo>
                    <a:pt x="4226" y="6261"/>
                    <a:pt x="4226" y="6261"/>
                    <a:pt x="4226" y="6261"/>
                  </a:cubicBezTo>
                  <a:cubicBezTo>
                    <a:pt x="4226" y="6261"/>
                    <a:pt x="4226" y="6261"/>
                    <a:pt x="4226" y="6261"/>
                  </a:cubicBezTo>
                  <a:cubicBezTo>
                    <a:pt x="3991" y="6104"/>
                    <a:pt x="3991" y="6104"/>
                    <a:pt x="3991" y="6261"/>
                  </a:cubicBezTo>
                  <a:cubicBezTo>
                    <a:pt x="3991" y="6261"/>
                    <a:pt x="3991" y="6417"/>
                    <a:pt x="3991" y="6417"/>
                  </a:cubicBezTo>
                  <a:cubicBezTo>
                    <a:pt x="4226" y="6417"/>
                    <a:pt x="3991" y="6417"/>
                    <a:pt x="4226" y="6417"/>
                  </a:cubicBezTo>
                  <a:cubicBezTo>
                    <a:pt x="4461" y="6261"/>
                    <a:pt x="4461" y="6417"/>
                    <a:pt x="4696" y="6261"/>
                  </a:cubicBezTo>
                  <a:cubicBezTo>
                    <a:pt x="4696" y="6261"/>
                    <a:pt x="5165" y="6104"/>
                    <a:pt x="4930" y="6261"/>
                  </a:cubicBezTo>
                  <a:cubicBezTo>
                    <a:pt x="5165" y="6261"/>
                    <a:pt x="5165" y="6261"/>
                    <a:pt x="5400" y="6104"/>
                  </a:cubicBezTo>
                  <a:cubicBezTo>
                    <a:pt x="5165" y="6104"/>
                    <a:pt x="5165" y="6104"/>
                    <a:pt x="5165" y="6104"/>
                  </a:cubicBezTo>
                  <a:cubicBezTo>
                    <a:pt x="5165" y="6104"/>
                    <a:pt x="5165" y="6104"/>
                    <a:pt x="5165" y="5948"/>
                  </a:cubicBezTo>
                  <a:cubicBezTo>
                    <a:pt x="5400" y="6104"/>
                    <a:pt x="5400" y="6104"/>
                    <a:pt x="5400" y="5948"/>
                  </a:cubicBezTo>
                  <a:cubicBezTo>
                    <a:pt x="5400" y="5948"/>
                    <a:pt x="5400" y="5948"/>
                    <a:pt x="5400" y="5948"/>
                  </a:cubicBezTo>
                  <a:cubicBezTo>
                    <a:pt x="5400" y="5948"/>
                    <a:pt x="5165" y="5791"/>
                    <a:pt x="5165" y="5791"/>
                  </a:cubicBezTo>
                  <a:cubicBezTo>
                    <a:pt x="4930" y="5791"/>
                    <a:pt x="4930" y="5791"/>
                    <a:pt x="4696" y="5791"/>
                  </a:cubicBezTo>
                  <a:cubicBezTo>
                    <a:pt x="4696" y="5635"/>
                    <a:pt x="4696" y="5478"/>
                    <a:pt x="4461" y="5478"/>
                  </a:cubicBezTo>
                  <a:cubicBezTo>
                    <a:pt x="4461" y="5478"/>
                    <a:pt x="4461" y="5478"/>
                    <a:pt x="4461" y="5478"/>
                  </a:cubicBezTo>
                  <a:close/>
                  <a:moveTo>
                    <a:pt x="1878" y="3913"/>
                  </a:moveTo>
                  <a:cubicBezTo>
                    <a:pt x="1878" y="3757"/>
                    <a:pt x="2113" y="3757"/>
                    <a:pt x="2113" y="3600"/>
                  </a:cubicBezTo>
                  <a:cubicBezTo>
                    <a:pt x="1878" y="3600"/>
                    <a:pt x="1643" y="3600"/>
                    <a:pt x="1643" y="3443"/>
                  </a:cubicBezTo>
                  <a:cubicBezTo>
                    <a:pt x="1878" y="3443"/>
                    <a:pt x="1878" y="3600"/>
                    <a:pt x="2113" y="3600"/>
                  </a:cubicBezTo>
                  <a:cubicBezTo>
                    <a:pt x="1878" y="3600"/>
                    <a:pt x="1878" y="3443"/>
                    <a:pt x="1878" y="3443"/>
                  </a:cubicBezTo>
                  <a:cubicBezTo>
                    <a:pt x="1878" y="3443"/>
                    <a:pt x="1878" y="3443"/>
                    <a:pt x="1878" y="3443"/>
                  </a:cubicBezTo>
                  <a:cubicBezTo>
                    <a:pt x="1878" y="3443"/>
                    <a:pt x="1878" y="3443"/>
                    <a:pt x="1643" y="3443"/>
                  </a:cubicBezTo>
                  <a:cubicBezTo>
                    <a:pt x="1409" y="3443"/>
                    <a:pt x="1643" y="3443"/>
                    <a:pt x="1643" y="3600"/>
                  </a:cubicBezTo>
                  <a:cubicBezTo>
                    <a:pt x="1643" y="3600"/>
                    <a:pt x="1643" y="3600"/>
                    <a:pt x="1643" y="3757"/>
                  </a:cubicBezTo>
                  <a:cubicBezTo>
                    <a:pt x="1643" y="3757"/>
                    <a:pt x="1409" y="3757"/>
                    <a:pt x="1409" y="3913"/>
                  </a:cubicBezTo>
                  <a:cubicBezTo>
                    <a:pt x="1409" y="3913"/>
                    <a:pt x="1643" y="3913"/>
                    <a:pt x="1643" y="3913"/>
                  </a:cubicBezTo>
                  <a:cubicBezTo>
                    <a:pt x="1643" y="3913"/>
                    <a:pt x="1643" y="4070"/>
                    <a:pt x="1643" y="4070"/>
                  </a:cubicBezTo>
                  <a:cubicBezTo>
                    <a:pt x="1643" y="4226"/>
                    <a:pt x="1878" y="4226"/>
                    <a:pt x="2113" y="4226"/>
                  </a:cubicBezTo>
                  <a:cubicBezTo>
                    <a:pt x="1878" y="4070"/>
                    <a:pt x="1878" y="4070"/>
                    <a:pt x="1643" y="4070"/>
                  </a:cubicBezTo>
                  <a:cubicBezTo>
                    <a:pt x="1878" y="4070"/>
                    <a:pt x="1878" y="4070"/>
                    <a:pt x="1878" y="4070"/>
                  </a:cubicBezTo>
                  <a:cubicBezTo>
                    <a:pt x="1878" y="3913"/>
                    <a:pt x="1878" y="3913"/>
                    <a:pt x="1643" y="3757"/>
                  </a:cubicBezTo>
                  <a:cubicBezTo>
                    <a:pt x="1878" y="3913"/>
                    <a:pt x="1878" y="3913"/>
                    <a:pt x="1878" y="3913"/>
                  </a:cubicBezTo>
                  <a:close/>
                  <a:moveTo>
                    <a:pt x="1409" y="2974"/>
                  </a:moveTo>
                  <a:cubicBezTo>
                    <a:pt x="1643" y="2974"/>
                    <a:pt x="1643" y="2974"/>
                    <a:pt x="1878" y="2974"/>
                  </a:cubicBezTo>
                  <a:cubicBezTo>
                    <a:pt x="1878" y="2974"/>
                    <a:pt x="1878" y="2974"/>
                    <a:pt x="1643" y="2974"/>
                  </a:cubicBezTo>
                  <a:cubicBezTo>
                    <a:pt x="1878" y="3287"/>
                    <a:pt x="2583" y="2974"/>
                    <a:pt x="1878" y="2974"/>
                  </a:cubicBezTo>
                  <a:cubicBezTo>
                    <a:pt x="1878" y="2974"/>
                    <a:pt x="1878" y="2974"/>
                    <a:pt x="1878" y="2974"/>
                  </a:cubicBezTo>
                  <a:cubicBezTo>
                    <a:pt x="2113" y="2974"/>
                    <a:pt x="2348" y="2974"/>
                    <a:pt x="2348" y="2817"/>
                  </a:cubicBezTo>
                  <a:cubicBezTo>
                    <a:pt x="2113" y="2974"/>
                    <a:pt x="2113" y="2817"/>
                    <a:pt x="2113" y="2817"/>
                  </a:cubicBezTo>
                  <a:cubicBezTo>
                    <a:pt x="2113" y="2817"/>
                    <a:pt x="2113" y="2817"/>
                    <a:pt x="2113" y="2817"/>
                  </a:cubicBezTo>
                  <a:cubicBezTo>
                    <a:pt x="2113" y="2817"/>
                    <a:pt x="2113" y="2817"/>
                    <a:pt x="2113" y="2817"/>
                  </a:cubicBezTo>
                  <a:cubicBezTo>
                    <a:pt x="2113" y="2817"/>
                    <a:pt x="2348" y="2974"/>
                    <a:pt x="2348" y="2817"/>
                  </a:cubicBezTo>
                  <a:cubicBezTo>
                    <a:pt x="2348" y="2661"/>
                    <a:pt x="2113" y="2661"/>
                    <a:pt x="2113" y="2661"/>
                  </a:cubicBezTo>
                  <a:cubicBezTo>
                    <a:pt x="2348" y="2661"/>
                    <a:pt x="1878" y="2661"/>
                    <a:pt x="1878" y="2661"/>
                  </a:cubicBezTo>
                  <a:cubicBezTo>
                    <a:pt x="1878" y="2661"/>
                    <a:pt x="1878" y="2661"/>
                    <a:pt x="1878" y="2817"/>
                  </a:cubicBezTo>
                  <a:cubicBezTo>
                    <a:pt x="1878" y="2817"/>
                    <a:pt x="1878" y="2661"/>
                    <a:pt x="1878" y="2661"/>
                  </a:cubicBezTo>
                  <a:cubicBezTo>
                    <a:pt x="1878" y="2661"/>
                    <a:pt x="1878" y="2661"/>
                    <a:pt x="1878" y="2661"/>
                  </a:cubicBezTo>
                  <a:cubicBezTo>
                    <a:pt x="1643" y="2661"/>
                    <a:pt x="1643" y="2661"/>
                    <a:pt x="1643" y="2817"/>
                  </a:cubicBezTo>
                  <a:cubicBezTo>
                    <a:pt x="1643" y="2817"/>
                    <a:pt x="1643" y="2817"/>
                    <a:pt x="1643" y="2817"/>
                  </a:cubicBezTo>
                  <a:cubicBezTo>
                    <a:pt x="1643" y="2661"/>
                    <a:pt x="1643" y="2661"/>
                    <a:pt x="1643" y="2661"/>
                  </a:cubicBezTo>
                  <a:cubicBezTo>
                    <a:pt x="1643" y="2661"/>
                    <a:pt x="1643" y="2661"/>
                    <a:pt x="1409" y="2661"/>
                  </a:cubicBezTo>
                  <a:cubicBezTo>
                    <a:pt x="1409" y="2817"/>
                    <a:pt x="1174" y="2974"/>
                    <a:pt x="1409" y="2974"/>
                  </a:cubicBezTo>
                  <a:close/>
                  <a:moveTo>
                    <a:pt x="4226" y="2817"/>
                  </a:moveTo>
                  <a:cubicBezTo>
                    <a:pt x="4226" y="2817"/>
                    <a:pt x="3991" y="2661"/>
                    <a:pt x="3991" y="2661"/>
                  </a:cubicBezTo>
                  <a:cubicBezTo>
                    <a:pt x="3991" y="2661"/>
                    <a:pt x="3522" y="2817"/>
                    <a:pt x="3991" y="2817"/>
                  </a:cubicBezTo>
                  <a:cubicBezTo>
                    <a:pt x="3757" y="2974"/>
                    <a:pt x="3991" y="3130"/>
                    <a:pt x="3991" y="3287"/>
                  </a:cubicBezTo>
                  <a:cubicBezTo>
                    <a:pt x="3991" y="3130"/>
                    <a:pt x="3757" y="3130"/>
                    <a:pt x="3757" y="3130"/>
                  </a:cubicBezTo>
                  <a:cubicBezTo>
                    <a:pt x="3757" y="3130"/>
                    <a:pt x="3757" y="3130"/>
                    <a:pt x="3757" y="3130"/>
                  </a:cubicBezTo>
                  <a:cubicBezTo>
                    <a:pt x="3757" y="3130"/>
                    <a:pt x="3757" y="3130"/>
                    <a:pt x="3757" y="3130"/>
                  </a:cubicBezTo>
                  <a:cubicBezTo>
                    <a:pt x="3522" y="3130"/>
                    <a:pt x="3522" y="2817"/>
                    <a:pt x="3287" y="2817"/>
                  </a:cubicBezTo>
                  <a:cubicBezTo>
                    <a:pt x="3287" y="2974"/>
                    <a:pt x="3287" y="2974"/>
                    <a:pt x="3287" y="2974"/>
                  </a:cubicBezTo>
                  <a:cubicBezTo>
                    <a:pt x="3287" y="2974"/>
                    <a:pt x="3522" y="3130"/>
                    <a:pt x="3522" y="3130"/>
                  </a:cubicBezTo>
                  <a:cubicBezTo>
                    <a:pt x="3287" y="3130"/>
                    <a:pt x="3287" y="3287"/>
                    <a:pt x="3287" y="3287"/>
                  </a:cubicBezTo>
                  <a:cubicBezTo>
                    <a:pt x="3287" y="3287"/>
                    <a:pt x="3287" y="3130"/>
                    <a:pt x="3052" y="3130"/>
                  </a:cubicBezTo>
                  <a:cubicBezTo>
                    <a:pt x="3052" y="3130"/>
                    <a:pt x="3052" y="3287"/>
                    <a:pt x="3052" y="3287"/>
                  </a:cubicBezTo>
                  <a:cubicBezTo>
                    <a:pt x="3052" y="3287"/>
                    <a:pt x="3052" y="3287"/>
                    <a:pt x="3052" y="3287"/>
                  </a:cubicBezTo>
                  <a:cubicBezTo>
                    <a:pt x="3052" y="3287"/>
                    <a:pt x="3287" y="3600"/>
                    <a:pt x="3287" y="3600"/>
                  </a:cubicBezTo>
                  <a:cubicBezTo>
                    <a:pt x="3522" y="3600"/>
                    <a:pt x="3522" y="3443"/>
                    <a:pt x="3522" y="3443"/>
                  </a:cubicBezTo>
                  <a:cubicBezTo>
                    <a:pt x="3522" y="3443"/>
                    <a:pt x="3522" y="3443"/>
                    <a:pt x="3522" y="3443"/>
                  </a:cubicBezTo>
                  <a:cubicBezTo>
                    <a:pt x="3522" y="3443"/>
                    <a:pt x="3522" y="3443"/>
                    <a:pt x="3522" y="3443"/>
                  </a:cubicBezTo>
                  <a:cubicBezTo>
                    <a:pt x="3522" y="3443"/>
                    <a:pt x="3522" y="3443"/>
                    <a:pt x="3522" y="3443"/>
                  </a:cubicBezTo>
                  <a:cubicBezTo>
                    <a:pt x="3757" y="3600"/>
                    <a:pt x="3757" y="3443"/>
                    <a:pt x="3757" y="3600"/>
                  </a:cubicBezTo>
                  <a:cubicBezTo>
                    <a:pt x="3757" y="3443"/>
                    <a:pt x="3991" y="3600"/>
                    <a:pt x="3991" y="3757"/>
                  </a:cubicBezTo>
                  <a:cubicBezTo>
                    <a:pt x="3991" y="3600"/>
                    <a:pt x="3757" y="3443"/>
                    <a:pt x="3522" y="3600"/>
                  </a:cubicBezTo>
                  <a:cubicBezTo>
                    <a:pt x="3522" y="3757"/>
                    <a:pt x="3757" y="3913"/>
                    <a:pt x="3991" y="3757"/>
                  </a:cubicBezTo>
                  <a:cubicBezTo>
                    <a:pt x="3757" y="3913"/>
                    <a:pt x="3757" y="3913"/>
                    <a:pt x="3991" y="3913"/>
                  </a:cubicBezTo>
                  <a:cubicBezTo>
                    <a:pt x="3991" y="3913"/>
                    <a:pt x="3991" y="3913"/>
                    <a:pt x="3991" y="3913"/>
                  </a:cubicBezTo>
                  <a:cubicBezTo>
                    <a:pt x="3991" y="3913"/>
                    <a:pt x="3991" y="4070"/>
                    <a:pt x="3991" y="4070"/>
                  </a:cubicBezTo>
                  <a:cubicBezTo>
                    <a:pt x="3991" y="4070"/>
                    <a:pt x="4226" y="4070"/>
                    <a:pt x="4226" y="3913"/>
                  </a:cubicBezTo>
                  <a:cubicBezTo>
                    <a:pt x="4226" y="3913"/>
                    <a:pt x="4226" y="3913"/>
                    <a:pt x="4226" y="3913"/>
                  </a:cubicBezTo>
                  <a:cubicBezTo>
                    <a:pt x="4461" y="3913"/>
                    <a:pt x="4461" y="4070"/>
                    <a:pt x="4461" y="4070"/>
                  </a:cubicBezTo>
                  <a:cubicBezTo>
                    <a:pt x="4461" y="4226"/>
                    <a:pt x="4696" y="3913"/>
                    <a:pt x="4461" y="3913"/>
                  </a:cubicBezTo>
                  <a:cubicBezTo>
                    <a:pt x="4696" y="3913"/>
                    <a:pt x="4696" y="4070"/>
                    <a:pt x="4930" y="3913"/>
                  </a:cubicBezTo>
                  <a:cubicBezTo>
                    <a:pt x="4930" y="4070"/>
                    <a:pt x="4696" y="4070"/>
                    <a:pt x="4696" y="4226"/>
                  </a:cubicBezTo>
                  <a:cubicBezTo>
                    <a:pt x="4696" y="4383"/>
                    <a:pt x="4461" y="4383"/>
                    <a:pt x="4696" y="4383"/>
                  </a:cubicBezTo>
                  <a:cubicBezTo>
                    <a:pt x="4930" y="4383"/>
                    <a:pt x="5165" y="4070"/>
                    <a:pt x="5165" y="4070"/>
                  </a:cubicBezTo>
                  <a:cubicBezTo>
                    <a:pt x="5165" y="4070"/>
                    <a:pt x="5400" y="3913"/>
                    <a:pt x="5400" y="3913"/>
                  </a:cubicBezTo>
                  <a:cubicBezTo>
                    <a:pt x="5400" y="3913"/>
                    <a:pt x="5400" y="3757"/>
                    <a:pt x="5400" y="3757"/>
                  </a:cubicBezTo>
                  <a:cubicBezTo>
                    <a:pt x="5400" y="3757"/>
                    <a:pt x="5165" y="3757"/>
                    <a:pt x="5165" y="3757"/>
                  </a:cubicBezTo>
                  <a:cubicBezTo>
                    <a:pt x="5165" y="3757"/>
                    <a:pt x="4930" y="3757"/>
                    <a:pt x="4930" y="3757"/>
                  </a:cubicBezTo>
                  <a:cubicBezTo>
                    <a:pt x="4930" y="3757"/>
                    <a:pt x="4696" y="3600"/>
                    <a:pt x="4461" y="3757"/>
                  </a:cubicBezTo>
                  <a:cubicBezTo>
                    <a:pt x="4696" y="3600"/>
                    <a:pt x="4461" y="3600"/>
                    <a:pt x="4226" y="3600"/>
                  </a:cubicBezTo>
                  <a:cubicBezTo>
                    <a:pt x="4461" y="3600"/>
                    <a:pt x="4461" y="3600"/>
                    <a:pt x="4461" y="3443"/>
                  </a:cubicBezTo>
                  <a:cubicBezTo>
                    <a:pt x="4226" y="3443"/>
                    <a:pt x="4461" y="3287"/>
                    <a:pt x="4226" y="3443"/>
                  </a:cubicBezTo>
                  <a:cubicBezTo>
                    <a:pt x="4461" y="3287"/>
                    <a:pt x="4226" y="2974"/>
                    <a:pt x="4226" y="2817"/>
                  </a:cubicBezTo>
                  <a:close/>
                  <a:moveTo>
                    <a:pt x="2348" y="1409"/>
                  </a:moveTo>
                  <a:cubicBezTo>
                    <a:pt x="2348" y="1565"/>
                    <a:pt x="2348" y="1722"/>
                    <a:pt x="2348" y="1565"/>
                  </a:cubicBezTo>
                  <a:cubicBezTo>
                    <a:pt x="2348" y="1565"/>
                    <a:pt x="2348" y="1565"/>
                    <a:pt x="2348" y="1565"/>
                  </a:cubicBezTo>
                  <a:cubicBezTo>
                    <a:pt x="2348" y="1565"/>
                    <a:pt x="2348" y="1565"/>
                    <a:pt x="2348" y="1565"/>
                  </a:cubicBezTo>
                  <a:cubicBezTo>
                    <a:pt x="2348" y="1565"/>
                    <a:pt x="2348" y="1722"/>
                    <a:pt x="2348" y="1722"/>
                  </a:cubicBezTo>
                  <a:cubicBezTo>
                    <a:pt x="2348" y="1722"/>
                    <a:pt x="2583" y="1722"/>
                    <a:pt x="2583" y="1722"/>
                  </a:cubicBezTo>
                  <a:cubicBezTo>
                    <a:pt x="2583" y="1722"/>
                    <a:pt x="2348" y="1722"/>
                    <a:pt x="2348" y="1722"/>
                  </a:cubicBezTo>
                  <a:cubicBezTo>
                    <a:pt x="2348" y="1722"/>
                    <a:pt x="2348" y="1722"/>
                    <a:pt x="2348" y="1878"/>
                  </a:cubicBezTo>
                  <a:cubicBezTo>
                    <a:pt x="2348" y="1878"/>
                    <a:pt x="2348" y="1878"/>
                    <a:pt x="2348" y="1878"/>
                  </a:cubicBezTo>
                  <a:cubicBezTo>
                    <a:pt x="2348" y="1878"/>
                    <a:pt x="2817" y="2035"/>
                    <a:pt x="2817" y="2035"/>
                  </a:cubicBezTo>
                  <a:cubicBezTo>
                    <a:pt x="2817" y="2035"/>
                    <a:pt x="2817" y="2035"/>
                    <a:pt x="2817" y="2035"/>
                  </a:cubicBezTo>
                  <a:cubicBezTo>
                    <a:pt x="2817" y="2035"/>
                    <a:pt x="2817" y="2035"/>
                    <a:pt x="2817" y="2035"/>
                  </a:cubicBezTo>
                  <a:cubicBezTo>
                    <a:pt x="2817" y="2035"/>
                    <a:pt x="2348" y="2035"/>
                    <a:pt x="2583" y="2191"/>
                  </a:cubicBezTo>
                  <a:cubicBezTo>
                    <a:pt x="2583" y="2191"/>
                    <a:pt x="2348" y="2191"/>
                    <a:pt x="2348" y="2348"/>
                  </a:cubicBezTo>
                  <a:cubicBezTo>
                    <a:pt x="2348" y="2191"/>
                    <a:pt x="2348" y="2191"/>
                    <a:pt x="2113" y="2191"/>
                  </a:cubicBezTo>
                  <a:cubicBezTo>
                    <a:pt x="2348" y="2348"/>
                    <a:pt x="2583" y="2504"/>
                    <a:pt x="2583" y="2504"/>
                  </a:cubicBezTo>
                  <a:cubicBezTo>
                    <a:pt x="2817" y="2504"/>
                    <a:pt x="2817" y="2348"/>
                    <a:pt x="2817" y="2191"/>
                  </a:cubicBezTo>
                  <a:cubicBezTo>
                    <a:pt x="2817" y="2348"/>
                    <a:pt x="2817" y="2348"/>
                    <a:pt x="3052" y="2348"/>
                  </a:cubicBezTo>
                  <a:cubicBezTo>
                    <a:pt x="3052" y="2348"/>
                    <a:pt x="3052" y="2348"/>
                    <a:pt x="3052" y="2191"/>
                  </a:cubicBezTo>
                  <a:cubicBezTo>
                    <a:pt x="3287" y="2348"/>
                    <a:pt x="2583" y="2035"/>
                    <a:pt x="3287" y="2191"/>
                  </a:cubicBezTo>
                  <a:cubicBezTo>
                    <a:pt x="3287" y="2035"/>
                    <a:pt x="3287" y="2035"/>
                    <a:pt x="3052" y="2035"/>
                  </a:cubicBezTo>
                  <a:cubicBezTo>
                    <a:pt x="3287" y="1878"/>
                    <a:pt x="3052" y="1878"/>
                    <a:pt x="3052" y="1878"/>
                  </a:cubicBezTo>
                  <a:cubicBezTo>
                    <a:pt x="3052" y="1722"/>
                    <a:pt x="3287" y="1565"/>
                    <a:pt x="3287" y="1565"/>
                  </a:cubicBezTo>
                  <a:cubicBezTo>
                    <a:pt x="3287" y="1722"/>
                    <a:pt x="3052" y="1722"/>
                    <a:pt x="3052" y="1722"/>
                  </a:cubicBezTo>
                  <a:cubicBezTo>
                    <a:pt x="3052" y="1878"/>
                    <a:pt x="3287" y="2035"/>
                    <a:pt x="3287" y="2035"/>
                  </a:cubicBezTo>
                  <a:cubicBezTo>
                    <a:pt x="3287" y="2035"/>
                    <a:pt x="3287" y="1878"/>
                    <a:pt x="3287" y="1878"/>
                  </a:cubicBezTo>
                  <a:cubicBezTo>
                    <a:pt x="3287" y="2035"/>
                    <a:pt x="3522" y="2035"/>
                    <a:pt x="3522" y="1878"/>
                  </a:cubicBezTo>
                  <a:cubicBezTo>
                    <a:pt x="3522" y="2035"/>
                    <a:pt x="3757" y="1878"/>
                    <a:pt x="3757" y="1878"/>
                  </a:cubicBezTo>
                  <a:cubicBezTo>
                    <a:pt x="3757" y="1878"/>
                    <a:pt x="3522" y="1878"/>
                    <a:pt x="3522" y="1722"/>
                  </a:cubicBezTo>
                  <a:cubicBezTo>
                    <a:pt x="3522" y="1722"/>
                    <a:pt x="3522" y="1722"/>
                    <a:pt x="3757" y="1722"/>
                  </a:cubicBezTo>
                  <a:cubicBezTo>
                    <a:pt x="3757" y="1722"/>
                    <a:pt x="3757" y="1722"/>
                    <a:pt x="3991" y="1722"/>
                  </a:cubicBezTo>
                  <a:cubicBezTo>
                    <a:pt x="3757" y="1722"/>
                    <a:pt x="3757" y="1722"/>
                    <a:pt x="3757" y="1722"/>
                  </a:cubicBezTo>
                  <a:cubicBezTo>
                    <a:pt x="3757" y="1722"/>
                    <a:pt x="3991" y="1565"/>
                    <a:pt x="3757" y="1565"/>
                  </a:cubicBezTo>
                  <a:cubicBezTo>
                    <a:pt x="3757" y="1409"/>
                    <a:pt x="3522" y="1565"/>
                    <a:pt x="3287" y="1565"/>
                  </a:cubicBezTo>
                  <a:cubicBezTo>
                    <a:pt x="3522" y="1565"/>
                    <a:pt x="3991" y="1409"/>
                    <a:pt x="3757" y="1252"/>
                  </a:cubicBezTo>
                  <a:cubicBezTo>
                    <a:pt x="4226" y="1409"/>
                    <a:pt x="4226" y="1252"/>
                    <a:pt x="4226" y="1096"/>
                  </a:cubicBezTo>
                  <a:cubicBezTo>
                    <a:pt x="4226" y="1096"/>
                    <a:pt x="3991" y="1252"/>
                    <a:pt x="3757" y="1096"/>
                  </a:cubicBezTo>
                  <a:cubicBezTo>
                    <a:pt x="3991" y="1096"/>
                    <a:pt x="3991" y="1096"/>
                    <a:pt x="3991" y="939"/>
                  </a:cubicBezTo>
                  <a:cubicBezTo>
                    <a:pt x="4226" y="939"/>
                    <a:pt x="4226" y="939"/>
                    <a:pt x="4226" y="783"/>
                  </a:cubicBezTo>
                  <a:cubicBezTo>
                    <a:pt x="3991" y="783"/>
                    <a:pt x="4226" y="626"/>
                    <a:pt x="4226" y="626"/>
                  </a:cubicBezTo>
                  <a:cubicBezTo>
                    <a:pt x="4226" y="313"/>
                    <a:pt x="4226" y="313"/>
                    <a:pt x="3991" y="470"/>
                  </a:cubicBezTo>
                  <a:cubicBezTo>
                    <a:pt x="3757" y="626"/>
                    <a:pt x="3522" y="783"/>
                    <a:pt x="3287" y="783"/>
                  </a:cubicBezTo>
                  <a:cubicBezTo>
                    <a:pt x="3052" y="939"/>
                    <a:pt x="3052" y="939"/>
                    <a:pt x="2817" y="939"/>
                  </a:cubicBezTo>
                  <a:cubicBezTo>
                    <a:pt x="2817" y="1096"/>
                    <a:pt x="2817" y="1096"/>
                    <a:pt x="3052" y="1096"/>
                  </a:cubicBezTo>
                  <a:cubicBezTo>
                    <a:pt x="2817" y="1096"/>
                    <a:pt x="3287" y="1252"/>
                    <a:pt x="3052" y="1409"/>
                  </a:cubicBezTo>
                  <a:cubicBezTo>
                    <a:pt x="3052" y="1252"/>
                    <a:pt x="2817" y="1252"/>
                    <a:pt x="2817" y="1252"/>
                  </a:cubicBezTo>
                  <a:cubicBezTo>
                    <a:pt x="2583" y="1252"/>
                    <a:pt x="2817" y="1409"/>
                    <a:pt x="2817" y="1565"/>
                  </a:cubicBezTo>
                  <a:cubicBezTo>
                    <a:pt x="2817" y="1409"/>
                    <a:pt x="2583" y="1252"/>
                    <a:pt x="2583" y="1252"/>
                  </a:cubicBezTo>
                  <a:cubicBezTo>
                    <a:pt x="2583" y="1252"/>
                    <a:pt x="2583" y="1252"/>
                    <a:pt x="2583" y="1252"/>
                  </a:cubicBezTo>
                  <a:cubicBezTo>
                    <a:pt x="2583" y="1252"/>
                    <a:pt x="2583" y="1096"/>
                    <a:pt x="2583" y="1096"/>
                  </a:cubicBezTo>
                  <a:cubicBezTo>
                    <a:pt x="2348" y="1096"/>
                    <a:pt x="2348" y="1252"/>
                    <a:pt x="2348" y="1252"/>
                  </a:cubicBezTo>
                  <a:cubicBezTo>
                    <a:pt x="2348" y="1252"/>
                    <a:pt x="2348" y="1252"/>
                    <a:pt x="2348" y="1252"/>
                  </a:cubicBezTo>
                  <a:cubicBezTo>
                    <a:pt x="2348" y="1409"/>
                    <a:pt x="2113" y="1409"/>
                    <a:pt x="2348" y="1409"/>
                  </a:cubicBezTo>
                  <a:close/>
                  <a:moveTo>
                    <a:pt x="21365" y="15652"/>
                  </a:moveTo>
                  <a:cubicBezTo>
                    <a:pt x="21365" y="15496"/>
                    <a:pt x="21365" y="15339"/>
                    <a:pt x="21365" y="15183"/>
                  </a:cubicBezTo>
                  <a:cubicBezTo>
                    <a:pt x="21365" y="15026"/>
                    <a:pt x="21130" y="15026"/>
                    <a:pt x="20896" y="14870"/>
                  </a:cubicBezTo>
                  <a:cubicBezTo>
                    <a:pt x="20661" y="14713"/>
                    <a:pt x="20191" y="14713"/>
                    <a:pt x="19722" y="14557"/>
                  </a:cubicBezTo>
                  <a:cubicBezTo>
                    <a:pt x="19722" y="14557"/>
                    <a:pt x="19957" y="14713"/>
                    <a:pt x="19957" y="14713"/>
                  </a:cubicBezTo>
                  <a:cubicBezTo>
                    <a:pt x="19722" y="14713"/>
                    <a:pt x="19252" y="14557"/>
                    <a:pt x="19252" y="14557"/>
                  </a:cubicBezTo>
                  <a:cubicBezTo>
                    <a:pt x="19017" y="14557"/>
                    <a:pt x="18783" y="14557"/>
                    <a:pt x="18783" y="14713"/>
                  </a:cubicBezTo>
                  <a:cubicBezTo>
                    <a:pt x="18548" y="14870"/>
                    <a:pt x="18548" y="15026"/>
                    <a:pt x="18548" y="15183"/>
                  </a:cubicBezTo>
                  <a:cubicBezTo>
                    <a:pt x="18313" y="15026"/>
                    <a:pt x="18313" y="15026"/>
                    <a:pt x="18313" y="15026"/>
                  </a:cubicBezTo>
                  <a:cubicBezTo>
                    <a:pt x="18078" y="15026"/>
                    <a:pt x="18078" y="14713"/>
                    <a:pt x="17609" y="14870"/>
                  </a:cubicBezTo>
                  <a:cubicBezTo>
                    <a:pt x="17843" y="14557"/>
                    <a:pt x="18313" y="14400"/>
                    <a:pt x="18548" y="14243"/>
                  </a:cubicBezTo>
                  <a:cubicBezTo>
                    <a:pt x="18548" y="13930"/>
                    <a:pt x="18313" y="13617"/>
                    <a:pt x="18078" y="13461"/>
                  </a:cubicBezTo>
                  <a:cubicBezTo>
                    <a:pt x="17843" y="13461"/>
                    <a:pt x="17843" y="13304"/>
                    <a:pt x="17609" y="13148"/>
                  </a:cubicBezTo>
                  <a:cubicBezTo>
                    <a:pt x="17374" y="13148"/>
                    <a:pt x="17374" y="12991"/>
                    <a:pt x="17139" y="12835"/>
                  </a:cubicBezTo>
                  <a:cubicBezTo>
                    <a:pt x="16904" y="12835"/>
                    <a:pt x="16904" y="12835"/>
                    <a:pt x="16670" y="12835"/>
                  </a:cubicBezTo>
                  <a:cubicBezTo>
                    <a:pt x="16670" y="12835"/>
                    <a:pt x="16670" y="12835"/>
                    <a:pt x="16435" y="12835"/>
                  </a:cubicBezTo>
                  <a:cubicBezTo>
                    <a:pt x="16435" y="12835"/>
                    <a:pt x="16435" y="12835"/>
                    <a:pt x="16435" y="12835"/>
                  </a:cubicBezTo>
                  <a:cubicBezTo>
                    <a:pt x="16200" y="12835"/>
                    <a:pt x="16200" y="12835"/>
                    <a:pt x="16200" y="12835"/>
                  </a:cubicBezTo>
                  <a:cubicBezTo>
                    <a:pt x="16200" y="12835"/>
                    <a:pt x="16200" y="12835"/>
                    <a:pt x="16200" y="12835"/>
                  </a:cubicBezTo>
                  <a:cubicBezTo>
                    <a:pt x="16435" y="12835"/>
                    <a:pt x="16435" y="12835"/>
                    <a:pt x="16435" y="12835"/>
                  </a:cubicBezTo>
                  <a:cubicBezTo>
                    <a:pt x="16670" y="12835"/>
                    <a:pt x="16904" y="12678"/>
                    <a:pt x="17139" y="12835"/>
                  </a:cubicBezTo>
                  <a:cubicBezTo>
                    <a:pt x="17374" y="12835"/>
                    <a:pt x="17374" y="12991"/>
                    <a:pt x="17609" y="12991"/>
                  </a:cubicBezTo>
                  <a:cubicBezTo>
                    <a:pt x="17843" y="12991"/>
                    <a:pt x="17843" y="12991"/>
                    <a:pt x="17843" y="12991"/>
                  </a:cubicBezTo>
                  <a:cubicBezTo>
                    <a:pt x="18078" y="13148"/>
                    <a:pt x="18078" y="13148"/>
                    <a:pt x="17843" y="13148"/>
                  </a:cubicBezTo>
                  <a:cubicBezTo>
                    <a:pt x="18078" y="13148"/>
                    <a:pt x="17609" y="12522"/>
                    <a:pt x="17609" y="12522"/>
                  </a:cubicBezTo>
                  <a:cubicBezTo>
                    <a:pt x="17374" y="12209"/>
                    <a:pt x="17139" y="12052"/>
                    <a:pt x="17609" y="11896"/>
                  </a:cubicBezTo>
                  <a:cubicBezTo>
                    <a:pt x="17374" y="11739"/>
                    <a:pt x="17139" y="11739"/>
                    <a:pt x="17139" y="11739"/>
                  </a:cubicBezTo>
                  <a:cubicBezTo>
                    <a:pt x="17139" y="11739"/>
                    <a:pt x="17139" y="11583"/>
                    <a:pt x="17139" y="11583"/>
                  </a:cubicBezTo>
                  <a:cubicBezTo>
                    <a:pt x="17139" y="11583"/>
                    <a:pt x="16904" y="11583"/>
                    <a:pt x="16904" y="11583"/>
                  </a:cubicBezTo>
                  <a:cubicBezTo>
                    <a:pt x="16904" y="11426"/>
                    <a:pt x="16904" y="11426"/>
                    <a:pt x="16670" y="11426"/>
                  </a:cubicBezTo>
                  <a:cubicBezTo>
                    <a:pt x="16670" y="11270"/>
                    <a:pt x="16670" y="11270"/>
                    <a:pt x="16670" y="11113"/>
                  </a:cubicBezTo>
                  <a:cubicBezTo>
                    <a:pt x="16435" y="10957"/>
                    <a:pt x="16435" y="10957"/>
                    <a:pt x="15965" y="10800"/>
                  </a:cubicBezTo>
                  <a:cubicBezTo>
                    <a:pt x="15730" y="10800"/>
                    <a:pt x="15261" y="10643"/>
                    <a:pt x="15261" y="10487"/>
                  </a:cubicBezTo>
                  <a:cubicBezTo>
                    <a:pt x="15261" y="10643"/>
                    <a:pt x="15261" y="10643"/>
                    <a:pt x="15261" y="10643"/>
                  </a:cubicBezTo>
                  <a:cubicBezTo>
                    <a:pt x="15261" y="10643"/>
                    <a:pt x="15026" y="10643"/>
                    <a:pt x="15026" y="10643"/>
                  </a:cubicBezTo>
                  <a:cubicBezTo>
                    <a:pt x="15026" y="10643"/>
                    <a:pt x="15026" y="10643"/>
                    <a:pt x="15026" y="10487"/>
                  </a:cubicBezTo>
                  <a:cubicBezTo>
                    <a:pt x="15026" y="10487"/>
                    <a:pt x="15026" y="10487"/>
                    <a:pt x="15026" y="10330"/>
                  </a:cubicBezTo>
                  <a:cubicBezTo>
                    <a:pt x="14791" y="10174"/>
                    <a:pt x="14791" y="10017"/>
                    <a:pt x="14791" y="9704"/>
                  </a:cubicBezTo>
                  <a:cubicBezTo>
                    <a:pt x="14557" y="9548"/>
                    <a:pt x="14557" y="9548"/>
                    <a:pt x="14557" y="9391"/>
                  </a:cubicBezTo>
                  <a:cubicBezTo>
                    <a:pt x="14322" y="9235"/>
                    <a:pt x="14322" y="9235"/>
                    <a:pt x="14322" y="9078"/>
                  </a:cubicBezTo>
                  <a:cubicBezTo>
                    <a:pt x="14322" y="8922"/>
                    <a:pt x="14322" y="8922"/>
                    <a:pt x="14322" y="8765"/>
                  </a:cubicBezTo>
                  <a:cubicBezTo>
                    <a:pt x="14322" y="8609"/>
                    <a:pt x="14322" y="8452"/>
                    <a:pt x="14087" y="8296"/>
                  </a:cubicBezTo>
                  <a:cubicBezTo>
                    <a:pt x="14087" y="8296"/>
                    <a:pt x="14087" y="7983"/>
                    <a:pt x="13852" y="8139"/>
                  </a:cubicBezTo>
                  <a:cubicBezTo>
                    <a:pt x="13852" y="8139"/>
                    <a:pt x="13852" y="8139"/>
                    <a:pt x="13852" y="8139"/>
                  </a:cubicBezTo>
                  <a:cubicBezTo>
                    <a:pt x="13852" y="7983"/>
                    <a:pt x="13852" y="7983"/>
                    <a:pt x="13852" y="7983"/>
                  </a:cubicBezTo>
                  <a:cubicBezTo>
                    <a:pt x="13617" y="7826"/>
                    <a:pt x="13383" y="7513"/>
                    <a:pt x="13148" y="7357"/>
                  </a:cubicBezTo>
                  <a:cubicBezTo>
                    <a:pt x="12913" y="7200"/>
                    <a:pt x="12678" y="7200"/>
                    <a:pt x="12443" y="7200"/>
                  </a:cubicBezTo>
                  <a:cubicBezTo>
                    <a:pt x="12443" y="7200"/>
                    <a:pt x="12209" y="7043"/>
                    <a:pt x="12209" y="7043"/>
                  </a:cubicBezTo>
                  <a:cubicBezTo>
                    <a:pt x="12209" y="7043"/>
                    <a:pt x="12209" y="7043"/>
                    <a:pt x="11974" y="7043"/>
                  </a:cubicBezTo>
                  <a:cubicBezTo>
                    <a:pt x="12209" y="6887"/>
                    <a:pt x="11270" y="6887"/>
                    <a:pt x="11504" y="7043"/>
                  </a:cubicBezTo>
                  <a:cubicBezTo>
                    <a:pt x="11270" y="7200"/>
                    <a:pt x="11270" y="7200"/>
                    <a:pt x="11035" y="7200"/>
                  </a:cubicBezTo>
                  <a:cubicBezTo>
                    <a:pt x="10800" y="7200"/>
                    <a:pt x="10565" y="7200"/>
                    <a:pt x="10330" y="7043"/>
                  </a:cubicBezTo>
                  <a:cubicBezTo>
                    <a:pt x="10096" y="7043"/>
                    <a:pt x="9861" y="7043"/>
                    <a:pt x="9626" y="7043"/>
                  </a:cubicBezTo>
                  <a:cubicBezTo>
                    <a:pt x="9626" y="7043"/>
                    <a:pt x="9391" y="6887"/>
                    <a:pt x="9391" y="6730"/>
                  </a:cubicBezTo>
                  <a:cubicBezTo>
                    <a:pt x="9391" y="6887"/>
                    <a:pt x="9626" y="6887"/>
                    <a:pt x="9626" y="6887"/>
                  </a:cubicBezTo>
                  <a:cubicBezTo>
                    <a:pt x="9861" y="6887"/>
                    <a:pt x="10330" y="7043"/>
                    <a:pt x="10330" y="7043"/>
                  </a:cubicBezTo>
                  <a:cubicBezTo>
                    <a:pt x="10565" y="7043"/>
                    <a:pt x="10800" y="6887"/>
                    <a:pt x="10800" y="6887"/>
                  </a:cubicBezTo>
                  <a:cubicBezTo>
                    <a:pt x="10800" y="6887"/>
                    <a:pt x="10800" y="6887"/>
                    <a:pt x="10800" y="6730"/>
                  </a:cubicBezTo>
                  <a:cubicBezTo>
                    <a:pt x="11035" y="6730"/>
                    <a:pt x="11035" y="6730"/>
                    <a:pt x="11035" y="6574"/>
                  </a:cubicBezTo>
                  <a:cubicBezTo>
                    <a:pt x="11270" y="6574"/>
                    <a:pt x="11270" y="6574"/>
                    <a:pt x="11270" y="6574"/>
                  </a:cubicBezTo>
                  <a:cubicBezTo>
                    <a:pt x="11504" y="6574"/>
                    <a:pt x="11504" y="6574"/>
                    <a:pt x="11504" y="6574"/>
                  </a:cubicBezTo>
                  <a:cubicBezTo>
                    <a:pt x="11739" y="6574"/>
                    <a:pt x="11974" y="6574"/>
                    <a:pt x="11974" y="6417"/>
                  </a:cubicBezTo>
                  <a:cubicBezTo>
                    <a:pt x="12209" y="6261"/>
                    <a:pt x="11974" y="6261"/>
                    <a:pt x="11739" y="6261"/>
                  </a:cubicBezTo>
                  <a:cubicBezTo>
                    <a:pt x="11739" y="6261"/>
                    <a:pt x="11504" y="6104"/>
                    <a:pt x="11504" y="6104"/>
                  </a:cubicBezTo>
                  <a:cubicBezTo>
                    <a:pt x="11504" y="6104"/>
                    <a:pt x="11504" y="5948"/>
                    <a:pt x="11504" y="5948"/>
                  </a:cubicBezTo>
                  <a:cubicBezTo>
                    <a:pt x="11504" y="5791"/>
                    <a:pt x="11270" y="5948"/>
                    <a:pt x="11270" y="5948"/>
                  </a:cubicBezTo>
                  <a:cubicBezTo>
                    <a:pt x="11035" y="5948"/>
                    <a:pt x="10565" y="6261"/>
                    <a:pt x="10565" y="6104"/>
                  </a:cubicBezTo>
                  <a:cubicBezTo>
                    <a:pt x="10565" y="6261"/>
                    <a:pt x="10800" y="5948"/>
                    <a:pt x="11035" y="5948"/>
                  </a:cubicBezTo>
                  <a:cubicBezTo>
                    <a:pt x="11270" y="5948"/>
                    <a:pt x="11739" y="5948"/>
                    <a:pt x="11739" y="5791"/>
                  </a:cubicBezTo>
                  <a:cubicBezTo>
                    <a:pt x="11739" y="5791"/>
                    <a:pt x="11974" y="5635"/>
                    <a:pt x="11974" y="5635"/>
                  </a:cubicBezTo>
                  <a:cubicBezTo>
                    <a:pt x="12209" y="5635"/>
                    <a:pt x="12209" y="5635"/>
                    <a:pt x="12209" y="5478"/>
                  </a:cubicBezTo>
                  <a:cubicBezTo>
                    <a:pt x="12443" y="5322"/>
                    <a:pt x="12443" y="5165"/>
                    <a:pt x="12678" y="5009"/>
                  </a:cubicBezTo>
                  <a:cubicBezTo>
                    <a:pt x="12678" y="5009"/>
                    <a:pt x="12913" y="4852"/>
                    <a:pt x="12913" y="4852"/>
                  </a:cubicBezTo>
                  <a:cubicBezTo>
                    <a:pt x="12913" y="4696"/>
                    <a:pt x="12913" y="4696"/>
                    <a:pt x="12913" y="4539"/>
                  </a:cubicBezTo>
                  <a:cubicBezTo>
                    <a:pt x="12913" y="4539"/>
                    <a:pt x="13148" y="4383"/>
                    <a:pt x="13148" y="4226"/>
                  </a:cubicBezTo>
                  <a:cubicBezTo>
                    <a:pt x="13148" y="4226"/>
                    <a:pt x="13148" y="4226"/>
                    <a:pt x="13148" y="4070"/>
                  </a:cubicBezTo>
                  <a:cubicBezTo>
                    <a:pt x="13148" y="3913"/>
                    <a:pt x="13383" y="3757"/>
                    <a:pt x="13383" y="3600"/>
                  </a:cubicBezTo>
                  <a:cubicBezTo>
                    <a:pt x="13383" y="3443"/>
                    <a:pt x="13617" y="3287"/>
                    <a:pt x="13852" y="3287"/>
                  </a:cubicBezTo>
                  <a:cubicBezTo>
                    <a:pt x="13852" y="3130"/>
                    <a:pt x="13852" y="3130"/>
                    <a:pt x="13852" y="3130"/>
                  </a:cubicBezTo>
                  <a:cubicBezTo>
                    <a:pt x="13617" y="2974"/>
                    <a:pt x="13852" y="2817"/>
                    <a:pt x="13617" y="2661"/>
                  </a:cubicBezTo>
                  <a:cubicBezTo>
                    <a:pt x="13383" y="2661"/>
                    <a:pt x="13383" y="2661"/>
                    <a:pt x="13383" y="2661"/>
                  </a:cubicBezTo>
                  <a:cubicBezTo>
                    <a:pt x="13383" y="2661"/>
                    <a:pt x="13383" y="2661"/>
                    <a:pt x="13383" y="2661"/>
                  </a:cubicBezTo>
                  <a:cubicBezTo>
                    <a:pt x="13148" y="2661"/>
                    <a:pt x="13148" y="2661"/>
                    <a:pt x="13148" y="2661"/>
                  </a:cubicBezTo>
                  <a:cubicBezTo>
                    <a:pt x="12913" y="2661"/>
                    <a:pt x="12913" y="2661"/>
                    <a:pt x="12913" y="2661"/>
                  </a:cubicBezTo>
                  <a:cubicBezTo>
                    <a:pt x="12913" y="2661"/>
                    <a:pt x="12678" y="2661"/>
                    <a:pt x="12678" y="2661"/>
                  </a:cubicBezTo>
                  <a:cubicBezTo>
                    <a:pt x="12678" y="2661"/>
                    <a:pt x="12678" y="2661"/>
                    <a:pt x="12443" y="2661"/>
                  </a:cubicBezTo>
                  <a:cubicBezTo>
                    <a:pt x="12443" y="2661"/>
                    <a:pt x="12209" y="2661"/>
                    <a:pt x="12209" y="2661"/>
                  </a:cubicBezTo>
                  <a:cubicBezTo>
                    <a:pt x="12209" y="2661"/>
                    <a:pt x="11739" y="2661"/>
                    <a:pt x="11739" y="2661"/>
                  </a:cubicBezTo>
                  <a:cubicBezTo>
                    <a:pt x="11739" y="2661"/>
                    <a:pt x="11504" y="2661"/>
                    <a:pt x="11270" y="2661"/>
                  </a:cubicBezTo>
                  <a:cubicBezTo>
                    <a:pt x="11270" y="2661"/>
                    <a:pt x="11270" y="2661"/>
                    <a:pt x="11035" y="2661"/>
                  </a:cubicBezTo>
                  <a:cubicBezTo>
                    <a:pt x="10800" y="2661"/>
                    <a:pt x="10565" y="2504"/>
                    <a:pt x="10330" y="2504"/>
                  </a:cubicBezTo>
                  <a:cubicBezTo>
                    <a:pt x="10096" y="2661"/>
                    <a:pt x="10096" y="2661"/>
                    <a:pt x="10096" y="2661"/>
                  </a:cubicBezTo>
                  <a:cubicBezTo>
                    <a:pt x="10096" y="2661"/>
                    <a:pt x="10096" y="2817"/>
                    <a:pt x="9861" y="2661"/>
                  </a:cubicBezTo>
                  <a:cubicBezTo>
                    <a:pt x="9861" y="2661"/>
                    <a:pt x="9861" y="2817"/>
                    <a:pt x="9861" y="2817"/>
                  </a:cubicBezTo>
                  <a:cubicBezTo>
                    <a:pt x="9861" y="2817"/>
                    <a:pt x="9861" y="2817"/>
                    <a:pt x="9861" y="2661"/>
                  </a:cubicBezTo>
                  <a:cubicBezTo>
                    <a:pt x="9626" y="2661"/>
                    <a:pt x="9391" y="2817"/>
                    <a:pt x="9391" y="2817"/>
                  </a:cubicBezTo>
                  <a:cubicBezTo>
                    <a:pt x="9157" y="2974"/>
                    <a:pt x="8922" y="2974"/>
                    <a:pt x="8922" y="2974"/>
                  </a:cubicBezTo>
                  <a:cubicBezTo>
                    <a:pt x="8922" y="2974"/>
                    <a:pt x="8922" y="2974"/>
                    <a:pt x="8922" y="2974"/>
                  </a:cubicBezTo>
                  <a:cubicBezTo>
                    <a:pt x="8687" y="2974"/>
                    <a:pt x="8687" y="3287"/>
                    <a:pt x="8452" y="3130"/>
                  </a:cubicBezTo>
                  <a:cubicBezTo>
                    <a:pt x="8452" y="3130"/>
                    <a:pt x="8687" y="2974"/>
                    <a:pt x="8452" y="2974"/>
                  </a:cubicBezTo>
                  <a:cubicBezTo>
                    <a:pt x="8452" y="2974"/>
                    <a:pt x="8452" y="2974"/>
                    <a:pt x="8452" y="2974"/>
                  </a:cubicBezTo>
                  <a:cubicBezTo>
                    <a:pt x="8452" y="2974"/>
                    <a:pt x="8452" y="2974"/>
                    <a:pt x="8687" y="2974"/>
                  </a:cubicBezTo>
                  <a:cubicBezTo>
                    <a:pt x="8687" y="2974"/>
                    <a:pt x="8687" y="2974"/>
                    <a:pt x="8687" y="2974"/>
                  </a:cubicBezTo>
                  <a:cubicBezTo>
                    <a:pt x="8687" y="2817"/>
                    <a:pt x="8922" y="2817"/>
                    <a:pt x="8922" y="2661"/>
                  </a:cubicBezTo>
                  <a:cubicBezTo>
                    <a:pt x="8922" y="2661"/>
                    <a:pt x="8922" y="2661"/>
                    <a:pt x="8687" y="2661"/>
                  </a:cubicBezTo>
                  <a:cubicBezTo>
                    <a:pt x="8687" y="2661"/>
                    <a:pt x="8687" y="2661"/>
                    <a:pt x="8687" y="2661"/>
                  </a:cubicBezTo>
                  <a:cubicBezTo>
                    <a:pt x="8452" y="2661"/>
                    <a:pt x="8217" y="2817"/>
                    <a:pt x="7983" y="2974"/>
                  </a:cubicBezTo>
                  <a:cubicBezTo>
                    <a:pt x="8217" y="2817"/>
                    <a:pt x="8217" y="2817"/>
                    <a:pt x="8217" y="2661"/>
                  </a:cubicBezTo>
                  <a:cubicBezTo>
                    <a:pt x="8452" y="2661"/>
                    <a:pt x="8452" y="2661"/>
                    <a:pt x="8452" y="2661"/>
                  </a:cubicBezTo>
                  <a:cubicBezTo>
                    <a:pt x="8452" y="2661"/>
                    <a:pt x="8452" y="2661"/>
                    <a:pt x="8687" y="2661"/>
                  </a:cubicBezTo>
                  <a:cubicBezTo>
                    <a:pt x="8687" y="2661"/>
                    <a:pt x="8922" y="2504"/>
                    <a:pt x="8922" y="2504"/>
                  </a:cubicBezTo>
                  <a:cubicBezTo>
                    <a:pt x="8922" y="2504"/>
                    <a:pt x="8922" y="2661"/>
                    <a:pt x="8922" y="2661"/>
                  </a:cubicBezTo>
                  <a:cubicBezTo>
                    <a:pt x="9157" y="2661"/>
                    <a:pt x="9391" y="2348"/>
                    <a:pt x="9391" y="2191"/>
                  </a:cubicBezTo>
                  <a:cubicBezTo>
                    <a:pt x="9626" y="2035"/>
                    <a:pt x="9157" y="2348"/>
                    <a:pt x="9157" y="2348"/>
                  </a:cubicBezTo>
                  <a:cubicBezTo>
                    <a:pt x="9157" y="2191"/>
                    <a:pt x="9157" y="2191"/>
                    <a:pt x="8922" y="2191"/>
                  </a:cubicBezTo>
                  <a:cubicBezTo>
                    <a:pt x="8922" y="2191"/>
                    <a:pt x="8922" y="2348"/>
                    <a:pt x="8922" y="2348"/>
                  </a:cubicBezTo>
                  <a:cubicBezTo>
                    <a:pt x="8922" y="2348"/>
                    <a:pt x="8687" y="2191"/>
                    <a:pt x="8687" y="2191"/>
                  </a:cubicBezTo>
                  <a:cubicBezTo>
                    <a:pt x="8687" y="2191"/>
                    <a:pt x="8687" y="2191"/>
                    <a:pt x="8687" y="2191"/>
                  </a:cubicBezTo>
                  <a:cubicBezTo>
                    <a:pt x="8687" y="2191"/>
                    <a:pt x="8452" y="2191"/>
                    <a:pt x="8687" y="2191"/>
                  </a:cubicBezTo>
                  <a:cubicBezTo>
                    <a:pt x="8687" y="2191"/>
                    <a:pt x="8452" y="2191"/>
                    <a:pt x="8452" y="2191"/>
                  </a:cubicBezTo>
                  <a:cubicBezTo>
                    <a:pt x="8217" y="2191"/>
                    <a:pt x="8217" y="2191"/>
                    <a:pt x="8217" y="2035"/>
                  </a:cubicBezTo>
                  <a:cubicBezTo>
                    <a:pt x="8217" y="2035"/>
                    <a:pt x="8217" y="2191"/>
                    <a:pt x="8452" y="2191"/>
                  </a:cubicBezTo>
                  <a:cubicBezTo>
                    <a:pt x="8452" y="2191"/>
                    <a:pt x="8687" y="2191"/>
                    <a:pt x="8687" y="2191"/>
                  </a:cubicBezTo>
                  <a:cubicBezTo>
                    <a:pt x="8687" y="2191"/>
                    <a:pt x="8687" y="2191"/>
                    <a:pt x="8922" y="2191"/>
                  </a:cubicBezTo>
                  <a:cubicBezTo>
                    <a:pt x="8922" y="2191"/>
                    <a:pt x="8922" y="2191"/>
                    <a:pt x="8922" y="2191"/>
                  </a:cubicBezTo>
                  <a:cubicBezTo>
                    <a:pt x="9157" y="2035"/>
                    <a:pt x="8922" y="2035"/>
                    <a:pt x="8922" y="1878"/>
                  </a:cubicBezTo>
                  <a:cubicBezTo>
                    <a:pt x="8922" y="1878"/>
                    <a:pt x="8922" y="1878"/>
                    <a:pt x="8922" y="2035"/>
                  </a:cubicBezTo>
                  <a:cubicBezTo>
                    <a:pt x="8922" y="1878"/>
                    <a:pt x="9157" y="1878"/>
                    <a:pt x="9391" y="1722"/>
                  </a:cubicBezTo>
                  <a:cubicBezTo>
                    <a:pt x="9391" y="1722"/>
                    <a:pt x="9391" y="1722"/>
                    <a:pt x="9391" y="1722"/>
                  </a:cubicBezTo>
                  <a:cubicBezTo>
                    <a:pt x="9626" y="1565"/>
                    <a:pt x="9861" y="1409"/>
                    <a:pt x="10096" y="1252"/>
                  </a:cubicBezTo>
                  <a:cubicBezTo>
                    <a:pt x="10330" y="1096"/>
                    <a:pt x="11270" y="626"/>
                    <a:pt x="11035" y="470"/>
                  </a:cubicBezTo>
                  <a:cubicBezTo>
                    <a:pt x="11035" y="470"/>
                    <a:pt x="11035" y="470"/>
                    <a:pt x="10800" y="470"/>
                  </a:cubicBezTo>
                  <a:cubicBezTo>
                    <a:pt x="10800" y="313"/>
                    <a:pt x="11035" y="157"/>
                    <a:pt x="11035" y="157"/>
                  </a:cubicBezTo>
                  <a:cubicBezTo>
                    <a:pt x="11035" y="0"/>
                    <a:pt x="11035" y="0"/>
                    <a:pt x="11035" y="0"/>
                  </a:cubicBezTo>
                  <a:cubicBezTo>
                    <a:pt x="10800" y="0"/>
                    <a:pt x="10800" y="0"/>
                    <a:pt x="10565" y="0"/>
                  </a:cubicBezTo>
                  <a:cubicBezTo>
                    <a:pt x="10565" y="0"/>
                    <a:pt x="10565" y="0"/>
                    <a:pt x="10330" y="0"/>
                  </a:cubicBezTo>
                  <a:cubicBezTo>
                    <a:pt x="10330" y="0"/>
                    <a:pt x="10330" y="0"/>
                    <a:pt x="10330" y="0"/>
                  </a:cubicBezTo>
                  <a:cubicBezTo>
                    <a:pt x="10096" y="0"/>
                    <a:pt x="10330" y="0"/>
                    <a:pt x="10330" y="0"/>
                  </a:cubicBezTo>
                  <a:cubicBezTo>
                    <a:pt x="10330" y="157"/>
                    <a:pt x="10096" y="157"/>
                    <a:pt x="10096" y="157"/>
                  </a:cubicBezTo>
                  <a:cubicBezTo>
                    <a:pt x="9861" y="0"/>
                    <a:pt x="8922" y="470"/>
                    <a:pt x="8922" y="157"/>
                  </a:cubicBezTo>
                  <a:cubicBezTo>
                    <a:pt x="8922" y="313"/>
                    <a:pt x="8452" y="313"/>
                    <a:pt x="8452" y="313"/>
                  </a:cubicBezTo>
                  <a:cubicBezTo>
                    <a:pt x="8217" y="157"/>
                    <a:pt x="8217" y="470"/>
                    <a:pt x="7983" y="626"/>
                  </a:cubicBezTo>
                  <a:cubicBezTo>
                    <a:pt x="7983" y="470"/>
                    <a:pt x="7983" y="470"/>
                    <a:pt x="7983" y="313"/>
                  </a:cubicBezTo>
                  <a:cubicBezTo>
                    <a:pt x="7983" y="313"/>
                    <a:pt x="7983" y="157"/>
                    <a:pt x="7748" y="157"/>
                  </a:cubicBezTo>
                  <a:cubicBezTo>
                    <a:pt x="7748" y="157"/>
                    <a:pt x="7748" y="313"/>
                    <a:pt x="7513" y="470"/>
                  </a:cubicBezTo>
                  <a:cubicBezTo>
                    <a:pt x="7513" y="470"/>
                    <a:pt x="7513" y="470"/>
                    <a:pt x="7278" y="626"/>
                  </a:cubicBezTo>
                  <a:cubicBezTo>
                    <a:pt x="7278" y="470"/>
                    <a:pt x="7513" y="313"/>
                    <a:pt x="7513" y="313"/>
                  </a:cubicBezTo>
                  <a:cubicBezTo>
                    <a:pt x="7513" y="157"/>
                    <a:pt x="7513" y="157"/>
                    <a:pt x="7278" y="157"/>
                  </a:cubicBezTo>
                  <a:cubicBezTo>
                    <a:pt x="7278" y="157"/>
                    <a:pt x="7278" y="313"/>
                    <a:pt x="7278" y="313"/>
                  </a:cubicBezTo>
                  <a:cubicBezTo>
                    <a:pt x="7278" y="157"/>
                    <a:pt x="7043" y="0"/>
                    <a:pt x="6809" y="157"/>
                  </a:cubicBezTo>
                  <a:cubicBezTo>
                    <a:pt x="6809" y="157"/>
                    <a:pt x="6809" y="157"/>
                    <a:pt x="6809" y="313"/>
                  </a:cubicBezTo>
                  <a:cubicBezTo>
                    <a:pt x="6809" y="313"/>
                    <a:pt x="6809" y="313"/>
                    <a:pt x="6574" y="313"/>
                  </a:cubicBezTo>
                  <a:cubicBezTo>
                    <a:pt x="6574" y="470"/>
                    <a:pt x="6574" y="470"/>
                    <a:pt x="6809" y="626"/>
                  </a:cubicBezTo>
                  <a:cubicBezTo>
                    <a:pt x="6809" y="470"/>
                    <a:pt x="6574" y="470"/>
                    <a:pt x="6574" y="626"/>
                  </a:cubicBezTo>
                  <a:cubicBezTo>
                    <a:pt x="6574" y="626"/>
                    <a:pt x="6574" y="626"/>
                    <a:pt x="6574" y="626"/>
                  </a:cubicBezTo>
                  <a:cubicBezTo>
                    <a:pt x="6574" y="626"/>
                    <a:pt x="6574" y="626"/>
                    <a:pt x="6809" y="626"/>
                  </a:cubicBezTo>
                  <a:cubicBezTo>
                    <a:pt x="6809" y="626"/>
                    <a:pt x="6809" y="626"/>
                    <a:pt x="6809" y="783"/>
                  </a:cubicBezTo>
                  <a:cubicBezTo>
                    <a:pt x="6574" y="783"/>
                    <a:pt x="6574" y="626"/>
                    <a:pt x="6574" y="626"/>
                  </a:cubicBezTo>
                  <a:cubicBezTo>
                    <a:pt x="6574" y="783"/>
                    <a:pt x="6574" y="783"/>
                    <a:pt x="6574" y="783"/>
                  </a:cubicBezTo>
                  <a:cubicBezTo>
                    <a:pt x="6574" y="783"/>
                    <a:pt x="6574" y="783"/>
                    <a:pt x="6339" y="783"/>
                  </a:cubicBezTo>
                  <a:cubicBezTo>
                    <a:pt x="6574" y="939"/>
                    <a:pt x="6574" y="1096"/>
                    <a:pt x="6574" y="1096"/>
                  </a:cubicBezTo>
                  <a:cubicBezTo>
                    <a:pt x="6809" y="1096"/>
                    <a:pt x="6809" y="1096"/>
                    <a:pt x="7043" y="1096"/>
                  </a:cubicBezTo>
                  <a:cubicBezTo>
                    <a:pt x="7043" y="1096"/>
                    <a:pt x="6809" y="1096"/>
                    <a:pt x="6809" y="1096"/>
                  </a:cubicBezTo>
                  <a:cubicBezTo>
                    <a:pt x="6809" y="1096"/>
                    <a:pt x="7043" y="1096"/>
                    <a:pt x="7043" y="1252"/>
                  </a:cubicBezTo>
                  <a:cubicBezTo>
                    <a:pt x="6809" y="1096"/>
                    <a:pt x="6574" y="939"/>
                    <a:pt x="6339" y="1096"/>
                  </a:cubicBezTo>
                  <a:cubicBezTo>
                    <a:pt x="6339" y="1096"/>
                    <a:pt x="6339" y="1096"/>
                    <a:pt x="6339" y="1096"/>
                  </a:cubicBezTo>
                  <a:cubicBezTo>
                    <a:pt x="6339" y="1096"/>
                    <a:pt x="6339" y="1096"/>
                    <a:pt x="6104" y="1096"/>
                  </a:cubicBezTo>
                  <a:cubicBezTo>
                    <a:pt x="6104" y="1096"/>
                    <a:pt x="6104" y="1096"/>
                    <a:pt x="6104" y="1096"/>
                  </a:cubicBezTo>
                  <a:cubicBezTo>
                    <a:pt x="5870" y="1096"/>
                    <a:pt x="6104" y="1252"/>
                    <a:pt x="6104" y="1252"/>
                  </a:cubicBezTo>
                  <a:cubicBezTo>
                    <a:pt x="6104" y="1252"/>
                    <a:pt x="6104" y="1409"/>
                    <a:pt x="6339" y="1409"/>
                  </a:cubicBezTo>
                  <a:cubicBezTo>
                    <a:pt x="6339" y="1409"/>
                    <a:pt x="6339" y="1409"/>
                    <a:pt x="6104" y="1409"/>
                  </a:cubicBezTo>
                  <a:cubicBezTo>
                    <a:pt x="6339" y="1409"/>
                    <a:pt x="6104" y="1409"/>
                    <a:pt x="6104" y="1409"/>
                  </a:cubicBezTo>
                  <a:cubicBezTo>
                    <a:pt x="6339" y="1565"/>
                    <a:pt x="6104" y="1565"/>
                    <a:pt x="6104" y="1565"/>
                  </a:cubicBezTo>
                  <a:cubicBezTo>
                    <a:pt x="6104" y="1565"/>
                    <a:pt x="5870" y="1565"/>
                    <a:pt x="5870" y="1565"/>
                  </a:cubicBezTo>
                  <a:cubicBezTo>
                    <a:pt x="5870" y="1565"/>
                    <a:pt x="5870" y="1722"/>
                    <a:pt x="5870" y="1722"/>
                  </a:cubicBezTo>
                  <a:cubicBezTo>
                    <a:pt x="6104" y="1722"/>
                    <a:pt x="6104" y="1722"/>
                    <a:pt x="6104" y="1722"/>
                  </a:cubicBezTo>
                  <a:cubicBezTo>
                    <a:pt x="6104" y="1722"/>
                    <a:pt x="6574" y="1878"/>
                    <a:pt x="6339" y="2035"/>
                  </a:cubicBezTo>
                  <a:cubicBezTo>
                    <a:pt x="6339" y="2035"/>
                    <a:pt x="6339" y="2035"/>
                    <a:pt x="6339" y="2035"/>
                  </a:cubicBezTo>
                  <a:cubicBezTo>
                    <a:pt x="6574" y="2035"/>
                    <a:pt x="6574" y="2191"/>
                    <a:pt x="6574" y="2191"/>
                  </a:cubicBezTo>
                  <a:cubicBezTo>
                    <a:pt x="6574" y="2035"/>
                    <a:pt x="6104" y="2035"/>
                    <a:pt x="6104" y="1878"/>
                  </a:cubicBezTo>
                  <a:cubicBezTo>
                    <a:pt x="6104" y="1878"/>
                    <a:pt x="6104" y="2035"/>
                    <a:pt x="5870" y="2035"/>
                  </a:cubicBezTo>
                  <a:cubicBezTo>
                    <a:pt x="5870" y="2035"/>
                    <a:pt x="6339" y="2191"/>
                    <a:pt x="6339" y="2191"/>
                  </a:cubicBezTo>
                  <a:cubicBezTo>
                    <a:pt x="6104" y="2191"/>
                    <a:pt x="5870" y="1878"/>
                    <a:pt x="5870" y="2191"/>
                  </a:cubicBezTo>
                  <a:cubicBezTo>
                    <a:pt x="5635" y="2191"/>
                    <a:pt x="5635" y="2191"/>
                    <a:pt x="5635" y="2035"/>
                  </a:cubicBezTo>
                  <a:cubicBezTo>
                    <a:pt x="5635" y="2035"/>
                    <a:pt x="5635" y="2035"/>
                    <a:pt x="5400" y="2035"/>
                  </a:cubicBezTo>
                  <a:cubicBezTo>
                    <a:pt x="5400" y="2191"/>
                    <a:pt x="5635" y="2191"/>
                    <a:pt x="5635" y="2348"/>
                  </a:cubicBezTo>
                  <a:cubicBezTo>
                    <a:pt x="5635" y="2348"/>
                    <a:pt x="5400" y="2348"/>
                    <a:pt x="5400" y="2348"/>
                  </a:cubicBezTo>
                  <a:cubicBezTo>
                    <a:pt x="5400" y="2348"/>
                    <a:pt x="5400" y="2348"/>
                    <a:pt x="5635" y="2348"/>
                  </a:cubicBezTo>
                  <a:cubicBezTo>
                    <a:pt x="5165" y="2348"/>
                    <a:pt x="5400" y="2191"/>
                    <a:pt x="5165" y="2191"/>
                  </a:cubicBezTo>
                  <a:cubicBezTo>
                    <a:pt x="5165" y="2191"/>
                    <a:pt x="5165" y="2191"/>
                    <a:pt x="5165" y="2191"/>
                  </a:cubicBezTo>
                  <a:cubicBezTo>
                    <a:pt x="5165" y="2348"/>
                    <a:pt x="5165" y="2504"/>
                    <a:pt x="5165" y="2504"/>
                  </a:cubicBezTo>
                  <a:cubicBezTo>
                    <a:pt x="5165" y="2504"/>
                    <a:pt x="5165" y="2504"/>
                    <a:pt x="5165" y="2504"/>
                  </a:cubicBezTo>
                  <a:cubicBezTo>
                    <a:pt x="5400" y="2661"/>
                    <a:pt x="5165" y="2504"/>
                    <a:pt x="5165" y="2661"/>
                  </a:cubicBezTo>
                  <a:cubicBezTo>
                    <a:pt x="4930" y="2661"/>
                    <a:pt x="5165" y="2974"/>
                    <a:pt x="5400" y="2974"/>
                  </a:cubicBezTo>
                  <a:cubicBezTo>
                    <a:pt x="5400" y="2974"/>
                    <a:pt x="5400" y="2974"/>
                    <a:pt x="5400" y="2974"/>
                  </a:cubicBezTo>
                  <a:cubicBezTo>
                    <a:pt x="5400" y="2974"/>
                    <a:pt x="5635" y="2974"/>
                    <a:pt x="5635" y="2974"/>
                  </a:cubicBezTo>
                  <a:cubicBezTo>
                    <a:pt x="5635" y="3130"/>
                    <a:pt x="5635" y="3130"/>
                    <a:pt x="5400" y="3130"/>
                  </a:cubicBezTo>
                  <a:cubicBezTo>
                    <a:pt x="5400" y="3130"/>
                    <a:pt x="5400" y="3130"/>
                    <a:pt x="5400" y="3130"/>
                  </a:cubicBezTo>
                  <a:cubicBezTo>
                    <a:pt x="5400" y="3130"/>
                    <a:pt x="4930" y="2817"/>
                    <a:pt x="4930" y="2974"/>
                  </a:cubicBezTo>
                  <a:cubicBezTo>
                    <a:pt x="4930" y="2974"/>
                    <a:pt x="4930" y="3287"/>
                    <a:pt x="5165" y="3287"/>
                  </a:cubicBezTo>
                  <a:cubicBezTo>
                    <a:pt x="5165" y="3287"/>
                    <a:pt x="4930" y="3443"/>
                    <a:pt x="5165" y="3443"/>
                  </a:cubicBezTo>
                  <a:cubicBezTo>
                    <a:pt x="5165" y="3600"/>
                    <a:pt x="5400" y="3443"/>
                    <a:pt x="5400" y="3443"/>
                  </a:cubicBezTo>
                  <a:cubicBezTo>
                    <a:pt x="5400" y="3443"/>
                    <a:pt x="5635" y="3443"/>
                    <a:pt x="5400" y="3443"/>
                  </a:cubicBezTo>
                  <a:cubicBezTo>
                    <a:pt x="5635" y="3600"/>
                    <a:pt x="5635" y="3443"/>
                    <a:pt x="5870" y="3287"/>
                  </a:cubicBezTo>
                  <a:cubicBezTo>
                    <a:pt x="5870" y="3443"/>
                    <a:pt x="5400" y="3600"/>
                    <a:pt x="5400" y="3600"/>
                  </a:cubicBezTo>
                  <a:cubicBezTo>
                    <a:pt x="5400" y="3600"/>
                    <a:pt x="5165" y="3600"/>
                    <a:pt x="5400" y="3757"/>
                  </a:cubicBezTo>
                  <a:cubicBezTo>
                    <a:pt x="5165" y="3757"/>
                    <a:pt x="5635" y="3757"/>
                    <a:pt x="5635" y="3757"/>
                  </a:cubicBezTo>
                  <a:cubicBezTo>
                    <a:pt x="5635" y="3757"/>
                    <a:pt x="5635" y="3757"/>
                    <a:pt x="5635" y="3757"/>
                  </a:cubicBezTo>
                  <a:cubicBezTo>
                    <a:pt x="5870" y="3600"/>
                    <a:pt x="5870" y="3600"/>
                    <a:pt x="5870" y="3600"/>
                  </a:cubicBezTo>
                  <a:cubicBezTo>
                    <a:pt x="5870" y="3600"/>
                    <a:pt x="5870" y="3600"/>
                    <a:pt x="5870" y="3600"/>
                  </a:cubicBezTo>
                  <a:cubicBezTo>
                    <a:pt x="5870" y="3757"/>
                    <a:pt x="5870" y="3757"/>
                    <a:pt x="5870" y="3757"/>
                  </a:cubicBezTo>
                  <a:cubicBezTo>
                    <a:pt x="5870" y="3757"/>
                    <a:pt x="5870" y="3913"/>
                    <a:pt x="5870" y="3913"/>
                  </a:cubicBezTo>
                  <a:cubicBezTo>
                    <a:pt x="5870" y="3913"/>
                    <a:pt x="5635" y="3757"/>
                    <a:pt x="5635" y="3757"/>
                  </a:cubicBezTo>
                  <a:cubicBezTo>
                    <a:pt x="5400" y="3757"/>
                    <a:pt x="5400" y="3913"/>
                    <a:pt x="5400" y="4070"/>
                  </a:cubicBezTo>
                  <a:cubicBezTo>
                    <a:pt x="5400" y="4070"/>
                    <a:pt x="5400" y="4226"/>
                    <a:pt x="5635" y="4226"/>
                  </a:cubicBezTo>
                  <a:cubicBezTo>
                    <a:pt x="5635" y="4226"/>
                    <a:pt x="5870" y="4070"/>
                    <a:pt x="5870" y="4226"/>
                  </a:cubicBezTo>
                  <a:cubicBezTo>
                    <a:pt x="5870" y="4226"/>
                    <a:pt x="5870" y="4226"/>
                    <a:pt x="5870" y="4226"/>
                  </a:cubicBezTo>
                  <a:cubicBezTo>
                    <a:pt x="5635" y="4226"/>
                    <a:pt x="5635" y="4226"/>
                    <a:pt x="5400" y="4070"/>
                  </a:cubicBezTo>
                  <a:cubicBezTo>
                    <a:pt x="5400" y="4070"/>
                    <a:pt x="5165" y="4226"/>
                    <a:pt x="5165" y="4383"/>
                  </a:cubicBezTo>
                  <a:cubicBezTo>
                    <a:pt x="5165" y="4383"/>
                    <a:pt x="5165" y="4383"/>
                    <a:pt x="5165" y="4383"/>
                  </a:cubicBezTo>
                  <a:cubicBezTo>
                    <a:pt x="5165" y="4383"/>
                    <a:pt x="5400" y="4383"/>
                    <a:pt x="5400" y="4383"/>
                  </a:cubicBezTo>
                  <a:cubicBezTo>
                    <a:pt x="5400" y="4383"/>
                    <a:pt x="5400" y="4383"/>
                    <a:pt x="5400" y="4383"/>
                  </a:cubicBezTo>
                  <a:cubicBezTo>
                    <a:pt x="5400" y="4539"/>
                    <a:pt x="5400" y="4539"/>
                    <a:pt x="5635" y="4539"/>
                  </a:cubicBezTo>
                  <a:cubicBezTo>
                    <a:pt x="5400" y="4696"/>
                    <a:pt x="5400" y="4383"/>
                    <a:pt x="5165" y="4383"/>
                  </a:cubicBezTo>
                  <a:cubicBezTo>
                    <a:pt x="4930" y="4383"/>
                    <a:pt x="4930" y="4696"/>
                    <a:pt x="4930" y="4696"/>
                  </a:cubicBezTo>
                  <a:cubicBezTo>
                    <a:pt x="4930" y="4696"/>
                    <a:pt x="4930" y="4696"/>
                    <a:pt x="4930" y="4696"/>
                  </a:cubicBezTo>
                  <a:cubicBezTo>
                    <a:pt x="4930" y="4852"/>
                    <a:pt x="5165" y="4696"/>
                    <a:pt x="5165" y="4696"/>
                  </a:cubicBezTo>
                  <a:cubicBezTo>
                    <a:pt x="5165" y="4852"/>
                    <a:pt x="5165" y="4852"/>
                    <a:pt x="5165" y="4852"/>
                  </a:cubicBezTo>
                  <a:cubicBezTo>
                    <a:pt x="5165" y="4852"/>
                    <a:pt x="5165" y="4852"/>
                    <a:pt x="5400" y="4852"/>
                  </a:cubicBezTo>
                  <a:cubicBezTo>
                    <a:pt x="5400" y="4852"/>
                    <a:pt x="4696" y="4852"/>
                    <a:pt x="5165" y="5009"/>
                  </a:cubicBezTo>
                  <a:cubicBezTo>
                    <a:pt x="5165" y="5009"/>
                    <a:pt x="4930" y="5009"/>
                    <a:pt x="4930" y="5009"/>
                  </a:cubicBezTo>
                  <a:cubicBezTo>
                    <a:pt x="4930" y="5009"/>
                    <a:pt x="4930" y="5009"/>
                    <a:pt x="4930" y="5009"/>
                  </a:cubicBezTo>
                  <a:cubicBezTo>
                    <a:pt x="4930" y="5165"/>
                    <a:pt x="4930" y="5009"/>
                    <a:pt x="4930" y="5165"/>
                  </a:cubicBezTo>
                  <a:cubicBezTo>
                    <a:pt x="4696" y="5009"/>
                    <a:pt x="4696" y="5009"/>
                    <a:pt x="4696" y="5165"/>
                  </a:cubicBezTo>
                  <a:cubicBezTo>
                    <a:pt x="4461" y="5165"/>
                    <a:pt x="4226" y="5165"/>
                    <a:pt x="4226" y="5165"/>
                  </a:cubicBezTo>
                  <a:cubicBezTo>
                    <a:pt x="3991" y="5165"/>
                    <a:pt x="4226" y="5322"/>
                    <a:pt x="4461" y="5322"/>
                  </a:cubicBezTo>
                  <a:cubicBezTo>
                    <a:pt x="4461" y="5322"/>
                    <a:pt x="4696" y="5322"/>
                    <a:pt x="4930" y="5322"/>
                  </a:cubicBezTo>
                  <a:cubicBezTo>
                    <a:pt x="4930" y="5322"/>
                    <a:pt x="5165" y="5322"/>
                    <a:pt x="5165" y="5322"/>
                  </a:cubicBezTo>
                  <a:cubicBezTo>
                    <a:pt x="5165" y="5165"/>
                    <a:pt x="5165" y="5322"/>
                    <a:pt x="5400" y="5322"/>
                  </a:cubicBezTo>
                  <a:cubicBezTo>
                    <a:pt x="5400" y="5322"/>
                    <a:pt x="5635" y="5322"/>
                    <a:pt x="5635" y="5322"/>
                  </a:cubicBezTo>
                  <a:cubicBezTo>
                    <a:pt x="5400" y="5322"/>
                    <a:pt x="5400" y="5322"/>
                    <a:pt x="5165" y="5322"/>
                  </a:cubicBezTo>
                  <a:cubicBezTo>
                    <a:pt x="5165" y="5322"/>
                    <a:pt x="4930" y="5322"/>
                    <a:pt x="4930" y="5478"/>
                  </a:cubicBezTo>
                  <a:cubicBezTo>
                    <a:pt x="4930" y="5478"/>
                    <a:pt x="4930" y="5478"/>
                    <a:pt x="4930" y="5478"/>
                  </a:cubicBezTo>
                  <a:cubicBezTo>
                    <a:pt x="4930" y="5322"/>
                    <a:pt x="4696" y="5322"/>
                    <a:pt x="4696" y="5478"/>
                  </a:cubicBezTo>
                  <a:cubicBezTo>
                    <a:pt x="4696" y="5635"/>
                    <a:pt x="5165" y="5791"/>
                    <a:pt x="5165" y="5635"/>
                  </a:cubicBezTo>
                  <a:cubicBezTo>
                    <a:pt x="5165" y="5791"/>
                    <a:pt x="5400" y="5791"/>
                    <a:pt x="5400" y="5791"/>
                  </a:cubicBezTo>
                  <a:cubicBezTo>
                    <a:pt x="5635" y="5635"/>
                    <a:pt x="5870" y="5478"/>
                    <a:pt x="5870" y="5322"/>
                  </a:cubicBezTo>
                  <a:cubicBezTo>
                    <a:pt x="6104" y="5322"/>
                    <a:pt x="6104" y="5322"/>
                    <a:pt x="6339" y="5165"/>
                  </a:cubicBezTo>
                  <a:cubicBezTo>
                    <a:pt x="6339" y="5165"/>
                    <a:pt x="6339" y="5009"/>
                    <a:pt x="6574" y="5009"/>
                  </a:cubicBezTo>
                  <a:cubicBezTo>
                    <a:pt x="6574" y="5009"/>
                    <a:pt x="6339" y="5165"/>
                    <a:pt x="6339" y="5165"/>
                  </a:cubicBezTo>
                  <a:cubicBezTo>
                    <a:pt x="6339" y="5322"/>
                    <a:pt x="6809" y="5322"/>
                    <a:pt x="6809" y="5165"/>
                  </a:cubicBezTo>
                  <a:cubicBezTo>
                    <a:pt x="6809" y="5322"/>
                    <a:pt x="6574" y="5322"/>
                    <a:pt x="6574" y="5322"/>
                  </a:cubicBezTo>
                  <a:cubicBezTo>
                    <a:pt x="6339" y="5322"/>
                    <a:pt x="6339" y="5322"/>
                    <a:pt x="6104" y="5322"/>
                  </a:cubicBezTo>
                  <a:cubicBezTo>
                    <a:pt x="6104" y="5322"/>
                    <a:pt x="6104" y="5635"/>
                    <a:pt x="5870" y="5635"/>
                  </a:cubicBezTo>
                  <a:cubicBezTo>
                    <a:pt x="6104" y="5791"/>
                    <a:pt x="6104" y="5635"/>
                    <a:pt x="6339" y="5635"/>
                  </a:cubicBezTo>
                  <a:cubicBezTo>
                    <a:pt x="6104" y="5635"/>
                    <a:pt x="6104" y="5791"/>
                    <a:pt x="5870" y="5635"/>
                  </a:cubicBezTo>
                  <a:cubicBezTo>
                    <a:pt x="5870" y="5791"/>
                    <a:pt x="5870" y="5791"/>
                    <a:pt x="5870" y="5948"/>
                  </a:cubicBezTo>
                  <a:cubicBezTo>
                    <a:pt x="5870" y="5791"/>
                    <a:pt x="5870" y="5791"/>
                    <a:pt x="5870" y="5791"/>
                  </a:cubicBezTo>
                  <a:cubicBezTo>
                    <a:pt x="5870" y="5948"/>
                    <a:pt x="6104" y="5948"/>
                    <a:pt x="6339" y="5948"/>
                  </a:cubicBezTo>
                  <a:cubicBezTo>
                    <a:pt x="6574" y="5948"/>
                    <a:pt x="6574" y="5635"/>
                    <a:pt x="6809" y="5635"/>
                  </a:cubicBezTo>
                  <a:cubicBezTo>
                    <a:pt x="6574" y="5635"/>
                    <a:pt x="6574" y="5791"/>
                    <a:pt x="6339" y="5948"/>
                  </a:cubicBezTo>
                  <a:cubicBezTo>
                    <a:pt x="6339" y="5948"/>
                    <a:pt x="6339" y="5948"/>
                    <a:pt x="6104" y="5948"/>
                  </a:cubicBezTo>
                  <a:cubicBezTo>
                    <a:pt x="5870" y="5948"/>
                    <a:pt x="5635" y="5948"/>
                    <a:pt x="5635" y="6104"/>
                  </a:cubicBezTo>
                  <a:cubicBezTo>
                    <a:pt x="5635" y="6104"/>
                    <a:pt x="5870" y="6104"/>
                    <a:pt x="5870" y="6104"/>
                  </a:cubicBezTo>
                  <a:cubicBezTo>
                    <a:pt x="5635" y="6261"/>
                    <a:pt x="5635" y="6104"/>
                    <a:pt x="5635" y="6261"/>
                  </a:cubicBezTo>
                  <a:cubicBezTo>
                    <a:pt x="5400" y="6574"/>
                    <a:pt x="5635" y="6417"/>
                    <a:pt x="5635" y="6417"/>
                  </a:cubicBezTo>
                  <a:cubicBezTo>
                    <a:pt x="5635" y="6417"/>
                    <a:pt x="5635" y="6417"/>
                    <a:pt x="5870" y="6417"/>
                  </a:cubicBezTo>
                  <a:cubicBezTo>
                    <a:pt x="5870" y="6417"/>
                    <a:pt x="5635" y="6417"/>
                    <a:pt x="5635" y="6417"/>
                  </a:cubicBezTo>
                  <a:cubicBezTo>
                    <a:pt x="5635" y="6574"/>
                    <a:pt x="5635" y="6574"/>
                    <a:pt x="5635" y="6730"/>
                  </a:cubicBezTo>
                  <a:cubicBezTo>
                    <a:pt x="5635" y="6730"/>
                    <a:pt x="5635" y="6574"/>
                    <a:pt x="5635" y="6574"/>
                  </a:cubicBezTo>
                  <a:cubicBezTo>
                    <a:pt x="5635" y="6730"/>
                    <a:pt x="5635" y="6730"/>
                    <a:pt x="5635" y="6887"/>
                  </a:cubicBezTo>
                  <a:cubicBezTo>
                    <a:pt x="5635" y="6730"/>
                    <a:pt x="5165" y="7200"/>
                    <a:pt x="5400" y="7200"/>
                  </a:cubicBezTo>
                  <a:cubicBezTo>
                    <a:pt x="5400" y="7200"/>
                    <a:pt x="5400" y="7043"/>
                    <a:pt x="5635" y="7043"/>
                  </a:cubicBezTo>
                  <a:cubicBezTo>
                    <a:pt x="5635" y="7043"/>
                    <a:pt x="5165" y="7200"/>
                    <a:pt x="5400" y="7357"/>
                  </a:cubicBezTo>
                  <a:cubicBezTo>
                    <a:pt x="5400" y="7357"/>
                    <a:pt x="5400" y="7357"/>
                    <a:pt x="5635" y="7200"/>
                  </a:cubicBezTo>
                  <a:cubicBezTo>
                    <a:pt x="5400" y="7357"/>
                    <a:pt x="5400" y="7513"/>
                    <a:pt x="5400" y="7513"/>
                  </a:cubicBezTo>
                  <a:cubicBezTo>
                    <a:pt x="5400" y="7670"/>
                    <a:pt x="5400" y="7670"/>
                    <a:pt x="5400" y="7670"/>
                  </a:cubicBezTo>
                  <a:cubicBezTo>
                    <a:pt x="5635" y="7670"/>
                    <a:pt x="5635" y="7513"/>
                    <a:pt x="5870" y="7513"/>
                  </a:cubicBezTo>
                  <a:cubicBezTo>
                    <a:pt x="5635" y="7670"/>
                    <a:pt x="5400" y="7826"/>
                    <a:pt x="5400" y="7983"/>
                  </a:cubicBezTo>
                  <a:cubicBezTo>
                    <a:pt x="5165" y="8139"/>
                    <a:pt x="5400" y="8296"/>
                    <a:pt x="5165" y="8452"/>
                  </a:cubicBezTo>
                  <a:cubicBezTo>
                    <a:pt x="5165" y="8609"/>
                    <a:pt x="5165" y="8609"/>
                    <a:pt x="5165" y="8765"/>
                  </a:cubicBezTo>
                  <a:cubicBezTo>
                    <a:pt x="5165" y="8765"/>
                    <a:pt x="5165" y="8922"/>
                    <a:pt x="5400" y="8922"/>
                  </a:cubicBezTo>
                  <a:cubicBezTo>
                    <a:pt x="5400" y="8922"/>
                    <a:pt x="5870" y="8609"/>
                    <a:pt x="5635" y="8609"/>
                  </a:cubicBezTo>
                  <a:cubicBezTo>
                    <a:pt x="5635" y="8609"/>
                    <a:pt x="5635" y="8452"/>
                    <a:pt x="5635" y="8452"/>
                  </a:cubicBezTo>
                  <a:cubicBezTo>
                    <a:pt x="5635" y="8296"/>
                    <a:pt x="5870" y="8296"/>
                    <a:pt x="5870" y="8296"/>
                  </a:cubicBezTo>
                  <a:cubicBezTo>
                    <a:pt x="5870" y="8296"/>
                    <a:pt x="5870" y="8139"/>
                    <a:pt x="5870" y="8139"/>
                  </a:cubicBezTo>
                  <a:cubicBezTo>
                    <a:pt x="5870" y="7983"/>
                    <a:pt x="5635" y="7983"/>
                    <a:pt x="5870" y="7826"/>
                  </a:cubicBezTo>
                  <a:cubicBezTo>
                    <a:pt x="6104" y="7670"/>
                    <a:pt x="6104" y="7670"/>
                    <a:pt x="6104" y="7670"/>
                  </a:cubicBezTo>
                  <a:cubicBezTo>
                    <a:pt x="6104" y="7513"/>
                    <a:pt x="5870" y="7357"/>
                    <a:pt x="5870" y="7357"/>
                  </a:cubicBezTo>
                  <a:cubicBezTo>
                    <a:pt x="5870" y="7357"/>
                    <a:pt x="5870" y="7200"/>
                    <a:pt x="5870" y="7043"/>
                  </a:cubicBezTo>
                  <a:cubicBezTo>
                    <a:pt x="5870" y="7200"/>
                    <a:pt x="6339" y="6887"/>
                    <a:pt x="6339" y="6730"/>
                  </a:cubicBezTo>
                  <a:cubicBezTo>
                    <a:pt x="6339" y="6730"/>
                    <a:pt x="6574" y="6730"/>
                    <a:pt x="6574" y="6574"/>
                  </a:cubicBezTo>
                  <a:cubicBezTo>
                    <a:pt x="6809" y="6574"/>
                    <a:pt x="6809" y="6574"/>
                    <a:pt x="6809" y="6417"/>
                  </a:cubicBezTo>
                  <a:cubicBezTo>
                    <a:pt x="6809" y="6417"/>
                    <a:pt x="7043" y="6417"/>
                    <a:pt x="7043" y="6417"/>
                  </a:cubicBezTo>
                  <a:cubicBezTo>
                    <a:pt x="7043" y="6417"/>
                    <a:pt x="6809" y="6417"/>
                    <a:pt x="6809" y="6574"/>
                  </a:cubicBezTo>
                  <a:cubicBezTo>
                    <a:pt x="6809" y="6574"/>
                    <a:pt x="6574" y="6574"/>
                    <a:pt x="6574" y="6730"/>
                  </a:cubicBezTo>
                  <a:cubicBezTo>
                    <a:pt x="6574" y="6730"/>
                    <a:pt x="6339" y="6730"/>
                    <a:pt x="6339" y="6730"/>
                  </a:cubicBezTo>
                  <a:cubicBezTo>
                    <a:pt x="6339" y="6887"/>
                    <a:pt x="6339" y="6887"/>
                    <a:pt x="6104" y="7043"/>
                  </a:cubicBezTo>
                  <a:cubicBezTo>
                    <a:pt x="6104" y="7200"/>
                    <a:pt x="6104" y="7513"/>
                    <a:pt x="6339" y="7513"/>
                  </a:cubicBezTo>
                  <a:cubicBezTo>
                    <a:pt x="6339" y="7357"/>
                    <a:pt x="6339" y="7357"/>
                    <a:pt x="6339" y="7200"/>
                  </a:cubicBezTo>
                  <a:cubicBezTo>
                    <a:pt x="6339" y="7200"/>
                    <a:pt x="6574" y="7357"/>
                    <a:pt x="6574" y="7357"/>
                  </a:cubicBezTo>
                  <a:cubicBezTo>
                    <a:pt x="6574" y="7200"/>
                    <a:pt x="6574" y="7200"/>
                    <a:pt x="6574" y="7043"/>
                  </a:cubicBezTo>
                  <a:cubicBezTo>
                    <a:pt x="6574" y="7200"/>
                    <a:pt x="6809" y="7513"/>
                    <a:pt x="6809" y="7357"/>
                  </a:cubicBezTo>
                  <a:cubicBezTo>
                    <a:pt x="7043" y="7357"/>
                    <a:pt x="7043" y="7200"/>
                    <a:pt x="7043" y="7043"/>
                  </a:cubicBezTo>
                  <a:cubicBezTo>
                    <a:pt x="7278" y="7200"/>
                    <a:pt x="7043" y="6730"/>
                    <a:pt x="7043" y="6574"/>
                  </a:cubicBezTo>
                  <a:cubicBezTo>
                    <a:pt x="7043" y="6574"/>
                    <a:pt x="7043" y="6730"/>
                    <a:pt x="7043" y="6730"/>
                  </a:cubicBezTo>
                  <a:cubicBezTo>
                    <a:pt x="7278" y="6887"/>
                    <a:pt x="7278" y="6574"/>
                    <a:pt x="7278" y="6574"/>
                  </a:cubicBezTo>
                  <a:cubicBezTo>
                    <a:pt x="7278" y="6730"/>
                    <a:pt x="7043" y="6887"/>
                    <a:pt x="7043" y="7043"/>
                  </a:cubicBezTo>
                  <a:cubicBezTo>
                    <a:pt x="7278" y="7043"/>
                    <a:pt x="7278" y="7200"/>
                    <a:pt x="7278" y="7043"/>
                  </a:cubicBezTo>
                  <a:cubicBezTo>
                    <a:pt x="7278" y="7043"/>
                    <a:pt x="7278" y="6887"/>
                    <a:pt x="7278" y="6887"/>
                  </a:cubicBezTo>
                  <a:cubicBezTo>
                    <a:pt x="7278" y="6887"/>
                    <a:pt x="7278" y="6887"/>
                    <a:pt x="7278" y="7043"/>
                  </a:cubicBezTo>
                  <a:cubicBezTo>
                    <a:pt x="7278" y="7043"/>
                    <a:pt x="7278" y="7043"/>
                    <a:pt x="7513" y="7043"/>
                  </a:cubicBezTo>
                  <a:cubicBezTo>
                    <a:pt x="7513" y="7200"/>
                    <a:pt x="7748" y="7200"/>
                    <a:pt x="7983" y="7200"/>
                  </a:cubicBezTo>
                  <a:cubicBezTo>
                    <a:pt x="7748" y="7357"/>
                    <a:pt x="7513" y="7200"/>
                    <a:pt x="7278" y="7200"/>
                  </a:cubicBezTo>
                  <a:cubicBezTo>
                    <a:pt x="6809" y="7357"/>
                    <a:pt x="7278" y="7670"/>
                    <a:pt x="7043" y="7826"/>
                  </a:cubicBezTo>
                  <a:cubicBezTo>
                    <a:pt x="7043" y="7983"/>
                    <a:pt x="7278" y="7983"/>
                    <a:pt x="7278" y="7983"/>
                  </a:cubicBezTo>
                  <a:cubicBezTo>
                    <a:pt x="7278" y="8139"/>
                    <a:pt x="7748" y="8139"/>
                    <a:pt x="7513" y="8296"/>
                  </a:cubicBezTo>
                  <a:cubicBezTo>
                    <a:pt x="7983" y="8296"/>
                    <a:pt x="7513" y="8609"/>
                    <a:pt x="7278" y="8609"/>
                  </a:cubicBezTo>
                  <a:cubicBezTo>
                    <a:pt x="7043" y="8765"/>
                    <a:pt x="7278" y="9078"/>
                    <a:pt x="7043" y="9235"/>
                  </a:cubicBezTo>
                  <a:cubicBezTo>
                    <a:pt x="6809" y="9391"/>
                    <a:pt x="6809" y="9548"/>
                    <a:pt x="6809" y="9704"/>
                  </a:cubicBezTo>
                  <a:cubicBezTo>
                    <a:pt x="6809" y="9704"/>
                    <a:pt x="6809" y="9861"/>
                    <a:pt x="6809" y="9861"/>
                  </a:cubicBezTo>
                  <a:cubicBezTo>
                    <a:pt x="6574" y="9861"/>
                    <a:pt x="6574" y="9704"/>
                    <a:pt x="6574" y="9548"/>
                  </a:cubicBezTo>
                  <a:cubicBezTo>
                    <a:pt x="6339" y="9704"/>
                    <a:pt x="6574" y="10017"/>
                    <a:pt x="6809" y="10174"/>
                  </a:cubicBezTo>
                  <a:cubicBezTo>
                    <a:pt x="6809" y="10174"/>
                    <a:pt x="6809" y="10330"/>
                    <a:pt x="7043" y="10330"/>
                  </a:cubicBezTo>
                  <a:cubicBezTo>
                    <a:pt x="7043" y="10487"/>
                    <a:pt x="6809" y="10487"/>
                    <a:pt x="7043" y="10487"/>
                  </a:cubicBezTo>
                  <a:cubicBezTo>
                    <a:pt x="7043" y="10487"/>
                    <a:pt x="7043" y="10330"/>
                    <a:pt x="7043" y="10330"/>
                  </a:cubicBezTo>
                  <a:cubicBezTo>
                    <a:pt x="7043" y="10174"/>
                    <a:pt x="6809" y="10174"/>
                    <a:pt x="7043" y="10017"/>
                  </a:cubicBezTo>
                  <a:cubicBezTo>
                    <a:pt x="7278" y="9861"/>
                    <a:pt x="7278" y="10017"/>
                    <a:pt x="7278" y="10017"/>
                  </a:cubicBezTo>
                  <a:cubicBezTo>
                    <a:pt x="7513" y="10174"/>
                    <a:pt x="7748" y="10174"/>
                    <a:pt x="7748" y="10330"/>
                  </a:cubicBezTo>
                  <a:cubicBezTo>
                    <a:pt x="7983" y="10330"/>
                    <a:pt x="8217" y="10487"/>
                    <a:pt x="8217" y="10330"/>
                  </a:cubicBezTo>
                  <a:cubicBezTo>
                    <a:pt x="8217" y="10174"/>
                    <a:pt x="8217" y="10174"/>
                    <a:pt x="8217" y="10174"/>
                  </a:cubicBezTo>
                  <a:cubicBezTo>
                    <a:pt x="8217" y="10017"/>
                    <a:pt x="8217" y="10017"/>
                    <a:pt x="8217" y="10017"/>
                  </a:cubicBezTo>
                  <a:cubicBezTo>
                    <a:pt x="7983" y="10017"/>
                    <a:pt x="7983" y="9861"/>
                    <a:pt x="8217" y="9861"/>
                  </a:cubicBezTo>
                  <a:cubicBezTo>
                    <a:pt x="8217" y="9861"/>
                    <a:pt x="8452" y="10174"/>
                    <a:pt x="8452" y="10017"/>
                  </a:cubicBezTo>
                  <a:cubicBezTo>
                    <a:pt x="8452" y="10017"/>
                    <a:pt x="8687" y="10174"/>
                    <a:pt x="8922" y="10174"/>
                  </a:cubicBezTo>
                  <a:cubicBezTo>
                    <a:pt x="8687" y="10174"/>
                    <a:pt x="8922" y="10174"/>
                    <a:pt x="8922" y="10017"/>
                  </a:cubicBezTo>
                  <a:cubicBezTo>
                    <a:pt x="8922" y="10174"/>
                    <a:pt x="8922" y="10174"/>
                    <a:pt x="8922" y="10174"/>
                  </a:cubicBezTo>
                  <a:cubicBezTo>
                    <a:pt x="8922" y="10330"/>
                    <a:pt x="9391" y="10174"/>
                    <a:pt x="9391" y="10017"/>
                  </a:cubicBezTo>
                  <a:cubicBezTo>
                    <a:pt x="9391" y="10017"/>
                    <a:pt x="9391" y="10017"/>
                    <a:pt x="9391" y="10017"/>
                  </a:cubicBezTo>
                  <a:cubicBezTo>
                    <a:pt x="9391" y="10017"/>
                    <a:pt x="9391" y="10017"/>
                    <a:pt x="9391" y="9861"/>
                  </a:cubicBezTo>
                  <a:cubicBezTo>
                    <a:pt x="9391" y="9861"/>
                    <a:pt x="9391" y="10017"/>
                    <a:pt x="9391" y="10017"/>
                  </a:cubicBezTo>
                  <a:cubicBezTo>
                    <a:pt x="9391" y="10017"/>
                    <a:pt x="9391" y="10017"/>
                    <a:pt x="9391" y="10017"/>
                  </a:cubicBezTo>
                  <a:cubicBezTo>
                    <a:pt x="9391" y="10017"/>
                    <a:pt x="9391" y="10017"/>
                    <a:pt x="9391" y="10017"/>
                  </a:cubicBezTo>
                  <a:cubicBezTo>
                    <a:pt x="9626" y="10017"/>
                    <a:pt x="9626" y="10017"/>
                    <a:pt x="9626" y="10017"/>
                  </a:cubicBezTo>
                  <a:cubicBezTo>
                    <a:pt x="9626" y="9861"/>
                    <a:pt x="9861" y="10017"/>
                    <a:pt x="9861" y="10017"/>
                  </a:cubicBezTo>
                  <a:cubicBezTo>
                    <a:pt x="9861" y="9861"/>
                    <a:pt x="9861" y="9704"/>
                    <a:pt x="9861" y="9704"/>
                  </a:cubicBezTo>
                  <a:cubicBezTo>
                    <a:pt x="10096" y="9704"/>
                    <a:pt x="10096" y="9704"/>
                    <a:pt x="10330" y="9704"/>
                  </a:cubicBezTo>
                  <a:cubicBezTo>
                    <a:pt x="10330" y="9704"/>
                    <a:pt x="11035" y="9704"/>
                    <a:pt x="11035" y="9704"/>
                  </a:cubicBezTo>
                  <a:cubicBezTo>
                    <a:pt x="11035" y="9704"/>
                    <a:pt x="11035" y="9704"/>
                    <a:pt x="11035" y="9704"/>
                  </a:cubicBezTo>
                  <a:cubicBezTo>
                    <a:pt x="11035" y="9704"/>
                    <a:pt x="11035" y="9704"/>
                    <a:pt x="11035" y="9704"/>
                  </a:cubicBezTo>
                  <a:cubicBezTo>
                    <a:pt x="11035" y="9861"/>
                    <a:pt x="11035" y="9861"/>
                    <a:pt x="10800" y="9704"/>
                  </a:cubicBezTo>
                  <a:cubicBezTo>
                    <a:pt x="10565" y="9704"/>
                    <a:pt x="10565" y="9704"/>
                    <a:pt x="10565" y="9861"/>
                  </a:cubicBezTo>
                  <a:cubicBezTo>
                    <a:pt x="10565" y="9861"/>
                    <a:pt x="10565" y="9861"/>
                    <a:pt x="10565" y="9861"/>
                  </a:cubicBezTo>
                  <a:cubicBezTo>
                    <a:pt x="10565" y="10017"/>
                    <a:pt x="10565" y="9861"/>
                    <a:pt x="10330" y="9861"/>
                  </a:cubicBezTo>
                  <a:cubicBezTo>
                    <a:pt x="10330" y="10017"/>
                    <a:pt x="10330" y="10174"/>
                    <a:pt x="10096" y="10330"/>
                  </a:cubicBezTo>
                  <a:cubicBezTo>
                    <a:pt x="10096" y="10330"/>
                    <a:pt x="10096" y="10330"/>
                    <a:pt x="10096" y="10487"/>
                  </a:cubicBezTo>
                  <a:cubicBezTo>
                    <a:pt x="9861" y="10643"/>
                    <a:pt x="9861" y="10800"/>
                    <a:pt x="9861" y="10800"/>
                  </a:cubicBezTo>
                  <a:cubicBezTo>
                    <a:pt x="9861" y="10957"/>
                    <a:pt x="10096" y="11113"/>
                    <a:pt x="10096" y="11113"/>
                  </a:cubicBezTo>
                  <a:cubicBezTo>
                    <a:pt x="10330" y="11270"/>
                    <a:pt x="10330" y="11270"/>
                    <a:pt x="10330" y="11426"/>
                  </a:cubicBezTo>
                  <a:cubicBezTo>
                    <a:pt x="10330" y="11426"/>
                    <a:pt x="10330" y="11583"/>
                    <a:pt x="10565" y="11583"/>
                  </a:cubicBezTo>
                  <a:cubicBezTo>
                    <a:pt x="10800" y="11583"/>
                    <a:pt x="10565" y="11583"/>
                    <a:pt x="10800" y="11426"/>
                  </a:cubicBezTo>
                  <a:cubicBezTo>
                    <a:pt x="10800" y="11583"/>
                    <a:pt x="10800" y="11739"/>
                    <a:pt x="10565" y="11739"/>
                  </a:cubicBezTo>
                  <a:cubicBezTo>
                    <a:pt x="10565" y="11739"/>
                    <a:pt x="10565" y="11739"/>
                    <a:pt x="10565" y="11896"/>
                  </a:cubicBezTo>
                  <a:cubicBezTo>
                    <a:pt x="10800" y="11896"/>
                    <a:pt x="10800" y="11896"/>
                    <a:pt x="10800" y="11896"/>
                  </a:cubicBezTo>
                  <a:cubicBezTo>
                    <a:pt x="10800" y="11896"/>
                    <a:pt x="11035" y="11739"/>
                    <a:pt x="11035" y="11739"/>
                  </a:cubicBezTo>
                  <a:cubicBezTo>
                    <a:pt x="11035" y="11583"/>
                    <a:pt x="11035" y="11583"/>
                    <a:pt x="11270" y="11583"/>
                  </a:cubicBezTo>
                  <a:cubicBezTo>
                    <a:pt x="11270" y="11739"/>
                    <a:pt x="11035" y="11739"/>
                    <a:pt x="11270" y="11739"/>
                  </a:cubicBezTo>
                  <a:cubicBezTo>
                    <a:pt x="11270" y="11739"/>
                    <a:pt x="11504" y="11583"/>
                    <a:pt x="11504" y="11583"/>
                  </a:cubicBezTo>
                  <a:cubicBezTo>
                    <a:pt x="11739" y="11583"/>
                    <a:pt x="11504" y="11583"/>
                    <a:pt x="11504" y="11583"/>
                  </a:cubicBezTo>
                  <a:cubicBezTo>
                    <a:pt x="11504" y="11896"/>
                    <a:pt x="11504" y="11739"/>
                    <a:pt x="11504" y="11896"/>
                  </a:cubicBezTo>
                  <a:cubicBezTo>
                    <a:pt x="11504" y="12052"/>
                    <a:pt x="11270" y="12052"/>
                    <a:pt x="11270" y="12052"/>
                  </a:cubicBezTo>
                  <a:cubicBezTo>
                    <a:pt x="11504" y="12209"/>
                    <a:pt x="11504" y="12052"/>
                    <a:pt x="11504" y="12052"/>
                  </a:cubicBezTo>
                  <a:cubicBezTo>
                    <a:pt x="11504" y="12209"/>
                    <a:pt x="11504" y="12209"/>
                    <a:pt x="11504" y="12209"/>
                  </a:cubicBezTo>
                  <a:cubicBezTo>
                    <a:pt x="11035" y="12209"/>
                    <a:pt x="10800" y="12835"/>
                    <a:pt x="11504" y="12835"/>
                  </a:cubicBezTo>
                  <a:cubicBezTo>
                    <a:pt x="11270" y="12835"/>
                    <a:pt x="11035" y="12991"/>
                    <a:pt x="11035" y="13148"/>
                  </a:cubicBezTo>
                  <a:cubicBezTo>
                    <a:pt x="11035" y="13304"/>
                    <a:pt x="11035" y="13461"/>
                    <a:pt x="11035" y="13461"/>
                  </a:cubicBezTo>
                  <a:cubicBezTo>
                    <a:pt x="11270" y="13617"/>
                    <a:pt x="11270" y="13774"/>
                    <a:pt x="11504" y="13774"/>
                  </a:cubicBezTo>
                  <a:cubicBezTo>
                    <a:pt x="11739" y="13774"/>
                    <a:pt x="11739" y="13617"/>
                    <a:pt x="11739" y="13774"/>
                  </a:cubicBezTo>
                  <a:cubicBezTo>
                    <a:pt x="11739" y="13774"/>
                    <a:pt x="11739" y="13774"/>
                    <a:pt x="11739" y="13774"/>
                  </a:cubicBezTo>
                  <a:cubicBezTo>
                    <a:pt x="11739" y="13774"/>
                    <a:pt x="11739" y="13774"/>
                    <a:pt x="11504" y="13774"/>
                  </a:cubicBezTo>
                  <a:cubicBezTo>
                    <a:pt x="11270" y="13930"/>
                    <a:pt x="11270" y="13774"/>
                    <a:pt x="11270" y="13617"/>
                  </a:cubicBezTo>
                  <a:cubicBezTo>
                    <a:pt x="11035" y="13461"/>
                    <a:pt x="11035" y="13461"/>
                    <a:pt x="11035" y="13461"/>
                  </a:cubicBezTo>
                  <a:cubicBezTo>
                    <a:pt x="11035" y="13461"/>
                    <a:pt x="10800" y="13617"/>
                    <a:pt x="10800" y="13617"/>
                  </a:cubicBezTo>
                  <a:cubicBezTo>
                    <a:pt x="10800" y="13774"/>
                    <a:pt x="11035" y="13774"/>
                    <a:pt x="11035" y="13930"/>
                  </a:cubicBezTo>
                  <a:cubicBezTo>
                    <a:pt x="10800" y="13930"/>
                    <a:pt x="10800" y="13774"/>
                    <a:pt x="10565" y="13774"/>
                  </a:cubicBezTo>
                  <a:cubicBezTo>
                    <a:pt x="10330" y="13617"/>
                    <a:pt x="10330" y="13774"/>
                    <a:pt x="10096" y="13774"/>
                  </a:cubicBezTo>
                  <a:cubicBezTo>
                    <a:pt x="9861" y="13930"/>
                    <a:pt x="9626" y="13774"/>
                    <a:pt x="9157" y="13774"/>
                  </a:cubicBezTo>
                  <a:cubicBezTo>
                    <a:pt x="9391" y="13774"/>
                    <a:pt x="9391" y="13774"/>
                    <a:pt x="9391" y="13930"/>
                  </a:cubicBezTo>
                  <a:cubicBezTo>
                    <a:pt x="9157" y="13930"/>
                    <a:pt x="8922" y="13930"/>
                    <a:pt x="8687" y="13930"/>
                  </a:cubicBezTo>
                  <a:cubicBezTo>
                    <a:pt x="8687" y="14087"/>
                    <a:pt x="8452" y="14243"/>
                    <a:pt x="8217" y="14243"/>
                  </a:cubicBezTo>
                  <a:cubicBezTo>
                    <a:pt x="8217" y="14243"/>
                    <a:pt x="8217" y="14243"/>
                    <a:pt x="8217" y="14243"/>
                  </a:cubicBezTo>
                  <a:cubicBezTo>
                    <a:pt x="8217" y="14400"/>
                    <a:pt x="8217" y="14400"/>
                    <a:pt x="8217" y="14557"/>
                  </a:cubicBezTo>
                  <a:cubicBezTo>
                    <a:pt x="8217" y="14557"/>
                    <a:pt x="7983" y="14557"/>
                    <a:pt x="7748" y="14713"/>
                  </a:cubicBezTo>
                  <a:cubicBezTo>
                    <a:pt x="7513" y="14713"/>
                    <a:pt x="7513" y="14870"/>
                    <a:pt x="7278" y="15026"/>
                  </a:cubicBezTo>
                  <a:cubicBezTo>
                    <a:pt x="7513" y="15026"/>
                    <a:pt x="7513" y="15026"/>
                    <a:pt x="7748" y="15026"/>
                  </a:cubicBezTo>
                  <a:cubicBezTo>
                    <a:pt x="7748" y="15026"/>
                    <a:pt x="7748" y="15026"/>
                    <a:pt x="7748" y="15026"/>
                  </a:cubicBezTo>
                  <a:cubicBezTo>
                    <a:pt x="7983" y="15026"/>
                    <a:pt x="7983" y="15026"/>
                    <a:pt x="7983" y="15026"/>
                  </a:cubicBezTo>
                  <a:cubicBezTo>
                    <a:pt x="7983" y="14870"/>
                    <a:pt x="7983" y="14870"/>
                    <a:pt x="8217" y="14870"/>
                  </a:cubicBezTo>
                  <a:cubicBezTo>
                    <a:pt x="8452" y="14713"/>
                    <a:pt x="8687" y="14713"/>
                    <a:pt x="8687" y="14713"/>
                  </a:cubicBezTo>
                  <a:cubicBezTo>
                    <a:pt x="8922" y="14713"/>
                    <a:pt x="8687" y="14713"/>
                    <a:pt x="8922" y="14713"/>
                  </a:cubicBezTo>
                  <a:cubicBezTo>
                    <a:pt x="8922" y="14713"/>
                    <a:pt x="8922" y="14713"/>
                    <a:pt x="8922" y="14713"/>
                  </a:cubicBezTo>
                  <a:cubicBezTo>
                    <a:pt x="8452" y="14870"/>
                    <a:pt x="8687" y="15339"/>
                    <a:pt x="8922" y="15183"/>
                  </a:cubicBezTo>
                  <a:cubicBezTo>
                    <a:pt x="8922" y="15183"/>
                    <a:pt x="8687" y="15339"/>
                    <a:pt x="8687" y="15496"/>
                  </a:cubicBezTo>
                  <a:cubicBezTo>
                    <a:pt x="8687" y="15652"/>
                    <a:pt x="8922" y="15652"/>
                    <a:pt x="9157" y="15652"/>
                  </a:cubicBezTo>
                  <a:cubicBezTo>
                    <a:pt x="9157" y="15652"/>
                    <a:pt x="8922" y="15652"/>
                    <a:pt x="8922" y="15652"/>
                  </a:cubicBezTo>
                  <a:cubicBezTo>
                    <a:pt x="8922" y="15652"/>
                    <a:pt x="8922" y="15809"/>
                    <a:pt x="8922" y="15809"/>
                  </a:cubicBezTo>
                  <a:cubicBezTo>
                    <a:pt x="8922" y="15965"/>
                    <a:pt x="8687" y="16122"/>
                    <a:pt x="8452" y="16278"/>
                  </a:cubicBezTo>
                  <a:cubicBezTo>
                    <a:pt x="8452" y="16435"/>
                    <a:pt x="8217" y="16435"/>
                    <a:pt x="7983" y="16591"/>
                  </a:cubicBezTo>
                  <a:cubicBezTo>
                    <a:pt x="7983" y="16591"/>
                    <a:pt x="7983" y="16591"/>
                    <a:pt x="7748" y="16591"/>
                  </a:cubicBezTo>
                  <a:cubicBezTo>
                    <a:pt x="7748" y="16591"/>
                    <a:pt x="7513" y="16591"/>
                    <a:pt x="7513" y="16748"/>
                  </a:cubicBezTo>
                  <a:cubicBezTo>
                    <a:pt x="7513" y="16591"/>
                    <a:pt x="7278" y="16748"/>
                    <a:pt x="7278" y="16748"/>
                  </a:cubicBezTo>
                  <a:cubicBezTo>
                    <a:pt x="7278" y="16904"/>
                    <a:pt x="7278" y="16904"/>
                    <a:pt x="7043" y="16904"/>
                  </a:cubicBezTo>
                  <a:cubicBezTo>
                    <a:pt x="7043" y="16904"/>
                    <a:pt x="6574" y="16748"/>
                    <a:pt x="6574" y="16904"/>
                  </a:cubicBezTo>
                  <a:cubicBezTo>
                    <a:pt x="6574" y="17061"/>
                    <a:pt x="6339" y="17061"/>
                    <a:pt x="6339" y="17061"/>
                  </a:cubicBezTo>
                  <a:cubicBezTo>
                    <a:pt x="6104" y="17217"/>
                    <a:pt x="6339" y="17217"/>
                    <a:pt x="6104" y="17217"/>
                  </a:cubicBezTo>
                  <a:cubicBezTo>
                    <a:pt x="6339" y="17217"/>
                    <a:pt x="6574" y="17217"/>
                    <a:pt x="6574" y="17217"/>
                  </a:cubicBezTo>
                  <a:cubicBezTo>
                    <a:pt x="6809" y="17374"/>
                    <a:pt x="6339" y="17530"/>
                    <a:pt x="6339" y="17530"/>
                  </a:cubicBezTo>
                  <a:cubicBezTo>
                    <a:pt x="6339" y="17530"/>
                    <a:pt x="6339" y="17530"/>
                    <a:pt x="6339" y="17687"/>
                  </a:cubicBezTo>
                  <a:cubicBezTo>
                    <a:pt x="6574" y="17687"/>
                    <a:pt x="6574" y="17687"/>
                    <a:pt x="6574" y="17530"/>
                  </a:cubicBezTo>
                  <a:cubicBezTo>
                    <a:pt x="6574" y="17530"/>
                    <a:pt x="7043" y="17687"/>
                    <a:pt x="7043" y="17530"/>
                  </a:cubicBezTo>
                  <a:cubicBezTo>
                    <a:pt x="7043" y="17530"/>
                    <a:pt x="7043" y="17530"/>
                    <a:pt x="7043" y="17374"/>
                  </a:cubicBezTo>
                  <a:cubicBezTo>
                    <a:pt x="7043" y="17374"/>
                    <a:pt x="7043" y="17374"/>
                    <a:pt x="7278" y="17374"/>
                  </a:cubicBezTo>
                  <a:cubicBezTo>
                    <a:pt x="7043" y="17374"/>
                    <a:pt x="7043" y="17530"/>
                    <a:pt x="7278" y="17530"/>
                  </a:cubicBezTo>
                  <a:cubicBezTo>
                    <a:pt x="7043" y="17530"/>
                    <a:pt x="6809" y="17687"/>
                    <a:pt x="6809" y="17687"/>
                  </a:cubicBezTo>
                  <a:cubicBezTo>
                    <a:pt x="6809" y="17687"/>
                    <a:pt x="6809" y="17687"/>
                    <a:pt x="6809" y="17687"/>
                  </a:cubicBezTo>
                  <a:cubicBezTo>
                    <a:pt x="6574" y="17687"/>
                    <a:pt x="6574" y="17687"/>
                    <a:pt x="6574" y="17687"/>
                  </a:cubicBezTo>
                  <a:cubicBezTo>
                    <a:pt x="6809" y="17687"/>
                    <a:pt x="6809" y="17843"/>
                    <a:pt x="7043" y="17843"/>
                  </a:cubicBezTo>
                  <a:cubicBezTo>
                    <a:pt x="7043" y="17843"/>
                    <a:pt x="7043" y="17843"/>
                    <a:pt x="7278" y="17687"/>
                  </a:cubicBezTo>
                  <a:cubicBezTo>
                    <a:pt x="7278" y="17687"/>
                    <a:pt x="7513" y="17687"/>
                    <a:pt x="7513" y="17687"/>
                  </a:cubicBezTo>
                  <a:cubicBezTo>
                    <a:pt x="7513" y="17687"/>
                    <a:pt x="7513" y="17530"/>
                    <a:pt x="7513" y="17530"/>
                  </a:cubicBezTo>
                  <a:cubicBezTo>
                    <a:pt x="7748" y="17530"/>
                    <a:pt x="7983" y="17530"/>
                    <a:pt x="7983" y="17530"/>
                  </a:cubicBezTo>
                  <a:cubicBezTo>
                    <a:pt x="7983" y="17374"/>
                    <a:pt x="8217" y="17530"/>
                    <a:pt x="8217" y="17374"/>
                  </a:cubicBezTo>
                  <a:cubicBezTo>
                    <a:pt x="8217" y="17530"/>
                    <a:pt x="8217" y="17530"/>
                    <a:pt x="8217" y="17530"/>
                  </a:cubicBezTo>
                  <a:cubicBezTo>
                    <a:pt x="8217" y="17530"/>
                    <a:pt x="8217" y="17530"/>
                    <a:pt x="8217" y="17530"/>
                  </a:cubicBezTo>
                  <a:cubicBezTo>
                    <a:pt x="8217" y="17687"/>
                    <a:pt x="8452" y="17687"/>
                    <a:pt x="8452" y="17687"/>
                  </a:cubicBezTo>
                  <a:cubicBezTo>
                    <a:pt x="8687" y="17687"/>
                    <a:pt x="8687" y="17687"/>
                    <a:pt x="8922" y="17687"/>
                  </a:cubicBezTo>
                  <a:cubicBezTo>
                    <a:pt x="8922" y="17843"/>
                    <a:pt x="8452" y="17843"/>
                    <a:pt x="8452" y="17843"/>
                  </a:cubicBezTo>
                  <a:cubicBezTo>
                    <a:pt x="8452" y="17687"/>
                    <a:pt x="8452" y="17687"/>
                    <a:pt x="8452" y="17687"/>
                  </a:cubicBezTo>
                  <a:cubicBezTo>
                    <a:pt x="8217" y="17843"/>
                    <a:pt x="8217" y="18000"/>
                    <a:pt x="8687" y="18000"/>
                  </a:cubicBezTo>
                  <a:cubicBezTo>
                    <a:pt x="8687" y="18000"/>
                    <a:pt x="8922" y="17843"/>
                    <a:pt x="8922" y="18000"/>
                  </a:cubicBezTo>
                  <a:cubicBezTo>
                    <a:pt x="8922" y="18000"/>
                    <a:pt x="8922" y="18000"/>
                    <a:pt x="9157" y="18000"/>
                  </a:cubicBezTo>
                  <a:cubicBezTo>
                    <a:pt x="8922" y="17843"/>
                    <a:pt x="9157" y="17843"/>
                    <a:pt x="9157" y="17843"/>
                  </a:cubicBezTo>
                  <a:cubicBezTo>
                    <a:pt x="9391" y="17843"/>
                    <a:pt x="9391" y="17843"/>
                    <a:pt x="9391" y="18000"/>
                  </a:cubicBezTo>
                  <a:cubicBezTo>
                    <a:pt x="9626" y="18157"/>
                    <a:pt x="9626" y="18157"/>
                    <a:pt x="9861" y="18313"/>
                  </a:cubicBezTo>
                  <a:cubicBezTo>
                    <a:pt x="10096" y="18313"/>
                    <a:pt x="10096" y="18313"/>
                    <a:pt x="10330" y="18313"/>
                  </a:cubicBezTo>
                  <a:cubicBezTo>
                    <a:pt x="10565" y="18313"/>
                    <a:pt x="10800" y="18313"/>
                    <a:pt x="10800" y="18313"/>
                  </a:cubicBezTo>
                  <a:cubicBezTo>
                    <a:pt x="10800" y="18313"/>
                    <a:pt x="10800" y="18157"/>
                    <a:pt x="10800" y="18157"/>
                  </a:cubicBezTo>
                  <a:cubicBezTo>
                    <a:pt x="11035" y="18157"/>
                    <a:pt x="11035" y="18000"/>
                    <a:pt x="11270" y="18000"/>
                  </a:cubicBezTo>
                  <a:cubicBezTo>
                    <a:pt x="11270" y="18000"/>
                    <a:pt x="11739" y="17843"/>
                    <a:pt x="11974" y="17843"/>
                  </a:cubicBezTo>
                  <a:cubicBezTo>
                    <a:pt x="11974" y="17687"/>
                    <a:pt x="12209" y="17687"/>
                    <a:pt x="12209" y="17530"/>
                  </a:cubicBezTo>
                  <a:cubicBezTo>
                    <a:pt x="12443" y="17530"/>
                    <a:pt x="12443" y="17530"/>
                    <a:pt x="12443" y="17374"/>
                  </a:cubicBezTo>
                  <a:cubicBezTo>
                    <a:pt x="12678" y="17530"/>
                    <a:pt x="12209" y="17530"/>
                    <a:pt x="12209" y="17687"/>
                  </a:cubicBezTo>
                  <a:cubicBezTo>
                    <a:pt x="11974" y="17687"/>
                    <a:pt x="11974" y="17843"/>
                    <a:pt x="11974" y="18000"/>
                  </a:cubicBezTo>
                  <a:cubicBezTo>
                    <a:pt x="11739" y="18157"/>
                    <a:pt x="11504" y="18157"/>
                    <a:pt x="11270" y="18313"/>
                  </a:cubicBezTo>
                  <a:cubicBezTo>
                    <a:pt x="11270" y="18313"/>
                    <a:pt x="11270" y="18313"/>
                    <a:pt x="11270" y="18313"/>
                  </a:cubicBezTo>
                  <a:cubicBezTo>
                    <a:pt x="11270" y="18470"/>
                    <a:pt x="11270" y="18470"/>
                    <a:pt x="11035" y="18470"/>
                  </a:cubicBezTo>
                  <a:cubicBezTo>
                    <a:pt x="11270" y="18626"/>
                    <a:pt x="11270" y="18783"/>
                    <a:pt x="11035" y="18783"/>
                  </a:cubicBezTo>
                  <a:cubicBezTo>
                    <a:pt x="11035" y="18783"/>
                    <a:pt x="11035" y="18783"/>
                    <a:pt x="11035" y="18783"/>
                  </a:cubicBezTo>
                  <a:cubicBezTo>
                    <a:pt x="11035" y="18783"/>
                    <a:pt x="11035" y="18783"/>
                    <a:pt x="11035" y="18783"/>
                  </a:cubicBezTo>
                  <a:cubicBezTo>
                    <a:pt x="10800" y="18939"/>
                    <a:pt x="10330" y="18783"/>
                    <a:pt x="10096" y="18783"/>
                  </a:cubicBezTo>
                  <a:cubicBezTo>
                    <a:pt x="9626" y="18783"/>
                    <a:pt x="8922" y="18783"/>
                    <a:pt x="8452" y="18783"/>
                  </a:cubicBezTo>
                  <a:cubicBezTo>
                    <a:pt x="8452" y="18783"/>
                    <a:pt x="8452" y="18939"/>
                    <a:pt x="8452" y="18939"/>
                  </a:cubicBezTo>
                  <a:cubicBezTo>
                    <a:pt x="8452" y="19096"/>
                    <a:pt x="8452" y="19096"/>
                    <a:pt x="8452" y="19096"/>
                  </a:cubicBezTo>
                  <a:cubicBezTo>
                    <a:pt x="8452" y="19252"/>
                    <a:pt x="8217" y="19252"/>
                    <a:pt x="8217" y="19252"/>
                  </a:cubicBezTo>
                  <a:cubicBezTo>
                    <a:pt x="7983" y="19252"/>
                    <a:pt x="7983" y="19096"/>
                    <a:pt x="7748" y="19252"/>
                  </a:cubicBezTo>
                  <a:cubicBezTo>
                    <a:pt x="7748" y="19252"/>
                    <a:pt x="7748" y="19565"/>
                    <a:pt x="7748" y="19565"/>
                  </a:cubicBezTo>
                  <a:cubicBezTo>
                    <a:pt x="7748" y="19722"/>
                    <a:pt x="7513" y="19878"/>
                    <a:pt x="7513" y="20035"/>
                  </a:cubicBezTo>
                  <a:cubicBezTo>
                    <a:pt x="7513" y="20035"/>
                    <a:pt x="7278" y="20035"/>
                    <a:pt x="7278" y="20035"/>
                  </a:cubicBezTo>
                  <a:cubicBezTo>
                    <a:pt x="7278" y="20191"/>
                    <a:pt x="7278" y="20191"/>
                    <a:pt x="7043" y="20191"/>
                  </a:cubicBezTo>
                  <a:cubicBezTo>
                    <a:pt x="7043" y="20348"/>
                    <a:pt x="7043" y="20348"/>
                    <a:pt x="7278" y="20348"/>
                  </a:cubicBezTo>
                  <a:cubicBezTo>
                    <a:pt x="7043" y="20348"/>
                    <a:pt x="7043" y="20348"/>
                    <a:pt x="7043" y="20348"/>
                  </a:cubicBezTo>
                  <a:cubicBezTo>
                    <a:pt x="7043" y="20348"/>
                    <a:pt x="7043" y="20191"/>
                    <a:pt x="7043" y="20191"/>
                  </a:cubicBezTo>
                  <a:cubicBezTo>
                    <a:pt x="6809" y="20348"/>
                    <a:pt x="6809" y="20348"/>
                    <a:pt x="6809" y="20504"/>
                  </a:cubicBezTo>
                  <a:cubicBezTo>
                    <a:pt x="6574" y="20504"/>
                    <a:pt x="6574" y="20504"/>
                    <a:pt x="6574" y="20661"/>
                  </a:cubicBezTo>
                  <a:cubicBezTo>
                    <a:pt x="6574" y="20661"/>
                    <a:pt x="6574" y="20661"/>
                    <a:pt x="6574" y="20661"/>
                  </a:cubicBezTo>
                  <a:cubicBezTo>
                    <a:pt x="6339" y="20817"/>
                    <a:pt x="6104" y="20974"/>
                    <a:pt x="5870" y="20974"/>
                  </a:cubicBezTo>
                  <a:cubicBezTo>
                    <a:pt x="5870" y="20974"/>
                    <a:pt x="5870" y="21130"/>
                    <a:pt x="5870" y="21130"/>
                  </a:cubicBezTo>
                  <a:cubicBezTo>
                    <a:pt x="5870" y="21130"/>
                    <a:pt x="5870" y="20974"/>
                    <a:pt x="5870" y="20974"/>
                  </a:cubicBezTo>
                  <a:cubicBezTo>
                    <a:pt x="5635" y="20974"/>
                    <a:pt x="5635" y="20974"/>
                    <a:pt x="5635" y="21130"/>
                  </a:cubicBezTo>
                  <a:cubicBezTo>
                    <a:pt x="5400" y="21130"/>
                    <a:pt x="5165" y="21130"/>
                    <a:pt x="5400" y="21287"/>
                  </a:cubicBezTo>
                  <a:cubicBezTo>
                    <a:pt x="5400" y="21287"/>
                    <a:pt x="5165" y="21443"/>
                    <a:pt x="5400" y="21443"/>
                  </a:cubicBezTo>
                  <a:cubicBezTo>
                    <a:pt x="5400" y="21443"/>
                    <a:pt x="5635" y="21443"/>
                    <a:pt x="5635" y="21287"/>
                  </a:cubicBezTo>
                  <a:cubicBezTo>
                    <a:pt x="5635" y="21287"/>
                    <a:pt x="5635" y="21287"/>
                    <a:pt x="5635" y="21287"/>
                  </a:cubicBezTo>
                  <a:cubicBezTo>
                    <a:pt x="5870" y="21130"/>
                    <a:pt x="6104" y="21287"/>
                    <a:pt x="6104" y="21287"/>
                  </a:cubicBezTo>
                  <a:cubicBezTo>
                    <a:pt x="6339" y="21443"/>
                    <a:pt x="6339" y="21600"/>
                    <a:pt x="6339" y="21600"/>
                  </a:cubicBezTo>
                  <a:cubicBezTo>
                    <a:pt x="6339" y="21600"/>
                    <a:pt x="7043" y="21287"/>
                    <a:pt x="6574" y="21287"/>
                  </a:cubicBezTo>
                  <a:cubicBezTo>
                    <a:pt x="6574" y="21287"/>
                    <a:pt x="6574" y="21287"/>
                    <a:pt x="6809" y="21130"/>
                  </a:cubicBezTo>
                  <a:cubicBezTo>
                    <a:pt x="6574" y="21130"/>
                    <a:pt x="6809" y="20974"/>
                    <a:pt x="6809" y="21130"/>
                  </a:cubicBezTo>
                  <a:cubicBezTo>
                    <a:pt x="7043" y="20974"/>
                    <a:pt x="7278" y="20974"/>
                    <a:pt x="7278" y="20974"/>
                  </a:cubicBezTo>
                  <a:cubicBezTo>
                    <a:pt x="7278" y="20974"/>
                    <a:pt x="7278" y="20817"/>
                    <a:pt x="7278" y="20817"/>
                  </a:cubicBezTo>
                  <a:cubicBezTo>
                    <a:pt x="7513" y="20661"/>
                    <a:pt x="7513" y="20661"/>
                    <a:pt x="7513" y="20817"/>
                  </a:cubicBezTo>
                  <a:cubicBezTo>
                    <a:pt x="7748" y="20817"/>
                    <a:pt x="7983" y="20817"/>
                    <a:pt x="7983" y="20661"/>
                  </a:cubicBezTo>
                  <a:cubicBezTo>
                    <a:pt x="8217" y="20661"/>
                    <a:pt x="8452" y="20661"/>
                    <a:pt x="8687" y="20817"/>
                  </a:cubicBezTo>
                  <a:cubicBezTo>
                    <a:pt x="8687" y="20817"/>
                    <a:pt x="8687" y="20661"/>
                    <a:pt x="8687" y="20661"/>
                  </a:cubicBezTo>
                  <a:cubicBezTo>
                    <a:pt x="8687" y="20661"/>
                    <a:pt x="8687" y="20661"/>
                    <a:pt x="8452" y="20661"/>
                  </a:cubicBezTo>
                  <a:cubicBezTo>
                    <a:pt x="8452" y="20661"/>
                    <a:pt x="8452" y="20661"/>
                    <a:pt x="8452" y="20661"/>
                  </a:cubicBezTo>
                  <a:cubicBezTo>
                    <a:pt x="8452" y="20661"/>
                    <a:pt x="8452" y="20661"/>
                    <a:pt x="8452" y="20661"/>
                  </a:cubicBezTo>
                  <a:cubicBezTo>
                    <a:pt x="8452" y="20661"/>
                    <a:pt x="8452" y="20661"/>
                    <a:pt x="8687" y="20661"/>
                  </a:cubicBezTo>
                  <a:cubicBezTo>
                    <a:pt x="8452" y="20661"/>
                    <a:pt x="8452" y="20661"/>
                    <a:pt x="8452" y="20661"/>
                  </a:cubicBezTo>
                  <a:cubicBezTo>
                    <a:pt x="8452" y="20661"/>
                    <a:pt x="8452" y="20504"/>
                    <a:pt x="8452" y="20504"/>
                  </a:cubicBezTo>
                  <a:cubicBezTo>
                    <a:pt x="8452" y="20504"/>
                    <a:pt x="8452" y="20504"/>
                    <a:pt x="8452" y="20504"/>
                  </a:cubicBezTo>
                  <a:cubicBezTo>
                    <a:pt x="8687" y="20504"/>
                    <a:pt x="8687" y="20504"/>
                    <a:pt x="8687" y="20504"/>
                  </a:cubicBezTo>
                  <a:cubicBezTo>
                    <a:pt x="8452" y="20504"/>
                    <a:pt x="8687" y="20661"/>
                    <a:pt x="8687" y="20661"/>
                  </a:cubicBezTo>
                  <a:cubicBezTo>
                    <a:pt x="8687" y="20661"/>
                    <a:pt x="8922" y="20817"/>
                    <a:pt x="8922" y="20817"/>
                  </a:cubicBezTo>
                  <a:cubicBezTo>
                    <a:pt x="8922" y="20817"/>
                    <a:pt x="8922" y="20817"/>
                    <a:pt x="9157" y="20817"/>
                  </a:cubicBezTo>
                  <a:cubicBezTo>
                    <a:pt x="9157" y="20817"/>
                    <a:pt x="9391" y="20974"/>
                    <a:pt x="9391" y="20974"/>
                  </a:cubicBezTo>
                  <a:cubicBezTo>
                    <a:pt x="9391" y="20974"/>
                    <a:pt x="9626" y="21130"/>
                    <a:pt x="9861" y="20974"/>
                  </a:cubicBezTo>
                  <a:cubicBezTo>
                    <a:pt x="9861" y="20974"/>
                    <a:pt x="9861" y="20817"/>
                    <a:pt x="9861" y="20817"/>
                  </a:cubicBezTo>
                  <a:cubicBezTo>
                    <a:pt x="9861" y="20817"/>
                    <a:pt x="9861" y="20817"/>
                    <a:pt x="9861" y="20661"/>
                  </a:cubicBezTo>
                  <a:cubicBezTo>
                    <a:pt x="10096" y="20817"/>
                    <a:pt x="10096" y="20661"/>
                    <a:pt x="10096" y="20504"/>
                  </a:cubicBezTo>
                  <a:cubicBezTo>
                    <a:pt x="9861" y="20661"/>
                    <a:pt x="9861" y="20504"/>
                    <a:pt x="10096" y="20504"/>
                  </a:cubicBezTo>
                  <a:cubicBezTo>
                    <a:pt x="10096" y="20348"/>
                    <a:pt x="10096" y="20348"/>
                    <a:pt x="10096" y="20191"/>
                  </a:cubicBezTo>
                  <a:cubicBezTo>
                    <a:pt x="10096" y="20035"/>
                    <a:pt x="10096" y="20035"/>
                    <a:pt x="10096" y="20035"/>
                  </a:cubicBezTo>
                  <a:cubicBezTo>
                    <a:pt x="10096" y="20035"/>
                    <a:pt x="10330" y="20035"/>
                    <a:pt x="10330" y="20035"/>
                  </a:cubicBezTo>
                  <a:cubicBezTo>
                    <a:pt x="10330" y="20191"/>
                    <a:pt x="10565" y="20035"/>
                    <a:pt x="10565" y="20035"/>
                  </a:cubicBezTo>
                  <a:cubicBezTo>
                    <a:pt x="10800" y="19878"/>
                    <a:pt x="11035" y="19878"/>
                    <a:pt x="11270" y="19878"/>
                  </a:cubicBezTo>
                  <a:cubicBezTo>
                    <a:pt x="11504" y="19878"/>
                    <a:pt x="11504" y="19878"/>
                    <a:pt x="11739" y="20035"/>
                  </a:cubicBezTo>
                  <a:cubicBezTo>
                    <a:pt x="11974" y="20035"/>
                    <a:pt x="12443" y="20191"/>
                    <a:pt x="12443" y="20348"/>
                  </a:cubicBezTo>
                  <a:cubicBezTo>
                    <a:pt x="12443" y="20191"/>
                    <a:pt x="12209" y="20035"/>
                    <a:pt x="12678" y="20035"/>
                  </a:cubicBezTo>
                  <a:cubicBezTo>
                    <a:pt x="12913" y="20035"/>
                    <a:pt x="13383" y="20191"/>
                    <a:pt x="13383" y="20035"/>
                  </a:cubicBezTo>
                  <a:cubicBezTo>
                    <a:pt x="13383" y="20035"/>
                    <a:pt x="13383" y="20035"/>
                    <a:pt x="13148" y="19878"/>
                  </a:cubicBezTo>
                  <a:cubicBezTo>
                    <a:pt x="13148" y="19878"/>
                    <a:pt x="13148" y="19878"/>
                    <a:pt x="13148" y="19878"/>
                  </a:cubicBezTo>
                  <a:cubicBezTo>
                    <a:pt x="13148" y="19878"/>
                    <a:pt x="13148" y="19878"/>
                    <a:pt x="13148" y="19878"/>
                  </a:cubicBezTo>
                  <a:cubicBezTo>
                    <a:pt x="13383" y="19878"/>
                    <a:pt x="13383" y="19878"/>
                    <a:pt x="13383" y="19878"/>
                  </a:cubicBezTo>
                  <a:cubicBezTo>
                    <a:pt x="13617" y="19878"/>
                    <a:pt x="13852" y="19878"/>
                    <a:pt x="14087" y="19878"/>
                  </a:cubicBezTo>
                  <a:cubicBezTo>
                    <a:pt x="14087" y="19878"/>
                    <a:pt x="14322" y="19878"/>
                    <a:pt x="14322" y="19878"/>
                  </a:cubicBezTo>
                  <a:cubicBezTo>
                    <a:pt x="14322" y="19878"/>
                    <a:pt x="14322" y="19878"/>
                    <a:pt x="14322" y="19878"/>
                  </a:cubicBezTo>
                  <a:cubicBezTo>
                    <a:pt x="14322" y="19722"/>
                    <a:pt x="14557" y="19722"/>
                    <a:pt x="14557" y="19722"/>
                  </a:cubicBezTo>
                  <a:cubicBezTo>
                    <a:pt x="14557" y="19722"/>
                    <a:pt x="14557" y="19722"/>
                    <a:pt x="14557" y="19722"/>
                  </a:cubicBezTo>
                  <a:cubicBezTo>
                    <a:pt x="14791" y="19722"/>
                    <a:pt x="14791" y="19722"/>
                    <a:pt x="14791" y="19565"/>
                  </a:cubicBezTo>
                  <a:cubicBezTo>
                    <a:pt x="14791" y="19565"/>
                    <a:pt x="14557" y="19409"/>
                    <a:pt x="14557" y="19409"/>
                  </a:cubicBezTo>
                  <a:cubicBezTo>
                    <a:pt x="14791" y="19565"/>
                    <a:pt x="14791" y="19565"/>
                    <a:pt x="15026" y="19722"/>
                  </a:cubicBezTo>
                  <a:cubicBezTo>
                    <a:pt x="15026" y="19722"/>
                    <a:pt x="15261" y="19722"/>
                    <a:pt x="15261" y="19722"/>
                  </a:cubicBezTo>
                  <a:cubicBezTo>
                    <a:pt x="15261" y="19722"/>
                    <a:pt x="15261" y="19565"/>
                    <a:pt x="15261" y="19565"/>
                  </a:cubicBezTo>
                  <a:cubicBezTo>
                    <a:pt x="15261" y="19565"/>
                    <a:pt x="15261" y="19565"/>
                    <a:pt x="15261" y="19565"/>
                  </a:cubicBezTo>
                  <a:cubicBezTo>
                    <a:pt x="15261" y="19565"/>
                    <a:pt x="15261" y="19722"/>
                    <a:pt x="15261" y="19722"/>
                  </a:cubicBezTo>
                  <a:cubicBezTo>
                    <a:pt x="15261" y="19722"/>
                    <a:pt x="15496" y="19722"/>
                    <a:pt x="15496" y="19722"/>
                  </a:cubicBezTo>
                  <a:cubicBezTo>
                    <a:pt x="15496" y="19565"/>
                    <a:pt x="15496" y="19565"/>
                    <a:pt x="15496" y="19565"/>
                  </a:cubicBezTo>
                  <a:cubicBezTo>
                    <a:pt x="15730" y="19565"/>
                    <a:pt x="15730" y="19565"/>
                    <a:pt x="15730" y="19722"/>
                  </a:cubicBezTo>
                  <a:cubicBezTo>
                    <a:pt x="15965" y="19565"/>
                    <a:pt x="15730" y="19722"/>
                    <a:pt x="15730" y="19722"/>
                  </a:cubicBezTo>
                  <a:cubicBezTo>
                    <a:pt x="15730" y="19722"/>
                    <a:pt x="15965" y="19878"/>
                    <a:pt x="15965" y="19878"/>
                  </a:cubicBezTo>
                  <a:cubicBezTo>
                    <a:pt x="15965" y="19878"/>
                    <a:pt x="15965" y="19722"/>
                    <a:pt x="15965" y="19722"/>
                  </a:cubicBezTo>
                  <a:cubicBezTo>
                    <a:pt x="15965" y="19722"/>
                    <a:pt x="16200" y="19722"/>
                    <a:pt x="16200" y="19722"/>
                  </a:cubicBezTo>
                  <a:cubicBezTo>
                    <a:pt x="16200" y="19722"/>
                    <a:pt x="16435" y="19722"/>
                    <a:pt x="16670" y="19722"/>
                  </a:cubicBezTo>
                  <a:cubicBezTo>
                    <a:pt x="16904" y="19722"/>
                    <a:pt x="17139" y="19565"/>
                    <a:pt x="17374" y="19722"/>
                  </a:cubicBezTo>
                  <a:cubicBezTo>
                    <a:pt x="17609" y="19722"/>
                    <a:pt x="17843" y="19722"/>
                    <a:pt x="17843" y="19722"/>
                  </a:cubicBezTo>
                  <a:cubicBezTo>
                    <a:pt x="18078" y="19878"/>
                    <a:pt x="18078" y="19878"/>
                    <a:pt x="18313" y="19722"/>
                  </a:cubicBezTo>
                  <a:cubicBezTo>
                    <a:pt x="18548" y="19722"/>
                    <a:pt x="18548" y="19565"/>
                    <a:pt x="18783" y="19565"/>
                  </a:cubicBezTo>
                  <a:cubicBezTo>
                    <a:pt x="19017" y="19565"/>
                    <a:pt x="19017" y="19565"/>
                    <a:pt x="19252" y="19409"/>
                  </a:cubicBezTo>
                  <a:cubicBezTo>
                    <a:pt x="19487" y="19409"/>
                    <a:pt x="19487" y="19409"/>
                    <a:pt x="19722" y="19409"/>
                  </a:cubicBezTo>
                  <a:cubicBezTo>
                    <a:pt x="19957" y="19409"/>
                    <a:pt x="19722" y="19409"/>
                    <a:pt x="19722" y="19252"/>
                  </a:cubicBezTo>
                  <a:cubicBezTo>
                    <a:pt x="19957" y="18939"/>
                    <a:pt x="20426" y="19096"/>
                    <a:pt x="20661" y="18939"/>
                  </a:cubicBezTo>
                  <a:cubicBezTo>
                    <a:pt x="20661" y="18939"/>
                    <a:pt x="20661" y="18783"/>
                    <a:pt x="20661" y="18626"/>
                  </a:cubicBezTo>
                  <a:cubicBezTo>
                    <a:pt x="20661" y="18626"/>
                    <a:pt x="20661" y="18626"/>
                    <a:pt x="20661" y="18470"/>
                  </a:cubicBezTo>
                  <a:cubicBezTo>
                    <a:pt x="20661" y="18470"/>
                    <a:pt x="20661" y="18470"/>
                    <a:pt x="20661" y="18470"/>
                  </a:cubicBezTo>
                  <a:cubicBezTo>
                    <a:pt x="20896" y="18313"/>
                    <a:pt x="20896" y="18313"/>
                    <a:pt x="20661" y="18313"/>
                  </a:cubicBezTo>
                  <a:cubicBezTo>
                    <a:pt x="20426" y="18313"/>
                    <a:pt x="20191" y="18313"/>
                    <a:pt x="19957" y="18313"/>
                  </a:cubicBezTo>
                  <a:cubicBezTo>
                    <a:pt x="19722" y="18313"/>
                    <a:pt x="19487" y="18470"/>
                    <a:pt x="19252" y="18470"/>
                  </a:cubicBezTo>
                  <a:cubicBezTo>
                    <a:pt x="19252" y="18313"/>
                    <a:pt x="19252" y="18157"/>
                    <a:pt x="19252" y="18313"/>
                  </a:cubicBezTo>
                  <a:cubicBezTo>
                    <a:pt x="19017" y="18313"/>
                    <a:pt x="19017" y="18313"/>
                    <a:pt x="18783" y="18313"/>
                  </a:cubicBezTo>
                  <a:cubicBezTo>
                    <a:pt x="18783" y="18313"/>
                    <a:pt x="19252" y="18157"/>
                    <a:pt x="19252" y="18157"/>
                  </a:cubicBezTo>
                  <a:cubicBezTo>
                    <a:pt x="19252" y="18157"/>
                    <a:pt x="19252" y="18157"/>
                    <a:pt x="19252" y="18157"/>
                  </a:cubicBezTo>
                  <a:cubicBezTo>
                    <a:pt x="19017" y="18000"/>
                    <a:pt x="18783" y="18157"/>
                    <a:pt x="18548" y="18157"/>
                  </a:cubicBezTo>
                  <a:cubicBezTo>
                    <a:pt x="18548" y="18157"/>
                    <a:pt x="18548" y="18157"/>
                    <a:pt x="18548" y="18157"/>
                  </a:cubicBezTo>
                  <a:cubicBezTo>
                    <a:pt x="18783" y="18000"/>
                    <a:pt x="18783" y="18000"/>
                    <a:pt x="18783" y="18000"/>
                  </a:cubicBezTo>
                  <a:cubicBezTo>
                    <a:pt x="19017" y="18000"/>
                    <a:pt x="19017" y="18000"/>
                    <a:pt x="19017" y="18000"/>
                  </a:cubicBezTo>
                  <a:cubicBezTo>
                    <a:pt x="19252" y="18000"/>
                    <a:pt x="19252" y="18000"/>
                    <a:pt x="19487" y="18000"/>
                  </a:cubicBezTo>
                  <a:cubicBezTo>
                    <a:pt x="19487" y="18000"/>
                    <a:pt x="19957" y="17843"/>
                    <a:pt x="19722" y="17843"/>
                  </a:cubicBezTo>
                  <a:cubicBezTo>
                    <a:pt x="19957" y="17530"/>
                    <a:pt x="19722" y="17374"/>
                    <a:pt x="19252" y="17687"/>
                  </a:cubicBezTo>
                  <a:cubicBezTo>
                    <a:pt x="19252" y="17530"/>
                    <a:pt x="19252" y="17530"/>
                    <a:pt x="19252" y="17530"/>
                  </a:cubicBezTo>
                  <a:cubicBezTo>
                    <a:pt x="19252" y="17530"/>
                    <a:pt x="19487" y="17530"/>
                    <a:pt x="19487" y="17530"/>
                  </a:cubicBezTo>
                  <a:cubicBezTo>
                    <a:pt x="19487" y="17530"/>
                    <a:pt x="19722" y="17374"/>
                    <a:pt x="19722" y="17374"/>
                  </a:cubicBezTo>
                  <a:cubicBezTo>
                    <a:pt x="19722" y="17374"/>
                    <a:pt x="19722" y="17374"/>
                    <a:pt x="19722" y="17217"/>
                  </a:cubicBezTo>
                  <a:cubicBezTo>
                    <a:pt x="19957" y="17374"/>
                    <a:pt x="19957" y="17530"/>
                    <a:pt x="20191" y="17374"/>
                  </a:cubicBezTo>
                  <a:cubicBezTo>
                    <a:pt x="20191" y="17374"/>
                    <a:pt x="20426" y="17374"/>
                    <a:pt x="20426" y="17217"/>
                  </a:cubicBezTo>
                  <a:cubicBezTo>
                    <a:pt x="20426" y="17217"/>
                    <a:pt x="20426" y="17217"/>
                    <a:pt x="20191" y="17217"/>
                  </a:cubicBezTo>
                  <a:cubicBezTo>
                    <a:pt x="20426" y="17217"/>
                    <a:pt x="20426" y="17061"/>
                    <a:pt x="20426" y="17061"/>
                  </a:cubicBezTo>
                  <a:cubicBezTo>
                    <a:pt x="20426" y="17061"/>
                    <a:pt x="20191" y="17061"/>
                    <a:pt x="19957" y="17061"/>
                  </a:cubicBezTo>
                  <a:cubicBezTo>
                    <a:pt x="19957" y="17061"/>
                    <a:pt x="20426" y="17061"/>
                    <a:pt x="20426" y="17061"/>
                  </a:cubicBezTo>
                  <a:cubicBezTo>
                    <a:pt x="20426" y="16904"/>
                    <a:pt x="20191" y="16904"/>
                    <a:pt x="20191" y="16904"/>
                  </a:cubicBezTo>
                  <a:cubicBezTo>
                    <a:pt x="20191" y="16904"/>
                    <a:pt x="20426" y="16904"/>
                    <a:pt x="20426" y="16904"/>
                  </a:cubicBezTo>
                  <a:cubicBezTo>
                    <a:pt x="20426" y="16904"/>
                    <a:pt x="20426" y="17061"/>
                    <a:pt x="20661" y="17061"/>
                  </a:cubicBezTo>
                  <a:cubicBezTo>
                    <a:pt x="20661" y="17061"/>
                    <a:pt x="20896" y="16904"/>
                    <a:pt x="20896" y="16748"/>
                  </a:cubicBezTo>
                  <a:cubicBezTo>
                    <a:pt x="21130" y="16748"/>
                    <a:pt x="21130" y="16591"/>
                    <a:pt x="21365" y="16435"/>
                  </a:cubicBezTo>
                  <a:cubicBezTo>
                    <a:pt x="21365" y="16278"/>
                    <a:pt x="21600" y="15809"/>
                    <a:pt x="21365" y="15652"/>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05" name="Shape 796">
              <a:extLst>
                <a:ext uri="{FF2B5EF4-FFF2-40B4-BE49-F238E27FC236}">
                  <a16:creationId xmlns:a16="http://schemas.microsoft.com/office/drawing/2014/main" id="{97EB0E57-5B8D-47BA-A121-5241BACC3288}"/>
                </a:ext>
              </a:extLst>
            </p:cNvPr>
            <p:cNvSpPr/>
            <p:nvPr/>
          </p:nvSpPr>
          <p:spPr>
            <a:xfrm>
              <a:off x="2890061" y="9893424"/>
              <a:ext cx="2279" cy="22783"/>
            </a:xfrm>
            <a:prstGeom prst="ellipse">
              <a:avLst/>
            </a:pr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06" name="Shape 797">
              <a:extLst>
                <a:ext uri="{FF2B5EF4-FFF2-40B4-BE49-F238E27FC236}">
                  <a16:creationId xmlns:a16="http://schemas.microsoft.com/office/drawing/2014/main" id="{99F201E6-BE03-4722-A432-02D56F604025}"/>
                </a:ext>
              </a:extLst>
            </p:cNvPr>
            <p:cNvSpPr/>
            <p:nvPr/>
          </p:nvSpPr>
          <p:spPr>
            <a:xfrm>
              <a:off x="4567445" y="5801067"/>
              <a:ext cx="1381208" cy="1858000"/>
            </a:xfrm>
            <a:custGeom>
              <a:avLst/>
              <a:gdLst/>
              <a:ahLst/>
              <a:cxnLst>
                <a:cxn ang="0">
                  <a:pos x="wd2" y="hd2"/>
                </a:cxn>
                <a:cxn ang="5400000">
                  <a:pos x="wd2" y="hd2"/>
                </a:cxn>
                <a:cxn ang="10800000">
                  <a:pos x="wd2" y="hd2"/>
                </a:cxn>
                <a:cxn ang="16200000">
                  <a:pos x="wd2" y="hd2"/>
                </a:cxn>
              </a:cxnLst>
              <a:rect l="0" t="0" r="r" b="b"/>
              <a:pathLst>
                <a:path w="21600" h="21449" extrusionOk="0">
                  <a:moveTo>
                    <a:pt x="13214" y="3193"/>
                  </a:moveTo>
                  <a:cubicBezTo>
                    <a:pt x="13214" y="3193"/>
                    <a:pt x="13214" y="3193"/>
                    <a:pt x="13214" y="3193"/>
                  </a:cubicBezTo>
                  <a:cubicBezTo>
                    <a:pt x="13214" y="3193"/>
                    <a:pt x="13214" y="3193"/>
                    <a:pt x="13214" y="3193"/>
                  </a:cubicBezTo>
                  <a:cubicBezTo>
                    <a:pt x="13722" y="3005"/>
                    <a:pt x="12706" y="3005"/>
                    <a:pt x="13214" y="3193"/>
                  </a:cubicBezTo>
                  <a:close/>
                  <a:moveTo>
                    <a:pt x="13468" y="3005"/>
                  </a:moveTo>
                  <a:cubicBezTo>
                    <a:pt x="13468" y="2817"/>
                    <a:pt x="13468" y="2817"/>
                    <a:pt x="13722" y="2817"/>
                  </a:cubicBezTo>
                  <a:cubicBezTo>
                    <a:pt x="13468" y="2817"/>
                    <a:pt x="13468" y="2817"/>
                    <a:pt x="13468" y="3005"/>
                  </a:cubicBezTo>
                  <a:close/>
                  <a:moveTo>
                    <a:pt x="18551" y="2630"/>
                  </a:moveTo>
                  <a:cubicBezTo>
                    <a:pt x="18805" y="2817"/>
                    <a:pt x="18805" y="2817"/>
                    <a:pt x="18805" y="3005"/>
                  </a:cubicBezTo>
                  <a:cubicBezTo>
                    <a:pt x="18805" y="3005"/>
                    <a:pt x="19059" y="2817"/>
                    <a:pt x="18805" y="3005"/>
                  </a:cubicBezTo>
                  <a:cubicBezTo>
                    <a:pt x="19059" y="3005"/>
                    <a:pt x="19059" y="2630"/>
                    <a:pt x="19313" y="3005"/>
                  </a:cubicBezTo>
                  <a:cubicBezTo>
                    <a:pt x="19313" y="3005"/>
                    <a:pt x="19313" y="3193"/>
                    <a:pt x="19313" y="3193"/>
                  </a:cubicBezTo>
                  <a:cubicBezTo>
                    <a:pt x="19313" y="3193"/>
                    <a:pt x="19313" y="3193"/>
                    <a:pt x="19313" y="3193"/>
                  </a:cubicBezTo>
                  <a:cubicBezTo>
                    <a:pt x="19313" y="3193"/>
                    <a:pt x="19313" y="3193"/>
                    <a:pt x="19313" y="3193"/>
                  </a:cubicBezTo>
                  <a:cubicBezTo>
                    <a:pt x="19313" y="3193"/>
                    <a:pt x="19059" y="3193"/>
                    <a:pt x="19059" y="3193"/>
                  </a:cubicBezTo>
                  <a:cubicBezTo>
                    <a:pt x="19059" y="3193"/>
                    <a:pt x="19059" y="3193"/>
                    <a:pt x="19059" y="3193"/>
                  </a:cubicBezTo>
                  <a:cubicBezTo>
                    <a:pt x="19059" y="3193"/>
                    <a:pt x="19059" y="3193"/>
                    <a:pt x="19059" y="3193"/>
                  </a:cubicBezTo>
                  <a:cubicBezTo>
                    <a:pt x="19059" y="3193"/>
                    <a:pt x="19059" y="3193"/>
                    <a:pt x="19059" y="3381"/>
                  </a:cubicBezTo>
                  <a:cubicBezTo>
                    <a:pt x="19059" y="3381"/>
                    <a:pt x="18805" y="3381"/>
                    <a:pt x="18805" y="3569"/>
                  </a:cubicBezTo>
                  <a:cubicBezTo>
                    <a:pt x="18805" y="3569"/>
                    <a:pt x="19059" y="3569"/>
                    <a:pt x="19313" y="3569"/>
                  </a:cubicBezTo>
                  <a:cubicBezTo>
                    <a:pt x="19313" y="3381"/>
                    <a:pt x="19567" y="3381"/>
                    <a:pt x="19821" y="3381"/>
                  </a:cubicBezTo>
                  <a:cubicBezTo>
                    <a:pt x="19567" y="3381"/>
                    <a:pt x="19567" y="3381"/>
                    <a:pt x="19567" y="3381"/>
                  </a:cubicBezTo>
                  <a:cubicBezTo>
                    <a:pt x="19821" y="3193"/>
                    <a:pt x="19313" y="3005"/>
                    <a:pt x="19059" y="2817"/>
                  </a:cubicBezTo>
                  <a:cubicBezTo>
                    <a:pt x="19059" y="2817"/>
                    <a:pt x="18805" y="2442"/>
                    <a:pt x="18551" y="2630"/>
                  </a:cubicBezTo>
                  <a:close/>
                  <a:moveTo>
                    <a:pt x="17026" y="1690"/>
                  </a:moveTo>
                  <a:cubicBezTo>
                    <a:pt x="17026" y="1503"/>
                    <a:pt x="17026" y="1315"/>
                    <a:pt x="17280" y="1315"/>
                  </a:cubicBezTo>
                  <a:cubicBezTo>
                    <a:pt x="17280" y="1315"/>
                    <a:pt x="17280" y="1315"/>
                    <a:pt x="17280" y="1315"/>
                  </a:cubicBezTo>
                  <a:cubicBezTo>
                    <a:pt x="17280" y="1315"/>
                    <a:pt x="17280" y="1315"/>
                    <a:pt x="17280" y="1315"/>
                  </a:cubicBezTo>
                  <a:cubicBezTo>
                    <a:pt x="17026" y="1127"/>
                    <a:pt x="17026" y="1690"/>
                    <a:pt x="17026" y="1690"/>
                  </a:cubicBezTo>
                  <a:cubicBezTo>
                    <a:pt x="17026" y="1690"/>
                    <a:pt x="17026" y="1690"/>
                    <a:pt x="17026" y="1690"/>
                  </a:cubicBezTo>
                  <a:close/>
                  <a:moveTo>
                    <a:pt x="17534" y="1503"/>
                  </a:moveTo>
                  <a:cubicBezTo>
                    <a:pt x="17534" y="1315"/>
                    <a:pt x="17280" y="1503"/>
                    <a:pt x="17280" y="1503"/>
                  </a:cubicBezTo>
                  <a:cubicBezTo>
                    <a:pt x="17280" y="1503"/>
                    <a:pt x="17280" y="1690"/>
                    <a:pt x="17534" y="1503"/>
                  </a:cubicBezTo>
                  <a:cubicBezTo>
                    <a:pt x="17280" y="1690"/>
                    <a:pt x="17534" y="1690"/>
                    <a:pt x="17534" y="1690"/>
                  </a:cubicBezTo>
                  <a:cubicBezTo>
                    <a:pt x="17534" y="1690"/>
                    <a:pt x="17280" y="1690"/>
                    <a:pt x="17280" y="1878"/>
                  </a:cubicBezTo>
                  <a:cubicBezTo>
                    <a:pt x="17534" y="1690"/>
                    <a:pt x="17534" y="1878"/>
                    <a:pt x="17534" y="1878"/>
                  </a:cubicBezTo>
                  <a:cubicBezTo>
                    <a:pt x="17280" y="2066"/>
                    <a:pt x="17280" y="1878"/>
                    <a:pt x="17280" y="1878"/>
                  </a:cubicBezTo>
                  <a:cubicBezTo>
                    <a:pt x="17026" y="2066"/>
                    <a:pt x="17280" y="2066"/>
                    <a:pt x="17280" y="2254"/>
                  </a:cubicBezTo>
                  <a:cubicBezTo>
                    <a:pt x="17280" y="2254"/>
                    <a:pt x="17280" y="2254"/>
                    <a:pt x="17280" y="2254"/>
                  </a:cubicBezTo>
                  <a:cubicBezTo>
                    <a:pt x="17280" y="2254"/>
                    <a:pt x="17280" y="2254"/>
                    <a:pt x="17280" y="2254"/>
                  </a:cubicBezTo>
                  <a:cubicBezTo>
                    <a:pt x="17280" y="2254"/>
                    <a:pt x="17534" y="2254"/>
                    <a:pt x="17534" y="2254"/>
                  </a:cubicBezTo>
                  <a:cubicBezTo>
                    <a:pt x="17534" y="2254"/>
                    <a:pt x="17534" y="2254"/>
                    <a:pt x="17788" y="2254"/>
                  </a:cubicBezTo>
                  <a:cubicBezTo>
                    <a:pt x="17534" y="2254"/>
                    <a:pt x="17534" y="2254"/>
                    <a:pt x="17534" y="2442"/>
                  </a:cubicBezTo>
                  <a:cubicBezTo>
                    <a:pt x="18042" y="2442"/>
                    <a:pt x="17788" y="2254"/>
                    <a:pt x="17788" y="2254"/>
                  </a:cubicBezTo>
                  <a:cubicBezTo>
                    <a:pt x="17788" y="2254"/>
                    <a:pt x="17788" y="2442"/>
                    <a:pt x="17788" y="2442"/>
                  </a:cubicBezTo>
                  <a:cubicBezTo>
                    <a:pt x="17788" y="2254"/>
                    <a:pt x="18042" y="2066"/>
                    <a:pt x="18042" y="2066"/>
                  </a:cubicBezTo>
                  <a:cubicBezTo>
                    <a:pt x="18296" y="2066"/>
                    <a:pt x="18296" y="2066"/>
                    <a:pt x="18551" y="2066"/>
                  </a:cubicBezTo>
                  <a:cubicBezTo>
                    <a:pt x="18551" y="2066"/>
                    <a:pt x="18296" y="2066"/>
                    <a:pt x="18296" y="2066"/>
                  </a:cubicBezTo>
                  <a:cubicBezTo>
                    <a:pt x="18296" y="2066"/>
                    <a:pt x="18551" y="2066"/>
                    <a:pt x="18551" y="2066"/>
                  </a:cubicBezTo>
                  <a:cubicBezTo>
                    <a:pt x="18551" y="2066"/>
                    <a:pt x="18551" y="2254"/>
                    <a:pt x="18296" y="2254"/>
                  </a:cubicBezTo>
                  <a:cubicBezTo>
                    <a:pt x="18551" y="2254"/>
                    <a:pt x="18551" y="2254"/>
                    <a:pt x="18551" y="2254"/>
                  </a:cubicBezTo>
                  <a:cubicBezTo>
                    <a:pt x="18551" y="2254"/>
                    <a:pt x="18551" y="2254"/>
                    <a:pt x="18551" y="2254"/>
                  </a:cubicBezTo>
                  <a:cubicBezTo>
                    <a:pt x="18551" y="2254"/>
                    <a:pt x="18551" y="2254"/>
                    <a:pt x="18551" y="2254"/>
                  </a:cubicBezTo>
                  <a:cubicBezTo>
                    <a:pt x="18551" y="2254"/>
                    <a:pt x="18551" y="2066"/>
                    <a:pt x="18551" y="2066"/>
                  </a:cubicBezTo>
                  <a:cubicBezTo>
                    <a:pt x="18551" y="2066"/>
                    <a:pt x="18551" y="1878"/>
                    <a:pt x="18296" y="1878"/>
                  </a:cubicBezTo>
                  <a:cubicBezTo>
                    <a:pt x="18296" y="1878"/>
                    <a:pt x="18296" y="1878"/>
                    <a:pt x="18296" y="1690"/>
                  </a:cubicBezTo>
                  <a:cubicBezTo>
                    <a:pt x="18296" y="1503"/>
                    <a:pt x="18551" y="1503"/>
                    <a:pt x="18551" y="1503"/>
                  </a:cubicBezTo>
                  <a:cubicBezTo>
                    <a:pt x="18551" y="1315"/>
                    <a:pt x="18296" y="1315"/>
                    <a:pt x="18042" y="1315"/>
                  </a:cubicBezTo>
                  <a:cubicBezTo>
                    <a:pt x="18042" y="1315"/>
                    <a:pt x="17788" y="1503"/>
                    <a:pt x="17788" y="1315"/>
                  </a:cubicBezTo>
                  <a:cubicBezTo>
                    <a:pt x="17788" y="1127"/>
                    <a:pt x="18042" y="1127"/>
                    <a:pt x="18042" y="1127"/>
                  </a:cubicBezTo>
                  <a:cubicBezTo>
                    <a:pt x="17788" y="939"/>
                    <a:pt x="17534" y="1127"/>
                    <a:pt x="17280" y="1127"/>
                  </a:cubicBezTo>
                  <a:cubicBezTo>
                    <a:pt x="17534" y="1127"/>
                    <a:pt x="17534" y="1127"/>
                    <a:pt x="17534" y="1127"/>
                  </a:cubicBezTo>
                  <a:cubicBezTo>
                    <a:pt x="17534" y="1315"/>
                    <a:pt x="17280" y="1503"/>
                    <a:pt x="17788" y="1315"/>
                  </a:cubicBezTo>
                  <a:cubicBezTo>
                    <a:pt x="17788" y="1315"/>
                    <a:pt x="18042" y="1503"/>
                    <a:pt x="18042" y="1315"/>
                  </a:cubicBezTo>
                  <a:cubicBezTo>
                    <a:pt x="18042" y="1503"/>
                    <a:pt x="18042" y="1503"/>
                    <a:pt x="18042" y="1690"/>
                  </a:cubicBezTo>
                  <a:cubicBezTo>
                    <a:pt x="17788" y="1690"/>
                    <a:pt x="17788" y="1503"/>
                    <a:pt x="17788" y="1503"/>
                  </a:cubicBezTo>
                  <a:cubicBezTo>
                    <a:pt x="17788" y="1503"/>
                    <a:pt x="17788" y="1503"/>
                    <a:pt x="17788" y="1503"/>
                  </a:cubicBezTo>
                  <a:cubicBezTo>
                    <a:pt x="17788" y="1503"/>
                    <a:pt x="17788" y="1503"/>
                    <a:pt x="17788" y="1503"/>
                  </a:cubicBezTo>
                  <a:cubicBezTo>
                    <a:pt x="17788" y="1503"/>
                    <a:pt x="17788" y="1315"/>
                    <a:pt x="17788" y="1315"/>
                  </a:cubicBezTo>
                  <a:cubicBezTo>
                    <a:pt x="17534" y="1503"/>
                    <a:pt x="17534" y="1503"/>
                    <a:pt x="17534" y="1503"/>
                  </a:cubicBezTo>
                  <a:close/>
                  <a:moveTo>
                    <a:pt x="21600" y="10894"/>
                  </a:moveTo>
                  <a:cubicBezTo>
                    <a:pt x="21600" y="10894"/>
                    <a:pt x="21600" y="10706"/>
                    <a:pt x="21346" y="10518"/>
                  </a:cubicBezTo>
                  <a:cubicBezTo>
                    <a:pt x="21346" y="10330"/>
                    <a:pt x="21346" y="10330"/>
                    <a:pt x="21092" y="10330"/>
                  </a:cubicBezTo>
                  <a:cubicBezTo>
                    <a:pt x="21092" y="10143"/>
                    <a:pt x="20838" y="10143"/>
                    <a:pt x="20838" y="10143"/>
                  </a:cubicBezTo>
                  <a:cubicBezTo>
                    <a:pt x="20838" y="9955"/>
                    <a:pt x="20838" y="9955"/>
                    <a:pt x="20838" y="9955"/>
                  </a:cubicBezTo>
                  <a:cubicBezTo>
                    <a:pt x="20838" y="9767"/>
                    <a:pt x="20838" y="9767"/>
                    <a:pt x="20838" y="9579"/>
                  </a:cubicBezTo>
                  <a:cubicBezTo>
                    <a:pt x="20838" y="9579"/>
                    <a:pt x="20584" y="9391"/>
                    <a:pt x="20584" y="9391"/>
                  </a:cubicBezTo>
                  <a:cubicBezTo>
                    <a:pt x="20584" y="9203"/>
                    <a:pt x="20838" y="9203"/>
                    <a:pt x="20838" y="9016"/>
                  </a:cubicBezTo>
                  <a:cubicBezTo>
                    <a:pt x="20838" y="9016"/>
                    <a:pt x="20838" y="9016"/>
                    <a:pt x="20838" y="8828"/>
                  </a:cubicBezTo>
                  <a:cubicBezTo>
                    <a:pt x="20838" y="8828"/>
                    <a:pt x="21092" y="8640"/>
                    <a:pt x="21092" y="8640"/>
                  </a:cubicBezTo>
                  <a:cubicBezTo>
                    <a:pt x="21092" y="8640"/>
                    <a:pt x="20838" y="8640"/>
                    <a:pt x="20838" y="8640"/>
                  </a:cubicBezTo>
                  <a:cubicBezTo>
                    <a:pt x="20838" y="8452"/>
                    <a:pt x="20838" y="8264"/>
                    <a:pt x="20838" y="8264"/>
                  </a:cubicBezTo>
                  <a:cubicBezTo>
                    <a:pt x="20838" y="8077"/>
                    <a:pt x="20584" y="8077"/>
                    <a:pt x="20584" y="8077"/>
                  </a:cubicBezTo>
                  <a:cubicBezTo>
                    <a:pt x="20584" y="7889"/>
                    <a:pt x="20584" y="7701"/>
                    <a:pt x="20584" y="7513"/>
                  </a:cubicBezTo>
                  <a:cubicBezTo>
                    <a:pt x="20584" y="7513"/>
                    <a:pt x="20838" y="7325"/>
                    <a:pt x="20838" y="7325"/>
                  </a:cubicBezTo>
                  <a:cubicBezTo>
                    <a:pt x="20584" y="7137"/>
                    <a:pt x="20584" y="7137"/>
                    <a:pt x="20329" y="6950"/>
                  </a:cubicBezTo>
                  <a:cubicBezTo>
                    <a:pt x="20075" y="6950"/>
                    <a:pt x="20075" y="6762"/>
                    <a:pt x="19821" y="6574"/>
                  </a:cubicBezTo>
                  <a:cubicBezTo>
                    <a:pt x="19821" y="6574"/>
                    <a:pt x="19567" y="6574"/>
                    <a:pt x="19567" y="6386"/>
                  </a:cubicBezTo>
                  <a:cubicBezTo>
                    <a:pt x="19567" y="6386"/>
                    <a:pt x="19567" y="6386"/>
                    <a:pt x="19567" y="6198"/>
                  </a:cubicBezTo>
                  <a:cubicBezTo>
                    <a:pt x="19567" y="6198"/>
                    <a:pt x="19567" y="6198"/>
                    <a:pt x="19567" y="6198"/>
                  </a:cubicBezTo>
                  <a:cubicBezTo>
                    <a:pt x="19567" y="6010"/>
                    <a:pt x="20075" y="6010"/>
                    <a:pt x="20075" y="5823"/>
                  </a:cubicBezTo>
                  <a:cubicBezTo>
                    <a:pt x="20075" y="5635"/>
                    <a:pt x="20075" y="5635"/>
                    <a:pt x="20075" y="5447"/>
                  </a:cubicBezTo>
                  <a:cubicBezTo>
                    <a:pt x="20075" y="5447"/>
                    <a:pt x="20329" y="5447"/>
                    <a:pt x="20329" y="5259"/>
                  </a:cubicBezTo>
                  <a:cubicBezTo>
                    <a:pt x="20329" y="5259"/>
                    <a:pt x="20075" y="4883"/>
                    <a:pt x="20075" y="4883"/>
                  </a:cubicBezTo>
                  <a:cubicBezTo>
                    <a:pt x="20075" y="4696"/>
                    <a:pt x="20075" y="4508"/>
                    <a:pt x="19821" y="4320"/>
                  </a:cubicBezTo>
                  <a:cubicBezTo>
                    <a:pt x="19821" y="4320"/>
                    <a:pt x="19821" y="3944"/>
                    <a:pt x="19821" y="3944"/>
                  </a:cubicBezTo>
                  <a:cubicBezTo>
                    <a:pt x="19821" y="3944"/>
                    <a:pt x="19821" y="3944"/>
                    <a:pt x="19821" y="3757"/>
                  </a:cubicBezTo>
                  <a:cubicBezTo>
                    <a:pt x="19821" y="3757"/>
                    <a:pt x="19821" y="3944"/>
                    <a:pt x="19567" y="3944"/>
                  </a:cubicBezTo>
                  <a:cubicBezTo>
                    <a:pt x="19313" y="3944"/>
                    <a:pt x="19059" y="3757"/>
                    <a:pt x="19059" y="3569"/>
                  </a:cubicBezTo>
                  <a:cubicBezTo>
                    <a:pt x="18805" y="3569"/>
                    <a:pt x="18805" y="3569"/>
                    <a:pt x="18805" y="3569"/>
                  </a:cubicBezTo>
                  <a:cubicBezTo>
                    <a:pt x="18805" y="3381"/>
                    <a:pt x="19059" y="3381"/>
                    <a:pt x="19059" y="3381"/>
                  </a:cubicBezTo>
                  <a:cubicBezTo>
                    <a:pt x="19059" y="3193"/>
                    <a:pt x="18805" y="3005"/>
                    <a:pt x="18551" y="3005"/>
                  </a:cubicBezTo>
                  <a:cubicBezTo>
                    <a:pt x="19059" y="2817"/>
                    <a:pt x="18551" y="2630"/>
                    <a:pt x="18551" y="2630"/>
                  </a:cubicBezTo>
                  <a:cubicBezTo>
                    <a:pt x="18296" y="2630"/>
                    <a:pt x="17788" y="2630"/>
                    <a:pt x="18042" y="2817"/>
                  </a:cubicBezTo>
                  <a:cubicBezTo>
                    <a:pt x="17788" y="2817"/>
                    <a:pt x="18042" y="2630"/>
                    <a:pt x="17788" y="2630"/>
                  </a:cubicBezTo>
                  <a:cubicBezTo>
                    <a:pt x="17788" y="2630"/>
                    <a:pt x="17788" y="2630"/>
                    <a:pt x="17788" y="2630"/>
                  </a:cubicBezTo>
                  <a:cubicBezTo>
                    <a:pt x="17788" y="2630"/>
                    <a:pt x="17788" y="2630"/>
                    <a:pt x="17534" y="2630"/>
                  </a:cubicBezTo>
                  <a:cubicBezTo>
                    <a:pt x="17534" y="2630"/>
                    <a:pt x="17788" y="2630"/>
                    <a:pt x="17788" y="2630"/>
                  </a:cubicBezTo>
                  <a:cubicBezTo>
                    <a:pt x="17534" y="2442"/>
                    <a:pt x="17534" y="2254"/>
                    <a:pt x="17280" y="2254"/>
                  </a:cubicBezTo>
                  <a:cubicBezTo>
                    <a:pt x="17280" y="2254"/>
                    <a:pt x="17280" y="2254"/>
                    <a:pt x="17280" y="2254"/>
                  </a:cubicBezTo>
                  <a:cubicBezTo>
                    <a:pt x="17026" y="2254"/>
                    <a:pt x="17026" y="2066"/>
                    <a:pt x="17026" y="2066"/>
                  </a:cubicBezTo>
                  <a:cubicBezTo>
                    <a:pt x="17026" y="2066"/>
                    <a:pt x="17026" y="2066"/>
                    <a:pt x="17026" y="2066"/>
                  </a:cubicBezTo>
                  <a:cubicBezTo>
                    <a:pt x="17026" y="1878"/>
                    <a:pt x="17026" y="1878"/>
                    <a:pt x="17026" y="1878"/>
                  </a:cubicBezTo>
                  <a:cubicBezTo>
                    <a:pt x="17026" y="1878"/>
                    <a:pt x="17026" y="1878"/>
                    <a:pt x="17026" y="1878"/>
                  </a:cubicBezTo>
                  <a:cubicBezTo>
                    <a:pt x="16772" y="1690"/>
                    <a:pt x="16518" y="2254"/>
                    <a:pt x="16264" y="1878"/>
                  </a:cubicBezTo>
                  <a:cubicBezTo>
                    <a:pt x="16264" y="2066"/>
                    <a:pt x="16264" y="2066"/>
                    <a:pt x="16264" y="1878"/>
                  </a:cubicBezTo>
                  <a:cubicBezTo>
                    <a:pt x="16264" y="1878"/>
                    <a:pt x="16264" y="1878"/>
                    <a:pt x="16009" y="2066"/>
                  </a:cubicBezTo>
                  <a:cubicBezTo>
                    <a:pt x="16264" y="1878"/>
                    <a:pt x="16264" y="1878"/>
                    <a:pt x="16264" y="1878"/>
                  </a:cubicBezTo>
                  <a:cubicBezTo>
                    <a:pt x="16009" y="1878"/>
                    <a:pt x="16009" y="2066"/>
                    <a:pt x="15755" y="2066"/>
                  </a:cubicBezTo>
                  <a:cubicBezTo>
                    <a:pt x="15755" y="2066"/>
                    <a:pt x="15755" y="2066"/>
                    <a:pt x="15755" y="2066"/>
                  </a:cubicBezTo>
                  <a:cubicBezTo>
                    <a:pt x="15755" y="2066"/>
                    <a:pt x="15247" y="2254"/>
                    <a:pt x="15501" y="2254"/>
                  </a:cubicBezTo>
                  <a:cubicBezTo>
                    <a:pt x="15247" y="2442"/>
                    <a:pt x="15501" y="2066"/>
                    <a:pt x="15501" y="2066"/>
                  </a:cubicBezTo>
                  <a:cubicBezTo>
                    <a:pt x="15501" y="2066"/>
                    <a:pt x="15501" y="2066"/>
                    <a:pt x="15501" y="2066"/>
                  </a:cubicBezTo>
                  <a:cubicBezTo>
                    <a:pt x="15501" y="1878"/>
                    <a:pt x="15755" y="1878"/>
                    <a:pt x="15755" y="2066"/>
                  </a:cubicBezTo>
                  <a:cubicBezTo>
                    <a:pt x="15755" y="1878"/>
                    <a:pt x="15755" y="1878"/>
                    <a:pt x="16009" y="1878"/>
                  </a:cubicBezTo>
                  <a:cubicBezTo>
                    <a:pt x="16009" y="1878"/>
                    <a:pt x="16009" y="1878"/>
                    <a:pt x="16009" y="1878"/>
                  </a:cubicBezTo>
                  <a:cubicBezTo>
                    <a:pt x="15755" y="1878"/>
                    <a:pt x="16009" y="1878"/>
                    <a:pt x="16009" y="1878"/>
                  </a:cubicBezTo>
                  <a:cubicBezTo>
                    <a:pt x="16009" y="1878"/>
                    <a:pt x="16009" y="1878"/>
                    <a:pt x="16264" y="1878"/>
                  </a:cubicBezTo>
                  <a:cubicBezTo>
                    <a:pt x="16264" y="1878"/>
                    <a:pt x="16772" y="1878"/>
                    <a:pt x="16518" y="1690"/>
                  </a:cubicBezTo>
                  <a:cubicBezTo>
                    <a:pt x="16518" y="1690"/>
                    <a:pt x="15755" y="1878"/>
                    <a:pt x="15755" y="1690"/>
                  </a:cubicBezTo>
                  <a:cubicBezTo>
                    <a:pt x="15501" y="1690"/>
                    <a:pt x="15501" y="2066"/>
                    <a:pt x="15247" y="2254"/>
                  </a:cubicBezTo>
                  <a:cubicBezTo>
                    <a:pt x="14993" y="2254"/>
                    <a:pt x="14993" y="2442"/>
                    <a:pt x="14739" y="2630"/>
                  </a:cubicBezTo>
                  <a:cubicBezTo>
                    <a:pt x="14739" y="2630"/>
                    <a:pt x="14739" y="2630"/>
                    <a:pt x="14739" y="2630"/>
                  </a:cubicBezTo>
                  <a:cubicBezTo>
                    <a:pt x="14739" y="2630"/>
                    <a:pt x="14739" y="2630"/>
                    <a:pt x="14739" y="2817"/>
                  </a:cubicBezTo>
                  <a:cubicBezTo>
                    <a:pt x="14739" y="2817"/>
                    <a:pt x="14739" y="2630"/>
                    <a:pt x="14739" y="2442"/>
                  </a:cubicBezTo>
                  <a:cubicBezTo>
                    <a:pt x="14485" y="2630"/>
                    <a:pt x="13976" y="2442"/>
                    <a:pt x="13722" y="2630"/>
                  </a:cubicBezTo>
                  <a:cubicBezTo>
                    <a:pt x="13722" y="2630"/>
                    <a:pt x="13722" y="3005"/>
                    <a:pt x="13468" y="3005"/>
                  </a:cubicBezTo>
                  <a:cubicBezTo>
                    <a:pt x="13468" y="3005"/>
                    <a:pt x="13214" y="3193"/>
                    <a:pt x="13214" y="3381"/>
                  </a:cubicBezTo>
                  <a:cubicBezTo>
                    <a:pt x="13214" y="3381"/>
                    <a:pt x="12960" y="3193"/>
                    <a:pt x="12960" y="3193"/>
                  </a:cubicBezTo>
                  <a:cubicBezTo>
                    <a:pt x="12960" y="3193"/>
                    <a:pt x="12960" y="3193"/>
                    <a:pt x="12706" y="3193"/>
                  </a:cubicBezTo>
                  <a:cubicBezTo>
                    <a:pt x="12706" y="3193"/>
                    <a:pt x="12706" y="3193"/>
                    <a:pt x="12706" y="3193"/>
                  </a:cubicBezTo>
                  <a:cubicBezTo>
                    <a:pt x="12706" y="3005"/>
                    <a:pt x="12452" y="3005"/>
                    <a:pt x="12198" y="3193"/>
                  </a:cubicBezTo>
                  <a:cubicBezTo>
                    <a:pt x="12198" y="3193"/>
                    <a:pt x="11944" y="3193"/>
                    <a:pt x="11944" y="3193"/>
                  </a:cubicBezTo>
                  <a:cubicBezTo>
                    <a:pt x="11944" y="3193"/>
                    <a:pt x="11944" y="3193"/>
                    <a:pt x="11944" y="3193"/>
                  </a:cubicBezTo>
                  <a:cubicBezTo>
                    <a:pt x="11689" y="3005"/>
                    <a:pt x="11689" y="3005"/>
                    <a:pt x="11689" y="3005"/>
                  </a:cubicBezTo>
                  <a:cubicBezTo>
                    <a:pt x="11689" y="2817"/>
                    <a:pt x="11689" y="2817"/>
                    <a:pt x="11944" y="2817"/>
                  </a:cubicBezTo>
                  <a:cubicBezTo>
                    <a:pt x="12452" y="2630"/>
                    <a:pt x="12452" y="2442"/>
                    <a:pt x="12452" y="2066"/>
                  </a:cubicBezTo>
                  <a:cubicBezTo>
                    <a:pt x="12452" y="2066"/>
                    <a:pt x="12452" y="2066"/>
                    <a:pt x="12452" y="1878"/>
                  </a:cubicBezTo>
                  <a:cubicBezTo>
                    <a:pt x="12452" y="1878"/>
                    <a:pt x="12198" y="2066"/>
                    <a:pt x="12198" y="2066"/>
                  </a:cubicBezTo>
                  <a:cubicBezTo>
                    <a:pt x="12198" y="2066"/>
                    <a:pt x="12198" y="2066"/>
                    <a:pt x="12198" y="1878"/>
                  </a:cubicBezTo>
                  <a:cubicBezTo>
                    <a:pt x="11944" y="1878"/>
                    <a:pt x="11944" y="2066"/>
                    <a:pt x="11689" y="2254"/>
                  </a:cubicBezTo>
                  <a:cubicBezTo>
                    <a:pt x="11435" y="2254"/>
                    <a:pt x="11181" y="2066"/>
                    <a:pt x="10927" y="1878"/>
                  </a:cubicBezTo>
                  <a:cubicBezTo>
                    <a:pt x="10673" y="1878"/>
                    <a:pt x="10673" y="1690"/>
                    <a:pt x="10419" y="1878"/>
                  </a:cubicBezTo>
                  <a:cubicBezTo>
                    <a:pt x="10419" y="1878"/>
                    <a:pt x="10419" y="1878"/>
                    <a:pt x="10419" y="1878"/>
                  </a:cubicBezTo>
                  <a:cubicBezTo>
                    <a:pt x="10165" y="2066"/>
                    <a:pt x="10165" y="2066"/>
                    <a:pt x="10165" y="2066"/>
                  </a:cubicBezTo>
                  <a:cubicBezTo>
                    <a:pt x="10165" y="2066"/>
                    <a:pt x="10165" y="2066"/>
                    <a:pt x="10165" y="2066"/>
                  </a:cubicBezTo>
                  <a:cubicBezTo>
                    <a:pt x="10419" y="1878"/>
                    <a:pt x="10165" y="1878"/>
                    <a:pt x="10419" y="1690"/>
                  </a:cubicBezTo>
                  <a:cubicBezTo>
                    <a:pt x="10165" y="1503"/>
                    <a:pt x="9656" y="1878"/>
                    <a:pt x="9402" y="1690"/>
                  </a:cubicBezTo>
                  <a:cubicBezTo>
                    <a:pt x="9911" y="1690"/>
                    <a:pt x="9911" y="1315"/>
                    <a:pt x="9911" y="1127"/>
                  </a:cubicBezTo>
                  <a:cubicBezTo>
                    <a:pt x="9911" y="1127"/>
                    <a:pt x="9656" y="1127"/>
                    <a:pt x="9656" y="1127"/>
                  </a:cubicBezTo>
                  <a:cubicBezTo>
                    <a:pt x="9656" y="939"/>
                    <a:pt x="9911" y="939"/>
                    <a:pt x="9911" y="939"/>
                  </a:cubicBezTo>
                  <a:cubicBezTo>
                    <a:pt x="9656" y="939"/>
                    <a:pt x="9911" y="751"/>
                    <a:pt x="9656" y="751"/>
                  </a:cubicBezTo>
                  <a:cubicBezTo>
                    <a:pt x="9656" y="939"/>
                    <a:pt x="9402" y="751"/>
                    <a:pt x="9148" y="751"/>
                  </a:cubicBezTo>
                  <a:cubicBezTo>
                    <a:pt x="9148" y="751"/>
                    <a:pt x="8894" y="751"/>
                    <a:pt x="8894" y="563"/>
                  </a:cubicBezTo>
                  <a:cubicBezTo>
                    <a:pt x="8640" y="563"/>
                    <a:pt x="8386" y="751"/>
                    <a:pt x="8386" y="751"/>
                  </a:cubicBezTo>
                  <a:cubicBezTo>
                    <a:pt x="8132" y="751"/>
                    <a:pt x="8132" y="751"/>
                    <a:pt x="8132" y="751"/>
                  </a:cubicBezTo>
                  <a:cubicBezTo>
                    <a:pt x="7878" y="751"/>
                    <a:pt x="7878" y="563"/>
                    <a:pt x="7878" y="563"/>
                  </a:cubicBezTo>
                  <a:cubicBezTo>
                    <a:pt x="7878" y="563"/>
                    <a:pt x="7624" y="563"/>
                    <a:pt x="7624" y="563"/>
                  </a:cubicBezTo>
                  <a:cubicBezTo>
                    <a:pt x="7369" y="376"/>
                    <a:pt x="6607" y="188"/>
                    <a:pt x="6607" y="563"/>
                  </a:cubicBezTo>
                  <a:cubicBezTo>
                    <a:pt x="6607" y="751"/>
                    <a:pt x="6861" y="939"/>
                    <a:pt x="6861" y="939"/>
                  </a:cubicBezTo>
                  <a:cubicBezTo>
                    <a:pt x="6861" y="1127"/>
                    <a:pt x="7369" y="1127"/>
                    <a:pt x="7115" y="1315"/>
                  </a:cubicBezTo>
                  <a:cubicBezTo>
                    <a:pt x="7115" y="1315"/>
                    <a:pt x="7115" y="1315"/>
                    <a:pt x="7115" y="1315"/>
                  </a:cubicBezTo>
                  <a:cubicBezTo>
                    <a:pt x="7115" y="1315"/>
                    <a:pt x="7369" y="1503"/>
                    <a:pt x="7369" y="1503"/>
                  </a:cubicBezTo>
                  <a:cubicBezTo>
                    <a:pt x="7624" y="1690"/>
                    <a:pt x="7624" y="1690"/>
                    <a:pt x="7369" y="1878"/>
                  </a:cubicBezTo>
                  <a:cubicBezTo>
                    <a:pt x="7115" y="1878"/>
                    <a:pt x="6607" y="1878"/>
                    <a:pt x="6607" y="2066"/>
                  </a:cubicBezTo>
                  <a:cubicBezTo>
                    <a:pt x="6607" y="2066"/>
                    <a:pt x="6607" y="2066"/>
                    <a:pt x="6861" y="2066"/>
                  </a:cubicBezTo>
                  <a:cubicBezTo>
                    <a:pt x="6607" y="2066"/>
                    <a:pt x="6353" y="2254"/>
                    <a:pt x="6607" y="2254"/>
                  </a:cubicBezTo>
                  <a:cubicBezTo>
                    <a:pt x="6861" y="2254"/>
                    <a:pt x="7115" y="2254"/>
                    <a:pt x="7115" y="2254"/>
                  </a:cubicBezTo>
                  <a:cubicBezTo>
                    <a:pt x="7115" y="2254"/>
                    <a:pt x="7115" y="2254"/>
                    <a:pt x="7115" y="2254"/>
                  </a:cubicBezTo>
                  <a:cubicBezTo>
                    <a:pt x="7369" y="2254"/>
                    <a:pt x="7369" y="2254"/>
                    <a:pt x="7369" y="2066"/>
                  </a:cubicBezTo>
                  <a:cubicBezTo>
                    <a:pt x="7369" y="2254"/>
                    <a:pt x="7115" y="2254"/>
                    <a:pt x="7115" y="2254"/>
                  </a:cubicBezTo>
                  <a:cubicBezTo>
                    <a:pt x="7115" y="2442"/>
                    <a:pt x="7115" y="2442"/>
                    <a:pt x="7115" y="2442"/>
                  </a:cubicBezTo>
                  <a:cubicBezTo>
                    <a:pt x="7115" y="2442"/>
                    <a:pt x="7115" y="2630"/>
                    <a:pt x="7115" y="2630"/>
                  </a:cubicBezTo>
                  <a:cubicBezTo>
                    <a:pt x="7115" y="2817"/>
                    <a:pt x="7115" y="2630"/>
                    <a:pt x="7369" y="2630"/>
                  </a:cubicBezTo>
                  <a:cubicBezTo>
                    <a:pt x="7369" y="2630"/>
                    <a:pt x="7369" y="2630"/>
                    <a:pt x="7369" y="2630"/>
                  </a:cubicBezTo>
                  <a:cubicBezTo>
                    <a:pt x="7624" y="2817"/>
                    <a:pt x="7624" y="2817"/>
                    <a:pt x="7624" y="2817"/>
                  </a:cubicBezTo>
                  <a:cubicBezTo>
                    <a:pt x="7624" y="3193"/>
                    <a:pt x="7369" y="2817"/>
                    <a:pt x="7115" y="3005"/>
                  </a:cubicBezTo>
                  <a:cubicBezTo>
                    <a:pt x="7115" y="3005"/>
                    <a:pt x="7369" y="3193"/>
                    <a:pt x="7369" y="3381"/>
                  </a:cubicBezTo>
                  <a:cubicBezTo>
                    <a:pt x="7369" y="3381"/>
                    <a:pt x="7369" y="3381"/>
                    <a:pt x="7624" y="3381"/>
                  </a:cubicBezTo>
                  <a:cubicBezTo>
                    <a:pt x="7878" y="3381"/>
                    <a:pt x="8132" y="3381"/>
                    <a:pt x="8386" y="3569"/>
                  </a:cubicBezTo>
                  <a:cubicBezTo>
                    <a:pt x="8386" y="3569"/>
                    <a:pt x="8386" y="3757"/>
                    <a:pt x="8640" y="3757"/>
                  </a:cubicBezTo>
                  <a:cubicBezTo>
                    <a:pt x="8640" y="3944"/>
                    <a:pt x="8640" y="3944"/>
                    <a:pt x="8640" y="3944"/>
                  </a:cubicBezTo>
                  <a:cubicBezTo>
                    <a:pt x="8640" y="3944"/>
                    <a:pt x="8640" y="3944"/>
                    <a:pt x="8640" y="4132"/>
                  </a:cubicBezTo>
                  <a:cubicBezTo>
                    <a:pt x="8894" y="4132"/>
                    <a:pt x="8894" y="4320"/>
                    <a:pt x="9148" y="4320"/>
                  </a:cubicBezTo>
                  <a:cubicBezTo>
                    <a:pt x="9148" y="4320"/>
                    <a:pt x="9402" y="4320"/>
                    <a:pt x="9402" y="4508"/>
                  </a:cubicBezTo>
                  <a:cubicBezTo>
                    <a:pt x="8894" y="4508"/>
                    <a:pt x="8640" y="3944"/>
                    <a:pt x="8386" y="3757"/>
                  </a:cubicBezTo>
                  <a:cubicBezTo>
                    <a:pt x="8132" y="3569"/>
                    <a:pt x="8132" y="3569"/>
                    <a:pt x="7878" y="3569"/>
                  </a:cubicBezTo>
                  <a:cubicBezTo>
                    <a:pt x="7624" y="3569"/>
                    <a:pt x="7369" y="3569"/>
                    <a:pt x="7115" y="3569"/>
                  </a:cubicBezTo>
                  <a:cubicBezTo>
                    <a:pt x="7115" y="3569"/>
                    <a:pt x="7115" y="3569"/>
                    <a:pt x="6861" y="3569"/>
                  </a:cubicBezTo>
                  <a:cubicBezTo>
                    <a:pt x="6861" y="3381"/>
                    <a:pt x="6607" y="3381"/>
                    <a:pt x="6607" y="3381"/>
                  </a:cubicBezTo>
                  <a:cubicBezTo>
                    <a:pt x="6353" y="3569"/>
                    <a:pt x="6353" y="3944"/>
                    <a:pt x="6353" y="3944"/>
                  </a:cubicBezTo>
                  <a:cubicBezTo>
                    <a:pt x="6353" y="4132"/>
                    <a:pt x="6607" y="4320"/>
                    <a:pt x="6353" y="4508"/>
                  </a:cubicBezTo>
                  <a:cubicBezTo>
                    <a:pt x="6353" y="4508"/>
                    <a:pt x="6353" y="4508"/>
                    <a:pt x="6353" y="4696"/>
                  </a:cubicBezTo>
                  <a:cubicBezTo>
                    <a:pt x="6353" y="4696"/>
                    <a:pt x="6353" y="4883"/>
                    <a:pt x="6353" y="4883"/>
                  </a:cubicBezTo>
                  <a:cubicBezTo>
                    <a:pt x="6353" y="4883"/>
                    <a:pt x="6353" y="4696"/>
                    <a:pt x="6353" y="4508"/>
                  </a:cubicBezTo>
                  <a:cubicBezTo>
                    <a:pt x="6353" y="4508"/>
                    <a:pt x="6353" y="4508"/>
                    <a:pt x="6353" y="4508"/>
                  </a:cubicBezTo>
                  <a:cubicBezTo>
                    <a:pt x="6353" y="4320"/>
                    <a:pt x="6099" y="4320"/>
                    <a:pt x="6099" y="4320"/>
                  </a:cubicBezTo>
                  <a:cubicBezTo>
                    <a:pt x="6099" y="4320"/>
                    <a:pt x="6099" y="4132"/>
                    <a:pt x="5845" y="4132"/>
                  </a:cubicBezTo>
                  <a:cubicBezTo>
                    <a:pt x="5591" y="4320"/>
                    <a:pt x="5591" y="4320"/>
                    <a:pt x="5591" y="4508"/>
                  </a:cubicBezTo>
                  <a:cubicBezTo>
                    <a:pt x="6099" y="4508"/>
                    <a:pt x="5845" y="4696"/>
                    <a:pt x="5845" y="4883"/>
                  </a:cubicBezTo>
                  <a:cubicBezTo>
                    <a:pt x="5591" y="4883"/>
                    <a:pt x="5591" y="4696"/>
                    <a:pt x="5336" y="4696"/>
                  </a:cubicBezTo>
                  <a:cubicBezTo>
                    <a:pt x="5082" y="4508"/>
                    <a:pt x="5591" y="4696"/>
                    <a:pt x="5591" y="4320"/>
                  </a:cubicBezTo>
                  <a:cubicBezTo>
                    <a:pt x="5591" y="4320"/>
                    <a:pt x="5336" y="4320"/>
                    <a:pt x="5336" y="4320"/>
                  </a:cubicBezTo>
                  <a:cubicBezTo>
                    <a:pt x="5336" y="4132"/>
                    <a:pt x="5336" y="4132"/>
                    <a:pt x="5082" y="3944"/>
                  </a:cubicBezTo>
                  <a:cubicBezTo>
                    <a:pt x="5082" y="3944"/>
                    <a:pt x="5336" y="3944"/>
                    <a:pt x="5082" y="3944"/>
                  </a:cubicBezTo>
                  <a:cubicBezTo>
                    <a:pt x="4828" y="3944"/>
                    <a:pt x="4574" y="3944"/>
                    <a:pt x="4574" y="3944"/>
                  </a:cubicBezTo>
                  <a:cubicBezTo>
                    <a:pt x="4320" y="3944"/>
                    <a:pt x="4066" y="3944"/>
                    <a:pt x="4066" y="3944"/>
                  </a:cubicBezTo>
                  <a:cubicBezTo>
                    <a:pt x="4066" y="3944"/>
                    <a:pt x="3812" y="3944"/>
                    <a:pt x="3812" y="3944"/>
                  </a:cubicBezTo>
                  <a:cubicBezTo>
                    <a:pt x="3558" y="3944"/>
                    <a:pt x="3049" y="4132"/>
                    <a:pt x="3049" y="4320"/>
                  </a:cubicBezTo>
                  <a:cubicBezTo>
                    <a:pt x="3049" y="4320"/>
                    <a:pt x="3049" y="4320"/>
                    <a:pt x="3049" y="4508"/>
                  </a:cubicBezTo>
                  <a:cubicBezTo>
                    <a:pt x="3049" y="4508"/>
                    <a:pt x="3049" y="4508"/>
                    <a:pt x="2795" y="4508"/>
                  </a:cubicBezTo>
                  <a:cubicBezTo>
                    <a:pt x="2795" y="4508"/>
                    <a:pt x="2795" y="4696"/>
                    <a:pt x="2795" y="4696"/>
                  </a:cubicBezTo>
                  <a:cubicBezTo>
                    <a:pt x="2795" y="4696"/>
                    <a:pt x="2795" y="4883"/>
                    <a:pt x="2795" y="5071"/>
                  </a:cubicBezTo>
                  <a:cubicBezTo>
                    <a:pt x="3049" y="5071"/>
                    <a:pt x="3558" y="4883"/>
                    <a:pt x="3558" y="5071"/>
                  </a:cubicBezTo>
                  <a:cubicBezTo>
                    <a:pt x="3049" y="4883"/>
                    <a:pt x="3304" y="6010"/>
                    <a:pt x="3049" y="6198"/>
                  </a:cubicBezTo>
                  <a:cubicBezTo>
                    <a:pt x="3049" y="6386"/>
                    <a:pt x="3049" y="6574"/>
                    <a:pt x="2795" y="6574"/>
                  </a:cubicBezTo>
                  <a:cubicBezTo>
                    <a:pt x="2795" y="6762"/>
                    <a:pt x="3049" y="6950"/>
                    <a:pt x="2795" y="7137"/>
                  </a:cubicBezTo>
                  <a:cubicBezTo>
                    <a:pt x="2795" y="7137"/>
                    <a:pt x="2287" y="6950"/>
                    <a:pt x="2287" y="6950"/>
                  </a:cubicBezTo>
                  <a:cubicBezTo>
                    <a:pt x="2033" y="7137"/>
                    <a:pt x="2033" y="7137"/>
                    <a:pt x="2287" y="7325"/>
                  </a:cubicBezTo>
                  <a:cubicBezTo>
                    <a:pt x="2033" y="7325"/>
                    <a:pt x="2033" y="7325"/>
                    <a:pt x="2033" y="7325"/>
                  </a:cubicBezTo>
                  <a:cubicBezTo>
                    <a:pt x="2033" y="7513"/>
                    <a:pt x="2033" y="7513"/>
                    <a:pt x="2287" y="7513"/>
                  </a:cubicBezTo>
                  <a:cubicBezTo>
                    <a:pt x="2287" y="7701"/>
                    <a:pt x="2541" y="7701"/>
                    <a:pt x="2795" y="7513"/>
                  </a:cubicBezTo>
                  <a:cubicBezTo>
                    <a:pt x="2795" y="7701"/>
                    <a:pt x="3049" y="8077"/>
                    <a:pt x="2795" y="8264"/>
                  </a:cubicBezTo>
                  <a:cubicBezTo>
                    <a:pt x="2795" y="8264"/>
                    <a:pt x="2541" y="8452"/>
                    <a:pt x="2287" y="8452"/>
                  </a:cubicBezTo>
                  <a:cubicBezTo>
                    <a:pt x="2287" y="8640"/>
                    <a:pt x="2033" y="8640"/>
                    <a:pt x="2033" y="8640"/>
                  </a:cubicBezTo>
                  <a:cubicBezTo>
                    <a:pt x="2033" y="8828"/>
                    <a:pt x="2541" y="8828"/>
                    <a:pt x="2287" y="9016"/>
                  </a:cubicBezTo>
                  <a:cubicBezTo>
                    <a:pt x="2287" y="9203"/>
                    <a:pt x="1525" y="9391"/>
                    <a:pt x="1271" y="9203"/>
                  </a:cubicBezTo>
                  <a:cubicBezTo>
                    <a:pt x="1271" y="9391"/>
                    <a:pt x="1271" y="9391"/>
                    <a:pt x="1271" y="9391"/>
                  </a:cubicBezTo>
                  <a:cubicBezTo>
                    <a:pt x="1271" y="9203"/>
                    <a:pt x="762" y="9203"/>
                    <a:pt x="762" y="9203"/>
                  </a:cubicBezTo>
                  <a:cubicBezTo>
                    <a:pt x="762" y="9203"/>
                    <a:pt x="762" y="9203"/>
                    <a:pt x="762" y="9203"/>
                  </a:cubicBezTo>
                  <a:cubicBezTo>
                    <a:pt x="762" y="9203"/>
                    <a:pt x="254" y="9203"/>
                    <a:pt x="254" y="9391"/>
                  </a:cubicBezTo>
                  <a:cubicBezTo>
                    <a:pt x="254" y="9391"/>
                    <a:pt x="254" y="9579"/>
                    <a:pt x="254" y="9579"/>
                  </a:cubicBezTo>
                  <a:cubicBezTo>
                    <a:pt x="254" y="9579"/>
                    <a:pt x="508" y="9579"/>
                    <a:pt x="508" y="9579"/>
                  </a:cubicBezTo>
                  <a:cubicBezTo>
                    <a:pt x="508" y="9579"/>
                    <a:pt x="508" y="9579"/>
                    <a:pt x="508" y="9579"/>
                  </a:cubicBezTo>
                  <a:cubicBezTo>
                    <a:pt x="508" y="9767"/>
                    <a:pt x="508" y="9767"/>
                    <a:pt x="508" y="9767"/>
                  </a:cubicBezTo>
                  <a:cubicBezTo>
                    <a:pt x="508" y="9767"/>
                    <a:pt x="762" y="9767"/>
                    <a:pt x="762" y="9767"/>
                  </a:cubicBezTo>
                  <a:cubicBezTo>
                    <a:pt x="762" y="9955"/>
                    <a:pt x="508" y="9955"/>
                    <a:pt x="762" y="9955"/>
                  </a:cubicBezTo>
                  <a:cubicBezTo>
                    <a:pt x="762" y="10143"/>
                    <a:pt x="762" y="10143"/>
                    <a:pt x="1016" y="10330"/>
                  </a:cubicBezTo>
                  <a:cubicBezTo>
                    <a:pt x="1016" y="10518"/>
                    <a:pt x="1016" y="10518"/>
                    <a:pt x="1016" y="10706"/>
                  </a:cubicBezTo>
                  <a:cubicBezTo>
                    <a:pt x="762" y="10894"/>
                    <a:pt x="508" y="10894"/>
                    <a:pt x="508" y="11082"/>
                  </a:cubicBezTo>
                  <a:cubicBezTo>
                    <a:pt x="508" y="11270"/>
                    <a:pt x="762" y="11082"/>
                    <a:pt x="762" y="11082"/>
                  </a:cubicBezTo>
                  <a:cubicBezTo>
                    <a:pt x="762" y="11082"/>
                    <a:pt x="762" y="11082"/>
                    <a:pt x="762" y="11082"/>
                  </a:cubicBezTo>
                  <a:cubicBezTo>
                    <a:pt x="762" y="11270"/>
                    <a:pt x="762" y="11270"/>
                    <a:pt x="762" y="11270"/>
                  </a:cubicBezTo>
                  <a:cubicBezTo>
                    <a:pt x="762" y="11270"/>
                    <a:pt x="508" y="11270"/>
                    <a:pt x="508" y="11457"/>
                  </a:cubicBezTo>
                  <a:cubicBezTo>
                    <a:pt x="508" y="11457"/>
                    <a:pt x="254" y="11457"/>
                    <a:pt x="254" y="11457"/>
                  </a:cubicBezTo>
                  <a:cubicBezTo>
                    <a:pt x="254" y="11645"/>
                    <a:pt x="254" y="11457"/>
                    <a:pt x="0" y="11457"/>
                  </a:cubicBezTo>
                  <a:cubicBezTo>
                    <a:pt x="0" y="11457"/>
                    <a:pt x="254" y="11645"/>
                    <a:pt x="254" y="11645"/>
                  </a:cubicBezTo>
                  <a:cubicBezTo>
                    <a:pt x="254" y="11645"/>
                    <a:pt x="254" y="11645"/>
                    <a:pt x="508" y="11645"/>
                  </a:cubicBezTo>
                  <a:cubicBezTo>
                    <a:pt x="508" y="11833"/>
                    <a:pt x="508" y="11833"/>
                    <a:pt x="508" y="11833"/>
                  </a:cubicBezTo>
                  <a:cubicBezTo>
                    <a:pt x="508" y="11833"/>
                    <a:pt x="508" y="12021"/>
                    <a:pt x="508" y="12021"/>
                  </a:cubicBezTo>
                  <a:cubicBezTo>
                    <a:pt x="508" y="12021"/>
                    <a:pt x="508" y="12209"/>
                    <a:pt x="254" y="12209"/>
                  </a:cubicBezTo>
                  <a:cubicBezTo>
                    <a:pt x="508" y="12209"/>
                    <a:pt x="508" y="12397"/>
                    <a:pt x="508" y="12397"/>
                  </a:cubicBezTo>
                  <a:cubicBezTo>
                    <a:pt x="508" y="12397"/>
                    <a:pt x="508" y="12397"/>
                    <a:pt x="508" y="12397"/>
                  </a:cubicBezTo>
                  <a:cubicBezTo>
                    <a:pt x="508" y="12397"/>
                    <a:pt x="508" y="12397"/>
                    <a:pt x="508" y="12397"/>
                  </a:cubicBezTo>
                  <a:cubicBezTo>
                    <a:pt x="762" y="12584"/>
                    <a:pt x="762" y="12772"/>
                    <a:pt x="1016" y="12772"/>
                  </a:cubicBezTo>
                  <a:cubicBezTo>
                    <a:pt x="1016" y="12772"/>
                    <a:pt x="762" y="12960"/>
                    <a:pt x="762" y="12960"/>
                  </a:cubicBezTo>
                  <a:cubicBezTo>
                    <a:pt x="762" y="13148"/>
                    <a:pt x="1016" y="12960"/>
                    <a:pt x="1271" y="12960"/>
                  </a:cubicBezTo>
                  <a:cubicBezTo>
                    <a:pt x="1271" y="13148"/>
                    <a:pt x="1271" y="13148"/>
                    <a:pt x="1271" y="13148"/>
                  </a:cubicBezTo>
                  <a:cubicBezTo>
                    <a:pt x="1271" y="13148"/>
                    <a:pt x="1271" y="13523"/>
                    <a:pt x="1271" y="13523"/>
                  </a:cubicBezTo>
                  <a:cubicBezTo>
                    <a:pt x="1271" y="13523"/>
                    <a:pt x="1271" y="13523"/>
                    <a:pt x="1016" y="13523"/>
                  </a:cubicBezTo>
                  <a:cubicBezTo>
                    <a:pt x="1016" y="13523"/>
                    <a:pt x="1016" y="13711"/>
                    <a:pt x="1016" y="13711"/>
                  </a:cubicBezTo>
                  <a:cubicBezTo>
                    <a:pt x="762" y="13711"/>
                    <a:pt x="762" y="13711"/>
                    <a:pt x="762" y="13899"/>
                  </a:cubicBezTo>
                  <a:cubicBezTo>
                    <a:pt x="762" y="13899"/>
                    <a:pt x="762" y="14087"/>
                    <a:pt x="762" y="14087"/>
                  </a:cubicBezTo>
                  <a:cubicBezTo>
                    <a:pt x="762" y="14275"/>
                    <a:pt x="762" y="14463"/>
                    <a:pt x="762" y="14463"/>
                  </a:cubicBezTo>
                  <a:cubicBezTo>
                    <a:pt x="762" y="14463"/>
                    <a:pt x="762" y="14463"/>
                    <a:pt x="762" y="14463"/>
                  </a:cubicBezTo>
                  <a:cubicBezTo>
                    <a:pt x="1016" y="14838"/>
                    <a:pt x="1271" y="14838"/>
                    <a:pt x="1525" y="14838"/>
                  </a:cubicBezTo>
                  <a:cubicBezTo>
                    <a:pt x="1525" y="15026"/>
                    <a:pt x="1525" y="15026"/>
                    <a:pt x="1525" y="15214"/>
                  </a:cubicBezTo>
                  <a:cubicBezTo>
                    <a:pt x="1525" y="15214"/>
                    <a:pt x="1525" y="15214"/>
                    <a:pt x="1525" y="15214"/>
                  </a:cubicBezTo>
                  <a:cubicBezTo>
                    <a:pt x="1271" y="15402"/>
                    <a:pt x="1271" y="15590"/>
                    <a:pt x="1271" y="15777"/>
                  </a:cubicBezTo>
                  <a:cubicBezTo>
                    <a:pt x="1525" y="15777"/>
                    <a:pt x="1779" y="15965"/>
                    <a:pt x="1779" y="16153"/>
                  </a:cubicBezTo>
                  <a:cubicBezTo>
                    <a:pt x="1779" y="16153"/>
                    <a:pt x="1779" y="16153"/>
                    <a:pt x="1779" y="16153"/>
                  </a:cubicBezTo>
                  <a:cubicBezTo>
                    <a:pt x="1779" y="16153"/>
                    <a:pt x="1779" y="16153"/>
                    <a:pt x="1779" y="16153"/>
                  </a:cubicBezTo>
                  <a:cubicBezTo>
                    <a:pt x="2033" y="16341"/>
                    <a:pt x="2033" y="16341"/>
                    <a:pt x="2033" y="16529"/>
                  </a:cubicBezTo>
                  <a:cubicBezTo>
                    <a:pt x="2033" y="16529"/>
                    <a:pt x="2033" y="16529"/>
                    <a:pt x="2033" y="16529"/>
                  </a:cubicBezTo>
                  <a:cubicBezTo>
                    <a:pt x="2033" y="16529"/>
                    <a:pt x="2287" y="16717"/>
                    <a:pt x="2287" y="16717"/>
                  </a:cubicBezTo>
                  <a:cubicBezTo>
                    <a:pt x="2541" y="16529"/>
                    <a:pt x="2287" y="16341"/>
                    <a:pt x="2541" y="16529"/>
                  </a:cubicBezTo>
                  <a:cubicBezTo>
                    <a:pt x="2795" y="16529"/>
                    <a:pt x="2795" y="16529"/>
                    <a:pt x="2795" y="16717"/>
                  </a:cubicBezTo>
                  <a:cubicBezTo>
                    <a:pt x="2795" y="16717"/>
                    <a:pt x="3049" y="16717"/>
                    <a:pt x="3049" y="16717"/>
                  </a:cubicBezTo>
                  <a:cubicBezTo>
                    <a:pt x="2795" y="16717"/>
                    <a:pt x="3049" y="16717"/>
                    <a:pt x="3049" y="16717"/>
                  </a:cubicBezTo>
                  <a:cubicBezTo>
                    <a:pt x="3304" y="16717"/>
                    <a:pt x="3304" y="16717"/>
                    <a:pt x="3558" y="16717"/>
                  </a:cubicBezTo>
                  <a:cubicBezTo>
                    <a:pt x="3558" y="16529"/>
                    <a:pt x="3812" y="16529"/>
                    <a:pt x="3812" y="16529"/>
                  </a:cubicBezTo>
                  <a:cubicBezTo>
                    <a:pt x="4066" y="16717"/>
                    <a:pt x="3812" y="16717"/>
                    <a:pt x="3812" y="16717"/>
                  </a:cubicBezTo>
                  <a:cubicBezTo>
                    <a:pt x="4066" y="16717"/>
                    <a:pt x="4066" y="16717"/>
                    <a:pt x="4066" y="16904"/>
                  </a:cubicBezTo>
                  <a:cubicBezTo>
                    <a:pt x="4320" y="16904"/>
                    <a:pt x="4320" y="16904"/>
                    <a:pt x="4574" y="16904"/>
                  </a:cubicBezTo>
                  <a:cubicBezTo>
                    <a:pt x="4828" y="16904"/>
                    <a:pt x="5591" y="17092"/>
                    <a:pt x="5591" y="17092"/>
                  </a:cubicBezTo>
                  <a:cubicBezTo>
                    <a:pt x="5591" y="17280"/>
                    <a:pt x="5336" y="17468"/>
                    <a:pt x="5336" y="17468"/>
                  </a:cubicBezTo>
                  <a:cubicBezTo>
                    <a:pt x="5336" y="17656"/>
                    <a:pt x="5336" y="17656"/>
                    <a:pt x="5082" y="17656"/>
                  </a:cubicBezTo>
                  <a:cubicBezTo>
                    <a:pt x="5082" y="17656"/>
                    <a:pt x="5082" y="17656"/>
                    <a:pt x="5082" y="17656"/>
                  </a:cubicBezTo>
                  <a:cubicBezTo>
                    <a:pt x="5082" y="17656"/>
                    <a:pt x="5082" y="17656"/>
                    <a:pt x="5082" y="17656"/>
                  </a:cubicBezTo>
                  <a:cubicBezTo>
                    <a:pt x="4828" y="17843"/>
                    <a:pt x="4828" y="17843"/>
                    <a:pt x="4574" y="18031"/>
                  </a:cubicBezTo>
                  <a:cubicBezTo>
                    <a:pt x="4574" y="18031"/>
                    <a:pt x="4574" y="18219"/>
                    <a:pt x="4574" y="18219"/>
                  </a:cubicBezTo>
                  <a:cubicBezTo>
                    <a:pt x="4574" y="18219"/>
                    <a:pt x="4574" y="18407"/>
                    <a:pt x="4574" y="18407"/>
                  </a:cubicBezTo>
                  <a:cubicBezTo>
                    <a:pt x="4574" y="18595"/>
                    <a:pt x="4574" y="18595"/>
                    <a:pt x="4574" y="18783"/>
                  </a:cubicBezTo>
                  <a:cubicBezTo>
                    <a:pt x="4574" y="18783"/>
                    <a:pt x="4320" y="18970"/>
                    <a:pt x="4320" y="18970"/>
                  </a:cubicBezTo>
                  <a:cubicBezTo>
                    <a:pt x="4320" y="18970"/>
                    <a:pt x="4320" y="19158"/>
                    <a:pt x="4320" y="19346"/>
                  </a:cubicBezTo>
                  <a:cubicBezTo>
                    <a:pt x="4066" y="19346"/>
                    <a:pt x="4066" y="19346"/>
                    <a:pt x="4066" y="19346"/>
                  </a:cubicBezTo>
                  <a:cubicBezTo>
                    <a:pt x="4066" y="19534"/>
                    <a:pt x="4320" y="19534"/>
                    <a:pt x="4320" y="19534"/>
                  </a:cubicBezTo>
                  <a:cubicBezTo>
                    <a:pt x="4320" y="19722"/>
                    <a:pt x="4066" y="19910"/>
                    <a:pt x="4066" y="20097"/>
                  </a:cubicBezTo>
                  <a:cubicBezTo>
                    <a:pt x="4066" y="20097"/>
                    <a:pt x="4066" y="20285"/>
                    <a:pt x="4066" y="20473"/>
                  </a:cubicBezTo>
                  <a:cubicBezTo>
                    <a:pt x="4066" y="20473"/>
                    <a:pt x="4066" y="20661"/>
                    <a:pt x="4066" y="20661"/>
                  </a:cubicBezTo>
                  <a:cubicBezTo>
                    <a:pt x="4320" y="20661"/>
                    <a:pt x="4320" y="20661"/>
                    <a:pt x="4320" y="20661"/>
                  </a:cubicBezTo>
                  <a:cubicBezTo>
                    <a:pt x="4320" y="20661"/>
                    <a:pt x="4320" y="20661"/>
                    <a:pt x="4320" y="20661"/>
                  </a:cubicBezTo>
                  <a:cubicBezTo>
                    <a:pt x="4320" y="20849"/>
                    <a:pt x="4574" y="20849"/>
                    <a:pt x="4574" y="20661"/>
                  </a:cubicBezTo>
                  <a:cubicBezTo>
                    <a:pt x="4828" y="20661"/>
                    <a:pt x="4574" y="20661"/>
                    <a:pt x="4828" y="20661"/>
                  </a:cubicBezTo>
                  <a:cubicBezTo>
                    <a:pt x="4828" y="20661"/>
                    <a:pt x="4828" y="20661"/>
                    <a:pt x="4828" y="20849"/>
                  </a:cubicBezTo>
                  <a:cubicBezTo>
                    <a:pt x="5082" y="20849"/>
                    <a:pt x="5082" y="20849"/>
                    <a:pt x="5336" y="20661"/>
                  </a:cubicBezTo>
                  <a:cubicBezTo>
                    <a:pt x="5336" y="20661"/>
                    <a:pt x="5336" y="20661"/>
                    <a:pt x="5591" y="20661"/>
                  </a:cubicBezTo>
                  <a:cubicBezTo>
                    <a:pt x="5845" y="20661"/>
                    <a:pt x="5845" y="20661"/>
                    <a:pt x="5845" y="20661"/>
                  </a:cubicBezTo>
                  <a:cubicBezTo>
                    <a:pt x="5845" y="20661"/>
                    <a:pt x="6099" y="20661"/>
                    <a:pt x="6099" y="20661"/>
                  </a:cubicBezTo>
                  <a:cubicBezTo>
                    <a:pt x="6099" y="20661"/>
                    <a:pt x="6099" y="20661"/>
                    <a:pt x="6353" y="20661"/>
                  </a:cubicBezTo>
                  <a:cubicBezTo>
                    <a:pt x="6353" y="20661"/>
                    <a:pt x="6353" y="20661"/>
                    <a:pt x="6607" y="20661"/>
                  </a:cubicBezTo>
                  <a:cubicBezTo>
                    <a:pt x="6607" y="20661"/>
                    <a:pt x="6353" y="20473"/>
                    <a:pt x="6607" y="20661"/>
                  </a:cubicBezTo>
                  <a:cubicBezTo>
                    <a:pt x="6607" y="20285"/>
                    <a:pt x="6099" y="20661"/>
                    <a:pt x="6099" y="20473"/>
                  </a:cubicBezTo>
                  <a:cubicBezTo>
                    <a:pt x="6099" y="20285"/>
                    <a:pt x="6353" y="20285"/>
                    <a:pt x="6353" y="20285"/>
                  </a:cubicBezTo>
                  <a:cubicBezTo>
                    <a:pt x="6353" y="20097"/>
                    <a:pt x="6607" y="20097"/>
                    <a:pt x="6607" y="20285"/>
                  </a:cubicBezTo>
                  <a:cubicBezTo>
                    <a:pt x="6607" y="20097"/>
                    <a:pt x="6607" y="20097"/>
                    <a:pt x="6861" y="20285"/>
                  </a:cubicBezTo>
                  <a:cubicBezTo>
                    <a:pt x="6861" y="20285"/>
                    <a:pt x="6861" y="20473"/>
                    <a:pt x="6861" y="20473"/>
                  </a:cubicBezTo>
                  <a:cubicBezTo>
                    <a:pt x="6861" y="20285"/>
                    <a:pt x="7115" y="20285"/>
                    <a:pt x="7115" y="20473"/>
                  </a:cubicBezTo>
                  <a:cubicBezTo>
                    <a:pt x="7115" y="20473"/>
                    <a:pt x="7115" y="20473"/>
                    <a:pt x="7369" y="20473"/>
                  </a:cubicBezTo>
                  <a:cubicBezTo>
                    <a:pt x="7369" y="20473"/>
                    <a:pt x="7624" y="20473"/>
                    <a:pt x="7624" y="20473"/>
                  </a:cubicBezTo>
                  <a:cubicBezTo>
                    <a:pt x="8132" y="20473"/>
                    <a:pt x="8386" y="20661"/>
                    <a:pt x="8640" y="20849"/>
                  </a:cubicBezTo>
                  <a:cubicBezTo>
                    <a:pt x="8894" y="20849"/>
                    <a:pt x="8894" y="20849"/>
                    <a:pt x="9148" y="20849"/>
                  </a:cubicBezTo>
                  <a:cubicBezTo>
                    <a:pt x="9148" y="20849"/>
                    <a:pt x="9148" y="20661"/>
                    <a:pt x="9402" y="20661"/>
                  </a:cubicBezTo>
                  <a:cubicBezTo>
                    <a:pt x="9402" y="20661"/>
                    <a:pt x="9402" y="20849"/>
                    <a:pt x="9402" y="20849"/>
                  </a:cubicBezTo>
                  <a:cubicBezTo>
                    <a:pt x="9402" y="20849"/>
                    <a:pt x="9656" y="20849"/>
                    <a:pt x="9656" y="20849"/>
                  </a:cubicBezTo>
                  <a:cubicBezTo>
                    <a:pt x="9656" y="21037"/>
                    <a:pt x="9911" y="20849"/>
                    <a:pt x="9911" y="21037"/>
                  </a:cubicBezTo>
                  <a:cubicBezTo>
                    <a:pt x="9911" y="21037"/>
                    <a:pt x="9911" y="21224"/>
                    <a:pt x="9911" y="21224"/>
                  </a:cubicBezTo>
                  <a:cubicBezTo>
                    <a:pt x="10165" y="21224"/>
                    <a:pt x="10165" y="21224"/>
                    <a:pt x="10419" y="21224"/>
                  </a:cubicBezTo>
                  <a:cubicBezTo>
                    <a:pt x="10419" y="21224"/>
                    <a:pt x="10165" y="21412"/>
                    <a:pt x="10165" y="21412"/>
                  </a:cubicBezTo>
                  <a:cubicBezTo>
                    <a:pt x="10673" y="21600"/>
                    <a:pt x="10927" y="21037"/>
                    <a:pt x="10927" y="20661"/>
                  </a:cubicBezTo>
                  <a:cubicBezTo>
                    <a:pt x="10927" y="20661"/>
                    <a:pt x="10927" y="20849"/>
                    <a:pt x="10927" y="20849"/>
                  </a:cubicBezTo>
                  <a:cubicBezTo>
                    <a:pt x="11181" y="20849"/>
                    <a:pt x="10927" y="20849"/>
                    <a:pt x="11181" y="20849"/>
                  </a:cubicBezTo>
                  <a:cubicBezTo>
                    <a:pt x="11435" y="20849"/>
                    <a:pt x="11435" y="20849"/>
                    <a:pt x="11689" y="20849"/>
                  </a:cubicBezTo>
                  <a:cubicBezTo>
                    <a:pt x="11689" y="20849"/>
                    <a:pt x="11944" y="20849"/>
                    <a:pt x="11944" y="20849"/>
                  </a:cubicBezTo>
                  <a:cubicBezTo>
                    <a:pt x="11689" y="20849"/>
                    <a:pt x="11944" y="21037"/>
                    <a:pt x="12198" y="21037"/>
                  </a:cubicBezTo>
                  <a:cubicBezTo>
                    <a:pt x="12198" y="21224"/>
                    <a:pt x="12198" y="21224"/>
                    <a:pt x="12452" y="21224"/>
                  </a:cubicBezTo>
                  <a:cubicBezTo>
                    <a:pt x="12452" y="21224"/>
                    <a:pt x="12706" y="21037"/>
                    <a:pt x="12706" y="21037"/>
                  </a:cubicBezTo>
                  <a:cubicBezTo>
                    <a:pt x="12706" y="21037"/>
                    <a:pt x="12706" y="21224"/>
                    <a:pt x="12706" y="21224"/>
                  </a:cubicBezTo>
                  <a:cubicBezTo>
                    <a:pt x="12706" y="21224"/>
                    <a:pt x="12960" y="21037"/>
                    <a:pt x="12960" y="21037"/>
                  </a:cubicBezTo>
                  <a:cubicBezTo>
                    <a:pt x="13214" y="21037"/>
                    <a:pt x="13214" y="21037"/>
                    <a:pt x="12960" y="21037"/>
                  </a:cubicBezTo>
                  <a:cubicBezTo>
                    <a:pt x="13214" y="20849"/>
                    <a:pt x="13214" y="20849"/>
                    <a:pt x="13214" y="20849"/>
                  </a:cubicBezTo>
                  <a:cubicBezTo>
                    <a:pt x="13468" y="20849"/>
                    <a:pt x="13468" y="20849"/>
                    <a:pt x="13468" y="20849"/>
                  </a:cubicBezTo>
                  <a:cubicBezTo>
                    <a:pt x="13722" y="20661"/>
                    <a:pt x="13722" y="20661"/>
                    <a:pt x="13722" y="20661"/>
                  </a:cubicBezTo>
                  <a:cubicBezTo>
                    <a:pt x="13976" y="20661"/>
                    <a:pt x="13976" y="20661"/>
                    <a:pt x="14231" y="20661"/>
                  </a:cubicBezTo>
                  <a:cubicBezTo>
                    <a:pt x="14231" y="20661"/>
                    <a:pt x="14739" y="20661"/>
                    <a:pt x="14993" y="20661"/>
                  </a:cubicBezTo>
                  <a:cubicBezTo>
                    <a:pt x="15247" y="20473"/>
                    <a:pt x="14739" y="20285"/>
                    <a:pt x="14993" y="20285"/>
                  </a:cubicBezTo>
                  <a:cubicBezTo>
                    <a:pt x="14993" y="20473"/>
                    <a:pt x="15501" y="20473"/>
                    <a:pt x="15501" y="20473"/>
                  </a:cubicBezTo>
                  <a:cubicBezTo>
                    <a:pt x="15501" y="20473"/>
                    <a:pt x="15501" y="20473"/>
                    <a:pt x="15755" y="20661"/>
                  </a:cubicBezTo>
                  <a:cubicBezTo>
                    <a:pt x="15755" y="20661"/>
                    <a:pt x="15755" y="20473"/>
                    <a:pt x="16009" y="20473"/>
                  </a:cubicBezTo>
                  <a:cubicBezTo>
                    <a:pt x="16009" y="20473"/>
                    <a:pt x="16264" y="20473"/>
                    <a:pt x="16264" y="20473"/>
                  </a:cubicBezTo>
                  <a:cubicBezTo>
                    <a:pt x="16264" y="20473"/>
                    <a:pt x="16264" y="20661"/>
                    <a:pt x="16518" y="20661"/>
                  </a:cubicBezTo>
                  <a:cubicBezTo>
                    <a:pt x="16264" y="20661"/>
                    <a:pt x="16518" y="20849"/>
                    <a:pt x="16772" y="21037"/>
                  </a:cubicBezTo>
                  <a:cubicBezTo>
                    <a:pt x="17026" y="21037"/>
                    <a:pt x="17026" y="20849"/>
                    <a:pt x="17026" y="20849"/>
                  </a:cubicBezTo>
                  <a:cubicBezTo>
                    <a:pt x="17026" y="20661"/>
                    <a:pt x="17026" y="20473"/>
                    <a:pt x="17026" y="20285"/>
                  </a:cubicBezTo>
                  <a:cubicBezTo>
                    <a:pt x="16772" y="20285"/>
                    <a:pt x="16772" y="20473"/>
                    <a:pt x="16518" y="20285"/>
                  </a:cubicBezTo>
                  <a:cubicBezTo>
                    <a:pt x="16518" y="20285"/>
                    <a:pt x="16772" y="20285"/>
                    <a:pt x="16772" y="20097"/>
                  </a:cubicBezTo>
                  <a:cubicBezTo>
                    <a:pt x="16772" y="20097"/>
                    <a:pt x="16772" y="20097"/>
                    <a:pt x="16772" y="19910"/>
                  </a:cubicBezTo>
                  <a:cubicBezTo>
                    <a:pt x="16772" y="19910"/>
                    <a:pt x="16518" y="19722"/>
                    <a:pt x="16518" y="19534"/>
                  </a:cubicBezTo>
                  <a:cubicBezTo>
                    <a:pt x="16264" y="19534"/>
                    <a:pt x="16264" y="19346"/>
                    <a:pt x="16264" y="19346"/>
                  </a:cubicBezTo>
                  <a:cubicBezTo>
                    <a:pt x="16518" y="19158"/>
                    <a:pt x="16772" y="18970"/>
                    <a:pt x="17026" y="18970"/>
                  </a:cubicBezTo>
                  <a:cubicBezTo>
                    <a:pt x="17280" y="18783"/>
                    <a:pt x="17534" y="18970"/>
                    <a:pt x="17788" y="18783"/>
                  </a:cubicBezTo>
                  <a:cubicBezTo>
                    <a:pt x="17788" y="18595"/>
                    <a:pt x="17788" y="18595"/>
                    <a:pt x="17788" y="18407"/>
                  </a:cubicBezTo>
                  <a:cubicBezTo>
                    <a:pt x="18042" y="18407"/>
                    <a:pt x="17788" y="18219"/>
                    <a:pt x="17788" y="18219"/>
                  </a:cubicBezTo>
                  <a:cubicBezTo>
                    <a:pt x="18042" y="18031"/>
                    <a:pt x="18296" y="18219"/>
                    <a:pt x="18551" y="18219"/>
                  </a:cubicBezTo>
                  <a:cubicBezTo>
                    <a:pt x="18551" y="18219"/>
                    <a:pt x="18551" y="18219"/>
                    <a:pt x="18805" y="18031"/>
                  </a:cubicBezTo>
                  <a:cubicBezTo>
                    <a:pt x="18805" y="18031"/>
                    <a:pt x="18805" y="17843"/>
                    <a:pt x="18805" y="17843"/>
                  </a:cubicBezTo>
                  <a:cubicBezTo>
                    <a:pt x="18551" y="17843"/>
                    <a:pt x="18805" y="17656"/>
                    <a:pt x="18805" y="17656"/>
                  </a:cubicBezTo>
                  <a:cubicBezTo>
                    <a:pt x="18805" y="17468"/>
                    <a:pt x="18551" y="17468"/>
                    <a:pt x="18551" y="17280"/>
                  </a:cubicBezTo>
                  <a:cubicBezTo>
                    <a:pt x="18551" y="17280"/>
                    <a:pt x="18296" y="17280"/>
                    <a:pt x="18296" y="17280"/>
                  </a:cubicBezTo>
                  <a:cubicBezTo>
                    <a:pt x="18296" y="17280"/>
                    <a:pt x="18296" y="17092"/>
                    <a:pt x="18296" y="17092"/>
                  </a:cubicBezTo>
                  <a:cubicBezTo>
                    <a:pt x="18296" y="17092"/>
                    <a:pt x="18042" y="17092"/>
                    <a:pt x="18042" y="17092"/>
                  </a:cubicBezTo>
                  <a:cubicBezTo>
                    <a:pt x="17788" y="17092"/>
                    <a:pt x="17788" y="17092"/>
                    <a:pt x="17788" y="16904"/>
                  </a:cubicBezTo>
                  <a:cubicBezTo>
                    <a:pt x="17788" y="16904"/>
                    <a:pt x="17788" y="16904"/>
                    <a:pt x="17534" y="16717"/>
                  </a:cubicBezTo>
                  <a:cubicBezTo>
                    <a:pt x="17280" y="16717"/>
                    <a:pt x="17280" y="16717"/>
                    <a:pt x="17280" y="16529"/>
                  </a:cubicBezTo>
                  <a:cubicBezTo>
                    <a:pt x="17026" y="16529"/>
                    <a:pt x="16518" y="15965"/>
                    <a:pt x="16518" y="16153"/>
                  </a:cubicBezTo>
                  <a:cubicBezTo>
                    <a:pt x="16264" y="16153"/>
                    <a:pt x="16264" y="15965"/>
                    <a:pt x="16009" y="15777"/>
                  </a:cubicBezTo>
                  <a:cubicBezTo>
                    <a:pt x="16009" y="15777"/>
                    <a:pt x="16009" y="15590"/>
                    <a:pt x="16009" y="15590"/>
                  </a:cubicBezTo>
                  <a:cubicBezTo>
                    <a:pt x="15755" y="15590"/>
                    <a:pt x="15755" y="15402"/>
                    <a:pt x="15755" y="15402"/>
                  </a:cubicBezTo>
                  <a:cubicBezTo>
                    <a:pt x="15755" y="15402"/>
                    <a:pt x="15755" y="15402"/>
                    <a:pt x="15755" y="15402"/>
                  </a:cubicBezTo>
                  <a:cubicBezTo>
                    <a:pt x="15755" y="15402"/>
                    <a:pt x="15755" y="15214"/>
                    <a:pt x="15755" y="15214"/>
                  </a:cubicBezTo>
                  <a:cubicBezTo>
                    <a:pt x="15755" y="15214"/>
                    <a:pt x="15501" y="15214"/>
                    <a:pt x="15501" y="15026"/>
                  </a:cubicBezTo>
                  <a:cubicBezTo>
                    <a:pt x="15501" y="15026"/>
                    <a:pt x="15501" y="15026"/>
                    <a:pt x="15501" y="14838"/>
                  </a:cubicBezTo>
                  <a:cubicBezTo>
                    <a:pt x="15501" y="14838"/>
                    <a:pt x="15755" y="14838"/>
                    <a:pt x="15755" y="14650"/>
                  </a:cubicBezTo>
                  <a:cubicBezTo>
                    <a:pt x="15755" y="14463"/>
                    <a:pt x="15755" y="14650"/>
                    <a:pt x="15501" y="14463"/>
                  </a:cubicBezTo>
                  <a:cubicBezTo>
                    <a:pt x="15501" y="14463"/>
                    <a:pt x="15501" y="14463"/>
                    <a:pt x="15501" y="14463"/>
                  </a:cubicBezTo>
                  <a:cubicBezTo>
                    <a:pt x="15501" y="14463"/>
                    <a:pt x="15247" y="14275"/>
                    <a:pt x="15247" y="14275"/>
                  </a:cubicBezTo>
                  <a:cubicBezTo>
                    <a:pt x="15247" y="14275"/>
                    <a:pt x="15247" y="14275"/>
                    <a:pt x="14993" y="14087"/>
                  </a:cubicBezTo>
                  <a:cubicBezTo>
                    <a:pt x="14993" y="14087"/>
                    <a:pt x="14993" y="13899"/>
                    <a:pt x="14993" y="13899"/>
                  </a:cubicBezTo>
                  <a:cubicBezTo>
                    <a:pt x="14993" y="13899"/>
                    <a:pt x="14739" y="13711"/>
                    <a:pt x="14739" y="13711"/>
                  </a:cubicBezTo>
                  <a:cubicBezTo>
                    <a:pt x="14739" y="13711"/>
                    <a:pt x="14739" y="13523"/>
                    <a:pt x="14739" y="13523"/>
                  </a:cubicBezTo>
                  <a:cubicBezTo>
                    <a:pt x="14993" y="13523"/>
                    <a:pt x="14993" y="13711"/>
                    <a:pt x="14993" y="13711"/>
                  </a:cubicBezTo>
                  <a:cubicBezTo>
                    <a:pt x="14993" y="13711"/>
                    <a:pt x="15247" y="13899"/>
                    <a:pt x="15247" y="13899"/>
                  </a:cubicBezTo>
                  <a:cubicBezTo>
                    <a:pt x="15247" y="13899"/>
                    <a:pt x="15247" y="13711"/>
                    <a:pt x="15247" y="13711"/>
                  </a:cubicBezTo>
                  <a:cubicBezTo>
                    <a:pt x="15501" y="13523"/>
                    <a:pt x="15755" y="13336"/>
                    <a:pt x="15755" y="13336"/>
                  </a:cubicBezTo>
                  <a:cubicBezTo>
                    <a:pt x="16009" y="13336"/>
                    <a:pt x="16009" y="13336"/>
                    <a:pt x="16264" y="13336"/>
                  </a:cubicBezTo>
                  <a:cubicBezTo>
                    <a:pt x="16264" y="13336"/>
                    <a:pt x="16264" y="13148"/>
                    <a:pt x="16264" y="13148"/>
                  </a:cubicBezTo>
                  <a:cubicBezTo>
                    <a:pt x="16518" y="13148"/>
                    <a:pt x="16518" y="13336"/>
                    <a:pt x="16772" y="13336"/>
                  </a:cubicBezTo>
                  <a:cubicBezTo>
                    <a:pt x="17026" y="13148"/>
                    <a:pt x="16772" y="13148"/>
                    <a:pt x="17026" y="12960"/>
                  </a:cubicBezTo>
                  <a:cubicBezTo>
                    <a:pt x="17026" y="12960"/>
                    <a:pt x="17280" y="12960"/>
                    <a:pt x="17280" y="12960"/>
                  </a:cubicBezTo>
                  <a:cubicBezTo>
                    <a:pt x="17280" y="12960"/>
                    <a:pt x="17280" y="12772"/>
                    <a:pt x="17280" y="12772"/>
                  </a:cubicBezTo>
                  <a:cubicBezTo>
                    <a:pt x="17534" y="12772"/>
                    <a:pt x="17534" y="12772"/>
                    <a:pt x="17534" y="12772"/>
                  </a:cubicBezTo>
                  <a:cubicBezTo>
                    <a:pt x="17534" y="12772"/>
                    <a:pt x="17534" y="12772"/>
                    <a:pt x="17534" y="12772"/>
                  </a:cubicBezTo>
                  <a:cubicBezTo>
                    <a:pt x="17534" y="12772"/>
                    <a:pt x="17788" y="12584"/>
                    <a:pt x="17788" y="12584"/>
                  </a:cubicBezTo>
                  <a:cubicBezTo>
                    <a:pt x="17788" y="12584"/>
                    <a:pt x="17788" y="12772"/>
                    <a:pt x="18042" y="12772"/>
                  </a:cubicBezTo>
                  <a:cubicBezTo>
                    <a:pt x="18042" y="12772"/>
                    <a:pt x="18042" y="12584"/>
                    <a:pt x="18042" y="12584"/>
                  </a:cubicBezTo>
                  <a:cubicBezTo>
                    <a:pt x="18042" y="12397"/>
                    <a:pt x="18042" y="12397"/>
                    <a:pt x="18296" y="12397"/>
                  </a:cubicBezTo>
                  <a:cubicBezTo>
                    <a:pt x="18296" y="12397"/>
                    <a:pt x="18296" y="12397"/>
                    <a:pt x="18551" y="12397"/>
                  </a:cubicBezTo>
                  <a:cubicBezTo>
                    <a:pt x="18551" y="12397"/>
                    <a:pt x="18805" y="12397"/>
                    <a:pt x="18805" y="12397"/>
                  </a:cubicBezTo>
                  <a:cubicBezTo>
                    <a:pt x="19059" y="12397"/>
                    <a:pt x="19059" y="12209"/>
                    <a:pt x="19059" y="12209"/>
                  </a:cubicBezTo>
                  <a:cubicBezTo>
                    <a:pt x="19313" y="12209"/>
                    <a:pt x="19567" y="12021"/>
                    <a:pt x="19567" y="12021"/>
                  </a:cubicBezTo>
                  <a:cubicBezTo>
                    <a:pt x="19821" y="12021"/>
                    <a:pt x="19821" y="12021"/>
                    <a:pt x="19821" y="12021"/>
                  </a:cubicBezTo>
                  <a:cubicBezTo>
                    <a:pt x="20075" y="12021"/>
                    <a:pt x="20075" y="12021"/>
                    <a:pt x="20075" y="11833"/>
                  </a:cubicBezTo>
                  <a:cubicBezTo>
                    <a:pt x="20075" y="11833"/>
                    <a:pt x="19821" y="11833"/>
                    <a:pt x="19821" y="11645"/>
                  </a:cubicBezTo>
                  <a:cubicBezTo>
                    <a:pt x="19567" y="11645"/>
                    <a:pt x="19821" y="11457"/>
                    <a:pt x="20075" y="11457"/>
                  </a:cubicBezTo>
                  <a:cubicBezTo>
                    <a:pt x="20075" y="11457"/>
                    <a:pt x="20329" y="11645"/>
                    <a:pt x="20329" y="11457"/>
                  </a:cubicBezTo>
                  <a:cubicBezTo>
                    <a:pt x="20329" y="11645"/>
                    <a:pt x="20584" y="11645"/>
                    <a:pt x="20584" y="11645"/>
                  </a:cubicBezTo>
                  <a:cubicBezTo>
                    <a:pt x="20584" y="11645"/>
                    <a:pt x="20584" y="11833"/>
                    <a:pt x="20584" y="11833"/>
                  </a:cubicBezTo>
                  <a:cubicBezTo>
                    <a:pt x="20584" y="11833"/>
                    <a:pt x="20584" y="12021"/>
                    <a:pt x="20584" y="11833"/>
                  </a:cubicBezTo>
                  <a:cubicBezTo>
                    <a:pt x="20584" y="11833"/>
                    <a:pt x="20584" y="11833"/>
                    <a:pt x="20584" y="11833"/>
                  </a:cubicBezTo>
                  <a:cubicBezTo>
                    <a:pt x="20838" y="11833"/>
                    <a:pt x="20584" y="12021"/>
                    <a:pt x="20584" y="12021"/>
                  </a:cubicBezTo>
                  <a:cubicBezTo>
                    <a:pt x="20584" y="12021"/>
                    <a:pt x="20838" y="12209"/>
                    <a:pt x="21092" y="12209"/>
                  </a:cubicBezTo>
                  <a:cubicBezTo>
                    <a:pt x="21092" y="12209"/>
                    <a:pt x="21092" y="11833"/>
                    <a:pt x="21346" y="11645"/>
                  </a:cubicBezTo>
                  <a:cubicBezTo>
                    <a:pt x="21346" y="11457"/>
                    <a:pt x="21600" y="11270"/>
                    <a:pt x="21600" y="10894"/>
                  </a:cubicBezTo>
                  <a:close/>
                  <a:moveTo>
                    <a:pt x="5845" y="939"/>
                  </a:moveTo>
                  <a:cubicBezTo>
                    <a:pt x="5845" y="751"/>
                    <a:pt x="5845" y="563"/>
                    <a:pt x="6099" y="563"/>
                  </a:cubicBezTo>
                  <a:cubicBezTo>
                    <a:pt x="6099" y="376"/>
                    <a:pt x="6607" y="563"/>
                    <a:pt x="6607" y="376"/>
                  </a:cubicBezTo>
                  <a:cubicBezTo>
                    <a:pt x="6353" y="376"/>
                    <a:pt x="6099" y="563"/>
                    <a:pt x="6099" y="376"/>
                  </a:cubicBezTo>
                  <a:cubicBezTo>
                    <a:pt x="5845" y="188"/>
                    <a:pt x="6353" y="0"/>
                    <a:pt x="6099" y="0"/>
                  </a:cubicBezTo>
                  <a:cubicBezTo>
                    <a:pt x="6099" y="0"/>
                    <a:pt x="6099" y="0"/>
                    <a:pt x="6099" y="0"/>
                  </a:cubicBezTo>
                  <a:cubicBezTo>
                    <a:pt x="6099" y="0"/>
                    <a:pt x="6099" y="0"/>
                    <a:pt x="6099" y="0"/>
                  </a:cubicBezTo>
                  <a:cubicBezTo>
                    <a:pt x="6099" y="188"/>
                    <a:pt x="5591" y="563"/>
                    <a:pt x="5845" y="939"/>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07" name="Shape 798">
              <a:extLst>
                <a:ext uri="{FF2B5EF4-FFF2-40B4-BE49-F238E27FC236}">
                  <a16:creationId xmlns:a16="http://schemas.microsoft.com/office/drawing/2014/main" id="{30C20CE1-A74B-42B3-A7C7-B14FF8DFA45D}"/>
                </a:ext>
              </a:extLst>
            </p:cNvPr>
            <p:cNvSpPr/>
            <p:nvPr/>
          </p:nvSpPr>
          <p:spPr>
            <a:xfrm>
              <a:off x="9710657" y="8452411"/>
              <a:ext cx="1010988" cy="501223"/>
            </a:xfrm>
            <a:custGeom>
              <a:avLst/>
              <a:gdLst/>
              <a:ahLst/>
              <a:cxnLst>
                <a:cxn ang="0">
                  <a:pos x="wd2" y="hd2"/>
                </a:cxn>
                <a:cxn ang="5400000">
                  <a:pos x="wd2" y="hd2"/>
                </a:cxn>
                <a:cxn ang="10800000">
                  <a:pos x="wd2" y="hd2"/>
                </a:cxn>
                <a:cxn ang="16200000">
                  <a:pos x="wd2" y="hd2"/>
                </a:cxn>
              </a:cxnLst>
              <a:rect l="0" t="0" r="r" b="b"/>
              <a:pathLst>
                <a:path w="21600" h="21600" extrusionOk="0">
                  <a:moveTo>
                    <a:pt x="21600" y="20206"/>
                  </a:moveTo>
                  <a:cubicBezTo>
                    <a:pt x="21252" y="19510"/>
                    <a:pt x="20903" y="18813"/>
                    <a:pt x="20555" y="18116"/>
                  </a:cubicBezTo>
                  <a:cubicBezTo>
                    <a:pt x="20206" y="18116"/>
                    <a:pt x="20206" y="18116"/>
                    <a:pt x="20206" y="17419"/>
                  </a:cubicBezTo>
                  <a:cubicBezTo>
                    <a:pt x="20206" y="17419"/>
                    <a:pt x="20206" y="17419"/>
                    <a:pt x="20206" y="16723"/>
                  </a:cubicBezTo>
                  <a:cubicBezTo>
                    <a:pt x="20206" y="16723"/>
                    <a:pt x="19858" y="17419"/>
                    <a:pt x="19858" y="17419"/>
                  </a:cubicBezTo>
                  <a:cubicBezTo>
                    <a:pt x="19858" y="16723"/>
                    <a:pt x="19858" y="16026"/>
                    <a:pt x="19858" y="16026"/>
                  </a:cubicBezTo>
                  <a:cubicBezTo>
                    <a:pt x="19858" y="16026"/>
                    <a:pt x="20206" y="16026"/>
                    <a:pt x="20206" y="15329"/>
                  </a:cubicBezTo>
                  <a:cubicBezTo>
                    <a:pt x="20555" y="15329"/>
                    <a:pt x="20555" y="14632"/>
                    <a:pt x="20555" y="14632"/>
                  </a:cubicBezTo>
                  <a:cubicBezTo>
                    <a:pt x="20555" y="14632"/>
                    <a:pt x="20206" y="14632"/>
                    <a:pt x="20206" y="14632"/>
                  </a:cubicBezTo>
                  <a:cubicBezTo>
                    <a:pt x="20206" y="13935"/>
                    <a:pt x="20206" y="13935"/>
                    <a:pt x="19858" y="13935"/>
                  </a:cubicBezTo>
                  <a:cubicBezTo>
                    <a:pt x="19858" y="13935"/>
                    <a:pt x="19510" y="13935"/>
                    <a:pt x="19510" y="13935"/>
                  </a:cubicBezTo>
                  <a:cubicBezTo>
                    <a:pt x="19510" y="13935"/>
                    <a:pt x="19161" y="13935"/>
                    <a:pt x="19161" y="13239"/>
                  </a:cubicBezTo>
                  <a:cubicBezTo>
                    <a:pt x="19161" y="13239"/>
                    <a:pt x="19161" y="13239"/>
                    <a:pt x="18813" y="13239"/>
                  </a:cubicBezTo>
                  <a:cubicBezTo>
                    <a:pt x="18813" y="12542"/>
                    <a:pt x="18465" y="12542"/>
                    <a:pt x="18116" y="11845"/>
                  </a:cubicBezTo>
                  <a:cubicBezTo>
                    <a:pt x="17768" y="11148"/>
                    <a:pt x="18465" y="10452"/>
                    <a:pt x="18465" y="9755"/>
                  </a:cubicBezTo>
                  <a:cubicBezTo>
                    <a:pt x="18465" y="9058"/>
                    <a:pt x="17768" y="9058"/>
                    <a:pt x="17419" y="9058"/>
                  </a:cubicBezTo>
                  <a:cubicBezTo>
                    <a:pt x="17071" y="9058"/>
                    <a:pt x="17071" y="9058"/>
                    <a:pt x="16723" y="8361"/>
                  </a:cubicBezTo>
                  <a:cubicBezTo>
                    <a:pt x="16723" y="7665"/>
                    <a:pt x="16723" y="7665"/>
                    <a:pt x="16374" y="7665"/>
                  </a:cubicBezTo>
                  <a:cubicBezTo>
                    <a:pt x="16026" y="7665"/>
                    <a:pt x="16026" y="7665"/>
                    <a:pt x="16026" y="7665"/>
                  </a:cubicBezTo>
                  <a:cubicBezTo>
                    <a:pt x="16026" y="7665"/>
                    <a:pt x="15677" y="6968"/>
                    <a:pt x="15677" y="6968"/>
                  </a:cubicBezTo>
                  <a:cubicBezTo>
                    <a:pt x="15329" y="6968"/>
                    <a:pt x="15329" y="8361"/>
                    <a:pt x="15329" y="8361"/>
                  </a:cubicBezTo>
                  <a:cubicBezTo>
                    <a:pt x="15329" y="7665"/>
                    <a:pt x="15329" y="7665"/>
                    <a:pt x="14981" y="6968"/>
                  </a:cubicBezTo>
                  <a:cubicBezTo>
                    <a:pt x="14632" y="6968"/>
                    <a:pt x="13935" y="7665"/>
                    <a:pt x="13935" y="7665"/>
                  </a:cubicBezTo>
                  <a:cubicBezTo>
                    <a:pt x="13587" y="7665"/>
                    <a:pt x="13587" y="8361"/>
                    <a:pt x="13587" y="8361"/>
                  </a:cubicBezTo>
                  <a:cubicBezTo>
                    <a:pt x="13239" y="8361"/>
                    <a:pt x="13239" y="8361"/>
                    <a:pt x="13239" y="8361"/>
                  </a:cubicBezTo>
                  <a:cubicBezTo>
                    <a:pt x="12890" y="8361"/>
                    <a:pt x="12890" y="8361"/>
                    <a:pt x="12890" y="9058"/>
                  </a:cubicBezTo>
                  <a:cubicBezTo>
                    <a:pt x="12542" y="9058"/>
                    <a:pt x="12890" y="9058"/>
                    <a:pt x="12542" y="9058"/>
                  </a:cubicBezTo>
                  <a:cubicBezTo>
                    <a:pt x="12194" y="8361"/>
                    <a:pt x="11845" y="8361"/>
                    <a:pt x="11845" y="8361"/>
                  </a:cubicBezTo>
                  <a:cubicBezTo>
                    <a:pt x="12194" y="7665"/>
                    <a:pt x="12194" y="7665"/>
                    <a:pt x="12194" y="7665"/>
                  </a:cubicBezTo>
                  <a:cubicBezTo>
                    <a:pt x="12194" y="6968"/>
                    <a:pt x="11845" y="6968"/>
                    <a:pt x="11845" y="6968"/>
                  </a:cubicBezTo>
                  <a:cubicBezTo>
                    <a:pt x="11497" y="6271"/>
                    <a:pt x="11497" y="6271"/>
                    <a:pt x="11148" y="6271"/>
                  </a:cubicBezTo>
                  <a:cubicBezTo>
                    <a:pt x="10800" y="6271"/>
                    <a:pt x="10452" y="5574"/>
                    <a:pt x="10103" y="5574"/>
                  </a:cubicBezTo>
                  <a:cubicBezTo>
                    <a:pt x="10103" y="5574"/>
                    <a:pt x="9755" y="4877"/>
                    <a:pt x="9755" y="4877"/>
                  </a:cubicBezTo>
                  <a:cubicBezTo>
                    <a:pt x="9755" y="4181"/>
                    <a:pt x="9755" y="4181"/>
                    <a:pt x="9755" y="4181"/>
                  </a:cubicBezTo>
                  <a:cubicBezTo>
                    <a:pt x="9406" y="3484"/>
                    <a:pt x="9058" y="3484"/>
                    <a:pt x="8710" y="3484"/>
                  </a:cubicBezTo>
                  <a:cubicBezTo>
                    <a:pt x="8361" y="3484"/>
                    <a:pt x="8361" y="3484"/>
                    <a:pt x="8361" y="3484"/>
                  </a:cubicBezTo>
                  <a:cubicBezTo>
                    <a:pt x="8013" y="3484"/>
                    <a:pt x="8013" y="3484"/>
                    <a:pt x="7665" y="3484"/>
                  </a:cubicBezTo>
                  <a:cubicBezTo>
                    <a:pt x="7665" y="2787"/>
                    <a:pt x="6968" y="2787"/>
                    <a:pt x="6968" y="3484"/>
                  </a:cubicBezTo>
                  <a:cubicBezTo>
                    <a:pt x="6619" y="3484"/>
                    <a:pt x="6271" y="3484"/>
                    <a:pt x="5923" y="3484"/>
                  </a:cubicBezTo>
                  <a:cubicBezTo>
                    <a:pt x="5574" y="3484"/>
                    <a:pt x="5226" y="3484"/>
                    <a:pt x="4877" y="2787"/>
                  </a:cubicBezTo>
                  <a:cubicBezTo>
                    <a:pt x="4877" y="2787"/>
                    <a:pt x="4529" y="2090"/>
                    <a:pt x="4181" y="2090"/>
                  </a:cubicBezTo>
                  <a:cubicBezTo>
                    <a:pt x="4181" y="2090"/>
                    <a:pt x="4181" y="2090"/>
                    <a:pt x="3832" y="2090"/>
                  </a:cubicBezTo>
                  <a:cubicBezTo>
                    <a:pt x="3832" y="2090"/>
                    <a:pt x="3832" y="2090"/>
                    <a:pt x="3832" y="1394"/>
                  </a:cubicBezTo>
                  <a:cubicBezTo>
                    <a:pt x="3484" y="1394"/>
                    <a:pt x="3484" y="2090"/>
                    <a:pt x="3484" y="2090"/>
                  </a:cubicBezTo>
                  <a:cubicBezTo>
                    <a:pt x="3135" y="1394"/>
                    <a:pt x="2787" y="697"/>
                    <a:pt x="2439" y="697"/>
                  </a:cubicBezTo>
                  <a:cubicBezTo>
                    <a:pt x="2090" y="0"/>
                    <a:pt x="2090" y="697"/>
                    <a:pt x="1394" y="697"/>
                  </a:cubicBezTo>
                  <a:cubicBezTo>
                    <a:pt x="1045" y="697"/>
                    <a:pt x="1045" y="0"/>
                    <a:pt x="348" y="0"/>
                  </a:cubicBezTo>
                  <a:cubicBezTo>
                    <a:pt x="0" y="0"/>
                    <a:pt x="0" y="697"/>
                    <a:pt x="0" y="1394"/>
                  </a:cubicBezTo>
                  <a:cubicBezTo>
                    <a:pt x="0" y="1394"/>
                    <a:pt x="348" y="2090"/>
                    <a:pt x="697" y="2090"/>
                  </a:cubicBezTo>
                  <a:cubicBezTo>
                    <a:pt x="697" y="2787"/>
                    <a:pt x="1045" y="3484"/>
                    <a:pt x="1045" y="3484"/>
                  </a:cubicBezTo>
                  <a:cubicBezTo>
                    <a:pt x="1045" y="3484"/>
                    <a:pt x="1742" y="4181"/>
                    <a:pt x="1742" y="4181"/>
                  </a:cubicBezTo>
                  <a:cubicBezTo>
                    <a:pt x="2090" y="4877"/>
                    <a:pt x="2439" y="4181"/>
                    <a:pt x="2787" y="4877"/>
                  </a:cubicBezTo>
                  <a:cubicBezTo>
                    <a:pt x="2787" y="4877"/>
                    <a:pt x="2787" y="4877"/>
                    <a:pt x="2787" y="4877"/>
                  </a:cubicBezTo>
                  <a:cubicBezTo>
                    <a:pt x="3135" y="5574"/>
                    <a:pt x="3135" y="4877"/>
                    <a:pt x="3135" y="4877"/>
                  </a:cubicBezTo>
                  <a:cubicBezTo>
                    <a:pt x="3484" y="5574"/>
                    <a:pt x="3484" y="6271"/>
                    <a:pt x="3832" y="6968"/>
                  </a:cubicBezTo>
                  <a:cubicBezTo>
                    <a:pt x="3832" y="6968"/>
                    <a:pt x="4529" y="6968"/>
                    <a:pt x="4529" y="7665"/>
                  </a:cubicBezTo>
                  <a:cubicBezTo>
                    <a:pt x="4877" y="8361"/>
                    <a:pt x="4877" y="9058"/>
                    <a:pt x="4877" y="9755"/>
                  </a:cubicBezTo>
                  <a:cubicBezTo>
                    <a:pt x="5226" y="11148"/>
                    <a:pt x="5226" y="12542"/>
                    <a:pt x="5574" y="13935"/>
                  </a:cubicBezTo>
                  <a:cubicBezTo>
                    <a:pt x="5574" y="14632"/>
                    <a:pt x="5574" y="15329"/>
                    <a:pt x="5574" y="16026"/>
                  </a:cubicBezTo>
                  <a:cubicBezTo>
                    <a:pt x="5226" y="16723"/>
                    <a:pt x="5226" y="17419"/>
                    <a:pt x="4877" y="18116"/>
                  </a:cubicBezTo>
                  <a:cubicBezTo>
                    <a:pt x="4877" y="18116"/>
                    <a:pt x="5226" y="18116"/>
                    <a:pt x="5574" y="18116"/>
                  </a:cubicBezTo>
                  <a:cubicBezTo>
                    <a:pt x="5574" y="18116"/>
                    <a:pt x="5574" y="18813"/>
                    <a:pt x="5574" y="18813"/>
                  </a:cubicBezTo>
                  <a:cubicBezTo>
                    <a:pt x="5923" y="18813"/>
                    <a:pt x="5923" y="18116"/>
                    <a:pt x="6271" y="18116"/>
                  </a:cubicBezTo>
                  <a:cubicBezTo>
                    <a:pt x="6271" y="18116"/>
                    <a:pt x="6619" y="18116"/>
                    <a:pt x="6619" y="18116"/>
                  </a:cubicBezTo>
                  <a:cubicBezTo>
                    <a:pt x="6968" y="18116"/>
                    <a:pt x="6968" y="18116"/>
                    <a:pt x="7316" y="18116"/>
                  </a:cubicBezTo>
                  <a:cubicBezTo>
                    <a:pt x="7316" y="18116"/>
                    <a:pt x="7665" y="18813"/>
                    <a:pt x="8013" y="18813"/>
                  </a:cubicBezTo>
                  <a:cubicBezTo>
                    <a:pt x="8013" y="18813"/>
                    <a:pt x="8013" y="18116"/>
                    <a:pt x="8361" y="17419"/>
                  </a:cubicBezTo>
                  <a:cubicBezTo>
                    <a:pt x="8361" y="17419"/>
                    <a:pt x="9406" y="17419"/>
                    <a:pt x="8710" y="18116"/>
                  </a:cubicBezTo>
                  <a:cubicBezTo>
                    <a:pt x="9058" y="18116"/>
                    <a:pt x="9058" y="18116"/>
                    <a:pt x="9058" y="18116"/>
                  </a:cubicBezTo>
                  <a:cubicBezTo>
                    <a:pt x="9406" y="18813"/>
                    <a:pt x="9755" y="19510"/>
                    <a:pt x="10103" y="19510"/>
                  </a:cubicBezTo>
                  <a:cubicBezTo>
                    <a:pt x="10103" y="20206"/>
                    <a:pt x="10103" y="20206"/>
                    <a:pt x="10103" y="20206"/>
                  </a:cubicBezTo>
                  <a:cubicBezTo>
                    <a:pt x="10103" y="20206"/>
                    <a:pt x="10103" y="20206"/>
                    <a:pt x="10452" y="20903"/>
                  </a:cubicBezTo>
                  <a:cubicBezTo>
                    <a:pt x="10452" y="20903"/>
                    <a:pt x="10452" y="20903"/>
                    <a:pt x="10452" y="20903"/>
                  </a:cubicBezTo>
                  <a:cubicBezTo>
                    <a:pt x="10800" y="20903"/>
                    <a:pt x="11148" y="20903"/>
                    <a:pt x="11148" y="21600"/>
                  </a:cubicBezTo>
                  <a:cubicBezTo>
                    <a:pt x="11497" y="21600"/>
                    <a:pt x="11845" y="21600"/>
                    <a:pt x="12194" y="21600"/>
                  </a:cubicBezTo>
                  <a:cubicBezTo>
                    <a:pt x="12194" y="20903"/>
                    <a:pt x="12542" y="20903"/>
                    <a:pt x="12890" y="20903"/>
                  </a:cubicBezTo>
                  <a:cubicBezTo>
                    <a:pt x="13239" y="20903"/>
                    <a:pt x="13239" y="20903"/>
                    <a:pt x="13239" y="20903"/>
                  </a:cubicBezTo>
                  <a:cubicBezTo>
                    <a:pt x="13587" y="20903"/>
                    <a:pt x="13239" y="20206"/>
                    <a:pt x="13587" y="20206"/>
                  </a:cubicBezTo>
                  <a:cubicBezTo>
                    <a:pt x="13587" y="20206"/>
                    <a:pt x="13935" y="20903"/>
                    <a:pt x="13935" y="20903"/>
                  </a:cubicBezTo>
                  <a:cubicBezTo>
                    <a:pt x="13935" y="20903"/>
                    <a:pt x="14284" y="20903"/>
                    <a:pt x="14284" y="20903"/>
                  </a:cubicBezTo>
                  <a:cubicBezTo>
                    <a:pt x="14284" y="20903"/>
                    <a:pt x="14284" y="20903"/>
                    <a:pt x="14632" y="20903"/>
                  </a:cubicBezTo>
                  <a:cubicBezTo>
                    <a:pt x="14632" y="20206"/>
                    <a:pt x="14632" y="20903"/>
                    <a:pt x="14632" y="20903"/>
                  </a:cubicBezTo>
                  <a:cubicBezTo>
                    <a:pt x="14632" y="20903"/>
                    <a:pt x="14632" y="20903"/>
                    <a:pt x="14632" y="20903"/>
                  </a:cubicBezTo>
                  <a:cubicBezTo>
                    <a:pt x="14632" y="20903"/>
                    <a:pt x="14981" y="20206"/>
                    <a:pt x="14981" y="20206"/>
                  </a:cubicBezTo>
                  <a:cubicBezTo>
                    <a:pt x="14981" y="20206"/>
                    <a:pt x="15677" y="20903"/>
                    <a:pt x="15677" y="20206"/>
                  </a:cubicBezTo>
                  <a:cubicBezTo>
                    <a:pt x="15677" y="20206"/>
                    <a:pt x="14981" y="20206"/>
                    <a:pt x="15677" y="20206"/>
                  </a:cubicBezTo>
                  <a:cubicBezTo>
                    <a:pt x="16026" y="20206"/>
                    <a:pt x="16374" y="19510"/>
                    <a:pt x="16723" y="18813"/>
                  </a:cubicBezTo>
                  <a:cubicBezTo>
                    <a:pt x="16723" y="18813"/>
                    <a:pt x="16723" y="18813"/>
                    <a:pt x="17071" y="18116"/>
                  </a:cubicBezTo>
                  <a:cubicBezTo>
                    <a:pt x="17071" y="18116"/>
                    <a:pt x="17419" y="18813"/>
                    <a:pt x="17419" y="18813"/>
                  </a:cubicBezTo>
                  <a:cubicBezTo>
                    <a:pt x="17768" y="18813"/>
                    <a:pt x="18116" y="19510"/>
                    <a:pt x="18465" y="19510"/>
                  </a:cubicBezTo>
                  <a:cubicBezTo>
                    <a:pt x="17768" y="19510"/>
                    <a:pt x="19161" y="20903"/>
                    <a:pt x="19161" y="20903"/>
                  </a:cubicBezTo>
                  <a:cubicBezTo>
                    <a:pt x="19510" y="20903"/>
                    <a:pt x="19510" y="20903"/>
                    <a:pt x="19858" y="20903"/>
                  </a:cubicBezTo>
                  <a:cubicBezTo>
                    <a:pt x="20206" y="20903"/>
                    <a:pt x="20206" y="20903"/>
                    <a:pt x="20206" y="21600"/>
                  </a:cubicBezTo>
                  <a:cubicBezTo>
                    <a:pt x="20555" y="21600"/>
                    <a:pt x="20903" y="21600"/>
                    <a:pt x="20903" y="21600"/>
                  </a:cubicBezTo>
                  <a:cubicBezTo>
                    <a:pt x="20903" y="21600"/>
                    <a:pt x="21252" y="21600"/>
                    <a:pt x="21252" y="21600"/>
                  </a:cubicBezTo>
                  <a:cubicBezTo>
                    <a:pt x="21252" y="20903"/>
                    <a:pt x="21600" y="20206"/>
                    <a:pt x="21600" y="20206"/>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08" name="Shape 799">
              <a:extLst>
                <a:ext uri="{FF2B5EF4-FFF2-40B4-BE49-F238E27FC236}">
                  <a16:creationId xmlns:a16="http://schemas.microsoft.com/office/drawing/2014/main" id="{590103E8-3FDE-4241-A272-AD29FC32493A}"/>
                </a:ext>
              </a:extLst>
            </p:cNvPr>
            <p:cNvSpPr/>
            <p:nvPr/>
          </p:nvSpPr>
          <p:spPr>
            <a:xfrm>
              <a:off x="2969801" y="6792117"/>
              <a:ext cx="2167214" cy="2104074"/>
            </a:xfrm>
            <a:custGeom>
              <a:avLst/>
              <a:gdLst/>
              <a:ahLst/>
              <a:cxnLst>
                <a:cxn ang="0">
                  <a:pos x="wd2" y="hd2"/>
                </a:cxn>
                <a:cxn ang="5400000">
                  <a:pos x="wd2" y="hd2"/>
                </a:cxn>
                <a:cxn ang="10800000">
                  <a:pos x="wd2" y="hd2"/>
                </a:cxn>
                <a:cxn ang="16200000">
                  <a:pos x="wd2" y="hd2"/>
                </a:cxn>
              </a:cxnLst>
              <a:rect l="0" t="0" r="r" b="b"/>
              <a:pathLst>
                <a:path w="21600" h="21508" extrusionOk="0">
                  <a:moveTo>
                    <a:pt x="21438" y="18942"/>
                  </a:moveTo>
                  <a:cubicBezTo>
                    <a:pt x="21438" y="18942"/>
                    <a:pt x="21438" y="18942"/>
                    <a:pt x="21438" y="18942"/>
                  </a:cubicBezTo>
                  <a:cubicBezTo>
                    <a:pt x="21438" y="18942"/>
                    <a:pt x="21438" y="18942"/>
                    <a:pt x="21438" y="18942"/>
                  </a:cubicBezTo>
                  <a:close/>
                  <a:moveTo>
                    <a:pt x="21600" y="19606"/>
                  </a:moveTo>
                  <a:cubicBezTo>
                    <a:pt x="21600" y="19440"/>
                    <a:pt x="21600" y="19108"/>
                    <a:pt x="21438" y="18942"/>
                  </a:cubicBezTo>
                  <a:cubicBezTo>
                    <a:pt x="21438" y="18942"/>
                    <a:pt x="21438" y="19108"/>
                    <a:pt x="21438" y="19108"/>
                  </a:cubicBezTo>
                  <a:cubicBezTo>
                    <a:pt x="21113" y="18942"/>
                    <a:pt x="21600" y="18277"/>
                    <a:pt x="21275" y="18111"/>
                  </a:cubicBezTo>
                  <a:cubicBezTo>
                    <a:pt x="21275" y="18111"/>
                    <a:pt x="21275" y="18111"/>
                    <a:pt x="21275" y="18277"/>
                  </a:cubicBezTo>
                  <a:cubicBezTo>
                    <a:pt x="21275" y="18277"/>
                    <a:pt x="21275" y="18277"/>
                    <a:pt x="21275" y="18277"/>
                  </a:cubicBezTo>
                  <a:cubicBezTo>
                    <a:pt x="21275" y="18277"/>
                    <a:pt x="21275" y="18277"/>
                    <a:pt x="21113" y="18443"/>
                  </a:cubicBezTo>
                  <a:cubicBezTo>
                    <a:pt x="21113" y="18609"/>
                    <a:pt x="21275" y="18609"/>
                    <a:pt x="21113" y="18775"/>
                  </a:cubicBezTo>
                  <a:cubicBezTo>
                    <a:pt x="21113" y="18609"/>
                    <a:pt x="20950" y="18775"/>
                    <a:pt x="20788" y="18775"/>
                  </a:cubicBezTo>
                  <a:cubicBezTo>
                    <a:pt x="20788" y="18775"/>
                    <a:pt x="20788" y="18775"/>
                    <a:pt x="20626" y="18942"/>
                  </a:cubicBezTo>
                  <a:cubicBezTo>
                    <a:pt x="20626" y="18942"/>
                    <a:pt x="20463" y="18942"/>
                    <a:pt x="20463" y="18942"/>
                  </a:cubicBezTo>
                  <a:cubicBezTo>
                    <a:pt x="20463" y="19108"/>
                    <a:pt x="20301" y="19108"/>
                    <a:pt x="20301" y="19108"/>
                  </a:cubicBezTo>
                  <a:cubicBezTo>
                    <a:pt x="20301" y="19108"/>
                    <a:pt x="20301" y="19108"/>
                    <a:pt x="20301" y="19108"/>
                  </a:cubicBezTo>
                  <a:cubicBezTo>
                    <a:pt x="20301" y="19108"/>
                    <a:pt x="20138" y="19274"/>
                    <a:pt x="20138" y="19274"/>
                  </a:cubicBezTo>
                  <a:cubicBezTo>
                    <a:pt x="20138" y="19274"/>
                    <a:pt x="20138" y="19440"/>
                    <a:pt x="19976" y="19440"/>
                  </a:cubicBezTo>
                  <a:cubicBezTo>
                    <a:pt x="19976" y="19440"/>
                    <a:pt x="19976" y="19440"/>
                    <a:pt x="19976" y="19606"/>
                  </a:cubicBezTo>
                  <a:cubicBezTo>
                    <a:pt x="20138" y="19440"/>
                    <a:pt x="20138" y="19440"/>
                    <a:pt x="20138" y="19606"/>
                  </a:cubicBezTo>
                  <a:cubicBezTo>
                    <a:pt x="20138" y="19606"/>
                    <a:pt x="20138" y="19606"/>
                    <a:pt x="20138" y="19606"/>
                  </a:cubicBezTo>
                  <a:cubicBezTo>
                    <a:pt x="20138" y="19606"/>
                    <a:pt x="20138" y="19606"/>
                    <a:pt x="20138" y="19606"/>
                  </a:cubicBezTo>
                  <a:cubicBezTo>
                    <a:pt x="20301" y="19772"/>
                    <a:pt x="20138" y="19606"/>
                    <a:pt x="19976" y="19772"/>
                  </a:cubicBezTo>
                  <a:cubicBezTo>
                    <a:pt x="20138" y="19772"/>
                    <a:pt x="20138" y="19772"/>
                    <a:pt x="19976" y="19938"/>
                  </a:cubicBezTo>
                  <a:cubicBezTo>
                    <a:pt x="20138" y="19938"/>
                    <a:pt x="20138" y="19938"/>
                    <a:pt x="20138" y="19938"/>
                  </a:cubicBezTo>
                  <a:cubicBezTo>
                    <a:pt x="20138" y="19938"/>
                    <a:pt x="19976" y="19938"/>
                    <a:pt x="19976" y="19938"/>
                  </a:cubicBezTo>
                  <a:cubicBezTo>
                    <a:pt x="20138" y="19938"/>
                    <a:pt x="19976" y="19938"/>
                    <a:pt x="20138" y="19938"/>
                  </a:cubicBezTo>
                  <a:cubicBezTo>
                    <a:pt x="20138" y="19938"/>
                    <a:pt x="20301" y="20105"/>
                    <a:pt x="20301" y="20105"/>
                  </a:cubicBezTo>
                  <a:cubicBezTo>
                    <a:pt x="20301" y="20105"/>
                    <a:pt x="20138" y="20271"/>
                    <a:pt x="20138" y="20271"/>
                  </a:cubicBezTo>
                  <a:cubicBezTo>
                    <a:pt x="20138" y="20271"/>
                    <a:pt x="20138" y="20437"/>
                    <a:pt x="20138" y="20437"/>
                  </a:cubicBezTo>
                  <a:cubicBezTo>
                    <a:pt x="20138" y="20437"/>
                    <a:pt x="20301" y="20437"/>
                    <a:pt x="20301" y="20437"/>
                  </a:cubicBezTo>
                  <a:cubicBezTo>
                    <a:pt x="20301" y="20437"/>
                    <a:pt x="20463" y="20437"/>
                    <a:pt x="20301" y="20437"/>
                  </a:cubicBezTo>
                  <a:cubicBezTo>
                    <a:pt x="20301" y="20603"/>
                    <a:pt x="20463" y="20437"/>
                    <a:pt x="20301" y="20603"/>
                  </a:cubicBezTo>
                  <a:cubicBezTo>
                    <a:pt x="20463" y="20603"/>
                    <a:pt x="20301" y="20603"/>
                    <a:pt x="20301" y="20603"/>
                  </a:cubicBezTo>
                  <a:cubicBezTo>
                    <a:pt x="20301" y="20769"/>
                    <a:pt x="20301" y="20769"/>
                    <a:pt x="20138" y="20769"/>
                  </a:cubicBezTo>
                  <a:cubicBezTo>
                    <a:pt x="20138" y="20769"/>
                    <a:pt x="20301" y="20769"/>
                    <a:pt x="20301" y="20769"/>
                  </a:cubicBezTo>
                  <a:cubicBezTo>
                    <a:pt x="20301" y="20769"/>
                    <a:pt x="20301" y="20769"/>
                    <a:pt x="20301" y="20769"/>
                  </a:cubicBezTo>
                  <a:cubicBezTo>
                    <a:pt x="20301" y="20769"/>
                    <a:pt x="20301" y="20769"/>
                    <a:pt x="20301" y="20769"/>
                  </a:cubicBezTo>
                  <a:cubicBezTo>
                    <a:pt x="20301" y="20935"/>
                    <a:pt x="20463" y="20769"/>
                    <a:pt x="20626" y="20935"/>
                  </a:cubicBezTo>
                  <a:cubicBezTo>
                    <a:pt x="20463" y="20935"/>
                    <a:pt x="20301" y="20935"/>
                    <a:pt x="20301" y="21102"/>
                  </a:cubicBezTo>
                  <a:cubicBezTo>
                    <a:pt x="20301" y="21102"/>
                    <a:pt x="20463" y="21102"/>
                    <a:pt x="20463" y="21102"/>
                  </a:cubicBezTo>
                  <a:cubicBezTo>
                    <a:pt x="20463" y="21102"/>
                    <a:pt x="20463" y="21268"/>
                    <a:pt x="20463" y="21268"/>
                  </a:cubicBezTo>
                  <a:cubicBezTo>
                    <a:pt x="20626" y="21268"/>
                    <a:pt x="20626" y="21268"/>
                    <a:pt x="20788" y="21268"/>
                  </a:cubicBezTo>
                  <a:cubicBezTo>
                    <a:pt x="20788" y="21268"/>
                    <a:pt x="20788" y="21268"/>
                    <a:pt x="20788" y="21268"/>
                  </a:cubicBezTo>
                  <a:cubicBezTo>
                    <a:pt x="20788" y="21268"/>
                    <a:pt x="20788" y="21268"/>
                    <a:pt x="20788" y="21268"/>
                  </a:cubicBezTo>
                  <a:cubicBezTo>
                    <a:pt x="20788" y="21268"/>
                    <a:pt x="20788" y="21434"/>
                    <a:pt x="20950" y="21434"/>
                  </a:cubicBezTo>
                  <a:cubicBezTo>
                    <a:pt x="20788" y="21434"/>
                    <a:pt x="21113" y="21600"/>
                    <a:pt x="21113" y="21434"/>
                  </a:cubicBezTo>
                  <a:cubicBezTo>
                    <a:pt x="21113" y="21434"/>
                    <a:pt x="21113" y="21434"/>
                    <a:pt x="20950" y="21434"/>
                  </a:cubicBezTo>
                  <a:cubicBezTo>
                    <a:pt x="20950" y="21434"/>
                    <a:pt x="20950" y="21434"/>
                    <a:pt x="20950" y="21434"/>
                  </a:cubicBezTo>
                  <a:cubicBezTo>
                    <a:pt x="21113" y="21268"/>
                    <a:pt x="21113" y="21268"/>
                    <a:pt x="21113" y="21102"/>
                  </a:cubicBezTo>
                  <a:cubicBezTo>
                    <a:pt x="21113" y="21102"/>
                    <a:pt x="21275" y="20935"/>
                    <a:pt x="21113" y="21102"/>
                  </a:cubicBezTo>
                  <a:cubicBezTo>
                    <a:pt x="21113" y="20935"/>
                    <a:pt x="21113" y="20935"/>
                    <a:pt x="21275" y="20935"/>
                  </a:cubicBezTo>
                  <a:cubicBezTo>
                    <a:pt x="21275" y="20935"/>
                    <a:pt x="21275" y="20935"/>
                    <a:pt x="21275" y="20935"/>
                  </a:cubicBezTo>
                  <a:cubicBezTo>
                    <a:pt x="21438" y="20769"/>
                    <a:pt x="21275" y="20437"/>
                    <a:pt x="21275" y="20271"/>
                  </a:cubicBezTo>
                  <a:cubicBezTo>
                    <a:pt x="21275" y="20271"/>
                    <a:pt x="21438" y="20105"/>
                    <a:pt x="21600" y="19938"/>
                  </a:cubicBezTo>
                  <a:cubicBezTo>
                    <a:pt x="21600" y="19938"/>
                    <a:pt x="21600" y="19772"/>
                    <a:pt x="21600" y="19606"/>
                  </a:cubicBezTo>
                  <a:close/>
                  <a:moveTo>
                    <a:pt x="16565" y="18111"/>
                  </a:moveTo>
                  <a:cubicBezTo>
                    <a:pt x="16565" y="18111"/>
                    <a:pt x="16565" y="18111"/>
                    <a:pt x="16403" y="18111"/>
                  </a:cubicBezTo>
                  <a:cubicBezTo>
                    <a:pt x="16565" y="18111"/>
                    <a:pt x="16565" y="18111"/>
                    <a:pt x="16565" y="18111"/>
                  </a:cubicBezTo>
                  <a:close/>
                  <a:moveTo>
                    <a:pt x="5359" y="11797"/>
                  </a:moveTo>
                  <a:cubicBezTo>
                    <a:pt x="5197" y="11631"/>
                    <a:pt x="5197" y="11631"/>
                    <a:pt x="5035" y="11631"/>
                  </a:cubicBezTo>
                  <a:cubicBezTo>
                    <a:pt x="5197" y="11631"/>
                    <a:pt x="5197" y="11797"/>
                    <a:pt x="5197" y="11797"/>
                  </a:cubicBezTo>
                  <a:cubicBezTo>
                    <a:pt x="5197" y="11963"/>
                    <a:pt x="5359" y="12129"/>
                    <a:pt x="5359" y="12129"/>
                  </a:cubicBezTo>
                  <a:cubicBezTo>
                    <a:pt x="5359" y="11963"/>
                    <a:pt x="5359" y="11963"/>
                    <a:pt x="5359" y="11963"/>
                  </a:cubicBezTo>
                  <a:cubicBezTo>
                    <a:pt x="5359" y="11797"/>
                    <a:pt x="5359" y="11797"/>
                    <a:pt x="5359" y="11797"/>
                  </a:cubicBezTo>
                  <a:close/>
                  <a:moveTo>
                    <a:pt x="5035" y="11132"/>
                  </a:moveTo>
                  <a:cubicBezTo>
                    <a:pt x="5035" y="11132"/>
                    <a:pt x="4872" y="11132"/>
                    <a:pt x="4872" y="11132"/>
                  </a:cubicBezTo>
                  <a:cubicBezTo>
                    <a:pt x="4872" y="11298"/>
                    <a:pt x="5035" y="11298"/>
                    <a:pt x="5035" y="11298"/>
                  </a:cubicBezTo>
                  <a:cubicBezTo>
                    <a:pt x="5197" y="11298"/>
                    <a:pt x="5197" y="11465"/>
                    <a:pt x="5359" y="11298"/>
                  </a:cubicBezTo>
                  <a:cubicBezTo>
                    <a:pt x="5197" y="11298"/>
                    <a:pt x="5197" y="11298"/>
                    <a:pt x="5035" y="11298"/>
                  </a:cubicBezTo>
                  <a:cubicBezTo>
                    <a:pt x="5035" y="11132"/>
                    <a:pt x="5035" y="11132"/>
                    <a:pt x="5035" y="11132"/>
                  </a:cubicBezTo>
                  <a:cubicBezTo>
                    <a:pt x="5035" y="11298"/>
                    <a:pt x="5035" y="11298"/>
                    <a:pt x="4872" y="11132"/>
                  </a:cubicBezTo>
                  <a:cubicBezTo>
                    <a:pt x="4872" y="11132"/>
                    <a:pt x="5035" y="11132"/>
                    <a:pt x="5035" y="11132"/>
                  </a:cubicBezTo>
                  <a:close/>
                  <a:moveTo>
                    <a:pt x="3898" y="9637"/>
                  </a:moveTo>
                  <a:cubicBezTo>
                    <a:pt x="3898" y="9471"/>
                    <a:pt x="3898" y="9305"/>
                    <a:pt x="3735" y="9471"/>
                  </a:cubicBezTo>
                  <a:cubicBezTo>
                    <a:pt x="3735" y="9471"/>
                    <a:pt x="3735" y="9471"/>
                    <a:pt x="3898" y="9637"/>
                  </a:cubicBezTo>
                  <a:cubicBezTo>
                    <a:pt x="3898" y="9471"/>
                    <a:pt x="3898" y="9637"/>
                    <a:pt x="3898" y="9637"/>
                  </a:cubicBezTo>
                  <a:cubicBezTo>
                    <a:pt x="3898" y="9637"/>
                    <a:pt x="4060" y="9637"/>
                    <a:pt x="3898" y="9637"/>
                  </a:cubicBezTo>
                  <a:close/>
                  <a:moveTo>
                    <a:pt x="19326" y="4985"/>
                  </a:moveTo>
                  <a:cubicBezTo>
                    <a:pt x="19164" y="4818"/>
                    <a:pt x="19002" y="4818"/>
                    <a:pt x="18839" y="4818"/>
                  </a:cubicBezTo>
                  <a:cubicBezTo>
                    <a:pt x="18677" y="4818"/>
                    <a:pt x="18677" y="4818"/>
                    <a:pt x="18514" y="4818"/>
                  </a:cubicBezTo>
                  <a:cubicBezTo>
                    <a:pt x="18514" y="4652"/>
                    <a:pt x="18352" y="4652"/>
                    <a:pt x="18352" y="4486"/>
                  </a:cubicBezTo>
                  <a:cubicBezTo>
                    <a:pt x="18189" y="4486"/>
                    <a:pt x="18189" y="4652"/>
                    <a:pt x="18189" y="4652"/>
                  </a:cubicBezTo>
                  <a:cubicBezTo>
                    <a:pt x="18027" y="4652"/>
                    <a:pt x="17865" y="4652"/>
                    <a:pt x="17865" y="4652"/>
                  </a:cubicBezTo>
                  <a:cubicBezTo>
                    <a:pt x="17865" y="4652"/>
                    <a:pt x="17865" y="4652"/>
                    <a:pt x="17702" y="4652"/>
                  </a:cubicBezTo>
                  <a:cubicBezTo>
                    <a:pt x="17702" y="4652"/>
                    <a:pt x="17702" y="4486"/>
                    <a:pt x="17702" y="4486"/>
                  </a:cubicBezTo>
                  <a:cubicBezTo>
                    <a:pt x="17702" y="4486"/>
                    <a:pt x="17540" y="4486"/>
                    <a:pt x="17540" y="4486"/>
                  </a:cubicBezTo>
                  <a:cubicBezTo>
                    <a:pt x="17377" y="4486"/>
                    <a:pt x="17540" y="4486"/>
                    <a:pt x="17377" y="4486"/>
                  </a:cubicBezTo>
                  <a:cubicBezTo>
                    <a:pt x="17377" y="4652"/>
                    <a:pt x="17215" y="4652"/>
                    <a:pt x="17215" y="4486"/>
                  </a:cubicBezTo>
                  <a:cubicBezTo>
                    <a:pt x="17215" y="4486"/>
                    <a:pt x="17215" y="4486"/>
                    <a:pt x="17215" y="4486"/>
                  </a:cubicBezTo>
                  <a:cubicBezTo>
                    <a:pt x="17215" y="4320"/>
                    <a:pt x="17053" y="4320"/>
                    <a:pt x="17053" y="4154"/>
                  </a:cubicBezTo>
                  <a:cubicBezTo>
                    <a:pt x="17053" y="4154"/>
                    <a:pt x="17053" y="4154"/>
                    <a:pt x="17053" y="3988"/>
                  </a:cubicBezTo>
                  <a:cubicBezTo>
                    <a:pt x="16890" y="3822"/>
                    <a:pt x="16890" y="3822"/>
                    <a:pt x="16728" y="3822"/>
                  </a:cubicBezTo>
                  <a:cubicBezTo>
                    <a:pt x="16728" y="3822"/>
                    <a:pt x="16728" y="3822"/>
                    <a:pt x="16565" y="3822"/>
                  </a:cubicBezTo>
                  <a:cubicBezTo>
                    <a:pt x="16565" y="3822"/>
                    <a:pt x="16565" y="3655"/>
                    <a:pt x="16403" y="3822"/>
                  </a:cubicBezTo>
                  <a:cubicBezTo>
                    <a:pt x="16403" y="3822"/>
                    <a:pt x="16403" y="3822"/>
                    <a:pt x="16241" y="3822"/>
                  </a:cubicBezTo>
                  <a:cubicBezTo>
                    <a:pt x="16078" y="3822"/>
                    <a:pt x="16078" y="3655"/>
                    <a:pt x="15916" y="3655"/>
                  </a:cubicBezTo>
                  <a:cubicBezTo>
                    <a:pt x="15753" y="3655"/>
                    <a:pt x="15753" y="3655"/>
                    <a:pt x="15591" y="3655"/>
                  </a:cubicBezTo>
                  <a:cubicBezTo>
                    <a:pt x="15591" y="3655"/>
                    <a:pt x="15591" y="3655"/>
                    <a:pt x="15591" y="3655"/>
                  </a:cubicBezTo>
                  <a:cubicBezTo>
                    <a:pt x="15429" y="3655"/>
                    <a:pt x="15429" y="3822"/>
                    <a:pt x="15429" y="3822"/>
                  </a:cubicBezTo>
                  <a:cubicBezTo>
                    <a:pt x="15429" y="3655"/>
                    <a:pt x="15429" y="3655"/>
                    <a:pt x="15429" y="3655"/>
                  </a:cubicBezTo>
                  <a:cubicBezTo>
                    <a:pt x="15266" y="3489"/>
                    <a:pt x="15266" y="3489"/>
                    <a:pt x="15266" y="3489"/>
                  </a:cubicBezTo>
                  <a:cubicBezTo>
                    <a:pt x="15266" y="3489"/>
                    <a:pt x="15104" y="3489"/>
                    <a:pt x="15104" y="3489"/>
                  </a:cubicBezTo>
                  <a:cubicBezTo>
                    <a:pt x="15104" y="3489"/>
                    <a:pt x="15104" y="3323"/>
                    <a:pt x="15104" y="3323"/>
                  </a:cubicBezTo>
                  <a:cubicBezTo>
                    <a:pt x="15104" y="3323"/>
                    <a:pt x="15104" y="3323"/>
                    <a:pt x="14941" y="3323"/>
                  </a:cubicBezTo>
                  <a:cubicBezTo>
                    <a:pt x="14941" y="3323"/>
                    <a:pt x="14779" y="3157"/>
                    <a:pt x="14779" y="3157"/>
                  </a:cubicBezTo>
                  <a:cubicBezTo>
                    <a:pt x="14617" y="2991"/>
                    <a:pt x="14617" y="3157"/>
                    <a:pt x="14617" y="2991"/>
                  </a:cubicBezTo>
                  <a:cubicBezTo>
                    <a:pt x="14454" y="2991"/>
                    <a:pt x="14454" y="3157"/>
                    <a:pt x="14454" y="2991"/>
                  </a:cubicBezTo>
                  <a:cubicBezTo>
                    <a:pt x="14454" y="2991"/>
                    <a:pt x="14454" y="2825"/>
                    <a:pt x="14454" y="2825"/>
                  </a:cubicBezTo>
                  <a:cubicBezTo>
                    <a:pt x="14454" y="2658"/>
                    <a:pt x="14454" y="2825"/>
                    <a:pt x="14454" y="2658"/>
                  </a:cubicBezTo>
                  <a:cubicBezTo>
                    <a:pt x="14292" y="2658"/>
                    <a:pt x="14454" y="2326"/>
                    <a:pt x="14454" y="2326"/>
                  </a:cubicBezTo>
                  <a:cubicBezTo>
                    <a:pt x="14454" y="2326"/>
                    <a:pt x="14454" y="2160"/>
                    <a:pt x="14454" y="2160"/>
                  </a:cubicBezTo>
                  <a:cubicBezTo>
                    <a:pt x="14129" y="2326"/>
                    <a:pt x="14292" y="2492"/>
                    <a:pt x="14129" y="2658"/>
                  </a:cubicBezTo>
                  <a:cubicBezTo>
                    <a:pt x="13967" y="2658"/>
                    <a:pt x="13805" y="2658"/>
                    <a:pt x="13805" y="2658"/>
                  </a:cubicBezTo>
                  <a:cubicBezTo>
                    <a:pt x="13642" y="2658"/>
                    <a:pt x="13480" y="2658"/>
                    <a:pt x="13317" y="2658"/>
                  </a:cubicBezTo>
                  <a:cubicBezTo>
                    <a:pt x="13317" y="2492"/>
                    <a:pt x="13480" y="2492"/>
                    <a:pt x="13480" y="2492"/>
                  </a:cubicBezTo>
                  <a:cubicBezTo>
                    <a:pt x="13480" y="2326"/>
                    <a:pt x="13317" y="2326"/>
                    <a:pt x="13317" y="2326"/>
                  </a:cubicBezTo>
                  <a:cubicBezTo>
                    <a:pt x="13317" y="2160"/>
                    <a:pt x="13480" y="1994"/>
                    <a:pt x="13480" y="1994"/>
                  </a:cubicBezTo>
                  <a:cubicBezTo>
                    <a:pt x="13480" y="1828"/>
                    <a:pt x="13480" y="1828"/>
                    <a:pt x="13480" y="1994"/>
                  </a:cubicBezTo>
                  <a:cubicBezTo>
                    <a:pt x="13317" y="1994"/>
                    <a:pt x="13317" y="1828"/>
                    <a:pt x="13317" y="1828"/>
                  </a:cubicBezTo>
                  <a:cubicBezTo>
                    <a:pt x="13155" y="1662"/>
                    <a:pt x="13155" y="1828"/>
                    <a:pt x="12992" y="1828"/>
                  </a:cubicBezTo>
                  <a:cubicBezTo>
                    <a:pt x="12830" y="1828"/>
                    <a:pt x="12830" y="1662"/>
                    <a:pt x="12668" y="1828"/>
                  </a:cubicBezTo>
                  <a:cubicBezTo>
                    <a:pt x="12668" y="1828"/>
                    <a:pt x="12668" y="1662"/>
                    <a:pt x="12668" y="1495"/>
                  </a:cubicBezTo>
                  <a:cubicBezTo>
                    <a:pt x="12668" y="1329"/>
                    <a:pt x="12505" y="1495"/>
                    <a:pt x="12505" y="1329"/>
                  </a:cubicBezTo>
                  <a:cubicBezTo>
                    <a:pt x="12343" y="1329"/>
                    <a:pt x="12505" y="1329"/>
                    <a:pt x="12343" y="1329"/>
                  </a:cubicBezTo>
                  <a:cubicBezTo>
                    <a:pt x="12343" y="1329"/>
                    <a:pt x="12343" y="1495"/>
                    <a:pt x="12180" y="1329"/>
                  </a:cubicBezTo>
                  <a:cubicBezTo>
                    <a:pt x="12018" y="1329"/>
                    <a:pt x="12018" y="1163"/>
                    <a:pt x="12018" y="997"/>
                  </a:cubicBezTo>
                  <a:cubicBezTo>
                    <a:pt x="12018" y="831"/>
                    <a:pt x="12018" y="831"/>
                    <a:pt x="12018" y="831"/>
                  </a:cubicBezTo>
                  <a:cubicBezTo>
                    <a:pt x="11856" y="665"/>
                    <a:pt x="11856" y="665"/>
                    <a:pt x="11693" y="665"/>
                  </a:cubicBezTo>
                  <a:cubicBezTo>
                    <a:pt x="11693" y="831"/>
                    <a:pt x="11531" y="831"/>
                    <a:pt x="11531" y="831"/>
                  </a:cubicBezTo>
                  <a:cubicBezTo>
                    <a:pt x="11368" y="831"/>
                    <a:pt x="11368" y="665"/>
                    <a:pt x="11206" y="665"/>
                  </a:cubicBezTo>
                  <a:cubicBezTo>
                    <a:pt x="11206" y="498"/>
                    <a:pt x="11206" y="665"/>
                    <a:pt x="11044" y="498"/>
                  </a:cubicBezTo>
                  <a:cubicBezTo>
                    <a:pt x="11044" y="498"/>
                    <a:pt x="11044" y="332"/>
                    <a:pt x="11044" y="332"/>
                  </a:cubicBezTo>
                  <a:cubicBezTo>
                    <a:pt x="11044" y="166"/>
                    <a:pt x="11044" y="166"/>
                    <a:pt x="11044" y="0"/>
                  </a:cubicBezTo>
                  <a:cubicBezTo>
                    <a:pt x="10881" y="0"/>
                    <a:pt x="11044" y="0"/>
                    <a:pt x="10881" y="0"/>
                  </a:cubicBezTo>
                  <a:cubicBezTo>
                    <a:pt x="10719" y="0"/>
                    <a:pt x="10556" y="0"/>
                    <a:pt x="10232" y="166"/>
                  </a:cubicBezTo>
                  <a:cubicBezTo>
                    <a:pt x="10069" y="166"/>
                    <a:pt x="9907" y="166"/>
                    <a:pt x="9744" y="332"/>
                  </a:cubicBezTo>
                  <a:cubicBezTo>
                    <a:pt x="9744" y="332"/>
                    <a:pt x="9582" y="498"/>
                    <a:pt x="9582" y="498"/>
                  </a:cubicBezTo>
                  <a:cubicBezTo>
                    <a:pt x="9582" y="498"/>
                    <a:pt x="9582" y="498"/>
                    <a:pt x="9582" y="665"/>
                  </a:cubicBezTo>
                  <a:cubicBezTo>
                    <a:pt x="9582" y="665"/>
                    <a:pt x="9582" y="831"/>
                    <a:pt x="9582" y="997"/>
                  </a:cubicBezTo>
                  <a:cubicBezTo>
                    <a:pt x="9582" y="997"/>
                    <a:pt x="9582" y="1163"/>
                    <a:pt x="9582" y="1163"/>
                  </a:cubicBezTo>
                  <a:cubicBezTo>
                    <a:pt x="9582" y="1163"/>
                    <a:pt x="9582" y="1163"/>
                    <a:pt x="9582" y="1163"/>
                  </a:cubicBezTo>
                  <a:cubicBezTo>
                    <a:pt x="9582" y="1329"/>
                    <a:pt x="9582" y="1329"/>
                    <a:pt x="9582" y="1329"/>
                  </a:cubicBezTo>
                  <a:cubicBezTo>
                    <a:pt x="9582" y="1495"/>
                    <a:pt x="9420" y="1662"/>
                    <a:pt x="9582" y="1662"/>
                  </a:cubicBezTo>
                  <a:cubicBezTo>
                    <a:pt x="9582" y="1662"/>
                    <a:pt x="9582" y="1662"/>
                    <a:pt x="9582" y="1662"/>
                  </a:cubicBezTo>
                  <a:cubicBezTo>
                    <a:pt x="9582" y="1828"/>
                    <a:pt x="9420" y="1994"/>
                    <a:pt x="9744" y="1994"/>
                  </a:cubicBezTo>
                  <a:cubicBezTo>
                    <a:pt x="9744" y="1994"/>
                    <a:pt x="9744" y="1994"/>
                    <a:pt x="9582" y="1994"/>
                  </a:cubicBezTo>
                  <a:cubicBezTo>
                    <a:pt x="9582" y="1994"/>
                    <a:pt x="9744" y="2160"/>
                    <a:pt x="9744" y="2160"/>
                  </a:cubicBezTo>
                  <a:cubicBezTo>
                    <a:pt x="9582" y="2160"/>
                    <a:pt x="9582" y="1994"/>
                    <a:pt x="9582" y="1994"/>
                  </a:cubicBezTo>
                  <a:cubicBezTo>
                    <a:pt x="9420" y="1994"/>
                    <a:pt x="9420" y="2160"/>
                    <a:pt x="9420" y="2160"/>
                  </a:cubicBezTo>
                  <a:cubicBezTo>
                    <a:pt x="9257" y="2326"/>
                    <a:pt x="9257" y="2492"/>
                    <a:pt x="9095" y="2658"/>
                  </a:cubicBezTo>
                  <a:cubicBezTo>
                    <a:pt x="8770" y="2825"/>
                    <a:pt x="8283" y="2825"/>
                    <a:pt x="7958" y="2991"/>
                  </a:cubicBezTo>
                  <a:cubicBezTo>
                    <a:pt x="7795" y="2991"/>
                    <a:pt x="7795" y="3157"/>
                    <a:pt x="7633" y="3157"/>
                  </a:cubicBezTo>
                  <a:cubicBezTo>
                    <a:pt x="7471" y="3323"/>
                    <a:pt x="7471" y="3323"/>
                    <a:pt x="7308" y="3489"/>
                  </a:cubicBezTo>
                  <a:cubicBezTo>
                    <a:pt x="7308" y="3655"/>
                    <a:pt x="7308" y="3655"/>
                    <a:pt x="7471" y="3822"/>
                  </a:cubicBezTo>
                  <a:cubicBezTo>
                    <a:pt x="7633" y="3822"/>
                    <a:pt x="7795" y="3822"/>
                    <a:pt x="7958" y="3822"/>
                  </a:cubicBezTo>
                  <a:cubicBezTo>
                    <a:pt x="7795" y="3822"/>
                    <a:pt x="7633" y="3822"/>
                    <a:pt x="7633" y="3822"/>
                  </a:cubicBezTo>
                  <a:cubicBezTo>
                    <a:pt x="7471" y="3988"/>
                    <a:pt x="7471" y="3988"/>
                    <a:pt x="7308" y="3988"/>
                  </a:cubicBezTo>
                  <a:cubicBezTo>
                    <a:pt x="7146" y="4154"/>
                    <a:pt x="7146" y="4154"/>
                    <a:pt x="6983" y="4154"/>
                  </a:cubicBezTo>
                  <a:cubicBezTo>
                    <a:pt x="6821" y="4320"/>
                    <a:pt x="6821" y="4154"/>
                    <a:pt x="6659" y="4154"/>
                  </a:cubicBezTo>
                  <a:cubicBezTo>
                    <a:pt x="6496" y="4154"/>
                    <a:pt x="6171" y="4154"/>
                    <a:pt x="6009" y="3988"/>
                  </a:cubicBezTo>
                  <a:cubicBezTo>
                    <a:pt x="6009" y="3988"/>
                    <a:pt x="5522" y="3822"/>
                    <a:pt x="5522" y="4154"/>
                  </a:cubicBezTo>
                  <a:cubicBezTo>
                    <a:pt x="5522" y="4154"/>
                    <a:pt x="5522" y="4154"/>
                    <a:pt x="5359" y="4154"/>
                  </a:cubicBezTo>
                  <a:cubicBezTo>
                    <a:pt x="5522" y="3988"/>
                    <a:pt x="5197" y="3822"/>
                    <a:pt x="5197" y="3655"/>
                  </a:cubicBezTo>
                  <a:cubicBezTo>
                    <a:pt x="5197" y="3489"/>
                    <a:pt x="5359" y="3489"/>
                    <a:pt x="5359" y="3489"/>
                  </a:cubicBezTo>
                  <a:cubicBezTo>
                    <a:pt x="5359" y="3157"/>
                    <a:pt x="5197" y="3157"/>
                    <a:pt x="5035" y="3323"/>
                  </a:cubicBezTo>
                  <a:cubicBezTo>
                    <a:pt x="4872" y="3323"/>
                    <a:pt x="4872" y="3323"/>
                    <a:pt x="4872" y="3323"/>
                  </a:cubicBezTo>
                  <a:cubicBezTo>
                    <a:pt x="4710" y="3323"/>
                    <a:pt x="4872" y="3323"/>
                    <a:pt x="4710" y="3323"/>
                  </a:cubicBezTo>
                  <a:cubicBezTo>
                    <a:pt x="4710" y="3323"/>
                    <a:pt x="4547" y="3323"/>
                    <a:pt x="4547" y="3323"/>
                  </a:cubicBezTo>
                  <a:cubicBezTo>
                    <a:pt x="4547" y="3323"/>
                    <a:pt x="4547" y="3323"/>
                    <a:pt x="4385" y="3323"/>
                  </a:cubicBezTo>
                  <a:cubicBezTo>
                    <a:pt x="4385" y="3323"/>
                    <a:pt x="4385" y="3157"/>
                    <a:pt x="4385" y="3157"/>
                  </a:cubicBezTo>
                  <a:cubicBezTo>
                    <a:pt x="4223" y="3323"/>
                    <a:pt x="4385" y="3323"/>
                    <a:pt x="4385" y="3323"/>
                  </a:cubicBezTo>
                  <a:cubicBezTo>
                    <a:pt x="4385" y="3489"/>
                    <a:pt x="4385" y="3489"/>
                    <a:pt x="4385" y="3489"/>
                  </a:cubicBezTo>
                  <a:cubicBezTo>
                    <a:pt x="4385" y="3655"/>
                    <a:pt x="4385" y="3655"/>
                    <a:pt x="4385" y="3655"/>
                  </a:cubicBezTo>
                  <a:cubicBezTo>
                    <a:pt x="4385" y="3822"/>
                    <a:pt x="4385" y="3822"/>
                    <a:pt x="4385" y="3822"/>
                  </a:cubicBezTo>
                  <a:cubicBezTo>
                    <a:pt x="4547" y="3988"/>
                    <a:pt x="4385" y="3988"/>
                    <a:pt x="4547" y="3988"/>
                  </a:cubicBezTo>
                  <a:cubicBezTo>
                    <a:pt x="4547" y="3988"/>
                    <a:pt x="4547" y="4154"/>
                    <a:pt x="4547" y="4154"/>
                  </a:cubicBezTo>
                  <a:cubicBezTo>
                    <a:pt x="4547" y="4154"/>
                    <a:pt x="4710" y="4154"/>
                    <a:pt x="4710" y="4154"/>
                  </a:cubicBezTo>
                  <a:cubicBezTo>
                    <a:pt x="4710" y="4154"/>
                    <a:pt x="4710" y="4154"/>
                    <a:pt x="4710" y="4154"/>
                  </a:cubicBezTo>
                  <a:cubicBezTo>
                    <a:pt x="4710" y="4154"/>
                    <a:pt x="4710" y="4154"/>
                    <a:pt x="4710" y="4320"/>
                  </a:cubicBezTo>
                  <a:cubicBezTo>
                    <a:pt x="4710" y="4320"/>
                    <a:pt x="4710" y="4320"/>
                    <a:pt x="4710" y="4320"/>
                  </a:cubicBezTo>
                  <a:cubicBezTo>
                    <a:pt x="4710" y="4320"/>
                    <a:pt x="4872" y="4320"/>
                    <a:pt x="4872" y="4320"/>
                  </a:cubicBezTo>
                  <a:cubicBezTo>
                    <a:pt x="4710" y="4320"/>
                    <a:pt x="4872" y="4486"/>
                    <a:pt x="4872" y="4652"/>
                  </a:cubicBezTo>
                  <a:cubicBezTo>
                    <a:pt x="4872" y="4486"/>
                    <a:pt x="4872" y="4652"/>
                    <a:pt x="4872" y="4652"/>
                  </a:cubicBezTo>
                  <a:cubicBezTo>
                    <a:pt x="4710" y="4652"/>
                    <a:pt x="4710" y="4818"/>
                    <a:pt x="4872" y="4818"/>
                  </a:cubicBezTo>
                  <a:cubicBezTo>
                    <a:pt x="4872" y="4818"/>
                    <a:pt x="4872" y="4818"/>
                    <a:pt x="4872" y="4818"/>
                  </a:cubicBezTo>
                  <a:cubicBezTo>
                    <a:pt x="4872" y="4818"/>
                    <a:pt x="4872" y="4985"/>
                    <a:pt x="4872" y="5151"/>
                  </a:cubicBezTo>
                  <a:cubicBezTo>
                    <a:pt x="4872" y="5151"/>
                    <a:pt x="4872" y="5151"/>
                    <a:pt x="4872" y="5151"/>
                  </a:cubicBezTo>
                  <a:cubicBezTo>
                    <a:pt x="4872" y="5151"/>
                    <a:pt x="4872" y="5151"/>
                    <a:pt x="4710" y="5317"/>
                  </a:cubicBezTo>
                  <a:cubicBezTo>
                    <a:pt x="4872" y="5317"/>
                    <a:pt x="4872" y="5483"/>
                    <a:pt x="4872" y="5483"/>
                  </a:cubicBezTo>
                  <a:cubicBezTo>
                    <a:pt x="4872" y="5649"/>
                    <a:pt x="5035" y="5649"/>
                    <a:pt x="5035" y="5649"/>
                  </a:cubicBezTo>
                  <a:cubicBezTo>
                    <a:pt x="5035" y="5649"/>
                    <a:pt x="5197" y="5649"/>
                    <a:pt x="5197" y="5815"/>
                  </a:cubicBezTo>
                  <a:cubicBezTo>
                    <a:pt x="5035" y="5649"/>
                    <a:pt x="4872" y="5815"/>
                    <a:pt x="4710" y="5815"/>
                  </a:cubicBezTo>
                  <a:cubicBezTo>
                    <a:pt x="4547" y="5815"/>
                    <a:pt x="4385" y="5815"/>
                    <a:pt x="4385" y="5815"/>
                  </a:cubicBezTo>
                  <a:cubicBezTo>
                    <a:pt x="4385" y="5649"/>
                    <a:pt x="4385" y="5649"/>
                    <a:pt x="4385" y="5649"/>
                  </a:cubicBezTo>
                  <a:cubicBezTo>
                    <a:pt x="4223" y="5649"/>
                    <a:pt x="4060" y="5649"/>
                    <a:pt x="4223" y="5982"/>
                  </a:cubicBezTo>
                  <a:cubicBezTo>
                    <a:pt x="4223" y="5815"/>
                    <a:pt x="4223" y="5815"/>
                    <a:pt x="4223" y="5815"/>
                  </a:cubicBezTo>
                  <a:cubicBezTo>
                    <a:pt x="4223" y="5982"/>
                    <a:pt x="4223" y="5982"/>
                    <a:pt x="4223" y="5982"/>
                  </a:cubicBezTo>
                  <a:cubicBezTo>
                    <a:pt x="4223" y="5982"/>
                    <a:pt x="4223" y="5982"/>
                    <a:pt x="4223" y="5982"/>
                  </a:cubicBezTo>
                  <a:cubicBezTo>
                    <a:pt x="4223" y="5982"/>
                    <a:pt x="4223" y="5815"/>
                    <a:pt x="4223" y="5815"/>
                  </a:cubicBezTo>
                  <a:cubicBezTo>
                    <a:pt x="4060" y="5815"/>
                    <a:pt x="4060" y="5649"/>
                    <a:pt x="3898" y="5815"/>
                  </a:cubicBezTo>
                  <a:cubicBezTo>
                    <a:pt x="4060" y="5815"/>
                    <a:pt x="4060" y="5815"/>
                    <a:pt x="4060" y="5815"/>
                  </a:cubicBezTo>
                  <a:cubicBezTo>
                    <a:pt x="3898" y="5815"/>
                    <a:pt x="3898" y="5815"/>
                    <a:pt x="3898" y="5815"/>
                  </a:cubicBezTo>
                  <a:cubicBezTo>
                    <a:pt x="3898" y="5815"/>
                    <a:pt x="3898" y="5815"/>
                    <a:pt x="3898" y="5815"/>
                  </a:cubicBezTo>
                  <a:cubicBezTo>
                    <a:pt x="3898" y="5815"/>
                    <a:pt x="3898" y="5815"/>
                    <a:pt x="3898" y="5815"/>
                  </a:cubicBezTo>
                  <a:cubicBezTo>
                    <a:pt x="3898" y="5815"/>
                    <a:pt x="3898" y="5815"/>
                    <a:pt x="3735" y="5649"/>
                  </a:cubicBezTo>
                  <a:cubicBezTo>
                    <a:pt x="3735" y="5815"/>
                    <a:pt x="3735" y="5815"/>
                    <a:pt x="3735" y="5815"/>
                  </a:cubicBezTo>
                  <a:cubicBezTo>
                    <a:pt x="3735" y="5815"/>
                    <a:pt x="3735" y="5649"/>
                    <a:pt x="3735" y="5649"/>
                  </a:cubicBezTo>
                  <a:cubicBezTo>
                    <a:pt x="3735" y="5649"/>
                    <a:pt x="3735" y="5649"/>
                    <a:pt x="3735" y="5649"/>
                  </a:cubicBezTo>
                  <a:cubicBezTo>
                    <a:pt x="3573" y="5815"/>
                    <a:pt x="3573" y="5649"/>
                    <a:pt x="3411" y="5649"/>
                  </a:cubicBezTo>
                  <a:cubicBezTo>
                    <a:pt x="3411" y="5815"/>
                    <a:pt x="3411" y="5815"/>
                    <a:pt x="3573" y="5815"/>
                  </a:cubicBezTo>
                  <a:cubicBezTo>
                    <a:pt x="3411" y="5815"/>
                    <a:pt x="3086" y="5982"/>
                    <a:pt x="3248" y="5982"/>
                  </a:cubicBezTo>
                  <a:cubicBezTo>
                    <a:pt x="3086" y="5982"/>
                    <a:pt x="3086" y="5982"/>
                    <a:pt x="3086" y="5982"/>
                  </a:cubicBezTo>
                  <a:cubicBezTo>
                    <a:pt x="3086" y="5982"/>
                    <a:pt x="3086" y="5982"/>
                    <a:pt x="3086" y="5815"/>
                  </a:cubicBezTo>
                  <a:cubicBezTo>
                    <a:pt x="2923" y="5815"/>
                    <a:pt x="2923" y="5815"/>
                    <a:pt x="2923" y="5815"/>
                  </a:cubicBezTo>
                  <a:cubicBezTo>
                    <a:pt x="2923" y="5649"/>
                    <a:pt x="2923" y="5649"/>
                    <a:pt x="2761" y="5649"/>
                  </a:cubicBezTo>
                  <a:cubicBezTo>
                    <a:pt x="2761" y="5649"/>
                    <a:pt x="2761" y="5483"/>
                    <a:pt x="2761" y="5483"/>
                  </a:cubicBezTo>
                  <a:cubicBezTo>
                    <a:pt x="2761" y="5483"/>
                    <a:pt x="2598" y="5483"/>
                    <a:pt x="2598" y="5483"/>
                  </a:cubicBezTo>
                  <a:cubicBezTo>
                    <a:pt x="2598" y="5317"/>
                    <a:pt x="2761" y="5317"/>
                    <a:pt x="2598" y="5317"/>
                  </a:cubicBezTo>
                  <a:cubicBezTo>
                    <a:pt x="2598" y="5317"/>
                    <a:pt x="2598" y="5317"/>
                    <a:pt x="2436" y="5483"/>
                  </a:cubicBezTo>
                  <a:cubicBezTo>
                    <a:pt x="2436" y="5483"/>
                    <a:pt x="2598" y="5317"/>
                    <a:pt x="2598" y="5151"/>
                  </a:cubicBezTo>
                  <a:cubicBezTo>
                    <a:pt x="2436" y="5151"/>
                    <a:pt x="2436" y="5317"/>
                    <a:pt x="2436" y="5317"/>
                  </a:cubicBezTo>
                  <a:cubicBezTo>
                    <a:pt x="2436" y="5317"/>
                    <a:pt x="2436" y="5317"/>
                    <a:pt x="2274" y="5151"/>
                  </a:cubicBezTo>
                  <a:cubicBezTo>
                    <a:pt x="2274" y="5151"/>
                    <a:pt x="2111" y="5317"/>
                    <a:pt x="2111" y="5317"/>
                  </a:cubicBezTo>
                  <a:cubicBezTo>
                    <a:pt x="2111" y="5317"/>
                    <a:pt x="2111" y="5317"/>
                    <a:pt x="2111" y="5317"/>
                  </a:cubicBezTo>
                  <a:cubicBezTo>
                    <a:pt x="1949" y="5317"/>
                    <a:pt x="1949" y="5317"/>
                    <a:pt x="1949" y="5317"/>
                  </a:cubicBezTo>
                  <a:cubicBezTo>
                    <a:pt x="1786" y="5483"/>
                    <a:pt x="1786" y="5483"/>
                    <a:pt x="1949" y="5483"/>
                  </a:cubicBezTo>
                  <a:cubicBezTo>
                    <a:pt x="1786" y="5483"/>
                    <a:pt x="1786" y="5815"/>
                    <a:pt x="1786" y="5649"/>
                  </a:cubicBezTo>
                  <a:cubicBezTo>
                    <a:pt x="1624" y="5649"/>
                    <a:pt x="1462" y="5649"/>
                    <a:pt x="1462" y="5483"/>
                  </a:cubicBezTo>
                  <a:cubicBezTo>
                    <a:pt x="1462" y="5649"/>
                    <a:pt x="1462" y="5483"/>
                    <a:pt x="1462" y="5649"/>
                  </a:cubicBezTo>
                  <a:cubicBezTo>
                    <a:pt x="1462" y="5649"/>
                    <a:pt x="1462" y="5649"/>
                    <a:pt x="1462" y="5649"/>
                  </a:cubicBezTo>
                  <a:cubicBezTo>
                    <a:pt x="1462" y="5649"/>
                    <a:pt x="1462" y="5649"/>
                    <a:pt x="1462" y="5649"/>
                  </a:cubicBezTo>
                  <a:cubicBezTo>
                    <a:pt x="1462" y="5649"/>
                    <a:pt x="1462" y="5815"/>
                    <a:pt x="1462" y="5815"/>
                  </a:cubicBezTo>
                  <a:cubicBezTo>
                    <a:pt x="1299" y="5815"/>
                    <a:pt x="1299" y="5649"/>
                    <a:pt x="1299" y="5649"/>
                  </a:cubicBezTo>
                  <a:cubicBezTo>
                    <a:pt x="1299" y="5649"/>
                    <a:pt x="1299" y="5649"/>
                    <a:pt x="1299" y="5649"/>
                  </a:cubicBezTo>
                  <a:cubicBezTo>
                    <a:pt x="1299" y="5649"/>
                    <a:pt x="1299" y="5649"/>
                    <a:pt x="1299" y="5483"/>
                  </a:cubicBezTo>
                  <a:cubicBezTo>
                    <a:pt x="1137" y="5483"/>
                    <a:pt x="1137" y="5649"/>
                    <a:pt x="1137" y="5649"/>
                  </a:cubicBezTo>
                  <a:cubicBezTo>
                    <a:pt x="974" y="5649"/>
                    <a:pt x="974" y="5649"/>
                    <a:pt x="812" y="5649"/>
                  </a:cubicBezTo>
                  <a:cubicBezTo>
                    <a:pt x="974" y="5649"/>
                    <a:pt x="812" y="5649"/>
                    <a:pt x="974" y="5649"/>
                  </a:cubicBezTo>
                  <a:cubicBezTo>
                    <a:pt x="812" y="5649"/>
                    <a:pt x="812" y="5649"/>
                    <a:pt x="812" y="5815"/>
                  </a:cubicBezTo>
                  <a:cubicBezTo>
                    <a:pt x="812" y="5649"/>
                    <a:pt x="650" y="5649"/>
                    <a:pt x="487" y="5649"/>
                  </a:cubicBezTo>
                  <a:cubicBezTo>
                    <a:pt x="487" y="5649"/>
                    <a:pt x="487" y="5649"/>
                    <a:pt x="650" y="5815"/>
                  </a:cubicBezTo>
                  <a:cubicBezTo>
                    <a:pt x="487" y="5815"/>
                    <a:pt x="487" y="5815"/>
                    <a:pt x="325" y="5815"/>
                  </a:cubicBezTo>
                  <a:cubicBezTo>
                    <a:pt x="325" y="5815"/>
                    <a:pt x="325" y="5815"/>
                    <a:pt x="325" y="5815"/>
                  </a:cubicBezTo>
                  <a:cubicBezTo>
                    <a:pt x="325" y="5815"/>
                    <a:pt x="325" y="5815"/>
                    <a:pt x="325" y="5815"/>
                  </a:cubicBezTo>
                  <a:cubicBezTo>
                    <a:pt x="325" y="5815"/>
                    <a:pt x="325" y="5815"/>
                    <a:pt x="325" y="5982"/>
                  </a:cubicBezTo>
                  <a:cubicBezTo>
                    <a:pt x="325" y="5815"/>
                    <a:pt x="162" y="5815"/>
                    <a:pt x="162" y="5982"/>
                  </a:cubicBezTo>
                  <a:cubicBezTo>
                    <a:pt x="162" y="5982"/>
                    <a:pt x="162" y="5982"/>
                    <a:pt x="162" y="5982"/>
                  </a:cubicBezTo>
                  <a:cubicBezTo>
                    <a:pt x="0" y="5982"/>
                    <a:pt x="0" y="6314"/>
                    <a:pt x="0" y="6480"/>
                  </a:cubicBezTo>
                  <a:cubicBezTo>
                    <a:pt x="162" y="6480"/>
                    <a:pt x="162" y="6314"/>
                    <a:pt x="162" y="6314"/>
                  </a:cubicBezTo>
                  <a:cubicBezTo>
                    <a:pt x="162" y="6314"/>
                    <a:pt x="325" y="6480"/>
                    <a:pt x="325" y="6480"/>
                  </a:cubicBezTo>
                  <a:cubicBezTo>
                    <a:pt x="487" y="6314"/>
                    <a:pt x="650" y="6314"/>
                    <a:pt x="812" y="6314"/>
                  </a:cubicBezTo>
                  <a:cubicBezTo>
                    <a:pt x="650" y="6314"/>
                    <a:pt x="487" y="6314"/>
                    <a:pt x="487" y="6480"/>
                  </a:cubicBezTo>
                  <a:cubicBezTo>
                    <a:pt x="487" y="6480"/>
                    <a:pt x="487" y="6480"/>
                    <a:pt x="650" y="6480"/>
                  </a:cubicBezTo>
                  <a:cubicBezTo>
                    <a:pt x="650" y="6480"/>
                    <a:pt x="650" y="6480"/>
                    <a:pt x="650" y="6480"/>
                  </a:cubicBezTo>
                  <a:cubicBezTo>
                    <a:pt x="650" y="6480"/>
                    <a:pt x="650" y="6480"/>
                    <a:pt x="650" y="6314"/>
                  </a:cubicBezTo>
                  <a:cubicBezTo>
                    <a:pt x="650" y="6314"/>
                    <a:pt x="650" y="6480"/>
                    <a:pt x="650" y="6480"/>
                  </a:cubicBezTo>
                  <a:cubicBezTo>
                    <a:pt x="812" y="6480"/>
                    <a:pt x="812" y="6480"/>
                    <a:pt x="812" y="6314"/>
                  </a:cubicBezTo>
                  <a:cubicBezTo>
                    <a:pt x="812" y="6480"/>
                    <a:pt x="812" y="6480"/>
                    <a:pt x="650" y="6480"/>
                  </a:cubicBezTo>
                  <a:cubicBezTo>
                    <a:pt x="812" y="6480"/>
                    <a:pt x="812" y="6480"/>
                    <a:pt x="812" y="6480"/>
                  </a:cubicBezTo>
                  <a:cubicBezTo>
                    <a:pt x="812" y="6480"/>
                    <a:pt x="812" y="6480"/>
                    <a:pt x="974" y="6480"/>
                  </a:cubicBezTo>
                  <a:cubicBezTo>
                    <a:pt x="812" y="6480"/>
                    <a:pt x="812" y="6646"/>
                    <a:pt x="812" y="6480"/>
                  </a:cubicBezTo>
                  <a:cubicBezTo>
                    <a:pt x="812" y="6480"/>
                    <a:pt x="812" y="6480"/>
                    <a:pt x="812" y="6480"/>
                  </a:cubicBezTo>
                  <a:cubicBezTo>
                    <a:pt x="650" y="6480"/>
                    <a:pt x="487" y="6646"/>
                    <a:pt x="487" y="6480"/>
                  </a:cubicBezTo>
                  <a:cubicBezTo>
                    <a:pt x="325" y="6480"/>
                    <a:pt x="487" y="6480"/>
                    <a:pt x="325" y="6480"/>
                  </a:cubicBezTo>
                  <a:cubicBezTo>
                    <a:pt x="325" y="6480"/>
                    <a:pt x="325" y="6646"/>
                    <a:pt x="325" y="6480"/>
                  </a:cubicBezTo>
                  <a:cubicBezTo>
                    <a:pt x="325" y="6646"/>
                    <a:pt x="162" y="6480"/>
                    <a:pt x="325" y="6646"/>
                  </a:cubicBezTo>
                  <a:cubicBezTo>
                    <a:pt x="325" y="6646"/>
                    <a:pt x="325" y="6646"/>
                    <a:pt x="325" y="6646"/>
                  </a:cubicBezTo>
                  <a:cubicBezTo>
                    <a:pt x="325" y="6646"/>
                    <a:pt x="325" y="6646"/>
                    <a:pt x="325" y="6646"/>
                  </a:cubicBezTo>
                  <a:cubicBezTo>
                    <a:pt x="325" y="6646"/>
                    <a:pt x="325" y="6812"/>
                    <a:pt x="325" y="6812"/>
                  </a:cubicBezTo>
                  <a:cubicBezTo>
                    <a:pt x="487" y="6812"/>
                    <a:pt x="487" y="6646"/>
                    <a:pt x="650" y="6646"/>
                  </a:cubicBezTo>
                  <a:cubicBezTo>
                    <a:pt x="650" y="6812"/>
                    <a:pt x="812" y="6812"/>
                    <a:pt x="812" y="6978"/>
                  </a:cubicBezTo>
                  <a:cubicBezTo>
                    <a:pt x="812" y="7145"/>
                    <a:pt x="162" y="6978"/>
                    <a:pt x="162" y="7145"/>
                  </a:cubicBezTo>
                  <a:cubicBezTo>
                    <a:pt x="325" y="7145"/>
                    <a:pt x="487" y="7145"/>
                    <a:pt x="650" y="7477"/>
                  </a:cubicBezTo>
                  <a:cubicBezTo>
                    <a:pt x="650" y="7477"/>
                    <a:pt x="650" y="7643"/>
                    <a:pt x="650" y="7643"/>
                  </a:cubicBezTo>
                  <a:cubicBezTo>
                    <a:pt x="650" y="7643"/>
                    <a:pt x="974" y="7643"/>
                    <a:pt x="974" y="7643"/>
                  </a:cubicBezTo>
                  <a:cubicBezTo>
                    <a:pt x="974" y="7643"/>
                    <a:pt x="974" y="7643"/>
                    <a:pt x="974" y="7643"/>
                  </a:cubicBezTo>
                  <a:cubicBezTo>
                    <a:pt x="974" y="7477"/>
                    <a:pt x="974" y="7477"/>
                    <a:pt x="974" y="7477"/>
                  </a:cubicBezTo>
                  <a:cubicBezTo>
                    <a:pt x="974" y="7477"/>
                    <a:pt x="974" y="7477"/>
                    <a:pt x="974" y="7477"/>
                  </a:cubicBezTo>
                  <a:cubicBezTo>
                    <a:pt x="1137" y="7477"/>
                    <a:pt x="974" y="7477"/>
                    <a:pt x="974" y="7477"/>
                  </a:cubicBezTo>
                  <a:cubicBezTo>
                    <a:pt x="974" y="7477"/>
                    <a:pt x="1137" y="7477"/>
                    <a:pt x="1137" y="7477"/>
                  </a:cubicBezTo>
                  <a:cubicBezTo>
                    <a:pt x="1137" y="7477"/>
                    <a:pt x="1137" y="7477"/>
                    <a:pt x="1137" y="7477"/>
                  </a:cubicBezTo>
                  <a:cubicBezTo>
                    <a:pt x="1137" y="7477"/>
                    <a:pt x="1137" y="7477"/>
                    <a:pt x="1137" y="7477"/>
                  </a:cubicBezTo>
                  <a:cubicBezTo>
                    <a:pt x="1137" y="7477"/>
                    <a:pt x="1299" y="7477"/>
                    <a:pt x="1137" y="7477"/>
                  </a:cubicBezTo>
                  <a:cubicBezTo>
                    <a:pt x="1299" y="7477"/>
                    <a:pt x="1299" y="7477"/>
                    <a:pt x="1299" y="7477"/>
                  </a:cubicBezTo>
                  <a:cubicBezTo>
                    <a:pt x="1462" y="7643"/>
                    <a:pt x="1462" y="7643"/>
                    <a:pt x="1462" y="7643"/>
                  </a:cubicBezTo>
                  <a:cubicBezTo>
                    <a:pt x="1624" y="7643"/>
                    <a:pt x="1624" y="7643"/>
                    <a:pt x="1624" y="7643"/>
                  </a:cubicBezTo>
                  <a:cubicBezTo>
                    <a:pt x="1624" y="7643"/>
                    <a:pt x="1624" y="7643"/>
                    <a:pt x="1624" y="7643"/>
                  </a:cubicBezTo>
                  <a:cubicBezTo>
                    <a:pt x="1786" y="7643"/>
                    <a:pt x="1786" y="7809"/>
                    <a:pt x="1949" y="7809"/>
                  </a:cubicBezTo>
                  <a:cubicBezTo>
                    <a:pt x="1949" y="7809"/>
                    <a:pt x="1949" y="7975"/>
                    <a:pt x="2111" y="7809"/>
                  </a:cubicBezTo>
                  <a:cubicBezTo>
                    <a:pt x="2111" y="7809"/>
                    <a:pt x="2111" y="7809"/>
                    <a:pt x="2111" y="7809"/>
                  </a:cubicBezTo>
                  <a:cubicBezTo>
                    <a:pt x="2111" y="7809"/>
                    <a:pt x="2274" y="7809"/>
                    <a:pt x="2274" y="7643"/>
                  </a:cubicBezTo>
                  <a:cubicBezTo>
                    <a:pt x="2274" y="7809"/>
                    <a:pt x="2111" y="7809"/>
                    <a:pt x="2111" y="7809"/>
                  </a:cubicBezTo>
                  <a:cubicBezTo>
                    <a:pt x="2274" y="7809"/>
                    <a:pt x="2274" y="7975"/>
                    <a:pt x="2274" y="7975"/>
                  </a:cubicBezTo>
                  <a:cubicBezTo>
                    <a:pt x="2274" y="7975"/>
                    <a:pt x="2274" y="7975"/>
                    <a:pt x="2111" y="7975"/>
                  </a:cubicBezTo>
                  <a:cubicBezTo>
                    <a:pt x="2274" y="7975"/>
                    <a:pt x="2274" y="7975"/>
                    <a:pt x="2436" y="7975"/>
                  </a:cubicBezTo>
                  <a:cubicBezTo>
                    <a:pt x="2436" y="7975"/>
                    <a:pt x="2436" y="7975"/>
                    <a:pt x="2436" y="7975"/>
                  </a:cubicBezTo>
                  <a:cubicBezTo>
                    <a:pt x="2436" y="7975"/>
                    <a:pt x="2436" y="7975"/>
                    <a:pt x="2436" y="7975"/>
                  </a:cubicBezTo>
                  <a:cubicBezTo>
                    <a:pt x="2436" y="7975"/>
                    <a:pt x="2436" y="7975"/>
                    <a:pt x="2436" y="7975"/>
                  </a:cubicBezTo>
                  <a:cubicBezTo>
                    <a:pt x="2436" y="7809"/>
                    <a:pt x="2436" y="7809"/>
                    <a:pt x="2436" y="7809"/>
                  </a:cubicBezTo>
                  <a:cubicBezTo>
                    <a:pt x="2436" y="7809"/>
                    <a:pt x="2436" y="7809"/>
                    <a:pt x="2436" y="7809"/>
                  </a:cubicBezTo>
                  <a:cubicBezTo>
                    <a:pt x="2436" y="7809"/>
                    <a:pt x="2436" y="7809"/>
                    <a:pt x="2436" y="7809"/>
                  </a:cubicBezTo>
                  <a:cubicBezTo>
                    <a:pt x="2436" y="7809"/>
                    <a:pt x="2436" y="7809"/>
                    <a:pt x="2436" y="7809"/>
                  </a:cubicBezTo>
                  <a:cubicBezTo>
                    <a:pt x="2598" y="7975"/>
                    <a:pt x="2436" y="7809"/>
                    <a:pt x="2436" y="7975"/>
                  </a:cubicBezTo>
                  <a:cubicBezTo>
                    <a:pt x="2436" y="8142"/>
                    <a:pt x="2436" y="7975"/>
                    <a:pt x="2436" y="8142"/>
                  </a:cubicBezTo>
                  <a:cubicBezTo>
                    <a:pt x="2436" y="8142"/>
                    <a:pt x="2436" y="8474"/>
                    <a:pt x="2598" y="8474"/>
                  </a:cubicBezTo>
                  <a:cubicBezTo>
                    <a:pt x="2436" y="8308"/>
                    <a:pt x="2436" y="8142"/>
                    <a:pt x="2598" y="8142"/>
                  </a:cubicBezTo>
                  <a:cubicBezTo>
                    <a:pt x="2598" y="8142"/>
                    <a:pt x="2598" y="8142"/>
                    <a:pt x="2598" y="8142"/>
                  </a:cubicBezTo>
                  <a:cubicBezTo>
                    <a:pt x="2598" y="8142"/>
                    <a:pt x="2598" y="8142"/>
                    <a:pt x="2598" y="8142"/>
                  </a:cubicBezTo>
                  <a:cubicBezTo>
                    <a:pt x="2598" y="8142"/>
                    <a:pt x="2598" y="8142"/>
                    <a:pt x="2598" y="8142"/>
                  </a:cubicBezTo>
                  <a:cubicBezTo>
                    <a:pt x="2761" y="8142"/>
                    <a:pt x="2761" y="8142"/>
                    <a:pt x="2761" y="8142"/>
                  </a:cubicBezTo>
                  <a:cubicBezTo>
                    <a:pt x="2761" y="8142"/>
                    <a:pt x="2761" y="8142"/>
                    <a:pt x="2761" y="8142"/>
                  </a:cubicBezTo>
                  <a:cubicBezTo>
                    <a:pt x="2761" y="8142"/>
                    <a:pt x="2761" y="8142"/>
                    <a:pt x="2761" y="8308"/>
                  </a:cubicBezTo>
                  <a:cubicBezTo>
                    <a:pt x="2761" y="8142"/>
                    <a:pt x="2761" y="8142"/>
                    <a:pt x="2761" y="7975"/>
                  </a:cubicBezTo>
                  <a:cubicBezTo>
                    <a:pt x="2761" y="7975"/>
                    <a:pt x="2761" y="7975"/>
                    <a:pt x="2761" y="7975"/>
                  </a:cubicBezTo>
                  <a:cubicBezTo>
                    <a:pt x="2761" y="8142"/>
                    <a:pt x="2761" y="8142"/>
                    <a:pt x="2761" y="8142"/>
                  </a:cubicBezTo>
                  <a:cubicBezTo>
                    <a:pt x="2761" y="8142"/>
                    <a:pt x="2761" y="8142"/>
                    <a:pt x="2761" y="8142"/>
                  </a:cubicBezTo>
                  <a:cubicBezTo>
                    <a:pt x="2761" y="8142"/>
                    <a:pt x="2761" y="8142"/>
                    <a:pt x="2761" y="8142"/>
                  </a:cubicBezTo>
                  <a:cubicBezTo>
                    <a:pt x="2923" y="8142"/>
                    <a:pt x="2923" y="7975"/>
                    <a:pt x="3086" y="7975"/>
                  </a:cubicBezTo>
                  <a:cubicBezTo>
                    <a:pt x="3086" y="7975"/>
                    <a:pt x="3086" y="7975"/>
                    <a:pt x="3086" y="7975"/>
                  </a:cubicBezTo>
                  <a:cubicBezTo>
                    <a:pt x="3086" y="7975"/>
                    <a:pt x="3086" y="7975"/>
                    <a:pt x="3086" y="8142"/>
                  </a:cubicBezTo>
                  <a:cubicBezTo>
                    <a:pt x="3086" y="8142"/>
                    <a:pt x="3086" y="8142"/>
                    <a:pt x="3086" y="8142"/>
                  </a:cubicBezTo>
                  <a:cubicBezTo>
                    <a:pt x="3086" y="8142"/>
                    <a:pt x="3086" y="8142"/>
                    <a:pt x="3086" y="8142"/>
                  </a:cubicBezTo>
                  <a:cubicBezTo>
                    <a:pt x="3086" y="8142"/>
                    <a:pt x="3086" y="8142"/>
                    <a:pt x="3086" y="7975"/>
                  </a:cubicBezTo>
                  <a:cubicBezTo>
                    <a:pt x="3248" y="8142"/>
                    <a:pt x="3086" y="8308"/>
                    <a:pt x="2923" y="8142"/>
                  </a:cubicBezTo>
                  <a:cubicBezTo>
                    <a:pt x="2923" y="8308"/>
                    <a:pt x="2923" y="8308"/>
                    <a:pt x="2923" y="8308"/>
                  </a:cubicBezTo>
                  <a:cubicBezTo>
                    <a:pt x="2923" y="8308"/>
                    <a:pt x="2923" y="8142"/>
                    <a:pt x="2761" y="8308"/>
                  </a:cubicBezTo>
                  <a:cubicBezTo>
                    <a:pt x="2923" y="8308"/>
                    <a:pt x="2923" y="8308"/>
                    <a:pt x="2923" y="8308"/>
                  </a:cubicBezTo>
                  <a:cubicBezTo>
                    <a:pt x="3086" y="8308"/>
                    <a:pt x="3248" y="8308"/>
                    <a:pt x="3248" y="8308"/>
                  </a:cubicBezTo>
                  <a:cubicBezTo>
                    <a:pt x="3248" y="8308"/>
                    <a:pt x="3248" y="8308"/>
                    <a:pt x="3248" y="8308"/>
                  </a:cubicBezTo>
                  <a:cubicBezTo>
                    <a:pt x="3248" y="8308"/>
                    <a:pt x="3248" y="8308"/>
                    <a:pt x="3248" y="8308"/>
                  </a:cubicBezTo>
                  <a:cubicBezTo>
                    <a:pt x="3248" y="8308"/>
                    <a:pt x="3248" y="8308"/>
                    <a:pt x="3248" y="8308"/>
                  </a:cubicBezTo>
                  <a:cubicBezTo>
                    <a:pt x="3248" y="8308"/>
                    <a:pt x="3248" y="8308"/>
                    <a:pt x="3248" y="8308"/>
                  </a:cubicBezTo>
                  <a:cubicBezTo>
                    <a:pt x="3248" y="8308"/>
                    <a:pt x="3411" y="8308"/>
                    <a:pt x="3411" y="8308"/>
                  </a:cubicBezTo>
                  <a:cubicBezTo>
                    <a:pt x="3573" y="8308"/>
                    <a:pt x="3573" y="8308"/>
                    <a:pt x="3573" y="8308"/>
                  </a:cubicBezTo>
                  <a:cubicBezTo>
                    <a:pt x="3573" y="8308"/>
                    <a:pt x="3411" y="8308"/>
                    <a:pt x="3411" y="8474"/>
                  </a:cubicBezTo>
                  <a:cubicBezTo>
                    <a:pt x="3411" y="8474"/>
                    <a:pt x="3573" y="8474"/>
                    <a:pt x="3573" y="8474"/>
                  </a:cubicBezTo>
                  <a:cubicBezTo>
                    <a:pt x="3573" y="8474"/>
                    <a:pt x="3573" y="8474"/>
                    <a:pt x="3573" y="8474"/>
                  </a:cubicBezTo>
                  <a:cubicBezTo>
                    <a:pt x="3573" y="8640"/>
                    <a:pt x="3573" y="8640"/>
                    <a:pt x="3573" y="8640"/>
                  </a:cubicBezTo>
                  <a:cubicBezTo>
                    <a:pt x="3573" y="8640"/>
                    <a:pt x="3573" y="8640"/>
                    <a:pt x="3573" y="8640"/>
                  </a:cubicBezTo>
                  <a:cubicBezTo>
                    <a:pt x="3411" y="8474"/>
                    <a:pt x="3411" y="8640"/>
                    <a:pt x="3411" y="8640"/>
                  </a:cubicBezTo>
                  <a:cubicBezTo>
                    <a:pt x="3411" y="8640"/>
                    <a:pt x="3411" y="8640"/>
                    <a:pt x="3411" y="8806"/>
                  </a:cubicBezTo>
                  <a:cubicBezTo>
                    <a:pt x="3411" y="8806"/>
                    <a:pt x="3411" y="8640"/>
                    <a:pt x="3411" y="8640"/>
                  </a:cubicBezTo>
                  <a:cubicBezTo>
                    <a:pt x="3573" y="8806"/>
                    <a:pt x="3411" y="8806"/>
                    <a:pt x="3411" y="8806"/>
                  </a:cubicBezTo>
                  <a:cubicBezTo>
                    <a:pt x="3411" y="8972"/>
                    <a:pt x="3573" y="8806"/>
                    <a:pt x="3573" y="8806"/>
                  </a:cubicBezTo>
                  <a:cubicBezTo>
                    <a:pt x="3735" y="8806"/>
                    <a:pt x="3735" y="8972"/>
                    <a:pt x="3735" y="8972"/>
                  </a:cubicBezTo>
                  <a:cubicBezTo>
                    <a:pt x="3898" y="8972"/>
                    <a:pt x="3898" y="8806"/>
                    <a:pt x="3898" y="8806"/>
                  </a:cubicBezTo>
                  <a:cubicBezTo>
                    <a:pt x="4060" y="8806"/>
                    <a:pt x="4060" y="8806"/>
                    <a:pt x="4223" y="8806"/>
                  </a:cubicBezTo>
                  <a:cubicBezTo>
                    <a:pt x="4385" y="8806"/>
                    <a:pt x="4547" y="8972"/>
                    <a:pt x="4547" y="8972"/>
                  </a:cubicBezTo>
                  <a:cubicBezTo>
                    <a:pt x="4547" y="8972"/>
                    <a:pt x="4385" y="8972"/>
                    <a:pt x="4385" y="8806"/>
                  </a:cubicBezTo>
                  <a:cubicBezTo>
                    <a:pt x="4385" y="8806"/>
                    <a:pt x="4385" y="8806"/>
                    <a:pt x="4385" y="8806"/>
                  </a:cubicBezTo>
                  <a:cubicBezTo>
                    <a:pt x="4385" y="8806"/>
                    <a:pt x="4385" y="8806"/>
                    <a:pt x="4223" y="8806"/>
                  </a:cubicBezTo>
                  <a:cubicBezTo>
                    <a:pt x="4223" y="8806"/>
                    <a:pt x="4060" y="8806"/>
                    <a:pt x="3898" y="8806"/>
                  </a:cubicBezTo>
                  <a:cubicBezTo>
                    <a:pt x="3898" y="8972"/>
                    <a:pt x="4060" y="9138"/>
                    <a:pt x="3898" y="9138"/>
                  </a:cubicBezTo>
                  <a:cubicBezTo>
                    <a:pt x="4060" y="9305"/>
                    <a:pt x="4223" y="9305"/>
                    <a:pt x="4223" y="9471"/>
                  </a:cubicBezTo>
                  <a:cubicBezTo>
                    <a:pt x="4223" y="9637"/>
                    <a:pt x="3898" y="9637"/>
                    <a:pt x="4060" y="9803"/>
                  </a:cubicBezTo>
                  <a:cubicBezTo>
                    <a:pt x="4060" y="9969"/>
                    <a:pt x="4223" y="10135"/>
                    <a:pt x="4223" y="10135"/>
                  </a:cubicBezTo>
                  <a:cubicBezTo>
                    <a:pt x="4223" y="10135"/>
                    <a:pt x="4385" y="10135"/>
                    <a:pt x="4385" y="10302"/>
                  </a:cubicBezTo>
                  <a:cubicBezTo>
                    <a:pt x="4385" y="10302"/>
                    <a:pt x="4385" y="10302"/>
                    <a:pt x="4385" y="10468"/>
                  </a:cubicBezTo>
                  <a:cubicBezTo>
                    <a:pt x="4547" y="10468"/>
                    <a:pt x="4385" y="10634"/>
                    <a:pt x="4547" y="10634"/>
                  </a:cubicBezTo>
                  <a:cubicBezTo>
                    <a:pt x="4547" y="10634"/>
                    <a:pt x="4547" y="10634"/>
                    <a:pt x="4547" y="10468"/>
                  </a:cubicBezTo>
                  <a:cubicBezTo>
                    <a:pt x="4547" y="10634"/>
                    <a:pt x="4710" y="10634"/>
                    <a:pt x="4710" y="10800"/>
                  </a:cubicBezTo>
                  <a:cubicBezTo>
                    <a:pt x="4872" y="10800"/>
                    <a:pt x="4872" y="10800"/>
                    <a:pt x="5035" y="10800"/>
                  </a:cubicBezTo>
                  <a:cubicBezTo>
                    <a:pt x="5035" y="10800"/>
                    <a:pt x="5035" y="10966"/>
                    <a:pt x="5035" y="10966"/>
                  </a:cubicBezTo>
                  <a:cubicBezTo>
                    <a:pt x="5035" y="10966"/>
                    <a:pt x="5197" y="10966"/>
                    <a:pt x="5197" y="10966"/>
                  </a:cubicBezTo>
                  <a:cubicBezTo>
                    <a:pt x="5359" y="10966"/>
                    <a:pt x="5359" y="11132"/>
                    <a:pt x="5359" y="11132"/>
                  </a:cubicBezTo>
                  <a:cubicBezTo>
                    <a:pt x="5359" y="10966"/>
                    <a:pt x="5522" y="10966"/>
                    <a:pt x="5522" y="10966"/>
                  </a:cubicBezTo>
                  <a:cubicBezTo>
                    <a:pt x="5522" y="11132"/>
                    <a:pt x="5522" y="11132"/>
                    <a:pt x="5522" y="11132"/>
                  </a:cubicBezTo>
                  <a:cubicBezTo>
                    <a:pt x="5522" y="11298"/>
                    <a:pt x="5359" y="11298"/>
                    <a:pt x="5359" y="11298"/>
                  </a:cubicBezTo>
                  <a:cubicBezTo>
                    <a:pt x="5359" y="11465"/>
                    <a:pt x="5359" y="11298"/>
                    <a:pt x="5522" y="11298"/>
                  </a:cubicBezTo>
                  <a:cubicBezTo>
                    <a:pt x="5522" y="11465"/>
                    <a:pt x="5684" y="11797"/>
                    <a:pt x="5522" y="11631"/>
                  </a:cubicBezTo>
                  <a:cubicBezTo>
                    <a:pt x="5522" y="11797"/>
                    <a:pt x="5522" y="11797"/>
                    <a:pt x="5522" y="11797"/>
                  </a:cubicBezTo>
                  <a:cubicBezTo>
                    <a:pt x="5522" y="11797"/>
                    <a:pt x="5684" y="11797"/>
                    <a:pt x="5522" y="11963"/>
                  </a:cubicBezTo>
                  <a:cubicBezTo>
                    <a:pt x="5522" y="11963"/>
                    <a:pt x="5522" y="11963"/>
                    <a:pt x="5522" y="11963"/>
                  </a:cubicBezTo>
                  <a:cubicBezTo>
                    <a:pt x="5522" y="12129"/>
                    <a:pt x="5522" y="12129"/>
                    <a:pt x="5684" y="12295"/>
                  </a:cubicBezTo>
                  <a:cubicBezTo>
                    <a:pt x="5684" y="12295"/>
                    <a:pt x="5522" y="12129"/>
                    <a:pt x="5359" y="12129"/>
                  </a:cubicBezTo>
                  <a:cubicBezTo>
                    <a:pt x="5359" y="12129"/>
                    <a:pt x="5359" y="12295"/>
                    <a:pt x="5359" y="12295"/>
                  </a:cubicBezTo>
                  <a:cubicBezTo>
                    <a:pt x="5359" y="12295"/>
                    <a:pt x="5522" y="12462"/>
                    <a:pt x="5522" y="12462"/>
                  </a:cubicBezTo>
                  <a:cubicBezTo>
                    <a:pt x="5522" y="12462"/>
                    <a:pt x="5522" y="12462"/>
                    <a:pt x="5684" y="12462"/>
                  </a:cubicBezTo>
                  <a:cubicBezTo>
                    <a:pt x="5684" y="12628"/>
                    <a:pt x="5684" y="12628"/>
                    <a:pt x="5684" y="12628"/>
                  </a:cubicBezTo>
                  <a:cubicBezTo>
                    <a:pt x="5847" y="12794"/>
                    <a:pt x="6009" y="12794"/>
                    <a:pt x="6009" y="12794"/>
                  </a:cubicBezTo>
                  <a:cubicBezTo>
                    <a:pt x="6009" y="12960"/>
                    <a:pt x="6009" y="13126"/>
                    <a:pt x="6171" y="13292"/>
                  </a:cubicBezTo>
                  <a:cubicBezTo>
                    <a:pt x="6171" y="13292"/>
                    <a:pt x="6171" y="13625"/>
                    <a:pt x="6171" y="13625"/>
                  </a:cubicBezTo>
                  <a:cubicBezTo>
                    <a:pt x="6334" y="13791"/>
                    <a:pt x="6334" y="13791"/>
                    <a:pt x="6496" y="13957"/>
                  </a:cubicBezTo>
                  <a:cubicBezTo>
                    <a:pt x="6334" y="13791"/>
                    <a:pt x="6334" y="13791"/>
                    <a:pt x="6334" y="13791"/>
                  </a:cubicBezTo>
                  <a:cubicBezTo>
                    <a:pt x="6496" y="13957"/>
                    <a:pt x="6334" y="13957"/>
                    <a:pt x="6334" y="14123"/>
                  </a:cubicBezTo>
                  <a:cubicBezTo>
                    <a:pt x="6334" y="14123"/>
                    <a:pt x="6334" y="13957"/>
                    <a:pt x="6334" y="13957"/>
                  </a:cubicBezTo>
                  <a:cubicBezTo>
                    <a:pt x="6334" y="13791"/>
                    <a:pt x="6171" y="13791"/>
                    <a:pt x="6171" y="13791"/>
                  </a:cubicBezTo>
                  <a:cubicBezTo>
                    <a:pt x="6171" y="13625"/>
                    <a:pt x="6171" y="13458"/>
                    <a:pt x="6009" y="13292"/>
                  </a:cubicBezTo>
                  <a:cubicBezTo>
                    <a:pt x="6009" y="13126"/>
                    <a:pt x="5847" y="12960"/>
                    <a:pt x="5684" y="12794"/>
                  </a:cubicBezTo>
                  <a:cubicBezTo>
                    <a:pt x="5684" y="12794"/>
                    <a:pt x="5522" y="12628"/>
                    <a:pt x="5522" y="12628"/>
                  </a:cubicBezTo>
                  <a:cubicBezTo>
                    <a:pt x="5359" y="12628"/>
                    <a:pt x="5359" y="13458"/>
                    <a:pt x="5359" y="13625"/>
                  </a:cubicBezTo>
                  <a:cubicBezTo>
                    <a:pt x="5359" y="13957"/>
                    <a:pt x="5359" y="14289"/>
                    <a:pt x="5359" y="14622"/>
                  </a:cubicBezTo>
                  <a:cubicBezTo>
                    <a:pt x="5359" y="14455"/>
                    <a:pt x="5359" y="14289"/>
                    <a:pt x="5684" y="14455"/>
                  </a:cubicBezTo>
                  <a:cubicBezTo>
                    <a:pt x="5684" y="14455"/>
                    <a:pt x="5522" y="14455"/>
                    <a:pt x="5522" y="14455"/>
                  </a:cubicBezTo>
                  <a:cubicBezTo>
                    <a:pt x="5684" y="14622"/>
                    <a:pt x="5522" y="14622"/>
                    <a:pt x="5359" y="14622"/>
                  </a:cubicBezTo>
                  <a:cubicBezTo>
                    <a:pt x="5359" y="14622"/>
                    <a:pt x="5359" y="14788"/>
                    <a:pt x="5359" y="14788"/>
                  </a:cubicBezTo>
                  <a:cubicBezTo>
                    <a:pt x="5359" y="15286"/>
                    <a:pt x="5197" y="15618"/>
                    <a:pt x="5197" y="16117"/>
                  </a:cubicBezTo>
                  <a:cubicBezTo>
                    <a:pt x="5035" y="16283"/>
                    <a:pt x="5035" y="16615"/>
                    <a:pt x="5035" y="16948"/>
                  </a:cubicBezTo>
                  <a:cubicBezTo>
                    <a:pt x="4872" y="17114"/>
                    <a:pt x="4710" y="17446"/>
                    <a:pt x="4547" y="17280"/>
                  </a:cubicBezTo>
                  <a:cubicBezTo>
                    <a:pt x="4547" y="17446"/>
                    <a:pt x="4547" y="17446"/>
                    <a:pt x="4547" y="17612"/>
                  </a:cubicBezTo>
                  <a:cubicBezTo>
                    <a:pt x="4710" y="17446"/>
                    <a:pt x="4710" y="17612"/>
                    <a:pt x="4872" y="17612"/>
                  </a:cubicBezTo>
                  <a:cubicBezTo>
                    <a:pt x="4872" y="17612"/>
                    <a:pt x="4872" y="17612"/>
                    <a:pt x="4872" y="17612"/>
                  </a:cubicBezTo>
                  <a:cubicBezTo>
                    <a:pt x="4872" y="17612"/>
                    <a:pt x="4872" y="17612"/>
                    <a:pt x="4872" y="17612"/>
                  </a:cubicBezTo>
                  <a:cubicBezTo>
                    <a:pt x="5035" y="17612"/>
                    <a:pt x="5035" y="17612"/>
                    <a:pt x="5035" y="17612"/>
                  </a:cubicBezTo>
                  <a:cubicBezTo>
                    <a:pt x="5197" y="17778"/>
                    <a:pt x="4872" y="17945"/>
                    <a:pt x="5035" y="18111"/>
                  </a:cubicBezTo>
                  <a:cubicBezTo>
                    <a:pt x="5197" y="18111"/>
                    <a:pt x="5035" y="17945"/>
                    <a:pt x="5197" y="17945"/>
                  </a:cubicBezTo>
                  <a:cubicBezTo>
                    <a:pt x="5035" y="18111"/>
                    <a:pt x="5522" y="18111"/>
                    <a:pt x="5684" y="18111"/>
                  </a:cubicBezTo>
                  <a:cubicBezTo>
                    <a:pt x="5684" y="18277"/>
                    <a:pt x="5847" y="18277"/>
                    <a:pt x="6009" y="18277"/>
                  </a:cubicBezTo>
                  <a:cubicBezTo>
                    <a:pt x="6171" y="18277"/>
                    <a:pt x="6009" y="18277"/>
                    <a:pt x="6009" y="18443"/>
                  </a:cubicBezTo>
                  <a:cubicBezTo>
                    <a:pt x="6171" y="18443"/>
                    <a:pt x="6334" y="18609"/>
                    <a:pt x="6334" y="18609"/>
                  </a:cubicBezTo>
                  <a:cubicBezTo>
                    <a:pt x="6334" y="18609"/>
                    <a:pt x="6334" y="18609"/>
                    <a:pt x="6334" y="18609"/>
                  </a:cubicBezTo>
                  <a:cubicBezTo>
                    <a:pt x="6496" y="18609"/>
                    <a:pt x="6496" y="18609"/>
                    <a:pt x="6496" y="18609"/>
                  </a:cubicBezTo>
                  <a:cubicBezTo>
                    <a:pt x="6659" y="18609"/>
                    <a:pt x="6659" y="18609"/>
                    <a:pt x="6659" y="18443"/>
                  </a:cubicBezTo>
                  <a:cubicBezTo>
                    <a:pt x="6821" y="18609"/>
                    <a:pt x="6821" y="18609"/>
                    <a:pt x="6983" y="18609"/>
                  </a:cubicBezTo>
                  <a:cubicBezTo>
                    <a:pt x="6983" y="18775"/>
                    <a:pt x="7146" y="18775"/>
                    <a:pt x="7308" y="18775"/>
                  </a:cubicBezTo>
                  <a:cubicBezTo>
                    <a:pt x="7471" y="18775"/>
                    <a:pt x="7471" y="18775"/>
                    <a:pt x="7633" y="18775"/>
                  </a:cubicBezTo>
                  <a:cubicBezTo>
                    <a:pt x="7633" y="18775"/>
                    <a:pt x="7633" y="18775"/>
                    <a:pt x="7795" y="18775"/>
                  </a:cubicBezTo>
                  <a:cubicBezTo>
                    <a:pt x="7795" y="18775"/>
                    <a:pt x="7795" y="18775"/>
                    <a:pt x="7795" y="18775"/>
                  </a:cubicBezTo>
                  <a:cubicBezTo>
                    <a:pt x="7795" y="18775"/>
                    <a:pt x="7958" y="18775"/>
                    <a:pt x="7958" y="18775"/>
                  </a:cubicBezTo>
                  <a:cubicBezTo>
                    <a:pt x="7958" y="18775"/>
                    <a:pt x="8283" y="18775"/>
                    <a:pt x="8120" y="18609"/>
                  </a:cubicBezTo>
                  <a:cubicBezTo>
                    <a:pt x="8120" y="18609"/>
                    <a:pt x="8120" y="18443"/>
                    <a:pt x="8283" y="18443"/>
                  </a:cubicBezTo>
                  <a:cubicBezTo>
                    <a:pt x="8283" y="18443"/>
                    <a:pt x="8608" y="18609"/>
                    <a:pt x="8608" y="18609"/>
                  </a:cubicBezTo>
                  <a:cubicBezTo>
                    <a:pt x="8608" y="18609"/>
                    <a:pt x="8770" y="18609"/>
                    <a:pt x="8770" y="18609"/>
                  </a:cubicBezTo>
                  <a:cubicBezTo>
                    <a:pt x="8770" y="18609"/>
                    <a:pt x="8770" y="18775"/>
                    <a:pt x="8932" y="18775"/>
                  </a:cubicBezTo>
                  <a:cubicBezTo>
                    <a:pt x="8932" y="18775"/>
                    <a:pt x="9095" y="18775"/>
                    <a:pt x="9257" y="18775"/>
                  </a:cubicBezTo>
                  <a:cubicBezTo>
                    <a:pt x="9257" y="18775"/>
                    <a:pt x="9257" y="18942"/>
                    <a:pt x="9420" y="18942"/>
                  </a:cubicBezTo>
                  <a:cubicBezTo>
                    <a:pt x="9420" y="18942"/>
                    <a:pt x="9420" y="18942"/>
                    <a:pt x="9420" y="18942"/>
                  </a:cubicBezTo>
                  <a:cubicBezTo>
                    <a:pt x="9420" y="18942"/>
                    <a:pt x="9420" y="18942"/>
                    <a:pt x="9582" y="18942"/>
                  </a:cubicBezTo>
                  <a:cubicBezTo>
                    <a:pt x="9582" y="18942"/>
                    <a:pt x="9744" y="18942"/>
                    <a:pt x="9744" y="18942"/>
                  </a:cubicBezTo>
                  <a:cubicBezTo>
                    <a:pt x="9744" y="18942"/>
                    <a:pt x="9744" y="18942"/>
                    <a:pt x="9907" y="19108"/>
                  </a:cubicBezTo>
                  <a:cubicBezTo>
                    <a:pt x="9744" y="19108"/>
                    <a:pt x="9744" y="19108"/>
                    <a:pt x="9744" y="19108"/>
                  </a:cubicBezTo>
                  <a:cubicBezTo>
                    <a:pt x="9744" y="19274"/>
                    <a:pt x="9907" y="19274"/>
                    <a:pt x="10069" y="19274"/>
                  </a:cubicBezTo>
                  <a:cubicBezTo>
                    <a:pt x="10069" y="19274"/>
                    <a:pt x="10069" y="19274"/>
                    <a:pt x="10069" y="19274"/>
                  </a:cubicBezTo>
                  <a:cubicBezTo>
                    <a:pt x="10069" y="19440"/>
                    <a:pt x="10069" y="19440"/>
                    <a:pt x="10232" y="19440"/>
                  </a:cubicBezTo>
                  <a:cubicBezTo>
                    <a:pt x="10232" y="19606"/>
                    <a:pt x="10232" y="19440"/>
                    <a:pt x="10394" y="19440"/>
                  </a:cubicBezTo>
                  <a:cubicBezTo>
                    <a:pt x="10556" y="19274"/>
                    <a:pt x="10719" y="19274"/>
                    <a:pt x="10881" y="19440"/>
                  </a:cubicBezTo>
                  <a:cubicBezTo>
                    <a:pt x="10881" y="19440"/>
                    <a:pt x="10881" y="19606"/>
                    <a:pt x="11044" y="19606"/>
                  </a:cubicBezTo>
                  <a:cubicBezTo>
                    <a:pt x="11044" y="19606"/>
                    <a:pt x="11044" y="19440"/>
                    <a:pt x="11044" y="19440"/>
                  </a:cubicBezTo>
                  <a:cubicBezTo>
                    <a:pt x="11044" y="19440"/>
                    <a:pt x="11206" y="19440"/>
                    <a:pt x="11206" y="19606"/>
                  </a:cubicBezTo>
                  <a:cubicBezTo>
                    <a:pt x="11044" y="19440"/>
                    <a:pt x="11531" y="19274"/>
                    <a:pt x="11531" y="19274"/>
                  </a:cubicBezTo>
                  <a:cubicBezTo>
                    <a:pt x="11693" y="19274"/>
                    <a:pt x="11856" y="19274"/>
                    <a:pt x="12018" y="19274"/>
                  </a:cubicBezTo>
                  <a:cubicBezTo>
                    <a:pt x="12018" y="19274"/>
                    <a:pt x="11856" y="19274"/>
                    <a:pt x="11856" y="19108"/>
                  </a:cubicBezTo>
                  <a:cubicBezTo>
                    <a:pt x="11856" y="19108"/>
                    <a:pt x="11856" y="19108"/>
                    <a:pt x="11856" y="19108"/>
                  </a:cubicBezTo>
                  <a:cubicBezTo>
                    <a:pt x="11693" y="18942"/>
                    <a:pt x="11856" y="18609"/>
                    <a:pt x="11856" y="18443"/>
                  </a:cubicBezTo>
                  <a:cubicBezTo>
                    <a:pt x="11856" y="18277"/>
                    <a:pt x="11693" y="18277"/>
                    <a:pt x="11856" y="18111"/>
                  </a:cubicBezTo>
                  <a:cubicBezTo>
                    <a:pt x="11856" y="17945"/>
                    <a:pt x="12018" y="17778"/>
                    <a:pt x="12180" y="17778"/>
                  </a:cubicBezTo>
                  <a:cubicBezTo>
                    <a:pt x="12180" y="17612"/>
                    <a:pt x="12180" y="17612"/>
                    <a:pt x="12343" y="17612"/>
                  </a:cubicBezTo>
                  <a:cubicBezTo>
                    <a:pt x="12343" y="17612"/>
                    <a:pt x="12343" y="17612"/>
                    <a:pt x="12505" y="17612"/>
                  </a:cubicBezTo>
                  <a:cubicBezTo>
                    <a:pt x="12668" y="17446"/>
                    <a:pt x="12830" y="17280"/>
                    <a:pt x="12992" y="17114"/>
                  </a:cubicBezTo>
                  <a:cubicBezTo>
                    <a:pt x="12992" y="17114"/>
                    <a:pt x="13155" y="16948"/>
                    <a:pt x="13317" y="16948"/>
                  </a:cubicBezTo>
                  <a:cubicBezTo>
                    <a:pt x="13480" y="17114"/>
                    <a:pt x="13317" y="17114"/>
                    <a:pt x="13317" y="17114"/>
                  </a:cubicBezTo>
                  <a:cubicBezTo>
                    <a:pt x="13480" y="17114"/>
                    <a:pt x="13480" y="17114"/>
                    <a:pt x="13480" y="17114"/>
                  </a:cubicBezTo>
                  <a:cubicBezTo>
                    <a:pt x="13805" y="17280"/>
                    <a:pt x="13967" y="17114"/>
                    <a:pt x="14129" y="17280"/>
                  </a:cubicBezTo>
                  <a:cubicBezTo>
                    <a:pt x="14129" y="17280"/>
                    <a:pt x="13967" y="17280"/>
                    <a:pt x="14129" y="17446"/>
                  </a:cubicBezTo>
                  <a:cubicBezTo>
                    <a:pt x="14129" y="17446"/>
                    <a:pt x="14292" y="17446"/>
                    <a:pt x="14454" y="17446"/>
                  </a:cubicBezTo>
                  <a:cubicBezTo>
                    <a:pt x="14454" y="17280"/>
                    <a:pt x="14292" y="17280"/>
                    <a:pt x="14292" y="17280"/>
                  </a:cubicBezTo>
                  <a:cubicBezTo>
                    <a:pt x="14292" y="17114"/>
                    <a:pt x="14292" y="17114"/>
                    <a:pt x="14292" y="16948"/>
                  </a:cubicBezTo>
                  <a:cubicBezTo>
                    <a:pt x="14292" y="16948"/>
                    <a:pt x="14292" y="17114"/>
                    <a:pt x="14292" y="17280"/>
                  </a:cubicBezTo>
                  <a:cubicBezTo>
                    <a:pt x="14292" y="17280"/>
                    <a:pt x="14454" y="17280"/>
                    <a:pt x="14454" y="17446"/>
                  </a:cubicBezTo>
                  <a:cubicBezTo>
                    <a:pt x="14454" y="17446"/>
                    <a:pt x="14454" y="17446"/>
                    <a:pt x="14617" y="17446"/>
                  </a:cubicBezTo>
                  <a:cubicBezTo>
                    <a:pt x="14454" y="17446"/>
                    <a:pt x="14454" y="17280"/>
                    <a:pt x="14454" y="17280"/>
                  </a:cubicBezTo>
                  <a:cubicBezTo>
                    <a:pt x="14617" y="17114"/>
                    <a:pt x="14617" y="17280"/>
                    <a:pt x="14779" y="17280"/>
                  </a:cubicBezTo>
                  <a:cubicBezTo>
                    <a:pt x="14941" y="17280"/>
                    <a:pt x="14617" y="17114"/>
                    <a:pt x="14779" y="16948"/>
                  </a:cubicBezTo>
                  <a:cubicBezTo>
                    <a:pt x="14779" y="16948"/>
                    <a:pt x="14779" y="17114"/>
                    <a:pt x="14941" y="17114"/>
                  </a:cubicBezTo>
                  <a:cubicBezTo>
                    <a:pt x="14941" y="17114"/>
                    <a:pt x="14941" y="17114"/>
                    <a:pt x="15104" y="17114"/>
                  </a:cubicBezTo>
                  <a:cubicBezTo>
                    <a:pt x="15104" y="17280"/>
                    <a:pt x="14617" y="17280"/>
                    <a:pt x="14779" y="17446"/>
                  </a:cubicBezTo>
                  <a:cubicBezTo>
                    <a:pt x="14779" y="17446"/>
                    <a:pt x="14941" y="17446"/>
                    <a:pt x="15104" y="17446"/>
                  </a:cubicBezTo>
                  <a:cubicBezTo>
                    <a:pt x="15104" y="17446"/>
                    <a:pt x="15104" y="17446"/>
                    <a:pt x="15266" y="17446"/>
                  </a:cubicBezTo>
                  <a:cubicBezTo>
                    <a:pt x="15266" y="17446"/>
                    <a:pt x="15266" y="17612"/>
                    <a:pt x="15266" y="17612"/>
                  </a:cubicBezTo>
                  <a:cubicBezTo>
                    <a:pt x="15266" y="17612"/>
                    <a:pt x="15266" y="17612"/>
                    <a:pt x="15266" y="17778"/>
                  </a:cubicBezTo>
                  <a:cubicBezTo>
                    <a:pt x="15266" y="17778"/>
                    <a:pt x="15429" y="17778"/>
                    <a:pt x="15429" y="17778"/>
                  </a:cubicBezTo>
                  <a:cubicBezTo>
                    <a:pt x="15429" y="17778"/>
                    <a:pt x="15591" y="17778"/>
                    <a:pt x="15591" y="17778"/>
                  </a:cubicBezTo>
                  <a:cubicBezTo>
                    <a:pt x="15591" y="17778"/>
                    <a:pt x="15591" y="17778"/>
                    <a:pt x="15753" y="17778"/>
                  </a:cubicBezTo>
                  <a:cubicBezTo>
                    <a:pt x="15753" y="17778"/>
                    <a:pt x="15753" y="17778"/>
                    <a:pt x="15753" y="17778"/>
                  </a:cubicBezTo>
                  <a:cubicBezTo>
                    <a:pt x="15753" y="17945"/>
                    <a:pt x="15916" y="17945"/>
                    <a:pt x="15916" y="17945"/>
                  </a:cubicBezTo>
                  <a:cubicBezTo>
                    <a:pt x="15916" y="17945"/>
                    <a:pt x="15916" y="17945"/>
                    <a:pt x="15916" y="17945"/>
                  </a:cubicBezTo>
                  <a:cubicBezTo>
                    <a:pt x="15916" y="18111"/>
                    <a:pt x="16078" y="17945"/>
                    <a:pt x="16078" y="17945"/>
                  </a:cubicBezTo>
                  <a:cubicBezTo>
                    <a:pt x="16078" y="17945"/>
                    <a:pt x="16078" y="17945"/>
                    <a:pt x="16078" y="17945"/>
                  </a:cubicBezTo>
                  <a:cubicBezTo>
                    <a:pt x="16078" y="17945"/>
                    <a:pt x="16078" y="17945"/>
                    <a:pt x="16078" y="17945"/>
                  </a:cubicBezTo>
                  <a:cubicBezTo>
                    <a:pt x="16078" y="17945"/>
                    <a:pt x="16241" y="17945"/>
                    <a:pt x="16241" y="17945"/>
                  </a:cubicBezTo>
                  <a:cubicBezTo>
                    <a:pt x="16241" y="17945"/>
                    <a:pt x="16565" y="17945"/>
                    <a:pt x="16403" y="18111"/>
                  </a:cubicBezTo>
                  <a:cubicBezTo>
                    <a:pt x="16403" y="18111"/>
                    <a:pt x="16403" y="18111"/>
                    <a:pt x="16403" y="18111"/>
                  </a:cubicBezTo>
                  <a:cubicBezTo>
                    <a:pt x="16403" y="18111"/>
                    <a:pt x="16403" y="17945"/>
                    <a:pt x="16565" y="17945"/>
                  </a:cubicBezTo>
                  <a:cubicBezTo>
                    <a:pt x="16565" y="17945"/>
                    <a:pt x="16728" y="17945"/>
                    <a:pt x="16728" y="17945"/>
                  </a:cubicBezTo>
                  <a:cubicBezTo>
                    <a:pt x="16728" y="17778"/>
                    <a:pt x="17053" y="17778"/>
                    <a:pt x="17053" y="17778"/>
                  </a:cubicBezTo>
                  <a:cubicBezTo>
                    <a:pt x="17215" y="17778"/>
                    <a:pt x="17215" y="17778"/>
                    <a:pt x="17215" y="17612"/>
                  </a:cubicBezTo>
                  <a:cubicBezTo>
                    <a:pt x="17215" y="17612"/>
                    <a:pt x="17215" y="17612"/>
                    <a:pt x="17053" y="17612"/>
                  </a:cubicBezTo>
                  <a:cubicBezTo>
                    <a:pt x="17053" y="17612"/>
                    <a:pt x="17215" y="17446"/>
                    <a:pt x="17215" y="17446"/>
                  </a:cubicBezTo>
                  <a:cubicBezTo>
                    <a:pt x="17215" y="17446"/>
                    <a:pt x="17215" y="17446"/>
                    <a:pt x="17215" y="17446"/>
                  </a:cubicBezTo>
                  <a:cubicBezTo>
                    <a:pt x="17215" y="17446"/>
                    <a:pt x="17377" y="17280"/>
                    <a:pt x="17215" y="17280"/>
                  </a:cubicBezTo>
                  <a:cubicBezTo>
                    <a:pt x="17377" y="17280"/>
                    <a:pt x="17540" y="17280"/>
                    <a:pt x="17540" y="17280"/>
                  </a:cubicBezTo>
                  <a:cubicBezTo>
                    <a:pt x="17540" y="17280"/>
                    <a:pt x="17540" y="16782"/>
                    <a:pt x="17702" y="16948"/>
                  </a:cubicBezTo>
                  <a:cubicBezTo>
                    <a:pt x="17865" y="16948"/>
                    <a:pt x="17865" y="16948"/>
                    <a:pt x="17865" y="16948"/>
                  </a:cubicBezTo>
                  <a:cubicBezTo>
                    <a:pt x="17865" y="16948"/>
                    <a:pt x="17865" y="16615"/>
                    <a:pt x="18027" y="16782"/>
                  </a:cubicBezTo>
                  <a:cubicBezTo>
                    <a:pt x="18027" y="16615"/>
                    <a:pt x="18189" y="16782"/>
                    <a:pt x="18189" y="16615"/>
                  </a:cubicBezTo>
                  <a:cubicBezTo>
                    <a:pt x="18189" y="16615"/>
                    <a:pt x="18189" y="16449"/>
                    <a:pt x="18352" y="16615"/>
                  </a:cubicBezTo>
                  <a:cubicBezTo>
                    <a:pt x="18514" y="16449"/>
                    <a:pt x="18352" y="16449"/>
                    <a:pt x="18514" y="16283"/>
                  </a:cubicBezTo>
                  <a:cubicBezTo>
                    <a:pt x="18514" y="16117"/>
                    <a:pt x="18677" y="15951"/>
                    <a:pt x="18677" y="15951"/>
                  </a:cubicBezTo>
                  <a:cubicBezTo>
                    <a:pt x="18677" y="15785"/>
                    <a:pt x="18677" y="15785"/>
                    <a:pt x="18677" y="15618"/>
                  </a:cubicBezTo>
                  <a:cubicBezTo>
                    <a:pt x="18514" y="15618"/>
                    <a:pt x="18352" y="15785"/>
                    <a:pt x="18352" y="15785"/>
                  </a:cubicBezTo>
                  <a:cubicBezTo>
                    <a:pt x="18189" y="15785"/>
                    <a:pt x="18027" y="15618"/>
                    <a:pt x="17865" y="15618"/>
                  </a:cubicBezTo>
                  <a:cubicBezTo>
                    <a:pt x="17865" y="15618"/>
                    <a:pt x="17702" y="15618"/>
                    <a:pt x="17702" y="15452"/>
                  </a:cubicBezTo>
                  <a:cubicBezTo>
                    <a:pt x="17540" y="15452"/>
                    <a:pt x="17377" y="15120"/>
                    <a:pt x="17540" y="15120"/>
                  </a:cubicBezTo>
                  <a:cubicBezTo>
                    <a:pt x="17377" y="14954"/>
                    <a:pt x="17540" y="14954"/>
                    <a:pt x="17540" y="14788"/>
                  </a:cubicBezTo>
                  <a:cubicBezTo>
                    <a:pt x="17702" y="14622"/>
                    <a:pt x="17540" y="14455"/>
                    <a:pt x="17702" y="14622"/>
                  </a:cubicBezTo>
                  <a:cubicBezTo>
                    <a:pt x="17702" y="14455"/>
                    <a:pt x="17702" y="14289"/>
                    <a:pt x="17702" y="14289"/>
                  </a:cubicBezTo>
                  <a:cubicBezTo>
                    <a:pt x="17702" y="14123"/>
                    <a:pt x="17540" y="14289"/>
                    <a:pt x="17377" y="14123"/>
                  </a:cubicBezTo>
                  <a:cubicBezTo>
                    <a:pt x="17215" y="14123"/>
                    <a:pt x="17377" y="13957"/>
                    <a:pt x="17215" y="13957"/>
                  </a:cubicBezTo>
                  <a:cubicBezTo>
                    <a:pt x="17215" y="13791"/>
                    <a:pt x="17215" y="13791"/>
                    <a:pt x="17215" y="13791"/>
                  </a:cubicBezTo>
                  <a:cubicBezTo>
                    <a:pt x="17215" y="13791"/>
                    <a:pt x="17215" y="13791"/>
                    <a:pt x="17053" y="13625"/>
                  </a:cubicBezTo>
                  <a:cubicBezTo>
                    <a:pt x="17215" y="13625"/>
                    <a:pt x="17215" y="13625"/>
                    <a:pt x="17377" y="13625"/>
                  </a:cubicBezTo>
                  <a:cubicBezTo>
                    <a:pt x="17540" y="13625"/>
                    <a:pt x="17540" y="13625"/>
                    <a:pt x="17540" y="13458"/>
                  </a:cubicBezTo>
                  <a:cubicBezTo>
                    <a:pt x="17540" y="13458"/>
                    <a:pt x="17540" y="13458"/>
                    <a:pt x="17702" y="13458"/>
                  </a:cubicBezTo>
                  <a:cubicBezTo>
                    <a:pt x="17702" y="13458"/>
                    <a:pt x="17865" y="13458"/>
                    <a:pt x="17702" y="13458"/>
                  </a:cubicBezTo>
                  <a:cubicBezTo>
                    <a:pt x="17865" y="13292"/>
                    <a:pt x="17865" y="13292"/>
                    <a:pt x="17865" y="13126"/>
                  </a:cubicBezTo>
                  <a:cubicBezTo>
                    <a:pt x="17865" y="12960"/>
                    <a:pt x="18027" y="12960"/>
                    <a:pt x="17865" y="12960"/>
                  </a:cubicBezTo>
                  <a:cubicBezTo>
                    <a:pt x="17702" y="12794"/>
                    <a:pt x="17702" y="12794"/>
                    <a:pt x="17702" y="12628"/>
                  </a:cubicBezTo>
                  <a:cubicBezTo>
                    <a:pt x="17540" y="12462"/>
                    <a:pt x="17702" y="12462"/>
                    <a:pt x="17540" y="12462"/>
                  </a:cubicBezTo>
                  <a:cubicBezTo>
                    <a:pt x="17377" y="12295"/>
                    <a:pt x="17377" y="12295"/>
                    <a:pt x="17377" y="12129"/>
                  </a:cubicBezTo>
                  <a:cubicBezTo>
                    <a:pt x="17540" y="11963"/>
                    <a:pt x="17702" y="12129"/>
                    <a:pt x="17702" y="11963"/>
                  </a:cubicBezTo>
                  <a:cubicBezTo>
                    <a:pt x="17702" y="11797"/>
                    <a:pt x="17702" y="11631"/>
                    <a:pt x="17540" y="11631"/>
                  </a:cubicBezTo>
                  <a:cubicBezTo>
                    <a:pt x="17540" y="11465"/>
                    <a:pt x="17540" y="11631"/>
                    <a:pt x="17540" y="11465"/>
                  </a:cubicBezTo>
                  <a:cubicBezTo>
                    <a:pt x="17377" y="11465"/>
                    <a:pt x="17540" y="11465"/>
                    <a:pt x="17540" y="11465"/>
                  </a:cubicBezTo>
                  <a:cubicBezTo>
                    <a:pt x="17540" y="11465"/>
                    <a:pt x="17377" y="11465"/>
                    <a:pt x="17377" y="11465"/>
                  </a:cubicBezTo>
                  <a:cubicBezTo>
                    <a:pt x="17377" y="11298"/>
                    <a:pt x="17377" y="11298"/>
                    <a:pt x="17377" y="11132"/>
                  </a:cubicBezTo>
                  <a:cubicBezTo>
                    <a:pt x="17377" y="11132"/>
                    <a:pt x="17377" y="10966"/>
                    <a:pt x="17377" y="10966"/>
                  </a:cubicBezTo>
                  <a:cubicBezTo>
                    <a:pt x="17377" y="10966"/>
                    <a:pt x="17377" y="10966"/>
                    <a:pt x="17377" y="10800"/>
                  </a:cubicBezTo>
                  <a:cubicBezTo>
                    <a:pt x="17377" y="10800"/>
                    <a:pt x="17215" y="10800"/>
                    <a:pt x="17053" y="10800"/>
                  </a:cubicBezTo>
                  <a:cubicBezTo>
                    <a:pt x="16890" y="10634"/>
                    <a:pt x="16403" y="10800"/>
                    <a:pt x="16565" y="11132"/>
                  </a:cubicBezTo>
                  <a:cubicBezTo>
                    <a:pt x="16565" y="11132"/>
                    <a:pt x="16565" y="11132"/>
                    <a:pt x="16565" y="11132"/>
                  </a:cubicBezTo>
                  <a:cubicBezTo>
                    <a:pt x="16565" y="11298"/>
                    <a:pt x="16565" y="11298"/>
                    <a:pt x="16403" y="11298"/>
                  </a:cubicBezTo>
                  <a:cubicBezTo>
                    <a:pt x="16403" y="11298"/>
                    <a:pt x="16403" y="11298"/>
                    <a:pt x="16241" y="11465"/>
                  </a:cubicBezTo>
                  <a:cubicBezTo>
                    <a:pt x="16241" y="11465"/>
                    <a:pt x="16241" y="11465"/>
                    <a:pt x="16078" y="11465"/>
                  </a:cubicBezTo>
                  <a:cubicBezTo>
                    <a:pt x="16241" y="11298"/>
                    <a:pt x="16078" y="11298"/>
                    <a:pt x="16078" y="11298"/>
                  </a:cubicBezTo>
                  <a:cubicBezTo>
                    <a:pt x="16241" y="11132"/>
                    <a:pt x="16241" y="11132"/>
                    <a:pt x="16403" y="11132"/>
                  </a:cubicBezTo>
                  <a:cubicBezTo>
                    <a:pt x="16403" y="11132"/>
                    <a:pt x="16403" y="10800"/>
                    <a:pt x="16241" y="10800"/>
                  </a:cubicBezTo>
                  <a:cubicBezTo>
                    <a:pt x="16241" y="10800"/>
                    <a:pt x="16241" y="10634"/>
                    <a:pt x="16241" y="10634"/>
                  </a:cubicBezTo>
                  <a:cubicBezTo>
                    <a:pt x="16403" y="10634"/>
                    <a:pt x="16403" y="10634"/>
                    <a:pt x="16403" y="10468"/>
                  </a:cubicBezTo>
                  <a:cubicBezTo>
                    <a:pt x="16403" y="10468"/>
                    <a:pt x="16403" y="10468"/>
                    <a:pt x="16403" y="10468"/>
                  </a:cubicBezTo>
                  <a:cubicBezTo>
                    <a:pt x="16403" y="10302"/>
                    <a:pt x="16565" y="10302"/>
                    <a:pt x="16728" y="10135"/>
                  </a:cubicBezTo>
                  <a:cubicBezTo>
                    <a:pt x="16890" y="9969"/>
                    <a:pt x="16890" y="9969"/>
                    <a:pt x="16890" y="9803"/>
                  </a:cubicBezTo>
                  <a:cubicBezTo>
                    <a:pt x="16890" y="9803"/>
                    <a:pt x="16890" y="9637"/>
                    <a:pt x="16890" y="9637"/>
                  </a:cubicBezTo>
                  <a:cubicBezTo>
                    <a:pt x="16890" y="9637"/>
                    <a:pt x="17053" y="9637"/>
                    <a:pt x="17053" y="9471"/>
                  </a:cubicBezTo>
                  <a:cubicBezTo>
                    <a:pt x="17215" y="9471"/>
                    <a:pt x="17215" y="9305"/>
                    <a:pt x="17377" y="9305"/>
                  </a:cubicBezTo>
                  <a:cubicBezTo>
                    <a:pt x="17377" y="9138"/>
                    <a:pt x="17540" y="9138"/>
                    <a:pt x="17540" y="8972"/>
                  </a:cubicBezTo>
                  <a:cubicBezTo>
                    <a:pt x="17540" y="8972"/>
                    <a:pt x="17540" y="8806"/>
                    <a:pt x="17702" y="8806"/>
                  </a:cubicBezTo>
                  <a:cubicBezTo>
                    <a:pt x="17702" y="8806"/>
                    <a:pt x="17702" y="8806"/>
                    <a:pt x="17702" y="8806"/>
                  </a:cubicBezTo>
                  <a:cubicBezTo>
                    <a:pt x="17702" y="8640"/>
                    <a:pt x="17540" y="8640"/>
                    <a:pt x="17540" y="8640"/>
                  </a:cubicBezTo>
                  <a:cubicBezTo>
                    <a:pt x="17540" y="8640"/>
                    <a:pt x="17540" y="8640"/>
                    <a:pt x="17540" y="8474"/>
                  </a:cubicBezTo>
                  <a:cubicBezTo>
                    <a:pt x="17540" y="8474"/>
                    <a:pt x="17702" y="8474"/>
                    <a:pt x="17702" y="8474"/>
                  </a:cubicBezTo>
                  <a:cubicBezTo>
                    <a:pt x="17702" y="8474"/>
                    <a:pt x="17702" y="8474"/>
                    <a:pt x="17702" y="8474"/>
                  </a:cubicBezTo>
                  <a:cubicBezTo>
                    <a:pt x="17702" y="8308"/>
                    <a:pt x="17865" y="8308"/>
                    <a:pt x="18027" y="8308"/>
                  </a:cubicBezTo>
                  <a:cubicBezTo>
                    <a:pt x="17865" y="8640"/>
                    <a:pt x="18514" y="8640"/>
                    <a:pt x="18352" y="8308"/>
                  </a:cubicBezTo>
                  <a:cubicBezTo>
                    <a:pt x="18352" y="8474"/>
                    <a:pt x="18514" y="8308"/>
                    <a:pt x="18352" y="8308"/>
                  </a:cubicBezTo>
                  <a:cubicBezTo>
                    <a:pt x="18677" y="8142"/>
                    <a:pt x="18514" y="8142"/>
                    <a:pt x="18514" y="7975"/>
                  </a:cubicBezTo>
                  <a:cubicBezTo>
                    <a:pt x="18514" y="7809"/>
                    <a:pt x="18514" y="7643"/>
                    <a:pt x="18514" y="7477"/>
                  </a:cubicBezTo>
                  <a:cubicBezTo>
                    <a:pt x="18514" y="7477"/>
                    <a:pt x="18677" y="7311"/>
                    <a:pt x="18677" y="7311"/>
                  </a:cubicBezTo>
                  <a:cubicBezTo>
                    <a:pt x="18677" y="7145"/>
                    <a:pt x="18514" y="7145"/>
                    <a:pt x="18514" y="7145"/>
                  </a:cubicBezTo>
                  <a:cubicBezTo>
                    <a:pt x="18514" y="6978"/>
                    <a:pt x="18677" y="6646"/>
                    <a:pt x="18677" y="6480"/>
                  </a:cubicBezTo>
                  <a:cubicBezTo>
                    <a:pt x="18839" y="6480"/>
                    <a:pt x="18839" y="6480"/>
                    <a:pt x="18839" y="6314"/>
                  </a:cubicBezTo>
                  <a:cubicBezTo>
                    <a:pt x="18839" y="6314"/>
                    <a:pt x="18839" y="6148"/>
                    <a:pt x="18839" y="6148"/>
                  </a:cubicBezTo>
                  <a:cubicBezTo>
                    <a:pt x="18839" y="5982"/>
                    <a:pt x="18839" y="5982"/>
                    <a:pt x="18839" y="5982"/>
                  </a:cubicBezTo>
                  <a:cubicBezTo>
                    <a:pt x="18839" y="5982"/>
                    <a:pt x="18839" y="5982"/>
                    <a:pt x="18839" y="5815"/>
                  </a:cubicBezTo>
                  <a:cubicBezTo>
                    <a:pt x="19002" y="5815"/>
                    <a:pt x="19002" y="5649"/>
                    <a:pt x="19164" y="5649"/>
                  </a:cubicBezTo>
                  <a:cubicBezTo>
                    <a:pt x="19164" y="5649"/>
                    <a:pt x="19164" y="5483"/>
                    <a:pt x="19164" y="5483"/>
                  </a:cubicBezTo>
                  <a:cubicBezTo>
                    <a:pt x="19164" y="5483"/>
                    <a:pt x="19164" y="5483"/>
                    <a:pt x="19164" y="5483"/>
                  </a:cubicBezTo>
                  <a:cubicBezTo>
                    <a:pt x="19326" y="5483"/>
                    <a:pt x="19326" y="5317"/>
                    <a:pt x="19326" y="5317"/>
                  </a:cubicBezTo>
                  <a:cubicBezTo>
                    <a:pt x="19326" y="5317"/>
                    <a:pt x="19489" y="5151"/>
                    <a:pt x="19489" y="4985"/>
                  </a:cubicBezTo>
                  <a:cubicBezTo>
                    <a:pt x="19489" y="4985"/>
                    <a:pt x="19489" y="4985"/>
                    <a:pt x="19326" y="4985"/>
                  </a:cubicBezTo>
                  <a:close/>
                  <a:moveTo>
                    <a:pt x="10232" y="19274"/>
                  </a:moveTo>
                  <a:cubicBezTo>
                    <a:pt x="10069" y="19274"/>
                    <a:pt x="10069" y="19274"/>
                    <a:pt x="10069" y="19274"/>
                  </a:cubicBezTo>
                  <a:cubicBezTo>
                    <a:pt x="10232" y="19274"/>
                    <a:pt x="10232" y="19274"/>
                    <a:pt x="10232" y="19274"/>
                  </a:cubicBezTo>
                  <a:close/>
                </a:path>
              </a:pathLst>
            </a:custGeom>
            <a:solidFill>
              <a:schemeClr val="accent2"/>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09" name="Shape 800">
              <a:extLst>
                <a:ext uri="{FF2B5EF4-FFF2-40B4-BE49-F238E27FC236}">
                  <a16:creationId xmlns:a16="http://schemas.microsoft.com/office/drawing/2014/main" id="{D13F3375-9593-46E6-8EFB-6DA2B29F9349}"/>
                </a:ext>
              </a:extLst>
            </p:cNvPr>
            <p:cNvSpPr/>
            <p:nvPr/>
          </p:nvSpPr>
          <p:spPr>
            <a:xfrm>
              <a:off x="6797308" y="780310"/>
              <a:ext cx="1643210" cy="3687965"/>
            </a:xfrm>
            <a:custGeom>
              <a:avLst/>
              <a:gdLst/>
              <a:ahLst/>
              <a:cxnLst>
                <a:cxn ang="0">
                  <a:pos x="wd2" y="hd2"/>
                </a:cxn>
                <a:cxn ang="5400000">
                  <a:pos x="wd2" y="hd2"/>
                </a:cxn>
                <a:cxn ang="10800000">
                  <a:pos x="wd2" y="hd2"/>
                </a:cxn>
                <a:cxn ang="16200000">
                  <a:pos x="wd2" y="hd2"/>
                </a:cxn>
              </a:cxnLst>
              <a:rect l="0" t="0" r="r" b="b"/>
              <a:pathLst>
                <a:path w="21600" h="21600" extrusionOk="0">
                  <a:moveTo>
                    <a:pt x="3636" y="21315"/>
                  </a:moveTo>
                  <a:cubicBezTo>
                    <a:pt x="3636" y="21219"/>
                    <a:pt x="3636" y="21124"/>
                    <a:pt x="3422" y="21124"/>
                  </a:cubicBezTo>
                  <a:cubicBezTo>
                    <a:pt x="3422" y="21124"/>
                    <a:pt x="3422" y="21124"/>
                    <a:pt x="3422" y="21219"/>
                  </a:cubicBezTo>
                  <a:cubicBezTo>
                    <a:pt x="3422" y="21219"/>
                    <a:pt x="3422" y="21219"/>
                    <a:pt x="3422" y="21219"/>
                  </a:cubicBezTo>
                  <a:cubicBezTo>
                    <a:pt x="3422" y="21124"/>
                    <a:pt x="3422" y="21124"/>
                    <a:pt x="3422" y="21124"/>
                  </a:cubicBezTo>
                  <a:cubicBezTo>
                    <a:pt x="3422" y="21124"/>
                    <a:pt x="3422" y="21219"/>
                    <a:pt x="3422" y="21315"/>
                  </a:cubicBezTo>
                  <a:cubicBezTo>
                    <a:pt x="3422" y="21219"/>
                    <a:pt x="3422" y="21315"/>
                    <a:pt x="3636" y="21315"/>
                  </a:cubicBezTo>
                  <a:close/>
                  <a:moveTo>
                    <a:pt x="9838" y="20744"/>
                  </a:moveTo>
                  <a:cubicBezTo>
                    <a:pt x="9624" y="20839"/>
                    <a:pt x="9838" y="20839"/>
                    <a:pt x="9838" y="20839"/>
                  </a:cubicBezTo>
                  <a:cubicBezTo>
                    <a:pt x="9838" y="20934"/>
                    <a:pt x="9838" y="20934"/>
                    <a:pt x="9838" y="20934"/>
                  </a:cubicBezTo>
                  <a:cubicBezTo>
                    <a:pt x="9838" y="20839"/>
                    <a:pt x="10051" y="20839"/>
                    <a:pt x="10051" y="20839"/>
                  </a:cubicBezTo>
                  <a:cubicBezTo>
                    <a:pt x="10051" y="20839"/>
                    <a:pt x="9838" y="20744"/>
                    <a:pt x="9838" y="20744"/>
                  </a:cubicBezTo>
                  <a:close/>
                  <a:moveTo>
                    <a:pt x="4277" y="21124"/>
                  </a:moveTo>
                  <a:cubicBezTo>
                    <a:pt x="4277" y="21124"/>
                    <a:pt x="4277" y="21029"/>
                    <a:pt x="4277" y="21029"/>
                  </a:cubicBezTo>
                  <a:cubicBezTo>
                    <a:pt x="4277" y="20934"/>
                    <a:pt x="4277" y="20934"/>
                    <a:pt x="4491" y="20839"/>
                  </a:cubicBezTo>
                  <a:cubicBezTo>
                    <a:pt x="4491" y="20839"/>
                    <a:pt x="4705" y="20744"/>
                    <a:pt x="4491" y="20839"/>
                  </a:cubicBezTo>
                  <a:cubicBezTo>
                    <a:pt x="4277" y="20839"/>
                    <a:pt x="4277" y="20839"/>
                    <a:pt x="4277" y="20839"/>
                  </a:cubicBezTo>
                  <a:cubicBezTo>
                    <a:pt x="4063" y="20934"/>
                    <a:pt x="4063" y="20934"/>
                    <a:pt x="3850" y="20934"/>
                  </a:cubicBezTo>
                  <a:cubicBezTo>
                    <a:pt x="3850" y="20934"/>
                    <a:pt x="3422" y="21029"/>
                    <a:pt x="3636" y="20839"/>
                  </a:cubicBezTo>
                  <a:cubicBezTo>
                    <a:pt x="3422" y="20934"/>
                    <a:pt x="3636" y="20934"/>
                    <a:pt x="3422" y="21029"/>
                  </a:cubicBezTo>
                  <a:cubicBezTo>
                    <a:pt x="3636" y="21029"/>
                    <a:pt x="3850" y="21029"/>
                    <a:pt x="3850" y="21029"/>
                  </a:cubicBezTo>
                  <a:cubicBezTo>
                    <a:pt x="3850" y="21029"/>
                    <a:pt x="3850" y="21029"/>
                    <a:pt x="3850" y="21029"/>
                  </a:cubicBezTo>
                  <a:cubicBezTo>
                    <a:pt x="3850" y="21029"/>
                    <a:pt x="3636" y="21029"/>
                    <a:pt x="3422" y="21029"/>
                  </a:cubicBezTo>
                  <a:cubicBezTo>
                    <a:pt x="3636" y="21124"/>
                    <a:pt x="3636" y="21219"/>
                    <a:pt x="3636" y="21315"/>
                  </a:cubicBezTo>
                  <a:cubicBezTo>
                    <a:pt x="3636" y="21315"/>
                    <a:pt x="3850" y="21219"/>
                    <a:pt x="3850" y="21219"/>
                  </a:cubicBezTo>
                  <a:cubicBezTo>
                    <a:pt x="3850" y="21219"/>
                    <a:pt x="3850" y="21219"/>
                    <a:pt x="3850" y="21315"/>
                  </a:cubicBezTo>
                  <a:cubicBezTo>
                    <a:pt x="3850" y="21315"/>
                    <a:pt x="3850" y="21219"/>
                    <a:pt x="3850" y="21315"/>
                  </a:cubicBezTo>
                  <a:cubicBezTo>
                    <a:pt x="3850" y="21315"/>
                    <a:pt x="3850" y="21219"/>
                    <a:pt x="4063" y="21219"/>
                  </a:cubicBezTo>
                  <a:cubicBezTo>
                    <a:pt x="4063" y="21219"/>
                    <a:pt x="4063" y="21219"/>
                    <a:pt x="4063" y="21315"/>
                  </a:cubicBezTo>
                  <a:cubicBezTo>
                    <a:pt x="4063" y="21315"/>
                    <a:pt x="4063" y="21219"/>
                    <a:pt x="4063" y="21219"/>
                  </a:cubicBezTo>
                  <a:cubicBezTo>
                    <a:pt x="4277" y="21219"/>
                    <a:pt x="4063" y="21219"/>
                    <a:pt x="4063" y="21219"/>
                  </a:cubicBezTo>
                  <a:cubicBezTo>
                    <a:pt x="4063" y="21219"/>
                    <a:pt x="4277" y="21124"/>
                    <a:pt x="4277" y="21124"/>
                  </a:cubicBezTo>
                  <a:close/>
                  <a:moveTo>
                    <a:pt x="11762" y="20458"/>
                  </a:moveTo>
                  <a:cubicBezTo>
                    <a:pt x="11762" y="20553"/>
                    <a:pt x="11549" y="20553"/>
                    <a:pt x="11762" y="20648"/>
                  </a:cubicBezTo>
                  <a:cubicBezTo>
                    <a:pt x="11762" y="20553"/>
                    <a:pt x="11976" y="20553"/>
                    <a:pt x="11762" y="20458"/>
                  </a:cubicBezTo>
                  <a:close/>
                  <a:moveTo>
                    <a:pt x="2352" y="20553"/>
                  </a:moveTo>
                  <a:cubicBezTo>
                    <a:pt x="2139" y="20648"/>
                    <a:pt x="2566" y="20648"/>
                    <a:pt x="2566" y="20744"/>
                  </a:cubicBezTo>
                  <a:cubicBezTo>
                    <a:pt x="2566" y="20648"/>
                    <a:pt x="2780" y="20744"/>
                    <a:pt x="2566" y="20648"/>
                  </a:cubicBezTo>
                  <a:cubicBezTo>
                    <a:pt x="2780" y="20648"/>
                    <a:pt x="2780" y="20648"/>
                    <a:pt x="2566" y="20648"/>
                  </a:cubicBezTo>
                  <a:cubicBezTo>
                    <a:pt x="2566" y="20648"/>
                    <a:pt x="2566" y="20648"/>
                    <a:pt x="2566" y="20553"/>
                  </a:cubicBezTo>
                  <a:cubicBezTo>
                    <a:pt x="2566" y="20553"/>
                    <a:pt x="2566" y="20553"/>
                    <a:pt x="2566" y="20553"/>
                  </a:cubicBezTo>
                  <a:cubicBezTo>
                    <a:pt x="2566" y="20553"/>
                    <a:pt x="2352" y="20458"/>
                    <a:pt x="2352" y="20458"/>
                  </a:cubicBezTo>
                  <a:cubicBezTo>
                    <a:pt x="2139" y="20458"/>
                    <a:pt x="2352" y="20553"/>
                    <a:pt x="2352" y="20553"/>
                  </a:cubicBezTo>
                  <a:close/>
                  <a:moveTo>
                    <a:pt x="1711" y="18365"/>
                  </a:moveTo>
                  <a:cubicBezTo>
                    <a:pt x="1711" y="18365"/>
                    <a:pt x="1711" y="18270"/>
                    <a:pt x="1711" y="18365"/>
                  </a:cubicBezTo>
                  <a:cubicBezTo>
                    <a:pt x="1711" y="18365"/>
                    <a:pt x="1711" y="18365"/>
                    <a:pt x="1711" y="18365"/>
                  </a:cubicBezTo>
                  <a:close/>
                  <a:moveTo>
                    <a:pt x="21600" y="15891"/>
                  </a:moveTo>
                  <a:cubicBezTo>
                    <a:pt x="21386" y="15796"/>
                    <a:pt x="21172" y="15700"/>
                    <a:pt x="20958" y="15510"/>
                  </a:cubicBezTo>
                  <a:cubicBezTo>
                    <a:pt x="20958" y="15510"/>
                    <a:pt x="20958" y="15415"/>
                    <a:pt x="20745" y="15320"/>
                  </a:cubicBezTo>
                  <a:cubicBezTo>
                    <a:pt x="20745" y="15225"/>
                    <a:pt x="20317" y="15130"/>
                    <a:pt x="20103" y="15034"/>
                  </a:cubicBezTo>
                  <a:cubicBezTo>
                    <a:pt x="19889" y="14939"/>
                    <a:pt x="19461" y="14749"/>
                    <a:pt x="19248" y="14654"/>
                  </a:cubicBezTo>
                  <a:cubicBezTo>
                    <a:pt x="19034" y="14559"/>
                    <a:pt x="18606" y="14463"/>
                    <a:pt x="18606" y="14368"/>
                  </a:cubicBezTo>
                  <a:cubicBezTo>
                    <a:pt x="18392" y="14273"/>
                    <a:pt x="18606" y="14273"/>
                    <a:pt x="18820" y="14178"/>
                  </a:cubicBezTo>
                  <a:cubicBezTo>
                    <a:pt x="19034" y="14083"/>
                    <a:pt x="19248" y="13988"/>
                    <a:pt x="19461" y="13893"/>
                  </a:cubicBezTo>
                  <a:cubicBezTo>
                    <a:pt x="19461" y="13797"/>
                    <a:pt x="19675" y="13702"/>
                    <a:pt x="19675" y="13607"/>
                  </a:cubicBezTo>
                  <a:cubicBezTo>
                    <a:pt x="19675" y="13512"/>
                    <a:pt x="19675" y="13512"/>
                    <a:pt x="19675" y="13417"/>
                  </a:cubicBezTo>
                  <a:cubicBezTo>
                    <a:pt x="19675" y="13322"/>
                    <a:pt x="19461" y="13322"/>
                    <a:pt x="19461" y="13322"/>
                  </a:cubicBezTo>
                  <a:cubicBezTo>
                    <a:pt x="19248" y="13226"/>
                    <a:pt x="19248" y="13131"/>
                    <a:pt x="19034" y="13131"/>
                  </a:cubicBezTo>
                  <a:cubicBezTo>
                    <a:pt x="19034" y="13131"/>
                    <a:pt x="18820" y="13131"/>
                    <a:pt x="18606" y="13036"/>
                  </a:cubicBezTo>
                  <a:cubicBezTo>
                    <a:pt x="18606" y="13036"/>
                    <a:pt x="18606" y="13036"/>
                    <a:pt x="18606" y="12941"/>
                  </a:cubicBezTo>
                  <a:cubicBezTo>
                    <a:pt x="18606" y="12941"/>
                    <a:pt x="18606" y="12846"/>
                    <a:pt x="18606" y="12846"/>
                  </a:cubicBezTo>
                  <a:cubicBezTo>
                    <a:pt x="18606" y="12846"/>
                    <a:pt x="18606" y="12751"/>
                    <a:pt x="18392" y="12751"/>
                  </a:cubicBezTo>
                  <a:cubicBezTo>
                    <a:pt x="18392" y="12751"/>
                    <a:pt x="18392" y="12656"/>
                    <a:pt x="18392" y="12560"/>
                  </a:cubicBezTo>
                  <a:cubicBezTo>
                    <a:pt x="18606" y="12560"/>
                    <a:pt x="18820" y="12560"/>
                    <a:pt x="18820" y="12465"/>
                  </a:cubicBezTo>
                  <a:cubicBezTo>
                    <a:pt x="19034" y="12465"/>
                    <a:pt x="18820" y="12370"/>
                    <a:pt x="18606" y="12370"/>
                  </a:cubicBezTo>
                  <a:cubicBezTo>
                    <a:pt x="18606" y="12275"/>
                    <a:pt x="18820" y="12275"/>
                    <a:pt x="18606" y="12180"/>
                  </a:cubicBezTo>
                  <a:cubicBezTo>
                    <a:pt x="18392" y="12180"/>
                    <a:pt x="18178" y="12180"/>
                    <a:pt x="18178" y="12180"/>
                  </a:cubicBezTo>
                  <a:cubicBezTo>
                    <a:pt x="17750" y="12085"/>
                    <a:pt x="17537" y="11704"/>
                    <a:pt x="17964" y="11609"/>
                  </a:cubicBezTo>
                  <a:cubicBezTo>
                    <a:pt x="18178" y="11514"/>
                    <a:pt x="18178" y="11609"/>
                    <a:pt x="18178" y="11514"/>
                  </a:cubicBezTo>
                  <a:cubicBezTo>
                    <a:pt x="18178" y="11514"/>
                    <a:pt x="18178" y="11514"/>
                    <a:pt x="18178" y="11419"/>
                  </a:cubicBezTo>
                  <a:cubicBezTo>
                    <a:pt x="18178" y="11419"/>
                    <a:pt x="18178" y="11419"/>
                    <a:pt x="18178" y="11419"/>
                  </a:cubicBezTo>
                  <a:cubicBezTo>
                    <a:pt x="18178" y="11228"/>
                    <a:pt x="17750" y="11419"/>
                    <a:pt x="17750" y="11228"/>
                  </a:cubicBezTo>
                  <a:cubicBezTo>
                    <a:pt x="17750" y="11133"/>
                    <a:pt x="17964" y="11133"/>
                    <a:pt x="17964" y="11038"/>
                  </a:cubicBezTo>
                  <a:cubicBezTo>
                    <a:pt x="17964" y="10943"/>
                    <a:pt x="17964" y="10848"/>
                    <a:pt x="17964" y="10752"/>
                  </a:cubicBezTo>
                  <a:cubicBezTo>
                    <a:pt x="17964" y="10657"/>
                    <a:pt x="18178" y="10657"/>
                    <a:pt x="18178" y="10562"/>
                  </a:cubicBezTo>
                  <a:cubicBezTo>
                    <a:pt x="18178" y="10562"/>
                    <a:pt x="17964" y="10467"/>
                    <a:pt x="17964" y="10467"/>
                  </a:cubicBezTo>
                  <a:cubicBezTo>
                    <a:pt x="17964" y="10372"/>
                    <a:pt x="18392" y="10372"/>
                    <a:pt x="18392" y="10372"/>
                  </a:cubicBezTo>
                  <a:cubicBezTo>
                    <a:pt x="18606" y="10277"/>
                    <a:pt x="18606" y="10372"/>
                    <a:pt x="18820" y="10372"/>
                  </a:cubicBezTo>
                  <a:cubicBezTo>
                    <a:pt x="18820" y="10277"/>
                    <a:pt x="18606" y="10181"/>
                    <a:pt x="18606" y="10086"/>
                  </a:cubicBezTo>
                  <a:cubicBezTo>
                    <a:pt x="18178" y="9706"/>
                    <a:pt x="17964" y="9325"/>
                    <a:pt x="17537" y="8944"/>
                  </a:cubicBezTo>
                  <a:cubicBezTo>
                    <a:pt x="17323" y="8564"/>
                    <a:pt x="17109" y="8183"/>
                    <a:pt x="16681" y="7803"/>
                  </a:cubicBezTo>
                  <a:cubicBezTo>
                    <a:pt x="16681" y="7707"/>
                    <a:pt x="16681" y="7707"/>
                    <a:pt x="16681" y="7612"/>
                  </a:cubicBezTo>
                  <a:cubicBezTo>
                    <a:pt x="16681" y="7517"/>
                    <a:pt x="16681" y="7422"/>
                    <a:pt x="16895" y="7327"/>
                  </a:cubicBezTo>
                  <a:cubicBezTo>
                    <a:pt x="17323" y="6946"/>
                    <a:pt x="17964" y="6661"/>
                    <a:pt x="18392" y="6280"/>
                  </a:cubicBezTo>
                  <a:cubicBezTo>
                    <a:pt x="18392" y="6185"/>
                    <a:pt x="18606" y="5995"/>
                    <a:pt x="18606" y="5900"/>
                  </a:cubicBezTo>
                  <a:cubicBezTo>
                    <a:pt x="18392" y="5804"/>
                    <a:pt x="18178" y="5614"/>
                    <a:pt x="17964" y="5519"/>
                  </a:cubicBezTo>
                  <a:cubicBezTo>
                    <a:pt x="17750" y="5424"/>
                    <a:pt x="17537" y="5233"/>
                    <a:pt x="17323" y="5138"/>
                  </a:cubicBezTo>
                  <a:cubicBezTo>
                    <a:pt x="17323" y="5043"/>
                    <a:pt x="17323" y="5043"/>
                    <a:pt x="17109" y="4948"/>
                  </a:cubicBezTo>
                  <a:cubicBezTo>
                    <a:pt x="17109" y="4948"/>
                    <a:pt x="16895" y="4853"/>
                    <a:pt x="16681" y="4853"/>
                  </a:cubicBezTo>
                  <a:cubicBezTo>
                    <a:pt x="16467" y="4853"/>
                    <a:pt x="16040" y="4758"/>
                    <a:pt x="15826" y="4663"/>
                  </a:cubicBezTo>
                  <a:cubicBezTo>
                    <a:pt x="15612" y="4472"/>
                    <a:pt x="15612" y="4282"/>
                    <a:pt x="15612" y="4092"/>
                  </a:cubicBezTo>
                  <a:cubicBezTo>
                    <a:pt x="15398" y="3901"/>
                    <a:pt x="15398" y="3806"/>
                    <a:pt x="15612" y="3711"/>
                  </a:cubicBezTo>
                  <a:cubicBezTo>
                    <a:pt x="15826" y="3521"/>
                    <a:pt x="15826" y="3426"/>
                    <a:pt x="16040" y="3330"/>
                  </a:cubicBezTo>
                  <a:cubicBezTo>
                    <a:pt x="16040" y="3235"/>
                    <a:pt x="16040" y="3140"/>
                    <a:pt x="16040" y="3140"/>
                  </a:cubicBezTo>
                  <a:cubicBezTo>
                    <a:pt x="16040" y="3045"/>
                    <a:pt x="15826" y="3045"/>
                    <a:pt x="15612" y="3045"/>
                  </a:cubicBezTo>
                  <a:cubicBezTo>
                    <a:pt x="15612" y="3045"/>
                    <a:pt x="15398" y="3045"/>
                    <a:pt x="15398" y="3045"/>
                  </a:cubicBezTo>
                  <a:cubicBezTo>
                    <a:pt x="15398" y="3045"/>
                    <a:pt x="15398" y="2950"/>
                    <a:pt x="15398" y="2950"/>
                  </a:cubicBezTo>
                  <a:cubicBezTo>
                    <a:pt x="15612" y="2950"/>
                    <a:pt x="15826" y="2855"/>
                    <a:pt x="15826" y="2855"/>
                  </a:cubicBezTo>
                  <a:cubicBezTo>
                    <a:pt x="16040" y="2759"/>
                    <a:pt x="16253" y="2759"/>
                    <a:pt x="16467" y="2664"/>
                  </a:cubicBezTo>
                  <a:cubicBezTo>
                    <a:pt x="16253" y="2569"/>
                    <a:pt x="16253" y="2569"/>
                    <a:pt x="16253" y="2379"/>
                  </a:cubicBezTo>
                  <a:cubicBezTo>
                    <a:pt x="16253" y="2284"/>
                    <a:pt x="16253" y="2189"/>
                    <a:pt x="16253" y="2189"/>
                  </a:cubicBezTo>
                  <a:cubicBezTo>
                    <a:pt x="16467" y="1998"/>
                    <a:pt x="16681" y="1903"/>
                    <a:pt x="16895" y="1808"/>
                  </a:cubicBezTo>
                  <a:cubicBezTo>
                    <a:pt x="16895" y="1713"/>
                    <a:pt x="17109" y="1618"/>
                    <a:pt x="17109" y="1522"/>
                  </a:cubicBezTo>
                  <a:cubicBezTo>
                    <a:pt x="17109" y="1427"/>
                    <a:pt x="16895" y="1237"/>
                    <a:pt x="16895" y="1142"/>
                  </a:cubicBezTo>
                  <a:cubicBezTo>
                    <a:pt x="16895" y="1047"/>
                    <a:pt x="16895" y="1047"/>
                    <a:pt x="16681" y="1047"/>
                  </a:cubicBezTo>
                  <a:cubicBezTo>
                    <a:pt x="16253" y="952"/>
                    <a:pt x="16040" y="856"/>
                    <a:pt x="15612" y="761"/>
                  </a:cubicBezTo>
                  <a:cubicBezTo>
                    <a:pt x="15612" y="761"/>
                    <a:pt x="15398" y="761"/>
                    <a:pt x="15398" y="761"/>
                  </a:cubicBezTo>
                  <a:cubicBezTo>
                    <a:pt x="15398" y="666"/>
                    <a:pt x="15398" y="666"/>
                    <a:pt x="15398" y="666"/>
                  </a:cubicBezTo>
                  <a:cubicBezTo>
                    <a:pt x="15184" y="571"/>
                    <a:pt x="15184" y="571"/>
                    <a:pt x="14970" y="571"/>
                  </a:cubicBezTo>
                  <a:cubicBezTo>
                    <a:pt x="14970" y="476"/>
                    <a:pt x="14970" y="476"/>
                    <a:pt x="14970" y="476"/>
                  </a:cubicBezTo>
                  <a:cubicBezTo>
                    <a:pt x="14756" y="381"/>
                    <a:pt x="14543" y="190"/>
                    <a:pt x="14329" y="95"/>
                  </a:cubicBezTo>
                  <a:cubicBezTo>
                    <a:pt x="14329" y="95"/>
                    <a:pt x="14329" y="0"/>
                    <a:pt x="14329" y="0"/>
                  </a:cubicBezTo>
                  <a:cubicBezTo>
                    <a:pt x="14329" y="0"/>
                    <a:pt x="14115" y="95"/>
                    <a:pt x="14115" y="95"/>
                  </a:cubicBezTo>
                  <a:cubicBezTo>
                    <a:pt x="14115" y="95"/>
                    <a:pt x="13901" y="0"/>
                    <a:pt x="13901" y="95"/>
                  </a:cubicBezTo>
                  <a:cubicBezTo>
                    <a:pt x="13687" y="95"/>
                    <a:pt x="13687" y="95"/>
                    <a:pt x="13687" y="95"/>
                  </a:cubicBezTo>
                  <a:cubicBezTo>
                    <a:pt x="13687" y="95"/>
                    <a:pt x="13687" y="190"/>
                    <a:pt x="13687" y="190"/>
                  </a:cubicBezTo>
                  <a:cubicBezTo>
                    <a:pt x="13687" y="190"/>
                    <a:pt x="13473" y="190"/>
                    <a:pt x="13473" y="190"/>
                  </a:cubicBezTo>
                  <a:cubicBezTo>
                    <a:pt x="13473" y="190"/>
                    <a:pt x="13259" y="285"/>
                    <a:pt x="13259" y="285"/>
                  </a:cubicBezTo>
                  <a:cubicBezTo>
                    <a:pt x="13259" y="381"/>
                    <a:pt x="13259" y="381"/>
                    <a:pt x="13046" y="381"/>
                  </a:cubicBezTo>
                  <a:cubicBezTo>
                    <a:pt x="12832" y="476"/>
                    <a:pt x="12832" y="476"/>
                    <a:pt x="12618" y="381"/>
                  </a:cubicBezTo>
                  <a:cubicBezTo>
                    <a:pt x="12404" y="381"/>
                    <a:pt x="12190" y="381"/>
                    <a:pt x="11976" y="381"/>
                  </a:cubicBezTo>
                  <a:cubicBezTo>
                    <a:pt x="11762" y="381"/>
                    <a:pt x="11549" y="381"/>
                    <a:pt x="11549" y="571"/>
                  </a:cubicBezTo>
                  <a:cubicBezTo>
                    <a:pt x="11335" y="571"/>
                    <a:pt x="11549" y="571"/>
                    <a:pt x="11335" y="666"/>
                  </a:cubicBezTo>
                  <a:cubicBezTo>
                    <a:pt x="11335" y="666"/>
                    <a:pt x="11335" y="761"/>
                    <a:pt x="11121" y="856"/>
                  </a:cubicBezTo>
                  <a:cubicBezTo>
                    <a:pt x="11121" y="856"/>
                    <a:pt x="11121" y="952"/>
                    <a:pt x="10907" y="952"/>
                  </a:cubicBezTo>
                  <a:cubicBezTo>
                    <a:pt x="10907" y="952"/>
                    <a:pt x="10693" y="952"/>
                    <a:pt x="10693" y="1047"/>
                  </a:cubicBezTo>
                  <a:cubicBezTo>
                    <a:pt x="10479" y="1047"/>
                    <a:pt x="10479" y="1142"/>
                    <a:pt x="10693" y="1237"/>
                  </a:cubicBezTo>
                  <a:cubicBezTo>
                    <a:pt x="10693" y="1332"/>
                    <a:pt x="10479" y="1427"/>
                    <a:pt x="10479" y="1427"/>
                  </a:cubicBezTo>
                  <a:cubicBezTo>
                    <a:pt x="10265" y="1522"/>
                    <a:pt x="10265" y="1618"/>
                    <a:pt x="10265" y="1713"/>
                  </a:cubicBezTo>
                  <a:cubicBezTo>
                    <a:pt x="10265" y="1808"/>
                    <a:pt x="10265" y="1903"/>
                    <a:pt x="10265" y="1998"/>
                  </a:cubicBezTo>
                  <a:cubicBezTo>
                    <a:pt x="10265" y="2093"/>
                    <a:pt x="10265" y="2284"/>
                    <a:pt x="10051" y="2474"/>
                  </a:cubicBezTo>
                  <a:cubicBezTo>
                    <a:pt x="10051" y="2474"/>
                    <a:pt x="10051" y="2569"/>
                    <a:pt x="10051" y="2569"/>
                  </a:cubicBezTo>
                  <a:cubicBezTo>
                    <a:pt x="10051" y="2664"/>
                    <a:pt x="10265" y="2664"/>
                    <a:pt x="10265" y="2759"/>
                  </a:cubicBezTo>
                  <a:cubicBezTo>
                    <a:pt x="10265" y="2759"/>
                    <a:pt x="10051" y="2759"/>
                    <a:pt x="10051" y="2759"/>
                  </a:cubicBezTo>
                  <a:cubicBezTo>
                    <a:pt x="10051" y="2855"/>
                    <a:pt x="10051" y="2950"/>
                    <a:pt x="9838" y="3045"/>
                  </a:cubicBezTo>
                  <a:cubicBezTo>
                    <a:pt x="9838" y="3045"/>
                    <a:pt x="9624" y="2950"/>
                    <a:pt x="9410" y="3045"/>
                  </a:cubicBezTo>
                  <a:cubicBezTo>
                    <a:pt x="8982" y="3140"/>
                    <a:pt x="8982" y="3330"/>
                    <a:pt x="8982" y="3521"/>
                  </a:cubicBezTo>
                  <a:cubicBezTo>
                    <a:pt x="8768" y="3616"/>
                    <a:pt x="8554" y="3616"/>
                    <a:pt x="8554" y="3711"/>
                  </a:cubicBezTo>
                  <a:cubicBezTo>
                    <a:pt x="8554" y="3711"/>
                    <a:pt x="8554" y="3806"/>
                    <a:pt x="8341" y="3806"/>
                  </a:cubicBezTo>
                  <a:cubicBezTo>
                    <a:pt x="8341" y="3806"/>
                    <a:pt x="8127" y="3616"/>
                    <a:pt x="8127" y="3616"/>
                  </a:cubicBezTo>
                  <a:cubicBezTo>
                    <a:pt x="7913" y="3426"/>
                    <a:pt x="7271" y="3426"/>
                    <a:pt x="6844" y="3330"/>
                  </a:cubicBezTo>
                  <a:cubicBezTo>
                    <a:pt x="6844" y="3235"/>
                    <a:pt x="6416" y="3140"/>
                    <a:pt x="6202" y="3235"/>
                  </a:cubicBezTo>
                  <a:cubicBezTo>
                    <a:pt x="5988" y="3235"/>
                    <a:pt x="6202" y="3426"/>
                    <a:pt x="5988" y="3426"/>
                  </a:cubicBezTo>
                  <a:cubicBezTo>
                    <a:pt x="5774" y="3521"/>
                    <a:pt x="5560" y="3521"/>
                    <a:pt x="5347" y="3616"/>
                  </a:cubicBezTo>
                  <a:cubicBezTo>
                    <a:pt x="5347" y="3616"/>
                    <a:pt x="5133" y="3711"/>
                    <a:pt x="5133" y="3616"/>
                  </a:cubicBezTo>
                  <a:cubicBezTo>
                    <a:pt x="4919" y="3616"/>
                    <a:pt x="4919" y="3616"/>
                    <a:pt x="4919" y="3521"/>
                  </a:cubicBezTo>
                  <a:cubicBezTo>
                    <a:pt x="4705" y="3426"/>
                    <a:pt x="4491" y="3521"/>
                    <a:pt x="4277" y="3521"/>
                  </a:cubicBezTo>
                  <a:cubicBezTo>
                    <a:pt x="4277" y="3521"/>
                    <a:pt x="4063" y="3426"/>
                    <a:pt x="3850" y="3426"/>
                  </a:cubicBezTo>
                  <a:cubicBezTo>
                    <a:pt x="3850" y="3426"/>
                    <a:pt x="3636" y="3426"/>
                    <a:pt x="3636" y="3426"/>
                  </a:cubicBezTo>
                  <a:cubicBezTo>
                    <a:pt x="3422" y="3426"/>
                    <a:pt x="3422" y="3235"/>
                    <a:pt x="3422" y="3140"/>
                  </a:cubicBezTo>
                  <a:cubicBezTo>
                    <a:pt x="3422" y="3140"/>
                    <a:pt x="3208" y="3045"/>
                    <a:pt x="3208" y="3045"/>
                  </a:cubicBezTo>
                  <a:cubicBezTo>
                    <a:pt x="2780" y="2759"/>
                    <a:pt x="2566" y="2474"/>
                    <a:pt x="2139" y="2284"/>
                  </a:cubicBezTo>
                  <a:cubicBezTo>
                    <a:pt x="2139" y="2189"/>
                    <a:pt x="2139" y="2093"/>
                    <a:pt x="1925" y="2093"/>
                  </a:cubicBezTo>
                  <a:cubicBezTo>
                    <a:pt x="1925" y="1998"/>
                    <a:pt x="1497" y="1998"/>
                    <a:pt x="1283" y="1998"/>
                  </a:cubicBezTo>
                  <a:cubicBezTo>
                    <a:pt x="1069" y="2093"/>
                    <a:pt x="855" y="2189"/>
                    <a:pt x="855" y="2284"/>
                  </a:cubicBezTo>
                  <a:cubicBezTo>
                    <a:pt x="855" y="2379"/>
                    <a:pt x="1069" y="2474"/>
                    <a:pt x="1069" y="2569"/>
                  </a:cubicBezTo>
                  <a:cubicBezTo>
                    <a:pt x="855" y="2664"/>
                    <a:pt x="642" y="2569"/>
                    <a:pt x="428" y="2569"/>
                  </a:cubicBezTo>
                  <a:cubicBezTo>
                    <a:pt x="428" y="2569"/>
                    <a:pt x="214" y="2474"/>
                    <a:pt x="214" y="2474"/>
                  </a:cubicBezTo>
                  <a:cubicBezTo>
                    <a:pt x="214" y="2474"/>
                    <a:pt x="0" y="2569"/>
                    <a:pt x="0" y="2664"/>
                  </a:cubicBezTo>
                  <a:cubicBezTo>
                    <a:pt x="0" y="2664"/>
                    <a:pt x="214" y="2664"/>
                    <a:pt x="428" y="2759"/>
                  </a:cubicBezTo>
                  <a:cubicBezTo>
                    <a:pt x="642" y="2855"/>
                    <a:pt x="642" y="2759"/>
                    <a:pt x="642" y="2855"/>
                  </a:cubicBezTo>
                  <a:cubicBezTo>
                    <a:pt x="642" y="2950"/>
                    <a:pt x="428" y="2950"/>
                    <a:pt x="428" y="2950"/>
                  </a:cubicBezTo>
                  <a:cubicBezTo>
                    <a:pt x="642" y="3045"/>
                    <a:pt x="855" y="3045"/>
                    <a:pt x="855" y="3045"/>
                  </a:cubicBezTo>
                  <a:cubicBezTo>
                    <a:pt x="855" y="3045"/>
                    <a:pt x="1069" y="3140"/>
                    <a:pt x="1069" y="3140"/>
                  </a:cubicBezTo>
                  <a:cubicBezTo>
                    <a:pt x="1069" y="3235"/>
                    <a:pt x="1283" y="3330"/>
                    <a:pt x="1283" y="3330"/>
                  </a:cubicBezTo>
                  <a:cubicBezTo>
                    <a:pt x="1283" y="3330"/>
                    <a:pt x="1497" y="3330"/>
                    <a:pt x="1497" y="3330"/>
                  </a:cubicBezTo>
                  <a:cubicBezTo>
                    <a:pt x="1497" y="3330"/>
                    <a:pt x="1497" y="3426"/>
                    <a:pt x="1711" y="3521"/>
                  </a:cubicBezTo>
                  <a:cubicBezTo>
                    <a:pt x="1711" y="3521"/>
                    <a:pt x="1925" y="3521"/>
                    <a:pt x="1925" y="3616"/>
                  </a:cubicBezTo>
                  <a:cubicBezTo>
                    <a:pt x="1925" y="3616"/>
                    <a:pt x="2139" y="3616"/>
                    <a:pt x="2139" y="3711"/>
                  </a:cubicBezTo>
                  <a:cubicBezTo>
                    <a:pt x="2139" y="3711"/>
                    <a:pt x="2139" y="3711"/>
                    <a:pt x="2139" y="3711"/>
                  </a:cubicBezTo>
                  <a:cubicBezTo>
                    <a:pt x="2139" y="3711"/>
                    <a:pt x="2352" y="3711"/>
                    <a:pt x="2352" y="3806"/>
                  </a:cubicBezTo>
                  <a:cubicBezTo>
                    <a:pt x="2566" y="3806"/>
                    <a:pt x="2566" y="3806"/>
                    <a:pt x="2566" y="3901"/>
                  </a:cubicBezTo>
                  <a:cubicBezTo>
                    <a:pt x="2780" y="3901"/>
                    <a:pt x="2780" y="3996"/>
                    <a:pt x="2780" y="3996"/>
                  </a:cubicBezTo>
                  <a:cubicBezTo>
                    <a:pt x="2994" y="3996"/>
                    <a:pt x="3208" y="3996"/>
                    <a:pt x="3422" y="3996"/>
                  </a:cubicBezTo>
                  <a:cubicBezTo>
                    <a:pt x="3422" y="3996"/>
                    <a:pt x="3636" y="4092"/>
                    <a:pt x="3636" y="4092"/>
                  </a:cubicBezTo>
                  <a:cubicBezTo>
                    <a:pt x="3636" y="4092"/>
                    <a:pt x="3850" y="4092"/>
                    <a:pt x="4063" y="4092"/>
                  </a:cubicBezTo>
                  <a:cubicBezTo>
                    <a:pt x="4063" y="4187"/>
                    <a:pt x="4063" y="4187"/>
                    <a:pt x="4063" y="4187"/>
                  </a:cubicBezTo>
                  <a:cubicBezTo>
                    <a:pt x="4277" y="4187"/>
                    <a:pt x="4277" y="4187"/>
                    <a:pt x="4277" y="4187"/>
                  </a:cubicBezTo>
                  <a:cubicBezTo>
                    <a:pt x="4277" y="4187"/>
                    <a:pt x="4277" y="4282"/>
                    <a:pt x="4277" y="4282"/>
                  </a:cubicBezTo>
                  <a:cubicBezTo>
                    <a:pt x="4491" y="4377"/>
                    <a:pt x="4705" y="4377"/>
                    <a:pt x="4919" y="4472"/>
                  </a:cubicBezTo>
                  <a:cubicBezTo>
                    <a:pt x="4919" y="4567"/>
                    <a:pt x="4919" y="4567"/>
                    <a:pt x="4919" y="4663"/>
                  </a:cubicBezTo>
                  <a:cubicBezTo>
                    <a:pt x="4919" y="4663"/>
                    <a:pt x="4919" y="4758"/>
                    <a:pt x="4919" y="4758"/>
                  </a:cubicBezTo>
                  <a:cubicBezTo>
                    <a:pt x="5133" y="4948"/>
                    <a:pt x="5133" y="4758"/>
                    <a:pt x="5347" y="4758"/>
                  </a:cubicBezTo>
                  <a:cubicBezTo>
                    <a:pt x="5347" y="4853"/>
                    <a:pt x="5347" y="4948"/>
                    <a:pt x="5347" y="4948"/>
                  </a:cubicBezTo>
                  <a:cubicBezTo>
                    <a:pt x="5347" y="5043"/>
                    <a:pt x="5560" y="5043"/>
                    <a:pt x="5560" y="5043"/>
                  </a:cubicBezTo>
                  <a:cubicBezTo>
                    <a:pt x="5774" y="5138"/>
                    <a:pt x="5988" y="5233"/>
                    <a:pt x="5988" y="5329"/>
                  </a:cubicBezTo>
                  <a:cubicBezTo>
                    <a:pt x="5988" y="5329"/>
                    <a:pt x="5774" y="5329"/>
                    <a:pt x="5774" y="5424"/>
                  </a:cubicBezTo>
                  <a:cubicBezTo>
                    <a:pt x="5560" y="5424"/>
                    <a:pt x="5560" y="5424"/>
                    <a:pt x="5560" y="5424"/>
                  </a:cubicBezTo>
                  <a:cubicBezTo>
                    <a:pt x="5560" y="5614"/>
                    <a:pt x="5774" y="5804"/>
                    <a:pt x="5774" y="5900"/>
                  </a:cubicBezTo>
                  <a:cubicBezTo>
                    <a:pt x="5774" y="5995"/>
                    <a:pt x="5774" y="5995"/>
                    <a:pt x="5774" y="6090"/>
                  </a:cubicBezTo>
                  <a:cubicBezTo>
                    <a:pt x="5774" y="6090"/>
                    <a:pt x="5560" y="6090"/>
                    <a:pt x="5560" y="6185"/>
                  </a:cubicBezTo>
                  <a:cubicBezTo>
                    <a:pt x="5560" y="6185"/>
                    <a:pt x="5347" y="6375"/>
                    <a:pt x="5560" y="6375"/>
                  </a:cubicBezTo>
                  <a:cubicBezTo>
                    <a:pt x="5774" y="6470"/>
                    <a:pt x="5774" y="6375"/>
                    <a:pt x="5988" y="6375"/>
                  </a:cubicBezTo>
                  <a:cubicBezTo>
                    <a:pt x="5988" y="6470"/>
                    <a:pt x="6202" y="6470"/>
                    <a:pt x="6202" y="6470"/>
                  </a:cubicBezTo>
                  <a:cubicBezTo>
                    <a:pt x="6202" y="6470"/>
                    <a:pt x="6202" y="6566"/>
                    <a:pt x="6202" y="6661"/>
                  </a:cubicBezTo>
                  <a:cubicBezTo>
                    <a:pt x="6202" y="6661"/>
                    <a:pt x="6202" y="6661"/>
                    <a:pt x="6202" y="6661"/>
                  </a:cubicBezTo>
                  <a:cubicBezTo>
                    <a:pt x="6202" y="6661"/>
                    <a:pt x="6202" y="6756"/>
                    <a:pt x="6202" y="6756"/>
                  </a:cubicBezTo>
                  <a:cubicBezTo>
                    <a:pt x="5988" y="6756"/>
                    <a:pt x="5988" y="6756"/>
                    <a:pt x="5774" y="6851"/>
                  </a:cubicBezTo>
                  <a:cubicBezTo>
                    <a:pt x="5774" y="6851"/>
                    <a:pt x="5774" y="6946"/>
                    <a:pt x="5774" y="6946"/>
                  </a:cubicBezTo>
                  <a:cubicBezTo>
                    <a:pt x="5774" y="6946"/>
                    <a:pt x="5774" y="7041"/>
                    <a:pt x="5774" y="7041"/>
                  </a:cubicBezTo>
                  <a:cubicBezTo>
                    <a:pt x="5774" y="7137"/>
                    <a:pt x="5988" y="7137"/>
                    <a:pt x="5988" y="7232"/>
                  </a:cubicBezTo>
                  <a:cubicBezTo>
                    <a:pt x="5988" y="7327"/>
                    <a:pt x="6202" y="7422"/>
                    <a:pt x="6202" y="7422"/>
                  </a:cubicBezTo>
                  <a:cubicBezTo>
                    <a:pt x="6416" y="7517"/>
                    <a:pt x="6630" y="7707"/>
                    <a:pt x="6630" y="7803"/>
                  </a:cubicBezTo>
                  <a:cubicBezTo>
                    <a:pt x="6630" y="7898"/>
                    <a:pt x="6416" y="7898"/>
                    <a:pt x="6416" y="7993"/>
                  </a:cubicBezTo>
                  <a:cubicBezTo>
                    <a:pt x="6416" y="8088"/>
                    <a:pt x="6416" y="8183"/>
                    <a:pt x="6416" y="8374"/>
                  </a:cubicBezTo>
                  <a:cubicBezTo>
                    <a:pt x="6416" y="8469"/>
                    <a:pt x="6202" y="8469"/>
                    <a:pt x="6202" y="8564"/>
                  </a:cubicBezTo>
                  <a:cubicBezTo>
                    <a:pt x="5988" y="8659"/>
                    <a:pt x="5988" y="8659"/>
                    <a:pt x="5988" y="8754"/>
                  </a:cubicBezTo>
                  <a:cubicBezTo>
                    <a:pt x="5988" y="8849"/>
                    <a:pt x="5988" y="9040"/>
                    <a:pt x="5988" y="9135"/>
                  </a:cubicBezTo>
                  <a:cubicBezTo>
                    <a:pt x="6202" y="9230"/>
                    <a:pt x="6416" y="9230"/>
                    <a:pt x="6416" y="9325"/>
                  </a:cubicBezTo>
                  <a:cubicBezTo>
                    <a:pt x="6630" y="9420"/>
                    <a:pt x="6630" y="9611"/>
                    <a:pt x="6630" y="9706"/>
                  </a:cubicBezTo>
                  <a:cubicBezTo>
                    <a:pt x="6844" y="9801"/>
                    <a:pt x="6844" y="9991"/>
                    <a:pt x="7057" y="10086"/>
                  </a:cubicBezTo>
                  <a:cubicBezTo>
                    <a:pt x="7057" y="10086"/>
                    <a:pt x="7271" y="10086"/>
                    <a:pt x="7057" y="9991"/>
                  </a:cubicBezTo>
                  <a:cubicBezTo>
                    <a:pt x="7271" y="9991"/>
                    <a:pt x="7271" y="10086"/>
                    <a:pt x="7485" y="10086"/>
                  </a:cubicBezTo>
                  <a:cubicBezTo>
                    <a:pt x="7485" y="10086"/>
                    <a:pt x="7485" y="10086"/>
                    <a:pt x="7485" y="10086"/>
                  </a:cubicBezTo>
                  <a:cubicBezTo>
                    <a:pt x="7485" y="10086"/>
                    <a:pt x="7699" y="10086"/>
                    <a:pt x="7699" y="10086"/>
                  </a:cubicBezTo>
                  <a:cubicBezTo>
                    <a:pt x="7699" y="9991"/>
                    <a:pt x="7699" y="9896"/>
                    <a:pt x="7913" y="9896"/>
                  </a:cubicBezTo>
                  <a:cubicBezTo>
                    <a:pt x="7913" y="9896"/>
                    <a:pt x="7913" y="9896"/>
                    <a:pt x="8127" y="9801"/>
                  </a:cubicBezTo>
                  <a:cubicBezTo>
                    <a:pt x="8127" y="9896"/>
                    <a:pt x="7913" y="9896"/>
                    <a:pt x="7913" y="9896"/>
                  </a:cubicBezTo>
                  <a:cubicBezTo>
                    <a:pt x="7913" y="9991"/>
                    <a:pt x="7699" y="10181"/>
                    <a:pt x="7699" y="10181"/>
                  </a:cubicBezTo>
                  <a:cubicBezTo>
                    <a:pt x="7913" y="10277"/>
                    <a:pt x="7913" y="10277"/>
                    <a:pt x="7913" y="10277"/>
                  </a:cubicBezTo>
                  <a:cubicBezTo>
                    <a:pt x="7913" y="10277"/>
                    <a:pt x="7913" y="10372"/>
                    <a:pt x="7913" y="10372"/>
                  </a:cubicBezTo>
                  <a:cubicBezTo>
                    <a:pt x="8127" y="10467"/>
                    <a:pt x="8127" y="10372"/>
                    <a:pt x="8127" y="10372"/>
                  </a:cubicBezTo>
                  <a:cubicBezTo>
                    <a:pt x="8341" y="10372"/>
                    <a:pt x="8341" y="10372"/>
                    <a:pt x="8341" y="10372"/>
                  </a:cubicBezTo>
                  <a:cubicBezTo>
                    <a:pt x="8554" y="10372"/>
                    <a:pt x="8554" y="10467"/>
                    <a:pt x="8554" y="10467"/>
                  </a:cubicBezTo>
                  <a:cubicBezTo>
                    <a:pt x="8554" y="10467"/>
                    <a:pt x="8554" y="10467"/>
                    <a:pt x="8554" y="10467"/>
                  </a:cubicBezTo>
                  <a:cubicBezTo>
                    <a:pt x="8554" y="10467"/>
                    <a:pt x="8768" y="10467"/>
                    <a:pt x="8768" y="10467"/>
                  </a:cubicBezTo>
                  <a:cubicBezTo>
                    <a:pt x="8768" y="10467"/>
                    <a:pt x="8768" y="10562"/>
                    <a:pt x="8768" y="10562"/>
                  </a:cubicBezTo>
                  <a:cubicBezTo>
                    <a:pt x="8982" y="10562"/>
                    <a:pt x="8982" y="10562"/>
                    <a:pt x="8982" y="10562"/>
                  </a:cubicBezTo>
                  <a:cubicBezTo>
                    <a:pt x="9196" y="10657"/>
                    <a:pt x="9624" y="10943"/>
                    <a:pt x="9196" y="10943"/>
                  </a:cubicBezTo>
                  <a:cubicBezTo>
                    <a:pt x="9410" y="11038"/>
                    <a:pt x="9196" y="11133"/>
                    <a:pt x="9196" y="11228"/>
                  </a:cubicBezTo>
                  <a:cubicBezTo>
                    <a:pt x="9196" y="11228"/>
                    <a:pt x="9196" y="11228"/>
                    <a:pt x="9196" y="11228"/>
                  </a:cubicBezTo>
                  <a:cubicBezTo>
                    <a:pt x="9196" y="11228"/>
                    <a:pt x="9196" y="11323"/>
                    <a:pt x="9196" y="11323"/>
                  </a:cubicBezTo>
                  <a:cubicBezTo>
                    <a:pt x="9196" y="11323"/>
                    <a:pt x="8982" y="11419"/>
                    <a:pt x="8982" y="11419"/>
                  </a:cubicBezTo>
                  <a:cubicBezTo>
                    <a:pt x="8982" y="11514"/>
                    <a:pt x="9196" y="11514"/>
                    <a:pt x="9196" y="11514"/>
                  </a:cubicBezTo>
                  <a:cubicBezTo>
                    <a:pt x="9410" y="11609"/>
                    <a:pt x="9410" y="11704"/>
                    <a:pt x="9410" y="11799"/>
                  </a:cubicBezTo>
                  <a:cubicBezTo>
                    <a:pt x="9410" y="11989"/>
                    <a:pt x="9196" y="11704"/>
                    <a:pt x="8982" y="11799"/>
                  </a:cubicBezTo>
                  <a:cubicBezTo>
                    <a:pt x="8982" y="11799"/>
                    <a:pt x="9196" y="11989"/>
                    <a:pt x="9410" y="11894"/>
                  </a:cubicBezTo>
                  <a:cubicBezTo>
                    <a:pt x="9410" y="11989"/>
                    <a:pt x="9410" y="12180"/>
                    <a:pt x="8982" y="12085"/>
                  </a:cubicBezTo>
                  <a:cubicBezTo>
                    <a:pt x="9196" y="12085"/>
                    <a:pt x="9196" y="12085"/>
                    <a:pt x="9196" y="12085"/>
                  </a:cubicBezTo>
                  <a:cubicBezTo>
                    <a:pt x="8982" y="12085"/>
                    <a:pt x="8982" y="12085"/>
                    <a:pt x="8982" y="11989"/>
                  </a:cubicBezTo>
                  <a:cubicBezTo>
                    <a:pt x="8982" y="11989"/>
                    <a:pt x="8982" y="11989"/>
                    <a:pt x="8982" y="11989"/>
                  </a:cubicBezTo>
                  <a:cubicBezTo>
                    <a:pt x="8982" y="11989"/>
                    <a:pt x="8982" y="11989"/>
                    <a:pt x="8982" y="11989"/>
                  </a:cubicBezTo>
                  <a:cubicBezTo>
                    <a:pt x="8768" y="11894"/>
                    <a:pt x="8768" y="11894"/>
                    <a:pt x="8768" y="11894"/>
                  </a:cubicBezTo>
                  <a:cubicBezTo>
                    <a:pt x="8554" y="11894"/>
                    <a:pt x="8554" y="11989"/>
                    <a:pt x="8341" y="11989"/>
                  </a:cubicBezTo>
                  <a:cubicBezTo>
                    <a:pt x="8341" y="11989"/>
                    <a:pt x="8127" y="11989"/>
                    <a:pt x="8127" y="12085"/>
                  </a:cubicBezTo>
                  <a:cubicBezTo>
                    <a:pt x="8127" y="11989"/>
                    <a:pt x="7913" y="12085"/>
                    <a:pt x="7913" y="12085"/>
                  </a:cubicBezTo>
                  <a:cubicBezTo>
                    <a:pt x="7913" y="12085"/>
                    <a:pt x="7913" y="12085"/>
                    <a:pt x="7913" y="12085"/>
                  </a:cubicBezTo>
                  <a:cubicBezTo>
                    <a:pt x="7913" y="12180"/>
                    <a:pt x="8127" y="12180"/>
                    <a:pt x="7913" y="12180"/>
                  </a:cubicBezTo>
                  <a:cubicBezTo>
                    <a:pt x="7913" y="12180"/>
                    <a:pt x="7699" y="12180"/>
                    <a:pt x="7699" y="12180"/>
                  </a:cubicBezTo>
                  <a:cubicBezTo>
                    <a:pt x="7913" y="12180"/>
                    <a:pt x="7699" y="12275"/>
                    <a:pt x="7699" y="12370"/>
                  </a:cubicBezTo>
                  <a:cubicBezTo>
                    <a:pt x="7485" y="12465"/>
                    <a:pt x="7485" y="12560"/>
                    <a:pt x="7271" y="12656"/>
                  </a:cubicBezTo>
                  <a:cubicBezTo>
                    <a:pt x="7271" y="12751"/>
                    <a:pt x="7271" y="12751"/>
                    <a:pt x="7057" y="12846"/>
                  </a:cubicBezTo>
                  <a:cubicBezTo>
                    <a:pt x="7057" y="12846"/>
                    <a:pt x="7057" y="12941"/>
                    <a:pt x="6844" y="12941"/>
                  </a:cubicBezTo>
                  <a:cubicBezTo>
                    <a:pt x="6844" y="12941"/>
                    <a:pt x="6630" y="13036"/>
                    <a:pt x="6630" y="13036"/>
                  </a:cubicBezTo>
                  <a:cubicBezTo>
                    <a:pt x="6630" y="13131"/>
                    <a:pt x="6416" y="13226"/>
                    <a:pt x="6630" y="13322"/>
                  </a:cubicBezTo>
                  <a:cubicBezTo>
                    <a:pt x="6202" y="13131"/>
                    <a:pt x="6416" y="13417"/>
                    <a:pt x="6202" y="13322"/>
                  </a:cubicBezTo>
                  <a:cubicBezTo>
                    <a:pt x="5988" y="13417"/>
                    <a:pt x="5988" y="13417"/>
                    <a:pt x="5988" y="13417"/>
                  </a:cubicBezTo>
                  <a:cubicBezTo>
                    <a:pt x="5988" y="13417"/>
                    <a:pt x="5988" y="13512"/>
                    <a:pt x="5988" y="13512"/>
                  </a:cubicBezTo>
                  <a:cubicBezTo>
                    <a:pt x="5988" y="13607"/>
                    <a:pt x="5774" y="13607"/>
                    <a:pt x="5774" y="13607"/>
                  </a:cubicBezTo>
                  <a:cubicBezTo>
                    <a:pt x="5774" y="13607"/>
                    <a:pt x="5988" y="13702"/>
                    <a:pt x="5774" y="13702"/>
                  </a:cubicBezTo>
                  <a:cubicBezTo>
                    <a:pt x="5774" y="13702"/>
                    <a:pt x="5774" y="13702"/>
                    <a:pt x="5560" y="13702"/>
                  </a:cubicBezTo>
                  <a:cubicBezTo>
                    <a:pt x="5347" y="13702"/>
                    <a:pt x="5347" y="13702"/>
                    <a:pt x="5347" y="13797"/>
                  </a:cubicBezTo>
                  <a:cubicBezTo>
                    <a:pt x="5347" y="13797"/>
                    <a:pt x="5347" y="13893"/>
                    <a:pt x="5347" y="13893"/>
                  </a:cubicBezTo>
                  <a:cubicBezTo>
                    <a:pt x="5347" y="13893"/>
                    <a:pt x="5560" y="13893"/>
                    <a:pt x="5560" y="13893"/>
                  </a:cubicBezTo>
                  <a:cubicBezTo>
                    <a:pt x="5560" y="13988"/>
                    <a:pt x="5347" y="13988"/>
                    <a:pt x="5347" y="13988"/>
                  </a:cubicBezTo>
                  <a:cubicBezTo>
                    <a:pt x="5347" y="13988"/>
                    <a:pt x="5133" y="13988"/>
                    <a:pt x="4919" y="13988"/>
                  </a:cubicBezTo>
                  <a:cubicBezTo>
                    <a:pt x="4919" y="13988"/>
                    <a:pt x="4919" y="14083"/>
                    <a:pt x="4919" y="14083"/>
                  </a:cubicBezTo>
                  <a:cubicBezTo>
                    <a:pt x="4919" y="14083"/>
                    <a:pt x="4705" y="14083"/>
                    <a:pt x="4705" y="14083"/>
                  </a:cubicBezTo>
                  <a:cubicBezTo>
                    <a:pt x="4705" y="14178"/>
                    <a:pt x="4705" y="14178"/>
                    <a:pt x="4705" y="14273"/>
                  </a:cubicBezTo>
                  <a:cubicBezTo>
                    <a:pt x="4277" y="14083"/>
                    <a:pt x="4705" y="14368"/>
                    <a:pt x="4491" y="14273"/>
                  </a:cubicBezTo>
                  <a:cubicBezTo>
                    <a:pt x="4491" y="14273"/>
                    <a:pt x="4491" y="14273"/>
                    <a:pt x="4491" y="14368"/>
                  </a:cubicBezTo>
                  <a:cubicBezTo>
                    <a:pt x="4491" y="14368"/>
                    <a:pt x="4277" y="14368"/>
                    <a:pt x="4277" y="14368"/>
                  </a:cubicBezTo>
                  <a:cubicBezTo>
                    <a:pt x="4491" y="14368"/>
                    <a:pt x="4491" y="14368"/>
                    <a:pt x="4277" y="14463"/>
                  </a:cubicBezTo>
                  <a:cubicBezTo>
                    <a:pt x="4277" y="14463"/>
                    <a:pt x="4277" y="14559"/>
                    <a:pt x="4277" y="14559"/>
                  </a:cubicBezTo>
                  <a:cubicBezTo>
                    <a:pt x="4063" y="14559"/>
                    <a:pt x="4063" y="14273"/>
                    <a:pt x="3850" y="14463"/>
                  </a:cubicBezTo>
                  <a:cubicBezTo>
                    <a:pt x="3850" y="14368"/>
                    <a:pt x="3850" y="14368"/>
                    <a:pt x="3850" y="14368"/>
                  </a:cubicBezTo>
                  <a:cubicBezTo>
                    <a:pt x="3850" y="14463"/>
                    <a:pt x="3850" y="14463"/>
                    <a:pt x="3636" y="14463"/>
                  </a:cubicBezTo>
                  <a:cubicBezTo>
                    <a:pt x="3636" y="14463"/>
                    <a:pt x="3636" y="14559"/>
                    <a:pt x="3636" y="14559"/>
                  </a:cubicBezTo>
                  <a:cubicBezTo>
                    <a:pt x="3636" y="14559"/>
                    <a:pt x="3636" y="14559"/>
                    <a:pt x="3850" y="14654"/>
                  </a:cubicBezTo>
                  <a:cubicBezTo>
                    <a:pt x="3636" y="14559"/>
                    <a:pt x="3636" y="14844"/>
                    <a:pt x="3422" y="14844"/>
                  </a:cubicBezTo>
                  <a:cubicBezTo>
                    <a:pt x="3422" y="14844"/>
                    <a:pt x="3422" y="14844"/>
                    <a:pt x="3422" y="14749"/>
                  </a:cubicBezTo>
                  <a:cubicBezTo>
                    <a:pt x="3422" y="14749"/>
                    <a:pt x="3422" y="14654"/>
                    <a:pt x="3208" y="14749"/>
                  </a:cubicBezTo>
                  <a:cubicBezTo>
                    <a:pt x="3208" y="14749"/>
                    <a:pt x="3422" y="14939"/>
                    <a:pt x="3422" y="14939"/>
                  </a:cubicBezTo>
                  <a:cubicBezTo>
                    <a:pt x="3422" y="14939"/>
                    <a:pt x="3422" y="14939"/>
                    <a:pt x="3208" y="14939"/>
                  </a:cubicBezTo>
                  <a:cubicBezTo>
                    <a:pt x="3208" y="14844"/>
                    <a:pt x="3208" y="14844"/>
                    <a:pt x="3208" y="14844"/>
                  </a:cubicBezTo>
                  <a:cubicBezTo>
                    <a:pt x="2994" y="14844"/>
                    <a:pt x="2994" y="14939"/>
                    <a:pt x="3208" y="14939"/>
                  </a:cubicBezTo>
                  <a:cubicBezTo>
                    <a:pt x="3208" y="15034"/>
                    <a:pt x="3636" y="15130"/>
                    <a:pt x="3208" y="15225"/>
                  </a:cubicBezTo>
                  <a:cubicBezTo>
                    <a:pt x="3208" y="15225"/>
                    <a:pt x="3208" y="15225"/>
                    <a:pt x="3208" y="15130"/>
                  </a:cubicBezTo>
                  <a:cubicBezTo>
                    <a:pt x="3208" y="15225"/>
                    <a:pt x="3208" y="15225"/>
                    <a:pt x="2994" y="15320"/>
                  </a:cubicBezTo>
                  <a:cubicBezTo>
                    <a:pt x="2994" y="15320"/>
                    <a:pt x="2994" y="15320"/>
                    <a:pt x="2994" y="15320"/>
                  </a:cubicBezTo>
                  <a:cubicBezTo>
                    <a:pt x="2994" y="15320"/>
                    <a:pt x="2780" y="15320"/>
                    <a:pt x="2780" y="15320"/>
                  </a:cubicBezTo>
                  <a:cubicBezTo>
                    <a:pt x="2566" y="15320"/>
                    <a:pt x="2566" y="15415"/>
                    <a:pt x="2566" y="15510"/>
                  </a:cubicBezTo>
                  <a:cubicBezTo>
                    <a:pt x="2352" y="15415"/>
                    <a:pt x="2352" y="15415"/>
                    <a:pt x="2566" y="15225"/>
                  </a:cubicBezTo>
                  <a:cubicBezTo>
                    <a:pt x="2352" y="15225"/>
                    <a:pt x="1925" y="15320"/>
                    <a:pt x="2139" y="15320"/>
                  </a:cubicBezTo>
                  <a:cubicBezTo>
                    <a:pt x="2139" y="15415"/>
                    <a:pt x="2139" y="15320"/>
                    <a:pt x="1925" y="15320"/>
                  </a:cubicBezTo>
                  <a:cubicBezTo>
                    <a:pt x="1925" y="15320"/>
                    <a:pt x="1925" y="15320"/>
                    <a:pt x="1925" y="15415"/>
                  </a:cubicBezTo>
                  <a:cubicBezTo>
                    <a:pt x="1925" y="15320"/>
                    <a:pt x="1711" y="15225"/>
                    <a:pt x="1711" y="15320"/>
                  </a:cubicBezTo>
                  <a:cubicBezTo>
                    <a:pt x="1711" y="15415"/>
                    <a:pt x="1711" y="15415"/>
                    <a:pt x="1711" y="15415"/>
                  </a:cubicBezTo>
                  <a:cubicBezTo>
                    <a:pt x="1711" y="15415"/>
                    <a:pt x="1711" y="15510"/>
                    <a:pt x="1925" y="15510"/>
                  </a:cubicBezTo>
                  <a:cubicBezTo>
                    <a:pt x="1711" y="15605"/>
                    <a:pt x="1925" y="15700"/>
                    <a:pt x="2139" y="15700"/>
                  </a:cubicBezTo>
                  <a:cubicBezTo>
                    <a:pt x="1925" y="15700"/>
                    <a:pt x="1711" y="15605"/>
                    <a:pt x="1711" y="15605"/>
                  </a:cubicBezTo>
                  <a:cubicBezTo>
                    <a:pt x="1711" y="15605"/>
                    <a:pt x="1711" y="15605"/>
                    <a:pt x="1711" y="15700"/>
                  </a:cubicBezTo>
                  <a:cubicBezTo>
                    <a:pt x="1497" y="15700"/>
                    <a:pt x="1497" y="15700"/>
                    <a:pt x="1711" y="15796"/>
                  </a:cubicBezTo>
                  <a:cubicBezTo>
                    <a:pt x="1711" y="15891"/>
                    <a:pt x="1497" y="15891"/>
                    <a:pt x="1497" y="15986"/>
                  </a:cubicBezTo>
                  <a:cubicBezTo>
                    <a:pt x="1497" y="15986"/>
                    <a:pt x="1497" y="15986"/>
                    <a:pt x="1497" y="15986"/>
                  </a:cubicBezTo>
                  <a:cubicBezTo>
                    <a:pt x="1283" y="16081"/>
                    <a:pt x="1283" y="15986"/>
                    <a:pt x="1283" y="15986"/>
                  </a:cubicBezTo>
                  <a:cubicBezTo>
                    <a:pt x="1069" y="15986"/>
                    <a:pt x="1069" y="16081"/>
                    <a:pt x="1069" y="16176"/>
                  </a:cubicBezTo>
                  <a:cubicBezTo>
                    <a:pt x="855" y="16081"/>
                    <a:pt x="1069" y="16271"/>
                    <a:pt x="1069" y="16271"/>
                  </a:cubicBezTo>
                  <a:cubicBezTo>
                    <a:pt x="1069" y="16367"/>
                    <a:pt x="855" y="16367"/>
                    <a:pt x="855" y="16367"/>
                  </a:cubicBezTo>
                  <a:cubicBezTo>
                    <a:pt x="855" y="16367"/>
                    <a:pt x="855" y="16462"/>
                    <a:pt x="855" y="16557"/>
                  </a:cubicBezTo>
                  <a:cubicBezTo>
                    <a:pt x="855" y="16462"/>
                    <a:pt x="855" y="16462"/>
                    <a:pt x="855" y="16462"/>
                  </a:cubicBezTo>
                  <a:cubicBezTo>
                    <a:pt x="1069" y="16557"/>
                    <a:pt x="1069" y="16462"/>
                    <a:pt x="1069" y="16557"/>
                  </a:cubicBezTo>
                  <a:cubicBezTo>
                    <a:pt x="855" y="16557"/>
                    <a:pt x="1069" y="16652"/>
                    <a:pt x="1069" y="16652"/>
                  </a:cubicBezTo>
                  <a:cubicBezTo>
                    <a:pt x="1069" y="16747"/>
                    <a:pt x="855" y="16747"/>
                    <a:pt x="855" y="16842"/>
                  </a:cubicBezTo>
                  <a:cubicBezTo>
                    <a:pt x="1069" y="16747"/>
                    <a:pt x="1069" y="16747"/>
                    <a:pt x="1069" y="16747"/>
                  </a:cubicBezTo>
                  <a:cubicBezTo>
                    <a:pt x="1069" y="16842"/>
                    <a:pt x="1069" y="16842"/>
                    <a:pt x="1069" y="16937"/>
                  </a:cubicBezTo>
                  <a:cubicBezTo>
                    <a:pt x="1069" y="16842"/>
                    <a:pt x="1069" y="16937"/>
                    <a:pt x="1069" y="17033"/>
                  </a:cubicBezTo>
                  <a:cubicBezTo>
                    <a:pt x="1069" y="17033"/>
                    <a:pt x="1069" y="17033"/>
                    <a:pt x="1069" y="17033"/>
                  </a:cubicBezTo>
                  <a:cubicBezTo>
                    <a:pt x="1069" y="16937"/>
                    <a:pt x="1283" y="16937"/>
                    <a:pt x="1283" y="16842"/>
                  </a:cubicBezTo>
                  <a:cubicBezTo>
                    <a:pt x="1283" y="16937"/>
                    <a:pt x="1283" y="17033"/>
                    <a:pt x="1283" y="17033"/>
                  </a:cubicBezTo>
                  <a:cubicBezTo>
                    <a:pt x="1283" y="17033"/>
                    <a:pt x="1283" y="17128"/>
                    <a:pt x="1283" y="17223"/>
                  </a:cubicBezTo>
                  <a:cubicBezTo>
                    <a:pt x="1283" y="17223"/>
                    <a:pt x="1283" y="17128"/>
                    <a:pt x="1497" y="17128"/>
                  </a:cubicBezTo>
                  <a:cubicBezTo>
                    <a:pt x="1283" y="17223"/>
                    <a:pt x="1497" y="17223"/>
                    <a:pt x="1497" y="17318"/>
                  </a:cubicBezTo>
                  <a:cubicBezTo>
                    <a:pt x="1497" y="17318"/>
                    <a:pt x="1283" y="17318"/>
                    <a:pt x="1283" y="17318"/>
                  </a:cubicBezTo>
                  <a:cubicBezTo>
                    <a:pt x="1283" y="17413"/>
                    <a:pt x="1283" y="17413"/>
                    <a:pt x="1283" y="17413"/>
                  </a:cubicBezTo>
                  <a:cubicBezTo>
                    <a:pt x="1283" y="17413"/>
                    <a:pt x="1283" y="17413"/>
                    <a:pt x="1283" y="17413"/>
                  </a:cubicBezTo>
                  <a:cubicBezTo>
                    <a:pt x="1283" y="17508"/>
                    <a:pt x="1283" y="17508"/>
                    <a:pt x="1283" y="17604"/>
                  </a:cubicBezTo>
                  <a:cubicBezTo>
                    <a:pt x="1283" y="17604"/>
                    <a:pt x="1283" y="17604"/>
                    <a:pt x="1283" y="17699"/>
                  </a:cubicBezTo>
                  <a:cubicBezTo>
                    <a:pt x="1283" y="17699"/>
                    <a:pt x="1283" y="17699"/>
                    <a:pt x="1283" y="17699"/>
                  </a:cubicBezTo>
                  <a:cubicBezTo>
                    <a:pt x="1283" y="17699"/>
                    <a:pt x="1283" y="17699"/>
                    <a:pt x="1283" y="17794"/>
                  </a:cubicBezTo>
                  <a:cubicBezTo>
                    <a:pt x="1283" y="17794"/>
                    <a:pt x="1497" y="17794"/>
                    <a:pt x="1497" y="17794"/>
                  </a:cubicBezTo>
                  <a:cubicBezTo>
                    <a:pt x="1497" y="17794"/>
                    <a:pt x="1497" y="17794"/>
                    <a:pt x="1497" y="17794"/>
                  </a:cubicBezTo>
                  <a:cubicBezTo>
                    <a:pt x="1497" y="17889"/>
                    <a:pt x="1497" y="17889"/>
                    <a:pt x="1497" y="17984"/>
                  </a:cubicBezTo>
                  <a:cubicBezTo>
                    <a:pt x="1711" y="17984"/>
                    <a:pt x="1711" y="17984"/>
                    <a:pt x="1711" y="17984"/>
                  </a:cubicBezTo>
                  <a:cubicBezTo>
                    <a:pt x="1711" y="18079"/>
                    <a:pt x="1711" y="18079"/>
                    <a:pt x="1711" y="18079"/>
                  </a:cubicBezTo>
                  <a:cubicBezTo>
                    <a:pt x="1711" y="18174"/>
                    <a:pt x="1711" y="18174"/>
                    <a:pt x="1925" y="18174"/>
                  </a:cubicBezTo>
                  <a:cubicBezTo>
                    <a:pt x="1925" y="18174"/>
                    <a:pt x="1711" y="18174"/>
                    <a:pt x="1711" y="18174"/>
                  </a:cubicBezTo>
                  <a:cubicBezTo>
                    <a:pt x="1711" y="18174"/>
                    <a:pt x="1711" y="18270"/>
                    <a:pt x="1711" y="18270"/>
                  </a:cubicBezTo>
                  <a:cubicBezTo>
                    <a:pt x="1711" y="18270"/>
                    <a:pt x="1925" y="18365"/>
                    <a:pt x="1925" y="18365"/>
                  </a:cubicBezTo>
                  <a:cubicBezTo>
                    <a:pt x="1925" y="18460"/>
                    <a:pt x="2139" y="18460"/>
                    <a:pt x="2139" y="18555"/>
                  </a:cubicBezTo>
                  <a:cubicBezTo>
                    <a:pt x="1925" y="18555"/>
                    <a:pt x="1711" y="18460"/>
                    <a:pt x="1711" y="18460"/>
                  </a:cubicBezTo>
                  <a:cubicBezTo>
                    <a:pt x="1711" y="18460"/>
                    <a:pt x="1711" y="18555"/>
                    <a:pt x="1711" y="18555"/>
                  </a:cubicBezTo>
                  <a:cubicBezTo>
                    <a:pt x="1711" y="18555"/>
                    <a:pt x="1711" y="18555"/>
                    <a:pt x="1925" y="18555"/>
                  </a:cubicBezTo>
                  <a:cubicBezTo>
                    <a:pt x="1925" y="18650"/>
                    <a:pt x="1711" y="18650"/>
                    <a:pt x="1497" y="18650"/>
                  </a:cubicBezTo>
                  <a:cubicBezTo>
                    <a:pt x="1497" y="18650"/>
                    <a:pt x="1925" y="18650"/>
                    <a:pt x="1925" y="18745"/>
                  </a:cubicBezTo>
                  <a:cubicBezTo>
                    <a:pt x="1711" y="18745"/>
                    <a:pt x="1711" y="18745"/>
                    <a:pt x="1497" y="18745"/>
                  </a:cubicBezTo>
                  <a:cubicBezTo>
                    <a:pt x="1711" y="18745"/>
                    <a:pt x="1711" y="18936"/>
                    <a:pt x="1711" y="19031"/>
                  </a:cubicBezTo>
                  <a:cubicBezTo>
                    <a:pt x="1711" y="19031"/>
                    <a:pt x="1711" y="19031"/>
                    <a:pt x="1711" y="19031"/>
                  </a:cubicBezTo>
                  <a:cubicBezTo>
                    <a:pt x="1711" y="19031"/>
                    <a:pt x="1711" y="19031"/>
                    <a:pt x="1711" y="19031"/>
                  </a:cubicBezTo>
                  <a:cubicBezTo>
                    <a:pt x="1711" y="19031"/>
                    <a:pt x="1711" y="19031"/>
                    <a:pt x="1711" y="19031"/>
                  </a:cubicBezTo>
                  <a:cubicBezTo>
                    <a:pt x="1711" y="19126"/>
                    <a:pt x="1711" y="19126"/>
                    <a:pt x="1711" y="19126"/>
                  </a:cubicBezTo>
                  <a:cubicBezTo>
                    <a:pt x="1711" y="19126"/>
                    <a:pt x="1711" y="19126"/>
                    <a:pt x="1711" y="19126"/>
                  </a:cubicBezTo>
                  <a:cubicBezTo>
                    <a:pt x="1711" y="19126"/>
                    <a:pt x="1711" y="19221"/>
                    <a:pt x="1497" y="19221"/>
                  </a:cubicBezTo>
                  <a:cubicBezTo>
                    <a:pt x="1711" y="19221"/>
                    <a:pt x="1497" y="19221"/>
                    <a:pt x="1711" y="19221"/>
                  </a:cubicBezTo>
                  <a:cubicBezTo>
                    <a:pt x="1711" y="19221"/>
                    <a:pt x="1497" y="19221"/>
                    <a:pt x="1497" y="19221"/>
                  </a:cubicBezTo>
                  <a:cubicBezTo>
                    <a:pt x="1711" y="19316"/>
                    <a:pt x="1497" y="19316"/>
                    <a:pt x="1711" y="19411"/>
                  </a:cubicBezTo>
                  <a:cubicBezTo>
                    <a:pt x="1497" y="19411"/>
                    <a:pt x="1497" y="19411"/>
                    <a:pt x="1497" y="19411"/>
                  </a:cubicBezTo>
                  <a:cubicBezTo>
                    <a:pt x="1497" y="19411"/>
                    <a:pt x="1497" y="19411"/>
                    <a:pt x="1497" y="19411"/>
                  </a:cubicBezTo>
                  <a:cubicBezTo>
                    <a:pt x="1497" y="19411"/>
                    <a:pt x="1283" y="19411"/>
                    <a:pt x="1283" y="19411"/>
                  </a:cubicBezTo>
                  <a:cubicBezTo>
                    <a:pt x="1283" y="19507"/>
                    <a:pt x="1497" y="19602"/>
                    <a:pt x="1497" y="19697"/>
                  </a:cubicBezTo>
                  <a:cubicBezTo>
                    <a:pt x="1497" y="19602"/>
                    <a:pt x="1283" y="19697"/>
                    <a:pt x="1497" y="19697"/>
                  </a:cubicBezTo>
                  <a:cubicBezTo>
                    <a:pt x="1497" y="19792"/>
                    <a:pt x="1497" y="19697"/>
                    <a:pt x="1283" y="19697"/>
                  </a:cubicBezTo>
                  <a:cubicBezTo>
                    <a:pt x="1283" y="19792"/>
                    <a:pt x="1497" y="19887"/>
                    <a:pt x="1497" y="19887"/>
                  </a:cubicBezTo>
                  <a:cubicBezTo>
                    <a:pt x="1497" y="19887"/>
                    <a:pt x="1497" y="19982"/>
                    <a:pt x="1497" y="19982"/>
                  </a:cubicBezTo>
                  <a:cubicBezTo>
                    <a:pt x="1497" y="19982"/>
                    <a:pt x="1497" y="19982"/>
                    <a:pt x="1711" y="19982"/>
                  </a:cubicBezTo>
                  <a:cubicBezTo>
                    <a:pt x="1711" y="19982"/>
                    <a:pt x="1497" y="19982"/>
                    <a:pt x="1497" y="19982"/>
                  </a:cubicBezTo>
                  <a:cubicBezTo>
                    <a:pt x="1711" y="20078"/>
                    <a:pt x="1497" y="20078"/>
                    <a:pt x="1497" y="20078"/>
                  </a:cubicBezTo>
                  <a:cubicBezTo>
                    <a:pt x="1497" y="20078"/>
                    <a:pt x="1497" y="20173"/>
                    <a:pt x="1711" y="20173"/>
                  </a:cubicBezTo>
                  <a:cubicBezTo>
                    <a:pt x="1711" y="20173"/>
                    <a:pt x="1497" y="20173"/>
                    <a:pt x="1497" y="20173"/>
                  </a:cubicBezTo>
                  <a:cubicBezTo>
                    <a:pt x="1497" y="20268"/>
                    <a:pt x="1711" y="20268"/>
                    <a:pt x="1925" y="20268"/>
                  </a:cubicBezTo>
                  <a:cubicBezTo>
                    <a:pt x="1925" y="20268"/>
                    <a:pt x="1925" y="20268"/>
                    <a:pt x="1925" y="20268"/>
                  </a:cubicBezTo>
                  <a:cubicBezTo>
                    <a:pt x="1711" y="20268"/>
                    <a:pt x="1711" y="20268"/>
                    <a:pt x="1711" y="20268"/>
                  </a:cubicBezTo>
                  <a:cubicBezTo>
                    <a:pt x="1711" y="20268"/>
                    <a:pt x="1925" y="20363"/>
                    <a:pt x="1711" y="20363"/>
                  </a:cubicBezTo>
                  <a:cubicBezTo>
                    <a:pt x="2139" y="20458"/>
                    <a:pt x="1925" y="20363"/>
                    <a:pt x="1925" y="20268"/>
                  </a:cubicBezTo>
                  <a:cubicBezTo>
                    <a:pt x="2139" y="20268"/>
                    <a:pt x="2352" y="20173"/>
                    <a:pt x="2352" y="20173"/>
                  </a:cubicBezTo>
                  <a:cubicBezTo>
                    <a:pt x="2352" y="20173"/>
                    <a:pt x="2352" y="20173"/>
                    <a:pt x="2352" y="20268"/>
                  </a:cubicBezTo>
                  <a:cubicBezTo>
                    <a:pt x="2139" y="20268"/>
                    <a:pt x="2352" y="20363"/>
                    <a:pt x="2352" y="20458"/>
                  </a:cubicBezTo>
                  <a:cubicBezTo>
                    <a:pt x="2352" y="20458"/>
                    <a:pt x="2352" y="20458"/>
                    <a:pt x="2352" y="20458"/>
                  </a:cubicBezTo>
                  <a:cubicBezTo>
                    <a:pt x="2352" y="20268"/>
                    <a:pt x="2566" y="20363"/>
                    <a:pt x="2566" y="20363"/>
                  </a:cubicBezTo>
                  <a:cubicBezTo>
                    <a:pt x="2566" y="20363"/>
                    <a:pt x="2566" y="20363"/>
                    <a:pt x="2566" y="20363"/>
                  </a:cubicBezTo>
                  <a:cubicBezTo>
                    <a:pt x="2780" y="20458"/>
                    <a:pt x="2780" y="20553"/>
                    <a:pt x="2994" y="20458"/>
                  </a:cubicBezTo>
                  <a:cubicBezTo>
                    <a:pt x="2994" y="20458"/>
                    <a:pt x="3208" y="20553"/>
                    <a:pt x="3208" y="20553"/>
                  </a:cubicBezTo>
                  <a:cubicBezTo>
                    <a:pt x="3422" y="20648"/>
                    <a:pt x="3422" y="20553"/>
                    <a:pt x="3636" y="20553"/>
                  </a:cubicBezTo>
                  <a:cubicBezTo>
                    <a:pt x="3636" y="20553"/>
                    <a:pt x="3636" y="20648"/>
                    <a:pt x="3636" y="20648"/>
                  </a:cubicBezTo>
                  <a:cubicBezTo>
                    <a:pt x="3636" y="20648"/>
                    <a:pt x="3850" y="20648"/>
                    <a:pt x="3850" y="20553"/>
                  </a:cubicBezTo>
                  <a:cubicBezTo>
                    <a:pt x="4063" y="20648"/>
                    <a:pt x="3636" y="20744"/>
                    <a:pt x="3636" y="20839"/>
                  </a:cubicBezTo>
                  <a:cubicBezTo>
                    <a:pt x="3636" y="20839"/>
                    <a:pt x="3850" y="20744"/>
                    <a:pt x="4063" y="20744"/>
                  </a:cubicBezTo>
                  <a:cubicBezTo>
                    <a:pt x="3850" y="20839"/>
                    <a:pt x="3850" y="20839"/>
                    <a:pt x="3850" y="20839"/>
                  </a:cubicBezTo>
                  <a:cubicBezTo>
                    <a:pt x="3850" y="20839"/>
                    <a:pt x="3850" y="20934"/>
                    <a:pt x="3636" y="20934"/>
                  </a:cubicBezTo>
                  <a:cubicBezTo>
                    <a:pt x="4063" y="20839"/>
                    <a:pt x="4277" y="20744"/>
                    <a:pt x="4491" y="20744"/>
                  </a:cubicBezTo>
                  <a:cubicBezTo>
                    <a:pt x="4491" y="20744"/>
                    <a:pt x="4705" y="20744"/>
                    <a:pt x="4705" y="20744"/>
                  </a:cubicBezTo>
                  <a:cubicBezTo>
                    <a:pt x="4705" y="20744"/>
                    <a:pt x="4705" y="20648"/>
                    <a:pt x="4705" y="20648"/>
                  </a:cubicBezTo>
                  <a:cubicBezTo>
                    <a:pt x="4705" y="20648"/>
                    <a:pt x="4919" y="20648"/>
                    <a:pt x="4919" y="20648"/>
                  </a:cubicBezTo>
                  <a:cubicBezTo>
                    <a:pt x="4705" y="20744"/>
                    <a:pt x="4491" y="20839"/>
                    <a:pt x="4491" y="20934"/>
                  </a:cubicBezTo>
                  <a:cubicBezTo>
                    <a:pt x="4491" y="21029"/>
                    <a:pt x="4705" y="21029"/>
                    <a:pt x="4705" y="21124"/>
                  </a:cubicBezTo>
                  <a:cubicBezTo>
                    <a:pt x="4705" y="21124"/>
                    <a:pt x="4705" y="21029"/>
                    <a:pt x="4705" y="21029"/>
                  </a:cubicBezTo>
                  <a:cubicBezTo>
                    <a:pt x="4705" y="21124"/>
                    <a:pt x="4491" y="21124"/>
                    <a:pt x="4705" y="21219"/>
                  </a:cubicBezTo>
                  <a:cubicBezTo>
                    <a:pt x="4919" y="21219"/>
                    <a:pt x="5133" y="21219"/>
                    <a:pt x="5133" y="21219"/>
                  </a:cubicBezTo>
                  <a:cubicBezTo>
                    <a:pt x="5133" y="21219"/>
                    <a:pt x="5133" y="21219"/>
                    <a:pt x="5133" y="21219"/>
                  </a:cubicBezTo>
                  <a:cubicBezTo>
                    <a:pt x="5133" y="21315"/>
                    <a:pt x="4919" y="21315"/>
                    <a:pt x="4919" y="21315"/>
                  </a:cubicBezTo>
                  <a:cubicBezTo>
                    <a:pt x="4919" y="21315"/>
                    <a:pt x="4919" y="21410"/>
                    <a:pt x="4919" y="21410"/>
                  </a:cubicBezTo>
                  <a:cubicBezTo>
                    <a:pt x="4919" y="21410"/>
                    <a:pt x="4919" y="21410"/>
                    <a:pt x="4919" y="21410"/>
                  </a:cubicBezTo>
                  <a:cubicBezTo>
                    <a:pt x="5133" y="21315"/>
                    <a:pt x="5133" y="21410"/>
                    <a:pt x="5133" y="21410"/>
                  </a:cubicBezTo>
                  <a:cubicBezTo>
                    <a:pt x="5133" y="21410"/>
                    <a:pt x="5133" y="21315"/>
                    <a:pt x="5347" y="21219"/>
                  </a:cubicBezTo>
                  <a:cubicBezTo>
                    <a:pt x="5347" y="21315"/>
                    <a:pt x="5133" y="21410"/>
                    <a:pt x="5133" y="21410"/>
                  </a:cubicBezTo>
                  <a:cubicBezTo>
                    <a:pt x="5133" y="21410"/>
                    <a:pt x="5133" y="21410"/>
                    <a:pt x="4919" y="21410"/>
                  </a:cubicBezTo>
                  <a:cubicBezTo>
                    <a:pt x="4919" y="21410"/>
                    <a:pt x="4919" y="21505"/>
                    <a:pt x="4919" y="21505"/>
                  </a:cubicBezTo>
                  <a:cubicBezTo>
                    <a:pt x="4919" y="21505"/>
                    <a:pt x="4705" y="21505"/>
                    <a:pt x="4705" y="21505"/>
                  </a:cubicBezTo>
                  <a:cubicBezTo>
                    <a:pt x="4491" y="21505"/>
                    <a:pt x="4491" y="21600"/>
                    <a:pt x="4491" y="21600"/>
                  </a:cubicBezTo>
                  <a:cubicBezTo>
                    <a:pt x="4705" y="21600"/>
                    <a:pt x="4919" y="21600"/>
                    <a:pt x="5133" y="21600"/>
                  </a:cubicBezTo>
                  <a:cubicBezTo>
                    <a:pt x="4919" y="21505"/>
                    <a:pt x="5347" y="21410"/>
                    <a:pt x="5347" y="21315"/>
                  </a:cubicBezTo>
                  <a:cubicBezTo>
                    <a:pt x="5560" y="21315"/>
                    <a:pt x="5560" y="21124"/>
                    <a:pt x="5774" y="21124"/>
                  </a:cubicBezTo>
                  <a:cubicBezTo>
                    <a:pt x="5774" y="21219"/>
                    <a:pt x="5560" y="21219"/>
                    <a:pt x="5560" y="21315"/>
                  </a:cubicBezTo>
                  <a:cubicBezTo>
                    <a:pt x="5774" y="21315"/>
                    <a:pt x="5774" y="21315"/>
                    <a:pt x="6202" y="21315"/>
                  </a:cubicBezTo>
                  <a:cubicBezTo>
                    <a:pt x="6202" y="21315"/>
                    <a:pt x="6202" y="21315"/>
                    <a:pt x="6202" y="21315"/>
                  </a:cubicBezTo>
                  <a:cubicBezTo>
                    <a:pt x="6202" y="21315"/>
                    <a:pt x="6416" y="21315"/>
                    <a:pt x="6416" y="21315"/>
                  </a:cubicBezTo>
                  <a:cubicBezTo>
                    <a:pt x="6416" y="21315"/>
                    <a:pt x="6630" y="21315"/>
                    <a:pt x="6630" y="21219"/>
                  </a:cubicBezTo>
                  <a:cubicBezTo>
                    <a:pt x="6630" y="21219"/>
                    <a:pt x="6630" y="21219"/>
                    <a:pt x="6630" y="21219"/>
                  </a:cubicBezTo>
                  <a:cubicBezTo>
                    <a:pt x="6630" y="21219"/>
                    <a:pt x="6630" y="21315"/>
                    <a:pt x="6630" y="21219"/>
                  </a:cubicBezTo>
                  <a:cubicBezTo>
                    <a:pt x="6844" y="21219"/>
                    <a:pt x="6844" y="21219"/>
                    <a:pt x="7057" y="21219"/>
                  </a:cubicBezTo>
                  <a:cubicBezTo>
                    <a:pt x="6844" y="21124"/>
                    <a:pt x="7057" y="21219"/>
                    <a:pt x="7057" y="21219"/>
                  </a:cubicBezTo>
                  <a:cubicBezTo>
                    <a:pt x="7271" y="21219"/>
                    <a:pt x="7271" y="21124"/>
                    <a:pt x="7271" y="21124"/>
                  </a:cubicBezTo>
                  <a:cubicBezTo>
                    <a:pt x="7271" y="21219"/>
                    <a:pt x="7271" y="21219"/>
                    <a:pt x="7271" y="21315"/>
                  </a:cubicBezTo>
                  <a:cubicBezTo>
                    <a:pt x="7271" y="21219"/>
                    <a:pt x="7271" y="21219"/>
                    <a:pt x="7271" y="21219"/>
                  </a:cubicBezTo>
                  <a:cubicBezTo>
                    <a:pt x="7271" y="21219"/>
                    <a:pt x="7271" y="21219"/>
                    <a:pt x="7485" y="21315"/>
                  </a:cubicBezTo>
                  <a:cubicBezTo>
                    <a:pt x="7485" y="21219"/>
                    <a:pt x="7485" y="21219"/>
                    <a:pt x="7485" y="21219"/>
                  </a:cubicBezTo>
                  <a:cubicBezTo>
                    <a:pt x="7485" y="21219"/>
                    <a:pt x="7485" y="21219"/>
                    <a:pt x="7485" y="21315"/>
                  </a:cubicBezTo>
                  <a:cubicBezTo>
                    <a:pt x="7485" y="21315"/>
                    <a:pt x="7913" y="21219"/>
                    <a:pt x="7699" y="21124"/>
                  </a:cubicBezTo>
                  <a:cubicBezTo>
                    <a:pt x="7699" y="21124"/>
                    <a:pt x="7913" y="21124"/>
                    <a:pt x="7913" y="21124"/>
                  </a:cubicBezTo>
                  <a:cubicBezTo>
                    <a:pt x="7699" y="21124"/>
                    <a:pt x="7699" y="21124"/>
                    <a:pt x="7699" y="21124"/>
                  </a:cubicBezTo>
                  <a:cubicBezTo>
                    <a:pt x="7699" y="21124"/>
                    <a:pt x="7913" y="21029"/>
                    <a:pt x="7699" y="21029"/>
                  </a:cubicBezTo>
                  <a:cubicBezTo>
                    <a:pt x="7913" y="21029"/>
                    <a:pt x="7913" y="21029"/>
                    <a:pt x="7913" y="21124"/>
                  </a:cubicBezTo>
                  <a:cubicBezTo>
                    <a:pt x="7913" y="21029"/>
                    <a:pt x="8341" y="21029"/>
                    <a:pt x="8127" y="20934"/>
                  </a:cubicBezTo>
                  <a:cubicBezTo>
                    <a:pt x="8341" y="20934"/>
                    <a:pt x="8341" y="21029"/>
                    <a:pt x="8341" y="21029"/>
                  </a:cubicBezTo>
                  <a:cubicBezTo>
                    <a:pt x="8341" y="21029"/>
                    <a:pt x="8554" y="21029"/>
                    <a:pt x="8554" y="21029"/>
                  </a:cubicBezTo>
                  <a:cubicBezTo>
                    <a:pt x="8554" y="21029"/>
                    <a:pt x="8554" y="20839"/>
                    <a:pt x="8554" y="20934"/>
                  </a:cubicBezTo>
                  <a:cubicBezTo>
                    <a:pt x="8768" y="20934"/>
                    <a:pt x="8554" y="21124"/>
                    <a:pt x="8768" y="21029"/>
                  </a:cubicBezTo>
                  <a:cubicBezTo>
                    <a:pt x="8768" y="20934"/>
                    <a:pt x="8768" y="20934"/>
                    <a:pt x="8768" y="20934"/>
                  </a:cubicBezTo>
                  <a:cubicBezTo>
                    <a:pt x="8768" y="20934"/>
                    <a:pt x="8768" y="20934"/>
                    <a:pt x="8768" y="20934"/>
                  </a:cubicBezTo>
                  <a:cubicBezTo>
                    <a:pt x="8768" y="20934"/>
                    <a:pt x="8982" y="20934"/>
                    <a:pt x="8982" y="20934"/>
                  </a:cubicBezTo>
                  <a:cubicBezTo>
                    <a:pt x="8982" y="20934"/>
                    <a:pt x="8982" y="20934"/>
                    <a:pt x="8982" y="20934"/>
                  </a:cubicBezTo>
                  <a:cubicBezTo>
                    <a:pt x="8982" y="20934"/>
                    <a:pt x="8982" y="20934"/>
                    <a:pt x="8982" y="20934"/>
                  </a:cubicBezTo>
                  <a:cubicBezTo>
                    <a:pt x="8982" y="20934"/>
                    <a:pt x="8982" y="20839"/>
                    <a:pt x="8982" y="20839"/>
                  </a:cubicBezTo>
                  <a:cubicBezTo>
                    <a:pt x="8982" y="20839"/>
                    <a:pt x="8982" y="20839"/>
                    <a:pt x="8982" y="20839"/>
                  </a:cubicBezTo>
                  <a:cubicBezTo>
                    <a:pt x="8982" y="20839"/>
                    <a:pt x="9196" y="20839"/>
                    <a:pt x="9196" y="20839"/>
                  </a:cubicBezTo>
                  <a:cubicBezTo>
                    <a:pt x="9196" y="20839"/>
                    <a:pt x="9196" y="20839"/>
                    <a:pt x="9196" y="20839"/>
                  </a:cubicBezTo>
                  <a:cubicBezTo>
                    <a:pt x="9410" y="20839"/>
                    <a:pt x="9410" y="20839"/>
                    <a:pt x="9410" y="20839"/>
                  </a:cubicBezTo>
                  <a:cubicBezTo>
                    <a:pt x="9624" y="20839"/>
                    <a:pt x="9624" y="20839"/>
                    <a:pt x="9624" y="20744"/>
                  </a:cubicBezTo>
                  <a:cubicBezTo>
                    <a:pt x="9624" y="20648"/>
                    <a:pt x="9624" y="20744"/>
                    <a:pt x="9624" y="20648"/>
                  </a:cubicBezTo>
                  <a:cubicBezTo>
                    <a:pt x="9838" y="20648"/>
                    <a:pt x="10051" y="20648"/>
                    <a:pt x="10051" y="20648"/>
                  </a:cubicBezTo>
                  <a:cubicBezTo>
                    <a:pt x="10051" y="20648"/>
                    <a:pt x="9838" y="20648"/>
                    <a:pt x="9838" y="20648"/>
                  </a:cubicBezTo>
                  <a:cubicBezTo>
                    <a:pt x="9838" y="20648"/>
                    <a:pt x="9838" y="20648"/>
                    <a:pt x="9838" y="20744"/>
                  </a:cubicBezTo>
                  <a:cubicBezTo>
                    <a:pt x="9838" y="20744"/>
                    <a:pt x="10051" y="20839"/>
                    <a:pt x="10051" y="20839"/>
                  </a:cubicBezTo>
                  <a:cubicBezTo>
                    <a:pt x="10265" y="20839"/>
                    <a:pt x="10051" y="20839"/>
                    <a:pt x="10265" y="20839"/>
                  </a:cubicBezTo>
                  <a:cubicBezTo>
                    <a:pt x="10265" y="20744"/>
                    <a:pt x="10051" y="20744"/>
                    <a:pt x="10051" y="20744"/>
                  </a:cubicBezTo>
                  <a:cubicBezTo>
                    <a:pt x="10051" y="20744"/>
                    <a:pt x="10265" y="20744"/>
                    <a:pt x="10265" y="20839"/>
                  </a:cubicBezTo>
                  <a:cubicBezTo>
                    <a:pt x="10479" y="20839"/>
                    <a:pt x="10265" y="20839"/>
                    <a:pt x="10479" y="20839"/>
                  </a:cubicBezTo>
                  <a:cubicBezTo>
                    <a:pt x="10479" y="20744"/>
                    <a:pt x="10479" y="20744"/>
                    <a:pt x="10479" y="20648"/>
                  </a:cubicBezTo>
                  <a:cubicBezTo>
                    <a:pt x="10265" y="20648"/>
                    <a:pt x="10479" y="20648"/>
                    <a:pt x="10265" y="20553"/>
                  </a:cubicBezTo>
                  <a:cubicBezTo>
                    <a:pt x="10479" y="20648"/>
                    <a:pt x="10479" y="20648"/>
                    <a:pt x="10693" y="20648"/>
                  </a:cubicBezTo>
                  <a:cubicBezTo>
                    <a:pt x="10479" y="20648"/>
                    <a:pt x="10693" y="20744"/>
                    <a:pt x="10693" y="20744"/>
                  </a:cubicBezTo>
                  <a:cubicBezTo>
                    <a:pt x="10907" y="20744"/>
                    <a:pt x="10693" y="20648"/>
                    <a:pt x="10693" y="20553"/>
                  </a:cubicBezTo>
                  <a:cubicBezTo>
                    <a:pt x="10693" y="20553"/>
                    <a:pt x="10479" y="20458"/>
                    <a:pt x="10479" y="20458"/>
                  </a:cubicBezTo>
                  <a:cubicBezTo>
                    <a:pt x="10693" y="20458"/>
                    <a:pt x="10693" y="20553"/>
                    <a:pt x="10907" y="20553"/>
                  </a:cubicBezTo>
                  <a:cubicBezTo>
                    <a:pt x="10907" y="20553"/>
                    <a:pt x="10907" y="20553"/>
                    <a:pt x="11121" y="20553"/>
                  </a:cubicBezTo>
                  <a:cubicBezTo>
                    <a:pt x="11121" y="20553"/>
                    <a:pt x="11121" y="20553"/>
                    <a:pt x="11121" y="20458"/>
                  </a:cubicBezTo>
                  <a:cubicBezTo>
                    <a:pt x="11121" y="20458"/>
                    <a:pt x="11121" y="20553"/>
                    <a:pt x="11335" y="20648"/>
                  </a:cubicBezTo>
                  <a:cubicBezTo>
                    <a:pt x="11335" y="20553"/>
                    <a:pt x="11335" y="20553"/>
                    <a:pt x="11335" y="20553"/>
                  </a:cubicBezTo>
                  <a:cubicBezTo>
                    <a:pt x="11335" y="20553"/>
                    <a:pt x="11335" y="20553"/>
                    <a:pt x="11335" y="20553"/>
                  </a:cubicBezTo>
                  <a:cubicBezTo>
                    <a:pt x="11335" y="20553"/>
                    <a:pt x="11549" y="20553"/>
                    <a:pt x="11549" y="20458"/>
                  </a:cubicBezTo>
                  <a:cubicBezTo>
                    <a:pt x="11549" y="20458"/>
                    <a:pt x="11549" y="20458"/>
                    <a:pt x="11549" y="20458"/>
                  </a:cubicBezTo>
                  <a:cubicBezTo>
                    <a:pt x="11549" y="20363"/>
                    <a:pt x="11549" y="20363"/>
                    <a:pt x="11549" y="20268"/>
                  </a:cubicBezTo>
                  <a:cubicBezTo>
                    <a:pt x="11762" y="20173"/>
                    <a:pt x="11976" y="20078"/>
                    <a:pt x="11976" y="20268"/>
                  </a:cubicBezTo>
                  <a:cubicBezTo>
                    <a:pt x="11976" y="20173"/>
                    <a:pt x="11762" y="20173"/>
                    <a:pt x="11762" y="20268"/>
                  </a:cubicBezTo>
                  <a:cubicBezTo>
                    <a:pt x="11762" y="20268"/>
                    <a:pt x="11549" y="20363"/>
                    <a:pt x="11549" y="20363"/>
                  </a:cubicBezTo>
                  <a:cubicBezTo>
                    <a:pt x="11549" y="20458"/>
                    <a:pt x="11549" y="20458"/>
                    <a:pt x="11549" y="20458"/>
                  </a:cubicBezTo>
                  <a:cubicBezTo>
                    <a:pt x="11762" y="20553"/>
                    <a:pt x="11762" y="20458"/>
                    <a:pt x="11762" y="20458"/>
                  </a:cubicBezTo>
                  <a:cubicBezTo>
                    <a:pt x="11762" y="20458"/>
                    <a:pt x="11762" y="20458"/>
                    <a:pt x="11762" y="20458"/>
                  </a:cubicBezTo>
                  <a:cubicBezTo>
                    <a:pt x="11762" y="20458"/>
                    <a:pt x="11976" y="20553"/>
                    <a:pt x="11976" y="20553"/>
                  </a:cubicBezTo>
                  <a:cubicBezTo>
                    <a:pt x="11976" y="20553"/>
                    <a:pt x="11976" y="20553"/>
                    <a:pt x="11976" y="20553"/>
                  </a:cubicBezTo>
                  <a:cubicBezTo>
                    <a:pt x="12190" y="20458"/>
                    <a:pt x="11976" y="20458"/>
                    <a:pt x="12190" y="20458"/>
                  </a:cubicBezTo>
                  <a:cubicBezTo>
                    <a:pt x="12190" y="20458"/>
                    <a:pt x="12190" y="20458"/>
                    <a:pt x="12190" y="20458"/>
                  </a:cubicBezTo>
                  <a:cubicBezTo>
                    <a:pt x="12190" y="20458"/>
                    <a:pt x="12404" y="20458"/>
                    <a:pt x="12404" y="20458"/>
                  </a:cubicBezTo>
                  <a:cubicBezTo>
                    <a:pt x="12404" y="20458"/>
                    <a:pt x="12404" y="20458"/>
                    <a:pt x="12404" y="20458"/>
                  </a:cubicBezTo>
                  <a:cubicBezTo>
                    <a:pt x="12618" y="20458"/>
                    <a:pt x="12618" y="20268"/>
                    <a:pt x="12832" y="20363"/>
                  </a:cubicBezTo>
                  <a:cubicBezTo>
                    <a:pt x="12832" y="20363"/>
                    <a:pt x="12832" y="20363"/>
                    <a:pt x="12832" y="20268"/>
                  </a:cubicBezTo>
                  <a:cubicBezTo>
                    <a:pt x="12832" y="20363"/>
                    <a:pt x="12832" y="20363"/>
                    <a:pt x="12832" y="20363"/>
                  </a:cubicBezTo>
                  <a:cubicBezTo>
                    <a:pt x="13046" y="20363"/>
                    <a:pt x="12832" y="20268"/>
                    <a:pt x="13046" y="20268"/>
                  </a:cubicBezTo>
                  <a:cubicBezTo>
                    <a:pt x="12832" y="20268"/>
                    <a:pt x="13046" y="20363"/>
                    <a:pt x="13259" y="20363"/>
                  </a:cubicBezTo>
                  <a:cubicBezTo>
                    <a:pt x="13259" y="20363"/>
                    <a:pt x="13046" y="20363"/>
                    <a:pt x="13046" y="20363"/>
                  </a:cubicBezTo>
                  <a:cubicBezTo>
                    <a:pt x="13046" y="20363"/>
                    <a:pt x="13046" y="20363"/>
                    <a:pt x="13259" y="20363"/>
                  </a:cubicBezTo>
                  <a:cubicBezTo>
                    <a:pt x="13259" y="20363"/>
                    <a:pt x="13473" y="20458"/>
                    <a:pt x="13473" y="20458"/>
                  </a:cubicBezTo>
                  <a:cubicBezTo>
                    <a:pt x="13473" y="20458"/>
                    <a:pt x="13473" y="20458"/>
                    <a:pt x="13473" y="20363"/>
                  </a:cubicBezTo>
                  <a:cubicBezTo>
                    <a:pt x="13687" y="20363"/>
                    <a:pt x="13687" y="20458"/>
                    <a:pt x="13901" y="20458"/>
                  </a:cubicBezTo>
                  <a:cubicBezTo>
                    <a:pt x="13687" y="20363"/>
                    <a:pt x="13687" y="20363"/>
                    <a:pt x="13901" y="20363"/>
                  </a:cubicBezTo>
                  <a:cubicBezTo>
                    <a:pt x="13901" y="20363"/>
                    <a:pt x="13901" y="20363"/>
                    <a:pt x="13901" y="20363"/>
                  </a:cubicBezTo>
                  <a:cubicBezTo>
                    <a:pt x="13901" y="20458"/>
                    <a:pt x="13901" y="20458"/>
                    <a:pt x="14115" y="20363"/>
                  </a:cubicBezTo>
                  <a:cubicBezTo>
                    <a:pt x="14115" y="20363"/>
                    <a:pt x="14115" y="20363"/>
                    <a:pt x="14115" y="20363"/>
                  </a:cubicBezTo>
                  <a:cubicBezTo>
                    <a:pt x="14115" y="20363"/>
                    <a:pt x="14115" y="20173"/>
                    <a:pt x="14115" y="20268"/>
                  </a:cubicBezTo>
                  <a:cubicBezTo>
                    <a:pt x="14543" y="20173"/>
                    <a:pt x="14756" y="19982"/>
                    <a:pt x="14970" y="19887"/>
                  </a:cubicBezTo>
                  <a:cubicBezTo>
                    <a:pt x="15184" y="19792"/>
                    <a:pt x="15398" y="19697"/>
                    <a:pt x="15398" y="19602"/>
                  </a:cubicBezTo>
                  <a:cubicBezTo>
                    <a:pt x="15612" y="19602"/>
                    <a:pt x="15826" y="19602"/>
                    <a:pt x="15826" y="19507"/>
                  </a:cubicBezTo>
                  <a:cubicBezTo>
                    <a:pt x="16253" y="19316"/>
                    <a:pt x="16681" y="19031"/>
                    <a:pt x="17109" y="18745"/>
                  </a:cubicBezTo>
                  <a:cubicBezTo>
                    <a:pt x="18392" y="18174"/>
                    <a:pt x="19461" y="17508"/>
                    <a:pt x="20531" y="16937"/>
                  </a:cubicBezTo>
                  <a:cubicBezTo>
                    <a:pt x="20745" y="16747"/>
                    <a:pt x="20958" y="16747"/>
                    <a:pt x="20958" y="16557"/>
                  </a:cubicBezTo>
                  <a:cubicBezTo>
                    <a:pt x="21172" y="16462"/>
                    <a:pt x="21600" y="15986"/>
                    <a:pt x="21600" y="15891"/>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10" name="Shape 801">
              <a:extLst>
                <a:ext uri="{FF2B5EF4-FFF2-40B4-BE49-F238E27FC236}">
                  <a16:creationId xmlns:a16="http://schemas.microsoft.com/office/drawing/2014/main" id="{1B3552A2-FFA9-4E65-8A77-A965E88A4EBA}"/>
                </a:ext>
              </a:extLst>
            </p:cNvPr>
            <p:cNvSpPr/>
            <p:nvPr/>
          </p:nvSpPr>
          <p:spPr>
            <a:xfrm>
              <a:off x="6976724" y="4514120"/>
              <a:ext cx="959727" cy="620551"/>
            </a:xfrm>
            <a:custGeom>
              <a:avLst/>
              <a:gdLst/>
              <a:ahLst/>
              <a:cxnLst>
                <a:cxn ang="0">
                  <a:pos x="wd2" y="hd2"/>
                </a:cxn>
                <a:cxn ang="5400000">
                  <a:pos x="wd2" y="hd2"/>
                </a:cxn>
                <a:cxn ang="10800000">
                  <a:pos x="wd2" y="hd2"/>
                </a:cxn>
                <a:cxn ang="16200000">
                  <a:pos x="wd2" y="hd2"/>
                </a:cxn>
              </a:cxnLst>
              <a:rect l="0" t="0" r="r" b="b"/>
              <a:pathLst>
                <a:path w="21600" h="21201" extrusionOk="0">
                  <a:moveTo>
                    <a:pt x="4759" y="11786"/>
                  </a:moveTo>
                  <a:cubicBezTo>
                    <a:pt x="4759" y="11786"/>
                    <a:pt x="4393" y="11232"/>
                    <a:pt x="4393" y="11232"/>
                  </a:cubicBezTo>
                  <a:cubicBezTo>
                    <a:pt x="4393" y="11232"/>
                    <a:pt x="4027" y="10678"/>
                    <a:pt x="4027" y="10678"/>
                  </a:cubicBezTo>
                  <a:cubicBezTo>
                    <a:pt x="3661" y="10678"/>
                    <a:pt x="3661" y="10124"/>
                    <a:pt x="3295" y="10678"/>
                  </a:cubicBezTo>
                  <a:cubicBezTo>
                    <a:pt x="3295" y="10678"/>
                    <a:pt x="3295" y="10678"/>
                    <a:pt x="2929" y="10678"/>
                  </a:cubicBezTo>
                  <a:cubicBezTo>
                    <a:pt x="2563" y="10678"/>
                    <a:pt x="2929" y="10678"/>
                    <a:pt x="2563" y="10678"/>
                  </a:cubicBezTo>
                  <a:cubicBezTo>
                    <a:pt x="2563" y="10124"/>
                    <a:pt x="2563" y="10124"/>
                    <a:pt x="2197" y="10678"/>
                  </a:cubicBezTo>
                  <a:cubicBezTo>
                    <a:pt x="2197" y="10678"/>
                    <a:pt x="1831" y="10678"/>
                    <a:pt x="1831" y="10678"/>
                  </a:cubicBezTo>
                  <a:cubicBezTo>
                    <a:pt x="1464" y="11232"/>
                    <a:pt x="1464" y="11232"/>
                    <a:pt x="1464" y="11786"/>
                  </a:cubicBezTo>
                  <a:cubicBezTo>
                    <a:pt x="1098" y="11786"/>
                    <a:pt x="1464" y="11232"/>
                    <a:pt x="1098" y="11232"/>
                  </a:cubicBezTo>
                  <a:cubicBezTo>
                    <a:pt x="732" y="11786"/>
                    <a:pt x="1098" y="11786"/>
                    <a:pt x="732" y="12339"/>
                  </a:cubicBezTo>
                  <a:cubicBezTo>
                    <a:pt x="732" y="11786"/>
                    <a:pt x="732" y="11786"/>
                    <a:pt x="366" y="11232"/>
                  </a:cubicBezTo>
                  <a:cubicBezTo>
                    <a:pt x="366" y="11232"/>
                    <a:pt x="366" y="11786"/>
                    <a:pt x="0" y="11232"/>
                  </a:cubicBezTo>
                  <a:cubicBezTo>
                    <a:pt x="366" y="11786"/>
                    <a:pt x="366" y="12339"/>
                    <a:pt x="732" y="12893"/>
                  </a:cubicBezTo>
                  <a:cubicBezTo>
                    <a:pt x="366" y="12893"/>
                    <a:pt x="366" y="13447"/>
                    <a:pt x="366" y="13447"/>
                  </a:cubicBezTo>
                  <a:cubicBezTo>
                    <a:pt x="366" y="12893"/>
                    <a:pt x="366" y="12893"/>
                    <a:pt x="0" y="12893"/>
                  </a:cubicBezTo>
                  <a:cubicBezTo>
                    <a:pt x="366" y="13447"/>
                    <a:pt x="366" y="13447"/>
                    <a:pt x="366" y="13447"/>
                  </a:cubicBezTo>
                  <a:cubicBezTo>
                    <a:pt x="0" y="13447"/>
                    <a:pt x="0" y="13447"/>
                    <a:pt x="0" y="13447"/>
                  </a:cubicBezTo>
                  <a:cubicBezTo>
                    <a:pt x="0" y="14001"/>
                    <a:pt x="366" y="14001"/>
                    <a:pt x="366" y="14001"/>
                  </a:cubicBezTo>
                  <a:cubicBezTo>
                    <a:pt x="732" y="14001"/>
                    <a:pt x="732" y="14555"/>
                    <a:pt x="732" y="14555"/>
                  </a:cubicBezTo>
                  <a:cubicBezTo>
                    <a:pt x="732" y="14555"/>
                    <a:pt x="1098" y="14555"/>
                    <a:pt x="1098" y="15109"/>
                  </a:cubicBezTo>
                  <a:cubicBezTo>
                    <a:pt x="1098" y="15109"/>
                    <a:pt x="1098" y="15109"/>
                    <a:pt x="1098" y="15109"/>
                  </a:cubicBezTo>
                  <a:cubicBezTo>
                    <a:pt x="1098" y="15663"/>
                    <a:pt x="1098" y="15663"/>
                    <a:pt x="1098" y="15663"/>
                  </a:cubicBezTo>
                  <a:cubicBezTo>
                    <a:pt x="732" y="15663"/>
                    <a:pt x="732" y="15663"/>
                    <a:pt x="732" y="16216"/>
                  </a:cubicBezTo>
                  <a:cubicBezTo>
                    <a:pt x="732" y="16216"/>
                    <a:pt x="732" y="16770"/>
                    <a:pt x="366" y="16770"/>
                  </a:cubicBezTo>
                  <a:cubicBezTo>
                    <a:pt x="366" y="16770"/>
                    <a:pt x="732" y="17324"/>
                    <a:pt x="732" y="17324"/>
                  </a:cubicBezTo>
                  <a:cubicBezTo>
                    <a:pt x="732" y="17324"/>
                    <a:pt x="1098" y="16770"/>
                    <a:pt x="1464" y="16216"/>
                  </a:cubicBezTo>
                  <a:cubicBezTo>
                    <a:pt x="1464" y="15663"/>
                    <a:pt x="1464" y="15109"/>
                    <a:pt x="1831" y="14555"/>
                  </a:cubicBezTo>
                  <a:cubicBezTo>
                    <a:pt x="1831" y="14555"/>
                    <a:pt x="2197" y="14001"/>
                    <a:pt x="2197" y="14555"/>
                  </a:cubicBezTo>
                  <a:cubicBezTo>
                    <a:pt x="2197" y="14001"/>
                    <a:pt x="2197" y="14001"/>
                    <a:pt x="2563" y="14001"/>
                  </a:cubicBezTo>
                  <a:cubicBezTo>
                    <a:pt x="2563" y="14001"/>
                    <a:pt x="2563" y="14001"/>
                    <a:pt x="2563" y="14001"/>
                  </a:cubicBezTo>
                  <a:cubicBezTo>
                    <a:pt x="2563" y="13447"/>
                    <a:pt x="2929" y="14555"/>
                    <a:pt x="3295" y="14001"/>
                  </a:cubicBezTo>
                  <a:cubicBezTo>
                    <a:pt x="2929" y="14001"/>
                    <a:pt x="2929" y="14001"/>
                    <a:pt x="3295" y="14001"/>
                  </a:cubicBezTo>
                  <a:cubicBezTo>
                    <a:pt x="3295" y="14001"/>
                    <a:pt x="3295" y="13447"/>
                    <a:pt x="3661" y="13447"/>
                  </a:cubicBezTo>
                  <a:cubicBezTo>
                    <a:pt x="3661" y="13447"/>
                    <a:pt x="3661" y="13447"/>
                    <a:pt x="4027" y="12893"/>
                  </a:cubicBezTo>
                  <a:cubicBezTo>
                    <a:pt x="4027" y="12893"/>
                    <a:pt x="3661" y="12893"/>
                    <a:pt x="4027" y="12893"/>
                  </a:cubicBezTo>
                  <a:cubicBezTo>
                    <a:pt x="4027" y="12893"/>
                    <a:pt x="4027" y="12893"/>
                    <a:pt x="4027" y="12893"/>
                  </a:cubicBezTo>
                  <a:cubicBezTo>
                    <a:pt x="4027" y="12893"/>
                    <a:pt x="4027" y="12893"/>
                    <a:pt x="4393" y="12893"/>
                  </a:cubicBezTo>
                  <a:cubicBezTo>
                    <a:pt x="4393" y="12339"/>
                    <a:pt x="4393" y="12339"/>
                    <a:pt x="4393" y="12339"/>
                  </a:cubicBezTo>
                  <a:cubicBezTo>
                    <a:pt x="4393" y="12339"/>
                    <a:pt x="4393" y="12339"/>
                    <a:pt x="4393" y="12339"/>
                  </a:cubicBezTo>
                  <a:cubicBezTo>
                    <a:pt x="4759" y="11232"/>
                    <a:pt x="4393" y="12339"/>
                    <a:pt x="4759" y="12339"/>
                  </a:cubicBezTo>
                  <a:cubicBezTo>
                    <a:pt x="4759" y="12339"/>
                    <a:pt x="4759" y="12339"/>
                    <a:pt x="4759" y="11786"/>
                  </a:cubicBezTo>
                  <a:cubicBezTo>
                    <a:pt x="4759" y="11786"/>
                    <a:pt x="5125" y="11786"/>
                    <a:pt x="5125" y="12339"/>
                  </a:cubicBezTo>
                  <a:cubicBezTo>
                    <a:pt x="5125" y="11786"/>
                    <a:pt x="5125" y="11786"/>
                    <a:pt x="4759" y="11786"/>
                  </a:cubicBezTo>
                  <a:close/>
                  <a:moveTo>
                    <a:pt x="1098" y="7909"/>
                  </a:moveTo>
                  <a:cubicBezTo>
                    <a:pt x="1831" y="7909"/>
                    <a:pt x="2197" y="7909"/>
                    <a:pt x="2197" y="9016"/>
                  </a:cubicBezTo>
                  <a:cubicBezTo>
                    <a:pt x="2197" y="9016"/>
                    <a:pt x="2197" y="9570"/>
                    <a:pt x="2197" y="9570"/>
                  </a:cubicBezTo>
                  <a:cubicBezTo>
                    <a:pt x="2563" y="10124"/>
                    <a:pt x="2563" y="9570"/>
                    <a:pt x="2929" y="9570"/>
                  </a:cubicBezTo>
                  <a:cubicBezTo>
                    <a:pt x="2929" y="9570"/>
                    <a:pt x="2929" y="9016"/>
                    <a:pt x="2929" y="8463"/>
                  </a:cubicBezTo>
                  <a:cubicBezTo>
                    <a:pt x="3295" y="7909"/>
                    <a:pt x="3295" y="8463"/>
                    <a:pt x="3295" y="8463"/>
                  </a:cubicBezTo>
                  <a:cubicBezTo>
                    <a:pt x="3295" y="8463"/>
                    <a:pt x="3295" y="9016"/>
                    <a:pt x="3295" y="9016"/>
                  </a:cubicBezTo>
                  <a:cubicBezTo>
                    <a:pt x="3661" y="9016"/>
                    <a:pt x="3661" y="8463"/>
                    <a:pt x="3661" y="8463"/>
                  </a:cubicBezTo>
                  <a:cubicBezTo>
                    <a:pt x="3661" y="7909"/>
                    <a:pt x="4027" y="8463"/>
                    <a:pt x="4027" y="7909"/>
                  </a:cubicBezTo>
                  <a:cubicBezTo>
                    <a:pt x="4027" y="7909"/>
                    <a:pt x="4027" y="7909"/>
                    <a:pt x="4027" y="7355"/>
                  </a:cubicBezTo>
                  <a:cubicBezTo>
                    <a:pt x="4027" y="7355"/>
                    <a:pt x="3661" y="6801"/>
                    <a:pt x="3661" y="6801"/>
                  </a:cubicBezTo>
                  <a:cubicBezTo>
                    <a:pt x="3661" y="6247"/>
                    <a:pt x="3295" y="6801"/>
                    <a:pt x="2929" y="6801"/>
                  </a:cubicBezTo>
                  <a:cubicBezTo>
                    <a:pt x="2929" y="6247"/>
                    <a:pt x="2929" y="6247"/>
                    <a:pt x="2929" y="5693"/>
                  </a:cubicBezTo>
                  <a:cubicBezTo>
                    <a:pt x="2563" y="5139"/>
                    <a:pt x="2563" y="6247"/>
                    <a:pt x="2563" y="6247"/>
                  </a:cubicBezTo>
                  <a:cubicBezTo>
                    <a:pt x="2197" y="6801"/>
                    <a:pt x="2197" y="6247"/>
                    <a:pt x="2197" y="6801"/>
                  </a:cubicBezTo>
                  <a:cubicBezTo>
                    <a:pt x="2197" y="6801"/>
                    <a:pt x="2197" y="6801"/>
                    <a:pt x="2197" y="6801"/>
                  </a:cubicBezTo>
                  <a:cubicBezTo>
                    <a:pt x="2197" y="6801"/>
                    <a:pt x="2197" y="6801"/>
                    <a:pt x="2197" y="6801"/>
                  </a:cubicBezTo>
                  <a:cubicBezTo>
                    <a:pt x="1831" y="6801"/>
                    <a:pt x="1098" y="6801"/>
                    <a:pt x="1098" y="7355"/>
                  </a:cubicBezTo>
                  <a:cubicBezTo>
                    <a:pt x="366" y="7355"/>
                    <a:pt x="1098" y="7355"/>
                    <a:pt x="1098" y="7909"/>
                  </a:cubicBezTo>
                  <a:close/>
                  <a:moveTo>
                    <a:pt x="21600" y="2924"/>
                  </a:moveTo>
                  <a:cubicBezTo>
                    <a:pt x="21600" y="2924"/>
                    <a:pt x="21600" y="2924"/>
                    <a:pt x="21234" y="2370"/>
                  </a:cubicBezTo>
                  <a:cubicBezTo>
                    <a:pt x="21234" y="2370"/>
                    <a:pt x="21234" y="2370"/>
                    <a:pt x="20868" y="1816"/>
                  </a:cubicBezTo>
                  <a:cubicBezTo>
                    <a:pt x="20502" y="2924"/>
                    <a:pt x="19769" y="2924"/>
                    <a:pt x="19037" y="2370"/>
                  </a:cubicBezTo>
                  <a:cubicBezTo>
                    <a:pt x="18671" y="2370"/>
                    <a:pt x="17939" y="2370"/>
                    <a:pt x="17573" y="2370"/>
                  </a:cubicBezTo>
                  <a:cubicBezTo>
                    <a:pt x="17207" y="2370"/>
                    <a:pt x="17207" y="1816"/>
                    <a:pt x="16841" y="1816"/>
                  </a:cubicBezTo>
                  <a:cubicBezTo>
                    <a:pt x="16841" y="1816"/>
                    <a:pt x="16475" y="1263"/>
                    <a:pt x="16475" y="1263"/>
                  </a:cubicBezTo>
                  <a:cubicBezTo>
                    <a:pt x="16108" y="1263"/>
                    <a:pt x="16108" y="1263"/>
                    <a:pt x="16108" y="1263"/>
                  </a:cubicBezTo>
                  <a:cubicBezTo>
                    <a:pt x="15742" y="1263"/>
                    <a:pt x="15376" y="709"/>
                    <a:pt x="15010" y="709"/>
                  </a:cubicBezTo>
                  <a:cubicBezTo>
                    <a:pt x="15010" y="709"/>
                    <a:pt x="14644" y="709"/>
                    <a:pt x="14644" y="709"/>
                  </a:cubicBezTo>
                  <a:cubicBezTo>
                    <a:pt x="14278" y="709"/>
                    <a:pt x="14278" y="709"/>
                    <a:pt x="14278" y="155"/>
                  </a:cubicBezTo>
                  <a:cubicBezTo>
                    <a:pt x="13912" y="155"/>
                    <a:pt x="14278" y="1263"/>
                    <a:pt x="13912" y="155"/>
                  </a:cubicBezTo>
                  <a:cubicBezTo>
                    <a:pt x="13912" y="709"/>
                    <a:pt x="13546" y="1263"/>
                    <a:pt x="13546" y="709"/>
                  </a:cubicBezTo>
                  <a:cubicBezTo>
                    <a:pt x="13546" y="709"/>
                    <a:pt x="13180" y="-399"/>
                    <a:pt x="13180" y="155"/>
                  </a:cubicBezTo>
                  <a:cubicBezTo>
                    <a:pt x="13180" y="155"/>
                    <a:pt x="13546" y="1263"/>
                    <a:pt x="13180" y="709"/>
                  </a:cubicBezTo>
                  <a:cubicBezTo>
                    <a:pt x="12814" y="709"/>
                    <a:pt x="12447" y="155"/>
                    <a:pt x="12447" y="155"/>
                  </a:cubicBezTo>
                  <a:cubicBezTo>
                    <a:pt x="12447" y="155"/>
                    <a:pt x="12447" y="709"/>
                    <a:pt x="12447" y="709"/>
                  </a:cubicBezTo>
                  <a:cubicBezTo>
                    <a:pt x="12447" y="709"/>
                    <a:pt x="12814" y="1263"/>
                    <a:pt x="12814" y="1263"/>
                  </a:cubicBezTo>
                  <a:cubicBezTo>
                    <a:pt x="12447" y="1263"/>
                    <a:pt x="12081" y="1263"/>
                    <a:pt x="12081" y="1816"/>
                  </a:cubicBezTo>
                  <a:cubicBezTo>
                    <a:pt x="12081" y="1816"/>
                    <a:pt x="11715" y="1263"/>
                    <a:pt x="11349" y="1263"/>
                  </a:cubicBezTo>
                  <a:cubicBezTo>
                    <a:pt x="11349" y="1263"/>
                    <a:pt x="11349" y="1263"/>
                    <a:pt x="11349" y="1263"/>
                  </a:cubicBezTo>
                  <a:cubicBezTo>
                    <a:pt x="10983" y="1263"/>
                    <a:pt x="11349" y="1816"/>
                    <a:pt x="11349" y="1816"/>
                  </a:cubicBezTo>
                  <a:cubicBezTo>
                    <a:pt x="10983" y="1816"/>
                    <a:pt x="10983" y="1263"/>
                    <a:pt x="10983" y="1263"/>
                  </a:cubicBezTo>
                  <a:cubicBezTo>
                    <a:pt x="10617" y="1263"/>
                    <a:pt x="10617" y="1816"/>
                    <a:pt x="10617" y="1263"/>
                  </a:cubicBezTo>
                  <a:cubicBezTo>
                    <a:pt x="10251" y="1263"/>
                    <a:pt x="10251" y="1263"/>
                    <a:pt x="10251" y="1263"/>
                  </a:cubicBezTo>
                  <a:cubicBezTo>
                    <a:pt x="9885" y="709"/>
                    <a:pt x="10251" y="1816"/>
                    <a:pt x="10251" y="1816"/>
                  </a:cubicBezTo>
                  <a:cubicBezTo>
                    <a:pt x="9885" y="2370"/>
                    <a:pt x="9885" y="1816"/>
                    <a:pt x="9885" y="1816"/>
                  </a:cubicBezTo>
                  <a:cubicBezTo>
                    <a:pt x="9519" y="1816"/>
                    <a:pt x="9519" y="1816"/>
                    <a:pt x="9519" y="1816"/>
                  </a:cubicBezTo>
                  <a:cubicBezTo>
                    <a:pt x="9519" y="1816"/>
                    <a:pt x="9885" y="2370"/>
                    <a:pt x="9519" y="2370"/>
                  </a:cubicBezTo>
                  <a:cubicBezTo>
                    <a:pt x="9519" y="2370"/>
                    <a:pt x="9519" y="1816"/>
                    <a:pt x="9153" y="1816"/>
                  </a:cubicBezTo>
                  <a:cubicBezTo>
                    <a:pt x="9153" y="1816"/>
                    <a:pt x="9153" y="2370"/>
                    <a:pt x="9153" y="2370"/>
                  </a:cubicBezTo>
                  <a:cubicBezTo>
                    <a:pt x="8786" y="1816"/>
                    <a:pt x="8786" y="1263"/>
                    <a:pt x="8420" y="1816"/>
                  </a:cubicBezTo>
                  <a:cubicBezTo>
                    <a:pt x="8420" y="2370"/>
                    <a:pt x="8420" y="2370"/>
                    <a:pt x="8420" y="2370"/>
                  </a:cubicBezTo>
                  <a:cubicBezTo>
                    <a:pt x="8054" y="2370"/>
                    <a:pt x="8054" y="2370"/>
                    <a:pt x="8054" y="2370"/>
                  </a:cubicBezTo>
                  <a:cubicBezTo>
                    <a:pt x="8054" y="2924"/>
                    <a:pt x="8420" y="2924"/>
                    <a:pt x="8054" y="2924"/>
                  </a:cubicBezTo>
                  <a:cubicBezTo>
                    <a:pt x="8054" y="2924"/>
                    <a:pt x="7688" y="2370"/>
                    <a:pt x="7688" y="2370"/>
                  </a:cubicBezTo>
                  <a:cubicBezTo>
                    <a:pt x="7322" y="2924"/>
                    <a:pt x="8054" y="3478"/>
                    <a:pt x="7688" y="4032"/>
                  </a:cubicBezTo>
                  <a:cubicBezTo>
                    <a:pt x="7688" y="3478"/>
                    <a:pt x="6590" y="3478"/>
                    <a:pt x="6590" y="3478"/>
                  </a:cubicBezTo>
                  <a:cubicBezTo>
                    <a:pt x="6590" y="4032"/>
                    <a:pt x="6590" y="4032"/>
                    <a:pt x="6590" y="4032"/>
                  </a:cubicBezTo>
                  <a:cubicBezTo>
                    <a:pt x="6590" y="4032"/>
                    <a:pt x="6224" y="4032"/>
                    <a:pt x="6224" y="4032"/>
                  </a:cubicBezTo>
                  <a:cubicBezTo>
                    <a:pt x="6224" y="4032"/>
                    <a:pt x="6224" y="4032"/>
                    <a:pt x="6224" y="4032"/>
                  </a:cubicBezTo>
                  <a:cubicBezTo>
                    <a:pt x="6224" y="4032"/>
                    <a:pt x="5858" y="4032"/>
                    <a:pt x="5858" y="4032"/>
                  </a:cubicBezTo>
                  <a:cubicBezTo>
                    <a:pt x="5492" y="4586"/>
                    <a:pt x="5858" y="5139"/>
                    <a:pt x="5858" y="5693"/>
                  </a:cubicBezTo>
                  <a:cubicBezTo>
                    <a:pt x="5492" y="5139"/>
                    <a:pt x="5492" y="5693"/>
                    <a:pt x="5492" y="6247"/>
                  </a:cubicBezTo>
                  <a:cubicBezTo>
                    <a:pt x="5492" y="6247"/>
                    <a:pt x="5492" y="6247"/>
                    <a:pt x="5492" y="6247"/>
                  </a:cubicBezTo>
                  <a:cubicBezTo>
                    <a:pt x="5492" y="6247"/>
                    <a:pt x="5858" y="6247"/>
                    <a:pt x="5858" y="6801"/>
                  </a:cubicBezTo>
                  <a:cubicBezTo>
                    <a:pt x="5858" y="6801"/>
                    <a:pt x="5858" y="6247"/>
                    <a:pt x="6224" y="6247"/>
                  </a:cubicBezTo>
                  <a:cubicBezTo>
                    <a:pt x="5858" y="6247"/>
                    <a:pt x="5858" y="6247"/>
                    <a:pt x="5858" y="5693"/>
                  </a:cubicBezTo>
                  <a:cubicBezTo>
                    <a:pt x="6224" y="6247"/>
                    <a:pt x="6224" y="6801"/>
                    <a:pt x="5858" y="6801"/>
                  </a:cubicBezTo>
                  <a:cubicBezTo>
                    <a:pt x="5858" y="6801"/>
                    <a:pt x="5858" y="6801"/>
                    <a:pt x="5492" y="6801"/>
                  </a:cubicBezTo>
                  <a:cubicBezTo>
                    <a:pt x="5492" y="7355"/>
                    <a:pt x="5492" y="7355"/>
                    <a:pt x="5492" y="7909"/>
                  </a:cubicBezTo>
                  <a:cubicBezTo>
                    <a:pt x="5858" y="8463"/>
                    <a:pt x="5858" y="8463"/>
                    <a:pt x="5492" y="9016"/>
                  </a:cubicBezTo>
                  <a:cubicBezTo>
                    <a:pt x="5492" y="8463"/>
                    <a:pt x="6224" y="8463"/>
                    <a:pt x="6590" y="8463"/>
                  </a:cubicBezTo>
                  <a:cubicBezTo>
                    <a:pt x="6590" y="8463"/>
                    <a:pt x="6956" y="8463"/>
                    <a:pt x="6956" y="9016"/>
                  </a:cubicBezTo>
                  <a:cubicBezTo>
                    <a:pt x="6590" y="8463"/>
                    <a:pt x="6590" y="9016"/>
                    <a:pt x="6590" y="9016"/>
                  </a:cubicBezTo>
                  <a:cubicBezTo>
                    <a:pt x="6590" y="9016"/>
                    <a:pt x="6590" y="9016"/>
                    <a:pt x="6224" y="9016"/>
                  </a:cubicBezTo>
                  <a:cubicBezTo>
                    <a:pt x="6224" y="9016"/>
                    <a:pt x="5858" y="9016"/>
                    <a:pt x="5858" y="9016"/>
                  </a:cubicBezTo>
                  <a:cubicBezTo>
                    <a:pt x="5858" y="9016"/>
                    <a:pt x="5858" y="9016"/>
                    <a:pt x="5858" y="9016"/>
                  </a:cubicBezTo>
                  <a:cubicBezTo>
                    <a:pt x="5858" y="9570"/>
                    <a:pt x="5492" y="9570"/>
                    <a:pt x="5492" y="9570"/>
                  </a:cubicBezTo>
                  <a:cubicBezTo>
                    <a:pt x="5492" y="9570"/>
                    <a:pt x="5492" y="10678"/>
                    <a:pt x="5858" y="10678"/>
                  </a:cubicBezTo>
                  <a:cubicBezTo>
                    <a:pt x="5858" y="10678"/>
                    <a:pt x="5858" y="10678"/>
                    <a:pt x="5858" y="10678"/>
                  </a:cubicBezTo>
                  <a:cubicBezTo>
                    <a:pt x="5858" y="10678"/>
                    <a:pt x="5858" y="10678"/>
                    <a:pt x="5858" y="11232"/>
                  </a:cubicBezTo>
                  <a:cubicBezTo>
                    <a:pt x="5858" y="11232"/>
                    <a:pt x="6224" y="11232"/>
                    <a:pt x="6224" y="11232"/>
                  </a:cubicBezTo>
                  <a:cubicBezTo>
                    <a:pt x="6224" y="11232"/>
                    <a:pt x="6224" y="11786"/>
                    <a:pt x="6224" y="11786"/>
                  </a:cubicBezTo>
                  <a:cubicBezTo>
                    <a:pt x="6224" y="12339"/>
                    <a:pt x="6224" y="12893"/>
                    <a:pt x="6590" y="12893"/>
                  </a:cubicBezTo>
                  <a:cubicBezTo>
                    <a:pt x="6590" y="12893"/>
                    <a:pt x="6590" y="12893"/>
                    <a:pt x="6590" y="12893"/>
                  </a:cubicBezTo>
                  <a:cubicBezTo>
                    <a:pt x="6956" y="12893"/>
                    <a:pt x="6956" y="12893"/>
                    <a:pt x="7322" y="13447"/>
                  </a:cubicBezTo>
                  <a:cubicBezTo>
                    <a:pt x="7322" y="13447"/>
                    <a:pt x="7322" y="14001"/>
                    <a:pt x="7688" y="14001"/>
                  </a:cubicBezTo>
                  <a:cubicBezTo>
                    <a:pt x="7688" y="14001"/>
                    <a:pt x="7688" y="13447"/>
                    <a:pt x="7688" y="13447"/>
                  </a:cubicBezTo>
                  <a:cubicBezTo>
                    <a:pt x="7688" y="13447"/>
                    <a:pt x="8054" y="13447"/>
                    <a:pt x="8054" y="13447"/>
                  </a:cubicBezTo>
                  <a:cubicBezTo>
                    <a:pt x="8054" y="13447"/>
                    <a:pt x="8054" y="12893"/>
                    <a:pt x="8420" y="12893"/>
                  </a:cubicBezTo>
                  <a:cubicBezTo>
                    <a:pt x="8786" y="12339"/>
                    <a:pt x="9153" y="12893"/>
                    <a:pt x="9153" y="13447"/>
                  </a:cubicBezTo>
                  <a:cubicBezTo>
                    <a:pt x="9153" y="13447"/>
                    <a:pt x="9153" y="13447"/>
                    <a:pt x="8786" y="14001"/>
                  </a:cubicBezTo>
                  <a:cubicBezTo>
                    <a:pt x="8786" y="14001"/>
                    <a:pt x="8786" y="14001"/>
                    <a:pt x="8786" y="14001"/>
                  </a:cubicBezTo>
                  <a:cubicBezTo>
                    <a:pt x="8786" y="14555"/>
                    <a:pt x="8786" y="15109"/>
                    <a:pt x="8786" y="15663"/>
                  </a:cubicBezTo>
                  <a:cubicBezTo>
                    <a:pt x="8786" y="16216"/>
                    <a:pt x="8054" y="17324"/>
                    <a:pt x="8420" y="17324"/>
                  </a:cubicBezTo>
                  <a:cubicBezTo>
                    <a:pt x="8420" y="17878"/>
                    <a:pt x="8420" y="17324"/>
                    <a:pt x="8786" y="17324"/>
                  </a:cubicBezTo>
                  <a:cubicBezTo>
                    <a:pt x="8786" y="17324"/>
                    <a:pt x="8786" y="16770"/>
                    <a:pt x="9153" y="16770"/>
                  </a:cubicBezTo>
                  <a:cubicBezTo>
                    <a:pt x="9519" y="16770"/>
                    <a:pt x="9519" y="16770"/>
                    <a:pt x="9519" y="16770"/>
                  </a:cubicBezTo>
                  <a:cubicBezTo>
                    <a:pt x="9519" y="16770"/>
                    <a:pt x="9519" y="16216"/>
                    <a:pt x="9885" y="16216"/>
                  </a:cubicBezTo>
                  <a:cubicBezTo>
                    <a:pt x="9885" y="16216"/>
                    <a:pt x="9885" y="16770"/>
                    <a:pt x="9885" y="16770"/>
                  </a:cubicBezTo>
                  <a:cubicBezTo>
                    <a:pt x="9885" y="16770"/>
                    <a:pt x="10251" y="16216"/>
                    <a:pt x="10251" y="16216"/>
                  </a:cubicBezTo>
                  <a:cubicBezTo>
                    <a:pt x="10617" y="16216"/>
                    <a:pt x="10617" y="15663"/>
                    <a:pt x="10983" y="15663"/>
                  </a:cubicBezTo>
                  <a:cubicBezTo>
                    <a:pt x="11349" y="15663"/>
                    <a:pt x="10983" y="16216"/>
                    <a:pt x="11349" y="16216"/>
                  </a:cubicBezTo>
                  <a:cubicBezTo>
                    <a:pt x="11715" y="16770"/>
                    <a:pt x="11349" y="15663"/>
                    <a:pt x="11715" y="15663"/>
                  </a:cubicBezTo>
                  <a:cubicBezTo>
                    <a:pt x="11715" y="15663"/>
                    <a:pt x="11715" y="16216"/>
                    <a:pt x="11715" y="16216"/>
                  </a:cubicBezTo>
                  <a:cubicBezTo>
                    <a:pt x="12081" y="16216"/>
                    <a:pt x="12081" y="16770"/>
                    <a:pt x="12447" y="16770"/>
                  </a:cubicBezTo>
                  <a:cubicBezTo>
                    <a:pt x="12447" y="16770"/>
                    <a:pt x="12447" y="17324"/>
                    <a:pt x="12814" y="17324"/>
                  </a:cubicBezTo>
                  <a:cubicBezTo>
                    <a:pt x="12814" y="17324"/>
                    <a:pt x="12814" y="17324"/>
                    <a:pt x="13180" y="17324"/>
                  </a:cubicBezTo>
                  <a:cubicBezTo>
                    <a:pt x="13180" y="17324"/>
                    <a:pt x="13180" y="17324"/>
                    <a:pt x="13180" y="17324"/>
                  </a:cubicBezTo>
                  <a:cubicBezTo>
                    <a:pt x="13546" y="17878"/>
                    <a:pt x="13180" y="17878"/>
                    <a:pt x="13546" y="17878"/>
                  </a:cubicBezTo>
                  <a:cubicBezTo>
                    <a:pt x="13912" y="17878"/>
                    <a:pt x="13912" y="17878"/>
                    <a:pt x="13912" y="18432"/>
                  </a:cubicBezTo>
                  <a:cubicBezTo>
                    <a:pt x="14278" y="18432"/>
                    <a:pt x="14278" y="18432"/>
                    <a:pt x="14278" y="18986"/>
                  </a:cubicBezTo>
                  <a:cubicBezTo>
                    <a:pt x="14278" y="18986"/>
                    <a:pt x="14644" y="19539"/>
                    <a:pt x="15010" y="20093"/>
                  </a:cubicBezTo>
                  <a:cubicBezTo>
                    <a:pt x="15010" y="20093"/>
                    <a:pt x="15010" y="20647"/>
                    <a:pt x="15376" y="20647"/>
                  </a:cubicBezTo>
                  <a:cubicBezTo>
                    <a:pt x="15376" y="20647"/>
                    <a:pt x="15742" y="21201"/>
                    <a:pt x="15742" y="21201"/>
                  </a:cubicBezTo>
                  <a:cubicBezTo>
                    <a:pt x="16108" y="21201"/>
                    <a:pt x="16108" y="20647"/>
                    <a:pt x="16108" y="20647"/>
                  </a:cubicBezTo>
                  <a:cubicBezTo>
                    <a:pt x="16475" y="20647"/>
                    <a:pt x="16475" y="20647"/>
                    <a:pt x="16475" y="20647"/>
                  </a:cubicBezTo>
                  <a:cubicBezTo>
                    <a:pt x="16841" y="20647"/>
                    <a:pt x="16841" y="20647"/>
                    <a:pt x="16841" y="20647"/>
                  </a:cubicBezTo>
                  <a:cubicBezTo>
                    <a:pt x="16841" y="20093"/>
                    <a:pt x="17207" y="20093"/>
                    <a:pt x="17207" y="20647"/>
                  </a:cubicBezTo>
                  <a:cubicBezTo>
                    <a:pt x="17573" y="20647"/>
                    <a:pt x="17573" y="20647"/>
                    <a:pt x="17939" y="21201"/>
                  </a:cubicBezTo>
                  <a:cubicBezTo>
                    <a:pt x="17939" y="21201"/>
                    <a:pt x="18305" y="21201"/>
                    <a:pt x="18305" y="21201"/>
                  </a:cubicBezTo>
                  <a:cubicBezTo>
                    <a:pt x="18671" y="21201"/>
                    <a:pt x="18305" y="21201"/>
                    <a:pt x="18671" y="20647"/>
                  </a:cubicBezTo>
                  <a:cubicBezTo>
                    <a:pt x="18305" y="21201"/>
                    <a:pt x="18671" y="20647"/>
                    <a:pt x="18671" y="20647"/>
                  </a:cubicBezTo>
                  <a:cubicBezTo>
                    <a:pt x="18671" y="20647"/>
                    <a:pt x="18671" y="20093"/>
                    <a:pt x="18671" y="20093"/>
                  </a:cubicBezTo>
                  <a:cubicBezTo>
                    <a:pt x="18671" y="20093"/>
                    <a:pt x="18671" y="19539"/>
                    <a:pt x="18671" y="19539"/>
                  </a:cubicBezTo>
                  <a:cubicBezTo>
                    <a:pt x="18671" y="19539"/>
                    <a:pt x="19037" y="19539"/>
                    <a:pt x="19037" y="19539"/>
                  </a:cubicBezTo>
                  <a:cubicBezTo>
                    <a:pt x="19037" y="18986"/>
                    <a:pt x="19037" y="18986"/>
                    <a:pt x="19403" y="18432"/>
                  </a:cubicBezTo>
                  <a:cubicBezTo>
                    <a:pt x="19403" y="18432"/>
                    <a:pt x="19037" y="18432"/>
                    <a:pt x="19037" y="18432"/>
                  </a:cubicBezTo>
                  <a:cubicBezTo>
                    <a:pt x="19403" y="18432"/>
                    <a:pt x="20136" y="18432"/>
                    <a:pt x="20136" y="17878"/>
                  </a:cubicBezTo>
                  <a:cubicBezTo>
                    <a:pt x="20136" y="17324"/>
                    <a:pt x="19769" y="17878"/>
                    <a:pt x="19769" y="17324"/>
                  </a:cubicBezTo>
                  <a:cubicBezTo>
                    <a:pt x="19769" y="17324"/>
                    <a:pt x="19769" y="16770"/>
                    <a:pt x="19769" y="16770"/>
                  </a:cubicBezTo>
                  <a:cubicBezTo>
                    <a:pt x="19769" y="16770"/>
                    <a:pt x="19403" y="16770"/>
                    <a:pt x="19403" y="16770"/>
                  </a:cubicBezTo>
                  <a:cubicBezTo>
                    <a:pt x="19403" y="16216"/>
                    <a:pt x="19403" y="16216"/>
                    <a:pt x="19403" y="16216"/>
                  </a:cubicBezTo>
                  <a:cubicBezTo>
                    <a:pt x="19403" y="15663"/>
                    <a:pt x="19403" y="15663"/>
                    <a:pt x="19403" y="15109"/>
                  </a:cubicBezTo>
                  <a:cubicBezTo>
                    <a:pt x="19037" y="14555"/>
                    <a:pt x="19037" y="14001"/>
                    <a:pt x="19037" y="13447"/>
                  </a:cubicBezTo>
                  <a:cubicBezTo>
                    <a:pt x="19037" y="13447"/>
                    <a:pt x="19403" y="12893"/>
                    <a:pt x="19403" y="12893"/>
                  </a:cubicBezTo>
                  <a:cubicBezTo>
                    <a:pt x="19403" y="12339"/>
                    <a:pt x="19403" y="12339"/>
                    <a:pt x="19037" y="11786"/>
                  </a:cubicBezTo>
                  <a:cubicBezTo>
                    <a:pt x="19037" y="11232"/>
                    <a:pt x="19037" y="10124"/>
                    <a:pt x="19037" y="9570"/>
                  </a:cubicBezTo>
                  <a:cubicBezTo>
                    <a:pt x="19037" y="9016"/>
                    <a:pt x="19037" y="8463"/>
                    <a:pt x="19037" y="7909"/>
                  </a:cubicBezTo>
                  <a:cubicBezTo>
                    <a:pt x="19403" y="7355"/>
                    <a:pt x="19769" y="7355"/>
                    <a:pt x="20136" y="6801"/>
                  </a:cubicBezTo>
                  <a:cubicBezTo>
                    <a:pt x="20136" y="6247"/>
                    <a:pt x="20502" y="5139"/>
                    <a:pt x="20502" y="4586"/>
                  </a:cubicBezTo>
                  <a:cubicBezTo>
                    <a:pt x="20502" y="4032"/>
                    <a:pt x="20502" y="4032"/>
                    <a:pt x="20868" y="4032"/>
                  </a:cubicBezTo>
                  <a:cubicBezTo>
                    <a:pt x="20868" y="3478"/>
                    <a:pt x="21234" y="4032"/>
                    <a:pt x="21234" y="3478"/>
                  </a:cubicBezTo>
                  <a:cubicBezTo>
                    <a:pt x="21234" y="3478"/>
                    <a:pt x="21234" y="3478"/>
                    <a:pt x="20868" y="3478"/>
                  </a:cubicBezTo>
                  <a:cubicBezTo>
                    <a:pt x="21234" y="3478"/>
                    <a:pt x="21600" y="3478"/>
                    <a:pt x="21600" y="3478"/>
                  </a:cubicBezTo>
                  <a:cubicBezTo>
                    <a:pt x="21600" y="3478"/>
                    <a:pt x="21600" y="2924"/>
                    <a:pt x="21600" y="2924"/>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11" name="Shape 802">
              <a:extLst>
                <a:ext uri="{FF2B5EF4-FFF2-40B4-BE49-F238E27FC236}">
                  <a16:creationId xmlns:a16="http://schemas.microsoft.com/office/drawing/2014/main" id="{DFAB97B7-B2F0-4D33-920E-C78176CC4C9E}"/>
                </a:ext>
              </a:extLst>
            </p:cNvPr>
            <p:cNvSpPr/>
            <p:nvPr/>
          </p:nvSpPr>
          <p:spPr>
            <a:xfrm>
              <a:off x="4909186" y="5066614"/>
              <a:ext cx="683485" cy="848367"/>
            </a:xfrm>
            <a:custGeom>
              <a:avLst/>
              <a:gdLst/>
              <a:ahLst/>
              <a:cxnLst>
                <a:cxn ang="0">
                  <a:pos x="wd2" y="hd2"/>
                </a:cxn>
                <a:cxn ang="5400000">
                  <a:pos x="wd2" y="hd2"/>
                </a:cxn>
                <a:cxn ang="10800000">
                  <a:pos x="wd2" y="hd2"/>
                </a:cxn>
                <a:cxn ang="16200000">
                  <a:pos x="wd2" y="hd2"/>
                </a:cxn>
              </a:cxnLst>
              <a:rect l="0" t="0" r="r" b="b"/>
              <a:pathLst>
                <a:path w="21600" h="21307" extrusionOk="0">
                  <a:moveTo>
                    <a:pt x="18000" y="20084"/>
                  </a:moveTo>
                  <a:cubicBezTo>
                    <a:pt x="17486" y="20084"/>
                    <a:pt x="17486" y="20084"/>
                    <a:pt x="17486" y="19677"/>
                  </a:cubicBezTo>
                  <a:cubicBezTo>
                    <a:pt x="17486" y="19677"/>
                    <a:pt x="16971" y="19269"/>
                    <a:pt x="16971" y="19269"/>
                  </a:cubicBezTo>
                  <a:cubicBezTo>
                    <a:pt x="16971" y="19269"/>
                    <a:pt x="16971" y="19677"/>
                    <a:pt x="16971" y="19677"/>
                  </a:cubicBezTo>
                  <a:cubicBezTo>
                    <a:pt x="16971" y="19677"/>
                    <a:pt x="16971" y="19677"/>
                    <a:pt x="16971" y="19677"/>
                  </a:cubicBezTo>
                  <a:cubicBezTo>
                    <a:pt x="16457" y="19677"/>
                    <a:pt x="16457" y="19677"/>
                    <a:pt x="16457" y="20084"/>
                  </a:cubicBezTo>
                  <a:cubicBezTo>
                    <a:pt x="16457" y="19677"/>
                    <a:pt x="15943" y="19677"/>
                    <a:pt x="15429" y="19269"/>
                  </a:cubicBezTo>
                  <a:cubicBezTo>
                    <a:pt x="14914" y="19269"/>
                    <a:pt x="14914" y="18862"/>
                    <a:pt x="14400" y="18862"/>
                  </a:cubicBezTo>
                  <a:cubicBezTo>
                    <a:pt x="14400" y="19269"/>
                    <a:pt x="13886" y="19269"/>
                    <a:pt x="13886" y="19677"/>
                  </a:cubicBezTo>
                  <a:cubicBezTo>
                    <a:pt x="13886" y="19677"/>
                    <a:pt x="14400" y="19677"/>
                    <a:pt x="14400" y="19677"/>
                  </a:cubicBezTo>
                  <a:cubicBezTo>
                    <a:pt x="14400" y="20084"/>
                    <a:pt x="13886" y="19677"/>
                    <a:pt x="13886" y="20084"/>
                  </a:cubicBezTo>
                  <a:cubicBezTo>
                    <a:pt x="13886" y="20084"/>
                    <a:pt x="15429" y="20899"/>
                    <a:pt x="15943" y="20899"/>
                  </a:cubicBezTo>
                  <a:cubicBezTo>
                    <a:pt x="16457" y="21307"/>
                    <a:pt x="16457" y="20899"/>
                    <a:pt x="16971" y="20899"/>
                  </a:cubicBezTo>
                  <a:cubicBezTo>
                    <a:pt x="17486" y="20899"/>
                    <a:pt x="17486" y="20899"/>
                    <a:pt x="17486" y="20899"/>
                  </a:cubicBezTo>
                  <a:cubicBezTo>
                    <a:pt x="18000" y="20899"/>
                    <a:pt x="18000" y="20492"/>
                    <a:pt x="17486" y="20492"/>
                  </a:cubicBezTo>
                  <a:cubicBezTo>
                    <a:pt x="18000" y="20492"/>
                    <a:pt x="18000" y="20492"/>
                    <a:pt x="18000" y="20084"/>
                  </a:cubicBezTo>
                  <a:close/>
                  <a:moveTo>
                    <a:pt x="21086" y="18454"/>
                  </a:moveTo>
                  <a:cubicBezTo>
                    <a:pt x="20571" y="18454"/>
                    <a:pt x="20571" y="18454"/>
                    <a:pt x="20057" y="18454"/>
                  </a:cubicBezTo>
                  <a:cubicBezTo>
                    <a:pt x="20057" y="18454"/>
                    <a:pt x="20057" y="18047"/>
                    <a:pt x="20057" y="18454"/>
                  </a:cubicBezTo>
                  <a:cubicBezTo>
                    <a:pt x="19543" y="18454"/>
                    <a:pt x="20057" y="18454"/>
                    <a:pt x="20057" y="18862"/>
                  </a:cubicBezTo>
                  <a:cubicBezTo>
                    <a:pt x="20057" y="18862"/>
                    <a:pt x="19543" y="18862"/>
                    <a:pt x="19543" y="18862"/>
                  </a:cubicBezTo>
                  <a:cubicBezTo>
                    <a:pt x="19543" y="18862"/>
                    <a:pt x="19029" y="18862"/>
                    <a:pt x="19543" y="19269"/>
                  </a:cubicBezTo>
                  <a:cubicBezTo>
                    <a:pt x="19029" y="19269"/>
                    <a:pt x="19029" y="19269"/>
                    <a:pt x="19029" y="19269"/>
                  </a:cubicBezTo>
                  <a:cubicBezTo>
                    <a:pt x="19543" y="19677"/>
                    <a:pt x="19543" y="19269"/>
                    <a:pt x="20057" y="19269"/>
                  </a:cubicBezTo>
                  <a:cubicBezTo>
                    <a:pt x="20057" y="18862"/>
                    <a:pt x="20057" y="18862"/>
                    <a:pt x="20571" y="18862"/>
                  </a:cubicBezTo>
                  <a:cubicBezTo>
                    <a:pt x="21086" y="18862"/>
                    <a:pt x="21600" y="18862"/>
                    <a:pt x="21086" y="18454"/>
                  </a:cubicBezTo>
                  <a:close/>
                  <a:moveTo>
                    <a:pt x="11829" y="18454"/>
                  </a:moveTo>
                  <a:cubicBezTo>
                    <a:pt x="12857" y="18454"/>
                    <a:pt x="12857" y="18047"/>
                    <a:pt x="12857" y="17232"/>
                  </a:cubicBezTo>
                  <a:cubicBezTo>
                    <a:pt x="12857" y="17232"/>
                    <a:pt x="12857" y="16416"/>
                    <a:pt x="12857" y="16824"/>
                  </a:cubicBezTo>
                  <a:cubicBezTo>
                    <a:pt x="12857" y="16416"/>
                    <a:pt x="12857" y="16009"/>
                    <a:pt x="12343" y="15601"/>
                  </a:cubicBezTo>
                  <a:cubicBezTo>
                    <a:pt x="12343" y="15601"/>
                    <a:pt x="11829" y="16009"/>
                    <a:pt x="11829" y="15601"/>
                  </a:cubicBezTo>
                  <a:cubicBezTo>
                    <a:pt x="12343" y="15601"/>
                    <a:pt x="12343" y="15601"/>
                    <a:pt x="12857" y="15194"/>
                  </a:cubicBezTo>
                  <a:cubicBezTo>
                    <a:pt x="12857" y="15194"/>
                    <a:pt x="12343" y="14786"/>
                    <a:pt x="11829" y="14786"/>
                  </a:cubicBezTo>
                  <a:cubicBezTo>
                    <a:pt x="11829" y="14786"/>
                    <a:pt x="11829" y="14786"/>
                    <a:pt x="11829" y="14786"/>
                  </a:cubicBezTo>
                  <a:cubicBezTo>
                    <a:pt x="11829" y="14786"/>
                    <a:pt x="11829" y="14786"/>
                    <a:pt x="11829" y="14786"/>
                  </a:cubicBezTo>
                  <a:cubicBezTo>
                    <a:pt x="11829" y="15194"/>
                    <a:pt x="11829" y="15194"/>
                    <a:pt x="11829" y="15194"/>
                  </a:cubicBezTo>
                  <a:cubicBezTo>
                    <a:pt x="11829" y="15194"/>
                    <a:pt x="11829" y="15194"/>
                    <a:pt x="11829" y="15194"/>
                  </a:cubicBezTo>
                  <a:cubicBezTo>
                    <a:pt x="11829" y="15194"/>
                    <a:pt x="11829" y="15194"/>
                    <a:pt x="11829" y="15601"/>
                  </a:cubicBezTo>
                  <a:cubicBezTo>
                    <a:pt x="11829" y="15601"/>
                    <a:pt x="11314" y="15601"/>
                    <a:pt x="11314" y="15601"/>
                  </a:cubicBezTo>
                  <a:cubicBezTo>
                    <a:pt x="11314" y="15601"/>
                    <a:pt x="11314" y="15194"/>
                    <a:pt x="11314" y="15194"/>
                  </a:cubicBezTo>
                  <a:cubicBezTo>
                    <a:pt x="11314" y="15194"/>
                    <a:pt x="11314" y="15194"/>
                    <a:pt x="11314" y="15194"/>
                  </a:cubicBezTo>
                  <a:cubicBezTo>
                    <a:pt x="11314" y="15194"/>
                    <a:pt x="10286" y="14379"/>
                    <a:pt x="10286" y="14786"/>
                  </a:cubicBezTo>
                  <a:cubicBezTo>
                    <a:pt x="10286" y="14379"/>
                    <a:pt x="8743" y="15194"/>
                    <a:pt x="8743" y="15194"/>
                  </a:cubicBezTo>
                  <a:cubicBezTo>
                    <a:pt x="8229" y="15194"/>
                    <a:pt x="8229" y="15194"/>
                    <a:pt x="8229" y="15194"/>
                  </a:cubicBezTo>
                  <a:cubicBezTo>
                    <a:pt x="7714" y="15194"/>
                    <a:pt x="7714" y="15194"/>
                    <a:pt x="7714" y="15601"/>
                  </a:cubicBezTo>
                  <a:cubicBezTo>
                    <a:pt x="7714" y="15601"/>
                    <a:pt x="8229" y="15601"/>
                    <a:pt x="8229" y="16009"/>
                  </a:cubicBezTo>
                  <a:cubicBezTo>
                    <a:pt x="8229" y="16009"/>
                    <a:pt x="8229" y="16009"/>
                    <a:pt x="8229" y="16009"/>
                  </a:cubicBezTo>
                  <a:cubicBezTo>
                    <a:pt x="8229" y="16009"/>
                    <a:pt x="8229" y="16009"/>
                    <a:pt x="8229" y="16009"/>
                  </a:cubicBezTo>
                  <a:cubicBezTo>
                    <a:pt x="8229" y="16009"/>
                    <a:pt x="8229" y="16009"/>
                    <a:pt x="8229" y="16009"/>
                  </a:cubicBezTo>
                  <a:cubicBezTo>
                    <a:pt x="8229" y="16416"/>
                    <a:pt x="8229" y="16416"/>
                    <a:pt x="8743" y="16416"/>
                  </a:cubicBezTo>
                  <a:cubicBezTo>
                    <a:pt x="8743" y="16824"/>
                    <a:pt x="8743" y="16824"/>
                    <a:pt x="8743" y="16824"/>
                  </a:cubicBezTo>
                  <a:cubicBezTo>
                    <a:pt x="8743" y="17232"/>
                    <a:pt x="8743" y="17232"/>
                    <a:pt x="8743" y="17232"/>
                  </a:cubicBezTo>
                  <a:cubicBezTo>
                    <a:pt x="9257" y="17232"/>
                    <a:pt x="8743" y="17639"/>
                    <a:pt x="9257" y="17639"/>
                  </a:cubicBezTo>
                  <a:cubicBezTo>
                    <a:pt x="9257" y="18047"/>
                    <a:pt x="9257" y="17639"/>
                    <a:pt x="9257" y="17232"/>
                  </a:cubicBezTo>
                  <a:cubicBezTo>
                    <a:pt x="9257" y="17639"/>
                    <a:pt x="9257" y="17232"/>
                    <a:pt x="9771" y="17639"/>
                  </a:cubicBezTo>
                  <a:cubicBezTo>
                    <a:pt x="9771" y="17639"/>
                    <a:pt x="9771" y="18047"/>
                    <a:pt x="9257" y="18047"/>
                  </a:cubicBezTo>
                  <a:cubicBezTo>
                    <a:pt x="9771" y="18047"/>
                    <a:pt x="9771" y="18047"/>
                    <a:pt x="10286" y="18454"/>
                  </a:cubicBezTo>
                  <a:cubicBezTo>
                    <a:pt x="10286" y="18047"/>
                    <a:pt x="10800" y="18454"/>
                    <a:pt x="10800" y="18454"/>
                  </a:cubicBezTo>
                  <a:cubicBezTo>
                    <a:pt x="11314" y="18454"/>
                    <a:pt x="11314" y="18454"/>
                    <a:pt x="11829" y="18454"/>
                  </a:cubicBezTo>
                  <a:cubicBezTo>
                    <a:pt x="11829" y="18454"/>
                    <a:pt x="11829" y="18454"/>
                    <a:pt x="11829" y="18454"/>
                  </a:cubicBezTo>
                  <a:close/>
                  <a:moveTo>
                    <a:pt x="19029" y="19269"/>
                  </a:moveTo>
                  <a:cubicBezTo>
                    <a:pt x="19029" y="19269"/>
                    <a:pt x="18514" y="19269"/>
                    <a:pt x="18514" y="19269"/>
                  </a:cubicBezTo>
                  <a:cubicBezTo>
                    <a:pt x="18514" y="19269"/>
                    <a:pt x="18514" y="18862"/>
                    <a:pt x="18514" y="18862"/>
                  </a:cubicBezTo>
                  <a:cubicBezTo>
                    <a:pt x="18514" y="18862"/>
                    <a:pt x="18514" y="19269"/>
                    <a:pt x="18000" y="19269"/>
                  </a:cubicBezTo>
                  <a:cubicBezTo>
                    <a:pt x="18514" y="19269"/>
                    <a:pt x="18000" y="19269"/>
                    <a:pt x="18000" y="19269"/>
                  </a:cubicBezTo>
                  <a:cubicBezTo>
                    <a:pt x="18000" y="18862"/>
                    <a:pt x="18000" y="18862"/>
                    <a:pt x="18000" y="18454"/>
                  </a:cubicBezTo>
                  <a:cubicBezTo>
                    <a:pt x="18514" y="18862"/>
                    <a:pt x="18514" y="18862"/>
                    <a:pt x="19029" y="18862"/>
                  </a:cubicBezTo>
                  <a:cubicBezTo>
                    <a:pt x="19543" y="18454"/>
                    <a:pt x="19543" y="18454"/>
                    <a:pt x="19029" y="18047"/>
                  </a:cubicBezTo>
                  <a:cubicBezTo>
                    <a:pt x="19543" y="18047"/>
                    <a:pt x="19543" y="18047"/>
                    <a:pt x="19029" y="17639"/>
                  </a:cubicBezTo>
                  <a:cubicBezTo>
                    <a:pt x="19029" y="17639"/>
                    <a:pt x="18514" y="18047"/>
                    <a:pt x="18514" y="17639"/>
                  </a:cubicBezTo>
                  <a:cubicBezTo>
                    <a:pt x="18514" y="17639"/>
                    <a:pt x="18514" y="17639"/>
                    <a:pt x="19029" y="17639"/>
                  </a:cubicBezTo>
                  <a:cubicBezTo>
                    <a:pt x="19029" y="17639"/>
                    <a:pt x="19029" y="17639"/>
                    <a:pt x="19029" y="17639"/>
                  </a:cubicBezTo>
                  <a:cubicBezTo>
                    <a:pt x="19029" y="17639"/>
                    <a:pt x="19029" y="17232"/>
                    <a:pt x="19543" y="17232"/>
                  </a:cubicBezTo>
                  <a:cubicBezTo>
                    <a:pt x="20057" y="17232"/>
                    <a:pt x="20571" y="17232"/>
                    <a:pt x="20571" y="16824"/>
                  </a:cubicBezTo>
                  <a:cubicBezTo>
                    <a:pt x="21086" y="16824"/>
                    <a:pt x="20571" y="16416"/>
                    <a:pt x="20571" y="16009"/>
                  </a:cubicBezTo>
                  <a:cubicBezTo>
                    <a:pt x="20057" y="16009"/>
                    <a:pt x="20057" y="16009"/>
                    <a:pt x="19543" y="15601"/>
                  </a:cubicBezTo>
                  <a:cubicBezTo>
                    <a:pt x="19543" y="15601"/>
                    <a:pt x="19543" y="15194"/>
                    <a:pt x="20057" y="14786"/>
                  </a:cubicBezTo>
                  <a:cubicBezTo>
                    <a:pt x="20571" y="14379"/>
                    <a:pt x="21086" y="14786"/>
                    <a:pt x="21086" y="14379"/>
                  </a:cubicBezTo>
                  <a:cubicBezTo>
                    <a:pt x="21600" y="13971"/>
                    <a:pt x="21600" y="13971"/>
                    <a:pt x="21600" y="13564"/>
                  </a:cubicBezTo>
                  <a:cubicBezTo>
                    <a:pt x="21600" y="13156"/>
                    <a:pt x="21086" y="12749"/>
                    <a:pt x="21086" y="12749"/>
                  </a:cubicBezTo>
                  <a:cubicBezTo>
                    <a:pt x="21086" y="12341"/>
                    <a:pt x="21600" y="11933"/>
                    <a:pt x="21600" y="11933"/>
                  </a:cubicBezTo>
                  <a:cubicBezTo>
                    <a:pt x="21600" y="11526"/>
                    <a:pt x="21086" y="11526"/>
                    <a:pt x="21086" y="11526"/>
                  </a:cubicBezTo>
                  <a:cubicBezTo>
                    <a:pt x="20057" y="11118"/>
                    <a:pt x="19543" y="11118"/>
                    <a:pt x="19029" y="11526"/>
                  </a:cubicBezTo>
                  <a:cubicBezTo>
                    <a:pt x="18514" y="11933"/>
                    <a:pt x="18000" y="11933"/>
                    <a:pt x="18000" y="12341"/>
                  </a:cubicBezTo>
                  <a:cubicBezTo>
                    <a:pt x="18000" y="12749"/>
                    <a:pt x="18514" y="12341"/>
                    <a:pt x="18514" y="12341"/>
                  </a:cubicBezTo>
                  <a:cubicBezTo>
                    <a:pt x="19029" y="12341"/>
                    <a:pt x="19029" y="13156"/>
                    <a:pt x="19029" y="13564"/>
                  </a:cubicBezTo>
                  <a:cubicBezTo>
                    <a:pt x="19029" y="13971"/>
                    <a:pt x="19029" y="13971"/>
                    <a:pt x="19029" y="14379"/>
                  </a:cubicBezTo>
                  <a:cubicBezTo>
                    <a:pt x="18514" y="14379"/>
                    <a:pt x="18514" y="14379"/>
                    <a:pt x="18514" y="14379"/>
                  </a:cubicBezTo>
                  <a:cubicBezTo>
                    <a:pt x="18514" y="14379"/>
                    <a:pt x="18514" y="14379"/>
                    <a:pt x="19029" y="14379"/>
                  </a:cubicBezTo>
                  <a:cubicBezTo>
                    <a:pt x="18514" y="13971"/>
                    <a:pt x="18514" y="14379"/>
                    <a:pt x="18000" y="14379"/>
                  </a:cubicBezTo>
                  <a:cubicBezTo>
                    <a:pt x="18514" y="14379"/>
                    <a:pt x="18514" y="13971"/>
                    <a:pt x="18514" y="13971"/>
                  </a:cubicBezTo>
                  <a:cubicBezTo>
                    <a:pt x="18514" y="13971"/>
                    <a:pt x="18514" y="13971"/>
                    <a:pt x="19029" y="13971"/>
                  </a:cubicBezTo>
                  <a:cubicBezTo>
                    <a:pt x="19029" y="13971"/>
                    <a:pt x="19029" y="13564"/>
                    <a:pt x="19029" y="13564"/>
                  </a:cubicBezTo>
                  <a:cubicBezTo>
                    <a:pt x="19029" y="13564"/>
                    <a:pt x="18514" y="12341"/>
                    <a:pt x="18514" y="12341"/>
                  </a:cubicBezTo>
                  <a:cubicBezTo>
                    <a:pt x="18000" y="12341"/>
                    <a:pt x="18514" y="12749"/>
                    <a:pt x="18514" y="12749"/>
                  </a:cubicBezTo>
                  <a:cubicBezTo>
                    <a:pt x="18514" y="13156"/>
                    <a:pt x="18000" y="13156"/>
                    <a:pt x="18000" y="13156"/>
                  </a:cubicBezTo>
                  <a:cubicBezTo>
                    <a:pt x="18000" y="13564"/>
                    <a:pt x="18000" y="13564"/>
                    <a:pt x="18000" y="13971"/>
                  </a:cubicBezTo>
                  <a:cubicBezTo>
                    <a:pt x="18000" y="13971"/>
                    <a:pt x="17486" y="13971"/>
                    <a:pt x="17486" y="14379"/>
                  </a:cubicBezTo>
                  <a:cubicBezTo>
                    <a:pt x="17486" y="13971"/>
                    <a:pt x="17486" y="13971"/>
                    <a:pt x="17486" y="13971"/>
                  </a:cubicBezTo>
                  <a:cubicBezTo>
                    <a:pt x="17486" y="13971"/>
                    <a:pt x="16971" y="13971"/>
                    <a:pt x="16971" y="13971"/>
                  </a:cubicBezTo>
                  <a:cubicBezTo>
                    <a:pt x="16971" y="13971"/>
                    <a:pt x="17486" y="13971"/>
                    <a:pt x="17486" y="13564"/>
                  </a:cubicBezTo>
                  <a:cubicBezTo>
                    <a:pt x="17486" y="13156"/>
                    <a:pt x="16971" y="13564"/>
                    <a:pt x="16971" y="13564"/>
                  </a:cubicBezTo>
                  <a:cubicBezTo>
                    <a:pt x="16971" y="13156"/>
                    <a:pt x="17486" y="13564"/>
                    <a:pt x="17486" y="13156"/>
                  </a:cubicBezTo>
                  <a:cubicBezTo>
                    <a:pt x="17486" y="13156"/>
                    <a:pt x="16457" y="12749"/>
                    <a:pt x="17486" y="12749"/>
                  </a:cubicBezTo>
                  <a:cubicBezTo>
                    <a:pt x="17486" y="12749"/>
                    <a:pt x="17486" y="12749"/>
                    <a:pt x="17486" y="12749"/>
                  </a:cubicBezTo>
                  <a:cubicBezTo>
                    <a:pt x="17486" y="12341"/>
                    <a:pt x="17486" y="12341"/>
                    <a:pt x="16971" y="12341"/>
                  </a:cubicBezTo>
                  <a:cubicBezTo>
                    <a:pt x="16457" y="12341"/>
                    <a:pt x="15943" y="12341"/>
                    <a:pt x="14914" y="11933"/>
                  </a:cubicBezTo>
                  <a:cubicBezTo>
                    <a:pt x="15429" y="12341"/>
                    <a:pt x="15943" y="12341"/>
                    <a:pt x="16457" y="12749"/>
                  </a:cubicBezTo>
                  <a:cubicBezTo>
                    <a:pt x="16457" y="13156"/>
                    <a:pt x="15943" y="13564"/>
                    <a:pt x="15429" y="13156"/>
                  </a:cubicBezTo>
                  <a:cubicBezTo>
                    <a:pt x="15943" y="13564"/>
                    <a:pt x="14914" y="13971"/>
                    <a:pt x="14914" y="13971"/>
                  </a:cubicBezTo>
                  <a:cubicBezTo>
                    <a:pt x="14914" y="13971"/>
                    <a:pt x="14914" y="13971"/>
                    <a:pt x="14914" y="13971"/>
                  </a:cubicBezTo>
                  <a:cubicBezTo>
                    <a:pt x="14914" y="13971"/>
                    <a:pt x="14400" y="13971"/>
                    <a:pt x="14400" y="13971"/>
                  </a:cubicBezTo>
                  <a:cubicBezTo>
                    <a:pt x="14400" y="13971"/>
                    <a:pt x="14400" y="13564"/>
                    <a:pt x="14400" y="13564"/>
                  </a:cubicBezTo>
                  <a:cubicBezTo>
                    <a:pt x="13886" y="13971"/>
                    <a:pt x="13886" y="13971"/>
                    <a:pt x="13371" y="13971"/>
                  </a:cubicBezTo>
                  <a:cubicBezTo>
                    <a:pt x="13371" y="13971"/>
                    <a:pt x="13886" y="13971"/>
                    <a:pt x="14400" y="14379"/>
                  </a:cubicBezTo>
                  <a:cubicBezTo>
                    <a:pt x="13886" y="14379"/>
                    <a:pt x="13886" y="14379"/>
                    <a:pt x="13371" y="14379"/>
                  </a:cubicBezTo>
                  <a:cubicBezTo>
                    <a:pt x="13886" y="14379"/>
                    <a:pt x="14400" y="14379"/>
                    <a:pt x="14400" y="14786"/>
                  </a:cubicBezTo>
                  <a:cubicBezTo>
                    <a:pt x="14914" y="15194"/>
                    <a:pt x="14400" y="15194"/>
                    <a:pt x="14400" y="15194"/>
                  </a:cubicBezTo>
                  <a:cubicBezTo>
                    <a:pt x="14914" y="15194"/>
                    <a:pt x="15429" y="16416"/>
                    <a:pt x="14400" y="16416"/>
                  </a:cubicBezTo>
                  <a:cubicBezTo>
                    <a:pt x="14400" y="16416"/>
                    <a:pt x="14914" y="16416"/>
                    <a:pt x="14400" y="16416"/>
                  </a:cubicBezTo>
                  <a:cubicBezTo>
                    <a:pt x="14914" y="16824"/>
                    <a:pt x="14914" y="17232"/>
                    <a:pt x="15429" y="16824"/>
                  </a:cubicBezTo>
                  <a:cubicBezTo>
                    <a:pt x="14914" y="17232"/>
                    <a:pt x="15429" y="17232"/>
                    <a:pt x="14914" y="17232"/>
                  </a:cubicBezTo>
                  <a:cubicBezTo>
                    <a:pt x="14914" y="17232"/>
                    <a:pt x="14914" y="17639"/>
                    <a:pt x="15429" y="17232"/>
                  </a:cubicBezTo>
                  <a:cubicBezTo>
                    <a:pt x="15429" y="17232"/>
                    <a:pt x="15429" y="17232"/>
                    <a:pt x="15429" y="17232"/>
                  </a:cubicBezTo>
                  <a:cubicBezTo>
                    <a:pt x="15429" y="17232"/>
                    <a:pt x="15943" y="17232"/>
                    <a:pt x="16457" y="17232"/>
                  </a:cubicBezTo>
                  <a:cubicBezTo>
                    <a:pt x="16457" y="17232"/>
                    <a:pt x="16971" y="17639"/>
                    <a:pt x="16971" y="17639"/>
                  </a:cubicBezTo>
                  <a:cubicBezTo>
                    <a:pt x="16971" y="17639"/>
                    <a:pt x="16971" y="17232"/>
                    <a:pt x="17486" y="17232"/>
                  </a:cubicBezTo>
                  <a:cubicBezTo>
                    <a:pt x="17486" y="17232"/>
                    <a:pt x="17486" y="17639"/>
                    <a:pt x="17486" y="17639"/>
                  </a:cubicBezTo>
                  <a:cubicBezTo>
                    <a:pt x="16971" y="17232"/>
                    <a:pt x="17486" y="17639"/>
                    <a:pt x="17486" y="17639"/>
                  </a:cubicBezTo>
                  <a:cubicBezTo>
                    <a:pt x="17486" y="17639"/>
                    <a:pt x="18000" y="18047"/>
                    <a:pt x="17486" y="18047"/>
                  </a:cubicBezTo>
                  <a:cubicBezTo>
                    <a:pt x="17486" y="18047"/>
                    <a:pt x="17486" y="18047"/>
                    <a:pt x="18000" y="18454"/>
                  </a:cubicBezTo>
                  <a:cubicBezTo>
                    <a:pt x="17486" y="18454"/>
                    <a:pt x="16971" y="18047"/>
                    <a:pt x="16971" y="18047"/>
                  </a:cubicBezTo>
                  <a:cubicBezTo>
                    <a:pt x="16971" y="18454"/>
                    <a:pt x="18000" y="18047"/>
                    <a:pt x="18000" y="18454"/>
                  </a:cubicBezTo>
                  <a:cubicBezTo>
                    <a:pt x="18000" y="18862"/>
                    <a:pt x="18000" y="18862"/>
                    <a:pt x="18000" y="18862"/>
                  </a:cubicBezTo>
                  <a:cubicBezTo>
                    <a:pt x="17486" y="18862"/>
                    <a:pt x="17486" y="18862"/>
                    <a:pt x="17486" y="18862"/>
                  </a:cubicBezTo>
                  <a:cubicBezTo>
                    <a:pt x="17486" y="18862"/>
                    <a:pt x="17486" y="18862"/>
                    <a:pt x="17486" y="18862"/>
                  </a:cubicBezTo>
                  <a:cubicBezTo>
                    <a:pt x="16971" y="19269"/>
                    <a:pt x="17486" y="19677"/>
                    <a:pt x="17486" y="19677"/>
                  </a:cubicBezTo>
                  <a:cubicBezTo>
                    <a:pt x="18000" y="20084"/>
                    <a:pt x="18000" y="20492"/>
                    <a:pt x="18000" y="20492"/>
                  </a:cubicBezTo>
                  <a:cubicBezTo>
                    <a:pt x="18000" y="20899"/>
                    <a:pt x="18000" y="21307"/>
                    <a:pt x="18514" y="21307"/>
                  </a:cubicBezTo>
                  <a:cubicBezTo>
                    <a:pt x="18514" y="20899"/>
                    <a:pt x="18514" y="20899"/>
                    <a:pt x="18514" y="20492"/>
                  </a:cubicBezTo>
                  <a:cubicBezTo>
                    <a:pt x="19029" y="20084"/>
                    <a:pt x="19543" y="19677"/>
                    <a:pt x="19029" y="19269"/>
                  </a:cubicBezTo>
                  <a:close/>
                  <a:moveTo>
                    <a:pt x="7714" y="18862"/>
                  </a:moveTo>
                  <a:cubicBezTo>
                    <a:pt x="7714" y="18862"/>
                    <a:pt x="7200" y="18454"/>
                    <a:pt x="7200" y="18454"/>
                  </a:cubicBezTo>
                  <a:cubicBezTo>
                    <a:pt x="7200" y="18454"/>
                    <a:pt x="6686" y="18454"/>
                    <a:pt x="6686" y="18454"/>
                  </a:cubicBezTo>
                  <a:cubicBezTo>
                    <a:pt x="6171" y="18454"/>
                    <a:pt x="6686" y="18454"/>
                    <a:pt x="6686" y="18454"/>
                  </a:cubicBezTo>
                  <a:cubicBezTo>
                    <a:pt x="7200" y="18047"/>
                    <a:pt x="6686" y="18047"/>
                    <a:pt x="6686" y="18047"/>
                  </a:cubicBezTo>
                  <a:cubicBezTo>
                    <a:pt x="6686" y="18047"/>
                    <a:pt x="6686" y="17639"/>
                    <a:pt x="6686" y="17639"/>
                  </a:cubicBezTo>
                  <a:cubicBezTo>
                    <a:pt x="6686" y="17639"/>
                    <a:pt x="7200" y="17639"/>
                    <a:pt x="7200" y="17232"/>
                  </a:cubicBezTo>
                  <a:cubicBezTo>
                    <a:pt x="7714" y="17232"/>
                    <a:pt x="7714" y="17639"/>
                    <a:pt x="7714" y="17232"/>
                  </a:cubicBezTo>
                  <a:cubicBezTo>
                    <a:pt x="7714" y="16824"/>
                    <a:pt x="7714" y="16824"/>
                    <a:pt x="7200" y="16824"/>
                  </a:cubicBezTo>
                  <a:cubicBezTo>
                    <a:pt x="7200" y="16824"/>
                    <a:pt x="7200" y="16416"/>
                    <a:pt x="7200" y="16416"/>
                  </a:cubicBezTo>
                  <a:cubicBezTo>
                    <a:pt x="7200" y="16416"/>
                    <a:pt x="7200" y="16009"/>
                    <a:pt x="7200" y="16009"/>
                  </a:cubicBezTo>
                  <a:cubicBezTo>
                    <a:pt x="7200" y="15601"/>
                    <a:pt x="7714" y="15601"/>
                    <a:pt x="7200" y="15601"/>
                  </a:cubicBezTo>
                  <a:cubicBezTo>
                    <a:pt x="7200" y="15194"/>
                    <a:pt x="6686" y="15601"/>
                    <a:pt x="6686" y="15601"/>
                  </a:cubicBezTo>
                  <a:cubicBezTo>
                    <a:pt x="6686" y="15601"/>
                    <a:pt x="7200" y="15194"/>
                    <a:pt x="7200" y="15194"/>
                  </a:cubicBezTo>
                  <a:cubicBezTo>
                    <a:pt x="7714" y="15601"/>
                    <a:pt x="8229" y="14786"/>
                    <a:pt x="8229" y="14379"/>
                  </a:cubicBezTo>
                  <a:cubicBezTo>
                    <a:pt x="8229" y="14379"/>
                    <a:pt x="8229" y="14786"/>
                    <a:pt x="7714" y="14379"/>
                  </a:cubicBezTo>
                  <a:cubicBezTo>
                    <a:pt x="7714" y="14379"/>
                    <a:pt x="7714" y="14379"/>
                    <a:pt x="7714" y="13971"/>
                  </a:cubicBezTo>
                  <a:cubicBezTo>
                    <a:pt x="7200" y="13971"/>
                    <a:pt x="7200" y="14379"/>
                    <a:pt x="7200" y="13971"/>
                  </a:cubicBezTo>
                  <a:cubicBezTo>
                    <a:pt x="7200" y="13971"/>
                    <a:pt x="7714" y="13971"/>
                    <a:pt x="7714" y="13971"/>
                  </a:cubicBezTo>
                  <a:cubicBezTo>
                    <a:pt x="8229" y="13971"/>
                    <a:pt x="8229" y="14379"/>
                    <a:pt x="8743" y="13971"/>
                  </a:cubicBezTo>
                  <a:cubicBezTo>
                    <a:pt x="8743" y="13971"/>
                    <a:pt x="9257" y="13971"/>
                    <a:pt x="9257" y="13971"/>
                  </a:cubicBezTo>
                  <a:cubicBezTo>
                    <a:pt x="9257" y="13971"/>
                    <a:pt x="9257" y="13564"/>
                    <a:pt x="9257" y="13564"/>
                  </a:cubicBezTo>
                  <a:cubicBezTo>
                    <a:pt x="8743" y="13564"/>
                    <a:pt x="9257" y="13564"/>
                    <a:pt x="9257" y="13156"/>
                  </a:cubicBezTo>
                  <a:cubicBezTo>
                    <a:pt x="9257" y="13156"/>
                    <a:pt x="8743" y="13156"/>
                    <a:pt x="8229" y="13156"/>
                  </a:cubicBezTo>
                  <a:cubicBezTo>
                    <a:pt x="8743" y="13156"/>
                    <a:pt x="9257" y="12749"/>
                    <a:pt x="9771" y="12749"/>
                  </a:cubicBezTo>
                  <a:cubicBezTo>
                    <a:pt x="9771" y="12749"/>
                    <a:pt x="9771" y="13156"/>
                    <a:pt x="9771" y="13156"/>
                  </a:cubicBezTo>
                  <a:cubicBezTo>
                    <a:pt x="9771" y="13156"/>
                    <a:pt x="10286" y="12749"/>
                    <a:pt x="10286" y="12749"/>
                  </a:cubicBezTo>
                  <a:cubicBezTo>
                    <a:pt x="10286" y="12341"/>
                    <a:pt x="10286" y="12341"/>
                    <a:pt x="10286" y="11933"/>
                  </a:cubicBezTo>
                  <a:cubicBezTo>
                    <a:pt x="10286" y="11933"/>
                    <a:pt x="10286" y="11933"/>
                    <a:pt x="10286" y="11933"/>
                  </a:cubicBezTo>
                  <a:cubicBezTo>
                    <a:pt x="10286" y="11526"/>
                    <a:pt x="10286" y="11118"/>
                    <a:pt x="10286" y="11118"/>
                  </a:cubicBezTo>
                  <a:cubicBezTo>
                    <a:pt x="10286" y="10711"/>
                    <a:pt x="10800" y="10303"/>
                    <a:pt x="10800" y="9896"/>
                  </a:cubicBezTo>
                  <a:cubicBezTo>
                    <a:pt x="11314" y="9896"/>
                    <a:pt x="11314" y="10303"/>
                    <a:pt x="11314" y="10303"/>
                  </a:cubicBezTo>
                  <a:cubicBezTo>
                    <a:pt x="11314" y="10303"/>
                    <a:pt x="11314" y="10711"/>
                    <a:pt x="11314" y="10711"/>
                  </a:cubicBezTo>
                  <a:cubicBezTo>
                    <a:pt x="11314" y="10711"/>
                    <a:pt x="11314" y="10711"/>
                    <a:pt x="11314" y="10711"/>
                  </a:cubicBezTo>
                  <a:cubicBezTo>
                    <a:pt x="10800" y="10711"/>
                    <a:pt x="10800" y="10711"/>
                    <a:pt x="10800" y="10711"/>
                  </a:cubicBezTo>
                  <a:cubicBezTo>
                    <a:pt x="11314" y="11118"/>
                    <a:pt x="11314" y="10711"/>
                    <a:pt x="11314" y="11118"/>
                  </a:cubicBezTo>
                  <a:cubicBezTo>
                    <a:pt x="11314" y="11118"/>
                    <a:pt x="11314" y="11526"/>
                    <a:pt x="11829" y="11526"/>
                  </a:cubicBezTo>
                  <a:cubicBezTo>
                    <a:pt x="11829" y="11118"/>
                    <a:pt x="11829" y="10711"/>
                    <a:pt x="11829" y="10711"/>
                  </a:cubicBezTo>
                  <a:cubicBezTo>
                    <a:pt x="12343" y="10303"/>
                    <a:pt x="12343" y="10711"/>
                    <a:pt x="12343" y="10711"/>
                  </a:cubicBezTo>
                  <a:cubicBezTo>
                    <a:pt x="12343" y="10711"/>
                    <a:pt x="12343" y="11118"/>
                    <a:pt x="12343" y="11118"/>
                  </a:cubicBezTo>
                  <a:cubicBezTo>
                    <a:pt x="12857" y="11118"/>
                    <a:pt x="12857" y="10711"/>
                    <a:pt x="12857" y="10711"/>
                  </a:cubicBezTo>
                  <a:cubicBezTo>
                    <a:pt x="12857" y="10303"/>
                    <a:pt x="13371" y="10303"/>
                    <a:pt x="13371" y="9896"/>
                  </a:cubicBezTo>
                  <a:cubicBezTo>
                    <a:pt x="13886" y="9488"/>
                    <a:pt x="13886" y="8673"/>
                    <a:pt x="12857" y="8265"/>
                  </a:cubicBezTo>
                  <a:cubicBezTo>
                    <a:pt x="12343" y="8265"/>
                    <a:pt x="11314" y="8673"/>
                    <a:pt x="10800" y="8265"/>
                  </a:cubicBezTo>
                  <a:cubicBezTo>
                    <a:pt x="10800" y="8265"/>
                    <a:pt x="10800" y="7858"/>
                    <a:pt x="10800" y="7858"/>
                  </a:cubicBezTo>
                  <a:cubicBezTo>
                    <a:pt x="10800" y="7858"/>
                    <a:pt x="10286" y="8265"/>
                    <a:pt x="10286" y="8265"/>
                  </a:cubicBezTo>
                  <a:cubicBezTo>
                    <a:pt x="10286" y="8673"/>
                    <a:pt x="10286" y="9081"/>
                    <a:pt x="9771" y="9081"/>
                  </a:cubicBezTo>
                  <a:cubicBezTo>
                    <a:pt x="10286" y="8673"/>
                    <a:pt x="10286" y="8265"/>
                    <a:pt x="10286" y="8265"/>
                  </a:cubicBezTo>
                  <a:cubicBezTo>
                    <a:pt x="10800" y="7858"/>
                    <a:pt x="10800" y="7858"/>
                    <a:pt x="10800" y="7450"/>
                  </a:cubicBezTo>
                  <a:cubicBezTo>
                    <a:pt x="10286" y="7450"/>
                    <a:pt x="10286" y="7450"/>
                    <a:pt x="9771" y="7450"/>
                  </a:cubicBezTo>
                  <a:cubicBezTo>
                    <a:pt x="9771" y="7043"/>
                    <a:pt x="9771" y="7450"/>
                    <a:pt x="9771" y="7450"/>
                  </a:cubicBezTo>
                  <a:cubicBezTo>
                    <a:pt x="9771" y="7450"/>
                    <a:pt x="9257" y="7450"/>
                    <a:pt x="9257" y="7450"/>
                  </a:cubicBezTo>
                  <a:cubicBezTo>
                    <a:pt x="9257" y="7450"/>
                    <a:pt x="8743" y="7858"/>
                    <a:pt x="8229" y="7858"/>
                  </a:cubicBezTo>
                  <a:cubicBezTo>
                    <a:pt x="8229" y="7450"/>
                    <a:pt x="8743" y="7858"/>
                    <a:pt x="8743" y="7450"/>
                  </a:cubicBezTo>
                  <a:cubicBezTo>
                    <a:pt x="9257" y="7450"/>
                    <a:pt x="9257" y="7450"/>
                    <a:pt x="9771" y="7450"/>
                  </a:cubicBezTo>
                  <a:cubicBezTo>
                    <a:pt x="9771" y="7043"/>
                    <a:pt x="10286" y="7450"/>
                    <a:pt x="10286" y="7043"/>
                  </a:cubicBezTo>
                  <a:cubicBezTo>
                    <a:pt x="10800" y="7043"/>
                    <a:pt x="10800" y="7450"/>
                    <a:pt x="10800" y="7043"/>
                  </a:cubicBezTo>
                  <a:cubicBezTo>
                    <a:pt x="10800" y="7043"/>
                    <a:pt x="10286" y="6635"/>
                    <a:pt x="10286" y="6635"/>
                  </a:cubicBezTo>
                  <a:cubicBezTo>
                    <a:pt x="10286" y="6228"/>
                    <a:pt x="10286" y="5820"/>
                    <a:pt x="10800" y="5413"/>
                  </a:cubicBezTo>
                  <a:cubicBezTo>
                    <a:pt x="10286" y="5413"/>
                    <a:pt x="9771" y="5413"/>
                    <a:pt x="9771" y="5005"/>
                  </a:cubicBezTo>
                  <a:cubicBezTo>
                    <a:pt x="9257" y="4598"/>
                    <a:pt x="9257" y="4598"/>
                    <a:pt x="8743" y="5005"/>
                  </a:cubicBezTo>
                  <a:cubicBezTo>
                    <a:pt x="9257" y="4598"/>
                    <a:pt x="8743" y="4598"/>
                    <a:pt x="9257" y="4598"/>
                  </a:cubicBezTo>
                  <a:cubicBezTo>
                    <a:pt x="9771" y="5005"/>
                    <a:pt x="9771" y="5413"/>
                    <a:pt x="10286" y="5413"/>
                  </a:cubicBezTo>
                  <a:cubicBezTo>
                    <a:pt x="10800" y="5413"/>
                    <a:pt x="10800" y="5005"/>
                    <a:pt x="10800" y="4598"/>
                  </a:cubicBezTo>
                  <a:cubicBezTo>
                    <a:pt x="11314" y="4190"/>
                    <a:pt x="11314" y="4190"/>
                    <a:pt x="11314" y="3782"/>
                  </a:cubicBezTo>
                  <a:cubicBezTo>
                    <a:pt x="11314" y="3782"/>
                    <a:pt x="11314" y="3782"/>
                    <a:pt x="11829" y="3782"/>
                  </a:cubicBezTo>
                  <a:cubicBezTo>
                    <a:pt x="11829" y="3375"/>
                    <a:pt x="11314" y="2967"/>
                    <a:pt x="11314" y="2560"/>
                  </a:cubicBezTo>
                  <a:cubicBezTo>
                    <a:pt x="11829" y="2152"/>
                    <a:pt x="11829" y="2152"/>
                    <a:pt x="11314" y="1745"/>
                  </a:cubicBezTo>
                  <a:cubicBezTo>
                    <a:pt x="11314" y="1337"/>
                    <a:pt x="11314" y="1337"/>
                    <a:pt x="11314" y="930"/>
                  </a:cubicBezTo>
                  <a:cubicBezTo>
                    <a:pt x="11829" y="522"/>
                    <a:pt x="11829" y="115"/>
                    <a:pt x="12343" y="115"/>
                  </a:cubicBezTo>
                  <a:cubicBezTo>
                    <a:pt x="11829" y="-293"/>
                    <a:pt x="11314" y="522"/>
                    <a:pt x="10800" y="522"/>
                  </a:cubicBezTo>
                  <a:cubicBezTo>
                    <a:pt x="10286" y="930"/>
                    <a:pt x="10286" y="930"/>
                    <a:pt x="9257" y="930"/>
                  </a:cubicBezTo>
                  <a:cubicBezTo>
                    <a:pt x="8229" y="1337"/>
                    <a:pt x="7714" y="2560"/>
                    <a:pt x="7200" y="2967"/>
                  </a:cubicBezTo>
                  <a:cubicBezTo>
                    <a:pt x="7200" y="3375"/>
                    <a:pt x="6686" y="3782"/>
                    <a:pt x="6171" y="4190"/>
                  </a:cubicBezTo>
                  <a:cubicBezTo>
                    <a:pt x="6171" y="4190"/>
                    <a:pt x="5143" y="4190"/>
                    <a:pt x="4629" y="4190"/>
                  </a:cubicBezTo>
                  <a:cubicBezTo>
                    <a:pt x="4114" y="4190"/>
                    <a:pt x="4114" y="4190"/>
                    <a:pt x="3600" y="4598"/>
                  </a:cubicBezTo>
                  <a:cubicBezTo>
                    <a:pt x="3086" y="4598"/>
                    <a:pt x="2571" y="4190"/>
                    <a:pt x="2571" y="4598"/>
                  </a:cubicBezTo>
                  <a:cubicBezTo>
                    <a:pt x="2057" y="4598"/>
                    <a:pt x="2057" y="5005"/>
                    <a:pt x="2057" y="5413"/>
                  </a:cubicBezTo>
                  <a:cubicBezTo>
                    <a:pt x="1543" y="5413"/>
                    <a:pt x="1543" y="5820"/>
                    <a:pt x="1029" y="6228"/>
                  </a:cubicBezTo>
                  <a:cubicBezTo>
                    <a:pt x="1029" y="6635"/>
                    <a:pt x="1029" y="7043"/>
                    <a:pt x="514" y="7450"/>
                  </a:cubicBezTo>
                  <a:cubicBezTo>
                    <a:pt x="1029" y="7450"/>
                    <a:pt x="1029" y="7450"/>
                    <a:pt x="1029" y="7450"/>
                  </a:cubicBezTo>
                  <a:cubicBezTo>
                    <a:pt x="1029" y="7043"/>
                    <a:pt x="1029" y="7043"/>
                    <a:pt x="514" y="6635"/>
                  </a:cubicBezTo>
                  <a:cubicBezTo>
                    <a:pt x="1029" y="6635"/>
                    <a:pt x="1029" y="7450"/>
                    <a:pt x="1543" y="7450"/>
                  </a:cubicBezTo>
                  <a:cubicBezTo>
                    <a:pt x="1543" y="7450"/>
                    <a:pt x="1543" y="7450"/>
                    <a:pt x="2057" y="7858"/>
                  </a:cubicBezTo>
                  <a:cubicBezTo>
                    <a:pt x="2057" y="7858"/>
                    <a:pt x="2057" y="7858"/>
                    <a:pt x="2057" y="7858"/>
                  </a:cubicBezTo>
                  <a:cubicBezTo>
                    <a:pt x="2057" y="7858"/>
                    <a:pt x="2571" y="7858"/>
                    <a:pt x="2571" y="7450"/>
                  </a:cubicBezTo>
                  <a:cubicBezTo>
                    <a:pt x="2057" y="7450"/>
                    <a:pt x="2571" y="7450"/>
                    <a:pt x="2057" y="7450"/>
                  </a:cubicBezTo>
                  <a:cubicBezTo>
                    <a:pt x="2057" y="7450"/>
                    <a:pt x="1543" y="7450"/>
                    <a:pt x="1543" y="7450"/>
                  </a:cubicBezTo>
                  <a:cubicBezTo>
                    <a:pt x="1543" y="7043"/>
                    <a:pt x="2057" y="7450"/>
                    <a:pt x="2057" y="7450"/>
                  </a:cubicBezTo>
                  <a:cubicBezTo>
                    <a:pt x="2057" y="7450"/>
                    <a:pt x="2057" y="7043"/>
                    <a:pt x="2057" y="7043"/>
                  </a:cubicBezTo>
                  <a:cubicBezTo>
                    <a:pt x="2057" y="7043"/>
                    <a:pt x="2057" y="6635"/>
                    <a:pt x="2057" y="6635"/>
                  </a:cubicBezTo>
                  <a:cubicBezTo>
                    <a:pt x="2571" y="6228"/>
                    <a:pt x="2571" y="6228"/>
                    <a:pt x="2571" y="5820"/>
                  </a:cubicBezTo>
                  <a:cubicBezTo>
                    <a:pt x="3086" y="5413"/>
                    <a:pt x="3086" y="5820"/>
                    <a:pt x="3600" y="5413"/>
                  </a:cubicBezTo>
                  <a:cubicBezTo>
                    <a:pt x="3600" y="5413"/>
                    <a:pt x="3600" y="5005"/>
                    <a:pt x="4114" y="5413"/>
                  </a:cubicBezTo>
                  <a:cubicBezTo>
                    <a:pt x="4114" y="5413"/>
                    <a:pt x="4629" y="5005"/>
                    <a:pt x="4629" y="5005"/>
                  </a:cubicBezTo>
                  <a:cubicBezTo>
                    <a:pt x="4629" y="5005"/>
                    <a:pt x="5143" y="5005"/>
                    <a:pt x="5143" y="5005"/>
                  </a:cubicBezTo>
                  <a:cubicBezTo>
                    <a:pt x="5143" y="5005"/>
                    <a:pt x="5143" y="5005"/>
                    <a:pt x="5657" y="5005"/>
                  </a:cubicBezTo>
                  <a:cubicBezTo>
                    <a:pt x="6171" y="5005"/>
                    <a:pt x="6686" y="5005"/>
                    <a:pt x="7200" y="5005"/>
                  </a:cubicBezTo>
                  <a:cubicBezTo>
                    <a:pt x="7200" y="5005"/>
                    <a:pt x="7200" y="4598"/>
                    <a:pt x="7714" y="4598"/>
                  </a:cubicBezTo>
                  <a:cubicBezTo>
                    <a:pt x="7714" y="4598"/>
                    <a:pt x="7714" y="5005"/>
                    <a:pt x="7714" y="4598"/>
                  </a:cubicBezTo>
                  <a:cubicBezTo>
                    <a:pt x="8229" y="4598"/>
                    <a:pt x="8229" y="4598"/>
                    <a:pt x="8229" y="4598"/>
                  </a:cubicBezTo>
                  <a:cubicBezTo>
                    <a:pt x="8229" y="4598"/>
                    <a:pt x="8743" y="4598"/>
                    <a:pt x="8743" y="5005"/>
                  </a:cubicBezTo>
                  <a:cubicBezTo>
                    <a:pt x="8229" y="5005"/>
                    <a:pt x="8229" y="5005"/>
                    <a:pt x="7714" y="5005"/>
                  </a:cubicBezTo>
                  <a:cubicBezTo>
                    <a:pt x="7714" y="5005"/>
                    <a:pt x="7714" y="5413"/>
                    <a:pt x="7200" y="5413"/>
                  </a:cubicBezTo>
                  <a:cubicBezTo>
                    <a:pt x="7200" y="5413"/>
                    <a:pt x="7200" y="5005"/>
                    <a:pt x="6686" y="5005"/>
                  </a:cubicBezTo>
                  <a:cubicBezTo>
                    <a:pt x="6171" y="5005"/>
                    <a:pt x="5657" y="5413"/>
                    <a:pt x="5657" y="5413"/>
                  </a:cubicBezTo>
                  <a:cubicBezTo>
                    <a:pt x="5657" y="5413"/>
                    <a:pt x="5143" y="5820"/>
                    <a:pt x="5143" y="5820"/>
                  </a:cubicBezTo>
                  <a:cubicBezTo>
                    <a:pt x="5143" y="5820"/>
                    <a:pt x="5143" y="6228"/>
                    <a:pt x="5143" y="6228"/>
                  </a:cubicBezTo>
                  <a:cubicBezTo>
                    <a:pt x="5143" y="6228"/>
                    <a:pt x="5143" y="6228"/>
                    <a:pt x="5143" y="6228"/>
                  </a:cubicBezTo>
                  <a:cubicBezTo>
                    <a:pt x="5143" y="6635"/>
                    <a:pt x="5143" y="6635"/>
                    <a:pt x="5143" y="6635"/>
                  </a:cubicBezTo>
                  <a:cubicBezTo>
                    <a:pt x="5143" y="6635"/>
                    <a:pt x="5143" y="6635"/>
                    <a:pt x="5143" y="7043"/>
                  </a:cubicBezTo>
                  <a:cubicBezTo>
                    <a:pt x="5657" y="7043"/>
                    <a:pt x="5657" y="7043"/>
                    <a:pt x="5143" y="7043"/>
                  </a:cubicBezTo>
                  <a:cubicBezTo>
                    <a:pt x="5143" y="7450"/>
                    <a:pt x="5143" y="7450"/>
                    <a:pt x="5143" y="7450"/>
                  </a:cubicBezTo>
                  <a:cubicBezTo>
                    <a:pt x="5143" y="7450"/>
                    <a:pt x="5657" y="7450"/>
                    <a:pt x="5657" y="7450"/>
                  </a:cubicBezTo>
                  <a:cubicBezTo>
                    <a:pt x="6171" y="7450"/>
                    <a:pt x="5657" y="7858"/>
                    <a:pt x="5657" y="8265"/>
                  </a:cubicBezTo>
                  <a:cubicBezTo>
                    <a:pt x="5657" y="8265"/>
                    <a:pt x="6171" y="8265"/>
                    <a:pt x="6171" y="8265"/>
                  </a:cubicBezTo>
                  <a:cubicBezTo>
                    <a:pt x="6171" y="8265"/>
                    <a:pt x="6171" y="8265"/>
                    <a:pt x="5657" y="8673"/>
                  </a:cubicBezTo>
                  <a:cubicBezTo>
                    <a:pt x="5143" y="8265"/>
                    <a:pt x="6171" y="7450"/>
                    <a:pt x="5143" y="7858"/>
                  </a:cubicBezTo>
                  <a:cubicBezTo>
                    <a:pt x="5143" y="7858"/>
                    <a:pt x="5143" y="7450"/>
                    <a:pt x="5143" y="7450"/>
                  </a:cubicBezTo>
                  <a:cubicBezTo>
                    <a:pt x="5143" y="7450"/>
                    <a:pt x="5143" y="7858"/>
                    <a:pt x="5143" y="7858"/>
                  </a:cubicBezTo>
                  <a:cubicBezTo>
                    <a:pt x="5143" y="7858"/>
                    <a:pt x="5143" y="7858"/>
                    <a:pt x="5143" y="7858"/>
                  </a:cubicBezTo>
                  <a:cubicBezTo>
                    <a:pt x="4629" y="7858"/>
                    <a:pt x="5143" y="8265"/>
                    <a:pt x="4629" y="8265"/>
                  </a:cubicBezTo>
                  <a:cubicBezTo>
                    <a:pt x="4629" y="7858"/>
                    <a:pt x="4629" y="7450"/>
                    <a:pt x="5143" y="7450"/>
                  </a:cubicBezTo>
                  <a:cubicBezTo>
                    <a:pt x="5143" y="6635"/>
                    <a:pt x="4629" y="6635"/>
                    <a:pt x="4114" y="6635"/>
                  </a:cubicBezTo>
                  <a:cubicBezTo>
                    <a:pt x="4114" y="6635"/>
                    <a:pt x="3086" y="7450"/>
                    <a:pt x="4114" y="7043"/>
                  </a:cubicBezTo>
                  <a:cubicBezTo>
                    <a:pt x="3600" y="7450"/>
                    <a:pt x="3086" y="7450"/>
                    <a:pt x="3086" y="7858"/>
                  </a:cubicBezTo>
                  <a:cubicBezTo>
                    <a:pt x="3086" y="7858"/>
                    <a:pt x="3086" y="7858"/>
                    <a:pt x="3086" y="7858"/>
                  </a:cubicBezTo>
                  <a:cubicBezTo>
                    <a:pt x="3086" y="7858"/>
                    <a:pt x="3086" y="7858"/>
                    <a:pt x="3086" y="8265"/>
                  </a:cubicBezTo>
                  <a:cubicBezTo>
                    <a:pt x="3086" y="8265"/>
                    <a:pt x="3086" y="8673"/>
                    <a:pt x="3086" y="8673"/>
                  </a:cubicBezTo>
                  <a:cubicBezTo>
                    <a:pt x="2571" y="9081"/>
                    <a:pt x="2571" y="8265"/>
                    <a:pt x="2057" y="8265"/>
                  </a:cubicBezTo>
                  <a:cubicBezTo>
                    <a:pt x="2057" y="8673"/>
                    <a:pt x="2057" y="8265"/>
                    <a:pt x="1543" y="8265"/>
                  </a:cubicBezTo>
                  <a:cubicBezTo>
                    <a:pt x="1543" y="8265"/>
                    <a:pt x="1029" y="7858"/>
                    <a:pt x="1029" y="8265"/>
                  </a:cubicBezTo>
                  <a:cubicBezTo>
                    <a:pt x="1029" y="8265"/>
                    <a:pt x="1029" y="8265"/>
                    <a:pt x="1029" y="7858"/>
                  </a:cubicBezTo>
                  <a:cubicBezTo>
                    <a:pt x="514" y="7858"/>
                    <a:pt x="1029" y="7450"/>
                    <a:pt x="514" y="7043"/>
                  </a:cubicBezTo>
                  <a:cubicBezTo>
                    <a:pt x="514" y="8673"/>
                    <a:pt x="0" y="10303"/>
                    <a:pt x="0" y="11933"/>
                  </a:cubicBezTo>
                  <a:cubicBezTo>
                    <a:pt x="0" y="12749"/>
                    <a:pt x="514" y="13564"/>
                    <a:pt x="514" y="14379"/>
                  </a:cubicBezTo>
                  <a:cubicBezTo>
                    <a:pt x="514" y="14379"/>
                    <a:pt x="0" y="14786"/>
                    <a:pt x="0" y="15194"/>
                  </a:cubicBezTo>
                  <a:cubicBezTo>
                    <a:pt x="0" y="15194"/>
                    <a:pt x="514" y="15194"/>
                    <a:pt x="514" y="15194"/>
                  </a:cubicBezTo>
                  <a:cubicBezTo>
                    <a:pt x="1029" y="15601"/>
                    <a:pt x="1029" y="15601"/>
                    <a:pt x="1029" y="15601"/>
                  </a:cubicBezTo>
                  <a:cubicBezTo>
                    <a:pt x="1029" y="15601"/>
                    <a:pt x="514" y="14786"/>
                    <a:pt x="1029" y="14786"/>
                  </a:cubicBezTo>
                  <a:cubicBezTo>
                    <a:pt x="1029" y="15194"/>
                    <a:pt x="1543" y="15601"/>
                    <a:pt x="1543" y="15601"/>
                  </a:cubicBezTo>
                  <a:cubicBezTo>
                    <a:pt x="2571" y="16009"/>
                    <a:pt x="2571" y="15601"/>
                    <a:pt x="2571" y="16416"/>
                  </a:cubicBezTo>
                  <a:cubicBezTo>
                    <a:pt x="2571" y="16416"/>
                    <a:pt x="3086" y="17639"/>
                    <a:pt x="3086" y="17639"/>
                  </a:cubicBezTo>
                  <a:cubicBezTo>
                    <a:pt x="2571" y="18047"/>
                    <a:pt x="2057" y="17639"/>
                    <a:pt x="2571" y="17639"/>
                  </a:cubicBezTo>
                  <a:cubicBezTo>
                    <a:pt x="2057" y="17232"/>
                    <a:pt x="1543" y="18047"/>
                    <a:pt x="2057" y="18047"/>
                  </a:cubicBezTo>
                  <a:cubicBezTo>
                    <a:pt x="2057" y="18454"/>
                    <a:pt x="2057" y="18047"/>
                    <a:pt x="2057" y="17639"/>
                  </a:cubicBezTo>
                  <a:cubicBezTo>
                    <a:pt x="2571" y="17639"/>
                    <a:pt x="2571" y="17639"/>
                    <a:pt x="3086" y="17639"/>
                  </a:cubicBezTo>
                  <a:cubicBezTo>
                    <a:pt x="2571" y="18047"/>
                    <a:pt x="2571" y="18454"/>
                    <a:pt x="2571" y="18862"/>
                  </a:cubicBezTo>
                  <a:cubicBezTo>
                    <a:pt x="2571" y="18862"/>
                    <a:pt x="2571" y="19269"/>
                    <a:pt x="2571" y="19269"/>
                  </a:cubicBezTo>
                  <a:cubicBezTo>
                    <a:pt x="3086" y="19677"/>
                    <a:pt x="3600" y="19269"/>
                    <a:pt x="4114" y="19269"/>
                  </a:cubicBezTo>
                  <a:cubicBezTo>
                    <a:pt x="4114" y="19677"/>
                    <a:pt x="5143" y="19677"/>
                    <a:pt x="5143" y="19677"/>
                  </a:cubicBezTo>
                  <a:cubicBezTo>
                    <a:pt x="5657" y="19677"/>
                    <a:pt x="5143" y="20084"/>
                    <a:pt x="5657" y="20084"/>
                  </a:cubicBezTo>
                  <a:cubicBezTo>
                    <a:pt x="5657" y="20084"/>
                    <a:pt x="5657" y="20084"/>
                    <a:pt x="6171" y="20084"/>
                  </a:cubicBezTo>
                  <a:cubicBezTo>
                    <a:pt x="6171" y="20084"/>
                    <a:pt x="6171" y="20084"/>
                    <a:pt x="6171" y="20084"/>
                  </a:cubicBezTo>
                  <a:cubicBezTo>
                    <a:pt x="6686" y="19677"/>
                    <a:pt x="6686" y="19677"/>
                    <a:pt x="7200" y="19269"/>
                  </a:cubicBezTo>
                  <a:cubicBezTo>
                    <a:pt x="7200" y="19269"/>
                    <a:pt x="7200" y="19269"/>
                    <a:pt x="7200" y="19269"/>
                  </a:cubicBezTo>
                  <a:cubicBezTo>
                    <a:pt x="7714" y="19269"/>
                    <a:pt x="7200" y="19269"/>
                    <a:pt x="7200" y="19269"/>
                  </a:cubicBezTo>
                  <a:cubicBezTo>
                    <a:pt x="7200" y="19677"/>
                    <a:pt x="7200" y="19677"/>
                    <a:pt x="7714" y="19677"/>
                  </a:cubicBezTo>
                  <a:cubicBezTo>
                    <a:pt x="7714" y="19677"/>
                    <a:pt x="7714" y="20084"/>
                    <a:pt x="7714" y="19677"/>
                  </a:cubicBezTo>
                  <a:cubicBezTo>
                    <a:pt x="7714" y="19677"/>
                    <a:pt x="7714" y="19677"/>
                    <a:pt x="7714" y="19269"/>
                  </a:cubicBezTo>
                  <a:cubicBezTo>
                    <a:pt x="7714" y="19269"/>
                    <a:pt x="7714" y="19269"/>
                    <a:pt x="7714" y="19269"/>
                  </a:cubicBezTo>
                  <a:cubicBezTo>
                    <a:pt x="8229" y="19677"/>
                    <a:pt x="7714" y="18862"/>
                    <a:pt x="7714" y="18862"/>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12" name="Shape 803">
              <a:extLst>
                <a:ext uri="{FF2B5EF4-FFF2-40B4-BE49-F238E27FC236}">
                  <a16:creationId xmlns:a16="http://schemas.microsoft.com/office/drawing/2014/main" id="{7021C3EB-8AE3-4D51-8B10-B54F81396884}"/>
                </a:ext>
              </a:extLst>
            </p:cNvPr>
            <p:cNvSpPr/>
            <p:nvPr/>
          </p:nvSpPr>
          <p:spPr>
            <a:xfrm>
              <a:off x="5510081" y="6792117"/>
              <a:ext cx="1013388" cy="586658"/>
            </a:xfrm>
            <a:custGeom>
              <a:avLst/>
              <a:gdLst/>
              <a:ahLst/>
              <a:cxnLst>
                <a:cxn ang="0">
                  <a:pos x="wd2" y="hd2"/>
                </a:cxn>
                <a:cxn ang="5400000">
                  <a:pos x="wd2" y="hd2"/>
                </a:cxn>
                <a:cxn ang="10800000">
                  <a:pos x="wd2" y="hd2"/>
                </a:cxn>
                <a:cxn ang="16200000">
                  <a:pos x="wd2" y="hd2"/>
                </a:cxn>
              </a:cxnLst>
              <a:rect l="0" t="0" r="r" b="b"/>
              <a:pathLst>
                <a:path w="21351" h="21600" extrusionOk="0">
                  <a:moveTo>
                    <a:pt x="21257" y="13200"/>
                  </a:moveTo>
                  <a:cubicBezTo>
                    <a:pt x="21257" y="12000"/>
                    <a:pt x="21257" y="12000"/>
                    <a:pt x="20914" y="12000"/>
                  </a:cubicBezTo>
                  <a:cubicBezTo>
                    <a:pt x="20571" y="11400"/>
                    <a:pt x="20229" y="10800"/>
                    <a:pt x="20571" y="10800"/>
                  </a:cubicBezTo>
                  <a:cubicBezTo>
                    <a:pt x="20571" y="10200"/>
                    <a:pt x="20571" y="10200"/>
                    <a:pt x="20571" y="10200"/>
                  </a:cubicBezTo>
                  <a:cubicBezTo>
                    <a:pt x="20571" y="10200"/>
                    <a:pt x="20571" y="10200"/>
                    <a:pt x="20229" y="10200"/>
                  </a:cubicBezTo>
                  <a:cubicBezTo>
                    <a:pt x="20229" y="10200"/>
                    <a:pt x="19886" y="9600"/>
                    <a:pt x="19886" y="9600"/>
                  </a:cubicBezTo>
                  <a:cubicBezTo>
                    <a:pt x="19543" y="10200"/>
                    <a:pt x="19543" y="9600"/>
                    <a:pt x="19543" y="9600"/>
                  </a:cubicBezTo>
                  <a:cubicBezTo>
                    <a:pt x="19200" y="9600"/>
                    <a:pt x="19200" y="9600"/>
                    <a:pt x="18857" y="9600"/>
                  </a:cubicBezTo>
                  <a:cubicBezTo>
                    <a:pt x="18857" y="9000"/>
                    <a:pt x="19200" y="9000"/>
                    <a:pt x="18857" y="9000"/>
                  </a:cubicBezTo>
                  <a:cubicBezTo>
                    <a:pt x="18857" y="9000"/>
                    <a:pt x="18857" y="9000"/>
                    <a:pt x="18857" y="9000"/>
                  </a:cubicBezTo>
                  <a:cubicBezTo>
                    <a:pt x="18857" y="9000"/>
                    <a:pt x="18857" y="9000"/>
                    <a:pt x="18514" y="9000"/>
                  </a:cubicBezTo>
                  <a:cubicBezTo>
                    <a:pt x="18514" y="9600"/>
                    <a:pt x="18171" y="9600"/>
                    <a:pt x="18171" y="9000"/>
                  </a:cubicBezTo>
                  <a:cubicBezTo>
                    <a:pt x="17829" y="9000"/>
                    <a:pt x="17829" y="8400"/>
                    <a:pt x="17829" y="8400"/>
                  </a:cubicBezTo>
                  <a:cubicBezTo>
                    <a:pt x="17829" y="8400"/>
                    <a:pt x="17143" y="8400"/>
                    <a:pt x="17486" y="7800"/>
                  </a:cubicBezTo>
                  <a:cubicBezTo>
                    <a:pt x="17486" y="7800"/>
                    <a:pt x="17829" y="7800"/>
                    <a:pt x="17829" y="7800"/>
                  </a:cubicBezTo>
                  <a:cubicBezTo>
                    <a:pt x="17829" y="7200"/>
                    <a:pt x="17829" y="7200"/>
                    <a:pt x="17829" y="7200"/>
                  </a:cubicBezTo>
                  <a:cubicBezTo>
                    <a:pt x="17829" y="7200"/>
                    <a:pt x="17829" y="6600"/>
                    <a:pt x="17829" y="6600"/>
                  </a:cubicBezTo>
                  <a:cubicBezTo>
                    <a:pt x="17829" y="6600"/>
                    <a:pt x="17829" y="6600"/>
                    <a:pt x="17829" y="6600"/>
                  </a:cubicBezTo>
                  <a:cubicBezTo>
                    <a:pt x="17486" y="6600"/>
                    <a:pt x="17486" y="7200"/>
                    <a:pt x="17486" y="7200"/>
                  </a:cubicBezTo>
                  <a:cubicBezTo>
                    <a:pt x="17143" y="7200"/>
                    <a:pt x="17143" y="7200"/>
                    <a:pt x="17143" y="7200"/>
                  </a:cubicBezTo>
                  <a:cubicBezTo>
                    <a:pt x="17143" y="7200"/>
                    <a:pt x="16800" y="7200"/>
                    <a:pt x="16800" y="7200"/>
                  </a:cubicBezTo>
                  <a:cubicBezTo>
                    <a:pt x="16800" y="7200"/>
                    <a:pt x="16800" y="6600"/>
                    <a:pt x="16800" y="7200"/>
                  </a:cubicBezTo>
                  <a:cubicBezTo>
                    <a:pt x="16800" y="7200"/>
                    <a:pt x="16457" y="6600"/>
                    <a:pt x="16457" y="6600"/>
                  </a:cubicBezTo>
                  <a:cubicBezTo>
                    <a:pt x="16457" y="6600"/>
                    <a:pt x="16457" y="6600"/>
                    <a:pt x="16457" y="6600"/>
                  </a:cubicBezTo>
                  <a:cubicBezTo>
                    <a:pt x="16457" y="6600"/>
                    <a:pt x="16114" y="6000"/>
                    <a:pt x="16114" y="6000"/>
                  </a:cubicBezTo>
                  <a:cubicBezTo>
                    <a:pt x="16114" y="6000"/>
                    <a:pt x="15429" y="5400"/>
                    <a:pt x="15429" y="5400"/>
                  </a:cubicBezTo>
                  <a:cubicBezTo>
                    <a:pt x="14743" y="5400"/>
                    <a:pt x="15771" y="7200"/>
                    <a:pt x="15429" y="7200"/>
                  </a:cubicBezTo>
                  <a:cubicBezTo>
                    <a:pt x="15429" y="7200"/>
                    <a:pt x="15429" y="7200"/>
                    <a:pt x="15086" y="7800"/>
                  </a:cubicBezTo>
                  <a:cubicBezTo>
                    <a:pt x="14743" y="7800"/>
                    <a:pt x="14743" y="9000"/>
                    <a:pt x="14057" y="7800"/>
                  </a:cubicBezTo>
                  <a:cubicBezTo>
                    <a:pt x="14057" y="7800"/>
                    <a:pt x="14057" y="7200"/>
                    <a:pt x="13714" y="6600"/>
                  </a:cubicBezTo>
                  <a:cubicBezTo>
                    <a:pt x="13714" y="6600"/>
                    <a:pt x="13714" y="6600"/>
                    <a:pt x="13371" y="6600"/>
                  </a:cubicBezTo>
                  <a:cubicBezTo>
                    <a:pt x="13371" y="6600"/>
                    <a:pt x="13371" y="6000"/>
                    <a:pt x="13371" y="6000"/>
                  </a:cubicBezTo>
                  <a:cubicBezTo>
                    <a:pt x="13371" y="6000"/>
                    <a:pt x="13371" y="6000"/>
                    <a:pt x="13029" y="6000"/>
                  </a:cubicBezTo>
                  <a:cubicBezTo>
                    <a:pt x="13029" y="6000"/>
                    <a:pt x="13029" y="5400"/>
                    <a:pt x="13029" y="5400"/>
                  </a:cubicBezTo>
                  <a:cubicBezTo>
                    <a:pt x="13029" y="4800"/>
                    <a:pt x="13371" y="5400"/>
                    <a:pt x="13371" y="4800"/>
                  </a:cubicBezTo>
                  <a:cubicBezTo>
                    <a:pt x="13714" y="4800"/>
                    <a:pt x="13714" y="4200"/>
                    <a:pt x="13714" y="4200"/>
                  </a:cubicBezTo>
                  <a:cubicBezTo>
                    <a:pt x="13714" y="4200"/>
                    <a:pt x="13371" y="3600"/>
                    <a:pt x="13371" y="3600"/>
                  </a:cubicBezTo>
                  <a:cubicBezTo>
                    <a:pt x="13029" y="3600"/>
                    <a:pt x="13029" y="3600"/>
                    <a:pt x="13029" y="3600"/>
                  </a:cubicBezTo>
                  <a:cubicBezTo>
                    <a:pt x="13029" y="3600"/>
                    <a:pt x="12686" y="3600"/>
                    <a:pt x="12686" y="3600"/>
                  </a:cubicBezTo>
                  <a:cubicBezTo>
                    <a:pt x="12686" y="3600"/>
                    <a:pt x="12343" y="4200"/>
                    <a:pt x="12343" y="4200"/>
                  </a:cubicBezTo>
                  <a:cubicBezTo>
                    <a:pt x="12343" y="3600"/>
                    <a:pt x="12343" y="3600"/>
                    <a:pt x="12343" y="3000"/>
                  </a:cubicBezTo>
                  <a:cubicBezTo>
                    <a:pt x="12000" y="3000"/>
                    <a:pt x="12000" y="3600"/>
                    <a:pt x="12000" y="3600"/>
                  </a:cubicBezTo>
                  <a:cubicBezTo>
                    <a:pt x="11657" y="3600"/>
                    <a:pt x="12000" y="3000"/>
                    <a:pt x="11657" y="3000"/>
                  </a:cubicBezTo>
                  <a:cubicBezTo>
                    <a:pt x="11657" y="3000"/>
                    <a:pt x="11657" y="3000"/>
                    <a:pt x="11314" y="3000"/>
                  </a:cubicBezTo>
                  <a:cubicBezTo>
                    <a:pt x="11314" y="3000"/>
                    <a:pt x="11314" y="3000"/>
                    <a:pt x="11314" y="2400"/>
                  </a:cubicBezTo>
                  <a:cubicBezTo>
                    <a:pt x="10971" y="2400"/>
                    <a:pt x="10971" y="2400"/>
                    <a:pt x="10629" y="2400"/>
                  </a:cubicBezTo>
                  <a:cubicBezTo>
                    <a:pt x="10629" y="2400"/>
                    <a:pt x="10286" y="2400"/>
                    <a:pt x="10286" y="2400"/>
                  </a:cubicBezTo>
                  <a:cubicBezTo>
                    <a:pt x="10286" y="2400"/>
                    <a:pt x="10286" y="2400"/>
                    <a:pt x="10286" y="2400"/>
                  </a:cubicBezTo>
                  <a:cubicBezTo>
                    <a:pt x="10286" y="2400"/>
                    <a:pt x="10286" y="1800"/>
                    <a:pt x="10286" y="1800"/>
                  </a:cubicBezTo>
                  <a:cubicBezTo>
                    <a:pt x="10286" y="1800"/>
                    <a:pt x="9943" y="1800"/>
                    <a:pt x="9943" y="1200"/>
                  </a:cubicBezTo>
                  <a:cubicBezTo>
                    <a:pt x="9943" y="1200"/>
                    <a:pt x="9943" y="1200"/>
                    <a:pt x="9943" y="600"/>
                  </a:cubicBezTo>
                  <a:cubicBezTo>
                    <a:pt x="9943" y="600"/>
                    <a:pt x="9943" y="600"/>
                    <a:pt x="9600" y="600"/>
                  </a:cubicBezTo>
                  <a:cubicBezTo>
                    <a:pt x="9600" y="600"/>
                    <a:pt x="9600" y="600"/>
                    <a:pt x="9600" y="600"/>
                  </a:cubicBezTo>
                  <a:cubicBezTo>
                    <a:pt x="9600" y="600"/>
                    <a:pt x="9600" y="600"/>
                    <a:pt x="9600" y="600"/>
                  </a:cubicBezTo>
                  <a:cubicBezTo>
                    <a:pt x="9600" y="600"/>
                    <a:pt x="9257" y="600"/>
                    <a:pt x="9257" y="600"/>
                  </a:cubicBezTo>
                  <a:cubicBezTo>
                    <a:pt x="8914" y="600"/>
                    <a:pt x="9257" y="1200"/>
                    <a:pt x="9257" y="1800"/>
                  </a:cubicBezTo>
                  <a:cubicBezTo>
                    <a:pt x="8914" y="1800"/>
                    <a:pt x="9257" y="1800"/>
                    <a:pt x="8914" y="1800"/>
                  </a:cubicBezTo>
                  <a:cubicBezTo>
                    <a:pt x="8914" y="1800"/>
                    <a:pt x="8914" y="1800"/>
                    <a:pt x="8571" y="1800"/>
                  </a:cubicBezTo>
                  <a:cubicBezTo>
                    <a:pt x="8571" y="1800"/>
                    <a:pt x="8571" y="2400"/>
                    <a:pt x="8229" y="2400"/>
                  </a:cubicBezTo>
                  <a:cubicBezTo>
                    <a:pt x="7886" y="1800"/>
                    <a:pt x="8229" y="1800"/>
                    <a:pt x="7886" y="1200"/>
                  </a:cubicBezTo>
                  <a:cubicBezTo>
                    <a:pt x="8229" y="1200"/>
                    <a:pt x="7886" y="1200"/>
                    <a:pt x="7886" y="1200"/>
                  </a:cubicBezTo>
                  <a:cubicBezTo>
                    <a:pt x="7886" y="1200"/>
                    <a:pt x="7886" y="1200"/>
                    <a:pt x="7886" y="1200"/>
                  </a:cubicBezTo>
                  <a:cubicBezTo>
                    <a:pt x="7886" y="1200"/>
                    <a:pt x="7886" y="1200"/>
                    <a:pt x="7886" y="600"/>
                  </a:cubicBezTo>
                  <a:cubicBezTo>
                    <a:pt x="7886" y="600"/>
                    <a:pt x="7543" y="600"/>
                    <a:pt x="7543" y="0"/>
                  </a:cubicBezTo>
                  <a:cubicBezTo>
                    <a:pt x="7543" y="600"/>
                    <a:pt x="7200" y="0"/>
                    <a:pt x="7200" y="0"/>
                  </a:cubicBezTo>
                  <a:cubicBezTo>
                    <a:pt x="6857" y="0"/>
                    <a:pt x="6514" y="600"/>
                    <a:pt x="6857" y="600"/>
                  </a:cubicBezTo>
                  <a:cubicBezTo>
                    <a:pt x="6857" y="1200"/>
                    <a:pt x="7200" y="1200"/>
                    <a:pt x="7200" y="1200"/>
                  </a:cubicBezTo>
                  <a:cubicBezTo>
                    <a:pt x="7200" y="1800"/>
                    <a:pt x="6857" y="1800"/>
                    <a:pt x="6857" y="1800"/>
                  </a:cubicBezTo>
                  <a:cubicBezTo>
                    <a:pt x="6514" y="1800"/>
                    <a:pt x="6171" y="2400"/>
                    <a:pt x="6171" y="2400"/>
                  </a:cubicBezTo>
                  <a:cubicBezTo>
                    <a:pt x="5829" y="2400"/>
                    <a:pt x="5829" y="2400"/>
                    <a:pt x="5829" y="2400"/>
                  </a:cubicBezTo>
                  <a:cubicBezTo>
                    <a:pt x="5486" y="3000"/>
                    <a:pt x="5486" y="3000"/>
                    <a:pt x="5486" y="3000"/>
                  </a:cubicBezTo>
                  <a:cubicBezTo>
                    <a:pt x="5143" y="3000"/>
                    <a:pt x="4800" y="3000"/>
                    <a:pt x="4457" y="3000"/>
                  </a:cubicBezTo>
                  <a:cubicBezTo>
                    <a:pt x="4457" y="3000"/>
                    <a:pt x="4457" y="3600"/>
                    <a:pt x="4457" y="3600"/>
                  </a:cubicBezTo>
                  <a:cubicBezTo>
                    <a:pt x="4457" y="4200"/>
                    <a:pt x="4457" y="3600"/>
                    <a:pt x="4114" y="4200"/>
                  </a:cubicBezTo>
                  <a:cubicBezTo>
                    <a:pt x="4114" y="4200"/>
                    <a:pt x="4114" y="3600"/>
                    <a:pt x="4114" y="3600"/>
                  </a:cubicBezTo>
                  <a:cubicBezTo>
                    <a:pt x="3771" y="4200"/>
                    <a:pt x="3771" y="4200"/>
                    <a:pt x="3771" y="4200"/>
                  </a:cubicBezTo>
                  <a:cubicBezTo>
                    <a:pt x="3771" y="4200"/>
                    <a:pt x="3771" y="4200"/>
                    <a:pt x="3771" y="4200"/>
                  </a:cubicBezTo>
                  <a:cubicBezTo>
                    <a:pt x="3429" y="4200"/>
                    <a:pt x="3429" y="4800"/>
                    <a:pt x="3429" y="4800"/>
                  </a:cubicBezTo>
                  <a:cubicBezTo>
                    <a:pt x="3429" y="4800"/>
                    <a:pt x="3086" y="4800"/>
                    <a:pt x="3086" y="4800"/>
                  </a:cubicBezTo>
                  <a:cubicBezTo>
                    <a:pt x="2743" y="5400"/>
                    <a:pt x="3086" y="5400"/>
                    <a:pt x="2743" y="5400"/>
                  </a:cubicBezTo>
                  <a:cubicBezTo>
                    <a:pt x="2743" y="6000"/>
                    <a:pt x="2400" y="5400"/>
                    <a:pt x="2400" y="5400"/>
                  </a:cubicBezTo>
                  <a:cubicBezTo>
                    <a:pt x="2057" y="5400"/>
                    <a:pt x="2057" y="6000"/>
                    <a:pt x="2057" y="6000"/>
                  </a:cubicBezTo>
                  <a:cubicBezTo>
                    <a:pt x="1714" y="6000"/>
                    <a:pt x="1371" y="6000"/>
                    <a:pt x="1371" y="6000"/>
                  </a:cubicBezTo>
                  <a:cubicBezTo>
                    <a:pt x="1029" y="6000"/>
                    <a:pt x="1029" y="6600"/>
                    <a:pt x="1029" y="6600"/>
                  </a:cubicBezTo>
                  <a:cubicBezTo>
                    <a:pt x="1029" y="6600"/>
                    <a:pt x="686" y="7200"/>
                    <a:pt x="686" y="7200"/>
                  </a:cubicBezTo>
                  <a:cubicBezTo>
                    <a:pt x="686" y="7800"/>
                    <a:pt x="686" y="8400"/>
                    <a:pt x="343" y="7200"/>
                  </a:cubicBezTo>
                  <a:cubicBezTo>
                    <a:pt x="343" y="7200"/>
                    <a:pt x="343" y="7200"/>
                    <a:pt x="343" y="7200"/>
                  </a:cubicBezTo>
                  <a:cubicBezTo>
                    <a:pt x="343" y="6600"/>
                    <a:pt x="343" y="6600"/>
                    <a:pt x="0" y="6600"/>
                  </a:cubicBezTo>
                  <a:cubicBezTo>
                    <a:pt x="343" y="6600"/>
                    <a:pt x="0" y="7200"/>
                    <a:pt x="0" y="7200"/>
                  </a:cubicBezTo>
                  <a:cubicBezTo>
                    <a:pt x="0" y="7200"/>
                    <a:pt x="343" y="7200"/>
                    <a:pt x="343" y="7800"/>
                  </a:cubicBezTo>
                  <a:cubicBezTo>
                    <a:pt x="343" y="7800"/>
                    <a:pt x="343" y="8400"/>
                    <a:pt x="343" y="8400"/>
                  </a:cubicBezTo>
                  <a:cubicBezTo>
                    <a:pt x="686" y="9000"/>
                    <a:pt x="686" y="9000"/>
                    <a:pt x="686" y="9000"/>
                  </a:cubicBezTo>
                  <a:cubicBezTo>
                    <a:pt x="686" y="9000"/>
                    <a:pt x="1029" y="9000"/>
                    <a:pt x="1029" y="9600"/>
                  </a:cubicBezTo>
                  <a:cubicBezTo>
                    <a:pt x="1029" y="9600"/>
                    <a:pt x="1029" y="9600"/>
                    <a:pt x="1029" y="9600"/>
                  </a:cubicBezTo>
                  <a:cubicBezTo>
                    <a:pt x="1371" y="9600"/>
                    <a:pt x="1029" y="9600"/>
                    <a:pt x="1029" y="9600"/>
                  </a:cubicBezTo>
                  <a:cubicBezTo>
                    <a:pt x="1371" y="10200"/>
                    <a:pt x="1371" y="9600"/>
                    <a:pt x="1371" y="10200"/>
                  </a:cubicBezTo>
                  <a:cubicBezTo>
                    <a:pt x="1371" y="10800"/>
                    <a:pt x="1371" y="10800"/>
                    <a:pt x="1029" y="10800"/>
                  </a:cubicBezTo>
                  <a:cubicBezTo>
                    <a:pt x="1029" y="10800"/>
                    <a:pt x="1029" y="11400"/>
                    <a:pt x="1029" y="11400"/>
                  </a:cubicBezTo>
                  <a:cubicBezTo>
                    <a:pt x="1029" y="11400"/>
                    <a:pt x="1029" y="12000"/>
                    <a:pt x="1029" y="12000"/>
                  </a:cubicBezTo>
                  <a:cubicBezTo>
                    <a:pt x="1371" y="12000"/>
                    <a:pt x="1371" y="12600"/>
                    <a:pt x="1371" y="12600"/>
                  </a:cubicBezTo>
                  <a:cubicBezTo>
                    <a:pt x="1371" y="13200"/>
                    <a:pt x="1371" y="13200"/>
                    <a:pt x="1714" y="13200"/>
                  </a:cubicBezTo>
                  <a:cubicBezTo>
                    <a:pt x="1714" y="13200"/>
                    <a:pt x="1714" y="13200"/>
                    <a:pt x="1714" y="13200"/>
                  </a:cubicBezTo>
                  <a:cubicBezTo>
                    <a:pt x="1714" y="13800"/>
                    <a:pt x="1714" y="13800"/>
                    <a:pt x="1714" y="13800"/>
                  </a:cubicBezTo>
                  <a:cubicBezTo>
                    <a:pt x="2057" y="14400"/>
                    <a:pt x="2057" y="15000"/>
                    <a:pt x="2400" y="15000"/>
                  </a:cubicBezTo>
                  <a:cubicBezTo>
                    <a:pt x="2400" y="14400"/>
                    <a:pt x="3086" y="16200"/>
                    <a:pt x="3086" y="16200"/>
                  </a:cubicBezTo>
                  <a:cubicBezTo>
                    <a:pt x="3429" y="16800"/>
                    <a:pt x="3429" y="16800"/>
                    <a:pt x="3771" y="16800"/>
                  </a:cubicBezTo>
                  <a:cubicBezTo>
                    <a:pt x="4114" y="17400"/>
                    <a:pt x="4114" y="17400"/>
                    <a:pt x="4114" y="17400"/>
                  </a:cubicBezTo>
                  <a:cubicBezTo>
                    <a:pt x="4114" y="18000"/>
                    <a:pt x="4114" y="18000"/>
                    <a:pt x="4457" y="18000"/>
                  </a:cubicBezTo>
                  <a:cubicBezTo>
                    <a:pt x="4457" y="17400"/>
                    <a:pt x="5486" y="19800"/>
                    <a:pt x="5486" y="19800"/>
                  </a:cubicBezTo>
                  <a:cubicBezTo>
                    <a:pt x="5829" y="20400"/>
                    <a:pt x="6171" y="20400"/>
                    <a:pt x="6171" y="20400"/>
                  </a:cubicBezTo>
                  <a:cubicBezTo>
                    <a:pt x="6171" y="21000"/>
                    <a:pt x="6171" y="21000"/>
                    <a:pt x="6514" y="21000"/>
                  </a:cubicBezTo>
                  <a:cubicBezTo>
                    <a:pt x="6514" y="21000"/>
                    <a:pt x="6857" y="21600"/>
                    <a:pt x="7200" y="21600"/>
                  </a:cubicBezTo>
                  <a:cubicBezTo>
                    <a:pt x="7200" y="21600"/>
                    <a:pt x="7200" y="21000"/>
                    <a:pt x="7543" y="21000"/>
                  </a:cubicBezTo>
                  <a:cubicBezTo>
                    <a:pt x="7543" y="21000"/>
                    <a:pt x="7543" y="21000"/>
                    <a:pt x="7543" y="21000"/>
                  </a:cubicBezTo>
                  <a:cubicBezTo>
                    <a:pt x="7886" y="21000"/>
                    <a:pt x="7886" y="21000"/>
                    <a:pt x="7886" y="21000"/>
                  </a:cubicBezTo>
                  <a:cubicBezTo>
                    <a:pt x="8229" y="21000"/>
                    <a:pt x="8229" y="21600"/>
                    <a:pt x="8229" y="21000"/>
                  </a:cubicBezTo>
                  <a:cubicBezTo>
                    <a:pt x="8229" y="20400"/>
                    <a:pt x="8229" y="20400"/>
                    <a:pt x="8571" y="19800"/>
                  </a:cubicBezTo>
                  <a:cubicBezTo>
                    <a:pt x="8571" y="19800"/>
                    <a:pt x="8571" y="19800"/>
                    <a:pt x="8571" y="19800"/>
                  </a:cubicBezTo>
                  <a:cubicBezTo>
                    <a:pt x="8914" y="19800"/>
                    <a:pt x="8914" y="19800"/>
                    <a:pt x="8914" y="19800"/>
                  </a:cubicBezTo>
                  <a:cubicBezTo>
                    <a:pt x="9257" y="19200"/>
                    <a:pt x="8914" y="18600"/>
                    <a:pt x="9257" y="18600"/>
                  </a:cubicBezTo>
                  <a:cubicBezTo>
                    <a:pt x="9257" y="18000"/>
                    <a:pt x="9257" y="18000"/>
                    <a:pt x="9257" y="18000"/>
                  </a:cubicBezTo>
                  <a:cubicBezTo>
                    <a:pt x="9600" y="17400"/>
                    <a:pt x="9600" y="18000"/>
                    <a:pt x="9600" y="18000"/>
                  </a:cubicBezTo>
                  <a:cubicBezTo>
                    <a:pt x="9943" y="18000"/>
                    <a:pt x="9943" y="18000"/>
                    <a:pt x="9943" y="18000"/>
                  </a:cubicBezTo>
                  <a:cubicBezTo>
                    <a:pt x="10286" y="18000"/>
                    <a:pt x="10971" y="18600"/>
                    <a:pt x="11314" y="18600"/>
                  </a:cubicBezTo>
                  <a:cubicBezTo>
                    <a:pt x="11657" y="19200"/>
                    <a:pt x="11657" y="18600"/>
                    <a:pt x="11657" y="18600"/>
                  </a:cubicBezTo>
                  <a:cubicBezTo>
                    <a:pt x="12000" y="18600"/>
                    <a:pt x="12000" y="19200"/>
                    <a:pt x="12000" y="19200"/>
                  </a:cubicBezTo>
                  <a:cubicBezTo>
                    <a:pt x="12000" y="19200"/>
                    <a:pt x="12000" y="19200"/>
                    <a:pt x="12000" y="19200"/>
                  </a:cubicBezTo>
                  <a:cubicBezTo>
                    <a:pt x="12343" y="19200"/>
                    <a:pt x="12343" y="19800"/>
                    <a:pt x="12686" y="19800"/>
                  </a:cubicBezTo>
                  <a:cubicBezTo>
                    <a:pt x="13029" y="19800"/>
                    <a:pt x="13371" y="19800"/>
                    <a:pt x="13714" y="19800"/>
                  </a:cubicBezTo>
                  <a:cubicBezTo>
                    <a:pt x="13714" y="19800"/>
                    <a:pt x="13714" y="19200"/>
                    <a:pt x="14057" y="19200"/>
                  </a:cubicBezTo>
                  <a:cubicBezTo>
                    <a:pt x="14057" y="19200"/>
                    <a:pt x="14400" y="19200"/>
                    <a:pt x="14400" y="19800"/>
                  </a:cubicBezTo>
                  <a:cubicBezTo>
                    <a:pt x="14400" y="19800"/>
                    <a:pt x="14400" y="19800"/>
                    <a:pt x="14400" y="19800"/>
                  </a:cubicBezTo>
                  <a:cubicBezTo>
                    <a:pt x="14743" y="19800"/>
                    <a:pt x="14743" y="19800"/>
                    <a:pt x="15086" y="20400"/>
                  </a:cubicBezTo>
                  <a:cubicBezTo>
                    <a:pt x="15086" y="20400"/>
                    <a:pt x="15086" y="20400"/>
                    <a:pt x="15086" y="20400"/>
                  </a:cubicBezTo>
                  <a:cubicBezTo>
                    <a:pt x="15429" y="20400"/>
                    <a:pt x="15086" y="21000"/>
                    <a:pt x="15429" y="21000"/>
                  </a:cubicBezTo>
                  <a:cubicBezTo>
                    <a:pt x="15429" y="20400"/>
                    <a:pt x="15771" y="18600"/>
                    <a:pt x="16457" y="19200"/>
                  </a:cubicBezTo>
                  <a:cubicBezTo>
                    <a:pt x="16457" y="19200"/>
                    <a:pt x="16457" y="19200"/>
                    <a:pt x="16800" y="19200"/>
                  </a:cubicBezTo>
                  <a:cubicBezTo>
                    <a:pt x="16800" y="19200"/>
                    <a:pt x="16800" y="19200"/>
                    <a:pt x="17143" y="19200"/>
                  </a:cubicBezTo>
                  <a:cubicBezTo>
                    <a:pt x="17143" y="19200"/>
                    <a:pt x="17143" y="19200"/>
                    <a:pt x="17143" y="19200"/>
                  </a:cubicBezTo>
                  <a:cubicBezTo>
                    <a:pt x="17143" y="19200"/>
                    <a:pt x="17143" y="19200"/>
                    <a:pt x="17486" y="19200"/>
                  </a:cubicBezTo>
                  <a:cubicBezTo>
                    <a:pt x="17486" y="19200"/>
                    <a:pt x="17829" y="19200"/>
                    <a:pt x="17829" y="18600"/>
                  </a:cubicBezTo>
                  <a:cubicBezTo>
                    <a:pt x="17829" y="18600"/>
                    <a:pt x="18171" y="18600"/>
                    <a:pt x="18171" y="18600"/>
                  </a:cubicBezTo>
                  <a:cubicBezTo>
                    <a:pt x="18171" y="18000"/>
                    <a:pt x="18171" y="18600"/>
                    <a:pt x="18514" y="18000"/>
                  </a:cubicBezTo>
                  <a:cubicBezTo>
                    <a:pt x="18514" y="18000"/>
                    <a:pt x="18514" y="18000"/>
                    <a:pt x="18514" y="17400"/>
                  </a:cubicBezTo>
                  <a:cubicBezTo>
                    <a:pt x="18857" y="17400"/>
                    <a:pt x="18857" y="17400"/>
                    <a:pt x="18857" y="17400"/>
                  </a:cubicBezTo>
                  <a:cubicBezTo>
                    <a:pt x="19200" y="16800"/>
                    <a:pt x="19200" y="16200"/>
                    <a:pt x="19200" y="15600"/>
                  </a:cubicBezTo>
                  <a:cubicBezTo>
                    <a:pt x="19543" y="15000"/>
                    <a:pt x="20229" y="15000"/>
                    <a:pt x="19886" y="14400"/>
                  </a:cubicBezTo>
                  <a:cubicBezTo>
                    <a:pt x="20229" y="14400"/>
                    <a:pt x="20229" y="14400"/>
                    <a:pt x="20229" y="13800"/>
                  </a:cubicBezTo>
                  <a:cubicBezTo>
                    <a:pt x="20571" y="13800"/>
                    <a:pt x="20229" y="13800"/>
                    <a:pt x="20571" y="13800"/>
                  </a:cubicBezTo>
                  <a:cubicBezTo>
                    <a:pt x="20914" y="13800"/>
                    <a:pt x="21600" y="13800"/>
                    <a:pt x="21257" y="132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13" name="Shape 804">
              <a:extLst>
                <a:ext uri="{FF2B5EF4-FFF2-40B4-BE49-F238E27FC236}">
                  <a16:creationId xmlns:a16="http://schemas.microsoft.com/office/drawing/2014/main" id="{696321B2-9219-4293-A858-F3262F7E72FB}"/>
                </a:ext>
              </a:extLst>
            </p:cNvPr>
            <p:cNvSpPr/>
            <p:nvPr/>
          </p:nvSpPr>
          <p:spPr>
            <a:xfrm>
              <a:off x="8549182" y="9978858"/>
              <a:ext cx="346993" cy="210742"/>
            </a:xfrm>
            <a:custGeom>
              <a:avLst/>
              <a:gdLst/>
              <a:ahLst/>
              <a:cxnLst>
                <a:cxn ang="0">
                  <a:pos x="wd2" y="hd2"/>
                </a:cxn>
                <a:cxn ang="5400000">
                  <a:pos x="wd2" y="hd2"/>
                </a:cxn>
                <a:cxn ang="10800000">
                  <a:pos x="wd2" y="hd2"/>
                </a:cxn>
                <a:cxn ang="16200000">
                  <a:pos x="wd2" y="hd2"/>
                </a:cxn>
              </a:cxnLst>
              <a:rect l="0" t="0" r="r" b="b"/>
              <a:pathLst>
                <a:path w="21055" h="21600" extrusionOk="0">
                  <a:moveTo>
                    <a:pt x="21055" y="0"/>
                  </a:moveTo>
                  <a:cubicBezTo>
                    <a:pt x="19091" y="1662"/>
                    <a:pt x="18110" y="3323"/>
                    <a:pt x="17128" y="3323"/>
                  </a:cubicBezTo>
                  <a:cubicBezTo>
                    <a:pt x="16146" y="4985"/>
                    <a:pt x="14182" y="4985"/>
                    <a:pt x="13200" y="6646"/>
                  </a:cubicBezTo>
                  <a:cubicBezTo>
                    <a:pt x="13200" y="6646"/>
                    <a:pt x="13200" y="6646"/>
                    <a:pt x="12219" y="6646"/>
                  </a:cubicBezTo>
                  <a:cubicBezTo>
                    <a:pt x="11237" y="6646"/>
                    <a:pt x="10255" y="6646"/>
                    <a:pt x="10255" y="6646"/>
                  </a:cubicBezTo>
                  <a:cubicBezTo>
                    <a:pt x="8291" y="6646"/>
                    <a:pt x="7310" y="6646"/>
                    <a:pt x="5346" y="6646"/>
                  </a:cubicBezTo>
                  <a:cubicBezTo>
                    <a:pt x="5346" y="6646"/>
                    <a:pt x="6328" y="9969"/>
                    <a:pt x="5346" y="9969"/>
                  </a:cubicBezTo>
                  <a:cubicBezTo>
                    <a:pt x="4364" y="11631"/>
                    <a:pt x="3382" y="9969"/>
                    <a:pt x="3382" y="9969"/>
                  </a:cubicBezTo>
                  <a:cubicBezTo>
                    <a:pt x="2400" y="9969"/>
                    <a:pt x="2400" y="11631"/>
                    <a:pt x="1419" y="11631"/>
                  </a:cubicBezTo>
                  <a:cubicBezTo>
                    <a:pt x="437" y="13292"/>
                    <a:pt x="437" y="11631"/>
                    <a:pt x="437" y="11631"/>
                  </a:cubicBezTo>
                  <a:cubicBezTo>
                    <a:pt x="-545" y="11631"/>
                    <a:pt x="437" y="14954"/>
                    <a:pt x="437" y="14954"/>
                  </a:cubicBezTo>
                  <a:cubicBezTo>
                    <a:pt x="437" y="16615"/>
                    <a:pt x="1419" y="18277"/>
                    <a:pt x="1419" y="18277"/>
                  </a:cubicBezTo>
                  <a:cubicBezTo>
                    <a:pt x="2400" y="19938"/>
                    <a:pt x="3382" y="19938"/>
                    <a:pt x="4364" y="19938"/>
                  </a:cubicBezTo>
                  <a:cubicBezTo>
                    <a:pt x="5346" y="19938"/>
                    <a:pt x="6328" y="19938"/>
                    <a:pt x="6328" y="21600"/>
                  </a:cubicBezTo>
                  <a:cubicBezTo>
                    <a:pt x="6328" y="21600"/>
                    <a:pt x="6328" y="21600"/>
                    <a:pt x="6328" y="21600"/>
                  </a:cubicBezTo>
                  <a:cubicBezTo>
                    <a:pt x="5346" y="18277"/>
                    <a:pt x="10255" y="19938"/>
                    <a:pt x="10255" y="18277"/>
                  </a:cubicBezTo>
                  <a:cubicBezTo>
                    <a:pt x="10255" y="18277"/>
                    <a:pt x="12219" y="16615"/>
                    <a:pt x="12219" y="16615"/>
                  </a:cubicBezTo>
                  <a:cubicBezTo>
                    <a:pt x="12219" y="16615"/>
                    <a:pt x="12219" y="14954"/>
                    <a:pt x="13200" y="13292"/>
                  </a:cubicBezTo>
                  <a:cubicBezTo>
                    <a:pt x="13200" y="13292"/>
                    <a:pt x="14182" y="14954"/>
                    <a:pt x="14182" y="14954"/>
                  </a:cubicBezTo>
                  <a:cubicBezTo>
                    <a:pt x="15164" y="14954"/>
                    <a:pt x="15164" y="13292"/>
                    <a:pt x="16146" y="13292"/>
                  </a:cubicBezTo>
                  <a:cubicBezTo>
                    <a:pt x="16146" y="13292"/>
                    <a:pt x="16146" y="14954"/>
                    <a:pt x="16146" y="14954"/>
                  </a:cubicBezTo>
                  <a:cubicBezTo>
                    <a:pt x="16146" y="13292"/>
                    <a:pt x="15164" y="11631"/>
                    <a:pt x="15164" y="9969"/>
                  </a:cubicBezTo>
                  <a:cubicBezTo>
                    <a:pt x="14182" y="9969"/>
                    <a:pt x="14182" y="8308"/>
                    <a:pt x="15164" y="8308"/>
                  </a:cubicBezTo>
                  <a:cubicBezTo>
                    <a:pt x="15164" y="6646"/>
                    <a:pt x="15164" y="8308"/>
                    <a:pt x="16146" y="8308"/>
                  </a:cubicBezTo>
                  <a:cubicBezTo>
                    <a:pt x="17128" y="6646"/>
                    <a:pt x="18110" y="4985"/>
                    <a:pt x="19091" y="3323"/>
                  </a:cubicBezTo>
                  <a:cubicBezTo>
                    <a:pt x="20073" y="3323"/>
                    <a:pt x="21055" y="1662"/>
                    <a:pt x="21055" y="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14" name="Shape 805">
              <a:extLst>
                <a:ext uri="{FF2B5EF4-FFF2-40B4-BE49-F238E27FC236}">
                  <a16:creationId xmlns:a16="http://schemas.microsoft.com/office/drawing/2014/main" id="{6993A01C-3CCB-40AD-BA38-717A6668BB12}"/>
                </a:ext>
              </a:extLst>
            </p:cNvPr>
            <p:cNvSpPr/>
            <p:nvPr/>
          </p:nvSpPr>
          <p:spPr>
            <a:xfrm>
              <a:off x="5720822" y="7821403"/>
              <a:ext cx="897074" cy="873078"/>
            </a:xfrm>
            <a:custGeom>
              <a:avLst/>
              <a:gdLst/>
              <a:ahLst/>
              <a:cxnLst>
                <a:cxn ang="0">
                  <a:pos x="wd2" y="hd2"/>
                </a:cxn>
                <a:cxn ang="5400000">
                  <a:pos x="wd2" y="hd2"/>
                </a:cxn>
                <a:cxn ang="10800000">
                  <a:pos x="wd2" y="hd2"/>
                </a:cxn>
                <a:cxn ang="16200000">
                  <a:pos x="wd2" y="hd2"/>
                </a:cxn>
              </a:cxnLst>
              <a:rect l="0" t="0" r="r" b="b"/>
              <a:pathLst>
                <a:path w="21600" h="21500" extrusionOk="0">
                  <a:moveTo>
                    <a:pt x="13353" y="18700"/>
                  </a:moveTo>
                  <a:cubicBezTo>
                    <a:pt x="12960" y="18300"/>
                    <a:pt x="12567" y="18700"/>
                    <a:pt x="12175" y="18700"/>
                  </a:cubicBezTo>
                  <a:cubicBezTo>
                    <a:pt x="12175" y="18700"/>
                    <a:pt x="11782" y="18300"/>
                    <a:pt x="11389" y="18300"/>
                  </a:cubicBezTo>
                  <a:cubicBezTo>
                    <a:pt x="11389" y="18300"/>
                    <a:pt x="11389" y="18700"/>
                    <a:pt x="11782" y="18700"/>
                  </a:cubicBezTo>
                  <a:cubicBezTo>
                    <a:pt x="11782" y="18700"/>
                    <a:pt x="11389" y="18700"/>
                    <a:pt x="11389" y="18700"/>
                  </a:cubicBezTo>
                  <a:cubicBezTo>
                    <a:pt x="11782" y="19100"/>
                    <a:pt x="12960" y="18700"/>
                    <a:pt x="13353" y="18700"/>
                  </a:cubicBezTo>
                  <a:cubicBezTo>
                    <a:pt x="13353" y="18700"/>
                    <a:pt x="13353" y="18700"/>
                    <a:pt x="13353" y="18700"/>
                  </a:cubicBezTo>
                  <a:close/>
                  <a:moveTo>
                    <a:pt x="18065" y="21100"/>
                  </a:moveTo>
                  <a:cubicBezTo>
                    <a:pt x="18065" y="21100"/>
                    <a:pt x="18065" y="20700"/>
                    <a:pt x="18065" y="20700"/>
                  </a:cubicBezTo>
                  <a:cubicBezTo>
                    <a:pt x="18065" y="20700"/>
                    <a:pt x="17673" y="20300"/>
                    <a:pt x="17673" y="20300"/>
                  </a:cubicBezTo>
                  <a:cubicBezTo>
                    <a:pt x="17280" y="20300"/>
                    <a:pt x="16887" y="19900"/>
                    <a:pt x="16495" y="19900"/>
                  </a:cubicBezTo>
                  <a:cubicBezTo>
                    <a:pt x="16102" y="19500"/>
                    <a:pt x="16102" y="19500"/>
                    <a:pt x="15709" y="19500"/>
                  </a:cubicBezTo>
                  <a:cubicBezTo>
                    <a:pt x="15709" y="19100"/>
                    <a:pt x="15709" y="19100"/>
                    <a:pt x="15709" y="19100"/>
                  </a:cubicBezTo>
                  <a:cubicBezTo>
                    <a:pt x="15709" y="18700"/>
                    <a:pt x="15316" y="18700"/>
                    <a:pt x="14924" y="19100"/>
                  </a:cubicBezTo>
                  <a:cubicBezTo>
                    <a:pt x="15316" y="19100"/>
                    <a:pt x="15316" y="19100"/>
                    <a:pt x="15316" y="19100"/>
                  </a:cubicBezTo>
                  <a:cubicBezTo>
                    <a:pt x="15316" y="19100"/>
                    <a:pt x="15316" y="19100"/>
                    <a:pt x="15316" y="19100"/>
                  </a:cubicBezTo>
                  <a:cubicBezTo>
                    <a:pt x="14924" y="19100"/>
                    <a:pt x="14531" y="19100"/>
                    <a:pt x="14531" y="18700"/>
                  </a:cubicBezTo>
                  <a:cubicBezTo>
                    <a:pt x="14138" y="18700"/>
                    <a:pt x="13745" y="18300"/>
                    <a:pt x="13353" y="18300"/>
                  </a:cubicBezTo>
                  <a:cubicBezTo>
                    <a:pt x="13353" y="18300"/>
                    <a:pt x="12960" y="18300"/>
                    <a:pt x="12567" y="18300"/>
                  </a:cubicBezTo>
                  <a:cubicBezTo>
                    <a:pt x="12960" y="18700"/>
                    <a:pt x="13353" y="18300"/>
                    <a:pt x="14138" y="18700"/>
                  </a:cubicBezTo>
                  <a:cubicBezTo>
                    <a:pt x="14138" y="18700"/>
                    <a:pt x="14138" y="19100"/>
                    <a:pt x="14531" y="19100"/>
                  </a:cubicBezTo>
                  <a:cubicBezTo>
                    <a:pt x="14924" y="19100"/>
                    <a:pt x="15316" y="19100"/>
                    <a:pt x="15316" y="19500"/>
                  </a:cubicBezTo>
                  <a:cubicBezTo>
                    <a:pt x="15316" y="19500"/>
                    <a:pt x="15316" y="19500"/>
                    <a:pt x="15316" y="19100"/>
                  </a:cubicBezTo>
                  <a:cubicBezTo>
                    <a:pt x="15316" y="19500"/>
                    <a:pt x="15709" y="19500"/>
                    <a:pt x="16102" y="19500"/>
                  </a:cubicBezTo>
                  <a:cubicBezTo>
                    <a:pt x="15709" y="19500"/>
                    <a:pt x="16495" y="19900"/>
                    <a:pt x="16495" y="19900"/>
                  </a:cubicBezTo>
                  <a:cubicBezTo>
                    <a:pt x="16495" y="19900"/>
                    <a:pt x="16495" y="19900"/>
                    <a:pt x="16495" y="19900"/>
                  </a:cubicBezTo>
                  <a:cubicBezTo>
                    <a:pt x="16495" y="19900"/>
                    <a:pt x="16495" y="19900"/>
                    <a:pt x="16495" y="19900"/>
                  </a:cubicBezTo>
                  <a:cubicBezTo>
                    <a:pt x="16495" y="20300"/>
                    <a:pt x="16887" y="20300"/>
                    <a:pt x="16887" y="20300"/>
                  </a:cubicBezTo>
                  <a:cubicBezTo>
                    <a:pt x="17280" y="20300"/>
                    <a:pt x="17280" y="20300"/>
                    <a:pt x="17280" y="20700"/>
                  </a:cubicBezTo>
                  <a:cubicBezTo>
                    <a:pt x="17280" y="21100"/>
                    <a:pt x="18065" y="21100"/>
                    <a:pt x="18065" y="21500"/>
                  </a:cubicBezTo>
                  <a:cubicBezTo>
                    <a:pt x="18065" y="21100"/>
                    <a:pt x="18065" y="21100"/>
                    <a:pt x="18065" y="21100"/>
                  </a:cubicBezTo>
                  <a:close/>
                  <a:moveTo>
                    <a:pt x="4713" y="9900"/>
                  </a:moveTo>
                  <a:cubicBezTo>
                    <a:pt x="4713" y="10300"/>
                    <a:pt x="5105" y="10300"/>
                    <a:pt x="5105" y="10700"/>
                  </a:cubicBezTo>
                  <a:cubicBezTo>
                    <a:pt x="5105" y="10700"/>
                    <a:pt x="5498" y="11500"/>
                    <a:pt x="5891" y="11500"/>
                  </a:cubicBezTo>
                  <a:cubicBezTo>
                    <a:pt x="5891" y="11500"/>
                    <a:pt x="5891" y="11500"/>
                    <a:pt x="5891" y="11500"/>
                  </a:cubicBezTo>
                  <a:cubicBezTo>
                    <a:pt x="5891" y="11500"/>
                    <a:pt x="5891" y="11900"/>
                    <a:pt x="5891" y="11900"/>
                  </a:cubicBezTo>
                  <a:cubicBezTo>
                    <a:pt x="5891" y="11900"/>
                    <a:pt x="5891" y="11500"/>
                    <a:pt x="5891" y="11500"/>
                  </a:cubicBezTo>
                  <a:cubicBezTo>
                    <a:pt x="5891" y="11500"/>
                    <a:pt x="6284" y="11500"/>
                    <a:pt x="6284" y="11900"/>
                  </a:cubicBezTo>
                  <a:cubicBezTo>
                    <a:pt x="6284" y="11900"/>
                    <a:pt x="6284" y="11500"/>
                    <a:pt x="6284" y="11500"/>
                  </a:cubicBezTo>
                  <a:cubicBezTo>
                    <a:pt x="6284" y="11500"/>
                    <a:pt x="6284" y="11500"/>
                    <a:pt x="6284" y="11500"/>
                  </a:cubicBezTo>
                  <a:cubicBezTo>
                    <a:pt x="6284" y="11500"/>
                    <a:pt x="6284" y="11500"/>
                    <a:pt x="5891" y="11500"/>
                  </a:cubicBezTo>
                  <a:cubicBezTo>
                    <a:pt x="6284" y="11500"/>
                    <a:pt x="6284" y="11500"/>
                    <a:pt x="6284" y="11500"/>
                  </a:cubicBezTo>
                  <a:cubicBezTo>
                    <a:pt x="6284" y="11500"/>
                    <a:pt x="5891" y="11100"/>
                    <a:pt x="5498" y="10700"/>
                  </a:cubicBezTo>
                  <a:cubicBezTo>
                    <a:pt x="5498" y="11100"/>
                    <a:pt x="5891" y="11100"/>
                    <a:pt x="5891" y="11100"/>
                  </a:cubicBezTo>
                  <a:cubicBezTo>
                    <a:pt x="5498" y="11100"/>
                    <a:pt x="5498" y="10700"/>
                    <a:pt x="5105" y="10300"/>
                  </a:cubicBezTo>
                  <a:cubicBezTo>
                    <a:pt x="5498" y="10700"/>
                    <a:pt x="5498" y="10700"/>
                    <a:pt x="5891" y="10700"/>
                  </a:cubicBezTo>
                  <a:cubicBezTo>
                    <a:pt x="5498" y="10700"/>
                    <a:pt x="5105" y="10300"/>
                    <a:pt x="5105" y="10300"/>
                  </a:cubicBezTo>
                  <a:cubicBezTo>
                    <a:pt x="5105" y="10300"/>
                    <a:pt x="5105" y="10300"/>
                    <a:pt x="5105" y="10300"/>
                  </a:cubicBezTo>
                  <a:cubicBezTo>
                    <a:pt x="4713" y="10300"/>
                    <a:pt x="4713" y="9900"/>
                    <a:pt x="4320" y="9500"/>
                  </a:cubicBezTo>
                  <a:cubicBezTo>
                    <a:pt x="4713" y="9900"/>
                    <a:pt x="4713" y="9900"/>
                    <a:pt x="4713" y="9900"/>
                  </a:cubicBezTo>
                  <a:close/>
                  <a:moveTo>
                    <a:pt x="21600" y="7100"/>
                  </a:moveTo>
                  <a:cubicBezTo>
                    <a:pt x="21207" y="6700"/>
                    <a:pt x="20815" y="6700"/>
                    <a:pt x="20422" y="6700"/>
                  </a:cubicBezTo>
                  <a:cubicBezTo>
                    <a:pt x="20422" y="6700"/>
                    <a:pt x="20422" y="6300"/>
                    <a:pt x="20422" y="6300"/>
                  </a:cubicBezTo>
                  <a:cubicBezTo>
                    <a:pt x="20029" y="6300"/>
                    <a:pt x="20029" y="6300"/>
                    <a:pt x="20029" y="5900"/>
                  </a:cubicBezTo>
                  <a:cubicBezTo>
                    <a:pt x="20029" y="5900"/>
                    <a:pt x="20029" y="5900"/>
                    <a:pt x="20029" y="5900"/>
                  </a:cubicBezTo>
                  <a:cubicBezTo>
                    <a:pt x="20029" y="5900"/>
                    <a:pt x="20029" y="5900"/>
                    <a:pt x="20029" y="5500"/>
                  </a:cubicBezTo>
                  <a:cubicBezTo>
                    <a:pt x="20029" y="5500"/>
                    <a:pt x="20029" y="5500"/>
                    <a:pt x="20422" y="5500"/>
                  </a:cubicBezTo>
                  <a:cubicBezTo>
                    <a:pt x="20422" y="5500"/>
                    <a:pt x="20422" y="5500"/>
                    <a:pt x="20029" y="5100"/>
                  </a:cubicBezTo>
                  <a:cubicBezTo>
                    <a:pt x="20029" y="5100"/>
                    <a:pt x="20029" y="5500"/>
                    <a:pt x="19636" y="5500"/>
                  </a:cubicBezTo>
                  <a:cubicBezTo>
                    <a:pt x="19636" y="5100"/>
                    <a:pt x="19636" y="5100"/>
                    <a:pt x="19636" y="4700"/>
                  </a:cubicBezTo>
                  <a:cubicBezTo>
                    <a:pt x="19636" y="4300"/>
                    <a:pt x="19636" y="4700"/>
                    <a:pt x="19636" y="4300"/>
                  </a:cubicBezTo>
                  <a:cubicBezTo>
                    <a:pt x="19636" y="4300"/>
                    <a:pt x="19244" y="3900"/>
                    <a:pt x="19244" y="3900"/>
                  </a:cubicBezTo>
                  <a:cubicBezTo>
                    <a:pt x="19244" y="3500"/>
                    <a:pt x="19636" y="3500"/>
                    <a:pt x="19636" y="3500"/>
                  </a:cubicBezTo>
                  <a:cubicBezTo>
                    <a:pt x="19636" y="3500"/>
                    <a:pt x="19636" y="3500"/>
                    <a:pt x="19636" y="3100"/>
                  </a:cubicBezTo>
                  <a:cubicBezTo>
                    <a:pt x="19636" y="3500"/>
                    <a:pt x="19244" y="3500"/>
                    <a:pt x="19244" y="3500"/>
                  </a:cubicBezTo>
                  <a:cubicBezTo>
                    <a:pt x="19244" y="3900"/>
                    <a:pt x="18851" y="3500"/>
                    <a:pt x="18851" y="3500"/>
                  </a:cubicBezTo>
                  <a:cubicBezTo>
                    <a:pt x="18458" y="3500"/>
                    <a:pt x="18458" y="3500"/>
                    <a:pt x="18458" y="3500"/>
                  </a:cubicBezTo>
                  <a:cubicBezTo>
                    <a:pt x="18458" y="3900"/>
                    <a:pt x="18065" y="4300"/>
                    <a:pt x="17673" y="4300"/>
                  </a:cubicBezTo>
                  <a:cubicBezTo>
                    <a:pt x="17673" y="4300"/>
                    <a:pt x="17280" y="3900"/>
                    <a:pt x="16887" y="3900"/>
                  </a:cubicBezTo>
                  <a:cubicBezTo>
                    <a:pt x="16887" y="3900"/>
                    <a:pt x="16495" y="3900"/>
                    <a:pt x="16495" y="3900"/>
                  </a:cubicBezTo>
                  <a:cubicBezTo>
                    <a:pt x="16102" y="3900"/>
                    <a:pt x="16102" y="3900"/>
                    <a:pt x="15709" y="4300"/>
                  </a:cubicBezTo>
                  <a:cubicBezTo>
                    <a:pt x="15709" y="3900"/>
                    <a:pt x="15709" y="3900"/>
                    <a:pt x="15316" y="3900"/>
                  </a:cubicBezTo>
                  <a:cubicBezTo>
                    <a:pt x="15316" y="3900"/>
                    <a:pt x="15316" y="3900"/>
                    <a:pt x="15316" y="3900"/>
                  </a:cubicBezTo>
                  <a:cubicBezTo>
                    <a:pt x="14924" y="3500"/>
                    <a:pt x="14924" y="3500"/>
                    <a:pt x="14924" y="3500"/>
                  </a:cubicBezTo>
                  <a:cubicBezTo>
                    <a:pt x="14924" y="3100"/>
                    <a:pt x="14531" y="3100"/>
                    <a:pt x="14138" y="3100"/>
                  </a:cubicBezTo>
                  <a:cubicBezTo>
                    <a:pt x="14138" y="3100"/>
                    <a:pt x="13745" y="3100"/>
                    <a:pt x="13745" y="3100"/>
                  </a:cubicBezTo>
                  <a:cubicBezTo>
                    <a:pt x="13745" y="3100"/>
                    <a:pt x="13745" y="3100"/>
                    <a:pt x="13745" y="3100"/>
                  </a:cubicBezTo>
                  <a:cubicBezTo>
                    <a:pt x="13745" y="3100"/>
                    <a:pt x="13745" y="3100"/>
                    <a:pt x="13745" y="3100"/>
                  </a:cubicBezTo>
                  <a:cubicBezTo>
                    <a:pt x="13745" y="2700"/>
                    <a:pt x="13745" y="2300"/>
                    <a:pt x="13353" y="2300"/>
                  </a:cubicBezTo>
                  <a:cubicBezTo>
                    <a:pt x="13353" y="2300"/>
                    <a:pt x="12960" y="2300"/>
                    <a:pt x="12960" y="1900"/>
                  </a:cubicBezTo>
                  <a:cubicBezTo>
                    <a:pt x="12567" y="1900"/>
                    <a:pt x="12567" y="1500"/>
                    <a:pt x="12567" y="1500"/>
                  </a:cubicBezTo>
                  <a:cubicBezTo>
                    <a:pt x="12175" y="1100"/>
                    <a:pt x="12175" y="1100"/>
                    <a:pt x="12175" y="700"/>
                  </a:cubicBezTo>
                  <a:cubicBezTo>
                    <a:pt x="11782" y="700"/>
                    <a:pt x="11782" y="700"/>
                    <a:pt x="11782" y="700"/>
                  </a:cubicBezTo>
                  <a:cubicBezTo>
                    <a:pt x="11782" y="700"/>
                    <a:pt x="11389" y="300"/>
                    <a:pt x="11389" y="300"/>
                  </a:cubicBezTo>
                  <a:cubicBezTo>
                    <a:pt x="11389" y="300"/>
                    <a:pt x="10996" y="300"/>
                    <a:pt x="11389" y="300"/>
                  </a:cubicBezTo>
                  <a:cubicBezTo>
                    <a:pt x="10996" y="300"/>
                    <a:pt x="10996" y="300"/>
                    <a:pt x="10604" y="300"/>
                  </a:cubicBezTo>
                  <a:cubicBezTo>
                    <a:pt x="10604" y="-100"/>
                    <a:pt x="10211" y="-100"/>
                    <a:pt x="10211" y="300"/>
                  </a:cubicBezTo>
                  <a:cubicBezTo>
                    <a:pt x="9818" y="300"/>
                    <a:pt x="9818" y="300"/>
                    <a:pt x="9818" y="700"/>
                  </a:cubicBezTo>
                  <a:cubicBezTo>
                    <a:pt x="9818" y="700"/>
                    <a:pt x="10211" y="700"/>
                    <a:pt x="10211" y="1100"/>
                  </a:cubicBezTo>
                  <a:cubicBezTo>
                    <a:pt x="9818" y="1100"/>
                    <a:pt x="9818" y="700"/>
                    <a:pt x="9818" y="700"/>
                  </a:cubicBezTo>
                  <a:cubicBezTo>
                    <a:pt x="9425" y="700"/>
                    <a:pt x="9425" y="1100"/>
                    <a:pt x="9425" y="700"/>
                  </a:cubicBezTo>
                  <a:cubicBezTo>
                    <a:pt x="9425" y="1100"/>
                    <a:pt x="9033" y="1500"/>
                    <a:pt x="8640" y="1500"/>
                  </a:cubicBezTo>
                  <a:cubicBezTo>
                    <a:pt x="8640" y="1500"/>
                    <a:pt x="8247" y="1500"/>
                    <a:pt x="8247" y="1500"/>
                  </a:cubicBezTo>
                  <a:cubicBezTo>
                    <a:pt x="8247" y="1900"/>
                    <a:pt x="7855" y="1900"/>
                    <a:pt x="7855" y="1900"/>
                  </a:cubicBezTo>
                  <a:cubicBezTo>
                    <a:pt x="7855" y="1900"/>
                    <a:pt x="7462" y="2300"/>
                    <a:pt x="7462" y="2300"/>
                  </a:cubicBezTo>
                  <a:cubicBezTo>
                    <a:pt x="7855" y="2700"/>
                    <a:pt x="7855" y="2700"/>
                    <a:pt x="7855" y="2700"/>
                  </a:cubicBezTo>
                  <a:cubicBezTo>
                    <a:pt x="7855" y="2700"/>
                    <a:pt x="7855" y="3100"/>
                    <a:pt x="7855" y="3500"/>
                  </a:cubicBezTo>
                  <a:cubicBezTo>
                    <a:pt x="7855" y="3900"/>
                    <a:pt x="7855" y="3900"/>
                    <a:pt x="7462" y="3900"/>
                  </a:cubicBezTo>
                  <a:cubicBezTo>
                    <a:pt x="7069" y="3900"/>
                    <a:pt x="7069" y="3900"/>
                    <a:pt x="7069" y="3900"/>
                  </a:cubicBezTo>
                  <a:cubicBezTo>
                    <a:pt x="6676" y="4300"/>
                    <a:pt x="6284" y="4300"/>
                    <a:pt x="6284" y="4300"/>
                  </a:cubicBezTo>
                  <a:cubicBezTo>
                    <a:pt x="6284" y="4700"/>
                    <a:pt x="6676" y="4300"/>
                    <a:pt x="6676" y="4700"/>
                  </a:cubicBezTo>
                  <a:cubicBezTo>
                    <a:pt x="6284" y="4700"/>
                    <a:pt x="6284" y="5500"/>
                    <a:pt x="6676" y="5500"/>
                  </a:cubicBezTo>
                  <a:cubicBezTo>
                    <a:pt x="6284" y="6300"/>
                    <a:pt x="5891" y="5900"/>
                    <a:pt x="5498" y="5500"/>
                  </a:cubicBezTo>
                  <a:cubicBezTo>
                    <a:pt x="5498" y="5500"/>
                    <a:pt x="5105" y="5500"/>
                    <a:pt x="5105" y="5500"/>
                  </a:cubicBezTo>
                  <a:cubicBezTo>
                    <a:pt x="5105" y="5500"/>
                    <a:pt x="5105" y="5500"/>
                    <a:pt x="5105" y="5900"/>
                  </a:cubicBezTo>
                  <a:cubicBezTo>
                    <a:pt x="4713" y="5900"/>
                    <a:pt x="4320" y="5500"/>
                    <a:pt x="4320" y="5100"/>
                  </a:cubicBezTo>
                  <a:cubicBezTo>
                    <a:pt x="3927" y="5100"/>
                    <a:pt x="3927" y="4300"/>
                    <a:pt x="3535" y="5100"/>
                  </a:cubicBezTo>
                  <a:cubicBezTo>
                    <a:pt x="3535" y="5100"/>
                    <a:pt x="3535" y="5500"/>
                    <a:pt x="3535" y="5500"/>
                  </a:cubicBezTo>
                  <a:cubicBezTo>
                    <a:pt x="3142" y="5900"/>
                    <a:pt x="3142" y="5500"/>
                    <a:pt x="2749" y="5500"/>
                  </a:cubicBezTo>
                  <a:cubicBezTo>
                    <a:pt x="2356" y="5500"/>
                    <a:pt x="2356" y="5900"/>
                    <a:pt x="2356" y="5500"/>
                  </a:cubicBezTo>
                  <a:cubicBezTo>
                    <a:pt x="1964" y="5500"/>
                    <a:pt x="1964" y="5500"/>
                    <a:pt x="1571" y="5500"/>
                  </a:cubicBezTo>
                  <a:cubicBezTo>
                    <a:pt x="1571" y="5500"/>
                    <a:pt x="1964" y="5500"/>
                    <a:pt x="1571" y="5900"/>
                  </a:cubicBezTo>
                  <a:cubicBezTo>
                    <a:pt x="1571" y="5900"/>
                    <a:pt x="1178" y="5900"/>
                    <a:pt x="1178" y="5900"/>
                  </a:cubicBezTo>
                  <a:cubicBezTo>
                    <a:pt x="1178" y="5900"/>
                    <a:pt x="1178" y="5900"/>
                    <a:pt x="785" y="5900"/>
                  </a:cubicBezTo>
                  <a:cubicBezTo>
                    <a:pt x="785" y="5900"/>
                    <a:pt x="785" y="5900"/>
                    <a:pt x="393" y="5900"/>
                  </a:cubicBezTo>
                  <a:cubicBezTo>
                    <a:pt x="393" y="5900"/>
                    <a:pt x="393" y="5500"/>
                    <a:pt x="0" y="5500"/>
                  </a:cubicBezTo>
                  <a:cubicBezTo>
                    <a:pt x="0" y="5900"/>
                    <a:pt x="0" y="6300"/>
                    <a:pt x="393" y="6300"/>
                  </a:cubicBezTo>
                  <a:cubicBezTo>
                    <a:pt x="393" y="6700"/>
                    <a:pt x="393" y="6700"/>
                    <a:pt x="393" y="6700"/>
                  </a:cubicBezTo>
                  <a:cubicBezTo>
                    <a:pt x="393" y="6700"/>
                    <a:pt x="393" y="6700"/>
                    <a:pt x="393" y="6700"/>
                  </a:cubicBezTo>
                  <a:cubicBezTo>
                    <a:pt x="393" y="6700"/>
                    <a:pt x="393" y="7100"/>
                    <a:pt x="393" y="7100"/>
                  </a:cubicBezTo>
                  <a:cubicBezTo>
                    <a:pt x="393" y="7100"/>
                    <a:pt x="393" y="7100"/>
                    <a:pt x="393" y="7500"/>
                  </a:cubicBezTo>
                  <a:cubicBezTo>
                    <a:pt x="393" y="7500"/>
                    <a:pt x="785" y="7500"/>
                    <a:pt x="785" y="7500"/>
                  </a:cubicBezTo>
                  <a:cubicBezTo>
                    <a:pt x="785" y="7500"/>
                    <a:pt x="393" y="7500"/>
                    <a:pt x="393" y="7500"/>
                  </a:cubicBezTo>
                  <a:cubicBezTo>
                    <a:pt x="393" y="7500"/>
                    <a:pt x="393" y="7500"/>
                    <a:pt x="393" y="7900"/>
                  </a:cubicBezTo>
                  <a:cubicBezTo>
                    <a:pt x="785" y="7900"/>
                    <a:pt x="1178" y="8700"/>
                    <a:pt x="1178" y="8700"/>
                  </a:cubicBezTo>
                  <a:cubicBezTo>
                    <a:pt x="1178" y="8700"/>
                    <a:pt x="1178" y="8700"/>
                    <a:pt x="1178" y="8700"/>
                  </a:cubicBezTo>
                  <a:cubicBezTo>
                    <a:pt x="1178" y="9100"/>
                    <a:pt x="1571" y="9100"/>
                    <a:pt x="1571" y="9500"/>
                  </a:cubicBezTo>
                  <a:cubicBezTo>
                    <a:pt x="1571" y="9500"/>
                    <a:pt x="1571" y="9500"/>
                    <a:pt x="1571" y="9500"/>
                  </a:cubicBezTo>
                  <a:cubicBezTo>
                    <a:pt x="1571" y="9100"/>
                    <a:pt x="1571" y="9100"/>
                    <a:pt x="1571" y="9100"/>
                  </a:cubicBezTo>
                  <a:cubicBezTo>
                    <a:pt x="1571" y="9100"/>
                    <a:pt x="1571" y="9100"/>
                    <a:pt x="1571" y="9100"/>
                  </a:cubicBezTo>
                  <a:cubicBezTo>
                    <a:pt x="1571" y="9100"/>
                    <a:pt x="1571" y="9100"/>
                    <a:pt x="1964" y="9100"/>
                  </a:cubicBezTo>
                  <a:cubicBezTo>
                    <a:pt x="1571" y="9100"/>
                    <a:pt x="1964" y="8700"/>
                    <a:pt x="1571" y="8700"/>
                  </a:cubicBezTo>
                  <a:cubicBezTo>
                    <a:pt x="1964" y="8700"/>
                    <a:pt x="1964" y="8700"/>
                    <a:pt x="1964" y="8300"/>
                  </a:cubicBezTo>
                  <a:cubicBezTo>
                    <a:pt x="2356" y="8300"/>
                    <a:pt x="1964" y="8300"/>
                    <a:pt x="1964" y="7900"/>
                  </a:cubicBezTo>
                  <a:cubicBezTo>
                    <a:pt x="1964" y="7900"/>
                    <a:pt x="2356" y="8300"/>
                    <a:pt x="1964" y="8300"/>
                  </a:cubicBezTo>
                  <a:cubicBezTo>
                    <a:pt x="2356" y="8300"/>
                    <a:pt x="2749" y="8300"/>
                    <a:pt x="2356" y="7900"/>
                  </a:cubicBezTo>
                  <a:cubicBezTo>
                    <a:pt x="2356" y="7900"/>
                    <a:pt x="2356" y="7900"/>
                    <a:pt x="2356" y="7900"/>
                  </a:cubicBezTo>
                  <a:cubicBezTo>
                    <a:pt x="2356" y="7900"/>
                    <a:pt x="2356" y="7900"/>
                    <a:pt x="2356" y="7900"/>
                  </a:cubicBezTo>
                  <a:cubicBezTo>
                    <a:pt x="2356" y="7500"/>
                    <a:pt x="2749" y="7500"/>
                    <a:pt x="2356" y="7500"/>
                  </a:cubicBezTo>
                  <a:cubicBezTo>
                    <a:pt x="2356" y="7500"/>
                    <a:pt x="2356" y="7500"/>
                    <a:pt x="2749" y="7500"/>
                  </a:cubicBezTo>
                  <a:cubicBezTo>
                    <a:pt x="2749" y="7500"/>
                    <a:pt x="2749" y="6300"/>
                    <a:pt x="3142" y="6300"/>
                  </a:cubicBezTo>
                  <a:cubicBezTo>
                    <a:pt x="3142" y="6300"/>
                    <a:pt x="3927" y="6700"/>
                    <a:pt x="3927" y="6700"/>
                  </a:cubicBezTo>
                  <a:cubicBezTo>
                    <a:pt x="3927" y="6700"/>
                    <a:pt x="3927" y="6700"/>
                    <a:pt x="3927" y="7100"/>
                  </a:cubicBezTo>
                  <a:cubicBezTo>
                    <a:pt x="4320" y="7100"/>
                    <a:pt x="4713" y="7500"/>
                    <a:pt x="4713" y="7500"/>
                  </a:cubicBezTo>
                  <a:cubicBezTo>
                    <a:pt x="5498" y="8300"/>
                    <a:pt x="5105" y="8700"/>
                    <a:pt x="5105" y="9500"/>
                  </a:cubicBezTo>
                  <a:cubicBezTo>
                    <a:pt x="5105" y="9900"/>
                    <a:pt x="5498" y="10300"/>
                    <a:pt x="5891" y="10700"/>
                  </a:cubicBezTo>
                  <a:cubicBezTo>
                    <a:pt x="6284" y="11100"/>
                    <a:pt x="6676" y="11500"/>
                    <a:pt x="7069" y="11900"/>
                  </a:cubicBezTo>
                  <a:cubicBezTo>
                    <a:pt x="7069" y="11900"/>
                    <a:pt x="7462" y="11900"/>
                    <a:pt x="7462" y="11900"/>
                  </a:cubicBezTo>
                  <a:cubicBezTo>
                    <a:pt x="7069" y="11900"/>
                    <a:pt x="6676" y="11900"/>
                    <a:pt x="6284" y="11500"/>
                  </a:cubicBezTo>
                  <a:cubicBezTo>
                    <a:pt x="6284" y="11500"/>
                    <a:pt x="6676" y="11900"/>
                    <a:pt x="6676" y="11900"/>
                  </a:cubicBezTo>
                  <a:cubicBezTo>
                    <a:pt x="6676" y="11900"/>
                    <a:pt x="6676" y="11900"/>
                    <a:pt x="6676" y="11900"/>
                  </a:cubicBezTo>
                  <a:cubicBezTo>
                    <a:pt x="6284" y="11900"/>
                    <a:pt x="6284" y="11900"/>
                    <a:pt x="6284" y="11900"/>
                  </a:cubicBezTo>
                  <a:cubicBezTo>
                    <a:pt x="6284" y="11900"/>
                    <a:pt x="6284" y="11900"/>
                    <a:pt x="6284" y="11900"/>
                  </a:cubicBezTo>
                  <a:cubicBezTo>
                    <a:pt x="6284" y="11900"/>
                    <a:pt x="6284" y="11900"/>
                    <a:pt x="6284" y="11900"/>
                  </a:cubicBezTo>
                  <a:cubicBezTo>
                    <a:pt x="6284" y="12300"/>
                    <a:pt x="5891" y="11900"/>
                    <a:pt x="5891" y="11900"/>
                  </a:cubicBezTo>
                  <a:cubicBezTo>
                    <a:pt x="5891" y="11900"/>
                    <a:pt x="6284" y="12700"/>
                    <a:pt x="6284" y="12700"/>
                  </a:cubicBezTo>
                  <a:cubicBezTo>
                    <a:pt x="6676" y="13100"/>
                    <a:pt x="7462" y="13900"/>
                    <a:pt x="7855" y="14300"/>
                  </a:cubicBezTo>
                  <a:cubicBezTo>
                    <a:pt x="7855" y="14300"/>
                    <a:pt x="7855" y="14300"/>
                    <a:pt x="7855" y="14300"/>
                  </a:cubicBezTo>
                  <a:cubicBezTo>
                    <a:pt x="8247" y="14300"/>
                    <a:pt x="8640" y="14700"/>
                    <a:pt x="9033" y="15100"/>
                  </a:cubicBezTo>
                  <a:cubicBezTo>
                    <a:pt x="9033" y="15100"/>
                    <a:pt x="9033" y="15100"/>
                    <a:pt x="9033" y="14700"/>
                  </a:cubicBezTo>
                  <a:cubicBezTo>
                    <a:pt x="9033" y="15100"/>
                    <a:pt x="9033" y="15100"/>
                    <a:pt x="9033" y="15100"/>
                  </a:cubicBezTo>
                  <a:cubicBezTo>
                    <a:pt x="9033" y="15100"/>
                    <a:pt x="9033" y="15100"/>
                    <a:pt x="9033" y="15100"/>
                  </a:cubicBezTo>
                  <a:cubicBezTo>
                    <a:pt x="9033" y="15100"/>
                    <a:pt x="8640" y="15100"/>
                    <a:pt x="8640" y="15100"/>
                  </a:cubicBezTo>
                  <a:cubicBezTo>
                    <a:pt x="8640" y="15100"/>
                    <a:pt x="9033" y="15100"/>
                    <a:pt x="9033" y="15100"/>
                  </a:cubicBezTo>
                  <a:cubicBezTo>
                    <a:pt x="8640" y="15100"/>
                    <a:pt x="8640" y="15500"/>
                    <a:pt x="9033" y="15500"/>
                  </a:cubicBezTo>
                  <a:cubicBezTo>
                    <a:pt x="8640" y="15500"/>
                    <a:pt x="8640" y="15500"/>
                    <a:pt x="8640" y="15500"/>
                  </a:cubicBezTo>
                  <a:cubicBezTo>
                    <a:pt x="8640" y="15500"/>
                    <a:pt x="9033" y="15500"/>
                    <a:pt x="9033" y="15500"/>
                  </a:cubicBezTo>
                  <a:cubicBezTo>
                    <a:pt x="9033" y="15500"/>
                    <a:pt x="9033" y="15500"/>
                    <a:pt x="8640" y="15500"/>
                  </a:cubicBezTo>
                  <a:cubicBezTo>
                    <a:pt x="9033" y="15500"/>
                    <a:pt x="9033" y="15500"/>
                    <a:pt x="9033" y="15500"/>
                  </a:cubicBezTo>
                  <a:cubicBezTo>
                    <a:pt x="9033" y="15500"/>
                    <a:pt x="9033" y="15500"/>
                    <a:pt x="9033" y="15500"/>
                  </a:cubicBezTo>
                  <a:cubicBezTo>
                    <a:pt x="9033" y="15900"/>
                    <a:pt x="9033" y="15900"/>
                    <a:pt x="9033" y="15900"/>
                  </a:cubicBezTo>
                  <a:cubicBezTo>
                    <a:pt x="9033" y="15900"/>
                    <a:pt x="9425" y="15900"/>
                    <a:pt x="9425" y="15900"/>
                  </a:cubicBezTo>
                  <a:cubicBezTo>
                    <a:pt x="9425" y="15900"/>
                    <a:pt x="9425" y="15900"/>
                    <a:pt x="9818" y="15900"/>
                  </a:cubicBezTo>
                  <a:cubicBezTo>
                    <a:pt x="9425" y="15900"/>
                    <a:pt x="9818" y="15900"/>
                    <a:pt x="9425" y="15900"/>
                  </a:cubicBezTo>
                  <a:cubicBezTo>
                    <a:pt x="9818" y="15500"/>
                    <a:pt x="10604" y="15500"/>
                    <a:pt x="10996" y="15500"/>
                  </a:cubicBezTo>
                  <a:cubicBezTo>
                    <a:pt x="10604" y="15900"/>
                    <a:pt x="10604" y="15900"/>
                    <a:pt x="10604" y="15900"/>
                  </a:cubicBezTo>
                  <a:cubicBezTo>
                    <a:pt x="10604" y="15900"/>
                    <a:pt x="10996" y="15900"/>
                    <a:pt x="10996" y="15900"/>
                  </a:cubicBezTo>
                  <a:cubicBezTo>
                    <a:pt x="10996" y="15900"/>
                    <a:pt x="11389" y="15900"/>
                    <a:pt x="11389" y="15900"/>
                  </a:cubicBezTo>
                  <a:cubicBezTo>
                    <a:pt x="11782" y="16300"/>
                    <a:pt x="12175" y="16300"/>
                    <a:pt x="12567" y="16700"/>
                  </a:cubicBezTo>
                  <a:cubicBezTo>
                    <a:pt x="12960" y="17100"/>
                    <a:pt x="14138" y="18300"/>
                    <a:pt x="14138" y="17900"/>
                  </a:cubicBezTo>
                  <a:cubicBezTo>
                    <a:pt x="14138" y="18300"/>
                    <a:pt x="14138" y="18300"/>
                    <a:pt x="14531" y="18300"/>
                  </a:cubicBezTo>
                  <a:cubicBezTo>
                    <a:pt x="14531" y="18300"/>
                    <a:pt x="14138" y="18300"/>
                    <a:pt x="14138" y="18300"/>
                  </a:cubicBezTo>
                  <a:cubicBezTo>
                    <a:pt x="14531" y="18300"/>
                    <a:pt x="14531" y="18300"/>
                    <a:pt x="14531" y="18300"/>
                  </a:cubicBezTo>
                  <a:cubicBezTo>
                    <a:pt x="14138" y="18300"/>
                    <a:pt x="15316" y="19100"/>
                    <a:pt x="14924" y="18300"/>
                  </a:cubicBezTo>
                  <a:cubicBezTo>
                    <a:pt x="14924" y="17900"/>
                    <a:pt x="14531" y="17500"/>
                    <a:pt x="14138" y="17500"/>
                  </a:cubicBezTo>
                  <a:cubicBezTo>
                    <a:pt x="13745" y="17100"/>
                    <a:pt x="13745" y="16700"/>
                    <a:pt x="13745" y="16300"/>
                  </a:cubicBezTo>
                  <a:cubicBezTo>
                    <a:pt x="13745" y="15900"/>
                    <a:pt x="13745" y="16300"/>
                    <a:pt x="13353" y="15900"/>
                  </a:cubicBezTo>
                  <a:cubicBezTo>
                    <a:pt x="12960" y="15500"/>
                    <a:pt x="12567" y="15100"/>
                    <a:pt x="12175" y="14700"/>
                  </a:cubicBezTo>
                  <a:cubicBezTo>
                    <a:pt x="11389" y="14300"/>
                    <a:pt x="11389" y="13500"/>
                    <a:pt x="10604" y="13100"/>
                  </a:cubicBezTo>
                  <a:cubicBezTo>
                    <a:pt x="10211" y="13100"/>
                    <a:pt x="10211" y="12700"/>
                    <a:pt x="9818" y="12300"/>
                  </a:cubicBezTo>
                  <a:cubicBezTo>
                    <a:pt x="9818" y="11900"/>
                    <a:pt x="9818" y="11500"/>
                    <a:pt x="9425" y="11500"/>
                  </a:cubicBezTo>
                  <a:cubicBezTo>
                    <a:pt x="9818" y="11100"/>
                    <a:pt x="9818" y="11100"/>
                    <a:pt x="9425" y="11100"/>
                  </a:cubicBezTo>
                  <a:cubicBezTo>
                    <a:pt x="9425" y="10700"/>
                    <a:pt x="9425" y="10700"/>
                    <a:pt x="9425" y="10700"/>
                  </a:cubicBezTo>
                  <a:cubicBezTo>
                    <a:pt x="9425" y="10700"/>
                    <a:pt x="9425" y="10700"/>
                    <a:pt x="9425" y="10700"/>
                  </a:cubicBezTo>
                  <a:cubicBezTo>
                    <a:pt x="9425" y="10700"/>
                    <a:pt x="9033" y="10700"/>
                    <a:pt x="9033" y="10700"/>
                  </a:cubicBezTo>
                  <a:cubicBezTo>
                    <a:pt x="9033" y="10300"/>
                    <a:pt x="9033" y="10300"/>
                    <a:pt x="9033" y="10300"/>
                  </a:cubicBezTo>
                  <a:cubicBezTo>
                    <a:pt x="9033" y="10300"/>
                    <a:pt x="9033" y="10300"/>
                    <a:pt x="9033" y="9900"/>
                  </a:cubicBezTo>
                  <a:cubicBezTo>
                    <a:pt x="9033" y="9900"/>
                    <a:pt x="8640" y="9900"/>
                    <a:pt x="8640" y="9900"/>
                  </a:cubicBezTo>
                  <a:cubicBezTo>
                    <a:pt x="8640" y="9900"/>
                    <a:pt x="8640" y="9500"/>
                    <a:pt x="8640" y="9500"/>
                  </a:cubicBezTo>
                  <a:cubicBezTo>
                    <a:pt x="8640" y="9500"/>
                    <a:pt x="8640" y="9900"/>
                    <a:pt x="8640" y="9900"/>
                  </a:cubicBezTo>
                  <a:cubicBezTo>
                    <a:pt x="8247" y="9500"/>
                    <a:pt x="7855" y="9500"/>
                    <a:pt x="8247" y="9100"/>
                  </a:cubicBezTo>
                  <a:cubicBezTo>
                    <a:pt x="8247" y="9100"/>
                    <a:pt x="8247" y="9100"/>
                    <a:pt x="8247" y="9100"/>
                  </a:cubicBezTo>
                  <a:cubicBezTo>
                    <a:pt x="8247" y="8700"/>
                    <a:pt x="8247" y="8700"/>
                    <a:pt x="8247" y="8700"/>
                  </a:cubicBezTo>
                  <a:cubicBezTo>
                    <a:pt x="8247" y="8700"/>
                    <a:pt x="8247" y="8300"/>
                    <a:pt x="8247" y="8300"/>
                  </a:cubicBezTo>
                  <a:cubicBezTo>
                    <a:pt x="8247" y="8300"/>
                    <a:pt x="8247" y="7900"/>
                    <a:pt x="8247" y="7500"/>
                  </a:cubicBezTo>
                  <a:cubicBezTo>
                    <a:pt x="8247" y="7500"/>
                    <a:pt x="8247" y="7100"/>
                    <a:pt x="8247" y="7100"/>
                  </a:cubicBezTo>
                  <a:cubicBezTo>
                    <a:pt x="8640" y="7100"/>
                    <a:pt x="9033" y="7100"/>
                    <a:pt x="9033" y="7100"/>
                  </a:cubicBezTo>
                  <a:cubicBezTo>
                    <a:pt x="9033" y="7100"/>
                    <a:pt x="9033" y="7100"/>
                    <a:pt x="9425" y="7100"/>
                  </a:cubicBezTo>
                  <a:cubicBezTo>
                    <a:pt x="9425" y="7500"/>
                    <a:pt x="9425" y="7900"/>
                    <a:pt x="9818" y="7900"/>
                  </a:cubicBezTo>
                  <a:cubicBezTo>
                    <a:pt x="10211" y="8300"/>
                    <a:pt x="10211" y="7900"/>
                    <a:pt x="10604" y="7500"/>
                  </a:cubicBezTo>
                  <a:cubicBezTo>
                    <a:pt x="10604" y="7500"/>
                    <a:pt x="10604" y="7100"/>
                    <a:pt x="10996" y="7100"/>
                  </a:cubicBezTo>
                  <a:cubicBezTo>
                    <a:pt x="10996" y="7100"/>
                    <a:pt x="11389" y="7100"/>
                    <a:pt x="11782" y="7100"/>
                  </a:cubicBezTo>
                  <a:cubicBezTo>
                    <a:pt x="12175" y="7100"/>
                    <a:pt x="12175" y="7100"/>
                    <a:pt x="12567" y="6700"/>
                  </a:cubicBezTo>
                  <a:cubicBezTo>
                    <a:pt x="12567" y="6700"/>
                    <a:pt x="12567" y="6700"/>
                    <a:pt x="12567" y="7100"/>
                  </a:cubicBezTo>
                  <a:cubicBezTo>
                    <a:pt x="12567" y="6700"/>
                    <a:pt x="12567" y="6700"/>
                    <a:pt x="12567" y="6700"/>
                  </a:cubicBezTo>
                  <a:cubicBezTo>
                    <a:pt x="12567" y="6700"/>
                    <a:pt x="12567" y="7100"/>
                    <a:pt x="12567" y="7100"/>
                  </a:cubicBezTo>
                  <a:cubicBezTo>
                    <a:pt x="12567" y="7100"/>
                    <a:pt x="12567" y="7100"/>
                    <a:pt x="12567" y="6700"/>
                  </a:cubicBezTo>
                  <a:cubicBezTo>
                    <a:pt x="12567" y="7100"/>
                    <a:pt x="12567" y="7100"/>
                    <a:pt x="12567" y="7100"/>
                  </a:cubicBezTo>
                  <a:cubicBezTo>
                    <a:pt x="12960" y="7100"/>
                    <a:pt x="12960" y="7100"/>
                    <a:pt x="12960" y="7100"/>
                  </a:cubicBezTo>
                  <a:cubicBezTo>
                    <a:pt x="12960" y="7100"/>
                    <a:pt x="13745" y="7500"/>
                    <a:pt x="13745" y="7100"/>
                  </a:cubicBezTo>
                  <a:cubicBezTo>
                    <a:pt x="13745" y="7100"/>
                    <a:pt x="14138" y="7500"/>
                    <a:pt x="14138" y="7500"/>
                  </a:cubicBezTo>
                  <a:cubicBezTo>
                    <a:pt x="14138" y="7500"/>
                    <a:pt x="14531" y="7500"/>
                    <a:pt x="14531" y="7500"/>
                  </a:cubicBezTo>
                  <a:cubicBezTo>
                    <a:pt x="14531" y="7500"/>
                    <a:pt x="14531" y="7500"/>
                    <a:pt x="14531" y="7500"/>
                  </a:cubicBezTo>
                  <a:cubicBezTo>
                    <a:pt x="14531" y="7500"/>
                    <a:pt x="14531" y="7500"/>
                    <a:pt x="14531" y="7500"/>
                  </a:cubicBezTo>
                  <a:cubicBezTo>
                    <a:pt x="14924" y="7500"/>
                    <a:pt x="14924" y="7500"/>
                    <a:pt x="14924" y="7100"/>
                  </a:cubicBezTo>
                  <a:cubicBezTo>
                    <a:pt x="15316" y="7100"/>
                    <a:pt x="15316" y="7500"/>
                    <a:pt x="15709" y="7900"/>
                  </a:cubicBezTo>
                  <a:cubicBezTo>
                    <a:pt x="16102" y="7900"/>
                    <a:pt x="16102" y="7500"/>
                    <a:pt x="16495" y="7500"/>
                  </a:cubicBezTo>
                  <a:cubicBezTo>
                    <a:pt x="16495" y="7500"/>
                    <a:pt x="16887" y="7900"/>
                    <a:pt x="16887" y="7500"/>
                  </a:cubicBezTo>
                  <a:cubicBezTo>
                    <a:pt x="17280" y="7500"/>
                    <a:pt x="16887" y="7500"/>
                    <a:pt x="17280" y="7500"/>
                  </a:cubicBezTo>
                  <a:cubicBezTo>
                    <a:pt x="17280" y="7500"/>
                    <a:pt x="17673" y="7500"/>
                    <a:pt x="17673" y="7500"/>
                  </a:cubicBezTo>
                  <a:cubicBezTo>
                    <a:pt x="18065" y="7500"/>
                    <a:pt x="18065" y="7900"/>
                    <a:pt x="18458" y="7900"/>
                  </a:cubicBezTo>
                  <a:cubicBezTo>
                    <a:pt x="18065" y="7500"/>
                    <a:pt x="18458" y="7500"/>
                    <a:pt x="18458" y="7500"/>
                  </a:cubicBezTo>
                  <a:cubicBezTo>
                    <a:pt x="18851" y="7500"/>
                    <a:pt x="18458" y="7900"/>
                    <a:pt x="18851" y="7900"/>
                  </a:cubicBezTo>
                  <a:cubicBezTo>
                    <a:pt x="18851" y="7900"/>
                    <a:pt x="18851" y="7500"/>
                    <a:pt x="18851" y="7900"/>
                  </a:cubicBezTo>
                  <a:cubicBezTo>
                    <a:pt x="18851" y="7900"/>
                    <a:pt x="18851" y="7900"/>
                    <a:pt x="18851" y="7900"/>
                  </a:cubicBezTo>
                  <a:cubicBezTo>
                    <a:pt x="19244" y="8300"/>
                    <a:pt x="19244" y="7900"/>
                    <a:pt x="19244" y="8300"/>
                  </a:cubicBezTo>
                  <a:cubicBezTo>
                    <a:pt x="19244" y="8300"/>
                    <a:pt x="19244" y="8300"/>
                    <a:pt x="19244" y="8300"/>
                  </a:cubicBezTo>
                  <a:cubicBezTo>
                    <a:pt x="19244" y="9100"/>
                    <a:pt x="19636" y="8700"/>
                    <a:pt x="20029" y="8700"/>
                  </a:cubicBezTo>
                  <a:cubicBezTo>
                    <a:pt x="19636" y="8300"/>
                    <a:pt x="20029" y="8700"/>
                    <a:pt x="20029" y="8700"/>
                  </a:cubicBezTo>
                  <a:cubicBezTo>
                    <a:pt x="20422" y="8700"/>
                    <a:pt x="20422" y="8300"/>
                    <a:pt x="20422" y="8300"/>
                  </a:cubicBezTo>
                  <a:cubicBezTo>
                    <a:pt x="20422" y="8300"/>
                    <a:pt x="20422" y="8300"/>
                    <a:pt x="20422" y="8300"/>
                  </a:cubicBezTo>
                  <a:cubicBezTo>
                    <a:pt x="20422" y="7900"/>
                    <a:pt x="20029" y="7900"/>
                    <a:pt x="20029" y="7500"/>
                  </a:cubicBezTo>
                  <a:cubicBezTo>
                    <a:pt x="20422" y="7500"/>
                    <a:pt x="20029" y="7500"/>
                    <a:pt x="20029" y="7500"/>
                  </a:cubicBezTo>
                  <a:cubicBezTo>
                    <a:pt x="20029" y="7500"/>
                    <a:pt x="20422" y="7500"/>
                    <a:pt x="20422" y="7500"/>
                  </a:cubicBezTo>
                  <a:cubicBezTo>
                    <a:pt x="20422" y="7100"/>
                    <a:pt x="20815" y="7500"/>
                    <a:pt x="20422" y="7100"/>
                  </a:cubicBezTo>
                  <a:cubicBezTo>
                    <a:pt x="20422" y="7100"/>
                    <a:pt x="20422" y="7100"/>
                    <a:pt x="20815" y="7100"/>
                  </a:cubicBezTo>
                  <a:cubicBezTo>
                    <a:pt x="20815" y="7500"/>
                    <a:pt x="20815" y="7100"/>
                    <a:pt x="20815" y="7100"/>
                  </a:cubicBezTo>
                  <a:cubicBezTo>
                    <a:pt x="21207" y="7100"/>
                    <a:pt x="21600" y="7500"/>
                    <a:pt x="21600" y="71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15" name="Shape 806">
              <a:extLst>
                <a:ext uri="{FF2B5EF4-FFF2-40B4-BE49-F238E27FC236}">
                  <a16:creationId xmlns:a16="http://schemas.microsoft.com/office/drawing/2014/main" id="{52A00EEC-751C-4C84-941D-01ED091C2715}"/>
                </a:ext>
              </a:extLst>
            </p:cNvPr>
            <p:cNvSpPr/>
            <p:nvPr/>
          </p:nvSpPr>
          <p:spPr>
            <a:xfrm>
              <a:off x="7056463" y="8313358"/>
              <a:ext cx="945487" cy="608950"/>
            </a:xfrm>
            <a:custGeom>
              <a:avLst/>
              <a:gdLst/>
              <a:ahLst/>
              <a:cxnLst>
                <a:cxn ang="0">
                  <a:pos x="wd2" y="hd2"/>
                </a:cxn>
                <a:cxn ang="5400000">
                  <a:pos x="wd2" y="hd2"/>
                </a:cxn>
                <a:cxn ang="10800000">
                  <a:pos x="wd2" y="hd2"/>
                </a:cxn>
                <a:cxn ang="16200000">
                  <a:pos x="wd2" y="hd2"/>
                </a:cxn>
              </a:cxnLst>
              <a:rect l="0" t="0" r="r" b="b"/>
              <a:pathLst>
                <a:path w="21600" h="21284" extrusionOk="0">
                  <a:moveTo>
                    <a:pt x="21600" y="4800"/>
                  </a:moveTo>
                  <a:cubicBezTo>
                    <a:pt x="21228" y="4800"/>
                    <a:pt x="21600" y="3663"/>
                    <a:pt x="21228" y="3663"/>
                  </a:cubicBezTo>
                  <a:cubicBezTo>
                    <a:pt x="21228" y="3095"/>
                    <a:pt x="20483" y="3663"/>
                    <a:pt x="20110" y="3663"/>
                  </a:cubicBezTo>
                  <a:cubicBezTo>
                    <a:pt x="20110" y="3095"/>
                    <a:pt x="19366" y="3095"/>
                    <a:pt x="19366" y="2526"/>
                  </a:cubicBezTo>
                  <a:cubicBezTo>
                    <a:pt x="18993" y="1958"/>
                    <a:pt x="19366" y="1389"/>
                    <a:pt x="18621" y="1958"/>
                  </a:cubicBezTo>
                  <a:cubicBezTo>
                    <a:pt x="18248" y="1958"/>
                    <a:pt x="18621" y="1958"/>
                    <a:pt x="18248" y="1389"/>
                  </a:cubicBezTo>
                  <a:cubicBezTo>
                    <a:pt x="17876" y="1389"/>
                    <a:pt x="17503" y="1389"/>
                    <a:pt x="17503" y="1389"/>
                  </a:cubicBezTo>
                  <a:cubicBezTo>
                    <a:pt x="17131" y="1389"/>
                    <a:pt x="17503" y="1389"/>
                    <a:pt x="17131" y="1389"/>
                  </a:cubicBezTo>
                  <a:cubicBezTo>
                    <a:pt x="16759" y="1389"/>
                    <a:pt x="16759" y="821"/>
                    <a:pt x="16759" y="821"/>
                  </a:cubicBezTo>
                  <a:cubicBezTo>
                    <a:pt x="16759" y="821"/>
                    <a:pt x="16014" y="252"/>
                    <a:pt x="16014" y="252"/>
                  </a:cubicBezTo>
                  <a:cubicBezTo>
                    <a:pt x="15641" y="252"/>
                    <a:pt x="15269" y="821"/>
                    <a:pt x="14897" y="821"/>
                  </a:cubicBezTo>
                  <a:cubicBezTo>
                    <a:pt x="14524" y="821"/>
                    <a:pt x="13779" y="1389"/>
                    <a:pt x="13407" y="1389"/>
                  </a:cubicBezTo>
                  <a:cubicBezTo>
                    <a:pt x="13407" y="1389"/>
                    <a:pt x="13034" y="1389"/>
                    <a:pt x="13034" y="1958"/>
                  </a:cubicBezTo>
                  <a:cubicBezTo>
                    <a:pt x="12662" y="1958"/>
                    <a:pt x="12290" y="2526"/>
                    <a:pt x="11917" y="3095"/>
                  </a:cubicBezTo>
                  <a:cubicBezTo>
                    <a:pt x="11545" y="3663"/>
                    <a:pt x="10800" y="4231"/>
                    <a:pt x="10428" y="4231"/>
                  </a:cubicBezTo>
                  <a:cubicBezTo>
                    <a:pt x="10055" y="4231"/>
                    <a:pt x="9683" y="3663"/>
                    <a:pt x="9683" y="3663"/>
                  </a:cubicBezTo>
                  <a:cubicBezTo>
                    <a:pt x="8938" y="3663"/>
                    <a:pt x="8566" y="3663"/>
                    <a:pt x="8193" y="3663"/>
                  </a:cubicBezTo>
                  <a:cubicBezTo>
                    <a:pt x="7821" y="3095"/>
                    <a:pt x="7448" y="3095"/>
                    <a:pt x="7076" y="3095"/>
                  </a:cubicBezTo>
                  <a:cubicBezTo>
                    <a:pt x="7076" y="3095"/>
                    <a:pt x="7076" y="3663"/>
                    <a:pt x="6703" y="3663"/>
                  </a:cubicBezTo>
                  <a:cubicBezTo>
                    <a:pt x="6703" y="3663"/>
                    <a:pt x="6703" y="3095"/>
                    <a:pt x="6331" y="3095"/>
                  </a:cubicBezTo>
                  <a:cubicBezTo>
                    <a:pt x="5959" y="3095"/>
                    <a:pt x="5586" y="3095"/>
                    <a:pt x="4841" y="3095"/>
                  </a:cubicBezTo>
                  <a:cubicBezTo>
                    <a:pt x="4841" y="3095"/>
                    <a:pt x="4469" y="3095"/>
                    <a:pt x="4469" y="3095"/>
                  </a:cubicBezTo>
                  <a:cubicBezTo>
                    <a:pt x="4097" y="3095"/>
                    <a:pt x="3724" y="2526"/>
                    <a:pt x="3352" y="2526"/>
                  </a:cubicBezTo>
                  <a:cubicBezTo>
                    <a:pt x="2979" y="2526"/>
                    <a:pt x="2607" y="2526"/>
                    <a:pt x="2234" y="3095"/>
                  </a:cubicBezTo>
                  <a:cubicBezTo>
                    <a:pt x="1862" y="3095"/>
                    <a:pt x="1862" y="3095"/>
                    <a:pt x="1490" y="2526"/>
                  </a:cubicBezTo>
                  <a:cubicBezTo>
                    <a:pt x="1490" y="1389"/>
                    <a:pt x="1862" y="1958"/>
                    <a:pt x="2234" y="1389"/>
                  </a:cubicBezTo>
                  <a:cubicBezTo>
                    <a:pt x="2607" y="821"/>
                    <a:pt x="1862" y="821"/>
                    <a:pt x="1862" y="252"/>
                  </a:cubicBezTo>
                  <a:cubicBezTo>
                    <a:pt x="1490" y="252"/>
                    <a:pt x="1117" y="-316"/>
                    <a:pt x="745" y="252"/>
                  </a:cubicBezTo>
                  <a:cubicBezTo>
                    <a:pt x="745" y="821"/>
                    <a:pt x="745" y="821"/>
                    <a:pt x="745" y="1389"/>
                  </a:cubicBezTo>
                  <a:cubicBezTo>
                    <a:pt x="745" y="1389"/>
                    <a:pt x="372" y="1389"/>
                    <a:pt x="0" y="1389"/>
                  </a:cubicBezTo>
                  <a:cubicBezTo>
                    <a:pt x="0" y="1958"/>
                    <a:pt x="0" y="2526"/>
                    <a:pt x="0" y="3095"/>
                  </a:cubicBezTo>
                  <a:cubicBezTo>
                    <a:pt x="0" y="3663"/>
                    <a:pt x="0" y="3663"/>
                    <a:pt x="372" y="4231"/>
                  </a:cubicBezTo>
                  <a:cubicBezTo>
                    <a:pt x="372" y="4231"/>
                    <a:pt x="372" y="4800"/>
                    <a:pt x="372" y="5368"/>
                  </a:cubicBezTo>
                  <a:cubicBezTo>
                    <a:pt x="372" y="5368"/>
                    <a:pt x="745" y="5937"/>
                    <a:pt x="1117" y="5937"/>
                  </a:cubicBezTo>
                  <a:cubicBezTo>
                    <a:pt x="1117" y="6505"/>
                    <a:pt x="1490" y="6505"/>
                    <a:pt x="1490" y="7073"/>
                  </a:cubicBezTo>
                  <a:cubicBezTo>
                    <a:pt x="1862" y="7642"/>
                    <a:pt x="2234" y="7073"/>
                    <a:pt x="1862" y="8210"/>
                  </a:cubicBezTo>
                  <a:cubicBezTo>
                    <a:pt x="1862" y="8779"/>
                    <a:pt x="1490" y="8779"/>
                    <a:pt x="1490" y="8779"/>
                  </a:cubicBezTo>
                  <a:cubicBezTo>
                    <a:pt x="1490" y="9347"/>
                    <a:pt x="1490" y="9347"/>
                    <a:pt x="1117" y="9916"/>
                  </a:cubicBezTo>
                  <a:cubicBezTo>
                    <a:pt x="1117" y="9916"/>
                    <a:pt x="1117" y="9916"/>
                    <a:pt x="745" y="9916"/>
                  </a:cubicBezTo>
                  <a:cubicBezTo>
                    <a:pt x="745" y="9916"/>
                    <a:pt x="372" y="9916"/>
                    <a:pt x="372" y="10484"/>
                  </a:cubicBezTo>
                  <a:cubicBezTo>
                    <a:pt x="0" y="10484"/>
                    <a:pt x="372" y="10484"/>
                    <a:pt x="372" y="11052"/>
                  </a:cubicBezTo>
                  <a:cubicBezTo>
                    <a:pt x="372" y="11052"/>
                    <a:pt x="372" y="11052"/>
                    <a:pt x="372" y="11621"/>
                  </a:cubicBezTo>
                  <a:cubicBezTo>
                    <a:pt x="0" y="11621"/>
                    <a:pt x="372" y="11621"/>
                    <a:pt x="372" y="12189"/>
                  </a:cubicBezTo>
                  <a:cubicBezTo>
                    <a:pt x="372" y="12758"/>
                    <a:pt x="745" y="12189"/>
                    <a:pt x="372" y="12758"/>
                  </a:cubicBezTo>
                  <a:cubicBezTo>
                    <a:pt x="372" y="13326"/>
                    <a:pt x="372" y="13895"/>
                    <a:pt x="0" y="13895"/>
                  </a:cubicBezTo>
                  <a:cubicBezTo>
                    <a:pt x="372" y="14463"/>
                    <a:pt x="745" y="15600"/>
                    <a:pt x="1117" y="15600"/>
                  </a:cubicBezTo>
                  <a:cubicBezTo>
                    <a:pt x="1490" y="15600"/>
                    <a:pt x="1490" y="15600"/>
                    <a:pt x="1490" y="15600"/>
                  </a:cubicBezTo>
                  <a:cubicBezTo>
                    <a:pt x="1862" y="16168"/>
                    <a:pt x="1862" y="16737"/>
                    <a:pt x="1862" y="16737"/>
                  </a:cubicBezTo>
                  <a:cubicBezTo>
                    <a:pt x="1862" y="17305"/>
                    <a:pt x="1862" y="17305"/>
                    <a:pt x="2234" y="17873"/>
                  </a:cubicBezTo>
                  <a:cubicBezTo>
                    <a:pt x="2234" y="17873"/>
                    <a:pt x="2234" y="17873"/>
                    <a:pt x="1862" y="18442"/>
                  </a:cubicBezTo>
                  <a:cubicBezTo>
                    <a:pt x="1862" y="19010"/>
                    <a:pt x="2234" y="20147"/>
                    <a:pt x="1862" y="20716"/>
                  </a:cubicBezTo>
                  <a:cubicBezTo>
                    <a:pt x="2234" y="20716"/>
                    <a:pt x="2607" y="20716"/>
                    <a:pt x="2607" y="20716"/>
                  </a:cubicBezTo>
                  <a:cubicBezTo>
                    <a:pt x="2979" y="20716"/>
                    <a:pt x="2979" y="20716"/>
                    <a:pt x="2979" y="20147"/>
                  </a:cubicBezTo>
                  <a:cubicBezTo>
                    <a:pt x="2979" y="20147"/>
                    <a:pt x="2979" y="20147"/>
                    <a:pt x="3352" y="20147"/>
                  </a:cubicBezTo>
                  <a:cubicBezTo>
                    <a:pt x="3352" y="20147"/>
                    <a:pt x="3724" y="20147"/>
                    <a:pt x="3724" y="20147"/>
                  </a:cubicBezTo>
                  <a:cubicBezTo>
                    <a:pt x="4097" y="20147"/>
                    <a:pt x="4097" y="20147"/>
                    <a:pt x="4469" y="20147"/>
                  </a:cubicBezTo>
                  <a:cubicBezTo>
                    <a:pt x="4469" y="20147"/>
                    <a:pt x="4841" y="20147"/>
                    <a:pt x="4841" y="20147"/>
                  </a:cubicBezTo>
                  <a:cubicBezTo>
                    <a:pt x="4841" y="20147"/>
                    <a:pt x="4841" y="20147"/>
                    <a:pt x="5214" y="20147"/>
                  </a:cubicBezTo>
                  <a:cubicBezTo>
                    <a:pt x="5214" y="20147"/>
                    <a:pt x="5214" y="19579"/>
                    <a:pt x="5214" y="19579"/>
                  </a:cubicBezTo>
                  <a:cubicBezTo>
                    <a:pt x="5214" y="19579"/>
                    <a:pt x="5214" y="20147"/>
                    <a:pt x="5214" y="20147"/>
                  </a:cubicBezTo>
                  <a:cubicBezTo>
                    <a:pt x="5586" y="20147"/>
                    <a:pt x="5586" y="20147"/>
                    <a:pt x="5586" y="20147"/>
                  </a:cubicBezTo>
                  <a:cubicBezTo>
                    <a:pt x="5586" y="19579"/>
                    <a:pt x="5586" y="19579"/>
                    <a:pt x="5959" y="19579"/>
                  </a:cubicBezTo>
                  <a:cubicBezTo>
                    <a:pt x="5959" y="19579"/>
                    <a:pt x="5586" y="19579"/>
                    <a:pt x="5959" y="19010"/>
                  </a:cubicBezTo>
                  <a:cubicBezTo>
                    <a:pt x="5959" y="19010"/>
                    <a:pt x="5959" y="19579"/>
                    <a:pt x="6331" y="19579"/>
                  </a:cubicBezTo>
                  <a:cubicBezTo>
                    <a:pt x="6331" y="19010"/>
                    <a:pt x="6331" y="19010"/>
                    <a:pt x="6703" y="19010"/>
                  </a:cubicBezTo>
                  <a:cubicBezTo>
                    <a:pt x="6703" y="19010"/>
                    <a:pt x="6703" y="19579"/>
                    <a:pt x="6703" y="19579"/>
                  </a:cubicBezTo>
                  <a:cubicBezTo>
                    <a:pt x="6703" y="19579"/>
                    <a:pt x="7076" y="19579"/>
                    <a:pt x="7076" y="19579"/>
                  </a:cubicBezTo>
                  <a:cubicBezTo>
                    <a:pt x="7448" y="19010"/>
                    <a:pt x="7448" y="19010"/>
                    <a:pt x="7448" y="19579"/>
                  </a:cubicBezTo>
                  <a:cubicBezTo>
                    <a:pt x="7448" y="19579"/>
                    <a:pt x="7448" y="20147"/>
                    <a:pt x="7821" y="20147"/>
                  </a:cubicBezTo>
                  <a:cubicBezTo>
                    <a:pt x="7821" y="20147"/>
                    <a:pt x="7821" y="20147"/>
                    <a:pt x="7821" y="20147"/>
                  </a:cubicBezTo>
                  <a:cubicBezTo>
                    <a:pt x="7821" y="20147"/>
                    <a:pt x="8193" y="20147"/>
                    <a:pt x="8193" y="20147"/>
                  </a:cubicBezTo>
                  <a:cubicBezTo>
                    <a:pt x="8566" y="20716"/>
                    <a:pt x="8193" y="20147"/>
                    <a:pt x="8566" y="20147"/>
                  </a:cubicBezTo>
                  <a:cubicBezTo>
                    <a:pt x="8566" y="20147"/>
                    <a:pt x="9310" y="20716"/>
                    <a:pt x="9683" y="20716"/>
                  </a:cubicBezTo>
                  <a:cubicBezTo>
                    <a:pt x="9683" y="21284"/>
                    <a:pt x="9683" y="21284"/>
                    <a:pt x="10055" y="21284"/>
                  </a:cubicBezTo>
                  <a:cubicBezTo>
                    <a:pt x="10055" y="21284"/>
                    <a:pt x="10428" y="21284"/>
                    <a:pt x="10800" y="21284"/>
                  </a:cubicBezTo>
                  <a:cubicBezTo>
                    <a:pt x="10800" y="21284"/>
                    <a:pt x="10800" y="20716"/>
                    <a:pt x="10800" y="20716"/>
                  </a:cubicBezTo>
                  <a:cubicBezTo>
                    <a:pt x="11172" y="20716"/>
                    <a:pt x="11172" y="20716"/>
                    <a:pt x="11172" y="20716"/>
                  </a:cubicBezTo>
                  <a:cubicBezTo>
                    <a:pt x="11545" y="20716"/>
                    <a:pt x="11545" y="20716"/>
                    <a:pt x="11917" y="20716"/>
                  </a:cubicBezTo>
                  <a:cubicBezTo>
                    <a:pt x="11917" y="20716"/>
                    <a:pt x="11917" y="20716"/>
                    <a:pt x="12290" y="20716"/>
                  </a:cubicBezTo>
                  <a:cubicBezTo>
                    <a:pt x="12290" y="20716"/>
                    <a:pt x="12662" y="20716"/>
                    <a:pt x="12662" y="20716"/>
                  </a:cubicBezTo>
                  <a:cubicBezTo>
                    <a:pt x="13034" y="20716"/>
                    <a:pt x="13034" y="20147"/>
                    <a:pt x="13034" y="20147"/>
                  </a:cubicBezTo>
                  <a:cubicBezTo>
                    <a:pt x="13034" y="20147"/>
                    <a:pt x="13034" y="19579"/>
                    <a:pt x="13034" y="19579"/>
                  </a:cubicBezTo>
                  <a:cubicBezTo>
                    <a:pt x="13034" y="19579"/>
                    <a:pt x="13034" y="19579"/>
                    <a:pt x="13034" y="19579"/>
                  </a:cubicBezTo>
                  <a:cubicBezTo>
                    <a:pt x="13034" y="19010"/>
                    <a:pt x="13034" y="19010"/>
                    <a:pt x="13034" y="19010"/>
                  </a:cubicBezTo>
                  <a:cubicBezTo>
                    <a:pt x="12662" y="18442"/>
                    <a:pt x="12662" y="18442"/>
                    <a:pt x="12662" y="17873"/>
                  </a:cubicBezTo>
                  <a:cubicBezTo>
                    <a:pt x="12662" y="17873"/>
                    <a:pt x="13034" y="17873"/>
                    <a:pt x="13034" y="17873"/>
                  </a:cubicBezTo>
                  <a:cubicBezTo>
                    <a:pt x="13407" y="17873"/>
                    <a:pt x="13407" y="17873"/>
                    <a:pt x="13779" y="17873"/>
                  </a:cubicBezTo>
                  <a:cubicBezTo>
                    <a:pt x="13407" y="17873"/>
                    <a:pt x="13779" y="17305"/>
                    <a:pt x="13779" y="17305"/>
                  </a:cubicBezTo>
                  <a:cubicBezTo>
                    <a:pt x="14152" y="17305"/>
                    <a:pt x="14152" y="17305"/>
                    <a:pt x="14152" y="17305"/>
                  </a:cubicBezTo>
                  <a:cubicBezTo>
                    <a:pt x="14524" y="17305"/>
                    <a:pt x="14524" y="16737"/>
                    <a:pt x="14524" y="16737"/>
                  </a:cubicBezTo>
                  <a:cubicBezTo>
                    <a:pt x="14524" y="16168"/>
                    <a:pt x="15269" y="16168"/>
                    <a:pt x="15641" y="16168"/>
                  </a:cubicBezTo>
                  <a:cubicBezTo>
                    <a:pt x="15641" y="16168"/>
                    <a:pt x="16014" y="15600"/>
                    <a:pt x="16014" y="15600"/>
                  </a:cubicBezTo>
                  <a:cubicBezTo>
                    <a:pt x="16386" y="15600"/>
                    <a:pt x="16386" y="15600"/>
                    <a:pt x="16386" y="15600"/>
                  </a:cubicBezTo>
                  <a:cubicBezTo>
                    <a:pt x="16759" y="15600"/>
                    <a:pt x="16759" y="15600"/>
                    <a:pt x="16759" y="15600"/>
                  </a:cubicBezTo>
                  <a:cubicBezTo>
                    <a:pt x="16759" y="15600"/>
                    <a:pt x="17131" y="15600"/>
                    <a:pt x="17131" y="15600"/>
                  </a:cubicBezTo>
                  <a:cubicBezTo>
                    <a:pt x="17503" y="16168"/>
                    <a:pt x="17503" y="16737"/>
                    <a:pt x="17876" y="16737"/>
                  </a:cubicBezTo>
                  <a:cubicBezTo>
                    <a:pt x="17503" y="16168"/>
                    <a:pt x="18621" y="16168"/>
                    <a:pt x="18621" y="16168"/>
                  </a:cubicBezTo>
                  <a:cubicBezTo>
                    <a:pt x="18621" y="15600"/>
                    <a:pt x="19366" y="16168"/>
                    <a:pt x="19366" y="16168"/>
                  </a:cubicBezTo>
                  <a:cubicBezTo>
                    <a:pt x="19366" y="15600"/>
                    <a:pt x="19366" y="15600"/>
                    <a:pt x="18993" y="15031"/>
                  </a:cubicBezTo>
                  <a:cubicBezTo>
                    <a:pt x="18993" y="15031"/>
                    <a:pt x="18621" y="14463"/>
                    <a:pt x="18621" y="14463"/>
                  </a:cubicBezTo>
                  <a:cubicBezTo>
                    <a:pt x="18621" y="13895"/>
                    <a:pt x="18621" y="13895"/>
                    <a:pt x="18621" y="13895"/>
                  </a:cubicBezTo>
                  <a:cubicBezTo>
                    <a:pt x="18248" y="13895"/>
                    <a:pt x="18248" y="13326"/>
                    <a:pt x="18248" y="13326"/>
                  </a:cubicBezTo>
                  <a:cubicBezTo>
                    <a:pt x="18248" y="13326"/>
                    <a:pt x="18248" y="13326"/>
                    <a:pt x="18248" y="13326"/>
                  </a:cubicBezTo>
                  <a:cubicBezTo>
                    <a:pt x="18248" y="13326"/>
                    <a:pt x="18248" y="13326"/>
                    <a:pt x="18248" y="13326"/>
                  </a:cubicBezTo>
                  <a:cubicBezTo>
                    <a:pt x="18248" y="13326"/>
                    <a:pt x="18248" y="13326"/>
                    <a:pt x="18248" y="12758"/>
                  </a:cubicBezTo>
                  <a:cubicBezTo>
                    <a:pt x="18248" y="13326"/>
                    <a:pt x="18248" y="12758"/>
                    <a:pt x="18248" y="12758"/>
                  </a:cubicBezTo>
                  <a:cubicBezTo>
                    <a:pt x="17876" y="12758"/>
                    <a:pt x="17503" y="12758"/>
                    <a:pt x="17503" y="12758"/>
                  </a:cubicBezTo>
                  <a:cubicBezTo>
                    <a:pt x="17503" y="12758"/>
                    <a:pt x="17503" y="12758"/>
                    <a:pt x="17503" y="12758"/>
                  </a:cubicBezTo>
                  <a:cubicBezTo>
                    <a:pt x="17503" y="12758"/>
                    <a:pt x="17503" y="12758"/>
                    <a:pt x="17503" y="12758"/>
                  </a:cubicBezTo>
                  <a:cubicBezTo>
                    <a:pt x="17503" y="12758"/>
                    <a:pt x="17503" y="12758"/>
                    <a:pt x="17503" y="12758"/>
                  </a:cubicBezTo>
                  <a:cubicBezTo>
                    <a:pt x="17503" y="12189"/>
                    <a:pt x="17876" y="11621"/>
                    <a:pt x="18248" y="12189"/>
                  </a:cubicBezTo>
                  <a:cubicBezTo>
                    <a:pt x="18248" y="11621"/>
                    <a:pt x="18248" y="11621"/>
                    <a:pt x="18621" y="11621"/>
                  </a:cubicBezTo>
                  <a:cubicBezTo>
                    <a:pt x="18248" y="11052"/>
                    <a:pt x="18993" y="11052"/>
                    <a:pt x="18993" y="11052"/>
                  </a:cubicBezTo>
                  <a:cubicBezTo>
                    <a:pt x="18993" y="10484"/>
                    <a:pt x="18993" y="9916"/>
                    <a:pt x="18993" y="8779"/>
                  </a:cubicBezTo>
                  <a:cubicBezTo>
                    <a:pt x="18993" y="8779"/>
                    <a:pt x="19366" y="7642"/>
                    <a:pt x="18993" y="7642"/>
                  </a:cubicBezTo>
                  <a:cubicBezTo>
                    <a:pt x="19366" y="7642"/>
                    <a:pt x="19366" y="7073"/>
                    <a:pt x="19366" y="7073"/>
                  </a:cubicBezTo>
                  <a:cubicBezTo>
                    <a:pt x="19738" y="7073"/>
                    <a:pt x="19738" y="6505"/>
                    <a:pt x="19738" y="5937"/>
                  </a:cubicBezTo>
                  <a:cubicBezTo>
                    <a:pt x="20110" y="5368"/>
                    <a:pt x="20855" y="5937"/>
                    <a:pt x="20855" y="6505"/>
                  </a:cubicBezTo>
                  <a:cubicBezTo>
                    <a:pt x="20855" y="5937"/>
                    <a:pt x="21228" y="5937"/>
                    <a:pt x="21228" y="5937"/>
                  </a:cubicBezTo>
                  <a:cubicBezTo>
                    <a:pt x="21228" y="5368"/>
                    <a:pt x="21228" y="5368"/>
                    <a:pt x="21600" y="48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16" name="Shape 807">
              <a:extLst>
                <a:ext uri="{FF2B5EF4-FFF2-40B4-BE49-F238E27FC236}">
                  <a16:creationId xmlns:a16="http://schemas.microsoft.com/office/drawing/2014/main" id="{2A9176C2-7D9A-4ACD-84D0-54CD6F93B9CE}"/>
                </a:ext>
              </a:extLst>
            </p:cNvPr>
            <p:cNvSpPr/>
            <p:nvPr/>
          </p:nvSpPr>
          <p:spPr>
            <a:xfrm>
              <a:off x="6057348" y="8093582"/>
              <a:ext cx="578950" cy="569571"/>
            </a:xfrm>
            <a:custGeom>
              <a:avLst/>
              <a:gdLst/>
              <a:ahLst/>
              <a:cxnLst>
                <a:cxn ang="0">
                  <a:pos x="wd2" y="hd2"/>
                </a:cxn>
                <a:cxn ang="5400000">
                  <a:pos x="wd2" y="hd2"/>
                </a:cxn>
                <a:cxn ang="10800000">
                  <a:pos x="wd2" y="hd2"/>
                </a:cxn>
                <a:cxn ang="16200000">
                  <a:pos x="wd2" y="hd2"/>
                </a:cxn>
              </a:cxnLst>
              <a:rect l="0" t="0" r="r" b="b"/>
              <a:pathLst>
                <a:path w="20811" h="21600" extrusionOk="0">
                  <a:moveTo>
                    <a:pt x="20692" y="9874"/>
                  </a:moveTo>
                  <a:cubicBezTo>
                    <a:pt x="20692" y="9874"/>
                    <a:pt x="20692" y="9874"/>
                    <a:pt x="20692" y="9874"/>
                  </a:cubicBezTo>
                  <a:cubicBezTo>
                    <a:pt x="20692" y="9874"/>
                    <a:pt x="20692" y="9257"/>
                    <a:pt x="20108" y="9257"/>
                  </a:cubicBezTo>
                  <a:cubicBezTo>
                    <a:pt x="20108" y="9257"/>
                    <a:pt x="20108" y="9257"/>
                    <a:pt x="20108" y="9257"/>
                  </a:cubicBezTo>
                  <a:cubicBezTo>
                    <a:pt x="19525" y="8640"/>
                    <a:pt x="19525" y="8640"/>
                    <a:pt x="19525" y="8640"/>
                  </a:cubicBezTo>
                  <a:cubicBezTo>
                    <a:pt x="19525" y="8023"/>
                    <a:pt x="19525" y="8023"/>
                    <a:pt x="18941" y="8023"/>
                  </a:cubicBezTo>
                  <a:cubicBezTo>
                    <a:pt x="18941" y="8023"/>
                    <a:pt x="18357" y="8023"/>
                    <a:pt x="18357" y="7406"/>
                  </a:cubicBezTo>
                  <a:cubicBezTo>
                    <a:pt x="18357" y="7406"/>
                    <a:pt x="18357" y="7406"/>
                    <a:pt x="18357" y="6789"/>
                  </a:cubicBezTo>
                  <a:cubicBezTo>
                    <a:pt x="18357" y="6789"/>
                    <a:pt x="18357" y="6171"/>
                    <a:pt x="18357" y="6171"/>
                  </a:cubicBezTo>
                  <a:cubicBezTo>
                    <a:pt x="18357" y="6171"/>
                    <a:pt x="18357" y="6171"/>
                    <a:pt x="18357" y="6171"/>
                  </a:cubicBezTo>
                  <a:cubicBezTo>
                    <a:pt x="18941" y="5554"/>
                    <a:pt x="18941" y="5554"/>
                    <a:pt x="18941" y="4937"/>
                  </a:cubicBezTo>
                  <a:cubicBezTo>
                    <a:pt x="18941" y="4937"/>
                    <a:pt x="19525" y="3703"/>
                    <a:pt x="19525" y="3086"/>
                  </a:cubicBezTo>
                  <a:cubicBezTo>
                    <a:pt x="19525" y="3086"/>
                    <a:pt x="19525" y="3086"/>
                    <a:pt x="18941" y="3086"/>
                  </a:cubicBezTo>
                  <a:cubicBezTo>
                    <a:pt x="18357" y="3086"/>
                    <a:pt x="18357" y="3086"/>
                    <a:pt x="17773" y="3086"/>
                  </a:cubicBezTo>
                  <a:cubicBezTo>
                    <a:pt x="17190" y="3086"/>
                    <a:pt x="17190" y="3086"/>
                    <a:pt x="16606" y="3086"/>
                  </a:cubicBezTo>
                  <a:cubicBezTo>
                    <a:pt x="16606" y="3086"/>
                    <a:pt x="16606" y="3086"/>
                    <a:pt x="16606" y="2469"/>
                  </a:cubicBezTo>
                  <a:cubicBezTo>
                    <a:pt x="16606" y="2469"/>
                    <a:pt x="16606" y="2469"/>
                    <a:pt x="16606" y="2469"/>
                  </a:cubicBezTo>
                  <a:cubicBezTo>
                    <a:pt x="16606" y="1851"/>
                    <a:pt x="16606" y="2469"/>
                    <a:pt x="16606" y="1851"/>
                  </a:cubicBezTo>
                  <a:cubicBezTo>
                    <a:pt x="16022" y="1851"/>
                    <a:pt x="16022" y="1851"/>
                    <a:pt x="16022" y="1851"/>
                  </a:cubicBezTo>
                  <a:cubicBezTo>
                    <a:pt x="16022" y="1851"/>
                    <a:pt x="15438" y="1234"/>
                    <a:pt x="15438" y="1234"/>
                  </a:cubicBezTo>
                  <a:cubicBezTo>
                    <a:pt x="15438" y="1234"/>
                    <a:pt x="14854" y="1234"/>
                    <a:pt x="15438" y="1851"/>
                  </a:cubicBezTo>
                  <a:cubicBezTo>
                    <a:pt x="14854" y="1851"/>
                    <a:pt x="14271" y="617"/>
                    <a:pt x="13687" y="1234"/>
                  </a:cubicBezTo>
                  <a:cubicBezTo>
                    <a:pt x="13103" y="1234"/>
                    <a:pt x="13687" y="1234"/>
                    <a:pt x="13103" y="1234"/>
                  </a:cubicBezTo>
                  <a:cubicBezTo>
                    <a:pt x="12519" y="1234"/>
                    <a:pt x="12519" y="1234"/>
                    <a:pt x="12519" y="1234"/>
                  </a:cubicBezTo>
                  <a:cubicBezTo>
                    <a:pt x="11935" y="1234"/>
                    <a:pt x="11935" y="1851"/>
                    <a:pt x="11352" y="1234"/>
                  </a:cubicBezTo>
                  <a:cubicBezTo>
                    <a:pt x="10768" y="1234"/>
                    <a:pt x="10768" y="617"/>
                    <a:pt x="10184" y="617"/>
                  </a:cubicBezTo>
                  <a:cubicBezTo>
                    <a:pt x="10184" y="1234"/>
                    <a:pt x="10184" y="1234"/>
                    <a:pt x="9600" y="1234"/>
                  </a:cubicBezTo>
                  <a:cubicBezTo>
                    <a:pt x="9600" y="1234"/>
                    <a:pt x="9600" y="1234"/>
                    <a:pt x="9600" y="1234"/>
                  </a:cubicBezTo>
                  <a:cubicBezTo>
                    <a:pt x="9600" y="1234"/>
                    <a:pt x="9600" y="1234"/>
                    <a:pt x="9600" y="1234"/>
                  </a:cubicBezTo>
                  <a:cubicBezTo>
                    <a:pt x="9600" y="1234"/>
                    <a:pt x="9017" y="1234"/>
                    <a:pt x="9017" y="1234"/>
                  </a:cubicBezTo>
                  <a:cubicBezTo>
                    <a:pt x="9017" y="1234"/>
                    <a:pt x="8433" y="617"/>
                    <a:pt x="8433" y="617"/>
                  </a:cubicBezTo>
                  <a:cubicBezTo>
                    <a:pt x="8433" y="1234"/>
                    <a:pt x="7265" y="617"/>
                    <a:pt x="7265" y="617"/>
                  </a:cubicBezTo>
                  <a:cubicBezTo>
                    <a:pt x="7265" y="617"/>
                    <a:pt x="7265" y="617"/>
                    <a:pt x="6681" y="617"/>
                  </a:cubicBezTo>
                  <a:cubicBezTo>
                    <a:pt x="6681" y="617"/>
                    <a:pt x="6681" y="617"/>
                    <a:pt x="6681" y="0"/>
                  </a:cubicBezTo>
                  <a:cubicBezTo>
                    <a:pt x="6681" y="617"/>
                    <a:pt x="6681" y="617"/>
                    <a:pt x="6681" y="617"/>
                  </a:cubicBezTo>
                  <a:cubicBezTo>
                    <a:pt x="6681" y="617"/>
                    <a:pt x="6681" y="0"/>
                    <a:pt x="6681" y="0"/>
                  </a:cubicBezTo>
                  <a:cubicBezTo>
                    <a:pt x="6681" y="0"/>
                    <a:pt x="6681" y="0"/>
                    <a:pt x="6681" y="617"/>
                  </a:cubicBezTo>
                  <a:cubicBezTo>
                    <a:pt x="6681" y="0"/>
                    <a:pt x="6681" y="0"/>
                    <a:pt x="6681" y="0"/>
                  </a:cubicBezTo>
                  <a:cubicBezTo>
                    <a:pt x="6098" y="617"/>
                    <a:pt x="6098" y="617"/>
                    <a:pt x="5514" y="617"/>
                  </a:cubicBezTo>
                  <a:cubicBezTo>
                    <a:pt x="5514" y="617"/>
                    <a:pt x="4930" y="617"/>
                    <a:pt x="4346" y="617"/>
                  </a:cubicBezTo>
                  <a:cubicBezTo>
                    <a:pt x="4346" y="617"/>
                    <a:pt x="3762" y="1234"/>
                    <a:pt x="3762" y="1234"/>
                  </a:cubicBezTo>
                  <a:cubicBezTo>
                    <a:pt x="3762" y="1234"/>
                    <a:pt x="3762" y="1234"/>
                    <a:pt x="3762" y="1851"/>
                  </a:cubicBezTo>
                  <a:cubicBezTo>
                    <a:pt x="3179" y="2469"/>
                    <a:pt x="3179" y="2469"/>
                    <a:pt x="2595" y="1851"/>
                  </a:cubicBezTo>
                  <a:cubicBezTo>
                    <a:pt x="2595" y="1851"/>
                    <a:pt x="2011" y="1234"/>
                    <a:pt x="1427" y="617"/>
                  </a:cubicBezTo>
                  <a:cubicBezTo>
                    <a:pt x="1427" y="617"/>
                    <a:pt x="2011" y="617"/>
                    <a:pt x="1427" y="617"/>
                  </a:cubicBezTo>
                  <a:cubicBezTo>
                    <a:pt x="1427" y="617"/>
                    <a:pt x="844" y="617"/>
                    <a:pt x="260" y="617"/>
                  </a:cubicBezTo>
                  <a:cubicBezTo>
                    <a:pt x="260" y="1234"/>
                    <a:pt x="260" y="1851"/>
                    <a:pt x="260" y="1851"/>
                  </a:cubicBezTo>
                  <a:cubicBezTo>
                    <a:pt x="260" y="2469"/>
                    <a:pt x="260" y="2469"/>
                    <a:pt x="260" y="3086"/>
                  </a:cubicBezTo>
                  <a:cubicBezTo>
                    <a:pt x="260" y="3086"/>
                    <a:pt x="260" y="3703"/>
                    <a:pt x="260" y="3703"/>
                  </a:cubicBezTo>
                  <a:cubicBezTo>
                    <a:pt x="260" y="3703"/>
                    <a:pt x="260" y="3703"/>
                    <a:pt x="260" y="3703"/>
                  </a:cubicBezTo>
                  <a:cubicBezTo>
                    <a:pt x="-324" y="4320"/>
                    <a:pt x="260" y="4320"/>
                    <a:pt x="260" y="4320"/>
                  </a:cubicBezTo>
                  <a:cubicBezTo>
                    <a:pt x="260" y="4320"/>
                    <a:pt x="260" y="4937"/>
                    <a:pt x="260" y="4937"/>
                  </a:cubicBezTo>
                  <a:cubicBezTo>
                    <a:pt x="844" y="4937"/>
                    <a:pt x="844" y="4320"/>
                    <a:pt x="844" y="4320"/>
                  </a:cubicBezTo>
                  <a:cubicBezTo>
                    <a:pt x="844" y="4320"/>
                    <a:pt x="1427" y="4937"/>
                    <a:pt x="1427" y="4937"/>
                  </a:cubicBezTo>
                  <a:cubicBezTo>
                    <a:pt x="1427" y="4937"/>
                    <a:pt x="1427" y="5554"/>
                    <a:pt x="1427" y="5554"/>
                  </a:cubicBezTo>
                  <a:cubicBezTo>
                    <a:pt x="2011" y="5554"/>
                    <a:pt x="1427" y="5554"/>
                    <a:pt x="1427" y="6171"/>
                  </a:cubicBezTo>
                  <a:cubicBezTo>
                    <a:pt x="2011" y="6171"/>
                    <a:pt x="2011" y="6171"/>
                    <a:pt x="2011" y="6171"/>
                  </a:cubicBezTo>
                  <a:cubicBezTo>
                    <a:pt x="2595" y="6789"/>
                    <a:pt x="2595" y="6789"/>
                    <a:pt x="2011" y="7406"/>
                  </a:cubicBezTo>
                  <a:cubicBezTo>
                    <a:pt x="2595" y="7406"/>
                    <a:pt x="2595" y="8023"/>
                    <a:pt x="2595" y="8640"/>
                  </a:cubicBezTo>
                  <a:cubicBezTo>
                    <a:pt x="3179" y="9257"/>
                    <a:pt x="3179" y="9874"/>
                    <a:pt x="3762" y="9874"/>
                  </a:cubicBezTo>
                  <a:cubicBezTo>
                    <a:pt x="4346" y="10491"/>
                    <a:pt x="4930" y="11109"/>
                    <a:pt x="4930" y="11726"/>
                  </a:cubicBezTo>
                  <a:cubicBezTo>
                    <a:pt x="5514" y="12343"/>
                    <a:pt x="6098" y="12343"/>
                    <a:pt x="6681" y="12960"/>
                  </a:cubicBezTo>
                  <a:cubicBezTo>
                    <a:pt x="6681" y="13577"/>
                    <a:pt x="7265" y="13577"/>
                    <a:pt x="7265" y="14194"/>
                  </a:cubicBezTo>
                  <a:cubicBezTo>
                    <a:pt x="7849" y="14194"/>
                    <a:pt x="7849" y="14194"/>
                    <a:pt x="8433" y="14194"/>
                  </a:cubicBezTo>
                  <a:cubicBezTo>
                    <a:pt x="8433" y="14811"/>
                    <a:pt x="8433" y="14811"/>
                    <a:pt x="8433" y="14811"/>
                  </a:cubicBezTo>
                  <a:cubicBezTo>
                    <a:pt x="8433" y="15429"/>
                    <a:pt x="8433" y="15429"/>
                    <a:pt x="8433" y="16046"/>
                  </a:cubicBezTo>
                  <a:cubicBezTo>
                    <a:pt x="9017" y="16046"/>
                    <a:pt x="11352" y="18514"/>
                    <a:pt x="10184" y="18514"/>
                  </a:cubicBezTo>
                  <a:cubicBezTo>
                    <a:pt x="10184" y="18514"/>
                    <a:pt x="10184" y="18514"/>
                    <a:pt x="10184" y="18514"/>
                  </a:cubicBezTo>
                  <a:cubicBezTo>
                    <a:pt x="10184" y="18514"/>
                    <a:pt x="10184" y="18514"/>
                    <a:pt x="10184" y="18514"/>
                  </a:cubicBezTo>
                  <a:cubicBezTo>
                    <a:pt x="10184" y="18514"/>
                    <a:pt x="10184" y="19131"/>
                    <a:pt x="10184" y="19131"/>
                  </a:cubicBezTo>
                  <a:cubicBezTo>
                    <a:pt x="10768" y="19131"/>
                    <a:pt x="10768" y="18514"/>
                    <a:pt x="10768" y="18514"/>
                  </a:cubicBezTo>
                  <a:cubicBezTo>
                    <a:pt x="10768" y="18514"/>
                    <a:pt x="11352" y="18514"/>
                    <a:pt x="11352" y="18514"/>
                  </a:cubicBezTo>
                  <a:cubicBezTo>
                    <a:pt x="11352" y="19131"/>
                    <a:pt x="11352" y="19131"/>
                    <a:pt x="11935" y="19749"/>
                  </a:cubicBezTo>
                  <a:cubicBezTo>
                    <a:pt x="12519" y="20366"/>
                    <a:pt x="14271" y="21600"/>
                    <a:pt x="14854" y="21600"/>
                  </a:cubicBezTo>
                  <a:cubicBezTo>
                    <a:pt x="14854" y="20983"/>
                    <a:pt x="15438" y="20983"/>
                    <a:pt x="15438" y="20366"/>
                  </a:cubicBezTo>
                  <a:cubicBezTo>
                    <a:pt x="15438" y="20366"/>
                    <a:pt x="14854" y="19749"/>
                    <a:pt x="14854" y="19131"/>
                  </a:cubicBezTo>
                  <a:cubicBezTo>
                    <a:pt x="14854" y="19131"/>
                    <a:pt x="14854" y="19131"/>
                    <a:pt x="14854" y="19131"/>
                  </a:cubicBezTo>
                  <a:cubicBezTo>
                    <a:pt x="14854" y="18514"/>
                    <a:pt x="14854" y="18514"/>
                    <a:pt x="14854" y="18514"/>
                  </a:cubicBezTo>
                  <a:cubicBezTo>
                    <a:pt x="14854" y="17897"/>
                    <a:pt x="15438" y="17897"/>
                    <a:pt x="16022" y="17897"/>
                  </a:cubicBezTo>
                  <a:cubicBezTo>
                    <a:pt x="15438" y="17280"/>
                    <a:pt x="15438" y="16663"/>
                    <a:pt x="16022" y="16046"/>
                  </a:cubicBezTo>
                  <a:cubicBezTo>
                    <a:pt x="16022" y="16046"/>
                    <a:pt x="16022" y="16046"/>
                    <a:pt x="16022" y="16046"/>
                  </a:cubicBezTo>
                  <a:cubicBezTo>
                    <a:pt x="16022" y="16046"/>
                    <a:pt x="16606" y="15429"/>
                    <a:pt x="16606" y="15429"/>
                  </a:cubicBezTo>
                  <a:cubicBezTo>
                    <a:pt x="16606" y="15429"/>
                    <a:pt x="16606" y="15429"/>
                    <a:pt x="16606" y="15429"/>
                  </a:cubicBezTo>
                  <a:cubicBezTo>
                    <a:pt x="17190" y="14811"/>
                    <a:pt x="17190" y="15429"/>
                    <a:pt x="17773" y="16046"/>
                  </a:cubicBezTo>
                  <a:cubicBezTo>
                    <a:pt x="17773" y="16046"/>
                    <a:pt x="17773" y="15429"/>
                    <a:pt x="17773" y="15429"/>
                  </a:cubicBezTo>
                  <a:cubicBezTo>
                    <a:pt x="17773" y="15429"/>
                    <a:pt x="17773" y="14811"/>
                    <a:pt x="17190" y="14811"/>
                  </a:cubicBezTo>
                  <a:cubicBezTo>
                    <a:pt x="17190" y="14194"/>
                    <a:pt x="17190" y="14194"/>
                    <a:pt x="17190" y="14194"/>
                  </a:cubicBezTo>
                  <a:cubicBezTo>
                    <a:pt x="17773" y="13577"/>
                    <a:pt x="17773" y="14194"/>
                    <a:pt x="18357" y="14194"/>
                  </a:cubicBezTo>
                  <a:cubicBezTo>
                    <a:pt x="18357" y="14194"/>
                    <a:pt x="18941" y="13577"/>
                    <a:pt x="18941" y="14194"/>
                  </a:cubicBezTo>
                  <a:cubicBezTo>
                    <a:pt x="18941" y="13577"/>
                    <a:pt x="18941" y="13577"/>
                    <a:pt x="18941" y="13577"/>
                  </a:cubicBezTo>
                  <a:cubicBezTo>
                    <a:pt x="19525" y="12960"/>
                    <a:pt x="19525" y="13577"/>
                    <a:pt x="20108" y="13577"/>
                  </a:cubicBezTo>
                  <a:cubicBezTo>
                    <a:pt x="20108" y="13577"/>
                    <a:pt x="20108" y="13577"/>
                    <a:pt x="20108" y="13577"/>
                  </a:cubicBezTo>
                  <a:cubicBezTo>
                    <a:pt x="20108" y="13577"/>
                    <a:pt x="20108" y="12960"/>
                    <a:pt x="20108" y="12960"/>
                  </a:cubicBezTo>
                  <a:cubicBezTo>
                    <a:pt x="20108" y="11726"/>
                    <a:pt x="19525" y="11726"/>
                    <a:pt x="18941" y="10491"/>
                  </a:cubicBezTo>
                  <a:cubicBezTo>
                    <a:pt x="18941" y="10491"/>
                    <a:pt x="18941" y="10491"/>
                    <a:pt x="18941" y="10491"/>
                  </a:cubicBezTo>
                  <a:cubicBezTo>
                    <a:pt x="18941" y="9874"/>
                    <a:pt x="18941" y="10491"/>
                    <a:pt x="19525" y="10491"/>
                  </a:cubicBezTo>
                  <a:cubicBezTo>
                    <a:pt x="19525" y="10491"/>
                    <a:pt x="21276" y="10491"/>
                    <a:pt x="20692" y="9874"/>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17" name="Shape 808">
              <a:extLst>
                <a:ext uri="{FF2B5EF4-FFF2-40B4-BE49-F238E27FC236}">
                  <a16:creationId xmlns:a16="http://schemas.microsoft.com/office/drawing/2014/main" id="{BDD8A027-F3FC-48C5-807F-97BEEFD1A989}"/>
                </a:ext>
              </a:extLst>
            </p:cNvPr>
            <p:cNvSpPr/>
            <p:nvPr/>
          </p:nvSpPr>
          <p:spPr>
            <a:xfrm>
              <a:off x="4069581" y="6690559"/>
              <a:ext cx="577604" cy="477475"/>
            </a:xfrm>
            <a:custGeom>
              <a:avLst/>
              <a:gdLst/>
              <a:ahLst/>
              <a:cxnLst>
                <a:cxn ang="0">
                  <a:pos x="wd2" y="hd2"/>
                </a:cxn>
                <a:cxn ang="5400000">
                  <a:pos x="wd2" y="hd2"/>
                </a:cxn>
                <a:cxn ang="10800000">
                  <a:pos x="wd2" y="hd2"/>
                </a:cxn>
                <a:cxn ang="16200000">
                  <a:pos x="wd2" y="hd2"/>
                </a:cxn>
              </a:cxnLst>
              <a:rect l="0" t="0" r="r" b="b"/>
              <a:pathLst>
                <a:path w="21267" h="21178" extrusionOk="0">
                  <a:moveTo>
                    <a:pt x="21267" y="12538"/>
                  </a:moveTo>
                  <a:cubicBezTo>
                    <a:pt x="21267" y="11818"/>
                    <a:pt x="21267" y="11098"/>
                    <a:pt x="21267" y="10378"/>
                  </a:cubicBezTo>
                  <a:cubicBezTo>
                    <a:pt x="20667" y="10378"/>
                    <a:pt x="20067" y="11098"/>
                    <a:pt x="20067" y="10378"/>
                  </a:cubicBezTo>
                  <a:cubicBezTo>
                    <a:pt x="20067" y="10378"/>
                    <a:pt x="20667" y="9658"/>
                    <a:pt x="20667" y="9658"/>
                  </a:cubicBezTo>
                  <a:cubicBezTo>
                    <a:pt x="20067" y="9658"/>
                    <a:pt x="20067" y="8938"/>
                    <a:pt x="19467" y="8218"/>
                  </a:cubicBezTo>
                  <a:cubicBezTo>
                    <a:pt x="19467" y="8218"/>
                    <a:pt x="19467" y="8218"/>
                    <a:pt x="19467" y="8218"/>
                  </a:cubicBezTo>
                  <a:cubicBezTo>
                    <a:pt x="19467" y="8218"/>
                    <a:pt x="19467" y="8218"/>
                    <a:pt x="19467" y="8218"/>
                  </a:cubicBezTo>
                  <a:cubicBezTo>
                    <a:pt x="18867" y="8218"/>
                    <a:pt x="18867" y="8218"/>
                    <a:pt x="18867" y="8218"/>
                  </a:cubicBezTo>
                  <a:cubicBezTo>
                    <a:pt x="18267" y="8218"/>
                    <a:pt x="18267" y="7498"/>
                    <a:pt x="17667" y="7498"/>
                  </a:cubicBezTo>
                  <a:cubicBezTo>
                    <a:pt x="17667" y="7498"/>
                    <a:pt x="17667" y="8218"/>
                    <a:pt x="17667" y="7498"/>
                  </a:cubicBezTo>
                  <a:cubicBezTo>
                    <a:pt x="17667" y="7498"/>
                    <a:pt x="17667" y="7498"/>
                    <a:pt x="17667" y="7498"/>
                  </a:cubicBezTo>
                  <a:cubicBezTo>
                    <a:pt x="17067" y="6778"/>
                    <a:pt x="17067" y="7498"/>
                    <a:pt x="17667" y="6778"/>
                  </a:cubicBezTo>
                  <a:cubicBezTo>
                    <a:pt x="17667" y="6058"/>
                    <a:pt x="17667" y="6058"/>
                    <a:pt x="18267" y="6058"/>
                  </a:cubicBezTo>
                  <a:cubicBezTo>
                    <a:pt x="17667" y="6058"/>
                    <a:pt x="17667" y="5338"/>
                    <a:pt x="17667" y="6058"/>
                  </a:cubicBezTo>
                  <a:cubicBezTo>
                    <a:pt x="17667" y="5338"/>
                    <a:pt x="18267" y="4618"/>
                    <a:pt x="18267" y="4618"/>
                  </a:cubicBezTo>
                  <a:cubicBezTo>
                    <a:pt x="18267" y="4618"/>
                    <a:pt x="18267" y="4618"/>
                    <a:pt x="18267" y="3898"/>
                  </a:cubicBezTo>
                  <a:cubicBezTo>
                    <a:pt x="18267" y="3898"/>
                    <a:pt x="18267" y="3898"/>
                    <a:pt x="18267" y="3898"/>
                  </a:cubicBezTo>
                  <a:cubicBezTo>
                    <a:pt x="18267" y="3898"/>
                    <a:pt x="18267" y="3898"/>
                    <a:pt x="18267" y="3898"/>
                  </a:cubicBezTo>
                  <a:cubicBezTo>
                    <a:pt x="18267" y="3898"/>
                    <a:pt x="18267" y="3898"/>
                    <a:pt x="18267" y="3898"/>
                  </a:cubicBezTo>
                  <a:cubicBezTo>
                    <a:pt x="17667" y="3178"/>
                    <a:pt x="17667" y="3178"/>
                    <a:pt x="17667" y="3178"/>
                  </a:cubicBezTo>
                  <a:cubicBezTo>
                    <a:pt x="17067" y="3178"/>
                    <a:pt x="17067" y="3178"/>
                    <a:pt x="17067" y="3178"/>
                  </a:cubicBezTo>
                  <a:cubicBezTo>
                    <a:pt x="16467" y="2458"/>
                    <a:pt x="17067" y="2458"/>
                    <a:pt x="16467" y="2458"/>
                  </a:cubicBezTo>
                  <a:cubicBezTo>
                    <a:pt x="15867" y="2458"/>
                    <a:pt x="15267" y="3178"/>
                    <a:pt x="15267" y="2458"/>
                  </a:cubicBezTo>
                  <a:cubicBezTo>
                    <a:pt x="14667" y="2458"/>
                    <a:pt x="15267" y="2458"/>
                    <a:pt x="14667" y="1738"/>
                  </a:cubicBezTo>
                  <a:cubicBezTo>
                    <a:pt x="14667" y="1738"/>
                    <a:pt x="14667" y="1738"/>
                    <a:pt x="14667" y="1738"/>
                  </a:cubicBezTo>
                  <a:cubicBezTo>
                    <a:pt x="14067" y="1738"/>
                    <a:pt x="14067" y="1018"/>
                    <a:pt x="14067" y="298"/>
                  </a:cubicBezTo>
                  <a:cubicBezTo>
                    <a:pt x="14067" y="-422"/>
                    <a:pt x="14067" y="298"/>
                    <a:pt x="13467" y="1018"/>
                  </a:cubicBezTo>
                  <a:cubicBezTo>
                    <a:pt x="12867" y="1018"/>
                    <a:pt x="12867" y="1018"/>
                    <a:pt x="12267" y="1018"/>
                  </a:cubicBezTo>
                  <a:cubicBezTo>
                    <a:pt x="12867" y="1018"/>
                    <a:pt x="12267" y="1018"/>
                    <a:pt x="12867" y="1018"/>
                  </a:cubicBezTo>
                  <a:cubicBezTo>
                    <a:pt x="12867" y="298"/>
                    <a:pt x="12867" y="298"/>
                    <a:pt x="12267" y="298"/>
                  </a:cubicBezTo>
                  <a:cubicBezTo>
                    <a:pt x="12267" y="298"/>
                    <a:pt x="12267" y="1018"/>
                    <a:pt x="11667" y="1018"/>
                  </a:cubicBezTo>
                  <a:cubicBezTo>
                    <a:pt x="11067" y="1018"/>
                    <a:pt x="11067" y="298"/>
                    <a:pt x="11067" y="298"/>
                  </a:cubicBezTo>
                  <a:cubicBezTo>
                    <a:pt x="11067" y="298"/>
                    <a:pt x="10467" y="298"/>
                    <a:pt x="10467" y="298"/>
                  </a:cubicBezTo>
                  <a:cubicBezTo>
                    <a:pt x="10467" y="1018"/>
                    <a:pt x="10467" y="1018"/>
                    <a:pt x="10467" y="1738"/>
                  </a:cubicBezTo>
                  <a:cubicBezTo>
                    <a:pt x="10467" y="1738"/>
                    <a:pt x="9867" y="1738"/>
                    <a:pt x="9867" y="1018"/>
                  </a:cubicBezTo>
                  <a:cubicBezTo>
                    <a:pt x="9867" y="1738"/>
                    <a:pt x="9867" y="1738"/>
                    <a:pt x="9867" y="2458"/>
                  </a:cubicBezTo>
                  <a:cubicBezTo>
                    <a:pt x="9867" y="2458"/>
                    <a:pt x="9867" y="2458"/>
                    <a:pt x="9867" y="2458"/>
                  </a:cubicBezTo>
                  <a:cubicBezTo>
                    <a:pt x="9867" y="2458"/>
                    <a:pt x="9867" y="1738"/>
                    <a:pt x="9267" y="1738"/>
                  </a:cubicBezTo>
                  <a:cubicBezTo>
                    <a:pt x="9267" y="2458"/>
                    <a:pt x="8667" y="2458"/>
                    <a:pt x="8067" y="3178"/>
                  </a:cubicBezTo>
                  <a:cubicBezTo>
                    <a:pt x="8067" y="3178"/>
                    <a:pt x="7467" y="3178"/>
                    <a:pt x="6867" y="3178"/>
                  </a:cubicBezTo>
                  <a:cubicBezTo>
                    <a:pt x="6867" y="3178"/>
                    <a:pt x="6867" y="2458"/>
                    <a:pt x="6867" y="2458"/>
                  </a:cubicBezTo>
                  <a:cubicBezTo>
                    <a:pt x="6867" y="2458"/>
                    <a:pt x="6267" y="2458"/>
                    <a:pt x="5667" y="2458"/>
                  </a:cubicBezTo>
                  <a:cubicBezTo>
                    <a:pt x="5667" y="2458"/>
                    <a:pt x="5667" y="2458"/>
                    <a:pt x="5667" y="2458"/>
                  </a:cubicBezTo>
                  <a:cubicBezTo>
                    <a:pt x="5067" y="2458"/>
                    <a:pt x="5067" y="3178"/>
                    <a:pt x="5067" y="2458"/>
                  </a:cubicBezTo>
                  <a:cubicBezTo>
                    <a:pt x="4467" y="2458"/>
                    <a:pt x="4467" y="1738"/>
                    <a:pt x="4467" y="1018"/>
                  </a:cubicBezTo>
                  <a:cubicBezTo>
                    <a:pt x="3267" y="2458"/>
                    <a:pt x="2067" y="3178"/>
                    <a:pt x="267" y="3898"/>
                  </a:cubicBezTo>
                  <a:cubicBezTo>
                    <a:pt x="-333" y="4618"/>
                    <a:pt x="267" y="4618"/>
                    <a:pt x="267" y="5338"/>
                  </a:cubicBezTo>
                  <a:cubicBezTo>
                    <a:pt x="267" y="5338"/>
                    <a:pt x="267" y="5338"/>
                    <a:pt x="267" y="6058"/>
                  </a:cubicBezTo>
                  <a:cubicBezTo>
                    <a:pt x="267" y="6058"/>
                    <a:pt x="267" y="6058"/>
                    <a:pt x="267" y="6058"/>
                  </a:cubicBezTo>
                  <a:cubicBezTo>
                    <a:pt x="267" y="6058"/>
                    <a:pt x="267" y="6778"/>
                    <a:pt x="267" y="6778"/>
                  </a:cubicBezTo>
                  <a:cubicBezTo>
                    <a:pt x="867" y="7498"/>
                    <a:pt x="867" y="6778"/>
                    <a:pt x="867" y="7498"/>
                  </a:cubicBezTo>
                  <a:cubicBezTo>
                    <a:pt x="867" y="7498"/>
                    <a:pt x="1467" y="8218"/>
                    <a:pt x="1467" y="8218"/>
                  </a:cubicBezTo>
                  <a:cubicBezTo>
                    <a:pt x="2067" y="8938"/>
                    <a:pt x="2067" y="7498"/>
                    <a:pt x="3267" y="7498"/>
                  </a:cubicBezTo>
                  <a:cubicBezTo>
                    <a:pt x="4467" y="7498"/>
                    <a:pt x="3267" y="10378"/>
                    <a:pt x="4467" y="10378"/>
                  </a:cubicBezTo>
                  <a:cubicBezTo>
                    <a:pt x="5067" y="10378"/>
                    <a:pt x="5067" y="10378"/>
                    <a:pt x="5667" y="10378"/>
                  </a:cubicBezTo>
                  <a:cubicBezTo>
                    <a:pt x="5067" y="10378"/>
                    <a:pt x="5667" y="10378"/>
                    <a:pt x="5667" y="10378"/>
                  </a:cubicBezTo>
                  <a:cubicBezTo>
                    <a:pt x="5667" y="11098"/>
                    <a:pt x="6267" y="10378"/>
                    <a:pt x="6267" y="11098"/>
                  </a:cubicBezTo>
                  <a:cubicBezTo>
                    <a:pt x="6267" y="11818"/>
                    <a:pt x="6267" y="12538"/>
                    <a:pt x="6267" y="12538"/>
                  </a:cubicBezTo>
                  <a:cubicBezTo>
                    <a:pt x="6867" y="11818"/>
                    <a:pt x="6867" y="12538"/>
                    <a:pt x="7467" y="12538"/>
                  </a:cubicBezTo>
                  <a:cubicBezTo>
                    <a:pt x="8067" y="12538"/>
                    <a:pt x="8067" y="11818"/>
                    <a:pt x="8667" y="12538"/>
                  </a:cubicBezTo>
                  <a:cubicBezTo>
                    <a:pt x="8667" y="12538"/>
                    <a:pt x="8667" y="12538"/>
                    <a:pt x="9267" y="13258"/>
                  </a:cubicBezTo>
                  <a:cubicBezTo>
                    <a:pt x="9267" y="12538"/>
                    <a:pt x="9267" y="12538"/>
                    <a:pt x="9267" y="13258"/>
                  </a:cubicBezTo>
                  <a:cubicBezTo>
                    <a:pt x="9267" y="13258"/>
                    <a:pt x="8667" y="13978"/>
                    <a:pt x="8667" y="14698"/>
                  </a:cubicBezTo>
                  <a:cubicBezTo>
                    <a:pt x="8667" y="14698"/>
                    <a:pt x="9267" y="14698"/>
                    <a:pt x="9267" y="15418"/>
                  </a:cubicBezTo>
                  <a:cubicBezTo>
                    <a:pt x="9267" y="15418"/>
                    <a:pt x="8667" y="15418"/>
                    <a:pt x="8667" y="16138"/>
                  </a:cubicBezTo>
                  <a:cubicBezTo>
                    <a:pt x="9267" y="16138"/>
                    <a:pt x="9867" y="16138"/>
                    <a:pt x="10467" y="16138"/>
                  </a:cubicBezTo>
                  <a:cubicBezTo>
                    <a:pt x="10467" y="16138"/>
                    <a:pt x="11067" y="16138"/>
                    <a:pt x="11667" y="16138"/>
                  </a:cubicBezTo>
                  <a:cubicBezTo>
                    <a:pt x="12267" y="15418"/>
                    <a:pt x="11667" y="15418"/>
                    <a:pt x="11667" y="14698"/>
                  </a:cubicBezTo>
                  <a:cubicBezTo>
                    <a:pt x="12267" y="14698"/>
                    <a:pt x="12267" y="13978"/>
                    <a:pt x="12867" y="13978"/>
                  </a:cubicBezTo>
                  <a:cubicBezTo>
                    <a:pt x="12867" y="13978"/>
                    <a:pt x="12867" y="13978"/>
                    <a:pt x="12867" y="14698"/>
                  </a:cubicBezTo>
                  <a:cubicBezTo>
                    <a:pt x="12867" y="14698"/>
                    <a:pt x="12267" y="16138"/>
                    <a:pt x="12867" y="16138"/>
                  </a:cubicBezTo>
                  <a:cubicBezTo>
                    <a:pt x="12867" y="16138"/>
                    <a:pt x="12867" y="16138"/>
                    <a:pt x="12867" y="16858"/>
                  </a:cubicBezTo>
                  <a:cubicBezTo>
                    <a:pt x="12867" y="16858"/>
                    <a:pt x="12867" y="16858"/>
                    <a:pt x="12867" y="16858"/>
                  </a:cubicBezTo>
                  <a:cubicBezTo>
                    <a:pt x="12867" y="16858"/>
                    <a:pt x="12867" y="17578"/>
                    <a:pt x="12867" y="17578"/>
                  </a:cubicBezTo>
                  <a:cubicBezTo>
                    <a:pt x="12867" y="18298"/>
                    <a:pt x="13467" y="17578"/>
                    <a:pt x="13467" y="17578"/>
                  </a:cubicBezTo>
                  <a:cubicBezTo>
                    <a:pt x="14067" y="17578"/>
                    <a:pt x="14067" y="18298"/>
                    <a:pt x="14667" y="19018"/>
                  </a:cubicBezTo>
                  <a:cubicBezTo>
                    <a:pt x="14667" y="19018"/>
                    <a:pt x="15267" y="19018"/>
                    <a:pt x="15267" y="19018"/>
                  </a:cubicBezTo>
                  <a:cubicBezTo>
                    <a:pt x="15267" y="19018"/>
                    <a:pt x="15267" y="19018"/>
                    <a:pt x="15267" y="19738"/>
                  </a:cubicBezTo>
                  <a:cubicBezTo>
                    <a:pt x="15267" y="19738"/>
                    <a:pt x="15267" y="19738"/>
                    <a:pt x="15267" y="19738"/>
                  </a:cubicBezTo>
                  <a:cubicBezTo>
                    <a:pt x="15267" y="19738"/>
                    <a:pt x="15867" y="19738"/>
                    <a:pt x="15867" y="19738"/>
                  </a:cubicBezTo>
                  <a:cubicBezTo>
                    <a:pt x="15867" y="19738"/>
                    <a:pt x="15867" y="19738"/>
                    <a:pt x="16467" y="20458"/>
                  </a:cubicBezTo>
                  <a:cubicBezTo>
                    <a:pt x="16467" y="20458"/>
                    <a:pt x="16467" y="20458"/>
                    <a:pt x="16467" y="21178"/>
                  </a:cubicBezTo>
                  <a:cubicBezTo>
                    <a:pt x="16467" y="21178"/>
                    <a:pt x="16467" y="20458"/>
                    <a:pt x="16467" y="20458"/>
                  </a:cubicBezTo>
                  <a:cubicBezTo>
                    <a:pt x="16467" y="20458"/>
                    <a:pt x="17067" y="20458"/>
                    <a:pt x="17067" y="20458"/>
                  </a:cubicBezTo>
                  <a:cubicBezTo>
                    <a:pt x="17067" y="20458"/>
                    <a:pt x="17067" y="20458"/>
                    <a:pt x="17067" y="20458"/>
                  </a:cubicBezTo>
                  <a:cubicBezTo>
                    <a:pt x="17067" y="20458"/>
                    <a:pt x="17667" y="20458"/>
                    <a:pt x="17667" y="20458"/>
                  </a:cubicBezTo>
                  <a:cubicBezTo>
                    <a:pt x="17667" y="20458"/>
                    <a:pt x="18267" y="20458"/>
                    <a:pt x="18267" y="20458"/>
                  </a:cubicBezTo>
                  <a:cubicBezTo>
                    <a:pt x="18267" y="20458"/>
                    <a:pt x="18867" y="19738"/>
                    <a:pt x="18867" y="19018"/>
                  </a:cubicBezTo>
                  <a:cubicBezTo>
                    <a:pt x="18867" y="19738"/>
                    <a:pt x="18267" y="19018"/>
                    <a:pt x="18267" y="19018"/>
                  </a:cubicBezTo>
                  <a:cubicBezTo>
                    <a:pt x="18267" y="19018"/>
                    <a:pt x="18267" y="19018"/>
                    <a:pt x="18267" y="18298"/>
                  </a:cubicBezTo>
                  <a:cubicBezTo>
                    <a:pt x="18267" y="18298"/>
                    <a:pt x="17667" y="17578"/>
                    <a:pt x="17667" y="16858"/>
                  </a:cubicBezTo>
                  <a:cubicBezTo>
                    <a:pt x="17667" y="16858"/>
                    <a:pt x="17667" y="16858"/>
                    <a:pt x="17667" y="16858"/>
                  </a:cubicBezTo>
                  <a:cubicBezTo>
                    <a:pt x="17667" y="16858"/>
                    <a:pt x="18267" y="16138"/>
                    <a:pt x="18267" y="15418"/>
                  </a:cubicBezTo>
                  <a:cubicBezTo>
                    <a:pt x="18267" y="15418"/>
                    <a:pt x="18867" y="13978"/>
                    <a:pt x="19467" y="13978"/>
                  </a:cubicBezTo>
                  <a:cubicBezTo>
                    <a:pt x="19467" y="13978"/>
                    <a:pt x="19467" y="13978"/>
                    <a:pt x="19467" y="13978"/>
                  </a:cubicBezTo>
                  <a:cubicBezTo>
                    <a:pt x="19467" y="13978"/>
                    <a:pt x="20067" y="13978"/>
                    <a:pt x="20067" y="14698"/>
                  </a:cubicBezTo>
                  <a:cubicBezTo>
                    <a:pt x="20067" y="13978"/>
                    <a:pt x="20067" y="13978"/>
                    <a:pt x="20067" y="13978"/>
                  </a:cubicBezTo>
                  <a:cubicBezTo>
                    <a:pt x="20067" y="13978"/>
                    <a:pt x="20067" y="13978"/>
                    <a:pt x="20067" y="13978"/>
                  </a:cubicBezTo>
                  <a:cubicBezTo>
                    <a:pt x="20067" y="13258"/>
                    <a:pt x="20067" y="13978"/>
                    <a:pt x="20067" y="13258"/>
                  </a:cubicBezTo>
                  <a:cubicBezTo>
                    <a:pt x="20667" y="13258"/>
                    <a:pt x="20667" y="13258"/>
                    <a:pt x="20667" y="12538"/>
                  </a:cubicBezTo>
                  <a:cubicBezTo>
                    <a:pt x="20667" y="12538"/>
                    <a:pt x="20667" y="12538"/>
                    <a:pt x="21267" y="12538"/>
                  </a:cubicBezTo>
                  <a:cubicBezTo>
                    <a:pt x="21267" y="12538"/>
                    <a:pt x="21267" y="12538"/>
                    <a:pt x="21267" y="12538"/>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18" name="Shape 809">
              <a:extLst>
                <a:ext uri="{FF2B5EF4-FFF2-40B4-BE49-F238E27FC236}">
                  <a16:creationId xmlns:a16="http://schemas.microsoft.com/office/drawing/2014/main" id="{C1B0BD69-EFE3-4CD4-8315-ACC2DEC54350}"/>
                </a:ext>
              </a:extLst>
            </p:cNvPr>
            <p:cNvSpPr/>
            <p:nvPr/>
          </p:nvSpPr>
          <p:spPr>
            <a:xfrm>
              <a:off x="7170377" y="5510586"/>
              <a:ext cx="1449557" cy="1233120"/>
            </a:xfrm>
            <a:custGeom>
              <a:avLst/>
              <a:gdLst/>
              <a:ahLst/>
              <a:cxnLst>
                <a:cxn ang="0">
                  <a:pos x="wd2" y="hd2"/>
                </a:cxn>
                <a:cxn ang="5400000">
                  <a:pos x="wd2" y="hd2"/>
                </a:cxn>
                <a:cxn ang="10800000">
                  <a:pos x="wd2" y="hd2"/>
                </a:cxn>
                <a:cxn ang="16200000">
                  <a:pos x="wd2" y="hd2"/>
                </a:cxn>
              </a:cxnLst>
              <a:rect l="0" t="0" r="r" b="b"/>
              <a:pathLst>
                <a:path w="21600" h="21600" extrusionOk="0">
                  <a:moveTo>
                    <a:pt x="21600" y="12221"/>
                  </a:moveTo>
                  <a:cubicBezTo>
                    <a:pt x="21357" y="12221"/>
                    <a:pt x="21357" y="12221"/>
                    <a:pt x="21357" y="12221"/>
                  </a:cubicBezTo>
                  <a:cubicBezTo>
                    <a:pt x="21357" y="12221"/>
                    <a:pt x="21357" y="11937"/>
                    <a:pt x="21357" y="12221"/>
                  </a:cubicBezTo>
                  <a:cubicBezTo>
                    <a:pt x="21357" y="11937"/>
                    <a:pt x="21115" y="11937"/>
                    <a:pt x="21115" y="11937"/>
                  </a:cubicBezTo>
                  <a:cubicBezTo>
                    <a:pt x="21115" y="11937"/>
                    <a:pt x="20872" y="11653"/>
                    <a:pt x="20872" y="11653"/>
                  </a:cubicBezTo>
                  <a:cubicBezTo>
                    <a:pt x="20629" y="11368"/>
                    <a:pt x="20872" y="11368"/>
                    <a:pt x="20872" y="11368"/>
                  </a:cubicBezTo>
                  <a:cubicBezTo>
                    <a:pt x="21115" y="11084"/>
                    <a:pt x="20872" y="11084"/>
                    <a:pt x="20629" y="11084"/>
                  </a:cubicBezTo>
                  <a:cubicBezTo>
                    <a:pt x="20629" y="11084"/>
                    <a:pt x="20629" y="10800"/>
                    <a:pt x="20629" y="10800"/>
                  </a:cubicBezTo>
                  <a:cubicBezTo>
                    <a:pt x="20387" y="10800"/>
                    <a:pt x="20387" y="10800"/>
                    <a:pt x="20387" y="10800"/>
                  </a:cubicBezTo>
                  <a:cubicBezTo>
                    <a:pt x="20144" y="10800"/>
                    <a:pt x="20144" y="10516"/>
                    <a:pt x="19901" y="10800"/>
                  </a:cubicBezTo>
                  <a:cubicBezTo>
                    <a:pt x="19658" y="10800"/>
                    <a:pt x="19658" y="10800"/>
                    <a:pt x="19416" y="10800"/>
                  </a:cubicBezTo>
                  <a:cubicBezTo>
                    <a:pt x="19416" y="10516"/>
                    <a:pt x="19416" y="10232"/>
                    <a:pt x="19416" y="9947"/>
                  </a:cubicBezTo>
                  <a:cubicBezTo>
                    <a:pt x="19416" y="9947"/>
                    <a:pt x="19658" y="9663"/>
                    <a:pt x="19416" y="9663"/>
                  </a:cubicBezTo>
                  <a:cubicBezTo>
                    <a:pt x="19416" y="9379"/>
                    <a:pt x="19416" y="9663"/>
                    <a:pt x="19416" y="9663"/>
                  </a:cubicBezTo>
                  <a:cubicBezTo>
                    <a:pt x="19173" y="9379"/>
                    <a:pt x="19173" y="9379"/>
                    <a:pt x="19173" y="9095"/>
                  </a:cubicBezTo>
                  <a:cubicBezTo>
                    <a:pt x="18930" y="9095"/>
                    <a:pt x="18445" y="9095"/>
                    <a:pt x="18445" y="8811"/>
                  </a:cubicBezTo>
                  <a:cubicBezTo>
                    <a:pt x="18202" y="8526"/>
                    <a:pt x="18202" y="7958"/>
                    <a:pt x="17960" y="7674"/>
                  </a:cubicBezTo>
                  <a:cubicBezTo>
                    <a:pt x="17960" y="7674"/>
                    <a:pt x="17717" y="7674"/>
                    <a:pt x="17717" y="7674"/>
                  </a:cubicBezTo>
                  <a:cubicBezTo>
                    <a:pt x="17717" y="7389"/>
                    <a:pt x="17960" y="7389"/>
                    <a:pt x="17960" y="7105"/>
                  </a:cubicBezTo>
                  <a:cubicBezTo>
                    <a:pt x="17960" y="7105"/>
                    <a:pt x="17960" y="7105"/>
                    <a:pt x="17960" y="6821"/>
                  </a:cubicBezTo>
                  <a:cubicBezTo>
                    <a:pt x="17960" y="6821"/>
                    <a:pt x="17717" y="6821"/>
                    <a:pt x="17717" y="6821"/>
                  </a:cubicBezTo>
                  <a:cubicBezTo>
                    <a:pt x="17717" y="6821"/>
                    <a:pt x="17474" y="6537"/>
                    <a:pt x="17474" y="6537"/>
                  </a:cubicBezTo>
                  <a:cubicBezTo>
                    <a:pt x="17231" y="6253"/>
                    <a:pt x="17231" y="6253"/>
                    <a:pt x="17231" y="5968"/>
                  </a:cubicBezTo>
                  <a:cubicBezTo>
                    <a:pt x="17231" y="5968"/>
                    <a:pt x="17231" y="5684"/>
                    <a:pt x="17231" y="5684"/>
                  </a:cubicBezTo>
                  <a:cubicBezTo>
                    <a:pt x="17231" y="5684"/>
                    <a:pt x="17474" y="5684"/>
                    <a:pt x="17474" y="5400"/>
                  </a:cubicBezTo>
                  <a:cubicBezTo>
                    <a:pt x="17474" y="5400"/>
                    <a:pt x="17474" y="5400"/>
                    <a:pt x="17474" y="5400"/>
                  </a:cubicBezTo>
                  <a:cubicBezTo>
                    <a:pt x="17474" y="5400"/>
                    <a:pt x="17474" y="5116"/>
                    <a:pt x="17474" y="5116"/>
                  </a:cubicBezTo>
                  <a:cubicBezTo>
                    <a:pt x="17474" y="5116"/>
                    <a:pt x="17717" y="5116"/>
                    <a:pt x="17717" y="5116"/>
                  </a:cubicBezTo>
                  <a:cubicBezTo>
                    <a:pt x="17717" y="5116"/>
                    <a:pt x="17717" y="4832"/>
                    <a:pt x="17474" y="4832"/>
                  </a:cubicBezTo>
                  <a:cubicBezTo>
                    <a:pt x="17474" y="4832"/>
                    <a:pt x="17717" y="4547"/>
                    <a:pt x="17474" y="4547"/>
                  </a:cubicBezTo>
                  <a:cubicBezTo>
                    <a:pt x="17474" y="4547"/>
                    <a:pt x="17474" y="4263"/>
                    <a:pt x="17231" y="3979"/>
                  </a:cubicBezTo>
                  <a:cubicBezTo>
                    <a:pt x="17231" y="3979"/>
                    <a:pt x="17231" y="3979"/>
                    <a:pt x="17231" y="3979"/>
                  </a:cubicBezTo>
                  <a:cubicBezTo>
                    <a:pt x="17231" y="3695"/>
                    <a:pt x="17231" y="3695"/>
                    <a:pt x="17474" y="3695"/>
                  </a:cubicBezTo>
                  <a:cubicBezTo>
                    <a:pt x="17474" y="3411"/>
                    <a:pt x="17474" y="3411"/>
                    <a:pt x="17474" y="3126"/>
                  </a:cubicBezTo>
                  <a:cubicBezTo>
                    <a:pt x="17474" y="3126"/>
                    <a:pt x="17474" y="2842"/>
                    <a:pt x="17474" y="2558"/>
                  </a:cubicBezTo>
                  <a:cubicBezTo>
                    <a:pt x="17474" y="2274"/>
                    <a:pt x="17231" y="2558"/>
                    <a:pt x="17231" y="2558"/>
                  </a:cubicBezTo>
                  <a:cubicBezTo>
                    <a:pt x="16989" y="2558"/>
                    <a:pt x="16989" y="2558"/>
                    <a:pt x="16989" y="2274"/>
                  </a:cubicBezTo>
                  <a:cubicBezTo>
                    <a:pt x="16989" y="2274"/>
                    <a:pt x="16746" y="2274"/>
                    <a:pt x="16746" y="2274"/>
                  </a:cubicBezTo>
                  <a:cubicBezTo>
                    <a:pt x="16746" y="2274"/>
                    <a:pt x="16746" y="1989"/>
                    <a:pt x="16746" y="1989"/>
                  </a:cubicBezTo>
                  <a:cubicBezTo>
                    <a:pt x="16746" y="1989"/>
                    <a:pt x="16503" y="1989"/>
                    <a:pt x="16503" y="1705"/>
                  </a:cubicBezTo>
                  <a:cubicBezTo>
                    <a:pt x="16503" y="1705"/>
                    <a:pt x="16503" y="1705"/>
                    <a:pt x="16503" y="1705"/>
                  </a:cubicBezTo>
                  <a:cubicBezTo>
                    <a:pt x="16261" y="1421"/>
                    <a:pt x="16018" y="1421"/>
                    <a:pt x="15775" y="1421"/>
                  </a:cubicBezTo>
                  <a:cubicBezTo>
                    <a:pt x="15775" y="1421"/>
                    <a:pt x="15775" y="1421"/>
                    <a:pt x="15775" y="1421"/>
                  </a:cubicBezTo>
                  <a:cubicBezTo>
                    <a:pt x="15533" y="1421"/>
                    <a:pt x="15533" y="1421"/>
                    <a:pt x="15533" y="1421"/>
                  </a:cubicBezTo>
                  <a:cubicBezTo>
                    <a:pt x="15047" y="1421"/>
                    <a:pt x="15290" y="1421"/>
                    <a:pt x="15047" y="1705"/>
                  </a:cubicBezTo>
                  <a:cubicBezTo>
                    <a:pt x="14804" y="1705"/>
                    <a:pt x="14804" y="1705"/>
                    <a:pt x="14562" y="1705"/>
                  </a:cubicBezTo>
                  <a:cubicBezTo>
                    <a:pt x="14562" y="1989"/>
                    <a:pt x="14319" y="2274"/>
                    <a:pt x="14319" y="2274"/>
                  </a:cubicBezTo>
                  <a:cubicBezTo>
                    <a:pt x="14076" y="1989"/>
                    <a:pt x="13834" y="1705"/>
                    <a:pt x="13834" y="1705"/>
                  </a:cubicBezTo>
                  <a:cubicBezTo>
                    <a:pt x="13834" y="1705"/>
                    <a:pt x="14076" y="1421"/>
                    <a:pt x="14076" y="1137"/>
                  </a:cubicBezTo>
                  <a:cubicBezTo>
                    <a:pt x="14076" y="1137"/>
                    <a:pt x="14076" y="1137"/>
                    <a:pt x="14076" y="1137"/>
                  </a:cubicBezTo>
                  <a:cubicBezTo>
                    <a:pt x="14076" y="853"/>
                    <a:pt x="14076" y="853"/>
                    <a:pt x="13834" y="853"/>
                  </a:cubicBezTo>
                  <a:cubicBezTo>
                    <a:pt x="13591" y="853"/>
                    <a:pt x="13348" y="568"/>
                    <a:pt x="13348" y="568"/>
                  </a:cubicBezTo>
                  <a:cubicBezTo>
                    <a:pt x="13106" y="568"/>
                    <a:pt x="12863" y="853"/>
                    <a:pt x="12863" y="853"/>
                  </a:cubicBezTo>
                  <a:cubicBezTo>
                    <a:pt x="12620" y="853"/>
                    <a:pt x="12863" y="1137"/>
                    <a:pt x="12620" y="853"/>
                  </a:cubicBezTo>
                  <a:cubicBezTo>
                    <a:pt x="12620" y="853"/>
                    <a:pt x="12620" y="853"/>
                    <a:pt x="12378" y="853"/>
                  </a:cubicBezTo>
                  <a:cubicBezTo>
                    <a:pt x="12378" y="284"/>
                    <a:pt x="12378" y="284"/>
                    <a:pt x="12135" y="284"/>
                  </a:cubicBezTo>
                  <a:cubicBezTo>
                    <a:pt x="11892" y="284"/>
                    <a:pt x="11892" y="284"/>
                    <a:pt x="11649" y="284"/>
                  </a:cubicBezTo>
                  <a:cubicBezTo>
                    <a:pt x="11649" y="284"/>
                    <a:pt x="11649" y="568"/>
                    <a:pt x="11649" y="568"/>
                  </a:cubicBezTo>
                  <a:cubicBezTo>
                    <a:pt x="11407" y="568"/>
                    <a:pt x="11407" y="0"/>
                    <a:pt x="11164" y="0"/>
                  </a:cubicBezTo>
                  <a:cubicBezTo>
                    <a:pt x="10921" y="0"/>
                    <a:pt x="10679" y="284"/>
                    <a:pt x="10679" y="284"/>
                  </a:cubicBezTo>
                  <a:cubicBezTo>
                    <a:pt x="10436" y="568"/>
                    <a:pt x="10436" y="568"/>
                    <a:pt x="10436" y="853"/>
                  </a:cubicBezTo>
                  <a:cubicBezTo>
                    <a:pt x="10193" y="853"/>
                    <a:pt x="10193" y="853"/>
                    <a:pt x="10193" y="1137"/>
                  </a:cubicBezTo>
                  <a:cubicBezTo>
                    <a:pt x="9951" y="1137"/>
                    <a:pt x="10193" y="1421"/>
                    <a:pt x="9951" y="1705"/>
                  </a:cubicBezTo>
                  <a:cubicBezTo>
                    <a:pt x="9951" y="1705"/>
                    <a:pt x="9465" y="1705"/>
                    <a:pt x="9465" y="1421"/>
                  </a:cubicBezTo>
                  <a:cubicBezTo>
                    <a:pt x="9222" y="1705"/>
                    <a:pt x="9222" y="1421"/>
                    <a:pt x="8980" y="1421"/>
                  </a:cubicBezTo>
                  <a:cubicBezTo>
                    <a:pt x="8737" y="1421"/>
                    <a:pt x="8494" y="1705"/>
                    <a:pt x="8494" y="1989"/>
                  </a:cubicBezTo>
                  <a:cubicBezTo>
                    <a:pt x="8252" y="1989"/>
                    <a:pt x="8252" y="1989"/>
                    <a:pt x="8252" y="1989"/>
                  </a:cubicBezTo>
                  <a:cubicBezTo>
                    <a:pt x="8009" y="2274"/>
                    <a:pt x="8009" y="1989"/>
                    <a:pt x="7766" y="1989"/>
                  </a:cubicBezTo>
                  <a:cubicBezTo>
                    <a:pt x="7766" y="2274"/>
                    <a:pt x="7766" y="2558"/>
                    <a:pt x="7766" y="2842"/>
                  </a:cubicBezTo>
                  <a:cubicBezTo>
                    <a:pt x="7766" y="3126"/>
                    <a:pt x="7524" y="3126"/>
                    <a:pt x="7524" y="3411"/>
                  </a:cubicBezTo>
                  <a:cubicBezTo>
                    <a:pt x="7524" y="3695"/>
                    <a:pt x="7281" y="3695"/>
                    <a:pt x="7766" y="3979"/>
                  </a:cubicBezTo>
                  <a:cubicBezTo>
                    <a:pt x="7766" y="3979"/>
                    <a:pt x="8252" y="3695"/>
                    <a:pt x="8252" y="3979"/>
                  </a:cubicBezTo>
                  <a:cubicBezTo>
                    <a:pt x="8252" y="4263"/>
                    <a:pt x="8009" y="4263"/>
                    <a:pt x="8009" y="4263"/>
                  </a:cubicBezTo>
                  <a:cubicBezTo>
                    <a:pt x="7766" y="4263"/>
                    <a:pt x="8009" y="4547"/>
                    <a:pt x="7766" y="4547"/>
                  </a:cubicBezTo>
                  <a:cubicBezTo>
                    <a:pt x="7766" y="4832"/>
                    <a:pt x="7524" y="4547"/>
                    <a:pt x="7524" y="4547"/>
                  </a:cubicBezTo>
                  <a:cubicBezTo>
                    <a:pt x="7281" y="4547"/>
                    <a:pt x="7038" y="4547"/>
                    <a:pt x="7038" y="4832"/>
                  </a:cubicBezTo>
                  <a:cubicBezTo>
                    <a:pt x="6796" y="4832"/>
                    <a:pt x="7038" y="5116"/>
                    <a:pt x="6796" y="5116"/>
                  </a:cubicBezTo>
                  <a:cubicBezTo>
                    <a:pt x="6796" y="5400"/>
                    <a:pt x="6796" y="5400"/>
                    <a:pt x="6553" y="5400"/>
                  </a:cubicBezTo>
                  <a:cubicBezTo>
                    <a:pt x="6553" y="5400"/>
                    <a:pt x="6310" y="5400"/>
                    <a:pt x="6310" y="5400"/>
                  </a:cubicBezTo>
                  <a:cubicBezTo>
                    <a:pt x="6067" y="5684"/>
                    <a:pt x="6067" y="5684"/>
                    <a:pt x="6067" y="5684"/>
                  </a:cubicBezTo>
                  <a:cubicBezTo>
                    <a:pt x="6067" y="5968"/>
                    <a:pt x="6067" y="5968"/>
                    <a:pt x="5825" y="5968"/>
                  </a:cubicBezTo>
                  <a:cubicBezTo>
                    <a:pt x="5825" y="5968"/>
                    <a:pt x="5825" y="6253"/>
                    <a:pt x="5825" y="6253"/>
                  </a:cubicBezTo>
                  <a:cubicBezTo>
                    <a:pt x="5825" y="6253"/>
                    <a:pt x="5825" y="6253"/>
                    <a:pt x="5825" y="6253"/>
                  </a:cubicBezTo>
                  <a:cubicBezTo>
                    <a:pt x="5825" y="6537"/>
                    <a:pt x="5825" y="6821"/>
                    <a:pt x="5825" y="7105"/>
                  </a:cubicBezTo>
                  <a:cubicBezTo>
                    <a:pt x="5825" y="7389"/>
                    <a:pt x="5825" y="7389"/>
                    <a:pt x="5582" y="7389"/>
                  </a:cubicBezTo>
                  <a:cubicBezTo>
                    <a:pt x="5582" y="7674"/>
                    <a:pt x="5582" y="7674"/>
                    <a:pt x="5582" y="7958"/>
                  </a:cubicBezTo>
                  <a:cubicBezTo>
                    <a:pt x="5582" y="7958"/>
                    <a:pt x="5339" y="8242"/>
                    <a:pt x="5582" y="8526"/>
                  </a:cubicBezTo>
                  <a:cubicBezTo>
                    <a:pt x="5582" y="8526"/>
                    <a:pt x="5582" y="8242"/>
                    <a:pt x="5825" y="8242"/>
                  </a:cubicBezTo>
                  <a:cubicBezTo>
                    <a:pt x="5825" y="8242"/>
                    <a:pt x="5825" y="8526"/>
                    <a:pt x="5825" y="8526"/>
                  </a:cubicBezTo>
                  <a:cubicBezTo>
                    <a:pt x="5825" y="8811"/>
                    <a:pt x="6067" y="8811"/>
                    <a:pt x="5825" y="8811"/>
                  </a:cubicBezTo>
                  <a:cubicBezTo>
                    <a:pt x="5825" y="9095"/>
                    <a:pt x="5825" y="9095"/>
                    <a:pt x="5825" y="9095"/>
                  </a:cubicBezTo>
                  <a:cubicBezTo>
                    <a:pt x="5582" y="9095"/>
                    <a:pt x="5339" y="9379"/>
                    <a:pt x="5339" y="9095"/>
                  </a:cubicBezTo>
                  <a:cubicBezTo>
                    <a:pt x="5339" y="9095"/>
                    <a:pt x="5339" y="8811"/>
                    <a:pt x="5339" y="8811"/>
                  </a:cubicBezTo>
                  <a:cubicBezTo>
                    <a:pt x="5339" y="8811"/>
                    <a:pt x="5339" y="8811"/>
                    <a:pt x="5339" y="8811"/>
                  </a:cubicBezTo>
                  <a:cubicBezTo>
                    <a:pt x="5097" y="8242"/>
                    <a:pt x="5339" y="8526"/>
                    <a:pt x="4854" y="8811"/>
                  </a:cubicBezTo>
                  <a:cubicBezTo>
                    <a:pt x="4854" y="8811"/>
                    <a:pt x="4611" y="8526"/>
                    <a:pt x="4611" y="8811"/>
                  </a:cubicBezTo>
                  <a:cubicBezTo>
                    <a:pt x="4611" y="8811"/>
                    <a:pt x="4611" y="9095"/>
                    <a:pt x="4369" y="9095"/>
                  </a:cubicBezTo>
                  <a:cubicBezTo>
                    <a:pt x="4126" y="9379"/>
                    <a:pt x="3883" y="9095"/>
                    <a:pt x="3883" y="9379"/>
                  </a:cubicBezTo>
                  <a:cubicBezTo>
                    <a:pt x="3640" y="9379"/>
                    <a:pt x="3640" y="9379"/>
                    <a:pt x="3640" y="9663"/>
                  </a:cubicBezTo>
                  <a:cubicBezTo>
                    <a:pt x="3883" y="9947"/>
                    <a:pt x="3883" y="9947"/>
                    <a:pt x="3640" y="9947"/>
                  </a:cubicBezTo>
                  <a:cubicBezTo>
                    <a:pt x="3398" y="9947"/>
                    <a:pt x="3398" y="9947"/>
                    <a:pt x="3398" y="9947"/>
                  </a:cubicBezTo>
                  <a:cubicBezTo>
                    <a:pt x="3398" y="9947"/>
                    <a:pt x="3155" y="10232"/>
                    <a:pt x="2912" y="10232"/>
                  </a:cubicBezTo>
                  <a:cubicBezTo>
                    <a:pt x="2912" y="10232"/>
                    <a:pt x="2670" y="10232"/>
                    <a:pt x="2670" y="10232"/>
                  </a:cubicBezTo>
                  <a:cubicBezTo>
                    <a:pt x="2427" y="10232"/>
                    <a:pt x="2427" y="9947"/>
                    <a:pt x="2427" y="9947"/>
                  </a:cubicBezTo>
                  <a:cubicBezTo>
                    <a:pt x="2184" y="9947"/>
                    <a:pt x="1942" y="9947"/>
                    <a:pt x="1942" y="10232"/>
                  </a:cubicBezTo>
                  <a:cubicBezTo>
                    <a:pt x="1942" y="10232"/>
                    <a:pt x="1942" y="9947"/>
                    <a:pt x="1699" y="9947"/>
                  </a:cubicBezTo>
                  <a:cubicBezTo>
                    <a:pt x="1699" y="9947"/>
                    <a:pt x="1699" y="10232"/>
                    <a:pt x="1456" y="10232"/>
                  </a:cubicBezTo>
                  <a:cubicBezTo>
                    <a:pt x="1213" y="10232"/>
                    <a:pt x="971" y="10232"/>
                    <a:pt x="728" y="9947"/>
                  </a:cubicBezTo>
                  <a:cubicBezTo>
                    <a:pt x="971" y="10800"/>
                    <a:pt x="971" y="11368"/>
                    <a:pt x="1213" y="11937"/>
                  </a:cubicBezTo>
                  <a:cubicBezTo>
                    <a:pt x="1456" y="12221"/>
                    <a:pt x="1456" y="12789"/>
                    <a:pt x="1699" y="13358"/>
                  </a:cubicBezTo>
                  <a:cubicBezTo>
                    <a:pt x="1699" y="13358"/>
                    <a:pt x="1699" y="13358"/>
                    <a:pt x="1699" y="13358"/>
                  </a:cubicBezTo>
                  <a:cubicBezTo>
                    <a:pt x="1699" y="13642"/>
                    <a:pt x="1699" y="13642"/>
                    <a:pt x="1699" y="13926"/>
                  </a:cubicBezTo>
                  <a:cubicBezTo>
                    <a:pt x="1699" y="13926"/>
                    <a:pt x="1699" y="14211"/>
                    <a:pt x="1699" y="14211"/>
                  </a:cubicBezTo>
                  <a:cubicBezTo>
                    <a:pt x="1699" y="14495"/>
                    <a:pt x="1699" y="14779"/>
                    <a:pt x="1699" y="15063"/>
                  </a:cubicBezTo>
                  <a:cubicBezTo>
                    <a:pt x="1699" y="15347"/>
                    <a:pt x="1699" y="15347"/>
                    <a:pt x="1456" y="15632"/>
                  </a:cubicBezTo>
                  <a:cubicBezTo>
                    <a:pt x="1213" y="15916"/>
                    <a:pt x="971" y="15916"/>
                    <a:pt x="728" y="16200"/>
                  </a:cubicBezTo>
                  <a:cubicBezTo>
                    <a:pt x="485" y="16484"/>
                    <a:pt x="243" y="17053"/>
                    <a:pt x="0" y="17337"/>
                  </a:cubicBezTo>
                  <a:cubicBezTo>
                    <a:pt x="243" y="17337"/>
                    <a:pt x="0" y="17337"/>
                    <a:pt x="243" y="17621"/>
                  </a:cubicBezTo>
                  <a:cubicBezTo>
                    <a:pt x="485" y="17621"/>
                    <a:pt x="728" y="17621"/>
                    <a:pt x="485" y="17621"/>
                  </a:cubicBezTo>
                  <a:cubicBezTo>
                    <a:pt x="728" y="17621"/>
                    <a:pt x="728" y="17621"/>
                    <a:pt x="728" y="17621"/>
                  </a:cubicBezTo>
                  <a:cubicBezTo>
                    <a:pt x="728" y="17621"/>
                    <a:pt x="728" y="17905"/>
                    <a:pt x="728" y="17621"/>
                  </a:cubicBezTo>
                  <a:cubicBezTo>
                    <a:pt x="728" y="17905"/>
                    <a:pt x="971" y="17905"/>
                    <a:pt x="1213" y="18189"/>
                  </a:cubicBezTo>
                  <a:cubicBezTo>
                    <a:pt x="1213" y="18474"/>
                    <a:pt x="1213" y="18758"/>
                    <a:pt x="971" y="19042"/>
                  </a:cubicBezTo>
                  <a:cubicBezTo>
                    <a:pt x="971" y="19042"/>
                    <a:pt x="971" y="19042"/>
                    <a:pt x="971" y="19042"/>
                  </a:cubicBezTo>
                  <a:cubicBezTo>
                    <a:pt x="971" y="19326"/>
                    <a:pt x="1213" y="19326"/>
                    <a:pt x="1213" y="19326"/>
                  </a:cubicBezTo>
                  <a:cubicBezTo>
                    <a:pt x="971" y="19611"/>
                    <a:pt x="971" y="19611"/>
                    <a:pt x="971" y="19611"/>
                  </a:cubicBezTo>
                  <a:cubicBezTo>
                    <a:pt x="971" y="19895"/>
                    <a:pt x="971" y="20179"/>
                    <a:pt x="971" y="20463"/>
                  </a:cubicBezTo>
                  <a:cubicBezTo>
                    <a:pt x="971" y="20463"/>
                    <a:pt x="971" y="20463"/>
                    <a:pt x="971" y="20463"/>
                  </a:cubicBezTo>
                  <a:cubicBezTo>
                    <a:pt x="971" y="20463"/>
                    <a:pt x="971" y="20463"/>
                    <a:pt x="971" y="20463"/>
                  </a:cubicBezTo>
                  <a:cubicBezTo>
                    <a:pt x="1213" y="20463"/>
                    <a:pt x="971" y="20179"/>
                    <a:pt x="971" y="20179"/>
                  </a:cubicBezTo>
                  <a:cubicBezTo>
                    <a:pt x="1213" y="19895"/>
                    <a:pt x="1213" y="19895"/>
                    <a:pt x="1456" y="19895"/>
                  </a:cubicBezTo>
                  <a:cubicBezTo>
                    <a:pt x="1456" y="19895"/>
                    <a:pt x="1699" y="20179"/>
                    <a:pt x="1699" y="20179"/>
                  </a:cubicBezTo>
                  <a:cubicBezTo>
                    <a:pt x="1699" y="20179"/>
                    <a:pt x="1699" y="20179"/>
                    <a:pt x="1699" y="20179"/>
                  </a:cubicBezTo>
                  <a:cubicBezTo>
                    <a:pt x="1942" y="20179"/>
                    <a:pt x="2184" y="20179"/>
                    <a:pt x="2184" y="19895"/>
                  </a:cubicBezTo>
                  <a:cubicBezTo>
                    <a:pt x="2184" y="19895"/>
                    <a:pt x="2427" y="19611"/>
                    <a:pt x="2670" y="19611"/>
                  </a:cubicBezTo>
                  <a:cubicBezTo>
                    <a:pt x="2670" y="19326"/>
                    <a:pt x="2670" y="19326"/>
                    <a:pt x="2670" y="19042"/>
                  </a:cubicBezTo>
                  <a:cubicBezTo>
                    <a:pt x="2912" y="19042"/>
                    <a:pt x="3155" y="19042"/>
                    <a:pt x="3398" y="19042"/>
                  </a:cubicBezTo>
                  <a:cubicBezTo>
                    <a:pt x="4369" y="19042"/>
                    <a:pt x="5339" y="19042"/>
                    <a:pt x="6067" y="19042"/>
                  </a:cubicBezTo>
                  <a:cubicBezTo>
                    <a:pt x="6310" y="19042"/>
                    <a:pt x="6310" y="19042"/>
                    <a:pt x="6553" y="19042"/>
                  </a:cubicBezTo>
                  <a:cubicBezTo>
                    <a:pt x="6553" y="19042"/>
                    <a:pt x="6553" y="19042"/>
                    <a:pt x="6796" y="19042"/>
                  </a:cubicBezTo>
                  <a:cubicBezTo>
                    <a:pt x="6796" y="19042"/>
                    <a:pt x="7038" y="19042"/>
                    <a:pt x="7281" y="19042"/>
                  </a:cubicBezTo>
                  <a:cubicBezTo>
                    <a:pt x="7281" y="19042"/>
                    <a:pt x="7281" y="19042"/>
                    <a:pt x="7281" y="19042"/>
                  </a:cubicBezTo>
                  <a:cubicBezTo>
                    <a:pt x="7281" y="19326"/>
                    <a:pt x="7281" y="19326"/>
                    <a:pt x="7524" y="19326"/>
                  </a:cubicBezTo>
                  <a:cubicBezTo>
                    <a:pt x="7524" y="19326"/>
                    <a:pt x="8009" y="19326"/>
                    <a:pt x="8009" y="19611"/>
                  </a:cubicBezTo>
                  <a:cubicBezTo>
                    <a:pt x="8252" y="19611"/>
                    <a:pt x="8494" y="19611"/>
                    <a:pt x="8494" y="19611"/>
                  </a:cubicBezTo>
                  <a:cubicBezTo>
                    <a:pt x="8737" y="19611"/>
                    <a:pt x="8980" y="19326"/>
                    <a:pt x="8980" y="19611"/>
                  </a:cubicBezTo>
                  <a:cubicBezTo>
                    <a:pt x="9222" y="19611"/>
                    <a:pt x="8980" y="20179"/>
                    <a:pt x="9222" y="19895"/>
                  </a:cubicBezTo>
                  <a:cubicBezTo>
                    <a:pt x="9222" y="20179"/>
                    <a:pt x="9222" y="20179"/>
                    <a:pt x="9465" y="20179"/>
                  </a:cubicBezTo>
                  <a:cubicBezTo>
                    <a:pt x="9465" y="20463"/>
                    <a:pt x="9465" y="20179"/>
                    <a:pt x="9708" y="20179"/>
                  </a:cubicBezTo>
                  <a:cubicBezTo>
                    <a:pt x="9951" y="20179"/>
                    <a:pt x="10193" y="20179"/>
                    <a:pt x="10193" y="20463"/>
                  </a:cubicBezTo>
                  <a:cubicBezTo>
                    <a:pt x="10193" y="20463"/>
                    <a:pt x="10193" y="20463"/>
                    <a:pt x="10193" y="20747"/>
                  </a:cubicBezTo>
                  <a:cubicBezTo>
                    <a:pt x="10193" y="20747"/>
                    <a:pt x="10436" y="20747"/>
                    <a:pt x="10436" y="20463"/>
                  </a:cubicBezTo>
                  <a:cubicBezTo>
                    <a:pt x="10436" y="20463"/>
                    <a:pt x="10436" y="20179"/>
                    <a:pt x="10436" y="20179"/>
                  </a:cubicBezTo>
                  <a:cubicBezTo>
                    <a:pt x="10679" y="20179"/>
                    <a:pt x="10679" y="20179"/>
                    <a:pt x="10679" y="20179"/>
                  </a:cubicBezTo>
                  <a:cubicBezTo>
                    <a:pt x="11164" y="20463"/>
                    <a:pt x="11164" y="20179"/>
                    <a:pt x="11164" y="20179"/>
                  </a:cubicBezTo>
                  <a:cubicBezTo>
                    <a:pt x="11407" y="19895"/>
                    <a:pt x="11407" y="19895"/>
                    <a:pt x="11407" y="20179"/>
                  </a:cubicBezTo>
                  <a:cubicBezTo>
                    <a:pt x="11649" y="20179"/>
                    <a:pt x="11649" y="20463"/>
                    <a:pt x="11649" y="20463"/>
                  </a:cubicBezTo>
                  <a:cubicBezTo>
                    <a:pt x="11892" y="20463"/>
                    <a:pt x="12135" y="20179"/>
                    <a:pt x="12378" y="20463"/>
                  </a:cubicBezTo>
                  <a:cubicBezTo>
                    <a:pt x="12378" y="20463"/>
                    <a:pt x="12378" y="20747"/>
                    <a:pt x="12378" y="20747"/>
                  </a:cubicBezTo>
                  <a:cubicBezTo>
                    <a:pt x="12378" y="21032"/>
                    <a:pt x="12620" y="20747"/>
                    <a:pt x="12620" y="21032"/>
                  </a:cubicBezTo>
                  <a:cubicBezTo>
                    <a:pt x="12620" y="20747"/>
                    <a:pt x="12620" y="20463"/>
                    <a:pt x="12863" y="20463"/>
                  </a:cubicBezTo>
                  <a:cubicBezTo>
                    <a:pt x="12863" y="20463"/>
                    <a:pt x="13106" y="20463"/>
                    <a:pt x="13106" y="20463"/>
                  </a:cubicBezTo>
                  <a:cubicBezTo>
                    <a:pt x="13106" y="20179"/>
                    <a:pt x="13106" y="20179"/>
                    <a:pt x="13348" y="20179"/>
                  </a:cubicBezTo>
                  <a:cubicBezTo>
                    <a:pt x="13834" y="19895"/>
                    <a:pt x="13591" y="21032"/>
                    <a:pt x="13834" y="21032"/>
                  </a:cubicBezTo>
                  <a:cubicBezTo>
                    <a:pt x="13834" y="21032"/>
                    <a:pt x="14319" y="21032"/>
                    <a:pt x="14076" y="21032"/>
                  </a:cubicBezTo>
                  <a:cubicBezTo>
                    <a:pt x="14319" y="21032"/>
                    <a:pt x="14319" y="21032"/>
                    <a:pt x="14319" y="20747"/>
                  </a:cubicBezTo>
                  <a:cubicBezTo>
                    <a:pt x="14319" y="20747"/>
                    <a:pt x="14562" y="20747"/>
                    <a:pt x="14562" y="20747"/>
                  </a:cubicBezTo>
                  <a:cubicBezTo>
                    <a:pt x="14804" y="20747"/>
                    <a:pt x="14804" y="20747"/>
                    <a:pt x="14804" y="20747"/>
                  </a:cubicBezTo>
                  <a:cubicBezTo>
                    <a:pt x="15047" y="21032"/>
                    <a:pt x="15047" y="20747"/>
                    <a:pt x="15047" y="20747"/>
                  </a:cubicBezTo>
                  <a:cubicBezTo>
                    <a:pt x="15047" y="20747"/>
                    <a:pt x="15290" y="20747"/>
                    <a:pt x="15290" y="20747"/>
                  </a:cubicBezTo>
                  <a:cubicBezTo>
                    <a:pt x="15533" y="20747"/>
                    <a:pt x="15775" y="20747"/>
                    <a:pt x="15775" y="20747"/>
                  </a:cubicBezTo>
                  <a:cubicBezTo>
                    <a:pt x="16018" y="20747"/>
                    <a:pt x="16018" y="21032"/>
                    <a:pt x="16261" y="21032"/>
                  </a:cubicBezTo>
                  <a:cubicBezTo>
                    <a:pt x="16261" y="21316"/>
                    <a:pt x="16018" y="21316"/>
                    <a:pt x="16261" y="21316"/>
                  </a:cubicBezTo>
                  <a:cubicBezTo>
                    <a:pt x="16261" y="21600"/>
                    <a:pt x="16503" y="21600"/>
                    <a:pt x="16503" y="21600"/>
                  </a:cubicBezTo>
                  <a:cubicBezTo>
                    <a:pt x="16746" y="21600"/>
                    <a:pt x="16746" y="21316"/>
                    <a:pt x="16746" y="21316"/>
                  </a:cubicBezTo>
                  <a:cubicBezTo>
                    <a:pt x="16746" y="21032"/>
                    <a:pt x="16503" y="20747"/>
                    <a:pt x="16746" y="20747"/>
                  </a:cubicBezTo>
                  <a:cubicBezTo>
                    <a:pt x="16746" y="20747"/>
                    <a:pt x="16746" y="20463"/>
                    <a:pt x="16746" y="20463"/>
                  </a:cubicBezTo>
                  <a:cubicBezTo>
                    <a:pt x="16503" y="20463"/>
                    <a:pt x="16503" y="20179"/>
                    <a:pt x="16746" y="19895"/>
                  </a:cubicBezTo>
                  <a:cubicBezTo>
                    <a:pt x="16746" y="19895"/>
                    <a:pt x="16746" y="19895"/>
                    <a:pt x="16746" y="19895"/>
                  </a:cubicBezTo>
                  <a:cubicBezTo>
                    <a:pt x="16746" y="19895"/>
                    <a:pt x="16746" y="19895"/>
                    <a:pt x="16746" y="19611"/>
                  </a:cubicBezTo>
                  <a:cubicBezTo>
                    <a:pt x="16746" y="19611"/>
                    <a:pt x="16989" y="19611"/>
                    <a:pt x="16746" y="19611"/>
                  </a:cubicBezTo>
                  <a:cubicBezTo>
                    <a:pt x="16989" y="19326"/>
                    <a:pt x="16989" y="19326"/>
                    <a:pt x="16989" y="19042"/>
                  </a:cubicBezTo>
                  <a:cubicBezTo>
                    <a:pt x="16989" y="19042"/>
                    <a:pt x="17231" y="19042"/>
                    <a:pt x="17231" y="18758"/>
                  </a:cubicBezTo>
                  <a:cubicBezTo>
                    <a:pt x="17231" y="18758"/>
                    <a:pt x="17231" y="18474"/>
                    <a:pt x="17474" y="18474"/>
                  </a:cubicBezTo>
                  <a:cubicBezTo>
                    <a:pt x="17474" y="18474"/>
                    <a:pt x="17717" y="18474"/>
                    <a:pt x="17474" y="18474"/>
                  </a:cubicBezTo>
                  <a:cubicBezTo>
                    <a:pt x="17474" y="17905"/>
                    <a:pt x="18202" y="18474"/>
                    <a:pt x="18202" y="18189"/>
                  </a:cubicBezTo>
                  <a:cubicBezTo>
                    <a:pt x="18202" y="18189"/>
                    <a:pt x="18445" y="18189"/>
                    <a:pt x="18445" y="17905"/>
                  </a:cubicBezTo>
                  <a:cubicBezTo>
                    <a:pt x="18445" y="17905"/>
                    <a:pt x="18445" y="17905"/>
                    <a:pt x="18688" y="17905"/>
                  </a:cubicBezTo>
                  <a:cubicBezTo>
                    <a:pt x="18930" y="17905"/>
                    <a:pt x="19173" y="18189"/>
                    <a:pt x="19416" y="18189"/>
                  </a:cubicBezTo>
                  <a:cubicBezTo>
                    <a:pt x="19416" y="17905"/>
                    <a:pt x="19173" y="17621"/>
                    <a:pt x="19173" y="17337"/>
                  </a:cubicBezTo>
                  <a:cubicBezTo>
                    <a:pt x="18930" y="17337"/>
                    <a:pt x="18930" y="17053"/>
                    <a:pt x="18930" y="16768"/>
                  </a:cubicBezTo>
                  <a:cubicBezTo>
                    <a:pt x="18930" y="16768"/>
                    <a:pt x="18930" y="16200"/>
                    <a:pt x="18930" y="16200"/>
                  </a:cubicBezTo>
                  <a:cubicBezTo>
                    <a:pt x="18930" y="16200"/>
                    <a:pt x="18930" y="16200"/>
                    <a:pt x="18930" y="16200"/>
                  </a:cubicBezTo>
                  <a:cubicBezTo>
                    <a:pt x="19173" y="16200"/>
                    <a:pt x="18930" y="15916"/>
                    <a:pt x="18930" y="15632"/>
                  </a:cubicBezTo>
                  <a:cubicBezTo>
                    <a:pt x="18688" y="15632"/>
                    <a:pt x="18688" y="15632"/>
                    <a:pt x="18688" y="15632"/>
                  </a:cubicBezTo>
                  <a:cubicBezTo>
                    <a:pt x="18930" y="15347"/>
                    <a:pt x="18930" y="15347"/>
                    <a:pt x="18930" y="15063"/>
                  </a:cubicBezTo>
                  <a:cubicBezTo>
                    <a:pt x="18930" y="14779"/>
                    <a:pt x="18688" y="14779"/>
                    <a:pt x="18445" y="14779"/>
                  </a:cubicBezTo>
                  <a:cubicBezTo>
                    <a:pt x="18445" y="14495"/>
                    <a:pt x="18445" y="14495"/>
                    <a:pt x="18445" y="14495"/>
                  </a:cubicBezTo>
                  <a:cubicBezTo>
                    <a:pt x="18445" y="14211"/>
                    <a:pt x="18202" y="14211"/>
                    <a:pt x="18202" y="14211"/>
                  </a:cubicBezTo>
                  <a:cubicBezTo>
                    <a:pt x="18202" y="13926"/>
                    <a:pt x="18445" y="13926"/>
                    <a:pt x="18445" y="13926"/>
                  </a:cubicBezTo>
                  <a:cubicBezTo>
                    <a:pt x="18445" y="13642"/>
                    <a:pt x="18445" y="13642"/>
                    <a:pt x="18445" y="13358"/>
                  </a:cubicBezTo>
                  <a:cubicBezTo>
                    <a:pt x="18688" y="13358"/>
                    <a:pt x="18930" y="13358"/>
                    <a:pt x="18930" y="13358"/>
                  </a:cubicBezTo>
                  <a:cubicBezTo>
                    <a:pt x="19416" y="13358"/>
                    <a:pt x="19416" y="13642"/>
                    <a:pt x="19416" y="13642"/>
                  </a:cubicBezTo>
                  <a:cubicBezTo>
                    <a:pt x="19658" y="13926"/>
                    <a:pt x="19901" y="13642"/>
                    <a:pt x="19901" y="13642"/>
                  </a:cubicBezTo>
                  <a:cubicBezTo>
                    <a:pt x="20144" y="13926"/>
                    <a:pt x="20387" y="13926"/>
                    <a:pt x="20387" y="13642"/>
                  </a:cubicBezTo>
                  <a:cubicBezTo>
                    <a:pt x="20629" y="13358"/>
                    <a:pt x="20872" y="13358"/>
                    <a:pt x="20872" y="13074"/>
                  </a:cubicBezTo>
                  <a:cubicBezTo>
                    <a:pt x="20872" y="12789"/>
                    <a:pt x="21115" y="12789"/>
                    <a:pt x="21115" y="12789"/>
                  </a:cubicBezTo>
                  <a:cubicBezTo>
                    <a:pt x="21115" y="12789"/>
                    <a:pt x="21115" y="12789"/>
                    <a:pt x="21115" y="12789"/>
                  </a:cubicBezTo>
                  <a:cubicBezTo>
                    <a:pt x="21357" y="12789"/>
                    <a:pt x="21357" y="12789"/>
                    <a:pt x="21600" y="12789"/>
                  </a:cubicBezTo>
                  <a:cubicBezTo>
                    <a:pt x="21600" y="12789"/>
                    <a:pt x="21600" y="12221"/>
                    <a:pt x="21600" y="12221"/>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19" name="Shape 810">
              <a:extLst>
                <a:ext uri="{FF2B5EF4-FFF2-40B4-BE49-F238E27FC236}">
                  <a16:creationId xmlns:a16="http://schemas.microsoft.com/office/drawing/2014/main" id="{1A3F9FB6-0F30-49CC-8C96-28A7AA467AD5}"/>
                </a:ext>
              </a:extLst>
            </p:cNvPr>
            <p:cNvSpPr/>
            <p:nvPr/>
          </p:nvSpPr>
          <p:spPr>
            <a:xfrm>
              <a:off x="10428315" y="8791306"/>
              <a:ext cx="845812" cy="683485"/>
            </a:xfrm>
            <a:custGeom>
              <a:avLst/>
              <a:gdLst/>
              <a:ahLst/>
              <a:cxnLst>
                <a:cxn ang="0">
                  <a:pos x="wd2" y="hd2"/>
                </a:cxn>
                <a:cxn ang="5400000">
                  <a:pos x="wd2" y="hd2"/>
                </a:cxn>
                <a:cxn ang="10800000">
                  <a:pos x="wd2" y="hd2"/>
                </a:cxn>
                <a:cxn ang="16200000">
                  <a:pos x="wd2" y="hd2"/>
                </a:cxn>
              </a:cxnLst>
              <a:rect l="0" t="0" r="r" b="b"/>
              <a:pathLst>
                <a:path w="21600" h="21600" extrusionOk="0">
                  <a:moveTo>
                    <a:pt x="4985" y="17486"/>
                  </a:moveTo>
                  <a:cubicBezTo>
                    <a:pt x="4569" y="17486"/>
                    <a:pt x="4569" y="16971"/>
                    <a:pt x="4569" y="16971"/>
                  </a:cubicBezTo>
                  <a:cubicBezTo>
                    <a:pt x="4569" y="16971"/>
                    <a:pt x="4569" y="16457"/>
                    <a:pt x="4569" y="16457"/>
                  </a:cubicBezTo>
                  <a:cubicBezTo>
                    <a:pt x="4569" y="15943"/>
                    <a:pt x="3738" y="15943"/>
                    <a:pt x="3738" y="15943"/>
                  </a:cubicBezTo>
                  <a:cubicBezTo>
                    <a:pt x="3738" y="15429"/>
                    <a:pt x="4154" y="14914"/>
                    <a:pt x="3738" y="14914"/>
                  </a:cubicBezTo>
                  <a:cubicBezTo>
                    <a:pt x="3738" y="14400"/>
                    <a:pt x="3323" y="14914"/>
                    <a:pt x="2908" y="14914"/>
                  </a:cubicBezTo>
                  <a:cubicBezTo>
                    <a:pt x="2908" y="14914"/>
                    <a:pt x="2492" y="14914"/>
                    <a:pt x="2492" y="14914"/>
                  </a:cubicBezTo>
                  <a:cubicBezTo>
                    <a:pt x="2492" y="14914"/>
                    <a:pt x="2077" y="14914"/>
                    <a:pt x="2077" y="14914"/>
                  </a:cubicBezTo>
                  <a:cubicBezTo>
                    <a:pt x="2077" y="14400"/>
                    <a:pt x="2077" y="14400"/>
                    <a:pt x="1662" y="14400"/>
                  </a:cubicBezTo>
                  <a:cubicBezTo>
                    <a:pt x="1662" y="14400"/>
                    <a:pt x="1662" y="14914"/>
                    <a:pt x="1246" y="14400"/>
                  </a:cubicBezTo>
                  <a:cubicBezTo>
                    <a:pt x="1246" y="14400"/>
                    <a:pt x="1662" y="13886"/>
                    <a:pt x="1246" y="13886"/>
                  </a:cubicBezTo>
                  <a:cubicBezTo>
                    <a:pt x="1246" y="13886"/>
                    <a:pt x="1246" y="13371"/>
                    <a:pt x="1246" y="13371"/>
                  </a:cubicBezTo>
                  <a:cubicBezTo>
                    <a:pt x="831" y="13371"/>
                    <a:pt x="415" y="13371"/>
                    <a:pt x="0" y="13886"/>
                  </a:cubicBezTo>
                  <a:cubicBezTo>
                    <a:pt x="0" y="13886"/>
                    <a:pt x="0" y="14400"/>
                    <a:pt x="415" y="14400"/>
                  </a:cubicBezTo>
                  <a:cubicBezTo>
                    <a:pt x="415" y="14400"/>
                    <a:pt x="415" y="14914"/>
                    <a:pt x="831" y="15429"/>
                  </a:cubicBezTo>
                  <a:cubicBezTo>
                    <a:pt x="831" y="15429"/>
                    <a:pt x="831" y="15429"/>
                    <a:pt x="831" y="15429"/>
                  </a:cubicBezTo>
                  <a:cubicBezTo>
                    <a:pt x="1246" y="15943"/>
                    <a:pt x="1246" y="16971"/>
                    <a:pt x="2077" y="16971"/>
                  </a:cubicBezTo>
                  <a:cubicBezTo>
                    <a:pt x="2077" y="16971"/>
                    <a:pt x="2077" y="16971"/>
                    <a:pt x="2492" y="17486"/>
                  </a:cubicBezTo>
                  <a:cubicBezTo>
                    <a:pt x="2492" y="17486"/>
                    <a:pt x="2492" y="18000"/>
                    <a:pt x="2492" y="18000"/>
                  </a:cubicBezTo>
                  <a:cubicBezTo>
                    <a:pt x="2908" y="18514"/>
                    <a:pt x="3738" y="18514"/>
                    <a:pt x="4154" y="18514"/>
                  </a:cubicBezTo>
                  <a:cubicBezTo>
                    <a:pt x="4569" y="18514"/>
                    <a:pt x="4985" y="19029"/>
                    <a:pt x="5400" y="19029"/>
                  </a:cubicBezTo>
                  <a:cubicBezTo>
                    <a:pt x="4985" y="18514"/>
                    <a:pt x="4985" y="18000"/>
                    <a:pt x="4985" y="17486"/>
                  </a:cubicBezTo>
                  <a:close/>
                  <a:moveTo>
                    <a:pt x="21600" y="9257"/>
                  </a:moveTo>
                  <a:cubicBezTo>
                    <a:pt x="21600" y="9257"/>
                    <a:pt x="21600" y="8743"/>
                    <a:pt x="21185" y="8743"/>
                  </a:cubicBezTo>
                  <a:cubicBezTo>
                    <a:pt x="21185" y="9257"/>
                    <a:pt x="21600" y="9257"/>
                    <a:pt x="21600" y="9257"/>
                  </a:cubicBezTo>
                  <a:cubicBezTo>
                    <a:pt x="21600" y="9257"/>
                    <a:pt x="21600" y="9257"/>
                    <a:pt x="21600" y="9257"/>
                  </a:cubicBezTo>
                  <a:close/>
                  <a:moveTo>
                    <a:pt x="21600" y="10286"/>
                  </a:moveTo>
                  <a:cubicBezTo>
                    <a:pt x="21185" y="9771"/>
                    <a:pt x="21185" y="9771"/>
                    <a:pt x="21185" y="9257"/>
                  </a:cubicBezTo>
                  <a:cubicBezTo>
                    <a:pt x="20769" y="8743"/>
                    <a:pt x="20769" y="8743"/>
                    <a:pt x="20769" y="8743"/>
                  </a:cubicBezTo>
                  <a:cubicBezTo>
                    <a:pt x="20769" y="8743"/>
                    <a:pt x="20354" y="8229"/>
                    <a:pt x="20354" y="8229"/>
                  </a:cubicBezTo>
                  <a:cubicBezTo>
                    <a:pt x="19938" y="8229"/>
                    <a:pt x="19523" y="8229"/>
                    <a:pt x="19108" y="8229"/>
                  </a:cubicBezTo>
                  <a:cubicBezTo>
                    <a:pt x="19108" y="8229"/>
                    <a:pt x="18277" y="8229"/>
                    <a:pt x="18277" y="7714"/>
                  </a:cubicBezTo>
                  <a:cubicBezTo>
                    <a:pt x="18277" y="7714"/>
                    <a:pt x="18277" y="7200"/>
                    <a:pt x="18277" y="7200"/>
                  </a:cubicBezTo>
                  <a:cubicBezTo>
                    <a:pt x="18277" y="6686"/>
                    <a:pt x="17862" y="6686"/>
                    <a:pt x="17862" y="6686"/>
                  </a:cubicBezTo>
                  <a:cubicBezTo>
                    <a:pt x="17446" y="6171"/>
                    <a:pt x="17031" y="5657"/>
                    <a:pt x="17031" y="5143"/>
                  </a:cubicBezTo>
                  <a:cubicBezTo>
                    <a:pt x="16615" y="4629"/>
                    <a:pt x="16615" y="3600"/>
                    <a:pt x="16200" y="3086"/>
                  </a:cubicBezTo>
                  <a:cubicBezTo>
                    <a:pt x="15785" y="2057"/>
                    <a:pt x="15369" y="1029"/>
                    <a:pt x="14538" y="514"/>
                  </a:cubicBezTo>
                  <a:cubicBezTo>
                    <a:pt x="14538" y="1029"/>
                    <a:pt x="14123" y="1543"/>
                    <a:pt x="13708" y="2057"/>
                  </a:cubicBezTo>
                  <a:cubicBezTo>
                    <a:pt x="13292" y="2571"/>
                    <a:pt x="12877" y="2571"/>
                    <a:pt x="12462" y="2571"/>
                  </a:cubicBezTo>
                  <a:cubicBezTo>
                    <a:pt x="12462" y="3086"/>
                    <a:pt x="12462" y="3086"/>
                    <a:pt x="12046" y="3600"/>
                  </a:cubicBezTo>
                  <a:cubicBezTo>
                    <a:pt x="12046" y="3600"/>
                    <a:pt x="12046" y="3600"/>
                    <a:pt x="12046" y="4114"/>
                  </a:cubicBezTo>
                  <a:cubicBezTo>
                    <a:pt x="12046" y="4114"/>
                    <a:pt x="12046" y="4114"/>
                    <a:pt x="11631" y="4114"/>
                  </a:cubicBezTo>
                  <a:cubicBezTo>
                    <a:pt x="11631" y="4629"/>
                    <a:pt x="11215" y="4114"/>
                    <a:pt x="10800" y="4114"/>
                  </a:cubicBezTo>
                  <a:cubicBezTo>
                    <a:pt x="10800" y="4114"/>
                    <a:pt x="10800" y="4629"/>
                    <a:pt x="10800" y="4629"/>
                  </a:cubicBezTo>
                  <a:cubicBezTo>
                    <a:pt x="10800" y="4114"/>
                    <a:pt x="10800" y="4114"/>
                    <a:pt x="10385" y="4114"/>
                  </a:cubicBezTo>
                  <a:cubicBezTo>
                    <a:pt x="10385" y="4114"/>
                    <a:pt x="9969" y="4114"/>
                    <a:pt x="9969" y="4114"/>
                  </a:cubicBezTo>
                  <a:cubicBezTo>
                    <a:pt x="9554" y="3600"/>
                    <a:pt x="9554" y="3600"/>
                    <a:pt x="9554" y="3086"/>
                  </a:cubicBezTo>
                  <a:cubicBezTo>
                    <a:pt x="9554" y="3086"/>
                    <a:pt x="9138" y="2571"/>
                    <a:pt x="9138" y="2571"/>
                  </a:cubicBezTo>
                  <a:cubicBezTo>
                    <a:pt x="9138" y="2057"/>
                    <a:pt x="9138" y="2057"/>
                    <a:pt x="9138" y="2057"/>
                  </a:cubicBezTo>
                  <a:cubicBezTo>
                    <a:pt x="8723" y="2057"/>
                    <a:pt x="8723" y="2057"/>
                    <a:pt x="8723" y="2057"/>
                  </a:cubicBezTo>
                  <a:cubicBezTo>
                    <a:pt x="8723" y="2057"/>
                    <a:pt x="8308" y="2057"/>
                    <a:pt x="8308" y="1543"/>
                  </a:cubicBezTo>
                  <a:cubicBezTo>
                    <a:pt x="8308" y="1543"/>
                    <a:pt x="8308" y="1543"/>
                    <a:pt x="7892" y="1029"/>
                  </a:cubicBezTo>
                  <a:cubicBezTo>
                    <a:pt x="7892" y="1029"/>
                    <a:pt x="7477" y="514"/>
                    <a:pt x="7477" y="514"/>
                  </a:cubicBezTo>
                  <a:cubicBezTo>
                    <a:pt x="7477" y="514"/>
                    <a:pt x="7062" y="514"/>
                    <a:pt x="7062" y="514"/>
                  </a:cubicBezTo>
                  <a:cubicBezTo>
                    <a:pt x="6646" y="514"/>
                    <a:pt x="7062" y="0"/>
                    <a:pt x="6646" y="0"/>
                  </a:cubicBezTo>
                  <a:cubicBezTo>
                    <a:pt x="6231" y="0"/>
                    <a:pt x="6231" y="514"/>
                    <a:pt x="5815" y="1029"/>
                  </a:cubicBezTo>
                  <a:cubicBezTo>
                    <a:pt x="5815" y="1029"/>
                    <a:pt x="5400" y="1029"/>
                    <a:pt x="5400" y="1029"/>
                  </a:cubicBezTo>
                  <a:cubicBezTo>
                    <a:pt x="5400" y="1029"/>
                    <a:pt x="5400" y="1543"/>
                    <a:pt x="5400" y="2057"/>
                  </a:cubicBezTo>
                  <a:cubicBezTo>
                    <a:pt x="5400" y="2057"/>
                    <a:pt x="5815" y="2057"/>
                    <a:pt x="5815" y="2057"/>
                  </a:cubicBezTo>
                  <a:cubicBezTo>
                    <a:pt x="5815" y="2057"/>
                    <a:pt x="5815" y="2571"/>
                    <a:pt x="5815" y="2571"/>
                  </a:cubicBezTo>
                  <a:cubicBezTo>
                    <a:pt x="6231" y="3086"/>
                    <a:pt x="6646" y="3086"/>
                    <a:pt x="7062" y="3086"/>
                  </a:cubicBezTo>
                  <a:cubicBezTo>
                    <a:pt x="7062" y="3600"/>
                    <a:pt x="7062" y="3600"/>
                    <a:pt x="7477" y="4114"/>
                  </a:cubicBezTo>
                  <a:cubicBezTo>
                    <a:pt x="7477" y="4114"/>
                    <a:pt x="7062" y="4114"/>
                    <a:pt x="7062" y="4629"/>
                  </a:cubicBezTo>
                  <a:cubicBezTo>
                    <a:pt x="7062" y="4629"/>
                    <a:pt x="7062" y="4629"/>
                    <a:pt x="7062" y="5143"/>
                  </a:cubicBezTo>
                  <a:cubicBezTo>
                    <a:pt x="6646" y="5657"/>
                    <a:pt x="6231" y="5143"/>
                    <a:pt x="5815" y="5143"/>
                  </a:cubicBezTo>
                  <a:cubicBezTo>
                    <a:pt x="5815" y="4629"/>
                    <a:pt x="5815" y="4629"/>
                    <a:pt x="5400" y="4629"/>
                  </a:cubicBezTo>
                  <a:cubicBezTo>
                    <a:pt x="4985" y="4629"/>
                    <a:pt x="4985" y="4629"/>
                    <a:pt x="4569" y="4629"/>
                  </a:cubicBezTo>
                  <a:cubicBezTo>
                    <a:pt x="4569" y="4629"/>
                    <a:pt x="2908" y="3600"/>
                    <a:pt x="3738" y="3600"/>
                  </a:cubicBezTo>
                  <a:cubicBezTo>
                    <a:pt x="3323" y="3086"/>
                    <a:pt x="2908" y="3086"/>
                    <a:pt x="2492" y="3086"/>
                  </a:cubicBezTo>
                  <a:cubicBezTo>
                    <a:pt x="2077" y="3086"/>
                    <a:pt x="2077" y="2571"/>
                    <a:pt x="1662" y="3086"/>
                  </a:cubicBezTo>
                  <a:cubicBezTo>
                    <a:pt x="1662" y="3086"/>
                    <a:pt x="1246" y="3600"/>
                    <a:pt x="831" y="3600"/>
                  </a:cubicBezTo>
                  <a:cubicBezTo>
                    <a:pt x="831" y="3600"/>
                    <a:pt x="831" y="4114"/>
                    <a:pt x="831" y="4114"/>
                  </a:cubicBezTo>
                  <a:cubicBezTo>
                    <a:pt x="1246" y="4629"/>
                    <a:pt x="1662" y="4629"/>
                    <a:pt x="1662" y="4629"/>
                  </a:cubicBezTo>
                  <a:cubicBezTo>
                    <a:pt x="1662" y="5143"/>
                    <a:pt x="1246" y="4629"/>
                    <a:pt x="1246" y="5143"/>
                  </a:cubicBezTo>
                  <a:cubicBezTo>
                    <a:pt x="831" y="5143"/>
                    <a:pt x="1246" y="5657"/>
                    <a:pt x="1246" y="5143"/>
                  </a:cubicBezTo>
                  <a:cubicBezTo>
                    <a:pt x="1662" y="5657"/>
                    <a:pt x="1662" y="5657"/>
                    <a:pt x="2077" y="5657"/>
                  </a:cubicBezTo>
                  <a:cubicBezTo>
                    <a:pt x="2077" y="5657"/>
                    <a:pt x="2492" y="5657"/>
                    <a:pt x="2492" y="5657"/>
                  </a:cubicBezTo>
                  <a:cubicBezTo>
                    <a:pt x="2492" y="5657"/>
                    <a:pt x="2492" y="5657"/>
                    <a:pt x="2492" y="6171"/>
                  </a:cubicBezTo>
                  <a:cubicBezTo>
                    <a:pt x="2492" y="6171"/>
                    <a:pt x="2908" y="6171"/>
                    <a:pt x="2908" y="6686"/>
                  </a:cubicBezTo>
                  <a:cubicBezTo>
                    <a:pt x="3323" y="6686"/>
                    <a:pt x="2908" y="7200"/>
                    <a:pt x="2908" y="7200"/>
                  </a:cubicBezTo>
                  <a:cubicBezTo>
                    <a:pt x="2077" y="7714"/>
                    <a:pt x="2492" y="8229"/>
                    <a:pt x="2908" y="8743"/>
                  </a:cubicBezTo>
                  <a:cubicBezTo>
                    <a:pt x="2908" y="9257"/>
                    <a:pt x="3738" y="9771"/>
                    <a:pt x="4154" y="10286"/>
                  </a:cubicBezTo>
                  <a:cubicBezTo>
                    <a:pt x="4569" y="10286"/>
                    <a:pt x="4569" y="10286"/>
                    <a:pt x="4569" y="10286"/>
                  </a:cubicBezTo>
                  <a:cubicBezTo>
                    <a:pt x="4569" y="10800"/>
                    <a:pt x="4569" y="10286"/>
                    <a:pt x="4569" y="10800"/>
                  </a:cubicBezTo>
                  <a:cubicBezTo>
                    <a:pt x="4569" y="10800"/>
                    <a:pt x="4154" y="11829"/>
                    <a:pt x="4154" y="11829"/>
                  </a:cubicBezTo>
                  <a:cubicBezTo>
                    <a:pt x="4154" y="11829"/>
                    <a:pt x="3738" y="11829"/>
                    <a:pt x="3323" y="11829"/>
                  </a:cubicBezTo>
                  <a:cubicBezTo>
                    <a:pt x="2908" y="11829"/>
                    <a:pt x="3323" y="11829"/>
                    <a:pt x="3323" y="12343"/>
                  </a:cubicBezTo>
                  <a:cubicBezTo>
                    <a:pt x="3738" y="12343"/>
                    <a:pt x="3738" y="12857"/>
                    <a:pt x="4154" y="12857"/>
                  </a:cubicBezTo>
                  <a:cubicBezTo>
                    <a:pt x="4569" y="13371"/>
                    <a:pt x="4569" y="13371"/>
                    <a:pt x="4985" y="13886"/>
                  </a:cubicBezTo>
                  <a:cubicBezTo>
                    <a:pt x="4985" y="13886"/>
                    <a:pt x="5400" y="14400"/>
                    <a:pt x="5400" y="14400"/>
                  </a:cubicBezTo>
                  <a:cubicBezTo>
                    <a:pt x="5400" y="14400"/>
                    <a:pt x="5815" y="14400"/>
                    <a:pt x="6231" y="14400"/>
                  </a:cubicBezTo>
                  <a:cubicBezTo>
                    <a:pt x="6231" y="14400"/>
                    <a:pt x="6231" y="14400"/>
                    <a:pt x="6231" y="14400"/>
                  </a:cubicBezTo>
                  <a:cubicBezTo>
                    <a:pt x="6231" y="14400"/>
                    <a:pt x="6646" y="14400"/>
                    <a:pt x="6646" y="14400"/>
                  </a:cubicBezTo>
                  <a:cubicBezTo>
                    <a:pt x="6646" y="14400"/>
                    <a:pt x="6646" y="14400"/>
                    <a:pt x="6646" y="14914"/>
                  </a:cubicBezTo>
                  <a:cubicBezTo>
                    <a:pt x="6646" y="14914"/>
                    <a:pt x="6646" y="15429"/>
                    <a:pt x="6646" y="15429"/>
                  </a:cubicBezTo>
                  <a:cubicBezTo>
                    <a:pt x="6231" y="15429"/>
                    <a:pt x="5815" y="15429"/>
                    <a:pt x="6231" y="15943"/>
                  </a:cubicBezTo>
                  <a:cubicBezTo>
                    <a:pt x="6231" y="15943"/>
                    <a:pt x="6646" y="15943"/>
                    <a:pt x="6646" y="16457"/>
                  </a:cubicBezTo>
                  <a:cubicBezTo>
                    <a:pt x="6646" y="16457"/>
                    <a:pt x="7062" y="16457"/>
                    <a:pt x="7062" y="16457"/>
                  </a:cubicBezTo>
                  <a:cubicBezTo>
                    <a:pt x="7062" y="16971"/>
                    <a:pt x="6646" y="16971"/>
                    <a:pt x="6646" y="16971"/>
                  </a:cubicBezTo>
                  <a:cubicBezTo>
                    <a:pt x="6646" y="16971"/>
                    <a:pt x="6231" y="16457"/>
                    <a:pt x="6231" y="16971"/>
                  </a:cubicBezTo>
                  <a:cubicBezTo>
                    <a:pt x="6231" y="16971"/>
                    <a:pt x="6646" y="16971"/>
                    <a:pt x="6646" y="17486"/>
                  </a:cubicBezTo>
                  <a:cubicBezTo>
                    <a:pt x="6646" y="17486"/>
                    <a:pt x="6646" y="18000"/>
                    <a:pt x="6646" y="18000"/>
                  </a:cubicBezTo>
                  <a:cubicBezTo>
                    <a:pt x="6646" y="18514"/>
                    <a:pt x="6646" y="19029"/>
                    <a:pt x="7062" y="18514"/>
                  </a:cubicBezTo>
                  <a:cubicBezTo>
                    <a:pt x="7477" y="18000"/>
                    <a:pt x="7477" y="17486"/>
                    <a:pt x="7892" y="16971"/>
                  </a:cubicBezTo>
                  <a:cubicBezTo>
                    <a:pt x="8308" y="16971"/>
                    <a:pt x="8308" y="16971"/>
                    <a:pt x="8723" y="16971"/>
                  </a:cubicBezTo>
                  <a:cubicBezTo>
                    <a:pt x="9138" y="16457"/>
                    <a:pt x="9138" y="15943"/>
                    <a:pt x="9554" y="15943"/>
                  </a:cubicBezTo>
                  <a:cubicBezTo>
                    <a:pt x="9969" y="15429"/>
                    <a:pt x="10385" y="14914"/>
                    <a:pt x="10800" y="14400"/>
                  </a:cubicBezTo>
                  <a:cubicBezTo>
                    <a:pt x="11215" y="14400"/>
                    <a:pt x="11631" y="13886"/>
                    <a:pt x="11631" y="13886"/>
                  </a:cubicBezTo>
                  <a:cubicBezTo>
                    <a:pt x="12046" y="13886"/>
                    <a:pt x="12462" y="13886"/>
                    <a:pt x="12462" y="13886"/>
                  </a:cubicBezTo>
                  <a:cubicBezTo>
                    <a:pt x="12877" y="14400"/>
                    <a:pt x="13292" y="15429"/>
                    <a:pt x="13708" y="15943"/>
                  </a:cubicBezTo>
                  <a:cubicBezTo>
                    <a:pt x="13292" y="15943"/>
                    <a:pt x="12877" y="15943"/>
                    <a:pt x="12877" y="16457"/>
                  </a:cubicBezTo>
                  <a:cubicBezTo>
                    <a:pt x="12877" y="16971"/>
                    <a:pt x="13292" y="16971"/>
                    <a:pt x="13708" y="17486"/>
                  </a:cubicBezTo>
                  <a:cubicBezTo>
                    <a:pt x="13708" y="18514"/>
                    <a:pt x="12462" y="18000"/>
                    <a:pt x="12462" y="19029"/>
                  </a:cubicBezTo>
                  <a:cubicBezTo>
                    <a:pt x="12462" y="19543"/>
                    <a:pt x="12877" y="19543"/>
                    <a:pt x="13292" y="20057"/>
                  </a:cubicBezTo>
                  <a:cubicBezTo>
                    <a:pt x="13292" y="20057"/>
                    <a:pt x="13292" y="20057"/>
                    <a:pt x="13708" y="20571"/>
                  </a:cubicBezTo>
                  <a:cubicBezTo>
                    <a:pt x="13708" y="20571"/>
                    <a:pt x="13708" y="20057"/>
                    <a:pt x="14123" y="20571"/>
                  </a:cubicBezTo>
                  <a:cubicBezTo>
                    <a:pt x="14123" y="20571"/>
                    <a:pt x="14538" y="21600"/>
                    <a:pt x="14538" y="21600"/>
                  </a:cubicBezTo>
                  <a:cubicBezTo>
                    <a:pt x="14954" y="21600"/>
                    <a:pt x="14954" y="21600"/>
                    <a:pt x="14954" y="21600"/>
                  </a:cubicBezTo>
                  <a:cubicBezTo>
                    <a:pt x="15369" y="21600"/>
                    <a:pt x="15369" y="21600"/>
                    <a:pt x="15785" y="21600"/>
                  </a:cubicBezTo>
                  <a:cubicBezTo>
                    <a:pt x="15785" y="20571"/>
                    <a:pt x="15785" y="19543"/>
                    <a:pt x="15369" y="19029"/>
                  </a:cubicBezTo>
                  <a:cubicBezTo>
                    <a:pt x="16200" y="19029"/>
                    <a:pt x="15785" y="17486"/>
                    <a:pt x="16200" y="16971"/>
                  </a:cubicBezTo>
                  <a:cubicBezTo>
                    <a:pt x="16200" y="16971"/>
                    <a:pt x="16200" y="16971"/>
                    <a:pt x="16615" y="16971"/>
                  </a:cubicBezTo>
                  <a:cubicBezTo>
                    <a:pt x="16615" y="16971"/>
                    <a:pt x="16615" y="17486"/>
                    <a:pt x="16615" y="17486"/>
                  </a:cubicBezTo>
                  <a:cubicBezTo>
                    <a:pt x="16615" y="17486"/>
                    <a:pt x="16615" y="17486"/>
                    <a:pt x="16615" y="17486"/>
                  </a:cubicBezTo>
                  <a:cubicBezTo>
                    <a:pt x="16615" y="17486"/>
                    <a:pt x="16615" y="17486"/>
                    <a:pt x="16615" y="18000"/>
                  </a:cubicBezTo>
                  <a:cubicBezTo>
                    <a:pt x="16615" y="18000"/>
                    <a:pt x="16200" y="18000"/>
                    <a:pt x="16615" y="18000"/>
                  </a:cubicBezTo>
                  <a:cubicBezTo>
                    <a:pt x="16615" y="18514"/>
                    <a:pt x="17031" y="18000"/>
                    <a:pt x="17031" y="17486"/>
                  </a:cubicBezTo>
                  <a:cubicBezTo>
                    <a:pt x="17031" y="17486"/>
                    <a:pt x="17031" y="16457"/>
                    <a:pt x="17031" y="15943"/>
                  </a:cubicBezTo>
                  <a:cubicBezTo>
                    <a:pt x="17446" y="15943"/>
                    <a:pt x="17446" y="15943"/>
                    <a:pt x="17862" y="16457"/>
                  </a:cubicBezTo>
                  <a:cubicBezTo>
                    <a:pt x="17862" y="15943"/>
                    <a:pt x="17862" y="15943"/>
                    <a:pt x="17446" y="15943"/>
                  </a:cubicBezTo>
                  <a:cubicBezTo>
                    <a:pt x="17862" y="15943"/>
                    <a:pt x="17862" y="15943"/>
                    <a:pt x="17862" y="15943"/>
                  </a:cubicBezTo>
                  <a:cubicBezTo>
                    <a:pt x="17862" y="15429"/>
                    <a:pt x="17446" y="15429"/>
                    <a:pt x="17446" y="14914"/>
                  </a:cubicBezTo>
                  <a:cubicBezTo>
                    <a:pt x="17031" y="14400"/>
                    <a:pt x="17862" y="13886"/>
                    <a:pt x="17862" y="13886"/>
                  </a:cubicBezTo>
                  <a:cubicBezTo>
                    <a:pt x="17862" y="13371"/>
                    <a:pt x="17862" y="13371"/>
                    <a:pt x="17862" y="13371"/>
                  </a:cubicBezTo>
                  <a:cubicBezTo>
                    <a:pt x="17862" y="13371"/>
                    <a:pt x="17862" y="12857"/>
                    <a:pt x="17862" y="12857"/>
                  </a:cubicBezTo>
                  <a:cubicBezTo>
                    <a:pt x="17862" y="12857"/>
                    <a:pt x="17862" y="12343"/>
                    <a:pt x="17862" y="12343"/>
                  </a:cubicBezTo>
                  <a:cubicBezTo>
                    <a:pt x="17862" y="12343"/>
                    <a:pt x="17862" y="11829"/>
                    <a:pt x="17862" y="11829"/>
                  </a:cubicBezTo>
                  <a:cubicBezTo>
                    <a:pt x="17862" y="11829"/>
                    <a:pt x="17862" y="11829"/>
                    <a:pt x="17862" y="11314"/>
                  </a:cubicBezTo>
                  <a:cubicBezTo>
                    <a:pt x="17862" y="11314"/>
                    <a:pt x="17862" y="11314"/>
                    <a:pt x="17862" y="11314"/>
                  </a:cubicBezTo>
                  <a:cubicBezTo>
                    <a:pt x="17862" y="11314"/>
                    <a:pt x="18277" y="11314"/>
                    <a:pt x="18277" y="11314"/>
                  </a:cubicBezTo>
                  <a:cubicBezTo>
                    <a:pt x="18277" y="11314"/>
                    <a:pt x="18277" y="10800"/>
                    <a:pt x="18277" y="10800"/>
                  </a:cubicBezTo>
                  <a:cubicBezTo>
                    <a:pt x="18692" y="10286"/>
                    <a:pt x="19108" y="10286"/>
                    <a:pt x="19523" y="9771"/>
                  </a:cubicBezTo>
                  <a:cubicBezTo>
                    <a:pt x="19523" y="9771"/>
                    <a:pt x="19523" y="9771"/>
                    <a:pt x="19523" y="9771"/>
                  </a:cubicBezTo>
                  <a:cubicBezTo>
                    <a:pt x="19523" y="9771"/>
                    <a:pt x="19938" y="9771"/>
                    <a:pt x="19938" y="9771"/>
                  </a:cubicBezTo>
                  <a:cubicBezTo>
                    <a:pt x="19938" y="9771"/>
                    <a:pt x="19938" y="9771"/>
                    <a:pt x="19938" y="9771"/>
                  </a:cubicBezTo>
                  <a:cubicBezTo>
                    <a:pt x="19938" y="9771"/>
                    <a:pt x="20354" y="9771"/>
                    <a:pt x="20354" y="9771"/>
                  </a:cubicBezTo>
                  <a:cubicBezTo>
                    <a:pt x="20769" y="9771"/>
                    <a:pt x="21185" y="9771"/>
                    <a:pt x="21600" y="10286"/>
                  </a:cubicBezTo>
                  <a:cubicBezTo>
                    <a:pt x="21600" y="10286"/>
                    <a:pt x="21600" y="10286"/>
                    <a:pt x="21600" y="10286"/>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20" name="Shape 811">
              <a:extLst>
                <a:ext uri="{FF2B5EF4-FFF2-40B4-BE49-F238E27FC236}">
                  <a16:creationId xmlns:a16="http://schemas.microsoft.com/office/drawing/2014/main" id="{54926E1D-409F-4914-A329-966F8965EB05}"/>
                </a:ext>
              </a:extLst>
            </p:cNvPr>
            <p:cNvSpPr/>
            <p:nvPr/>
          </p:nvSpPr>
          <p:spPr>
            <a:xfrm>
              <a:off x="5119927" y="7273869"/>
              <a:ext cx="1156228" cy="574802"/>
            </a:xfrm>
            <a:custGeom>
              <a:avLst/>
              <a:gdLst/>
              <a:ahLst/>
              <a:cxnLst>
                <a:cxn ang="0">
                  <a:pos x="wd2" y="hd2"/>
                </a:cxn>
                <a:cxn ang="5400000">
                  <a:pos x="wd2" y="hd2"/>
                </a:cxn>
                <a:cxn ang="10800000">
                  <a:pos x="wd2" y="hd2"/>
                </a:cxn>
                <a:cxn ang="16200000">
                  <a:pos x="wd2" y="hd2"/>
                </a:cxn>
              </a:cxnLst>
              <a:rect l="0" t="0" r="r" b="b"/>
              <a:pathLst>
                <a:path w="21600" h="21267" extrusionOk="0">
                  <a:moveTo>
                    <a:pt x="21600" y="8067"/>
                  </a:moveTo>
                  <a:cubicBezTo>
                    <a:pt x="21296" y="8067"/>
                    <a:pt x="21296" y="8067"/>
                    <a:pt x="21296" y="7467"/>
                  </a:cubicBezTo>
                  <a:cubicBezTo>
                    <a:pt x="21296" y="7467"/>
                    <a:pt x="21296" y="7467"/>
                    <a:pt x="20992" y="7467"/>
                  </a:cubicBezTo>
                  <a:cubicBezTo>
                    <a:pt x="20992" y="6867"/>
                    <a:pt x="20992" y="6867"/>
                    <a:pt x="20992" y="6267"/>
                  </a:cubicBezTo>
                  <a:cubicBezTo>
                    <a:pt x="20992" y="5667"/>
                    <a:pt x="20687" y="5667"/>
                    <a:pt x="20687" y="5667"/>
                  </a:cubicBezTo>
                  <a:cubicBezTo>
                    <a:pt x="20687" y="5067"/>
                    <a:pt x="20687" y="5067"/>
                    <a:pt x="20687" y="5067"/>
                  </a:cubicBezTo>
                  <a:cubicBezTo>
                    <a:pt x="20687" y="5067"/>
                    <a:pt x="20687" y="4467"/>
                    <a:pt x="20687" y="4467"/>
                  </a:cubicBezTo>
                  <a:cubicBezTo>
                    <a:pt x="20992" y="3867"/>
                    <a:pt x="20992" y="3867"/>
                    <a:pt x="20992" y="3267"/>
                  </a:cubicBezTo>
                  <a:cubicBezTo>
                    <a:pt x="20992" y="3267"/>
                    <a:pt x="20992" y="2667"/>
                    <a:pt x="20687" y="2667"/>
                  </a:cubicBezTo>
                  <a:cubicBezTo>
                    <a:pt x="20687" y="2067"/>
                    <a:pt x="20383" y="2667"/>
                    <a:pt x="20079" y="2067"/>
                  </a:cubicBezTo>
                  <a:cubicBezTo>
                    <a:pt x="20079" y="2067"/>
                    <a:pt x="20079" y="2067"/>
                    <a:pt x="20079" y="2067"/>
                  </a:cubicBezTo>
                  <a:cubicBezTo>
                    <a:pt x="19775" y="1467"/>
                    <a:pt x="19775" y="1467"/>
                    <a:pt x="19470" y="1467"/>
                  </a:cubicBezTo>
                  <a:cubicBezTo>
                    <a:pt x="19470" y="2067"/>
                    <a:pt x="19470" y="2067"/>
                    <a:pt x="19166" y="2067"/>
                  </a:cubicBezTo>
                  <a:cubicBezTo>
                    <a:pt x="18862" y="2667"/>
                    <a:pt x="18558" y="2067"/>
                    <a:pt x="18254" y="2067"/>
                  </a:cubicBezTo>
                  <a:cubicBezTo>
                    <a:pt x="18254" y="2067"/>
                    <a:pt x="17949" y="1467"/>
                    <a:pt x="17949" y="1467"/>
                  </a:cubicBezTo>
                  <a:cubicBezTo>
                    <a:pt x="17949" y="1467"/>
                    <a:pt x="17949" y="1467"/>
                    <a:pt x="17949" y="1467"/>
                  </a:cubicBezTo>
                  <a:cubicBezTo>
                    <a:pt x="17949" y="1467"/>
                    <a:pt x="17645" y="867"/>
                    <a:pt x="17645" y="867"/>
                  </a:cubicBezTo>
                  <a:cubicBezTo>
                    <a:pt x="17645" y="867"/>
                    <a:pt x="17645" y="1467"/>
                    <a:pt x="17341" y="867"/>
                  </a:cubicBezTo>
                  <a:cubicBezTo>
                    <a:pt x="17037" y="867"/>
                    <a:pt x="16428" y="267"/>
                    <a:pt x="16124" y="267"/>
                  </a:cubicBezTo>
                  <a:cubicBezTo>
                    <a:pt x="16124" y="267"/>
                    <a:pt x="16124" y="267"/>
                    <a:pt x="15820" y="267"/>
                  </a:cubicBezTo>
                  <a:cubicBezTo>
                    <a:pt x="15820" y="267"/>
                    <a:pt x="15820" y="-333"/>
                    <a:pt x="15515" y="267"/>
                  </a:cubicBezTo>
                  <a:cubicBezTo>
                    <a:pt x="15211" y="267"/>
                    <a:pt x="15515" y="-333"/>
                    <a:pt x="15515" y="267"/>
                  </a:cubicBezTo>
                  <a:cubicBezTo>
                    <a:pt x="15211" y="867"/>
                    <a:pt x="15515" y="2067"/>
                    <a:pt x="15211" y="2067"/>
                  </a:cubicBezTo>
                  <a:cubicBezTo>
                    <a:pt x="15211" y="2067"/>
                    <a:pt x="14907" y="2067"/>
                    <a:pt x="14907" y="2067"/>
                  </a:cubicBezTo>
                  <a:cubicBezTo>
                    <a:pt x="14907" y="2067"/>
                    <a:pt x="14907" y="2067"/>
                    <a:pt x="14907" y="2067"/>
                  </a:cubicBezTo>
                  <a:cubicBezTo>
                    <a:pt x="14907" y="2067"/>
                    <a:pt x="14603" y="2667"/>
                    <a:pt x="14603" y="2667"/>
                  </a:cubicBezTo>
                  <a:cubicBezTo>
                    <a:pt x="14603" y="3267"/>
                    <a:pt x="14603" y="3267"/>
                    <a:pt x="14603" y="3867"/>
                  </a:cubicBezTo>
                  <a:cubicBezTo>
                    <a:pt x="14603" y="3267"/>
                    <a:pt x="14299" y="3267"/>
                    <a:pt x="14299" y="3267"/>
                  </a:cubicBezTo>
                  <a:cubicBezTo>
                    <a:pt x="14299" y="3267"/>
                    <a:pt x="14299" y="3267"/>
                    <a:pt x="14299" y="3267"/>
                  </a:cubicBezTo>
                  <a:cubicBezTo>
                    <a:pt x="14299" y="3267"/>
                    <a:pt x="14299" y="3267"/>
                    <a:pt x="13994" y="3267"/>
                  </a:cubicBezTo>
                  <a:cubicBezTo>
                    <a:pt x="13994" y="3267"/>
                    <a:pt x="13994" y="3267"/>
                    <a:pt x="13994" y="3267"/>
                  </a:cubicBezTo>
                  <a:cubicBezTo>
                    <a:pt x="13690" y="3267"/>
                    <a:pt x="13690" y="3867"/>
                    <a:pt x="13690" y="3867"/>
                  </a:cubicBezTo>
                  <a:cubicBezTo>
                    <a:pt x="13386" y="3867"/>
                    <a:pt x="13082" y="3267"/>
                    <a:pt x="13082" y="3267"/>
                  </a:cubicBezTo>
                  <a:cubicBezTo>
                    <a:pt x="12777" y="3267"/>
                    <a:pt x="12777" y="3267"/>
                    <a:pt x="12777" y="3267"/>
                  </a:cubicBezTo>
                  <a:cubicBezTo>
                    <a:pt x="12777" y="3267"/>
                    <a:pt x="12777" y="2667"/>
                    <a:pt x="12777" y="2667"/>
                  </a:cubicBezTo>
                  <a:cubicBezTo>
                    <a:pt x="12777" y="2667"/>
                    <a:pt x="12473" y="2067"/>
                    <a:pt x="12169" y="2067"/>
                  </a:cubicBezTo>
                  <a:cubicBezTo>
                    <a:pt x="12169" y="2067"/>
                    <a:pt x="12169" y="2667"/>
                    <a:pt x="12169" y="2667"/>
                  </a:cubicBezTo>
                  <a:cubicBezTo>
                    <a:pt x="12169" y="2667"/>
                    <a:pt x="12169" y="3267"/>
                    <a:pt x="12169" y="3267"/>
                  </a:cubicBezTo>
                  <a:cubicBezTo>
                    <a:pt x="11865" y="3867"/>
                    <a:pt x="11865" y="3867"/>
                    <a:pt x="11865" y="3867"/>
                  </a:cubicBezTo>
                  <a:cubicBezTo>
                    <a:pt x="11561" y="3867"/>
                    <a:pt x="11256" y="3267"/>
                    <a:pt x="11256" y="3867"/>
                  </a:cubicBezTo>
                  <a:cubicBezTo>
                    <a:pt x="10952" y="3867"/>
                    <a:pt x="11256" y="5067"/>
                    <a:pt x="10952" y="5067"/>
                  </a:cubicBezTo>
                  <a:cubicBezTo>
                    <a:pt x="10648" y="6267"/>
                    <a:pt x="9735" y="6267"/>
                    <a:pt x="9127" y="7467"/>
                  </a:cubicBezTo>
                  <a:cubicBezTo>
                    <a:pt x="9127" y="7467"/>
                    <a:pt x="9127" y="7467"/>
                    <a:pt x="9431" y="8067"/>
                  </a:cubicBezTo>
                  <a:cubicBezTo>
                    <a:pt x="9431" y="8667"/>
                    <a:pt x="9735" y="9267"/>
                    <a:pt x="9735" y="9867"/>
                  </a:cubicBezTo>
                  <a:cubicBezTo>
                    <a:pt x="9735" y="10467"/>
                    <a:pt x="9431" y="10467"/>
                    <a:pt x="9735" y="11067"/>
                  </a:cubicBezTo>
                  <a:cubicBezTo>
                    <a:pt x="9735" y="11067"/>
                    <a:pt x="9735" y="10467"/>
                    <a:pt x="10039" y="11067"/>
                  </a:cubicBezTo>
                  <a:cubicBezTo>
                    <a:pt x="10039" y="11067"/>
                    <a:pt x="10039" y="11667"/>
                    <a:pt x="10039" y="11667"/>
                  </a:cubicBezTo>
                  <a:cubicBezTo>
                    <a:pt x="10039" y="12267"/>
                    <a:pt x="10039" y="12867"/>
                    <a:pt x="9735" y="12867"/>
                  </a:cubicBezTo>
                  <a:cubicBezTo>
                    <a:pt x="9431" y="12867"/>
                    <a:pt x="9127" y="11667"/>
                    <a:pt x="9431" y="11667"/>
                  </a:cubicBezTo>
                  <a:cubicBezTo>
                    <a:pt x="9127" y="11667"/>
                    <a:pt x="9127" y="11067"/>
                    <a:pt x="9127" y="11067"/>
                  </a:cubicBezTo>
                  <a:cubicBezTo>
                    <a:pt x="8823" y="11067"/>
                    <a:pt x="8823" y="11067"/>
                    <a:pt x="8823" y="11067"/>
                  </a:cubicBezTo>
                  <a:cubicBezTo>
                    <a:pt x="8518" y="11067"/>
                    <a:pt x="8518" y="11667"/>
                    <a:pt x="8518" y="11667"/>
                  </a:cubicBezTo>
                  <a:cubicBezTo>
                    <a:pt x="8214" y="11667"/>
                    <a:pt x="8214" y="11067"/>
                    <a:pt x="8214" y="11067"/>
                  </a:cubicBezTo>
                  <a:cubicBezTo>
                    <a:pt x="8214" y="11067"/>
                    <a:pt x="7606" y="11067"/>
                    <a:pt x="7606" y="10467"/>
                  </a:cubicBezTo>
                  <a:cubicBezTo>
                    <a:pt x="7301" y="10467"/>
                    <a:pt x="7910" y="11067"/>
                    <a:pt x="7606" y="11667"/>
                  </a:cubicBezTo>
                  <a:cubicBezTo>
                    <a:pt x="7301" y="11667"/>
                    <a:pt x="6693" y="11667"/>
                    <a:pt x="6693" y="11667"/>
                  </a:cubicBezTo>
                  <a:cubicBezTo>
                    <a:pt x="6389" y="11667"/>
                    <a:pt x="6389" y="11667"/>
                    <a:pt x="6085" y="11667"/>
                  </a:cubicBezTo>
                  <a:cubicBezTo>
                    <a:pt x="5780" y="11667"/>
                    <a:pt x="6085" y="11667"/>
                    <a:pt x="5780" y="12267"/>
                  </a:cubicBezTo>
                  <a:cubicBezTo>
                    <a:pt x="5780" y="12267"/>
                    <a:pt x="5780" y="12267"/>
                    <a:pt x="5476" y="12267"/>
                  </a:cubicBezTo>
                  <a:cubicBezTo>
                    <a:pt x="5476" y="12267"/>
                    <a:pt x="5476" y="12267"/>
                    <a:pt x="5172" y="12867"/>
                  </a:cubicBezTo>
                  <a:cubicBezTo>
                    <a:pt x="5476" y="12867"/>
                    <a:pt x="5476" y="12867"/>
                    <a:pt x="5172" y="12867"/>
                  </a:cubicBezTo>
                  <a:cubicBezTo>
                    <a:pt x="5172" y="12867"/>
                    <a:pt x="4868" y="13467"/>
                    <a:pt x="4868" y="13467"/>
                  </a:cubicBezTo>
                  <a:cubicBezTo>
                    <a:pt x="4868" y="13467"/>
                    <a:pt x="4868" y="12867"/>
                    <a:pt x="4868" y="12867"/>
                  </a:cubicBezTo>
                  <a:cubicBezTo>
                    <a:pt x="4868" y="12867"/>
                    <a:pt x="4563" y="13467"/>
                    <a:pt x="4563" y="13467"/>
                  </a:cubicBezTo>
                  <a:cubicBezTo>
                    <a:pt x="4259" y="13467"/>
                    <a:pt x="4259" y="13467"/>
                    <a:pt x="4259" y="13467"/>
                  </a:cubicBezTo>
                  <a:cubicBezTo>
                    <a:pt x="3955" y="12867"/>
                    <a:pt x="3651" y="12267"/>
                    <a:pt x="3955" y="12267"/>
                  </a:cubicBezTo>
                  <a:cubicBezTo>
                    <a:pt x="3955" y="12267"/>
                    <a:pt x="3651" y="12267"/>
                    <a:pt x="3651" y="12267"/>
                  </a:cubicBezTo>
                  <a:cubicBezTo>
                    <a:pt x="3346" y="12267"/>
                    <a:pt x="3346" y="11667"/>
                    <a:pt x="3042" y="12267"/>
                  </a:cubicBezTo>
                  <a:cubicBezTo>
                    <a:pt x="2738" y="12267"/>
                    <a:pt x="3042" y="12267"/>
                    <a:pt x="2738" y="12267"/>
                  </a:cubicBezTo>
                  <a:cubicBezTo>
                    <a:pt x="2738" y="12267"/>
                    <a:pt x="2738" y="11667"/>
                    <a:pt x="2738" y="11667"/>
                  </a:cubicBezTo>
                  <a:cubicBezTo>
                    <a:pt x="2738" y="12867"/>
                    <a:pt x="2434" y="14667"/>
                    <a:pt x="1825" y="14067"/>
                  </a:cubicBezTo>
                  <a:cubicBezTo>
                    <a:pt x="1825" y="14067"/>
                    <a:pt x="2130" y="13467"/>
                    <a:pt x="1825" y="13467"/>
                  </a:cubicBezTo>
                  <a:cubicBezTo>
                    <a:pt x="1825" y="13467"/>
                    <a:pt x="1825" y="13467"/>
                    <a:pt x="1521" y="13467"/>
                  </a:cubicBezTo>
                  <a:cubicBezTo>
                    <a:pt x="1521" y="13467"/>
                    <a:pt x="1521" y="12867"/>
                    <a:pt x="1521" y="12867"/>
                  </a:cubicBezTo>
                  <a:cubicBezTo>
                    <a:pt x="1521" y="12267"/>
                    <a:pt x="1217" y="12867"/>
                    <a:pt x="1217" y="12267"/>
                  </a:cubicBezTo>
                  <a:cubicBezTo>
                    <a:pt x="1217" y="12267"/>
                    <a:pt x="913" y="12267"/>
                    <a:pt x="913" y="12267"/>
                  </a:cubicBezTo>
                  <a:cubicBezTo>
                    <a:pt x="913" y="12267"/>
                    <a:pt x="913" y="11667"/>
                    <a:pt x="913" y="11667"/>
                  </a:cubicBezTo>
                  <a:cubicBezTo>
                    <a:pt x="608" y="11667"/>
                    <a:pt x="608" y="12267"/>
                    <a:pt x="608" y="12267"/>
                  </a:cubicBezTo>
                  <a:cubicBezTo>
                    <a:pt x="608" y="12267"/>
                    <a:pt x="304" y="12267"/>
                    <a:pt x="304" y="12267"/>
                  </a:cubicBezTo>
                  <a:cubicBezTo>
                    <a:pt x="304" y="12867"/>
                    <a:pt x="304" y="12867"/>
                    <a:pt x="304" y="12867"/>
                  </a:cubicBezTo>
                  <a:cubicBezTo>
                    <a:pt x="304" y="13467"/>
                    <a:pt x="0" y="14067"/>
                    <a:pt x="0" y="14667"/>
                  </a:cubicBezTo>
                  <a:cubicBezTo>
                    <a:pt x="0" y="14667"/>
                    <a:pt x="304" y="15267"/>
                    <a:pt x="304" y="15267"/>
                  </a:cubicBezTo>
                  <a:cubicBezTo>
                    <a:pt x="304" y="15267"/>
                    <a:pt x="608" y="15867"/>
                    <a:pt x="304" y="15867"/>
                  </a:cubicBezTo>
                  <a:cubicBezTo>
                    <a:pt x="304" y="15867"/>
                    <a:pt x="913" y="16467"/>
                    <a:pt x="913" y="16467"/>
                  </a:cubicBezTo>
                  <a:cubicBezTo>
                    <a:pt x="1217" y="16467"/>
                    <a:pt x="913" y="16467"/>
                    <a:pt x="913" y="17067"/>
                  </a:cubicBezTo>
                  <a:cubicBezTo>
                    <a:pt x="1217" y="17067"/>
                    <a:pt x="913" y="17067"/>
                    <a:pt x="1217" y="17067"/>
                  </a:cubicBezTo>
                  <a:cubicBezTo>
                    <a:pt x="1217" y="17067"/>
                    <a:pt x="1217" y="17067"/>
                    <a:pt x="1521" y="17667"/>
                  </a:cubicBezTo>
                  <a:cubicBezTo>
                    <a:pt x="1521" y="17667"/>
                    <a:pt x="1825" y="17667"/>
                    <a:pt x="1825" y="17667"/>
                  </a:cubicBezTo>
                  <a:cubicBezTo>
                    <a:pt x="2130" y="17667"/>
                    <a:pt x="2130" y="17667"/>
                    <a:pt x="2130" y="17067"/>
                  </a:cubicBezTo>
                  <a:cubicBezTo>
                    <a:pt x="2130" y="17067"/>
                    <a:pt x="2130" y="17067"/>
                    <a:pt x="2130" y="17067"/>
                  </a:cubicBezTo>
                  <a:cubicBezTo>
                    <a:pt x="2434" y="17067"/>
                    <a:pt x="2434" y="16467"/>
                    <a:pt x="2434" y="16467"/>
                  </a:cubicBezTo>
                  <a:cubicBezTo>
                    <a:pt x="2738" y="16467"/>
                    <a:pt x="2738" y="17067"/>
                    <a:pt x="2738" y="17067"/>
                  </a:cubicBezTo>
                  <a:cubicBezTo>
                    <a:pt x="2738" y="17667"/>
                    <a:pt x="2738" y="17667"/>
                    <a:pt x="2738" y="17667"/>
                  </a:cubicBezTo>
                  <a:cubicBezTo>
                    <a:pt x="2738" y="17667"/>
                    <a:pt x="3042" y="17667"/>
                    <a:pt x="3042" y="17667"/>
                  </a:cubicBezTo>
                  <a:cubicBezTo>
                    <a:pt x="3346" y="17667"/>
                    <a:pt x="3346" y="17667"/>
                    <a:pt x="3651" y="18267"/>
                  </a:cubicBezTo>
                  <a:cubicBezTo>
                    <a:pt x="3651" y="18267"/>
                    <a:pt x="3346" y="18267"/>
                    <a:pt x="3651" y="18267"/>
                  </a:cubicBezTo>
                  <a:cubicBezTo>
                    <a:pt x="3955" y="18267"/>
                    <a:pt x="4259" y="18267"/>
                    <a:pt x="4259" y="18267"/>
                  </a:cubicBezTo>
                  <a:cubicBezTo>
                    <a:pt x="4563" y="17667"/>
                    <a:pt x="4563" y="17067"/>
                    <a:pt x="4563" y="17067"/>
                  </a:cubicBezTo>
                  <a:cubicBezTo>
                    <a:pt x="4868" y="16467"/>
                    <a:pt x="4868" y="16467"/>
                    <a:pt x="5172" y="16467"/>
                  </a:cubicBezTo>
                  <a:cubicBezTo>
                    <a:pt x="5172" y="16467"/>
                    <a:pt x="5172" y="17067"/>
                    <a:pt x="5476" y="17067"/>
                  </a:cubicBezTo>
                  <a:cubicBezTo>
                    <a:pt x="5476" y="16467"/>
                    <a:pt x="5476" y="16467"/>
                    <a:pt x="5476" y="16467"/>
                  </a:cubicBezTo>
                  <a:cubicBezTo>
                    <a:pt x="5476" y="16467"/>
                    <a:pt x="5476" y="16467"/>
                    <a:pt x="5780" y="16467"/>
                  </a:cubicBezTo>
                  <a:cubicBezTo>
                    <a:pt x="5780" y="16467"/>
                    <a:pt x="6085" y="16467"/>
                    <a:pt x="6085" y="16467"/>
                  </a:cubicBezTo>
                  <a:cubicBezTo>
                    <a:pt x="6389" y="16467"/>
                    <a:pt x="6389" y="16467"/>
                    <a:pt x="6693" y="16467"/>
                  </a:cubicBezTo>
                  <a:cubicBezTo>
                    <a:pt x="6693" y="16467"/>
                    <a:pt x="7301" y="15867"/>
                    <a:pt x="7606" y="15867"/>
                  </a:cubicBezTo>
                  <a:cubicBezTo>
                    <a:pt x="7606" y="15867"/>
                    <a:pt x="7606" y="15867"/>
                    <a:pt x="7606" y="16467"/>
                  </a:cubicBezTo>
                  <a:cubicBezTo>
                    <a:pt x="7301" y="16467"/>
                    <a:pt x="7301" y="16467"/>
                    <a:pt x="7301" y="16467"/>
                  </a:cubicBezTo>
                  <a:cubicBezTo>
                    <a:pt x="7301" y="17067"/>
                    <a:pt x="7606" y="17067"/>
                    <a:pt x="7301" y="17067"/>
                  </a:cubicBezTo>
                  <a:cubicBezTo>
                    <a:pt x="7606" y="17067"/>
                    <a:pt x="7606" y="17667"/>
                    <a:pt x="7910" y="17667"/>
                  </a:cubicBezTo>
                  <a:cubicBezTo>
                    <a:pt x="7910" y="17667"/>
                    <a:pt x="7910" y="18267"/>
                    <a:pt x="7910" y="18267"/>
                  </a:cubicBezTo>
                  <a:cubicBezTo>
                    <a:pt x="7910" y="18267"/>
                    <a:pt x="7910" y="18267"/>
                    <a:pt x="7910" y="18267"/>
                  </a:cubicBezTo>
                  <a:cubicBezTo>
                    <a:pt x="7910" y="18267"/>
                    <a:pt x="7910" y="18867"/>
                    <a:pt x="8214" y="18867"/>
                  </a:cubicBezTo>
                  <a:cubicBezTo>
                    <a:pt x="8214" y="18867"/>
                    <a:pt x="8214" y="18867"/>
                    <a:pt x="8518" y="19467"/>
                  </a:cubicBezTo>
                  <a:cubicBezTo>
                    <a:pt x="8823" y="19467"/>
                    <a:pt x="9127" y="19467"/>
                    <a:pt x="9431" y="19467"/>
                  </a:cubicBezTo>
                  <a:cubicBezTo>
                    <a:pt x="9431" y="20067"/>
                    <a:pt x="9735" y="20067"/>
                    <a:pt x="10039" y="20067"/>
                  </a:cubicBezTo>
                  <a:cubicBezTo>
                    <a:pt x="10039" y="20067"/>
                    <a:pt x="10344" y="20067"/>
                    <a:pt x="10344" y="20067"/>
                  </a:cubicBezTo>
                  <a:cubicBezTo>
                    <a:pt x="10648" y="20067"/>
                    <a:pt x="10952" y="20067"/>
                    <a:pt x="11256" y="20067"/>
                  </a:cubicBezTo>
                  <a:cubicBezTo>
                    <a:pt x="11865" y="20667"/>
                    <a:pt x="12169" y="20667"/>
                    <a:pt x="12777" y="20667"/>
                  </a:cubicBezTo>
                  <a:cubicBezTo>
                    <a:pt x="12777" y="20667"/>
                    <a:pt x="12777" y="20667"/>
                    <a:pt x="13082" y="21267"/>
                  </a:cubicBezTo>
                  <a:cubicBezTo>
                    <a:pt x="13082" y="21267"/>
                    <a:pt x="13386" y="21267"/>
                    <a:pt x="13690" y="21267"/>
                  </a:cubicBezTo>
                  <a:cubicBezTo>
                    <a:pt x="13690" y="21267"/>
                    <a:pt x="13994" y="21267"/>
                    <a:pt x="13994" y="21267"/>
                  </a:cubicBezTo>
                  <a:cubicBezTo>
                    <a:pt x="14299" y="21267"/>
                    <a:pt x="13994" y="21267"/>
                    <a:pt x="14299" y="21267"/>
                  </a:cubicBezTo>
                  <a:cubicBezTo>
                    <a:pt x="14299" y="21267"/>
                    <a:pt x="14603" y="21267"/>
                    <a:pt x="14603" y="21267"/>
                  </a:cubicBezTo>
                  <a:cubicBezTo>
                    <a:pt x="14603" y="20667"/>
                    <a:pt x="14603" y="20667"/>
                    <a:pt x="14603" y="20667"/>
                  </a:cubicBezTo>
                  <a:cubicBezTo>
                    <a:pt x="14603" y="20667"/>
                    <a:pt x="14907" y="20667"/>
                    <a:pt x="14907" y="20667"/>
                  </a:cubicBezTo>
                  <a:cubicBezTo>
                    <a:pt x="14907" y="20667"/>
                    <a:pt x="15211" y="18867"/>
                    <a:pt x="15515" y="20067"/>
                  </a:cubicBezTo>
                  <a:cubicBezTo>
                    <a:pt x="15515" y="19467"/>
                    <a:pt x="15820" y="19467"/>
                    <a:pt x="16124" y="19467"/>
                  </a:cubicBezTo>
                  <a:cubicBezTo>
                    <a:pt x="16124" y="19467"/>
                    <a:pt x="16428" y="19467"/>
                    <a:pt x="16428" y="19467"/>
                  </a:cubicBezTo>
                  <a:cubicBezTo>
                    <a:pt x="16428" y="19467"/>
                    <a:pt x="16732" y="19467"/>
                    <a:pt x="16732" y="19467"/>
                  </a:cubicBezTo>
                  <a:cubicBezTo>
                    <a:pt x="17037" y="19467"/>
                    <a:pt x="16732" y="19467"/>
                    <a:pt x="17037" y="19467"/>
                  </a:cubicBezTo>
                  <a:cubicBezTo>
                    <a:pt x="17037" y="18867"/>
                    <a:pt x="17341" y="19467"/>
                    <a:pt x="17341" y="18867"/>
                  </a:cubicBezTo>
                  <a:cubicBezTo>
                    <a:pt x="17645" y="18867"/>
                    <a:pt x="17949" y="18267"/>
                    <a:pt x="18254" y="19467"/>
                  </a:cubicBezTo>
                  <a:cubicBezTo>
                    <a:pt x="18254" y="18867"/>
                    <a:pt x="18254" y="18267"/>
                    <a:pt x="18254" y="18267"/>
                  </a:cubicBezTo>
                  <a:cubicBezTo>
                    <a:pt x="18254" y="17667"/>
                    <a:pt x="18558" y="17667"/>
                    <a:pt x="18862" y="17067"/>
                  </a:cubicBezTo>
                  <a:cubicBezTo>
                    <a:pt x="18862" y="17067"/>
                    <a:pt x="18862" y="16467"/>
                    <a:pt x="19166" y="16467"/>
                  </a:cubicBezTo>
                  <a:cubicBezTo>
                    <a:pt x="19470" y="16467"/>
                    <a:pt x="19470" y="16467"/>
                    <a:pt x="19775" y="16467"/>
                  </a:cubicBezTo>
                  <a:cubicBezTo>
                    <a:pt x="19470" y="16467"/>
                    <a:pt x="19470" y="16467"/>
                    <a:pt x="19470" y="16467"/>
                  </a:cubicBezTo>
                  <a:cubicBezTo>
                    <a:pt x="19775" y="16467"/>
                    <a:pt x="19470" y="15867"/>
                    <a:pt x="19470" y="15867"/>
                  </a:cubicBezTo>
                  <a:cubicBezTo>
                    <a:pt x="19470" y="15867"/>
                    <a:pt x="19775" y="15867"/>
                    <a:pt x="19775" y="15867"/>
                  </a:cubicBezTo>
                  <a:cubicBezTo>
                    <a:pt x="19775" y="15867"/>
                    <a:pt x="19775" y="15267"/>
                    <a:pt x="19775" y="15267"/>
                  </a:cubicBezTo>
                  <a:cubicBezTo>
                    <a:pt x="19775" y="15867"/>
                    <a:pt x="19470" y="15267"/>
                    <a:pt x="19470" y="15267"/>
                  </a:cubicBezTo>
                  <a:cubicBezTo>
                    <a:pt x="19470" y="15267"/>
                    <a:pt x="19470" y="14667"/>
                    <a:pt x="19470" y="14667"/>
                  </a:cubicBezTo>
                  <a:cubicBezTo>
                    <a:pt x="19470" y="14667"/>
                    <a:pt x="19470" y="14667"/>
                    <a:pt x="19470" y="14667"/>
                  </a:cubicBezTo>
                  <a:cubicBezTo>
                    <a:pt x="19470" y="14067"/>
                    <a:pt x="19470" y="14067"/>
                    <a:pt x="19470" y="13467"/>
                  </a:cubicBezTo>
                  <a:cubicBezTo>
                    <a:pt x="19470" y="12867"/>
                    <a:pt x="19470" y="13467"/>
                    <a:pt x="19775" y="13467"/>
                  </a:cubicBezTo>
                  <a:cubicBezTo>
                    <a:pt x="20079" y="12867"/>
                    <a:pt x="20079" y="12867"/>
                    <a:pt x="20079" y="12867"/>
                  </a:cubicBezTo>
                  <a:cubicBezTo>
                    <a:pt x="20079" y="12867"/>
                    <a:pt x="20079" y="12267"/>
                    <a:pt x="20079" y="12267"/>
                  </a:cubicBezTo>
                  <a:cubicBezTo>
                    <a:pt x="20079" y="12267"/>
                    <a:pt x="20079" y="11667"/>
                    <a:pt x="20079" y="11667"/>
                  </a:cubicBezTo>
                  <a:cubicBezTo>
                    <a:pt x="19775" y="11067"/>
                    <a:pt x="19470" y="11667"/>
                    <a:pt x="19470" y="11067"/>
                  </a:cubicBezTo>
                  <a:cubicBezTo>
                    <a:pt x="19470" y="11067"/>
                    <a:pt x="19470" y="11067"/>
                    <a:pt x="19775" y="10467"/>
                  </a:cubicBezTo>
                  <a:cubicBezTo>
                    <a:pt x="19775" y="10467"/>
                    <a:pt x="19775" y="10467"/>
                    <a:pt x="19775" y="10467"/>
                  </a:cubicBezTo>
                  <a:cubicBezTo>
                    <a:pt x="20079" y="10467"/>
                    <a:pt x="20383" y="11667"/>
                    <a:pt x="20687" y="10467"/>
                  </a:cubicBezTo>
                  <a:cubicBezTo>
                    <a:pt x="20687" y="11067"/>
                    <a:pt x="21296" y="11067"/>
                    <a:pt x="21296" y="10467"/>
                  </a:cubicBezTo>
                  <a:cubicBezTo>
                    <a:pt x="21296" y="10467"/>
                    <a:pt x="21296" y="10467"/>
                    <a:pt x="21296" y="9867"/>
                  </a:cubicBezTo>
                  <a:cubicBezTo>
                    <a:pt x="21296" y="9867"/>
                    <a:pt x="21296" y="9267"/>
                    <a:pt x="20992" y="9867"/>
                  </a:cubicBezTo>
                  <a:cubicBezTo>
                    <a:pt x="21296" y="9267"/>
                    <a:pt x="21296" y="9267"/>
                    <a:pt x="21296" y="9267"/>
                  </a:cubicBezTo>
                  <a:cubicBezTo>
                    <a:pt x="21296" y="9267"/>
                    <a:pt x="21296" y="8667"/>
                    <a:pt x="21600" y="8067"/>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21" name="Shape 812">
              <a:extLst>
                <a:ext uri="{FF2B5EF4-FFF2-40B4-BE49-F238E27FC236}">
                  <a16:creationId xmlns:a16="http://schemas.microsoft.com/office/drawing/2014/main" id="{D18F2C1C-905D-4374-9E14-A300BF520A63}"/>
                </a:ext>
              </a:extLst>
            </p:cNvPr>
            <p:cNvSpPr/>
            <p:nvPr/>
          </p:nvSpPr>
          <p:spPr>
            <a:xfrm>
              <a:off x="10231814" y="8905220"/>
              <a:ext cx="472744" cy="489831"/>
            </a:xfrm>
            <a:custGeom>
              <a:avLst/>
              <a:gdLst/>
              <a:ahLst/>
              <a:cxnLst>
                <a:cxn ang="0">
                  <a:pos x="wd2" y="hd2"/>
                </a:cxn>
                <a:cxn ang="5400000">
                  <a:pos x="wd2" y="hd2"/>
                </a:cxn>
                <a:cxn ang="10800000">
                  <a:pos x="wd2" y="hd2"/>
                </a:cxn>
                <a:cxn ang="16200000">
                  <a:pos x="wd2" y="hd2"/>
                </a:cxn>
              </a:cxnLst>
              <a:rect l="0" t="0" r="r" b="b"/>
              <a:pathLst>
                <a:path w="21600" h="21600" extrusionOk="0">
                  <a:moveTo>
                    <a:pt x="21600" y="18000"/>
                  </a:moveTo>
                  <a:cubicBezTo>
                    <a:pt x="20855" y="18000"/>
                    <a:pt x="20855" y="17280"/>
                    <a:pt x="20855" y="17280"/>
                  </a:cubicBezTo>
                  <a:cubicBezTo>
                    <a:pt x="20110" y="16560"/>
                    <a:pt x="19366" y="16560"/>
                    <a:pt x="20110" y="16560"/>
                  </a:cubicBezTo>
                  <a:cubicBezTo>
                    <a:pt x="20855" y="15840"/>
                    <a:pt x="20855" y="16560"/>
                    <a:pt x="20855" y="15840"/>
                  </a:cubicBezTo>
                  <a:cubicBezTo>
                    <a:pt x="20855" y="15120"/>
                    <a:pt x="20855" y="15840"/>
                    <a:pt x="20855" y="15120"/>
                  </a:cubicBezTo>
                  <a:cubicBezTo>
                    <a:pt x="20855" y="15120"/>
                    <a:pt x="19366" y="15120"/>
                    <a:pt x="20110" y="15120"/>
                  </a:cubicBezTo>
                  <a:cubicBezTo>
                    <a:pt x="19366" y="15120"/>
                    <a:pt x="19366" y="15120"/>
                    <a:pt x="19366" y="15120"/>
                  </a:cubicBezTo>
                  <a:cubicBezTo>
                    <a:pt x="19366" y="15120"/>
                    <a:pt x="18621" y="15120"/>
                    <a:pt x="18621" y="15120"/>
                  </a:cubicBezTo>
                  <a:cubicBezTo>
                    <a:pt x="18621" y="15120"/>
                    <a:pt x="18621" y="14400"/>
                    <a:pt x="17876" y="14400"/>
                  </a:cubicBezTo>
                  <a:cubicBezTo>
                    <a:pt x="17876" y="14400"/>
                    <a:pt x="17876" y="14400"/>
                    <a:pt x="17876" y="14400"/>
                  </a:cubicBezTo>
                  <a:cubicBezTo>
                    <a:pt x="17131" y="13680"/>
                    <a:pt x="17131" y="13680"/>
                    <a:pt x="17131" y="13680"/>
                  </a:cubicBezTo>
                  <a:cubicBezTo>
                    <a:pt x="16386" y="12960"/>
                    <a:pt x="16386" y="12960"/>
                    <a:pt x="16386" y="12960"/>
                  </a:cubicBezTo>
                  <a:cubicBezTo>
                    <a:pt x="15641" y="12960"/>
                    <a:pt x="15641" y="12240"/>
                    <a:pt x="15641" y="12240"/>
                  </a:cubicBezTo>
                  <a:cubicBezTo>
                    <a:pt x="15641" y="12240"/>
                    <a:pt x="14152" y="12240"/>
                    <a:pt x="14152" y="11520"/>
                  </a:cubicBezTo>
                  <a:cubicBezTo>
                    <a:pt x="14897" y="10800"/>
                    <a:pt x="16386" y="11520"/>
                    <a:pt x="16386" y="11520"/>
                  </a:cubicBezTo>
                  <a:cubicBezTo>
                    <a:pt x="17131" y="11520"/>
                    <a:pt x="17876" y="10080"/>
                    <a:pt x="17131" y="9360"/>
                  </a:cubicBezTo>
                  <a:cubicBezTo>
                    <a:pt x="17131" y="9360"/>
                    <a:pt x="16386" y="9360"/>
                    <a:pt x="15641" y="9360"/>
                  </a:cubicBezTo>
                  <a:cubicBezTo>
                    <a:pt x="15641" y="8640"/>
                    <a:pt x="14152" y="7920"/>
                    <a:pt x="14152" y="7920"/>
                  </a:cubicBezTo>
                  <a:cubicBezTo>
                    <a:pt x="14152" y="7200"/>
                    <a:pt x="13407" y="7200"/>
                    <a:pt x="13407" y="6480"/>
                  </a:cubicBezTo>
                  <a:cubicBezTo>
                    <a:pt x="13407" y="6480"/>
                    <a:pt x="12662" y="5760"/>
                    <a:pt x="13407" y="5760"/>
                  </a:cubicBezTo>
                  <a:cubicBezTo>
                    <a:pt x="13407" y="5040"/>
                    <a:pt x="14897" y="5040"/>
                    <a:pt x="14897" y="4320"/>
                  </a:cubicBezTo>
                  <a:cubicBezTo>
                    <a:pt x="14897" y="4320"/>
                    <a:pt x="14152" y="3600"/>
                    <a:pt x="13407" y="3600"/>
                  </a:cubicBezTo>
                  <a:cubicBezTo>
                    <a:pt x="13407" y="3600"/>
                    <a:pt x="13407" y="2880"/>
                    <a:pt x="13407" y="2880"/>
                  </a:cubicBezTo>
                  <a:cubicBezTo>
                    <a:pt x="13407" y="2880"/>
                    <a:pt x="13407" y="2880"/>
                    <a:pt x="13407" y="2880"/>
                  </a:cubicBezTo>
                  <a:cubicBezTo>
                    <a:pt x="12662" y="2880"/>
                    <a:pt x="12662" y="2880"/>
                    <a:pt x="11917" y="2880"/>
                  </a:cubicBezTo>
                  <a:cubicBezTo>
                    <a:pt x="11917" y="2880"/>
                    <a:pt x="11917" y="2160"/>
                    <a:pt x="11172" y="2160"/>
                  </a:cubicBezTo>
                  <a:cubicBezTo>
                    <a:pt x="11172" y="2880"/>
                    <a:pt x="11172" y="2160"/>
                    <a:pt x="11172" y="2160"/>
                  </a:cubicBezTo>
                  <a:cubicBezTo>
                    <a:pt x="11172" y="1440"/>
                    <a:pt x="11917" y="2160"/>
                    <a:pt x="11917" y="1440"/>
                  </a:cubicBezTo>
                  <a:cubicBezTo>
                    <a:pt x="11917" y="1440"/>
                    <a:pt x="11172" y="1440"/>
                    <a:pt x="11172" y="1440"/>
                  </a:cubicBezTo>
                  <a:cubicBezTo>
                    <a:pt x="10428" y="720"/>
                    <a:pt x="10428" y="720"/>
                    <a:pt x="10428" y="0"/>
                  </a:cubicBezTo>
                  <a:cubicBezTo>
                    <a:pt x="10428" y="720"/>
                    <a:pt x="9683" y="0"/>
                    <a:pt x="8938" y="720"/>
                  </a:cubicBezTo>
                  <a:cubicBezTo>
                    <a:pt x="8938" y="720"/>
                    <a:pt x="10428" y="1440"/>
                    <a:pt x="8938" y="720"/>
                  </a:cubicBezTo>
                  <a:cubicBezTo>
                    <a:pt x="7448" y="720"/>
                    <a:pt x="8193" y="1440"/>
                    <a:pt x="7448" y="1440"/>
                  </a:cubicBezTo>
                  <a:cubicBezTo>
                    <a:pt x="7448" y="1440"/>
                    <a:pt x="6703" y="1440"/>
                    <a:pt x="6703" y="1440"/>
                  </a:cubicBezTo>
                  <a:cubicBezTo>
                    <a:pt x="6703" y="1440"/>
                    <a:pt x="5959" y="720"/>
                    <a:pt x="5959" y="720"/>
                  </a:cubicBezTo>
                  <a:cubicBezTo>
                    <a:pt x="5959" y="720"/>
                    <a:pt x="5959" y="1440"/>
                    <a:pt x="5214" y="1440"/>
                  </a:cubicBezTo>
                  <a:cubicBezTo>
                    <a:pt x="5214" y="1440"/>
                    <a:pt x="5214" y="720"/>
                    <a:pt x="4469" y="720"/>
                  </a:cubicBezTo>
                  <a:cubicBezTo>
                    <a:pt x="4469" y="720"/>
                    <a:pt x="4469" y="1440"/>
                    <a:pt x="4469" y="1440"/>
                  </a:cubicBezTo>
                  <a:cubicBezTo>
                    <a:pt x="4469" y="1440"/>
                    <a:pt x="3724" y="1440"/>
                    <a:pt x="3724" y="1440"/>
                  </a:cubicBezTo>
                  <a:cubicBezTo>
                    <a:pt x="2979" y="1440"/>
                    <a:pt x="2234" y="2160"/>
                    <a:pt x="1490" y="2160"/>
                  </a:cubicBezTo>
                  <a:cubicBezTo>
                    <a:pt x="745" y="2160"/>
                    <a:pt x="745" y="2160"/>
                    <a:pt x="0" y="2160"/>
                  </a:cubicBezTo>
                  <a:cubicBezTo>
                    <a:pt x="0" y="2880"/>
                    <a:pt x="0" y="2880"/>
                    <a:pt x="745" y="2880"/>
                  </a:cubicBezTo>
                  <a:cubicBezTo>
                    <a:pt x="745" y="3600"/>
                    <a:pt x="745" y="3600"/>
                    <a:pt x="1490" y="4320"/>
                  </a:cubicBezTo>
                  <a:cubicBezTo>
                    <a:pt x="1490" y="4320"/>
                    <a:pt x="1490" y="5040"/>
                    <a:pt x="1490" y="5760"/>
                  </a:cubicBezTo>
                  <a:cubicBezTo>
                    <a:pt x="1490" y="6480"/>
                    <a:pt x="1490" y="6480"/>
                    <a:pt x="1490" y="7200"/>
                  </a:cubicBezTo>
                  <a:cubicBezTo>
                    <a:pt x="1490" y="7200"/>
                    <a:pt x="745" y="7200"/>
                    <a:pt x="745" y="7200"/>
                  </a:cubicBezTo>
                  <a:cubicBezTo>
                    <a:pt x="745" y="7200"/>
                    <a:pt x="745" y="7200"/>
                    <a:pt x="745" y="7200"/>
                  </a:cubicBezTo>
                  <a:cubicBezTo>
                    <a:pt x="745" y="7920"/>
                    <a:pt x="745" y="7200"/>
                    <a:pt x="745" y="7920"/>
                  </a:cubicBezTo>
                  <a:cubicBezTo>
                    <a:pt x="745" y="7920"/>
                    <a:pt x="745" y="7920"/>
                    <a:pt x="745" y="7920"/>
                  </a:cubicBezTo>
                  <a:cubicBezTo>
                    <a:pt x="745" y="7920"/>
                    <a:pt x="745" y="8640"/>
                    <a:pt x="745" y="8640"/>
                  </a:cubicBezTo>
                  <a:cubicBezTo>
                    <a:pt x="745" y="8640"/>
                    <a:pt x="745" y="8640"/>
                    <a:pt x="1490" y="9360"/>
                  </a:cubicBezTo>
                  <a:cubicBezTo>
                    <a:pt x="1490" y="9360"/>
                    <a:pt x="1490" y="10080"/>
                    <a:pt x="1490" y="10080"/>
                  </a:cubicBezTo>
                  <a:cubicBezTo>
                    <a:pt x="1490" y="10080"/>
                    <a:pt x="1490" y="10080"/>
                    <a:pt x="1490" y="10800"/>
                  </a:cubicBezTo>
                  <a:cubicBezTo>
                    <a:pt x="1490" y="10800"/>
                    <a:pt x="1490" y="10800"/>
                    <a:pt x="1490" y="10800"/>
                  </a:cubicBezTo>
                  <a:cubicBezTo>
                    <a:pt x="2234" y="10800"/>
                    <a:pt x="2979" y="11520"/>
                    <a:pt x="3724" y="11520"/>
                  </a:cubicBezTo>
                  <a:cubicBezTo>
                    <a:pt x="4469" y="11520"/>
                    <a:pt x="4469" y="11520"/>
                    <a:pt x="5214" y="11520"/>
                  </a:cubicBezTo>
                  <a:cubicBezTo>
                    <a:pt x="5959" y="11520"/>
                    <a:pt x="7448" y="12240"/>
                    <a:pt x="7448" y="12960"/>
                  </a:cubicBezTo>
                  <a:cubicBezTo>
                    <a:pt x="8193" y="12960"/>
                    <a:pt x="8193" y="13680"/>
                    <a:pt x="8938" y="14400"/>
                  </a:cubicBezTo>
                  <a:cubicBezTo>
                    <a:pt x="9683" y="14400"/>
                    <a:pt x="10428" y="13680"/>
                    <a:pt x="11172" y="13680"/>
                  </a:cubicBezTo>
                  <a:cubicBezTo>
                    <a:pt x="11917" y="14400"/>
                    <a:pt x="11172" y="15120"/>
                    <a:pt x="11917" y="15120"/>
                  </a:cubicBezTo>
                  <a:cubicBezTo>
                    <a:pt x="11917" y="15120"/>
                    <a:pt x="11917" y="15120"/>
                    <a:pt x="12662" y="15120"/>
                  </a:cubicBezTo>
                  <a:cubicBezTo>
                    <a:pt x="12662" y="15120"/>
                    <a:pt x="12662" y="15840"/>
                    <a:pt x="12662" y="15840"/>
                  </a:cubicBezTo>
                  <a:cubicBezTo>
                    <a:pt x="12662" y="15840"/>
                    <a:pt x="13407" y="15840"/>
                    <a:pt x="13407" y="15840"/>
                  </a:cubicBezTo>
                  <a:cubicBezTo>
                    <a:pt x="13407" y="15840"/>
                    <a:pt x="13407" y="15840"/>
                    <a:pt x="14152" y="15840"/>
                  </a:cubicBezTo>
                  <a:cubicBezTo>
                    <a:pt x="14152" y="15840"/>
                    <a:pt x="14897" y="15120"/>
                    <a:pt x="15641" y="15120"/>
                  </a:cubicBezTo>
                  <a:cubicBezTo>
                    <a:pt x="16386" y="15840"/>
                    <a:pt x="15641" y="16560"/>
                    <a:pt x="15641" y="16560"/>
                  </a:cubicBezTo>
                  <a:cubicBezTo>
                    <a:pt x="15641" y="17280"/>
                    <a:pt x="15641" y="16560"/>
                    <a:pt x="16386" y="17280"/>
                  </a:cubicBezTo>
                  <a:cubicBezTo>
                    <a:pt x="16386" y="17280"/>
                    <a:pt x="17131" y="17280"/>
                    <a:pt x="17131" y="18000"/>
                  </a:cubicBezTo>
                  <a:cubicBezTo>
                    <a:pt x="17131" y="18000"/>
                    <a:pt x="17131" y="18720"/>
                    <a:pt x="17131" y="19440"/>
                  </a:cubicBezTo>
                  <a:cubicBezTo>
                    <a:pt x="17131" y="19440"/>
                    <a:pt x="17876" y="20160"/>
                    <a:pt x="17876" y="20880"/>
                  </a:cubicBezTo>
                  <a:cubicBezTo>
                    <a:pt x="18621" y="21600"/>
                    <a:pt x="17876" y="21600"/>
                    <a:pt x="18621" y="21600"/>
                  </a:cubicBezTo>
                  <a:cubicBezTo>
                    <a:pt x="19366" y="21600"/>
                    <a:pt x="19366" y="20880"/>
                    <a:pt x="19366" y="20880"/>
                  </a:cubicBezTo>
                  <a:cubicBezTo>
                    <a:pt x="20110" y="20880"/>
                    <a:pt x="20110" y="20880"/>
                    <a:pt x="20855" y="20880"/>
                  </a:cubicBezTo>
                  <a:cubicBezTo>
                    <a:pt x="20855" y="20880"/>
                    <a:pt x="20855" y="20160"/>
                    <a:pt x="20855" y="20160"/>
                  </a:cubicBezTo>
                  <a:cubicBezTo>
                    <a:pt x="20855" y="19440"/>
                    <a:pt x="20855" y="19440"/>
                    <a:pt x="20855" y="19440"/>
                  </a:cubicBezTo>
                  <a:cubicBezTo>
                    <a:pt x="20855" y="19440"/>
                    <a:pt x="20110" y="18720"/>
                    <a:pt x="20110" y="18720"/>
                  </a:cubicBezTo>
                  <a:cubicBezTo>
                    <a:pt x="20110" y="18000"/>
                    <a:pt x="20855" y="18720"/>
                    <a:pt x="20855" y="18720"/>
                  </a:cubicBezTo>
                  <a:cubicBezTo>
                    <a:pt x="20855" y="18720"/>
                    <a:pt x="21600" y="18720"/>
                    <a:pt x="21600" y="180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22" name="Shape 813">
              <a:extLst>
                <a:ext uri="{FF2B5EF4-FFF2-40B4-BE49-F238E27FC236}">
                  <a16:creationId xmlns:a16="http://schemas.microsoft.com/office/drawing/2014/main" id="{AF14FB50-42FD-4851-9F89-BCCB12C4C191}"/>
                </a:ext>
              </a:extLst>
            </p:cNvPr>
            <p:cNvSpPr/>
            <p:nvPr/>
          </p:nvSpPr>
          <p:spPr>
            <a:xfrm>
              <a:off x="3898199" y="8638075"/>
              <a:ext cx="65503" cy="47308"/>
            </a:xfrm>
            <a:custGeom>
              <a:avLst/>
              <a:gdLst/>
              <a:ahLst/>
              <a:cxnLst>
                <a:cxn ang="0">
                  <a:pos x="wd2" y="hd2"/>
                </a:cxn>
                <a:cxn ang="5400000">
                  <a:pos x="wd2" y="hd2"/>
                </a:cxn>
                <a:cxn ang="10800000">
                  <a:pos x="wd2" y="hd2"/>
                </a:cxn>
                <a:cxn ang="16200000">
                  <a:pos x="wd2" y="hd2"/>
                </a:cxn>
              </a:cxnLst>
              <a:rect l="0" t="0" r="r" b="b"/>
              <a:pathLst>
                <a:path w="21600" h="15600" extrusionOk="0">
                  <a:moveTo>
                    <a:pt x="21600" y="7800"/>
                  </a:moveTo>
                  <a:cubicBezTo>
                    <a:pt x="16200" y="7800"/>
                    <a:pt x="16200" y="2400"/>
                    <a:pt x="16200" y="2400"/>
                  </a:cubicBezTo>
                  <a:cubicBezTo>
                    <a:pt x="16200" y="2400"/>
                    <a:pt x="5400" y="-3000"/>
                    <a:pt x="5400" y="2400"/>
                  </a:cubicBezTo>
                  <a:cubicBezTo>
                    <a:pt x="5400" y="2400"/>
                    <a:pt x="0" y="7800"/>
                    <a:pt x="0" y="7800"/>
                  </a:cubicBezTo>
                  <a:cubicBezTo>
                    <a:pt x="5400" y="7800"/>
                    <a:pt x="5400" y="7800"/>
                    <a:pt x="0" y="13200"/>
                  </a:cubicBezTo>
                  <a:cubicBezTo>
                    <a:pt x="5400" y="18600"/>
                    <a:pt x="10800" y="13200"/>
                    <a:pt x="16200" y="13200"/>
                  </a:cubicBezTo>
                  <a:cubicBezTo>
                    <a:pt x="16200" y="13200"/>
                    <a:pt x="16200" y="13200"/>
                    <a:pt x="16200" y="13200"/>
                  </a:cubicBezTo>
                  <a:cubicBezTo>
                    <a:pt x="16200" y="7800"/>
                    <a:pt x="16200" y="7800"/>
                    <a:pt x="21600" y="78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23" name="Shape 814">
              <a:extLst>
                <a:ext uri="{FF2B5EF4-FFF2-40B4-BE49-F238E27FC236}">
                  <a16:creationId xmlns:a16="http://schemas.microsoft.com/office/drawing/2014/main" id="{673507F1-C3DD-4C1A-98FB-FE42F6CC287E}"/>
                </a:ext>
              </a:extLst>
            </p:cNvPr>
            <p:cNvSpPr/>
            <p:nvPr/>
          </p:nvSpPr>
          <p:spPr>
            <a:xfrm>
              <a:off x="6592841" y="8642611"/>
              <a:ext cx="269970" cy="587264"/>
            </a:xfrm>
            <a:custGeom>
              <a:avLst/>
              <a:gdLst/>
              <a:ahLst/>
              <a:cxnLst>
                <a:cxn ang="0">
                  <a:pos x="wd2" y="hd2"/>
                </a:cxn>
                <a:cxn ang="5400000">
                  <a:pos x="wd2" y="hd2"/>
                </a:cxn>
                <a:cxn ang="10800000">
                  <a:pos x="wd2" y="hd2"/>
                </a:cxn>
                <a:cxn ang="16200000">
                  <a:pos x="wd2" y="hd2"/>
                </a:cxn>
              </a:cxnLst>
              <a:rect l="0" t="0" r="r" b="b"/>
              <a:pathLst>
                <a:path w="20894" h="21110" extrusionOk="0">
                  <a:moveTo>
                    <a:pt x="20894" y="14105"/>
                  </a:moveTo>
                  <a:cubicBezTo>
                    <a:pt x="19623" y="14105"/>
                    <a:pt x="19623" y="13521"/>
                    <a:pt x="19623" y="13521"/>
                  </a:cubicBezTo>
                  <a:cubicBezTo>
                    <a:pt x="19623" y="13521"/>
                    <a:pt x="19623" y="12937"/>
                    <a:pt x="19623" y="12937"/>
                  </a:cubicBezTo>
                  <a:cubicBezTo>
                    <a:pt x="18353" y="11769"/>
                    <a:pt x="18353" y="12937"/>
                    <a:pt x="17082" y="12353"/>
                  </a:cubicBezTo>
                  <a:cubicBezTo>
                    <a:pt x="17082" y="12353"/>
                    <a:pt x="15812" y="11769"/>
                    <a:pt x="15812" y="11769"/>
                  </a:cubicBezTo>
                  <a:cubicBezTo>
                    <a:pt x="15812" y="11769"/>
                    <a:pt x="15812" y="11186"/>
                    <a:pt x="15812" y="11186"/>
                  </a:cubicBezTo>
                  <a:cubicBezTo>
                    <a:pt x="15812" y="11186"/>
                    <a:pt x="15812" y="11186"/>
                    <a:pt x="15812" y="11186"/>
                  </a:cubicBezTo>
                  <a:cubicBezTo>
                    <a:pt x="14541" y="10602"/>
                    <a:pt x="14541" y="10018"/>
                    <a:pt x="14541" y="9434"/>
                  </a:cubicBezTo>
                  <a:cubicBezTo>
                    <a:pt x="15812" y="9434"/>
                    <a:pt x="13270" y="8267"/>
                    <a:pt x="13270" y="8267"/>
                  </a:cubicBezTo>
                  <a:cubicBezTo>
                    <a:pt x="13270" y="7683"/>
                    <a:pt x="14541" y="8267"/>
                    <a:pt x="14541" y="7683"/>
                  </a:cubicBezTo>
                  <a:cubicBezTo>
                    <a:pt x="14541" y="7099"/>
                    <a:pt x="14541" y="6515"/>
                    <a:pt x="14541" y="6515"/>
                  </a:cubicBezTo>
                  <a:cubicBezTo>
                    <a:pt x="14541" y="6515"/>
                    <a:pt x="14541" y="5932"/>
                    <a:pt x="14541" y="5932"/>
                  </a:cubicBezTo>
                  <a:cubicBezTo>
                    <a:pt x="14541" y="5932"/>
                    <a:pt x="14541" y="5348"/>
                    <a:pt x="14541" y="5348"/>
                  </a:cubicBezTo>
                  <a:cubicBezTo>
                    <a:pt x="15812" y="5348"/>
                    <a:pt x="15812" y="4764"/>
                    <a:pt x="14541" y="4764"/>
                  </a:cubicBezTo>
                  <a:cubicBezTo>
                    <a:pt x="14541" y="4180"/>
                    <a:pt x="14541" y="3596"/>
                    <a:pt x="13270" y="3013"/>
                  </a:cubicBezTo>
                  <a:cubicBezTo>
                    <a:pt x="13270" y="2429"/>
                    <a:pt x="12000" y="2429"/>
                    <a:pt x="12000" y="2429"/>
                  </a:cubicBezTo>
                  <a:cubicBezTo>
                    <a:pt x="10729" y="1845"/>
                    <a:pt x="10729" y="1845"/>
                    <a:pt x="10729" y="1845"/>
                  </a:cubicBezTo>
                  <a:cubicBezTo>
                    <a:pt x="10729" y="1261"/>
                    <a:pt x="10729" y="1261"/>
                    <a:pt x="9459" y="1261"/>
                  </a:cubicBezTo>
                  <a:cubicBezTo>
                    <a:pt x="8188" y="94"/>
                    <a:pt x="8188" y="678"/>
                    <a:pt x="6918" y="1261"/>
                  </a:cubicBezTo>
                  <a:cubicBezTo>
                    <a:pt x="4376" y="1261"/>
                    <a:pt x="6918" y="94"/>
                    <a:pt x="5647" y="94"/>
                  </a:cubicBezTo>
                  <a:cubicBezTo>
                    <a:pt x="4376" y="-490"/>
                    <a:pt x="1835" y="1845"/>
                    <a:pt x="1835" y="1845"/>
                  </a:cubicBezTo>
                  <a:cubicBezTo>
                    <a:pt x="565" y="2429"/>
                    <a:pt x="565" y="3013"/>
                    <a:pt x="565" y="3013"/>
                  </a:cubicBezTo>
                  <a:cubicBezTo>
                    <a:pt x="-706" y="3596"/>
                    <a:pt x="565" y="3596"/>
                    <a:pt x="565" y="3596"/>
                  </a:cubicBezTo>
                  <a:cubicBezTo>
                    <a:pt x="565" y="4180"/>
                    <a:pt x="565" y="4764"/>
                    <a:pt x="565" y="4764"/>
                  </a:cubicBezTo>
                  <a:cubicBezTo>
                    <a:pt x="565" y="4764"/>
                    <a:pt x="565" y="5348"/>
                    <a:pt x="565" y="5932"/>
                  </a:cubicBezTo>
                  <a:cubicBezTo>
                    <a:pt x="1835" y="5348"/>
                    <a:pt x="4376" y="5932"/>
                    <a:pt x="3106" y="6515"/>
                  </a:cubicBezTo>
                  <a:cubicBezTo>
                    <a:pt x="3106" y="6515"/>
                    <a:pt x="3106" y="7099"/>
                    <a:pt x="3106" y="7099"/>
                  </a:cubicBezTo>
                  <a:cubicBezTo>
                    <a:pt x="3106" y="7099"/>
                    <a:pt x="3106" y="7099"/>
                    <a:pt x="4376" y="7683"/>
                  </a:cubicBezTo>
                  <a:cubicBezTo>
                    <a:pt x="3106" y="7683"/>
                    <a:pt x="3106" y="7683"/>
                    <a:pt x="3106" y="7099"/>
                  </a:cubicBezTo>
                  <a:cubicBezTo>
                    <a:pt x="3106" y="7683"/>
                    <a:pt x="1835" y="7683"/>
                    <a:pt x="1835" y="7683"/>
                  </a:cubicBezTo>
                  <a:cubicBezTo>
                    <a:pt x="1835" y="8267"/>
                    <a:pt x="3106" y="7683"/>
                    <a:pt x="1835" y="8267"/>
                  </a:cubicBezTo>
                  <a:cubicBezTo>
                    <a:pt x="1835" y="8851"/>
                    <a:pt x="1835" y="8851"/>
                    <a:pt x="565" y="8851"/>
                  </a:cubicBezTo>
                  <a:cubicBezTo>
                    <a:pt x="1835" y="8851"/>
                    <a:pt x="1835" y="9434"/>
                    <a:pt x="1835" y="9434"/>
                  </a:cubicBezTo>
                  <a:cubicBezTo>
                    <a:pt x="1835" y="9434"/>
                    <a:pt x="1835" y="9434"/>
                    <a:pt x="1835" y="9434"/>
                  </a:cubicBezTo>
                  <a:cubicBezTo>
                    <a:pt x="3106" y="10018"/>
                    <a:pt x="1835" y="10602"/>
                    <a:pt x="1835" y="10602"/>
                  </a:cubicBezTo>
                  <a:cubicBezTo>
                    <a:pt x="1835" y="11186"/>
                    <a:pt x="1835" y="11186"/>
                    <a:pt x="1835" y="11769"/>
                  </a:cubicBezTo>
                  <a:cubicBezTo>
                    <a:pt x="1835" y="11769"/>
                    <a:pt x="1835" y="11769"/>
                    <a:pt x="1835" y="11769"/>
                  </a:cubicBezTo>
                  <a:cubicBezTo>
                    <a:pt x="1835" y="12353"/>
                    <a:pt x="1835" y="12353"/>
                    <a:pt x="565" y="12353"/>
                  </a:cubicBezTo>
                  <a:cubicBezTo>
                    <a:pt x="565" y="12353"/>
                    <a:pt x="1835" y="12937"/>
                    <a:pt x="1835" y="12937"/>
                  </a:cubicBezTo>
                  <a:cubicBezTo>
                    <a:pt x="565" y="12937"/>
                    <a:pt x="565" y="13521"/>
                    <a:pt x="565" y="14105"/>
                  </a:cubicBezTo>
                  <a:cubicBezTo>
                    <a:pt x="565" y="14105"/>
                    <a:pt x="565" y="14105"/>
                    <a:pt x="565" y="14105"/>
                  </a:cubicBezTo>
                  <a:cubicBezTo>
                    <a:pt x="565" y="14688"/>
                    <a:pt x="565" y="14688"/>
                    <a:pt x="565" y="15272"/>
                  </a:cubicBezTo>
                  <a:cubicBezTo>
                    <a:pt x="1835" y="15272"/>
                    <a:pt x="1835" y="15856"/>
                    <a:pt x="1835" y="15856"/>
                  </a:cubicBezTo>
                  <a:cubicBezTo>
                    <a:pt x="1835" y="17024"/>
                    <a:pt x="1835" y="16440"/>
                    <a:pt x="565" y="15856"/>
                  </a:cubicBezTo>
                  <a:cubicBezTo>
                    <a:pt x="565" y="15856"/>
                    <a:pt x="565" y="15856"/>
                    <a:pt x="565" y="15856"/>
                  </a:cubicBezTo>
                  <a:cubicBezTo>
                    <a:pt x="565" y="15856"/>
                    <a:pt x="565" y="17024"/>
                    <a:pt x="1835" y="17024"/>
                  </a:cubicBezTo>
                  <a:cubicBezTo>
                    <a:pt x="1835" y="17607"/>
                    <a:pt x="5647" y="17607"/>
                    <a:pt x="5647" y="18191"/>
                  </a:cubicBezTo>
                  <a:cubicBezTo>
                    <a:pt x="5647" y="18191"/>
                    <a:pt x="5647" y="18191"/>
                    <a:pt x="5647" y="18191"/>
                  </a:cubicBezTo>
                  <a:cubicBezTo>
                    <a:pt x="5647" y="18191"/>
                    <a:pt x="5647" y="18191"/>
                    <a:pt x="5647" y="18191"/>
                  </a:cubicBezTo>
                  <a:cubicBezTo>
                    <a:pt x="6918" y="18191"/>
                    <a:pt x="6918" y="18775"/>
                    <a:pt x="8188" y="19359"/>
                  </a:cubicBezTo>
                  <a:cubicBezTo>
                    <a:pt x="8188" y="19359"/>
                    <a:pt x="6918" y="19359"/>
                    <a:pt x="6918" y="19359"/>
                  </a:cubicBezTo>
                  <a:cubicBezTo>
                    <a:pt x="6918" y="19359"/>
                    <a:pt x="8188" y="19359"/>
                    <a:pt x="8188" y="19942"/>
                  </a:cubicBezTo>
                  <a:cubicBezTo>
                    <a:pt x="8188" y="19942"/>
                    <a:pt x="8188" y="19942"/>
                    <a:pt x="8188" y="20526"/>
                  </a:cubicBezTo>
                  <a:cubicBezTo>
                    <a:pt x="8188" y="20526"/>
                    <a:pt x="8188" y="20526"/>
                    <a:pt x="8188" y="21110"/>
                  </a:cubicBezTo>
                  <a:cubicBezTo>
                    <a:pt x="8188" y="20526"/>
                    <a:pt x="9459" y="21110"/>
                    <a:pt x="10729" y="21110"/>
                  </a:cubicBezTo>
                  <a:cubicBezTo>
                    <a:pt x="10729" y="21110"/>
                    <a:pt x="10729" y="21110"/>
                    <a:pt x="10729" y="21110"/>
                  </a:cubicBezTo>
                  <a:cubicBezTo>
                    <a:pt x="10729" y="21110"/>
                    <a:pt x="12000" y="21110"/>
                    <a:pt x="12000" y="21110"/>
                  </a:cubicBezTo>
                  <a:cubicBezTo>
                    <a:pt x="12000" y="20526"/>
                    <a:pt x="12000" y="20526"/>
                    <a:pt x="12000" y="20526"/>
                  </a:cubicBezTo>
                  <a:cubicBezTo>
                    <a:pt x="12000" y="19942"/>
                    <a:pt x="10729" y="20526"/>
                    <a:pt x="12000" y="20526"/>
                  </a:cubicBezTo>
                  <a:cubicBezTo>
                    <a:pt x="12000" y="19942"/>
                    <a:pt x="13270" y="20526"/>
                    <a:pt x="13270" y="19942"/>
                  </a:cubicBezTo>
                  <a:cubicBezTo>
                    <a:pt x="13270" y="19942"/>
                    <a:pt x="12000" y="19359"/>
                    <a:pt x="12000" y="18775"/>
                  </a:cubicBezTo>
                  <a:cubicBezTo>
                    <a:pt x="13270" y="18775"/>
                    <a:pt x="13270" y="18775"/>
                    <a:pt x="13270" y="18191"/>
                  </a:cubicBezTo>
                  <a:cubicBezTo>
                    <a:pt x="14541" y="18191"/>
                    <a:pt x="14541" y="18775"/>
                    <a:pt x="15812" y="18191"/>
                  </a:cubicBezTo>
                  <a:cubicBezTo>
                    <a:pt x="15812" y="18191"/>
                    <a:pt x="15812" y="17607"/>
                    <a:pt x="15812" y="17607"/>
                  </a:cubicBezTo>
                  <a:cubicBezTo>
                    <a:pt x="17082" y="17024"/>
                    <a:pt x="17082" y="17024"/>
                    <a:pt x="17082" y="16440"/>
                  </a:cubicBezTo>
                  <a:cubicBezTo>
                    <a:pt x="17082" y="16440"/>
                    <a:pt x="17082" y="15856"/>
                    <a:pt x="17082" y="15856"/>
                  </a:cubicBezTo>
                  <a:cubicBezTo>
                    <a:pt x="18353" y="15272"/>
                    <a:pt x="18353" y="15856"/>
                    <a:pt x="19623" y="15856"/>
                  </a:cubicBezTo>
                  <a:cubicBezTo>
                    <a:pt x="19623" y="15272"/>
                    <a:pt x="20894" y="14688"/>
                    <a:pt x="20894" y="14105"/>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grpSp>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pPr/>
              <a:t>44</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BUSINESS.COM</a:t>
            </a:r>
            <a:endParaRPr lang="en-US" dirty="0"/>
          </a:p>
        </p:txBody>
      </p:sp>
      <p:sp>
        <p:nvSpPr>
          <p:cNvPr id="5" name="Rectangle 4">
            <a:extLst>
              <a:ext uri="{FF2B5EF4-FFF2-40B4-BE49-F238E27FC236}">
                <a16:creationId xmlns:a16="http://schemas.microsoft.com/office/drawing/2014/main" id="{E1E987E2-E592-4EFC-8B02-DADBC536D181}"/>
              </a:ext>
            </a:extLst>
          </p:cNvPr>
          <p:cNvSpPr/>
          <p:nvPr/>
        </p:nvSpPr>
        <p:spPr>
          <a:xfrm>
            <a:off x="906255" y="1125796"/>
            <a:ext cx="22742580" cy="1332544"/>
          </a:xfrm>
          <a:prstGeom prst="rect">
            <a:avLst/>
          </a:prstGeom>
        </p:spPr>
        <p:txBody>
          <a:bodyPr wrap="square">
            <a:spAutoFit/>
          </a:bodyPr>
          <a:lstStyle/>
          <a:p>
            <a:pPr>
              <a:lnSpc>
                <a:spcPct val="80000"/>
              </a:lnSpc>
            </a:pPr>
            <a:r>
              <a:rPr lang="en-US" sz="10000" dirty="0">
                <a:solidFill>
                  <a:schemeClr val="accent1"/>
                </a:solidFill>
              </a:rPr>
              <a:t>EUROPE </a:t>
            </a:r>
            <a:r>
              <a:rPr lang="en-US" sz="10000" b="1" dirty="0">
                <a:solidFill>
                  <a:schemeClr val="accent1"/>
                </a:solidFill>
              </a:rPr>
              <a:t>MAP</a:t>
            </a:r>
          </a:p>
        </p:txBody>
      </p:sp>
      <p:sp>
        <p:nvSpPr>
          <p:cNvPr id="59" name="Rectangle 58">
            <a:extLst>
              <a:ext uri="{FF2B5EF4-FFF2-40B4-BE49-F238E27FC236}">
                <a16:creationId xmlns:a16="http://schemas.microsoft.com/office/drawing/2014/main" id="{FDE8E0ED-8537-40F0-9CC2-B011FD3A34E3}"/>
              </a:ext>
            </a:extLst>
          </p:cNvPr>
          <p:cNvSpPr/>
          <p:nvPr/>
        </p:nvSpPr>
        <p:spPr>
          <a:xfrm>
            <a:off x="1129939" y="4142504"/>
            <a:ext cx="5104436" cy="349357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51999" bIns="288000" rtlCol="0" anchor="b"/>
          <a:lstStyle/>
          <a:p>
            <a:r>
              <a:rPr lang="en-US" sz="9600" b="1" dirty="0">
                <a:solidFill>
                  <a:schemeClr val="bg1"/>
                </a:solidFill>
                <a:latin typeface="+mj-lt"/>
                <a:ea typeface="Open Sans" panose="020B0606030504020204" pitchFamily="34" charset="0"/>
                <a:cs typeface="Open Sans" panose="020B0606030504020204" pitchFamily="34" charset="0"/>
              </a:rPr>
              <a:t>50%</a:t>
            </a:r>
          </a:p>
          <a:p>
            <a:r>
              <a:rPr lang="en-US" sz="3600" dirty="0">
                <a:solidFill>
                  <a:schemeClr val="bg1"/>
                </a:solidFill>
                <a:latin typeface="+mj-lt"/>
                <a:ea typeface="Roboto Light" charset="0"/>
                <a:cs typeface="Roboto Light" charset="0"/>
              </a:rPr>
              <a:t>+0.16 (2.16%)</a:t>
            </a:r>
          </a:p>
          <a:p>
            <a:endParaRPr lang="en-US" sz="3600" dirty="0">
              <a:solidFill>
                <a:schemeClr val="bg1"/>
              </a:solidFill>
              <a:latin typeface="+mj-lt"/>
              <a:ea typeface="Roboto Light" charset="0"/>
              <a:cs typeface="Roboto Light" charset="0"/>
            </a:endParaRPr>
          </a:p>
          <a:p>
            <a:r>
              <a:rPr lang="en-US" sz="3600" b="1" dirty="0">
                <a:solidFill>
                  <a:schemeClr val="bg1"/>
                </a:solidFill>
                <a:latin typeface="+mj-lt"/>
                <a:ea typeface="Open Sans" panose="020B0606030504020204" pitchFamily="34" charset="0"/>
                <a:cs typeface="Open Sans" panose="020B0606030504020204" pitchFamily="34" charset="0"/>
              </a:rPr>
              <a:t>Good Feedback</a:t>
            </a:r>
          </a:p>
        </p:txBody>
      </p:sp>
      <p:sp>
        <p:nvSpPr>
          <p:cNvPr id="60" name="Rectangle 59">
            <a:extLst>
              <a:ext uri="{FF2B5EF4-FFF2-40B4-BE49-F238E27FC236}">
                <a16:creationId xmlns:a16="http://schemas.microsoft.com/office/drawing/2014/main" id="{05DFB242-4BCF-4CE8-AED9-5DE8985EC068}"/>
              </a:ext>
            </a:extLst>
          </p:cNvPr>
          <p:cNvSpPr/>
          <p:nvPr/>
        </p:nvSpPr>
        <p:spPr>
          <a:xfrm>
            <a:off x="6488281" y="4142504"/>
            <a:ext cx="5104436" cy="3493577"/>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51999" bIns="288000" rtlCol="0" anchor="b"/>
          <a:lstStyle/>
          <a:p>
            <a:r>
              <a:rPr lang="en-US" sz="9600" b="1" dirty="0">
                <a:solidFill>
                  <a:schemeClr val="bg1"/>
                </a:solidFill>
                <a:latin typeface="+mj-lt"/>
                <a:ea typeface="Open Sans" panose="020B0606030504020204" pitchFamily="34" charset="0"/>
                <a:cs typeface="Open Sans" panose="020B0606030504020204" pitchFamily="34" charset="0"/>
              </a:rPr>
              <a:t>30%</a:t>
            </a:r>
          </a:p>
          <a:p>
            <a:r>
              <a:rPr lang="en-US" sz="3600" dirty="0">
                <a:solidFill>
                  <a:schemeClr val="bg1"/>
                </a:solidFill>
                <a:latin typeface="+mj-lt"/>
                <a:ea typeface="Roboto Light" charset="0"/>
                <a:cs typeface="Roboto Light" charset="0"/>
              </a:rPr>
              <a:t>+0.16 (2.16%)</a:t>
            </a:r>
          </a:p>
          <a:p>
            <a:endParaRPr lang="en-US" sz="3600" dirty="0">
              <a:solidFill>
                <a:schemeClr val="bg1"/>
              </a:solidFill>
              <a:latin typeface="+mj-lt"/>
              <a:ea typeface="Roboto Light" charset="0"/>
              <a:cs typeface="Roboto Light" charset="0"/>
            </a:endParaRPr>
          </a:p>
          <a:p>
            <a:r>
              <a:rPr lang="en-US" sz="3600" b="1" dirty="0">
                <a:solidFill>
                  <a:schemeClr val="bg1"/>
                </a:solidFill>
                <a:latin typeface="+mj-lt"/>
                <a:ea typeface="Open Sans" panose="020B0606030504020204" pitchFamily="34" charset="0"/>
                <a:cs typeface="Open Sans" panose="020B0606030504020204" pitchFamily="34" charset="0"/>
              </a:rPr>
              <a:t>Good Feedback</a:t>
            </a:r>
          </a:p>
        </p:txBody>
      </p:sp>
      <p:sp>
        <p:nvSpPr>
          <p:cNvPr id="61" name="Freeform: Shape 60">
            <a:extLst>
              <a:ext uri="{FF2B5EF4-FFF2-40B4-BE49-F238E27FC236}">
                <a16:creationId xmlns:a16="http://schemas.microsoft.com/office/drawing/2014/main" id="{708F5C9B-8822-4F36-8598-5CA2DA54D9DD}"/>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Текст 20">
            <a:extLst>
              <a:ext uri="{FF2B5EF4-FFF2-40B4-BE49-F238E27FC236}">
                <a16:creationId xmlns:a16="http://schemas.microsoft.com/office/drawing/2014/main" id="{3A84D1BC-A282-4CB6-8179-4E560E2BE8A5}"/>
              </a:ext>
            </a:extLst>
          </p:cNvPr>
          <p:cNvSpPr txBox="1">
            <a:spLocks/>
          </p:cNvSpPr>
          <p:nvPr/>
        </p:nvSpPr>
        <p:spPr>
          <a:xfrm>
            <a:off x="1053429" y="8497126"/>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65" name="Текст 16">
            <a:extLst>
              <a:ext uri="{FF2B5EF4-FFF2-40B4-BE49-F238E27FC236}">
                <a16:creationId xmlns:a16="http://schemas.microsoft.com/office/drawing/2014/main" id="{8E7EC1C1-9575-4F75-A17D-E9291D537B2C}"/>
              </a:ext>
            </a:extLst>
          </p:cNvPr>
          <p:cNvSpPr txBox="1">
            <a:spLocks/>
          </p:cNvSpPr>
          <p:nvPr/>
        </p:nvSpPr>
        <p:spPr>
          <a:xfrm>
            <a:off x="1053429" y="9258517"/>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66" name="Текст 20">
            <a:extLst>
              <a:ext uri="{FF2B5EF4-FFF2-40B4-BE49-F238E27FC236}">
                <a16:creationId xmlns:a16="http://schemas.microsoft.com/office/drawing/2014/main" id="{582D6D87-7D1A-4021-B8A1-C1A7FA351D19}"/>
              </a:ext>
            </a:extLst>
          </p:cNvPr>
          <p:cNvSpPr txBox="1">
            <a:spLocks/>
          </p:cNvSpPr>
          <p:nvPr/>
        </p:nvSpPr>
        <p:spPr>
          <a:xfrm>
            <a:off x="1053429" y="11666224"/>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67" name="Текст 16">
            <a:extLst>
              <a:ext uri="{FF2B5EF4-FFF2-40B4-BE49-F238E27FC236}">
                <a16:creationId xmlns:a16="http://schemas.microsoft.com/office/drawing/2014/main" id="{1D776410-0704-4BE3-8AD9-0A3065C8D974}"/>
              </a:ext>
            </a:extLst>
          </p:cNvPr>
          <p:cNvSpPr txBox="1">
            <a:spLocks/>
          </p:cNvSpPr>
          <p:nvPr/>
        </p:nvSpPr>
        <p:spPr>
          <a:xfrm>
            <a:off x="1053429" y="12381617"/>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Tree>
    <p:extLst>
      <p:ext uri="{BB962C8B-B14F-4D97-AF65-F5344CB8AC3E}">
        <p14:creationId xmlns:p14="http://schemas.microsoft.com/office/powerpoint/2010/main" val="34666696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93D1D6C2-981F-41EF-9054-96F37D821520}"/>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1" y="0"/>
            <a:ext cx="29260801" cy="16459200"/>
          </a:xfrm>
        </p:spPr>
      </p:pic>
      <p:grpSp>
        <p:nvGrpSpPr>
          <p:cNvPr id="5" name="Group 4">
            <a:extLst>
              <a:ext uri="{FF2B5EF4-FFF2-40B4-BE49-F238E27FC236}">
                <a16:creationId xmlns:a16="http://schemas.microsoft.com/office/drawing/2014/main" id="{F8F70CCC-E658-4744-9AE0-9C6643277E86}"/>
              </a:ext>
            </a:extLst>
          </p:cNvPr>
          <p:cNvGrpSpPr/>
          <p:nvPr/>
        </p:nvGrpSpPr>
        <p:grpSpPr>
          <a:xfrm>
            <a:off x="-1004919" y="-1"/>
            <a:ext cx="14454217" cy="16459206"/>
            <a:chOff x="-1004918" y="-1"/>
            <a:chExt cx="12452352" cy="16459206"/>
          </a:xfrm>
        </p:grpSpPr>
        <p:sp>
          <p:nvSpPr>
            <p:cNvPr id="14" name="Freeform: Shape 13">
              <a:extLst>
                <a:ext uri="{FF2B5EF4-FFF2-40B4-BE49-F238E27FC236}">
                  <a16:creationId xmlns:a16="http://schemas.microsoft.com/office/drawing/2014/main" id="{E794D7F3-0C5F-4348-8B99-5DA22ED3946D}"/>
                </a:ext>
              </a:extLst>
            </p:cNvPr>
            <p:cNvSpPr/>
            <p:nvPr/>
          </p:nvSpPr>
          <p:spPr>
            <a:xfrm rot="16200000" flipV="1">
              <a:off x="-2881145" y="2741965"/>
              <a:ext cx="16459206" cy="10975274"/>
            </a:xfrm>
            <a:custGeom>
              <a:avLst/>
              <a:gdLst>
                <a:gd name="connsiteX0" fmla="*/ 8420100 w 29260799"/>
                <a:gd name="connsiteY0" fmla="*/ 0 h 7298264"/>
                <a:gd name="connsiteX1" fmla="*/ 29260799 w 29260799"/>
                <a:gd name="connsiteY1" fmla="*/ 2743200 h 7298264"/>
                <a:gd name="connsiteX2" fmla="*/ 29260799 w 29260799"/>
                <a:gd name="connsiteY2" fmla="*/ 7298264 h 7298264"/>
                <a:gd name="connsiteX3" fmla="*/ 0 w 29260799"/>
                <a:gd name="connsiteY3" fmla="*/ 7298264 h 7298264"/>
                <a:gd name="connsiteX4" fmla="*/ 0 w 29260799"/>
                <a:gd name="connsiteY4" fmla="*/ 1409700 h 729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0799" h="7298264">
                  <a:moveTo>
                    <a:pt x="8420100" y="0"/>
                  </a:moveTo>
                  <a:lnTo>
                    <a:pt x="29260799" y="2743200"/>
                  </a:lnTo>
                  <a:lnTo>
                    <a:pt x="29260799" y="7298264"/>
                  </a:lnTo>
                  <a:lnTo>
                    <a:pt x="0" y="7298264"/>
                  </a:lnTo>
                  <a:lnTo>
                    <a:pt x="0" y="1409700"/>
                  </a:lnTo>
                  <a:close/>
                </a:path>
              </a:pathLst>
            </a:custGeom>
            <a:gradFill>
              <a:gsLst>
                <a:gs pos="0">
                  <a:schemeClr val="accent1">
                    <a:alpha val="90000"/>
                  </a:schemeClr>
                </a:gs>
                <a:gs pos="100000">
                  <a:schemeClr val="accent2">
                    <a:alpha val="85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Freeform: Shape 89">
              <a:extLst>
                <a:ext uri="{FF2B5EF4-FFF2-40B4-BE49-F238E27FC236}">
                  <a16:creationId xmlns:a16="http://schemas.microsoft.com/office/drawing/2014/main" id="{25274739-C23A-45B0-8DD9-BA78EA4BEE26}"/>
                </a:ext>
              </a:extLst>
            </p:cNvPr>
            <p:cNvSpPr/>
            <p:nvPr/>
          </p:nvSpPr>
          <p:spPr>
            <a:xfrm rot="16200000" flipV="1">
              <a:off x="-3008339" y="2003427"/>
              <a:ext cx="16459193" cy="12452352"/>
            </a:xfrm>
            <a:custGeom>
              <a:avLst/>
              <a:gdLst>
                <a:gd name="connsiteX0" fmla="*/ 8420100 w 29260800"/>
                <a:gd name="connsiteY0" fmla="*/ 0 h 8382000"/>
                <a:gd name="connsiteX1" fmla="*/ 29260800 w 29260800"/>
                <a:gd name="connsiteY1" fmla="*/ 2743200 h 8382000"/>
                <a:gd name="connsiteX2" fmla="*/ 29260800 w 29260800"/>
                <a:gd name="connsiteY2" fmla="*/ 3200400 h 8382000"/>
                <a:gd name="connsiteX3" fmla="*/ 8420102 w 29260800"/>
                <a:gd name="connsiteY3" fmla="*/ 457200 h 8382000"/>
                <a:gd name="connsiteX4" fmla="*/ 2 w 29260800"/>
                <a:gd name="connsiteY4" fmla="*/ 1866900 h 8382000"/>
                <a:gd name="connsiteX5" fmla="*/ 2 w 29260800"/>
                <a:gd name="connsiteY5" fmla="*/ 8382000 h 8382000"/>
                <a:gd name="connsiteX6" fmla="*/ 0 w 29260800"/>
                <a:gd name="connsiteY6" fmla="*/ 8382000 h 8382000"/>
                <a:gd name="connsiteX7" fmla="*/ 0 w 29260800"/>
                <a:gd name="connsiteY7" fmla="*/ 1409700 h 8382000"/>
                <a:gd name="connsiteX8" fmla="*/ 8420100 w 29260800"/>
                <a:gd name="connsiteY8" fmla="*/ 0 h 8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0800" h="8382000">
                  <a:moveTo>
                    <a:pt x="8420100" y="0"/>
                  </a:moveTo>
                  <a:lnTo>
                    <a:pt x="29260800" y="2743200"/>
                  </a:lnTo>
                  <a:lnTo>
                    <a:pt x="29260800" y="3200400"/>
                  </a:lnTo>
                  <a:lnTo>
                    <a:pt x="8420102" y="457200"/>
                  </a:lnTo>
                  <a:lnTo>
                    <a:pt x="2" y="1866900"/>
                  </a:lnTo>
                  <a:lnTo>
                    <a:pt x="2" y="8382000"/>
                  </a:lnTo>
                  <a:lnTo>
                    <a:pt x="0" y="8382000"/>
                  </a:lnTo>
                  <a:lnTo>
                    <a:pt x="0" y="1409700"/>
                  </a:lnTo>
                  <a:lnTo>
                    <a:pt x="842010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BE73F07D-814F-460E-B22D-2D63BA704A9A}"/>
              </a:ext>
            </a:extLst>
          </p:cNvPr>
          <p:cNvSpPr/>
          <p:nvPr/>
        </p:nvSpPr>
        <p:spPr>
          <a:xfrm>
            <a:off x="993720" y="6371351"/>
            <a:ext cx="22475879" cy="2563651"/>
          </a:xfrm>
          <a:prstGeom prst="rect">
            <a:avLst/>
          </a:prstGeom>
        </p:spPr>
        <p:txBody>
          <a:bodyPr wrap="square">
            <a:spAutoFit/>
          </a:bodyPr>
          <a:lstStyle/>
          <a:p>
            <a:pPr>
              <a:lnSpc>
                <a:spcPct val="80000"/>
              </a:lnSpc>
            </a:pPr>
            <a:r>
              <a:rPr lang="en-US" sz="10000" dirty="0">
                <a:solidFill>
                  <a:schemeClr val="bg1"/>
                </a:solidFill>
              </a:rPr>
              <a:t>TALK</a:t>
            </a:r>
            <a:r>
              <a:rPr lang="en-US" sz="10000" b="1" dirty="0">
                <a:solidFill>
                  <a:schemeClr val="bg1"/>
                </a:solidFill>
              </a:rPr>
              <a:t> </a:t>
            </a:r>
            <a:br>
              <a:rPr lang="en-US" sz="10000" b="1" dirty="0">
                <a:solidFill>
                  <a:schemeClr val="bg1"/>
                </a:solidFill>
              </a:rPr>
            </a:br>
            <a:r>
              <a:rPr lang="en-US" sz="10000" b="1" dirty="0">
                <a:solidFill>
                  <a:schemeClr val="bg1"/>
                </a:solidFill>
              </a:rPr>
              <a:t>TO US</a:t>
            </a:r>
          </a:p>
        </p:txBody>
      </p:sp>
      <p:sp>
        <p:nvSpPr>
          <p:cNvPr id="11" name="Rectangle 10">
            <a:extLst>
              <a:ext uri="{FF2B5EF4-FFF2-40B4-BE49-F238E27FC236}">
                <a16:creationId xmlns:a16="http://schemas.microsoft.com/office/drawing/2014/main" id="{698F7312-5F61-4579-A6D4-D96F002914C3}"/>
              </a:ext>
            </a:extLst>
          </p:cNvPr>
          <p:cNvSpPr/>
          <p:nvPr/>
        </p:nvSpPr>
        <p:spPr>
          <a:xfrm>
            <a:off x="993720" y="10087849"/>
            <a:ext cx="8378879" cy="1619482"/>
          </a:xfrm>
          <a:prstGeom prst="rect">
            <a:avLst/>
          </a:prstGeom>
        </p:spPr>
        <p:txBody>
          <a:bodyPr wrap="square">
            <a:spAutoFit/>
          </a:bodyPr>
          <a:lstStyle/>
          <a:p>
            <a:pPr>
              <a:lnSpc>
                <a:spcPct val="130000"/>
              </a:lnSpc>
            </a:pPr>
            <a:r>
              <a:rPr lang="en-US" sz="4000" dirty="0">
                <a:solidFill>
                  <a:schemeClr val="bg1"/>
                </a:solidFill>
              </a:rPr>
              <a:t>+8801824989751</a:t>
            </a:r>
          </a:p>
          <a:p>
            <a:pPr>
              <a:lnSpc>
                <a:spcPct val="130000"/>
              </a:lnSpc>
            </a:pPr>
            <a:r>
              <a:rPr lang="en-US" sz="4000" dirty="0">
                <a:solidFill>
                  <a:schemeClr val="bg1"/>
                </a:solidFill>
              </a:rPr>
              <a:t>youremail@gmail.com</a:t>
            </a:r>
          </a:p>
        </p:txBody>
      </p:sp>
      <p:sp>
        <p:nvSpPr>
          <p:cNvPr id="12" name="Rectangle 11">
            <a:extLst>
              <a:ext uri="{FF2B5EF4-FFF2-40B4-BE49-F238E27FC236}">
                <a16:creationId xmlns:a16="http://schemas.microsoft.com/office/drawing/2014/main" id="{77C58259-9D0A-47AA-B6DC-F3E0D2E45788}"/>
              </a:ext>
            </a:extLst>
          </p:cNvPr>
          <p:cNvSpPr/>
          <p:nvPr/>
        </p:nvSpPr>
        <p:spPr>
          <a:xfrm>
            <a:off x="993720" y="12266179"/>
            <a:ext cx="8378879" cy="1619482"/>
          </a:xfrm>
          <a:prstGeom prst="rect">
            <a:avLst/>
          </a:prstGeom>
        </p:spPr>
        <p:txBody>
          <a:bodyPr wrap="square">
            <a:spAutoFit/>
          </a:bodyPr>
          <a:lstStyle/>
          <a:p>
            <a:pPr>
              <a:lnSpc>
                <a:spcPct val="130000"/>
              </a:lnSpc>
            </a:pPr>
            <a:r>
              <a:rPr lang="en-US" sz="4000" dirty="0">
                <a:solidFill>
                  <a:schemeClr val="bg1"/>
                </a:solidFill>
              </a:rPr>
              <a:t>4383 Greenridge Ln, Kannapolis, NC, 28081</a:t>
            </a:r>
          </a:p>
        </p:txBody>
      </p:sp>
      <p:sp>
        <p:nvSpPr>
          <p:cNvPr id="2" name="Slide Number Placeholder 1">
            <a:extLst>
              <a:ext uri="{FF2B5EF4-FFF2-40B4-BE49-F238E27FC236}">
                <a16:creationId xmlns:a16="http://schemas.microsoft.com/office/drawing/2014/main" id="{6A9DF030-CCFA-49C1-BE8B-E4D5590C2D5D}"/>
              </a:ext>
            </a:extLst>
          </p:cNvPr>
          <p:cNvSpPr>
            <a:spLocks noGrp="1"/>
          </p:cNvSpPr>
          <p:nvPr>
            <p:ph type="sldNum" sz="quarter" idx="4"/>
          </p:nvPr>
        </p:nvSpPr>
        <p:spPr/>
        <p:txBody>
          <a:bodyPr/>
          <a:lstStyle/>
          <a:p>
            <a:fld id="{92B485D1-D61A-494D-A8A9-04DC541B8AAB}" type="slidenum">
              <a:rPr lang="en-US" smtClean="0">
                <a:solidFill>
                  <a:schemeClr val="bg1"/>
                </a:solidFill>
              </a:rPr>
              <a:pPr/>
              <a:t>45</a:t>
            </a:fld>
            <a:endParaRPr lang="en-US" dirty="0">
              <a:solidFill>
                <a:schemeClr val="bg1"/>
              </a:solidFill>
            </a:endParaRPr>
          </a:p>
        </p:txBody>
      </p:sp>
      <p:sp>
        <p:nvSpPr>
          <p:cNvPr id="3" name="Footer Placeholder 2">
            <a:extLst>
              <a:ext uri="{FF2B5EF4-FFF2-40B4-BE49-F238E27FC236}">
                <a16:creationId xmlns:a16="http://schemas.microsoft.com/office/drawing/2014/main" id="{E60D7D7D-9479-4391-B85A-05949D3C0899}"/>
              </a:ext>
            </a:extLst>
          </p:cNvPr>
          <p:cNvSpPr>
            <a:spLocks noGrp="1"/>
          </p:cNvSpPr>
          <p:nvPr>
            <p:ph type="ftr" sz="quarter" idx="3"/>
          </p:nvPr>
        </p:nvSpPr>
        <p:spPr/>
        <p:txBody>
          <a:bodyPr/>
          <a:lstStyle/>
          <a:p>
            <a:r>
              <a:rPr lang="en-US">
                <a:solidFill>
                  <a:schemeClr val="bg1"/>
                </a:solidFill>
              </a:rPr>
              <a:t>BUSINESS.COM</a:t>
            </a:r>
            <a:endParaRPr lang="en-US" dirty="0">
              <a:solidFill>
                <a:schemeClr val="bg1"/>
              </a:solidFill>
            </a:endParaRPr>
          </a:p>
        </p:txBody>
      </p:sp>
      <p:sp>
        <p:nvSpPr>
          <p:cNvPr id="76" name="Freeform: Shape 75">
            <a:extLst>
              <a:ext uri="{FF2B5EF4-FFF2-40B4-BE49-F238E27FC236}">
                <a16:creationId xmlns:a16="http://schemas.microsoft.com/office/drawing/2014/main" id="{6A5B450B-147C-4BB9-8999-BC028DB6507E}"/>
              </a:ext>
            </a:extLst>
          </p:cNvPr>
          <p:cNvSpPr/>
          <p:nvPr/>
        </p:nvSpPr>
        <p:spPr>
          <a:xfrm>
            <a:off x="1133422"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300920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BB22DA01-389B-4544-917E-AB866370CC97}"/>
              </a:ext>
            </a:extLst>
          </p:cNvPr>
          <p:cNvPicPr>
            <a:picLocks noGrp="1" noChangeAspect="1"/>
          </p:cNvPicPr>
          <p:nvPr>
            <p:ph type="pic" sz="quarter" idx="10"/>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p:pic>
      <p:sp>
        <p:nvSpPr>
          <p:cNvPr id="14" name="Freeform: Shape 13">
            <a:extLst>
              <a:ext uri="{FF2B5EF4-FFF2-40B4-BE49-F238E27FC236}">
                <a16:creationId xmlns:a16="http://schemas.microsoft.com/office/drawing/2014/main" id="{E794D7F3-0C5F-4348-8B99-5DA22ED3946D}"/>
              </a:ext>
            </a:extLst>
          </p:cNvPr>
          <p:cNvSpPr/>
          <p:nvPr/>
        </p:nvSpPr>
        <p:spPr>
          <a:xfrm>
            <a:off x="2" y="9161357"/>
            <a:ext cx="29260799" cy="7298264"/>
          </a:xfrm>
          <a:custGeom>
            <a:avLst/>
            <a:gdLst>
              <a:gd name="connsiteX0" fmla="*/ 8420100 w 29260799"/>
              <a:gd name="connsiteY0" fmla="*/ 0 h 7298264"/>
              <a:gd name="connsiteX1" fmla="*/ 29260799 w 29260799"/>
              <a:gd name="connsiteY1" fmla="*/ 2743200 h 7298264"/>
              <a:gd name="connsiteX2" fmla="*/ 29260799 w 29260799"/>
              <a:gd name="connsiteY2" fmla="*/ 7298264 h 7298264"/>
              <a:gd name="connsiteX3" fmla="*/ 0 w 29260799"/>
              <a:gd name="connsiteY3" fmla="*/ 7298264 h 7298264"/>
              <a:gd name="connsiteX4" fmla="*/ 0 w 29260799"/>
              <a:gd name="connsiteY4" fmla="*/ 1409700 h 729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0799" h="7298264">
                <a:moveTo>
                  <a:pt x="8420100" y="0"/>
                </a:moveTo>
                <a:lnTo>
                  <a:pt x="29260799" y="2743200"/>
                </a:lnTo>
                <a:lnTo>
                  <a:pt x="29260799" y="7298264"/>
                </a:lnTo>
                <a:lnTo>
                  <a:pt x="0" y="7298264"/>
                </a:lnTo>
                <a:lnTo>
                  <a:pt x="0" y="1409700"/>
                </a:lnTo>
                <a:close/>
              </a:path>
            </a:pathLst>
          </a:custGeom>
          <a:gradFill>
            <a:gsLst>
              <a:gs pos="0">
                <a:schemeClr val="accent1">
                  <a:alpha val="90000"/>
                </a:schemeClr>
              </a:gs>
              <a:gs pos="100000">
                <a:schemeClr val="accent2">
                  <a:alpha val="85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6A9DF030-CCFA-49C1-BE8B-E4D5590C2D5D}"/>
              </a:ext>
            </a:extLst>
          </p:cNvPr>
          <p:cNvSpPr>
            <a:spLocks noGrp="1"/>
          </p:cNvSpPr>
          <p:nvPr>
            <p:ph type="sldNum" sz="quarter" idx="4"/>
          </p:nvPr>
        </p:nvSpPr>
        <p:spPr/>
        <p:txBody>
          <a:bodyPr/>
          <a:lstStyle/>
          <a:p>
            <a:fld id="{92B485D1-D61A-494D-A8A9-04DC541B8AAB}" type="slidenum">
              <a:rPr lang="en-US" smtClean="0">
                <a:solidFill>
                  <a:schemeClr val="bg1"/>
                </a:solidFill>
              </a:rPr>
              <a:pPr/>
              <a:t>46</a:t>
            </a:fld>
            <a:endParaRPr lang="en-US" dirty="0">
              <a:solidFill>
                <a:schemeClr val="bg1"/>
              </a:solidFill>
            </a:endParaRPr>
          </a:p>
        </p:txBody>
      </p:sp>
      <p:sp>
        <p:nvSpPr>
          <p:cNvPr id="3" name="Footer Placeholder 2">
            <a:extLst>
              <a:ext uri="{FF2B5EF4-FFF2-40B4-BE49-F238E27FC236}">
                <a16:creationId xmlns:a16="http://schemas.microsoft.com/office/drawing/2014/main" id="{E60D7D7D-9479-4391-B85A-05949D3C0899}"/>
              </a:ext>
            </a:extLst>
          </p:cNvPr>
          <p:cNvSpPr>
            <a:spLocks noGrp="1"/>
          </p:cNvSpPr>
          <p:nvPr>
            <p:ph type="ftr" sz="quarter" idx="3"/>
          </p:nvPr>
        </p:nvSpPr>
        <p:spPr/>
        <p:txBody>
          <a:bodyPr/>
          <a:lstStyle/>
          <a:p>
            <a:r>
              <a:rPr lang="en-US">
                <a:solidFill>
                  <a:schemeClr val="bg1"/>
                </a:solidFill>
              </a:rPr>
              <a:t>BUSINESS.COM</a:t>
            </a:r>
            <a:endParaRPr lang="en-US" dirty="0">
              <a:solidFill>
                <a:schemeClr val="bg1"/>
              </a:solidFill>
            </a:endParaRPr>
          </a:p>
        </p:txBody>
      </p:sp>
      <p:sp>
        <p:nvSpPr>
          <p:cNvPr id="76" name="Freeform: Shape 75">
            <a:extLst>
              <a:ext uri="{FF2B5EF4-FFF2-40B4-BE49-F238E27FC236}">
                <a16:creationId xmlns:a16="http://schemas.microsoft.com/office/drawing/2014/main" id="{6A5B450B-147C-4BB9-8999-BC028DB6507E}"/>
              </a:ext>
            </a:extLst>
          </p:cNvPr>
          <p:cNvSpPr/>
          <p:nvPr/>
        </p:nvSpPr>
        <p:spPr>
          <a:xfrm>
            <a:off x="1133422"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25274739-C23A-45B0-8DD9-BA78EA4BEE26}"/>
              </a:ext>
            </a:extLst>
          </p:cNvPr>
          <p:cNvSpPr/>
          <p:nvPr/>
        </p:nvSpPr>
        <p:spPr>
          <a:xfrm>
            <a:off x="0" y="8745613"/>
            <a:ext cx="29260800" cy="8382000"/>
          </a:xfrm>
          <a:custGeom>
            <a:avLst/>
            <a:gdLst>
              <a:gd name="connsiteX0" fmla="*/ 8420100 w 29260800"/>
              <a:gd name="connsiteY0" fmla="*/ 0 h 8382000"/>
              <a:gd name="connsiteX1" fmla="*/ 29260800 w 29260800"/>
              <a:gd name="connsiteY1" fmla="*/ 2743200 h 8382000"/>
              <a:gd name="connsiteX2" fmla="*/ 29260800 w 29260800"/>
              <a:gd name="connsiteY2" fmla="*/ 3200400 h 8382000"/>
              <a:gd name="connsiteX3" fmla="*/ 8420102 w 29260800"/>
              <a:gd name="connsiteY3" fmla="*/ 457200 h 8382000"/>
              <a:gd name="connsiteX4" fmla="*/ 2 w 29260800"/>
              <a:gd name="connsiteY4" fmla="*/ 1866900 h 8382000"/>
              <a:gd name="connsiteX5" fmla="*/ 2 w 29260800"/>
              <a:gd name="connsiteY5" fmla="*/ 8382000 h 8382000"/>
              <a:gd name="connsiteX6" fmla="*/ 0 w 29260800"/>
              <a:gd name="connsiteY6" fmla="*/ 8382000 h 8382000"/>
              <a:gd name="connsiteX7" fmla="*/ 0 w 29260800"/>
              <a:gd name="connsiteY7" fmla="*/ 1409700 h 8382000"/>
              <a:gd name="connsiteX8" fmla="*/ 8420100 w 29260800"/>
              <a:gd name="connsiteY8" fmla="*/ 0 h 8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0800" h="8382000">
                <a:moveTo>
                  <a:pt x="8420100" y="0"/>
                </a:moveTo>
                <a:lnTo>
                  <a:pt x="29260800" y="2743200"/>
                </a:lnTo>
                <a:lnTo>
                  <a:pt x="29260800" y="3200400"/>
                </a:lnTo>
                <a:lnTo>
                  <a:pt x="8420102" y="457200"/>
                </a:lnTo>
                <a:lnTo>
                  <a:pt x="2" y="1866900"/>
                </a:lnTo>
                <a:lnTo>
                  <a:pt x="2" y="8382000"/>
                </a:lnTo>
                <a:lnTo>
                  <a:pt x="0" y="8382000"/>
                </a:lnTo>
                <a:lnTo>
                  <a:pt x="0" y="1409700"/>
                </a:lnTo>
                <a:lnTo>
                  <a:pt x="842010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E73F07D-814F-460E-B22D-2D63BA704A9A}"/>
              </a:ext>
            </a:extLst>
          </p:cNvPr>
          <p:cNvSpPr/>
          <p:nvPr/>
        </p:nvSpPr>
        <p:spPr>
          <a:xfrm>
            <a:off x="993720" y="11191252"/>
            <a:ext cx="22475879" cy="1332544"/>
          </a:xfrm>
          <a:prstGeom prst="rect">
            <a:avLst/>
          </a:prstGeom>
        </p:spPr>
        <p:txBody>
          <a:bodyPr wrap="square">
            <a:spAutoFit/>
          </a:bodyPr>
          <a:lstStyle/>
          <a:p>
            <a:pPr>
              <a:lnSpc>
                <a:spcPct val="80000"/>
              </a:lnSpc>
            </a:pPr>
            <a:r>
              <a:rPr lang="en-US" sz="10000" dirty="0">
                <a:solidFill>
                  <a:schemeClr val="bg1"/>
                </a:solidFill>
              </a:rPr>
              <a:t>TALK </a:t>
            </a:r>
            <a:r>
              <a:rPr lang="en-US" sz="10000" b="1" dirty="0">
                <a:solidFill>
                  <a:schemeClr val="bg1"/>
                </a:solidFill>
              </a:rPr>
              <a:t>TO US</a:t>
            </a:r>
          </a:p>
        </p:txBody>
      </p:sp>
      <p:sp>
        <p:nvSpPr>
          <p:cNvPr id="11" name="Rectangle 10">
            <a:extLst>
              <a:ext uri="{FF2B5EF4-FFF2-40B4-BE49-F238E27FC236}">
                <a16:creationId xmlns:a16="http://schemas.microsoft.com/office/drawing/2014/main" id="{698F7312-5F61-4579-A6D4-D96F002914C3}"/>
              </a:ext>
            </a:extLst>
          </p:cNvPr>
          <p:cNvSpPr/>
          <p:nvPr/>
        </p:nvSpPr>
        <p:spPr>
          <a:xfrm>
            <a:off x="1031820" y="12810489"/>
            <a:ext cx="8378879" cy="1619482"/>
          </a:xfrm>
          <a:prstGeom prst="rect">
            <a:avLst/>
          </a:prstGeom>
        </p:spPr>
        <p:txBody>
          <a:bodyPr wrap="square">
            <a:spAutoFit/>
          </a:bodyPr>
          <a:lstStyle/>
          <a:p>
            <a:pPr>
              <a:lnSpc>
                <a:spcPct val="130000"/>
              </a:lnSpc>
            </a:pPr>
            <a:r>
              <a:rPr lang="en-US" sz="4000" dirty="0">
                <a:solidFill>
                  <a:schemeClr val="bg1"/>
                </a:solidFill>
              </a:rPr>
              <a:t>+8801824989751</a:t>
            </a:r>
          </a:p>
          <a:p>
            <a:pPr>
              <a:lnSpc>
                <a:spcPct val="130000"/>
              </a:lnSpc>
            </a:pPr>
            <a:r>
              <a:rPr lang="en-US" sz="4000" dirty="0">
                <a:solidFill>
                  <a:schemeClr val="bg1"/>
                </a:solidFill>
              </a:rPr>
              <a:t>youremail@gmail.com</a:t>
            </a:r>
          </a:p>
        </p:txBody>
      </p:sp>
      <p:sp>
        <p:nvSpPr>
          <p:cNvPr id="12" name="Rectangle 11">
            <a:extLst>
              <a:ext uri="{FF2B5EF4-FFF2-40B4-BE49-F238E27FC236}">
                <a16:creationId xmlns:a16="http://schemas.microsoft.com/office/drawing/2014/main" id="{77C58259-9D0A-47AA-B6DC-F3E0D2E45788}"/>
              </a:ext>
            </a:extLst>
          </p:cNvPr>
          <p:cNvSpPr/>
          <p:nvPr/>
        </p:nvSpPr>
        <p:spPr>
          <a:xfrm>
            <a:off x="10479060" y="12810489"/>
            <a:ext cx="8378879" cy="1619482"/>
          </a:xfrm>
          <a:prstGeom prst="rect">
            <a:avLst/>
          </a:prstGeom>
        </p:spPr>
        <p:txBody>
          <a:bodyPr wrap="square">
            <a:spAutoFit/>
          </a:bodyPr>
          <a:lstStyle/>
          <a:p>
            <a:pPr>
              <a:lnSpc>
                <a:spcPct val="130000"/>
              </a:lnSpc>
            </a:pPr>
            <a:r>
              <a:rPr lang="en-US" sz="4000" dirty="0">
                <a:solidFill>
                  <a:schemeClr val="bg1"/>
                </a:solidFill>
              </a:rPr>
              <a:t>4383 Greenridge Ln, Kannapolis, NC, 28081</a:t>
            </a:r>
          </a:p>
        </p:txBody>
      </p:sp>
    </p:spTree>
    <p:extLst>
      <p:ext uri="{BB962C8B-B14F-4D97-AF65-F5344CB8AC3E}">
        <p14:creationId xmlns:p14="http://schemas.microsoft.com/office/powerpoint/2010/main" val="2997112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9DF030-CCFA-49C1-BE8B-E4D5590C2D5D}"/>
              </a:ext>
            </a:extLst>
          </p:cNvPr>
          <p:cNvSpPr>
            <a:spLocks noGrp="1"/>
          </p:cNvSpPr>
          <p:nvPr>
            <p:ph type="sldNum" sz="quarter" idx="4"/>
          </p:nvPr>
        </p:nvSpPr>
        <p:spPr/>
        <p:txBody>
          <a:bodyPr/>
          <a:lstStyle/>
          <a:p>
            <a:fld id="{92B485D1-D61A-494D-A8A9-04DC541B8AAB}" type="slidenum">
              <a:rPr lang="en-US" smtClean="0"/>
              <a:pPr/>
              <a:t>47</a:t>
            </a:fld>
            <a:endParaRPr lang="en-US" dirty="0"/>
          </a:p>
        </p:txBody>
      </p:sp>
      <p:sp>
        <p:nvSpPr>
          <p:cNvPr id="3" name="Footer Placeholder 2">
            <a:extLst>
              <a:ext uri="{FF2B5EF4-FFF2-40B4-BE49-F238E27FC236}">
                <a16:creationId xmlns:a16="http://schemas.microsoft.com/office/drawing/2014/main" id="{E60D7D7D-9479-4391-B85A-05949D3C0899}"/>
              </a:ext>
            </a:extLst>
          </p:cNvPr>
          <p:cNvSpPr>
            <a:spLocks noGrp="1"/>
          </p:cNvSpPr>
          <p:nvPr>
            <p:ph type="ftr" sz="quarter" idx="3"/>
          </p:nvPr>
        </p:nvSpPr>
        <p:spPr/>
        <p:txBody>
          <a:bodyPr/>
          <a:lstStyle/>
          <a:p>
            <a:r>
              <a:rPr lang="en-US"/>
              <a:t>BUSINESS.COM</a:t>
            </a:r>
            <a:endParaRPr lang="en-US" dirty="0"/>
          </a:p>
        </p:txBody>
      </p:sp>
      <p:pic>
        <p:nvPicPr>
          <p:cNvPr id="10" name="Picture Placeholder 9">
            <a:extLst>
              <a:ext uri="{FF2B5EF4-FFF2-40B4-BE49-F238E27FC236}">
                <a16:creationId xmlns:a16="http://schemas.microsoft.com/office/drawing/2014/main" id="{7AFFE3ED-0052-4A7F-8405-823D0FF7ADF0}"/>
              </a:ext>
            </a:extLst>
          </p:cNvPr>
          <p:cNvPicPr>
            <a:picLocks noGrp="1" noChangeAspect="1"/>
          </p:cNvPicPr>
          <p:nvPr>
            <p:ph type="pic" sz="quarter" idx="10"/>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p:blipFill>
        <p:spPr/>
      </p:pic>
      <p:sp>
        <p:nvSpPr>
          <p:cNvPr id="5" name="TextBox 4">
            <a:extLst>
              <a:ext uri="{FF2B5EF4-FFF2-40B4-BE49-F238E27FC236}">
                <a16:creationId xmlns:a16="http://schemas.microsoft.com/office/drawing/2014/main" id="{10735361-0FC2-47CD-B258-F722CF22001D}"/>
              </a:ext>
            </a:extLst>
          </p:cNvPr>
          <p:cNvSpPr txBox="1"/>
          <p:nvPr/>
        </p:nvSpPr>
        <p:spPr>
          <a:xfrm>
            <a:off x="955621" y="10674392"/>
            <a:ext cx="22879050" cy="1332544"/>
          </a:xfrm>
          <a:prstGeom prst="rect">
            <a:avLst/>
          </a:prstGeom>
          <a:noFill/>
        </p:spPr>
        <p:txBody>
          <a:bodyPr wrap="square" rtlCol="0">
            <a:spAutoFit/>
          </a:bodyPr>
          <a:lstStyle/>
          <a:p>
            <a:pPr>
              <a:lnSpc>
                <a:spcPct val="80000"/>
              </a:lnSpc>
            </a:pPr>
            <a:r>
              <a:rPr lang="en-US" sz="10000" dirty="0">
                <a:solidFill>
                  <a:schemeClr val="accent1"/>
                </a:solidFill>
                <a:latin typeface="Montserrat" panose="00000500000000000000" pitchFamily="2" charset="0"/>
              </a:rPr>
              <a:t>GET IN </a:t>
            </a:r>
            <a:r>
              <a:rPr lang="en-US" sz="10000" b="1" dirty="0">
                <a:solidFill>
                  <a:schemeClr val="accent1"/>
                </a:solidFill>
                <a:latin typeface="Montserrat" panose="00000500000000000000" pitchFamily="2" charset="0"/>
              </a:rPr>
              <a:t>TOUCH</a:t>
            </a:r>
            <a:endParaRPr lang="en-US" sz="10000" dirty="0">
              <a:solidFill>
                <a:schemeClr val="accent1"/>
              </a:solidFill>
              <a:latin typeface="Montserrat" panose="00000500000000000000" pitchFamily="2" charset="0"/>
            </a:endParaRPr>
          </a:p>
        </p:txBody>
      </p:sp>
      <p:sp>
        <p:nvSpPr>
          <p:cNvPr id="25" name="Freeform: Shape 24">
            <a:extLst>
              <a:ext uri="{FF2B5EF4-FFF2-40B4-BE49-F238E27FC236}">
                <a16:creationId xmlns:a16="http://schemas.microsoft.com/office/drawing/2014/main" id="{88111C85-A179-4F01-B55C-7DC5EB1B229C}"/>
              </a:ext>
            </a:extLst>
          </p:cNvPr>
          <p:cNvSpPr/>
          <p:nvPr/>
        </p:nvSpPr>
        <p:spPr>
          <a:xfrm>
            <a:off x="1133422" y="8463734"/>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381D239A-1FC3-4B74-A3FE-7EFED79FFB86}"/>
              </a:ext>
            </a:extLst>
          </p:cNvPr>
          <p:cNvSpPr/>
          <p:nvPr/>
        </p:nvSpPr>
        <p:spPr>
          <a:xfrm>
            <a:off x="1031820" y="12810489"/>
            <a:ext cx="8378879" cy="1619482"/>
          </a:xfrm>
          <a:prstGeom prst="rect">
            <a:avLst/>
          </a:prstGeom>
        </p:spPr>
        <p:txBody>
          <a:bodyPr wrap="square">
            <a:spAutoFit/>
          </a:bodyPr>
          <a:lstStyle/>
          <a:p>
            <a:pPr>
              <a:lnSpc>
                <a:spcPct val="130000"/>
              </a:lnSpc>
            </a:pPr>
            <a:r>
              <a:rPr lang="en-US" sz="4000" dirty="0"/>
              <a:t>+8801824989751</a:t>
            </a:r>
          </a:p>
          <a:p>
            <a:pPr>
              <a:lnSpc>
                <a:spcPct val="130000"/>
              </a:lnSpc>
            </a:pPr>
            <a:r>
              <a:rPr lang="en-US" sz="4000" dirty="0"/>
              <a:t>youremail@gmail.com</a:t>
            </a:r>
          </a:p>
        </p:txBody>
      </p:sp>
      <p:sp>
        <p:nvSpPr>
          <p:cNvPr id="9" name="Rectangle 8">
            <a:extLst>
              <a:ext uri="{FF2B5EF4-FFF2-40B4-BE49-F238E27FC236}">
                <a16:creationId xmlns:a16="http://schemas.microsoft.com/office/drawing/2014/main" id="{4F23D18F-B5A9-4F8F-9D82-F72B37026BF6}"/>
              </a:ext>
            </a:extLst>
          </p:cNvPr>
          <p:cNvSpPr/>
          <p:nvPr/>
        </p:nvSpPr>
        <p:spPr>
          <a:xfrm>
            <a:off x="10479060" y="12810489"/>
            <a:ext cx="8378879" cy="1619482"/>
          </a:xfrm>
          <a:prstGeom prst="rect">
            <a:avLst/>
          </a:prstGeom>
        </p:spPr>
        <p:txBody>
          <a:bodyPr wrap="square">
            <a:spAutoFit/>
          </a:bodyPr>
          <a:lstStyle/>
          <a:p>
            <a:pPr>
              <a:lnSpc>
                <a:spcPct val="130000"/>
              </a:lnSpc>
            </a:pPr>
            <a:r>
              <a:rPr lang="en-US" sz="4000" dirty="0"/>
              <a:t>4383 Greenridge Ln, Kannapolis, NC, 28081</a:t>
            </a:r>
          </a:p>
        </p:txBody>
      </p:sp>
    </p:spTree>
    <p:extLst>
      <p:ext uri="{BB962C8B-B14F-4D97-AF65-F5344CB8AC3E}">
        <p14:creationId xmlns:p14="http://schemas.microsoft.com/office/powerpoint/2010/main" val="23168120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227389-E51E-42FD-A3EB-C50EB62BA743}"/>
              </a:ext>
            </a:extLst>
          </p:cNvPr>
          <p:cNvSpPr>
            <a:spLocks noGrp="1"/>
          </p:cNvSpPr>
          <p:nvPr>
            <p:ph type="sldNum" sz="quarter" idx="4"/>
          </p:nvPr>
        </p:nvSpPr>
        <p:spPr/>
        <p:txBody>
          <a:bodyPr/>
          <a:lstStyle/>
          <a:p>
            <a:fld id="{92B485D1-D61A-494D-A8A9-04DC541B8AAB}" type="slidenum">
              <a:rPr lang="en-US" smtClean="0"/>
              <a:pPr/>
              <a:t>48</a:t>
            </a:fld>
            <a:endParaRPr lang="en-US" dirty="0"/>
          </a:p>
        </p:txBody>
      </p:sp>
      <p:sp>
        <p:nvSpPr>
          <p:cNvPr id="3" name="Footer Placeholder 2">
            <a:extLst>
              <a:ext uri="{FF2B5EF4-FFF2-40B4-BE49-F238E27FC236}">
                <a16:creationId xmlns:a16="http://schemas.microsoft.com/office/drawing/2014/main" id="{E6D63775-372C-4325-95BF-DA83025372D9}"/>
              </a:ext>
            </a:extLst>
          </p:cNvPr>
          <p:cNvSpPr>
            <a:spLocks noGrp="1"/>
          </p:cNvSpPr>
          <p:nvPr>
            <p:ph type="ftr" sz="quarter" idx="3"/>
          </p:nvPr>
        </p:nvSpPr>
        <p:spPr/>
        <p:txBody>
          <a:bodyPr/>
          <a:lstStyle/>
          <a:p>
            <a:r>
              <a:rPr lang="en-US"/>
              <a:t>BUSINESS.COM</a:t>
            </a:r>
            <a:endParaRPr lang="en-US" dirty="0"/>
          </a:p>
        </p:txBody>
      </p:sp>
      <p:sp>
        <p:nvSpPr>
          <p:cNvPr id="4" name="Shape 3770">
            <a:extLst>
              <a:ext uri="{FF2B5EF4-FFF2-40B4-BE49-F238E27FC236}">
                <a16:creationId xmlns:a16="http://schemas.microsoft.com/office/drawing/2014/main" id="{FD5672EE-70E6-45E4-8C69-D546B6492935}"/>
              </a:ext>
            </a:extLst>
          </p:cNvPr>
          <p:cNvSpPr/>
          <p:nvPr/>
        </p:nvSpPr>
        <p:spPr>
          <a:xfrm>
            <a:off x="1219696" y="1465759"/>
            <a:ext cx="728680" cy="728680"/>
          </a:xfrm>
          <a:custGeom>
            <a:avLst/>
            <a:gdLst/>
            <a:ahLst/>
            <a:cxnLst>
              <a:cxn ang="0">
                <a:pos x="wd2" y="hd2"/>
              </a:cxn>
              <a:cxn ang="5400000">
                <a:pos x="wd2" y="hd2"/>
              </a:cxn>
              <a:cxn ang="10800000">
                <a:pos x="wd2" y="hd2"/>
              </a:cxn>
              <a:cxn ang="16200000">
                <a:pos x="wd2" y="hd2"/>
              </a:cxn>
            </a:cxnLst>
            <a:rect l="0" t="0" r="r" b="b"/>
            <a:pathLst>
              <a:path w="21600" h="21600" extrusionOk="0">
                <a:moveTo>
                  <a:pt x="20912" y="4530"/>
                </a:moveTo>
                <a:cubicBezTo>
                  <a:pt x="21074" y="4530"/>
                  <a:pt x="21236" y="4571"/>
                  <a:pt x="21357" y="4692"/>
                </a:cubicBezTo>
                <a:cubicBezTo>
                  <a:pt x="21519" y="4813"/>
                  <a:pt x="21600" y="4975"/>
                  <a:pt x="21600" y="5137"/>
                </a:cubicBezTo>
                <a:cubicBezTo>
                  <a:pt x="21600" y="20912"/>
                  <a:pt x="21600" y="20912"/>
                  <a:pt x="21600" y="20912"/>
                </a:cubicBezTo>
                <a:cubicBezTo>
                  <a:pt x="21600" y="21074"/>
                  <a:pt x="21519" y="21236"/>
                  <a:pt x="21357" y="21357"/>
                </a:cubicBezTo>
                <a:cubicBezTo>
                  <a:pt x="21236" y="21519"/>
                  <a:pt x="21074" y="21600"/>
                  <a:pt x="20912" y="21600"/>
                </a:cubicBezTo>
                <a:cubicBezTo>
                  <a:pt x="688" y="21600"/>
                  <a:pt x="688" y="21600"/>
                  <a:pt x="688" y="21600"/>
                </a:cubicBezTo>
                <a:cubicBezTo>
                  <a:pt x="485" y="21600"/>
                  <a:pt x="324" y="21519"/>
                  <a:pt x="202" y="21357"/>
                </a:cubicBezTo>
                <a:cubicBezTo>
                  <a:pt x="40" y="21236"/>
                  <a:pt x="0" y="21074"/>
                  <a:pt x="0" y="20912"/>
                </a:cubicBezTo>
                <a:cubicBezTo>
                  <a:pt x="0" y="2063"/>
                  <a:pt x="0" y="2063"/>
                  <a:pt x="0" y="2063"/>
                </a:cubicBezTo>
                <a:cubicBezTo>
                  <a:pt x="0" y="1780"/>
                  <a:pt x="40" y="1497"/>
                  <a:pt x="162" y="1254"/>
                </a:cubicBezTo>
                <a:cubicBezTo>
                  <a:pt x="243" y="1011"/>
                  <a:pt x="404" y="809"/>
                  <a:pt x="607" y="607"/>
                </a:cubicBezTo>
                <a:cubicBezTo>
                  <a:pt x="809" y="404"/>
                  <a:pt x="1011" y="243"/>
                  <a:pt x="1254" y="162"/>
                </a:cubicBezTo>
                <a:cubicBezTo>
                  <a:pt x="1497" y="40"/>
                  <a:pt x="1780" y="0"/>
                  <a:pt x="2063" y="0"/>
                </a:cubicBezTo>
                <a:cubicBezTo>
                  <a:pt x="15937" y="0"/>
                  <a:pt x="15937" y="0"/>
                  <a:pt x="15937" y="0"/>
                </a:cubicBezTo>
                <a:cubicBezTo>
                  <a:pt x="16220" y="0"/>
                  <a:pt x="16503" y="40"/>
                  <a:pt x="16746" y="162"/>
                </a:cubicBezTo>
                <a:cubicBezTo>
                  <a:pt x="16989" y="243"/>
                  <a:pt x="17191" y="404"/>
                  <a:pt x="17353" y="607"/>
                </a:cubicBezTo>
                <a:cubicBezTo>
                  <a:pt x="17555" y="809"/>
                  <a:pt x="17676" y="1011"/>
                  <a:pt x="17798" y="1254"/>
                </a:cubicBezTo>
                <a:cubicBezTo>
                  <a:pt x="17879" y="1497"/>
                  <a:pt x="17960" y="1780"/>
                  <a:pt x="17960" y="2063"/>
                </a:cubicBezTo>
                <a:cubicBezTo>
                  <a:pt x="17960" y="4530"/>
                  <a:pt x="17960" y="4530"/>
                  <a:pt x="17960" y="4530"/>
                </a:cubicBezTo>
                <a:lnTo>
                  <a:pt x="20912" y="4530"/>
                </a:lnTo>
                <a:close/>
                <a:moveTo>
                  <a:pt x="2063" y="890"/>
                </a:moveTo>
                <a:cubicBezTo>
                  <a:pt x="1861" y="890"/>
                  <a:pt x="1699" y="930"/>
                  <a:pt x="1578" y="1011"/>
                </a:cubicBezTo>
                <a:cubicBezTo>
                  <a:pt x="1456" y="1052"/>
                  <a:pt x="1375" y="1133"/>
                  <a:pt x="1254" y="1254"/>
                </a:cubicBezTo>
                <a:cubicBezTo>
                  <a:pt x="1133" y="1375"/>
                  <a:pt x="1052" y="1456"/>
                  <a:pt x="971" y="1578"/>
                </a:cubicBezTo>
                <a:cubicBezTo>
                  <a:pt x="930" y="1739"/>
                  <a:pt x="890" y="1861"/>
                  <a:pt x="890" y="2063"/>
                </a:cubicBezTo>
                <a:cubicBezTo>
                  <a:pt x="890" y="4530"/>
                  <a:pt x="890" y="4530"/>
                  <a:pt x="890" y="4530"/>
                </a:cubicBezTo>
                <a:cubicBezTo>
                  <a:pt x="17070" y="4530"/>
                  <a:pt x="17070" y="4530"/>
                  <a:pt x="17070" y="4530"/>
                </a:cubicBezTo>
                <a:cubicBezTo>
                  <a:pt x="17070" y="2063"/>
                  <a:pt x="17070" y="2063"/>
                  <a:pt x="17070" y="2063"/>
                </a:cubicBezTo>
                <a:cubicBezTo>
                  <a:pt x="17070" y="1861"/>
                  <a:pt x="17029" y="1739"/>
                  <a:pt x="16989" y="1578"/>
                </a:cubicBezTo>
                <a:cubicBezTo>
                  <a:pt x="16908" y="1456"/>
                  <a:pt x="16827" y="1375"/>
                  <a:pt x="16746" y="1254"/>
                </a:cubicBezTo>
                <a:cubicBezTo>
                  <a:pt x="16625" y="1133"/>
                  <a:pt x="16503" y="1052"/>
                  <a:pt x="16382" y="1011"/>
                </a:cubicBezTo>
                <a:cubicBezTo>
                  <a:pt x="16220" y="930"/>
                  <a:pt x="16099" y="890"/>
                  <a:pt x="15937" y="890"/>
                </a:cubicBezTo>
                <a:lnTo>
                  <a:pt x="2063" y="890"/>
                </a:lnTo>
                <a:close/>
                <a:moveTo>
                  <a:pt x="20670" y="20670"/>
                </a:moveTo>
                <a:cubicBezTo>
                  <a:pt x="20670" y="5420"/>
                  <a:pt x="20670" y="5420"/>
                  <a:pt x="20670" y="5420"/>
                </a:cubicBezTo>
                <a:cubicBezTo>
                  <a:pt x="890" y="5420"/>
                  <a:pt x="890" y="5420"/>
                  <a:pt x="890" y="5420"/>
                </a:cubicBezTo>
                <a:cubicBezTo>
                  <a:pt x="890" y="20670"/>
                  <a:pt x="890" y="20670"/>
                  <a:pt x="890" y="20670"/>
                </a:cubicBezTo>
                <a:lnTo>
                  <a:pt x="20670" y="20670"/>
                </a:lnTo>
                <a:close/>
                <a:moveTo>
                  <a:pt x="14360" y="13065"/>
                </a:moveTo>
                <a:cubicBezTo>
                  <a:pt x="14360" y="12742"/>
                  <a:pt x="14440" y="12458"/>
                  <a:pt x="14562" y="12175"/>
                </a:cubicBezTo>
                <a:cubicBezTo>
                  <a:pt x="14683" y="11892"/>
                  <a:pt x="14845" y="11649"/>
                  <a:pt x="15047" y="11407"/>
                </a:cubicBezTo>
                <a:cubicBezTo>
                  <a:pt x="15249" y="11245"/>
                  <a:pt x="15492" y="11083"/>
                  <a:pt x="15775" y="10962"/>
                </a:cubicBezTo>
                <a:cubicBezTo>
                  <a:pt x="16018" y="10840"/>
                  <a:pt x="16301" y="10800"/>
                  <a:pt x="16625" y="10800"/>
                </a:cubicBezTo>
                <a:cubicBezTo>
                  <a:pt x="16948" y="10800"/>
                  <a:pt x="17231" y="10840"/>
                  <a:pt x="17515" y="10962"/>
                </a:cubicBezTo>
                <a:cubicBezTo>
                  <a:pt x="17757" y="11083"/>
                  <a:pt x="18000" y="11245"/>
                  <a:pt x="18202" y="11488"/>
                </a:cubicBezTo>
                <a:cubicBezTo>
                  <a:pt x="18404" y="11649"/>
                  <a:pt x="18607" y="11892"/>
                  <a:pt x="18728" y="12175"/>
                </a:cubicBezTo>
                <a:cubicBezTo>
                  <a:pt x="18849" y="12458"/>
                  <a:pt x="18890" y="12742"/>
                  <a:pt x="18890" y="13065"/>
                </a:cubicBezTo>
                <a:cubicBezTo>
                  <a:pt x="18890" y="13348"/>
                  <a:pt x="18849" y="13631"/>
                  <a:pt x="18728" y="13915"/>
                </a:cubicBezTo>
                <a:cubicBezTo>
                  <a:pt x="18607" y="14157"/>
                  <a:pt x="18404" y="14440"/>
                  <a:pt x="18202" y="14643"/>
                </a:cubicBezTo>
                <a:cubicBezTo>
                  <a:pt x="18000" y="14845"/>
                  <a:pt x="17757" y="15007"/>
                  <a:pt x="17515" y="15088"/>
                </a:cubicBezTo>
                <a:cubicBezTo>
                  <a:pt x="17231" y="15209"/>
                  <a:pt x="16948" y="15249"/>
                  <a:pt x="16625" y="15249"/>
                </a:cubicBezTo>
                <a:cubicBezTo>
                  <a:pt x="16301" y="15249"/>
                  <a:pt x="16018" y="15209"/>
                  <a:pt x="15775" y="15088"/>
                </a:cubicBezTo>
                <a:cubicBezTo>
                  <a:pt x="15492" y="15007"/>
                  <a:pt x="15249" y="14845"/>
                  <a:pt x="15047" y="14643"/>
                </a:cubicBezTo>
                <a:cubicBezTo>
                  <a:pt x="14845" y="14440"/>
                  <a:pt x="14683" y="14157"/>
                  <a:pt x="14562" y="13915"/>
                </a:cubicBezTo>
                <a:cubicBezTo>
                  <a:pt x="14440" y="13631"/>
                  <a:pt x="14360" y="13348"/>
                  <a:pt x="14360" y="13065"/>
                </a:cubicBezTo>
                <a:close/>
                <a:moveTo>
                  <a:pt x="17960" y="13065"/>
                </a:moveTo>
                <a:cubicBezTo>
                  <a:pt x="17960" y="12822"/>
                  <a:pt x="17919" y="12661"/>
                  <a:pt x="17838" y="12499"/>
                </a:cubicBezTo>
                <a:cubicBezTo>
                  <a:pt x="17757" y="12337"/>
                  <a:pt x="17676" y="12216"/>
                  <a:pt x="17596" y="12094"/>
                </a:cubicBezTo>
                <a:cubicBezTo>
                  <a:pt x="17474" y="11973"/>
                  <a:pt x="17353" y="11852"/>
                  <a:pt x="17151" y="11771"/>
                </a:cubicBezTo>
                <a:cubicBezTo>
                  <a:pt x="16989" y="11730"/>
                  <a:pt x="16827" y="11690"/>
                  <a:pt x="16625" y="11690"/>
                </a:cubicBezTo>
                <a:cubicBezTo>
                  <a:pt x="16463" y="11690"/>
                  <a:pt x="16301" y="11730"/>
                  <a:pt x="16099" y="11771"/>
                </a:cubicBezTo>
                <a:cubicBezTo>
                  <a:pt x="15937" y="11852"/>
                  <a:pt x="15775" y="11973"/>
                  <a:pt x="15694" y="12094"/>
                </a:cubicBezTo>
                <a:cubicBezTo>
                  <a:pt x="15533" y="12216"/>
                  <a:pt x="15452" y="12337"/>
                  <a:pt x="15371" y="12499"/>
                </a:cubicBezTo>
                <a:cubicBezTo>
                  <a:pt x="15290" y="12661"/>
                  <a:pt x="15249" y="12822"/>
                  <a:pt x="15249" y="13065"/>
                </a:cubicBezTo>
                <a:cubicBezTo>
                  <a:pt x="15249" y="13227"/>
                  <a:pt x="15290" y="13389"/>
                  <a:pt x="15371" y="13551"/>
                </a:cubicBezTo>
                <a:cubicBezTo>
                  <a:pt x="15452" y="13712"/>
                  <a:pt x="15533" y="13874"/>
                  <a:pt x="15694" y="13996"/>
                </a:cubicBezTo>
                <a:cubicBezTo>
                  <a:pt x="15775" y="14117"/>
                  <a:pt x="15937" y="14198"/>
                  <a:pt x="16099" y="14279"/>
                </a:cubicBezTo>
                <a:cubicBezTo>
                  <a:pt x="16301" y="14319"/>
                  <a:pt x="16463" y="14360"/>
                  <a:pt x="16625" y="14360"/>
                </a:cubicBezTo>
                <a:cubicBezTo>
                  <a:pt x="16827" y="14360"/>
                  <a:pt x="16989" y="14319"/>
                  <a:pt x="17151" y="14279"/>
                </a:cubicBezTo>
                <a:cubicBezTo>
                  <a:pt x="17353" y="14198"/>
                  <a:pt x="17474" y="14117"/>
                  <a:pt x="17596" y="13996"/>
                </a:cubicBezTo>
                <a:cubicBezTo>
                  <a:pt x="17676" y="13874"/>
                  <a:pt x="17757" y="13712"/>
                  <a:pt x="17838" y="13551"/>
                </a:cubicBezTo>
                <a:cubicBezTo>
                  <a:pt x="17919" y="13389"/>
                  <a:pt x="17960" y="13227"/>
                  <a:pt x="17960" y="13065"/>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5" name="Shape 3771">
            <a:extLst>
              <a:ext uri="{FF2B5EF4-FFF2-40B4-BE49-F238E27FC236}">
                <a16:creationId xmlns:a16="http://schemas.microsoft.com/office/drawing/2014/main" id="{DEB7A430-944E-4435-98BA-2B2DEFE5CB21}"/>
              </a:ext>
            </a:extLst>
          </p:cNvPr>
          <p:cNvSpPr/>
          <p:nvPr/>
        </p:nvSpPr>
        <p:spPr>
          <a:xfrm>
            <a:off x="3069302" y="1447900"/>
            <a:ext cx="757255" cy="760827"/>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311"/>
                  <a:pt x="15023" y="856"/>
                </a:cubicBezTo>
                <a:cubicBezTo>
                  <a:pt x="16346" y="1401"/>
                  <a:pt x="17475" y="2179"/>
                  <a:pt x="18448" y="3152"/>
                </a:cubicBezTo>
                <a:cubicBezTo>
                  <a:pt x="19421" y="4125"/>
                  <a:pt x="20199" y="5293"/>
                  <a:pt x="20783" y="6616"/>
                </a:cubicBezTo>
                <a:cubicBezTo>
                  <a:pt x="21328" y="7901"/>
                  <a:pt x="21600" y="9341"/>
                  <a:pt x="21600" y="10819"/>
                </a:cubicBezTo>
                <a:cubicBezTo>
                  <a:pt x="21600" y="12298"/>
                  <a:pt x="21328" y="13699"/>
                  <a:pt x="20783" y="15023"/>
                </a:cubicBezTo>
                <a:cubicBezTo>
                  <a:pt x="20199" y="16346"/>
                  <a:pt x="19421" y="17475"/>
                  <a:pt x="18448" y="18448"/>
                </a:cubicBezTo>
                <a:cubicBezTo>
                  <a:pt x="17475" y="19421"/>
                  <a:pt x="16346" y="20199"/>
                  <a:pt x="15023" y="20783"/>
                </a:cubicBezTo>
                <a:cubicBezTo>
                  <a:pt x="13699" y="21328"/>
                  <a:pt x="12298" y="21600"/>
                  <a:pt x="10819" y="21600"/>
                </a:cubicBezTo>
                <a:cubicBezTo>
                  <a:pt x="9302" y="21600"/>
                  <a:pt x="7901" y="21328"/>
                  <a:pt x="6616" y="20783"/>
                </a:cubicBezTo>
                <a:cubicBezTo>
                  <a:pt x="5293" y="20199"/>
                  <a:pt x="4125" y="19421"/>
                  <a:pt x="3152" y="18448"/>
                </a:cubicBezTo>
                <a:cubicBezTo>
                  <a:pt x="2179" y="17475"/>
                  <a:pt x="1401" y="16346"/>
                  <a:pt x="856" y="15023"/>
                </a:cubicBezTo>
                <a:cubicBezTo>
                  <a:pt x="272" y="13699"/>
                  <a:pt x="0" y="12298"/>
                  <a:pt x="0" y="10819"/>
                </a:cubicBezTo>
                <a:cubicBezTo>
                  <a:pt x="0" y="9341"/>
                  <a:pt x="272" y="7901"/>
                  <a:pt x="856" y="6616"/>
                </a:cubicBezTo>
                <a:cubicBezTo>
                  <a:pt x="1401" y="5293"/>
                  <a:pt x="2179" y="4125"/>
                  <a:pt x="3152" y="3152"/>
                </a:cubicBezTo>
                <a:cubicBezTo>
                  <a:pt x="4125" y="2179"/>
                  <a:pt x="5293" y="1401"/>
                  <a:pt x="6616" y="856"/>
                </a:cubicBezTo>
                <a:cubicBezTo>
                  <a:pt x="7901" y="311"/>
                  <a:pt x="9302" y="0"/>
                  <a:pt x="10819" y="0"/>
                </a:cubicBezTo>
                <a:close/>
                <a:moveTo>
                  <a:pt x="10819" y="20744"/>
                </a:moveTo>
                <a:cubicBezTo>
                  <a:pt x="12182" y="20744"/>
                  <a:pt x="13466" y="20471"/>
                  <a:pt x="14672" y="19965"/>
                </a:cubicBezTo>
                <a:cubicBezTo>
                  <a:pt x="15879" y="19421"/>
                  <a:pt x="16930" y="18720"/>
                  <a:pt x="17864" y="17864"/>
                </a:cubicBezTo>
                <a:cubicBezTo>
                  <a:pt x="18720" y="16930"/>
                  <a:pt x="19421" y="15879"/>
                  <a:pt x="19965" y="14672"/>
                </a:cubicBezTo>
                <a:cubicBezTo>
                  <a:pt x="20471" y="13466"/>
                  <a:pt x="20744" y="12182"/>
                  <a:pt x="20744" y="10819"/>
                </a:cubicBezTo>
                <a:cubicBezTo>
                  <a:pt x="20744" y="9418"/>
                  <a:pt x="20471" y="8134"/>
                  <a:pt x="19965" y="6928"/>
                </a:cubicBezTo>
                <a:cubicBezTo>
                  <a:pt x="19421" y="5721"/>
                  <a:pt x="18720" y="4670"/>
                  <a:pt x="17864" y="3775"/>
                </a:cubicBezTo>
                <a:cubicBezTo>
                  <a:pt x="16930" y="2880"/>
                  <a:pt x="15879" y="2179"/>
                  <a:pt x="14672" y="1674"/>
                </a:cubicBezTo>
                <a:cubicBezTo>
                  <a:pt x="13466" y="1129"/>
                  <a:pt x="12182" y="856"/>
                  <a:pt x="10819" y="856"/>
                </a:cubicBezTo>
                <a:cubicBezTo>
                  <a:pt x="9418" y="856"/>
                  <a:pt x="8134" y="1129"/>
                  <a:pt x="6928" y="1674"/>
                </a:cubicBezTo>
                <a:cubicBezTo>
                  <a:pt x="5721" y="2179"/>
                  <a:pt x="4670" y="2880"/>
                  <a:pt x="3775" y="3775"/>
                </a:cubicBezTo>
                <a:cubicBezTo>
                  <a:pt x="2880" y="4670"/>
                  <a:pt x="2179" y="5721"/>
                  <a:pt x="1674" y="6928"/>
                </a:cubicBezTo>
                <a:cubicBezTo>
                  <a:pt x="1129" y="8134"/>
                  <a:pt x="856" y="9418"/>
                  <a:pt x="856" y="10819"/>
                </a:cubicBezTo>
                <a:cubicBezTo>
                  <a:pt x="856" y="12182"/>
                  <a:pt x="1129" y="13466"/>
                  <a:pt x="1674" y="14672"/>
                </a:cubicBezTo>
                <a:cubicBezTo>
                  <a:pt x="2179" y="15879"/>
                  <a:pt x="2880" y="16930"/>
                  <a:pt x="3775" y="17864"/>
                </a:cubicBezTo>
                <a:cubicBezTo>
                  <a:pt x="4670" y="18720"/>
                  <a:pt x="5721" y="19421"/>
                  <a:pt x="6928" y="19965"/>
                </a:cubicBezTo>
                <a:cubicBezTo>
                  <a:pt x="8134" y="20471"/>
                  <a:pt x="9418" y="20744"/>
                  <a:pt x="10819" y="20744"/>
                </a:cubicBezTo>
                <a:close/>
                <a:moveTo>
                  <a:pt x="6889" y="8640"/>
                </a:moveTo>
                <a:cubicBezTo>
                  <a:pt x="10469" y="8640"/>
                  <a:pt x="10469" y="8640"/>
                  <a:pt x="10469" y="8640"/>
                </a:cubicBezTo>
                <a:cubicBezTo>
                  <a:pt x="13388" y="5682"/>
                  <a:pt x="13388" y="5682"/>
                  <a:pt x="13388" y="5682"/>
                </a:cubicBezTo>
                <a:cubicBezTo>
                  <a:pt x="13388" y="15918"/>
                  <a:pt x="13388" y="15918"/>
                  <a:pt x="13388" y="15918"/>
                </a:cubicBezTo>
                <a:cubicBezTo>
                  <a:pt x="10469" y="12999"/>
                  <a:pt x="10469" y="12999"/>
                  <a:pt x="10469" y="12999"/>
                </a:cubicBezTo>
                <a:cubicBezTo>
                  <a:pt x="6889" y="12999"/>
                  <a:pt x="6889" y="12999"/>
                  <a:pt x="6889" y="12999"/>
                </a:cubicBezTo>
                <a:lnTo>
                  <a:pt x="6889" y="8640"/>
                </a:lnTo>
                <a:close/>
                <a:moveTo>
                  <a:pt x="11053" y="9224"/>
                </a:moveTo>
                <a:cubicBezTo>
                  <a:pt x="10819" y="9496"/>
                  <a:pt x="10819" y="9496"/>
                  <a:pt x="10819" y="9496"/>
                </a:cubicBezTo>
                <a:cubicBezTo>
                  <a:pt x="7784" y="9496"/>
                  <a:pt x="7784" y="9496"/>
                  <a:pt x="7784" y="9496"/>
                </a:cubicBezTo>
                <a:cubicBezTo>
                  <a:pt x="7784" y="12143"/>
                  <a:pt x="7784" y="12143"/>
                  <a:pt x="7784" y="12143"/>
                </a:cubicBezTo>
                <a:cubicBezTo>
                  <a:pt x="10819" y="12143"/>
                  <a:pt x="10819" y="12143"/>
                  <a:pt x="10819" y="12143"/>
                </a:cubicBezTo>
                <a:cubicBezTo>
                  <a:pt x="12532" y="13816"/>
                  <a:pt x="12532" y="13816"/>
                  <a:pt x="12532" y="13816"/>
                </a:cubicBezTo>
                <a:cubicBezTo>
                  <a:pt x="12532" y="7823"/>
                  <a:pt x="12532" y="7823"/>
                  <a:pt x="12532" y="7823"/>
                </a:cubicBezTo>
                <a:lnTo>
                  <a:pt x="11053" y="9224"/>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6" name="Shape 3772">
            <a:extLst>
              <a:ext uri="{FF2B5EF4-FFF2-40B4-BE49-F238E27FC236}">
                <a16:creationId xmlns:a16="http://schemas.microsoft.com/office/drawing/2014/main" id="{31104022-2077-4D70-97B4-D5E522FEEFBD}"/>
              </a:ext>
            </a:extLst>
          </p:cNvPr>
          <p:cNvSpPr/>
          <p:nvPr/>
        </p:nvSpPr>
        <p:spPr>
          <a:xfrm>
            <a:off x="4933195" y="1447900"/>
            <a:ext cx="757255" cy="760827"/>
          </a:xfrm>
          <a:custGeom>
            <a:avLst/>
            <a:gdLst/>
            <a:ahLst/>
            <a:cxnLst>
              <a:cxn ang="0">
                <a:pos x="wd2" y="hd2"/>
              </a:cxn>
              <a:cxn ang="5400000">
                <a:pos x="wd2" y="hd2"/>
              </a:cxn>
              <a:cxn ang="10800000">
                <a:pos x="wd2" y="hd2"/>
              </a:cxn>
              <a:cxn ang="16200000">
                <a:pos x="wd2" y="hd2"/>
              </a:cxn>
            </a:cxnLst>
            <a:rect l="0" t="0" r="r" b="b"/>
            <a:pathLst>
              <a:path w="21600" h="21600" extrusionOk="0">
                <a:moveTo>
                  <a:pt x="10819" y="20744"/>
                </a:moveTo>
                <a:cubicBezTo>
                  <a:pt x="11481" y="20744"/>
                  <a:pt x="12143" y="20666"/>
                  <a:pt x="12765" y="20549"/>
                </a:cubicBezTo>
                <a:cubicBezTo>
                  <a:pt x="13427" y="20394"/>
                  <a:pt x="14050" y="20199"/>
                  <a:pt x="14672" y="19965"/>
                </a:cubicBezTo>
                <a:cubicBezTo>
                  <a:pt x="15256" y="19693"/>
                  <a:pt x="15840" y="19382"/>
                  <a:pt x="16346" y="19031"/>
                </a:cubicBezTo>
                <a:cubicBezTo>
                  <a:pt x="16891" y="18681"/>
                  <a:pt x="17358" y="18292"/>
                  <a:pt x="17786" y="17864"/>
                </a:cubicBezTo>
                <a:cubicBezTo>
                  <a:pt x="18409" y="18448"/>
                  <a:pt x="18409" y="18448"/>
                  <a:pt x="18409" y="18448"/>
                </a:cubicBezTo>
                <a:cubicBezTo>
                  <a:pt x="17942" y="18915"/>
                  <a:pt x="17397" y="19382"/>
                  <a:pt x="16852" y="19771"/>
                </a:cubicBezTo>
                <a:cubicBezTo>
                  <a:pt x="16268" y="20199"/>
                  <a:pt x="15645" y="20510"/>
                  <a:pt x="15023" y="20783"/>
                </a:cubicBezTo>
                <a:cubicBezTo>
                  <a:pt x="14361" y="21055"/>
                  <a:pt x="13699" y="21250"/>
                  <a:pt x="12999" y="21405"/>
                </a:cubicBezTo>
                <a:cubicBezTo>
                  <a:pt x="12259" y="21522"/>
                  <a:pt x="11559" y="21600"/>
                  <a:pt x="10819" y="21600"/>
                </a:cubicBezTo>
                <a:cubicBezTo>
                  <a:pt x="9302" y="21600"/>
                  <a:pt x="7901" y="21328"/>
                  <a:pt x="6616" y="20783"/>
                </a:cubicBezTo>
                <a:cubicBezTo>
                  <a:pt x="5293" y="20199"/>
                  <a:pt x="4125" y="19421"/>
                  <a:pt x="3152" y="18448"/>
                </a:cubicBezTo>
                <a:cubicBezTo>
                  <a:pt x="2179" y="17475"/>
                  <a:pt x="1401" y="16346"/>
                  <a:pt x="856" y="15023"/>
                </a:cubicBezTo>
                <a:cubicBezTo>
                  <a:pt x="272" y="13699"/>
                  <a:pt x="0" y="12298"/>
                  <a:pt x="0" y="10819"/>
                </a:cubicBezTo>
                <a:cubicBezTo>
                  <a:pt x="0" y="9341"/>
                  <a:pt x="272" y="7901"/>
                  <a:pt x="856" y="6616"/>
                </a:cubicBezTo>
                <a:cubicBezTo>
                  <a:pt x="1401" y="5293"/>
                  <a:pt x="2179" y="4125"/>
                  <a:pt x="3152" y="3152"/>
                </a:cubicBezTo>
                <a:cubicBezTo>
                  <a:pt x="4125" y="2179"/>
                  <a:pt x="5293" y="1401"/>
                  <a:pt x="6616" y="856"/>
                </a:cubicBezTo>
                <a:cubicBezTo>
                  <a:pt x="7901" y="311"/>
                  <a:pt x="9302" y="0"/>
                  <a:pt x="10819" y="0"/>
                </a:cubicBezTo>
                <a:cubicBezTo>
                  <a:pt x="11559" y="0"/>
                  <a:pt x="12259" y="78"/>
                  <a:pt x="12999" y="234"/>
                </a:cubicBezTo>
                <a:cubicBezTo>
                  <a:pt x="13699" y="350"/>
                  <a:pt x="14361" y="545"/>
                  <a:pt x="15023" y="817"/>
                </a:cubicBezTo>
                <a:cubicBezTo>
                  <a:pt x="15645" y="1090"/>
                  <a:pt x="16268" y="1440"/>
                  <a:pt x="16852" y="1829"/>
                </a:cubicBezTo>
                <a:cubicBezTo>
                  <a:pt x="17397" y="2257"/>
                  <a:pt x="17942" y="2685"/>
                  <a:pt x="18409" y="3152"/>
                </a:cubicBezTo>
                <a:cubicBezTo>
                  <a:pt x="17786" y="3775"/>
                  <a:pt x="17786" y="3775"/>
                  <a:pt x="17786" y="3775"/>
                </a:cubicBezTo>
                <a:cubicBezTo>
                  <a:pt x="17358" y="3308"/>
                  <a:pt x="16891" y="2919"/>
                  <a:pt x="16346" y="2569"/>
                </a:cubicBezTo>
                <a:cubicBezTo>
                  <a:pt x="15840" y="2218"/>
                  <a:pt x="15256" y="1907"/>
                  <a:pt x="14672" y="1635"/>
                </a:cubicBezTo>
                <a:cubicBezTo>
                  <a:pt x="14050" y="1401"/>
                  <a:pt x="13427" y="1206"/>
                  <a:pt x="12765" y="1090"/>
                </a:cubicBezTo>
                <a:cubicBezTo>
                  <a:pt x="12143" y="934"/>
                  <a:pt x="11481" y="856"/>
                  <a:pt x="10819" y="856"/>
                </a:cubicBezTo>
                <a:cubicBezTo>
                  <a:pt x="9418" y="856"/>
                  <a:pt x="8134" y="1129"/>
                  <a:pt x="6928" y="1674"/>
                </a:cubicBezTo>
                <a:cubicBezTo>
                  <a:pt x="5721" y="2179"/>
                  <a:pt x="4670" y="2880"/>
                  <a:pt x="3775" y="3775"/>
                </a:cubicBezTo>
                <a:cubicBezTo>
                  <a:pt x="2880" y="4670"/>
                  <a:pt x="2179" y="5721"/>
                  <a:pt x="1674" y="6928"/>
                </a:cubicBezTo>
                <a:cubicBezTo>
                  <a:pt x="1129" y="8134"/>
                  <a:pt x="856" y="9418"/>
                  <a:pt x="856" y="10819"/>
                </a:cubicBezTo>
                <a:cubicBezTo>
                  <a:pt x="856" y="12182"/>
                  <a:pt x="1129" y="13466"/>
                  <a:pt x="1674" y="14672"/>
                </a:cubicBezTo>
                <a:cubicBezTo>
                  <a:pt x="2179" y="15879"/>
                  <a:pt x="2880" y="16930"/>
                  <a:pt x="3775" y="17864"/>
                </a:cubicBezTo>
                <a:cubicBezTo>
                  <a:pt x="4670" y="18720"/>
                  <a:pt x="5721" y="19421"/>
                  <a:pt x="6928" y="19965"/>
                </a:cubicBezTo>
                <a:cubicBezTo>
                  <a:pt x="8134" y="20471"/>
                  <a:pt x="9418" y="20744"/>
                  <a:pt x="10819" y="20744"/>
                </a:cubicBezTo>
                <a:close/>
                <a:moveTo>
                  <a:pt x="6889" y="8640"/>
                </a:moveTo>
                <a:cubicBezTo>
                  <a:pt x="10469" y="8640"/>
                  <a:pt x="10469" y="8640"/>
                  <a:pt x="10469" y="8640"/>
                </a:cubicBezTo>
                <a:cubicBezTo>
                  <a:pt x="13388" y="5682"/>
                  <a:pt x="13388" y="5682"/>
                  <a:pt x="13388" y="5682"/>
                </a:cubicBezTo>
                <a:cubicBezTo>
                  <a:pt x="13388" y="15918"/>
                  <a:pt x="13388" y="15918"/>
                  <a:pt x="13388" y="15918"/>
                </a:cubicBezTo>
                <a:cubicBezTo>
                  <a:pt x="10469" y="12999"/>
                  <a:pt x="10469" y="12999"/>
                  <a:pt x="10469" y="12999"/>
                </a:cubicBezTo>
                <a:cubicBezTo>
                  <a:pt x="6889" y="12999"/>
                  <a:pt x="6889" y="12999"/>
                  <a:pt x="6889" y="12999"/>
                </a:cubicBezTo>
                <a:lnTo>
                  <a:pt x="6889" y="8640"/>
                </a:lnTo>
                <a:close/>
                <a:moveTo>
                  <a:pt x="11053" y="9224"/>
                </a:moveTo>
                <a:cubicBezTo>
                  <a:pt x="10819" y="9496"/>
                  <a:pt x="10819" y="9496"/>
                  <a:pt x="10819" y="9496"/>
                </a:cubicBezTo>
                <a:cubicBezTo>
                  <a:pt x="7784" y="9496"/>
                  <a:pt x="7784" y="9496"/>
                  <a:pt x="7784" y="9496"/>
                </a:cubicBezTo>
                <a:cubicBezTo>
                  <a:pt x="7784" y="12143"/>
                  <a:pt x="7784" y="12143"/>
                  <a:pt x="7784" y="12143"/>
                </a:cubicBezTo>
                <a:cubicBezTo>
                  <a:pt x="10819" y="12143"/>
                  <a:pt x="10819" y="12143"/>
                  <a:pt x="10819" y="12143"/>
                </a:cubicBezTo>
                <a:cubicBezTo>
                  <a:pt x="12532" y="13816"/>
                  <a:pt x="12532" y="13816"/>
                  <a:pt x="12532" y="13816"/>
                </a:cubicBezTo>
                <a:cubicBezTo>
                  <a:pt x="12532" y="7823"/>
                  <a:pt x="12532" y="7823"/>
                  <a:pt x="12532" y="7823"/>
                </a:cubicBezTo>
                <a:lnTo>
                  <a:pt x="11053" y="9224"/>
                </a:lnTo>
                <a:close/>
                <a:moveTo>
                  <a:pt x="15334" y="14166"/>
                </a:moveTo>
                <a:cubicBezTo>
                  <a:pt x="14595" y="13661"/>
                  <a:pt x="14595" y="13661"/>
                  <a:pt x="14595" y="13661"/>
                </a:cubicBezTo>
                <a:cubicBezTo>
                  <a:pt x="14789" y="13427"/>
                  <a:pt x="14906" y="13232"/>
                  <a:pt x="15023" y="12999"/>
                </a:cubicBezTo>
                <a:cubicBezTo>
                  <a:pt x="15101" y="12804"/>
                  <a:pt x="15217" y="12571"/>
                  <a:pt x="15334" y="12337"/>
                </a:cubicBezTo>
                <a:cubicBezTo>
                  <a:pt x="15373" y="12104"/>
                  <a:pt x="15451" y="11831"/>
                  <a:pt x="15490" y="11598"/>
                </a:cubicBezTo>
                <a:cubicBezTo>
                  <a:pt x="15529" y="11325"/>
                  <a:pt x="15568" y="11092"/>
                  <a:pt x="15568" y="10819"/>
                </a:cubicBezTo>
                <a:cubicBezTo>
                  <a:pt x="15568" y="10547"/>
                  <a:pt x="15529" y="10275"/>
                  <a:pt x="15490" y="10041"/>
                </a:cubicBezTo>
                <a:cubicBezTo>
                  <a:pt x="15451" y="9769"/>
                  <a:pt x="15373" y="9535"/>
                  <a:pt x="15334" y="9302"/>
                </a:cubicBezTo>
                <a:cubicBezTo>
                  <a:pt x="15217" y="9068"/>
                  <a:pt x="15101" y="8835"/>
                  <a:pt x="15023" y="8601"/>
                </a:cubicBezTo>
                <a:cubicBezTo>
                  <a:pt x="14906" y="8368"/>
                  <a:pt x="14789" y="8173"/>
                  <a:pt x="14595" y="7978"/>
                </a:cubicBezTo>
                <a:cubicBezTo>
                  <a:pt x="15334" y="7472"/>
                  <a:pt x="15334" y="7472"/>
                  <a:pt x="15334" y="7472"/>
                </a:cubicBezTo>
                <a:cubicBezTo>
                  <a:pt x="15490" y="7706"/>
                  <a:pt x="15645" y="7939"/>
                  <a:pt x="15762" y="8212"/>
                </a:cubicBezTo>
                <a:cubicBezTo>
                  <a:pt x="15918" y="8445"/>
                  <a:pt x="16035" y="8718"/>
                  <a:pt x="16112" y="9029"/>
                </a:cubicBezTo>
                <a:cubicBezTo>
                  <a:pt x="16229" y="9302"/>
                  <a:pt x="16307" y="9574"/>
                  <a:pt x="16346" y="9885"/>
                </a:cubicBezTo>
                <a:cubicBezTo>
                  <a:pt x="16424" y="10197"/>
                  <a:pt x="16424" y="10508"/>
                  <a:pt x="16424" y="10819"/>
                </a:cubicBezTo>
                <a:cubicBezTo>
                  <a:pt x="16424" y="11131"/>
                  <a:pt x="16424" y="11403"/>
                  <a:pt x="16346" y="11715"/>
                </a:cubicBezTo>
                <a:cubicBezTo>
                  <a:pt x="16307" y="12026"/>
                  <a:pt x="16229" y="12298"/>
                  <a:pt x="16112" y="12571"/>
                </a:cubicBezTo>
                <a:cubicBezTo>
                  <a:pt x="16035" y="12882"/>
                  <a:pt x="15918" y="13155"/>
                  <a:pt x="15762" y="13427"/>
                </a:cubicBezTo>
                <a:cubicBezTo>
                  <a:pt x="15645" y="13661"/>
                  <a:pt x="15490" y="13933"/>
                  <a:pt x="15334" y="14166"/>
                </a:cubicBezTo>
                <a:close/>
                <a:moveTo>
                  <a:pt x="17397" y="15723"/>
                </a:moveTo>
                <a:cubicBezTo>
                  <a:pt x="16696" y="15178"/>
                  <a:pt x="16696" y="15178"/>
                  <a:pt x="16696" y="15178"/>
                </a:cubicBezTo>
                <a:cubicBezTo>
                  <a:pt x="16930" y="14867"/>
                  <a:pt x="17124" y="14556"/>
                  <a:pt x="17319" y="14205"/>
                </a:cubicBezTo>
                <a:cubicBezTo>
                  <a:pt x="17514" y="13855"/>
                  <a:pt x="17630" y="13505"/>
                  <a:pt x="17747" y="13155"/>
                </a:cubicBezTo>
                <a:cubicBezTo>
                  <a:pt x="17903" y="12765"/>
                  <a:pt x="17981" y="12376"/>
                  <a:pt x="18058" y="11987"/>
                </a:cubicBezTo>
                <a:cubicBezTo>
                  <a:pt x="18136" y="11598"/>
                  <a:pt x="18136" y="11209"/>
                  <a:pt x="18136" y="10819"/>
                </a:cubicBezTo>
                <a:cubicBezTo>
                  <a:pt x="18136" y="10391"/>
                  <a:pt x="18136" y="10002"/>
                  <a:pt x="18058" y="9613"/>
                </a:cubicBezTo>
                <a:cubicBezTo>
                  <a:pt x="17981" y="9224"/>
                  <a:pt x="17903" y="8835"/>
                  <a:pt x="17747" y="8484"/>
                </a:cubicBezTo>
                <a:cubicBezTo>
                  <a:pt x="17630" y="8095"/>
                  <a:pt x="17514" y="7745"/>
                  <a:pt x="17319" y="7395"/>
                </a:cubicBezTo>
                <a:cubicBezTo>
                  <a:pt x="17124" y="7083"/>
                  <a:pt x="16930" y="6772"/>
                  <a:pt x="16696" y="6461"/>
                </a:cubicBezTo>
                <a:cubicBezTo>
                  <a:pt x="17397" y="5877"/>
                  <a:pt x="17397" y="5877"/>
                  <a:pt x="17397" y="5877"/>
                </a:cubicBezTo>
                <a:cubicBezTo>
                  <a:pt x="17630" y="6227"/>
                  <a:pt x="17864" y="6577"/>
                  <a:pt x="18058" y="6966"/>
                </a:cubicBezTo>
                <a:cubicBezTo>
                  <a:pt x="18253" y="7356"/>
                  <a:pt x="18409" y="7784"/>
                  <a:pt x="18564" y="8173"/>
                </a:cubicBezTo>
                <a:cubicBezTo>
                  <a:pt x="18720" y="8562"/>
                  <a:pt x="18837" y="8990"/>
                  <a:pt x="18915" y="9457"/>
                </a:cubicBezTo>
                <a:cubicBezTo>
                  <a:pt x="18992" y="9885"/>
                  <a:pt x="19031" y="10352"/>
                  <a:pt x="19031" y="10819"/>
                </a:cubicBezTo>
                <a:cubicBezTo>
                  <a:pt x="19031" y="11286"/>
                  <a:pt x="18992" y="11754"/>
                  <a:pt x="18915" y="12182"/>
                </a:cubicBezTo>
                <a:cubicBezTo>
                  <a:pt x="18837" y="12610"/>
                  <a:pt x="18720" y="13038"/>
                  <a:pt x="18564" y="13427"/>
                </a:cubicBezTo>
                <a:cubicBezTo>
                  <a:pt x="18409" y="13855"/>
                  <a:pt x="18253" y="14244"/>
                  <a:pt x="18058" y="14634"/>
                </a:cubicBezTo>
                <a:cubicBezTo>
                  <a:pt x="17864" y="15023"/>
                  <a:pt x="17630" y="15373"/>
                  <a:pt x="17397" y="15723"/>
                </a:cubicBezTo>
                <a:close/>
                <a:moveTo>
                  <a:pt x="19459" y="4359"/>
                </a:moveTo>
                <a:cubicBezTo>
                  <a:pt x="19810" y="4826"/>
                  <a:pt x="20121" y="5293"/>
                  <a:pt x="20394" y="5799"/>
                </a:cubicBezTo>
                <a:cubicBezTo>
                  <a:pt x="20666" y="6305"/>
                  <a:pt x="20861" y="6811"/>
                  <a:pt x="21055" y="7356"/>
                </a:cubicBezTo>
                <a:cubicBezTo>
                  <a:pt x="21250" y="7901"/>
                  <a:pt x="21405" y="8445"/>
                  <a:pt x="21483" y="9029"/>
                </a:cubicBezTo>
                <a:cubicBezTo>
                  <a:pt x="21561" y="9613"/>
                  <a:pt x="21600" y="10197"/>
                  <a:pt x="21600" y="10819"/>
                </a:cubicBezTo>
                <a:cubicBezTo>
                  <a:pt x="21600" y="11403"/>
                  <a:pt x="21561" y="12026"/>
                  <a:pt x="21483" y="12571"/>
                </a:cubicBezTo>
                <a:cubicBezTo>
                  <a:pt x="21405" y="13155"/>
                  <a:pt x="21250" y="13699"/>
                  <a:pt x="21055" y="14244"/>
                </a:cubicBezTo>
                <a:cubicBezTo>
                  <a:pt x="20861" y="14789"/>
                  <a:pt x="20666" y="15334"/>
                  <a:pt x="20394" y="15840"/>
                </a:cubicBezTo>
                <a:cubicBezTo>
                  <a:pt x="20121" y="16346"/>
                  <a:pt x="19810" y="16813"/>
                  <a:pt x="19459" y="17241"/>
                </a:cubicBezTo>
                <a:cubicBezTo>
                  <a:pt x="18759" y="16735"/>
                  <a:pt x="18759" y="16735"/>
                  <a:pt x="18759" y="16735"/>
                </a:cubicBezTo>
                <a:cubicBezTo>
                  <a:pt x="19070" y="16346"/>
                  <a:pt x="19343" y="15918"/>
                  <a:pt x="19615" y="15451"/>
                </a:cubicBezTo>
                <a:cubicBezTo>
                  <a:pt x="19849" y="14984"/>
                  <a:pt x="20082" y="14517"/>
                  <a:pt x="20238" y="14011"/>
                </a:cubicBezTo>
                <a:cubicBezTo>
                  <a:pt x="20394" y="13505"/>
                  <a:pt x="20510" y="12960"/>
                  <a:pt x="20627" y="12415"/>
                </a:cubicBezTo>
                <a:cubicBezTo>
                  <a:pt x="20705" y="11870"/>
                  <a:pt x="20744" y="11364"/>
                  <a:pt x="20744" y="10819"/>
                </a:cubicBezTo>
                <a:cubicBezTo>
                  <a:pt x="20744" y="10275"/>
                  <a:pt x="20705" y="9730"/>
                  <a:pt x="20627" y="9185"/>
                </a:cubicBezTo>
                <a:cubicBezTo>
                  <a:pt x="20510" y="8640"/>
                  <a:pt x="20394" y="8134"/>
                  <a:pt x="20238" y="7628"/>
                </a:cubicBezTo>
                <a:cubicBezTo>
                  <a:pt x="20082" y="7122"/>
                  <a:pt x="19849" y="6616"/>
                  <a:pt x="19615" y="6188"/>
                </a:cubicBezTo>
                <a:cubicBezTo>
                  <a:pt x="19343" y="5721"/>
                  <a:pt x="19070" y="5293"/>
                  <a:pt x="18759" y="4865"/>
                </a:cubicBezTo>
                <a:lnTo>
                  <a:pt x="19459" y="435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 name="Shape 3773">
            <a:extLst>
              <a:ext uri="{FF2B5EF4-FFF2-40B4-BE49-F238E27FC236}">
                <a16:creationId xmlns:a16="http://schemas.microsoft.com/office/drawing/2014/main" id="{7E5B505A-E142-4E59-9020-942F4AB55382}"/>
              </a:ext>
            </a:extLst>
          </p:cNvPr>
          <p:cNvSpPr/>
          <p:nvPr/>
        </p:nvSpPr>
        <p:spPr>
          <a:xfrm>
            <a:off x="6720289" y="1622926"/>
            <a:ext cx="910850" cy="410777"/>
          </a:xfrm>
          <a:custGeom>
            <a:avLst/>
            <a:gdLst/>
            <a:ahLst/>
            <a:cxnLst>
              <a:cxn ang="0">
                <a:pos x="wd2" y="hd2"/>
              </a:cxn>
              <a:cxn ang="5400000">
                <a:pos x="wd2" y="hd2"/>
              </a:cxn>
              <a:cxn ang="10800000">
                <a:pos x="wd2" y="hd2"/>
              </a:cxn>
              <a:cxn ang="16200000">
                <a:pos x="wd2" y="hd2"/>
              </a:cxn>
            </a:cxnLst>
            <a:rect l="0" t="0" r="r" b="b"/>
            <a:pathLst>
              <a:path w="21600" h="21600" extrusionOk="0">
                <a:moveTo>
                  <a:pt x="16742" y="0"/>
                </a:moveTo>
                <a:cubicBezTo>
                  <a:pt x="17422" y="0"/>
                  <a:pt x="18070" y="289"/>
                  <a:pt x="18653" y="867"/>
                </a:cubicBezTo>
                <a:cubicBezTo>
                  <a:pt x="19236" y="1373"/>
                  <a:pt x="19754" y="2167"/>
                  <a:pt x="20175" y="3179"/>
                </a:cubicBezTo>
                <a:cubicBezTo>
                  <a:pt x="20628" y="4118"/>
                  <a:pt x="20952" y="5274"/>
                  <a:pt x="21211" y="6574"/>
                </a:cubicBezTo>
                <a:cubicBezTo>
                  <a:pt x="21470" y="7874"/>
                  <a:pt x="21600" y="9319"/>
                  <a:pt x="21600" y="10836"/>
                </a:cubicBezTo>
                <a:cubicBezTo>
                  <a:pt x="21600" y="12353"/>
                  <a:pt x="21470" y="13726"/>
                  <a:pt x="21211" y="15026"/>
                </a:cubicBezTo>
                <a:cubicBezTo>
                  <a:pt x="20952" y="16399"/>
                  <a:pt x="20628" y="17482"/>
                  <a:pt x="20175" y="18421"/>
                </a:cubicBezTo>
                <a:cubicBezTo>
                  <a:pt x="19754" y="19433"/>
                  <a:pt x="19236" y="20227"/>
                  <a:pt x="18653" y="20805"/>
                </a:cubicBezTo>
                <a:cubicBezTo>
                  <a:pt x="18070" y="21383"/>
                  <a:pt x="17422" y="21600"/>
                  <a:pt x="16742" y="21600"/>
                </a:cubicBezTo>
                <a:cubicBezTo>
                  <a:pt x="4858" y="21600"/>
                  <a:pt x="4858" y="21600"/>
                  <a:pt x="4858" y="21600"/>
                </a:cubicBezTo>
                <a:cubicBezTo>
                  <a:pt x="4178" y="21600"/>
                  <a:pt x="3562" y="21383"/>
                  <a:pt x="2947" y="20805"/>
                </a:cubicBezTo>
                <a:cubicBezTo>
                  <a:pt x="2364" y="20227"/>
                  <a:pt x="1878" y="19433"/>
                  <a:pt x="1457" y="18421"/>
                </a:cubicBezTo>
                <a:cubicBezTo>
                  <a:pt x="1004" y="17482"/>
                  <a:pt x="648" y="16399"/>
                  <a:pt x="389" y="15026"/>
                </a:cubicBezTo>
                <a:cubicBezTo>
                  <a:pt x="130" y="13726"/>
                  <a:pt x="0" y="12353"/>
                  <a:pt x="0" y="10836"/>
                </a:cubicBezTo>
                <a:cubicBezTo>
                  <a:pt x="0" y="9319"/>
                  <a:pt x="130" y="7874"/>
                  <a:pt x="389" y="6574"/>
                </a:cubicBezTo>
                <a:cubicBezTo>
                  <a:pt x="648" y="5274"/>
                  <a:pt x="1004" y="4118"/>
                  <a:pt x="1457" y="3179"/>
                </a:cubicBezTo>
                <a:cubicBezTo>
                  <a:pt x="1878" y="2167"/>
                  <a:pt x="2364" y="1373"/>
                  <a:pt x="2947" y="867"/>
                </a:cubicBezTo>
                <a:cubicBezTo>
                  <a:pt x="3562" y="289"/>
                  <a:pt x="4178" y="0"/>
                  <a:pt x="4858" y="0"/>
                </a:cubicBezTo>
                <a:cubicBezTo>
                  <a:pt x="5538" y="0"/>
                  <a:pt x="6153" y="289"/>
                  <a:pt x="6768" y="867"/>
                </a:cubicBezTo>
                <a:cubicBezTo>
                  <a:pt x="7351" y="1373"/>
                  <a:pt x="7869" y="2167"/>
                  <a:pt x="8323" y="3179"/>
                </a:cubicBezTo>
                <a:cubicBezTo>
                  <a:pt x="8744" y="4118"/>
                  <a:pt x="9067" y="5274"/>
                  <a:pt x="9327" y="6574"/>
                </a:cubicBezTo>
                <a:cubicBezTo>
                  <a:pt x="9586" y="7874"/>
                  <a:pt x="9715" y="9319"/>
                  <a:pt x="9715" y="10836"/>
                </a:cubicBezTo>
                <a:cubicBezTo>
                  <a:pt x="9715" y="11847"/>
                  <a:pt x="9650" y="12787"/>
                  <a:pt x="9553" y="13654"/>
                </a:cubicBezTo>
                <a:cubicBezTo>
                  <a:pt x="9424" y="14520"/>
                  <a:pt x="9262" y="15387"/>
                  <a:pt x="9067" y="16182"/>
                </a:cubicBezTo>
                <a:cubicBezTo>
                  <a:pt x="8873" y="16977"/>
                  <a:pt x="8646" y="17699"/>
                  <a:pt x="8355" y="18421"/>
                </a:cubicBezTo>
                <a:cubicBezTo>
                  <a:pt x="8064" y="19072"/>
                  <a:pt x="7740" y="19577"/>
                  <a:pt x="7384" y="20011"/>
                </a:cubicBezTo>
                <a:cubicBezTo>
                  <a:pt x="14216" y="20011"/>
                  <a:pt x="14216" y="20011"/>
                  <a:pt x="14216" y="20011"/>
                </a:cubicBezTo>
                <a:cubicBezTo>
                  <a:pt x="13860" y="19577"/>
                  <a:pt x="13536" y="19072"/>
                  <a:pt x="13245" y="18421"/>
                </a:cubicBezTo>
                <a:cubicBezTo>
                  <a:pt x="12986" y="17699"/>
                  <a:pt x="12727" y="16977"/>
                  <a:pt x="12533" y="16182"/>
                </a:cubicBezTo>
                <a:cubicBezTo>
                  <a:pt x="12338" y="15387"/>
                  <a:pt x="12176" y="14520"/>
                  <a:pt x="12079" y="13654"/>
                </a:cubicBezTo>
                <a:cubicBezTo>
                  <a:pt x="11950" y="12787"/>
                  <a:pt x="11917" y="11847"/>
                  <a:pt x="11917" y="10836"/>
                </a:cubicBezTo>
                <a:cubicBezTo>
                  <a:pt x="11917" y="9319"/>
                  <a:pt x="12014" y="7874"/>
                  <a:pt x="12273" y="6574"/>
                </a:cubicBezTo>
                <a:cubicBezTo>
                  <a:pt x="12533" y="5274"/>
                  <a:pt x="12856" y="4118"/>
                  <a:pt x="13277" y="3179"/>
                </a:cubicBezTo>
                <a:cubicBezTo>
                  <a:pt x="13731" y="2167"/>
                  <a:pt x="14249" y="1373"/>
                  <a:pt x="14864" y="867"/>
                </a:cubicBezTo>
                <a:cubicBezTo>
                  <a:pt x="15447" y="289"/>
                  <a:pt x="16062" y="0"/>
                  <a:pt x="16742" y="0"/>
                </a:cubicBezTo>
                <a:close/>
                <a:moveTo>
                  <a:pt x="712" y="10836"/>
                </a:moveTo>
                <a:cubicBezTo>
                  <a:pt x="712" y="12064"/>
                  <a:pt x="842" y="13292"/>
                  <a:pt x="1069" y="14376"/>
                </a:cubicBezTo>
                <a:cubicBezTo>
                  <a:pt x="1295" y="15532"/>
                  <a:pt x="1587" y="16471"/>
                  <a:pt x="1943" y="17338"/>
                </a:cubicBezTo>
                <a:cubicBezTo>
                  <a:pt x="2332" y="18205"/>
                  <a:pt x="2753" y="18855"/>
                  <a:pt x="3271" y="19361"/>
                </a:cubicBezTo>
                <a:cubicBezTo>
                  <a:pt x="3757" y="19794"/>
                  <a:pt x="4307" y="20011"/>
                  <a:pt x="4858" y="20011"/>
                </a:cubicBezTo>
                <a:cubicBezTo>
                  <a:pt x="5440" y="20011"/>
                  <a:pt x="5991" y="19794"/>
                  <a:pt x="6477" y="19361"/>
                </a:cubicBezTo>
                <a:cubicBezTo>
                  <a:pt x="6963" y="18855"/>
                  <a:pt x="7416" y="18205"/>
                  <a:pt x="7804" y="17338"/>
                </a:cubicBezTo>
                <a:cubicBezTo>
                  <a:pt x="8161" y="16471"/>
                  <a:pt x="8452" y="15532"/>
                  <a:pt x="8679" y="14376"/>
                </a:cubicBezTo>
                <a:cubicBezTo>
                  <a:pt x="8873" y="13292"/>
                  <a:pt x="9003" y="12064"/>
                  <a:pt x="9003" y="10836"/>
                </a:cubicBezTo>
                <a:cubicBezTo>
                  <a:pt x="9003" y="9536"/>
                  <a:pt x="8873" y="8380"/>
                  <a:pt x="8679" y="7224"/>
                </a:cubicBezTo>
                <a:cubicBezTo>
                  <a:pt x="8452" y="6140"/>
                  <a:pt x="8161" y="5129"/>
                  <a:pt x="7804" y="4334"/>
                </a:cubicBezTo>
                <a:cubicBezTo>
                  <a:pt x="7416" y="3468"/>
                  <a:pt x="6963" y="2745"/>
                  <a:pt x="6477" y="2312"/>
                </a:cubicBezTo>
                <a:cubicBezTo>
                  <a:pt x="5991" y="1806"/>
                  <a:pt x="5440" y="1589"/>
                  <a:pt x="4858" y="1589"/>
                </a:cubicBezTo>
                <a:cubicBezTo>
                  <a:pt x="4307" y="1589"/>
                  <a:pt x="3757" y="1806"/>
                  <a:pt x="3271" y="2312"/>
                </a:cubicBezTo>
                <a:cubicBezTo>
                  <a:pt x="2753" y="2745"/>
                  <a:pt x="2332" y="3468"/>
                  <a:pt x="1943" y="4334"/>
                </a:cubicBezTo>
                <a:cubicBezTo>
                  <a:pt x="1587" y="5129"/>
                  <a:pt x="1295" y="6140"/>
                  <a:pt x="1069" y="7224"/>
                </a:cubicBezTo>
                <a:cubicBezTo>
                  <a:pt x="842" y="8380"/>
                  <a:pt x="712" y="9536"/>
                  <a:pt x="712" y="10836"/>
                </a:cubicBezTo>
                <a:close/>
                <a:moveTo>
                  <a:pt x="16742" y="20011"/>
                </a:moveTo>
                <a:cubicBezTo>
                  <a:pt x="17325" y="20011"/>
                  <a:pt x="17843" y="19794"/>
                  <a:pt x="18362" y="19361"/>
                </a:cubicBezTo>
                <a:cubicBezTo>
                  <a:pt x="18847" y="18855"/>
                  <a:pt x="19301" y="18205"/>
                  <a:pt x="19657" y="17338"/>
                </a:cubicBezTo>
                <a:cubicBezTo>
                  <a:pt x="20013" y="16471"/>
                  <a:pt x="20305" y="15532"/>
                  <a:pt x="20531" y="14376"/>
                </a:cubicBezTo>
                <a:cubicBezTo>
                  <a:pt x="20758" y="13292"/>
                  <a:pt x="20888" y="12064"/>
                  <a:pt x="20888" y="10836"/>
                </a:cubicBezTo>
                <a:cubicBezTo>
                  <a:pt x="20888" y="9536"/>
                  <a:pt x="20758" y="8380"/>
                  <a:pt x="20531" y="7224"/>
                </a:cubicBezTo>
                <a:cubicBezTo>
                  <a:pt x="20305" y="6140"/>
                  <a:pt x="20013" y="5129"/>
                  <a:pt x="19657" y="4334"/>
                </a:cubicBezTo>
                <a:cubicBezTo>
                  <a:pt x="19301" y="3468"/>
                  <a:pt x="18847" y="2745"/>
                  <a:pt x="18362" y="2312"/>
                </a:cubicBezTo>
                <a:cubicBezTo>
                  <a:pt x="17843" y="1806"/>
                  <a:pt x="17325" y="1589"/>
                  <a:pt x="16742" y="1589"/>
                </a:cubicBezTo>
                <a:cubicBezTo>
                  <a:pt x="16160" y="1589"/>
                  <a:pt x="15609" y="1806"/>
                  <a:pt x="15123" y="2312"/>
                </a:cubicBezTo>
                <a:cubicBezTo>
                  <a:pt x="14637" y="2745"/>
                  <a:pt x="14184" y="3468"/>
                  <a:pt x="13796" y="4334"/>
                </a:cubicBezTo>
                <a:cubicBezTo>
                  <a:pt x="13439" y="5129"/>
                  <a:pt x="13148" y="6140"/>
                  <a:pt x="12921" y="7224"/>
                </a:cubicBezTo>
                <a:cubicBezTo>
                  <a:pt x="12727" y="8380"/>
                  <a:pt x="12630" y="9536"/>
                  <a:pt x="12630" y="10836"/>
                </a:cubicBezTo>
                <a:cubicBezTo>
                  <a:pt x="12630" y="12064"/>
                  <a:pt x="12727" y="13292"/>
                  <a:pt x="12921" y="14376"/>
                </a:cubicBezTo>
                <a:cubicBezTo>
                  <a:pt x="13148" y="15532"/>
                  <a:pt x="13439" y="16471"/>
                  <a:pt x="13796" y="17338"/>
                </a:cubicBezTo>
                <a:cubicBezTo>
                  <a:pt x="14184" y="18205"/>
                  <a:pt x="14637" y="18855"/>
                  <a:pt x="15123" y="19361"/>
                </a:cubicBezTo>
                <a:cubicBezTo>
                  <a:pt x="15609" y="19794"/>
                  <a:pt x="16160" y="20011"/>
                  <a:pt x="16742" y="20011"/>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 name="Shape 3774">
            <a:extLst>
              <a:ext uri="{FF2B5EF4-FFF2-40B4-BE49-F238E27FC236}">
                <a16:creationId xmlns:a16="http://schemas.microsoft.com/office/drawing/2014/main" id="{2054CC65-1FAA-439B-B51C-C027D3986745}"/>
              </a:ext>
            </a:extLst>
          </p:cNvPr>
          <p:cNvSpPr/>
          <p:nvPr/>
        </p:nvSpPr>
        <p:spPr>
          <a:xfrm>
            <a:off x="8614548" y="1569345"/>
            <a:ext cx="850126" cy="517935"/>
          </a:xfrm>
          <a:custGeom>
            <a:avLst/>
            <a:gdLst/>
            <a:ahLst/>
            <a:cxnLst>
              <a:cxn ang="0">
                <a:pos x="wd2" y="hd2"/>
              </a:cxn>
              <a:cxn ang="5400000">
                <a:pos x="wd2" y="hd2"/>
              </a:cxn>
              <a:cxn ang="10800000">
                <a:pos x="wd2" y="hd2"/>
              </a:cxn>
              <a:cxn ang="16200000">
                <a:pos x="wd2" y="hd2"/>
              </a:cxn>
            </a:cxnLst>
            <a:rect l="0" t="0" r="r" b="b"/>
            <a:pathLst>
              <a:path w="21600" h="21600" extrusionOk="0">
                <a:moveTo>
                  <a:pt x="19624" y="2521"/>
                </a:moveTo>
                <a:cubicBezTo>
                  <a:pt x="21600" y="2521"/>
                  <a:pt x="21600" y="2521"/>
                  <a:pt x="21600" y="2521"/>
                </a:cubicBezTo>
                <a:cubicBezTo>
                  <a:pt x="21600" y="19079"/>
                  <a:pt x="21600" y="19079"/>
                  <a:pt x="21600" y="19079"/>
                </a:cubicBezTo>
                <a:cubicBezTo>
                  <a:pt x="19693" y="19079"/>
                  <a:pt x="19693" y="19079"/>
                  <a:pt x="19693" y="19079"/>
                </a:cubicBezTo>
                <a:cubicBezTo>
                  <a:pt x="14631" y="14094"/>
                  <a:pt x="14631" y="14094"/>
                  <a:pt x="14631" y="14094"/>
                </a:cubicBezTo>
                <a:cubicBezTo>
                  <a:pt x="14631" y="19709"/>
                  <a:pt x="14631" y="19709"/>
                  <a:pt x="14631" y="19709"/>
                </a:cubicBezTo>
                <a:cubicBezTo>
                  <a:pt x="14631" y="19996"/>
                  <a:pt x="14596" y="20225"/>
                  <a:pt x="14562" y="20454"/>
                </a:cubicBezTo>
                <a:cubicBezTo>
                  <a:pt x="14492" y="20683"/>
                  <a:pt x="14423" y="20912"/>
                  <a:pt x="14319" y="21084"/>
                </a:cubicBezTo>
                <a:cubicBezTo>
                  <a:pt x="14215" y="21256"/>
                  <a:pt x="14076" y="21371"/>
                  <a:pt x="13938" y="21485"/>
                </a:cubicBezTo>
                <a:cubicBezTo>
                  <a:pt x="13799" y="21600"/>
                  <a:pt x="13660" y="21600"/>
                  <a:pt x="13522" y="21600"/>
                </a:cubicBezTo>
                <a:cubicBezTo>
                  <a:pt x="1179" y="21600"/>
                  <a:pt x="1179" y="21600"/>
                  <a:pt x="1179" y="21600"/>
                </a:cubicBezTo>
                <a:cubicBezTo>
                  <a:pt x="1005" y="21600"/>
                  <a:pt x="867" y="21600"/>
                  <a:pt x="728" y="21485"/>
                </a:cubicBezTo>
                <a:cubicBezTo>
                  <a:pt x="589" y="21371"/>
                  <a:pt x="451" y="21256"/>
                  <a:pt x="381" y="21084"/>
                </a:cubicBezTo>
                <a:cubicBezTo>
                  <a:pt x="243" y="20912"/>
                  <a:pt x="173" y="20683"/>
                  <a:pt x="104" y="20454"/>
                </a:cubicBezTo>
                <a:cubicBezTo>
                  <a:pt x="35" y="20225"/>
                  <a:pt x="0" y="19996"/>
                  <a:pt x="0" y="19709"/>
                </a:cubicBezTo>
                <a:cubicBezTo>
                  <a:pt x="0" y="1948"/>
                  <a:pt x="0" y="1948"/>
                  <a:pt x="0" y="1948"/>
                </a:cubicBezTo>
                <a:cubicBezTo>
                  <a:pt x="0" y="1662"/>
                  <a:pt x="35" y="1375"/>
                  <a:pt x="104" y="1146"/>
                </a:cubicBezTo>
                <a:cubicBezTo>
                  <a:pt x="173" y="917"/>
                  <a:pt x="243" y="688"/>
                  <a:pt x="381" y="516"/>
                </a:cubicBezTo>
                <a:cubicBezTo>
                  <a:pt x="451" y="344"/>
                  <a:pt x="589" y="229"/>
                  <a:pt x="728" y="115"/>
                </a:cubicBezTo>
                <a:cubicBezTo>
                  <a:pt x="867" y="57"/>
                  <a:pt x="1005" y="0"/>
                  <a:pt x="1179" y="0"/>
                </a:cubicBezTo>
                <a:cubicBezTo>
                  <a:pt x="13522" y="0"/>
                  <a:pt x="13522" y="0"/>
                  <a:pt x="13522" y="0"/>
                </a:cubicBezTo>
                <a:cubicBezTo>
                  <a:pt x="13660" y="0"/>
                  <a:pt x="13799" y="57"/>
                  <a:pt x="13938" y="115"/>
                </a:cubicBezTo>
                <a:cubicBezTo>
                  <a:pt x="14076" y="229"/>
                  <a:pt x="14215" y="344"/>
                  <a:pt x="14319" y="516"/>
                </a:cubicBezTo>
                <a:cubicBezTo>
                  <a:pt x="14423" y="688"/>
                  <a:pt x="14492" y="917"/>
                  <a:pt x="14562" y="1146"/>
                </a:cubicBezTo>
                <a:cubicBezTo>
                  <a:pt x="14596" y="1375"/>
                  <a:pt x="14631" y="1662"/>
                  <a:pt x="14631" y="1948"/>
                </a:cubicBezTo>
                <a:cubicBezTo>
                  <a:pt x="14631" y="7448"/>
                  <a:pt x="14631" y="7448"/>
                  <a:pt x="14631" y="7448"/>
                </a:cubicBezTo>
                <a:lnTo>
                  <a:pt x="19624" y="2521"/>
                </a:lnTo>
                <a:close/>
                <a:moveTo>
                  <a:pt x="13868" y="19709"/>
                </a:moveTo>
                <a:cubicBezTo>
                  <a:pt x="13868" y="1948"/>
                  <a:pt x="13868" y="1948"/>
                  <a:pt x="13868" y="1948"/>
                </a:cubicBezTo>
                <a:cubicBezTo>
                  <a:pt x="13868" y="1719"/>
                  <a:pt x="13834" y="1547"/>
                  <a:pt x="13764" y="1432"/>
                </a:cubicBezTo>
                <a:cubicBezTo>
                  <a:pt x="13695" y="1318"/>
                  <a:pt x="13591" y="1260"/>
                  <a:pt x="13522" y="1260"/>
                </a:cubicBezTo>
                <a:cubicBezTo>
                  <a:pt x="1179" y="1260"/>
                  <a:pt x="1179" y="1260"/>
                  <a:pt x="1179" y="1260"/>
                </a:cubicBezTo>
                <a:cubicBezTo>
                  <a:pt x="1075" y="1260"/>
                  <a:pt x="971" y="1318"/>
                  <a:pt x="901" y="1432"/>
                </a:cubicBezTo>
                <a:cubicBezTo>
                  <a:pt x="832" y="1547"/>
                  <a:pt x="797" y="1719"/>
                  <a:pt x="797" y="1948"/>
                </a:cubicBezTo>
                <a:cubicBezTo>
                  <a:pt x="797" y="19709"/>
                  <a:pt x="797" y="19709"/>
                  <a:pt x="797" y="19709"/>
                </a:cubicBezTo>
                <a:cubicBezTo>
                  <a:pt x="797" y="19881"/>
                  <a:pt x="832" y="20053"/>
                  <a:pt x="901" y="20168"/>
                </a:cubicBezTo>
                <a:cubicBezTo>
                  <a:pt x="971" y="20282"/>
                  <a:pt x="1075" y="20340"/>
                  <a:pt x="1179" y="20340"/>
                </a:cubicBezTo>
                <a:cubicBezTo>
                  <a:pt x="13522" y="20340"/>
                  <a:pt x="13522" y="20340"/>
                  <a:pt x="13522" y="20340"/>
                </a:cubicBezTo>
                <a:cubicBezTo>
                  <a:pt x="13591" y="20340"/>
                  <a:pt x="13695" y="20282"/>
                  <a:pt x="13764" y="20168"/>
                </a:cubicBezTo>
                <a:cubicBezTo>
                  <a:pt x="13834" y="20053"/>
                  <a:pt x="13868" y="19881"/>
                  <a:pt x="13868" y="19709"/>
                </a:cubicBezTo>
                <a:close/>
                <a:moveTo>
                  <a:pt x="20837" y="17819"/>
                </a:moveTo>
                <a:cubicBezTo>
                  <a:pt x="20837" y="3781"/>
                  <a:pt x="20837" y="3781"/>
                  <a:pt x="20837" y="3781"/>
                </a:cubicBezTo>
                <a:cubicBezTo>
                  <a:pt x="19832" y="3781"/>
                  <a:pt x="19832" y="3781"/>
                  <a:pt x="19832" y="3781"/>
                </a:cubicBezTo>
                <a:cubicBezTo>
                  <a:pt x="14631" y="8938"/>
                  <a:pt x="14631" y="8938"/>
                  <a:pt x="14631" y="8938"/>
                </a:cubicBezTo>
                <a:cubicBezTo>
                  <a:pt x="14631" y="12605"/>
                  <a:pt x="14631" y="12605"/>
                  <a:pt x="14631" y="12605"/>
                </a:cubicBezTo>
                <a:cubicBezTo>
                  <a:pt x="19936" y="17819"/>
                  <a:pt x="19936" y="17819"/>
                  <a:pt x="19936" y="17819"/>
                </a:cubicBezTo>
                <a:lnTo>
                  <a:pt x="20837" y="1781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 name="Shape 3775">
            <a:extLst>
              <a:ext uri="{FF2B5EF4-FFF2-40B4-BE49-F238E27FC236}">
                <a16:creationId xmlns:a16="http://schemas.microsoft.com/office/drawing/2014/main" id="{EE473AF7-12D4-4A5D-8F77-F7FCE0C3B091}"/>
              </a:ext>
            </a:extLst>
          </p:cNvPr>
          <p:cNvSpPr/>
          <p:nvPr/>
        </p:nvSpPr>
        <p:spPr>
          <a:xfrm>
            <a:off x="10539162" y="1465759"/>
            <a:ext cx="728680" cy="7286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2256" y="0"/>
                  <a:pt x="13672" y="283"/>
                  <a:pt x="14966" y="849"/>
                </a:cubicBezTo>
                <a:cubicBezTo>
                  <a:pt x="16301" y="1375"/>
                  <a:pt x="17434" y="2184"/>
                  <a:pt x="18404" y="3155"/>
                </a:cubicBezTo>
                <a:cubicBezTo>
                  <a:pt x="19416" y="4126"/>
                  <a:pt x="20184" y="5299"/>
                  <a:pt x="20751" y="6593"/>
                </a:cubicBezTo>
                <a:cubicBezTo>
                  <a:pt x="21317" y="7928"/>
                  <a:pt x="21600" y="9303"/>
                  <a:pt x="21600" y="10800"/>
                </a:cubicBezTo>
                <a:cubicBezTo>
                  <a:pt x="21600" y="12256"/>
                  <a:pt x="21317" y="13672"/>
                  <a:pt x="20751" y="14966"/>
                </a:cubicBezTo>
                <a:cubicBezTo>
                  <a:pt x="20184" y="16301"/>
                  <a:pt x="19416" y="17434"/>
                  <a:pt x="18404" y="18404"/>
                </a:cubicBezTo>
                <a:cubicBezTo>
                  <a:pt x="17434" y="19416"/>
                  <a:pt x="16301" y="20184"/>
                  <a:pt x="14966" y="20751"/>
                </a:cubicBezTo>
                <a:cubicBezTo>
                  <a:pt x="13672" y="21317"/>
                  <a:pt x="12256" y="21600"/>
                  <a:pt x="10800" y="21600"/>
                </a:cubicBezTo>
                <a:cubicBezTo>
                  <a:pt x="9303" y="21600"/>
                  <a:pt x="7928" y="21317"/>
                  <a:pt x="6593" y="20751"/>
                </a:cubicBezTo>
                <a:cubicBezTo>
                  <a:pt x="5299" y="20184"/>
                  <a:pt x="4126" y="19416"/>
                  <a:pt x="3155" y="18404"/>
                </a:cubicBezTo>
                <a:cubicBezTo>
                  <a:pt x="2184" y="17434"/>
                  <a:pt x="1375" y="16301"/>
                  <a:pt x="849" y="14966"/>
                </a:cubicBezTo>
                <a:cubicBezTo>
                  <a:pt x="283" y="13672"/>
                  <a:pt x="0" y="12256"/>
                  <a:pt x="0" y="10800"/>
                </a:cubicBezTo>
                <a:cubicBezTo>
                  <a:pt x="0" y="9303"/>
                  <a:pt x="283" y="7928"/>
                  <a:pt x="849" y="6593"/>
                </a:cubicBezTo>
                <a:cubicBezTo>
                  <a:pt x="1375" y="5299"/>
                  <a:pt x="2184" y="4126"/>
                  <a:pt x="3155" y="3155"/>
                </a:cubicBezTo>
                <a:cubicBezTo>
                  <a:pt x="4126" y="2184"/>
                  <a:pt x="5299" y="1375"/>
                  <a:pt x="6593" y="849"/>
                </a:cubicBezTo>
                <a:cubicBezTo>
                  <a:pt x="7928" y="283"/>
                  <a:pt x="9303" y="0"/>
                  <a:pt x="10800" y="0"/>
                </a:cubicBezTo>
                <a:close/>
                <a:moveTo>
                  <a:pt x="10800" y="890"/>
                </a:moveTo>
                <a:cubicBezTo>
                  <a:pt x="9425" y="890"/>
                  <a:pt x="8130" y="1133"/>
                  <a:pt x="6957" y="1658"/>
                </a:cubicBezTo>
                <a:cubicBezTo>
                  <a:pt x="5744" y="2184"/>
                  <a:pt x="4692" y="2912"/>
                  <a:pt x="3762" y="3802"/>
                </a:cubicBezTo>
                <a:cubicBezTo>
                  <a:pt x="2912" y="4692"/>
                  <a:pt x="2184" y="5744"/>
                  <a:pt x="1658" y="6957"/>
                </a:cubicBezTo>
                <a:cubicBezTo>
                  <a:pt x="1133" y="8130"/>
                  <a:pt x="890" y="9425"/>
                  <a:pt x="890" y="10800"/>
                </a:cubicBezTo>
                <a:cubicBezTo>
                  <a:pt x="890" y="11366"/>
                  <a:pt x="930" y="11973"/>
                  <a:pt x="1052" y="12539"/>
                </a:cubicBezTo>
                <a:cubicBezTo>
                  <a:pt x="1133" y="13146"/>
                  <a:pt x="1294" y="13672"/>
                  <a:pt x="1537" y="14198"/>
                </a:cubicBezTo>
                <a:cubicBezTo>
                  <a:pt x="1739" y="14764"/>
                  <a:pt x="1982" y="15290"/>
                  <a:pt x="2265" y="15775"/>
                </a:cubicBezTo>
                <a:cubicBezTo>
                  <a:pt x="2548" y="16301"/>
                  <a:pt x="2872" y="16746"/>
                  <a:pt x="3236" y="17151"/>
                </a:cubicBezTo>
                <a:cubicBezTo>
                  <a:pt x="3479" y="17070"/>
                  <a:pt x="3762" y="16948"/>
                  <a:pt x="4166" y="16787"/>
                </a:cubicBezTo>
                <a:cubicBezTo>
                  <a:pt x="4530" y="16665"/>
                  <a:pt x="4935" y="16503"/>
                  <a:pt x="5380" y="16301"/>
                </a:cubicBezTo>
                <a:cubicBezTo>
                  <a:pt x="5825" y="16180"/>
                  <a:pt x="6270" y="16018"/>
                  <a:pt x="6715" y="15856"/>
                </a:cubicBezTo>
                <a:cubicBezTo>
                  <a:pt x="7200" y="15694"/>
                  <a:pt x="7604" y="15573"/>
                  <a:pt x="8009" y="15492"/>
                </a:cubicBezTo>
                <a:cubicBezTo>
                  <a:pt x="8049" y="15452"/>
                  <a:pt x="8049" y="15411"/>
                  <a:pt x="8090" y="15371"/>
                </a:cubicBezTo>
                <a:cubicBezTo>
                  <a:pt x="8090" y="15330"/>
                  <a:pt x="8090" y="15169"/>
                  <a:pt x="8090" y="14885"/>
                </a:cubicBezTo>
                <a:cubicBezTo>
                  <a:pt x="8090" y="14643"/>
                  <a:pt x="8090" y="14440"/>
                  <a:pt x="8049" y="14198"/>
                </a:cubicBezTo>
                <a:cubicBezTo>
                  <a:pt x="8009" y="13996"/>
                  <a:pt x="7969" y="13834"/>
                  <a:pt x="7888" y="13672"/>
                </a:cubicBezTo>
                <a:cubicBezTo>
                  <a:pt x="7807" y="13510"/>
                  <a:pt x="7726" y="13267"/>
                  <a:pt x="7645" y="12944"/>
                </a:cubicBezTo>
                <a:cubicBezTo>
                  <a:pt x="7524" y="12620"/>
                  <a:pt x="7443" y="12337"/>
                  <a:pt x="7402" y="12054"/>
                </a:cubicBezTo>
                <a:cubicBezTo>
                  <a:pt x="7321" y="11892"/>
                  <a:pt x="7200" y="11690"/>
                  <a:pt x="7079" y="11447"/>
                </a:cubicBezTo>
                <a:cubicBezTo>
                  <a:pt x="6957" y="11164"/>
                  <a:pt x="6836" y="10840"/>
                  <a:pt x="6715" y="10355"/>
                </a:cubicBezTo>
                <a:cubicBezTo>
                  <a:pt x="6674" y="9951"/>
                  <a:pt x="6634" y="9627"/>
                  <a:pt x="6634" y="9425"/>
                </a:cubicBezTo>
                <a:cubicBezTo>
                  <a:pt x="6674" y="9263"/>
                  <a:pt x="6715" y="9061"/>
                  <a:pt x="6715" y="8899"/>
                </a:cubicBezTo>
                <a:cubicBezTo>
                  <a:pt x="6755" y="8899"/>
                  <a:pt x="6796" y="8858"/>
                  <a:pt x="6796" y="8858"/>
                </a:cubicBezTo>
                <a:cubicBezTo>
                  <a:pt x="6836" y="8737"/>
                  <a:pt x="6836" y="8454"/>
                  <a:pt x="6796" y="8049"/>
                </a:cubicBezTo>
                <a:cubicBezTo>
                  <a:pt x="6755" y="7645"/>
                  <a:pt x="6715" y="7200"/>
                  <a:pt x="6634" y="6796"/>
                </a:cubicBezTo>
                <a:cubicBezTo>
                  <a:pt x="6593" y="6553"/>
                  <a:pt x="6634" y="6148"/>
                  <a:pt x="6715" y="5663"/>
                </a:cubicBezTo>
                <a:cubicBezTo>
                  <a:pt x="6796" y="5137"/>
                  <a:pt x="7038" y="4652"/>
                  <a:pt x="7402" y="4166"/>
                </a:cubicBezTo>
                <a:cubicBezTo>
                  <a:pt x="7524" y="4004"/>
                  <a:pt x="7645" y="3843"/>
                  <a:pt x="7847" y="3681"/>
                </a:cubicBezTo>
                <a:cubicBezTo>
                  <a:pt x="8009" y="3519"/>
                  <a:pt x="8211" y="3357"/>
                  <a:pt x="8454" y="3236"/>
                </a:cubicBezTo>
                <a:cubicBezTo>
                  <a:pt x="8697" y="3115"/>
                  <a:pt x="8980" y="2993"/>
                  <a:pt x="9303" y="2872"/>
                </a:cubicBezTo>
                <a:cubicBezTo>
                  <a:pt x="9627" y="2791"/>
                  <a:pt x="9991" y="2710"/>
                  <a:pt x="10436" y="2670"/>
                </a:cubicBezTo>
                <a:cubicBezTo>
                  <a:pt x="11326" y="2670"/>
                  <a:pt x="11326" y="2670"/>
                  <a:pt x="11326" y="2670"/>
                </a:cubicBezTo>
                <a:cubicBezTo>
                  <a:pt x="11730" y="2710"/>
                  <a:pt x="12094" y="2791"/>
                  <a:pt x="12418" y="2872"/>
                </a:cubicBezTo>
                <a:cubicBezTo>
                  <a:pt x="12742" y="2993"/>
                  <a:pt x="13025" y="3115"/>
                  <a:pt x="13267" y="3236"/>
                </a:cubicBezTo>
                <a:cubicBezTo>
                  <a:pt x="13510" y="3357"/>
                  <a:pt x="13712" y="3519"/>
                  <a:pt x="13874" y="3681"/>
                </a:cubicBezTo>
                <a:cubicBezTo>
                  <a:pt x="14076" y="3843"/>
                  <a:pt x="14238" y="4004"/>
                  <a:pt x="14360" y="4166"/>
                </a:cubicBezTo>
                <a:cubicBezTo>
                  <a:pt x="14724" y="4652"/>
                  <a:pt x="14966" y="5137"/>
                  <a:pt x="15047" y="5663"/>
                </a:cubicBezTo>
                <a:cubicBezTo>
                  <a:pt x="15169" y="6148"/>
                  <a:pt x="15169" y="6553"/>
                  <a:pt x="15088" y="6796"/>
                </a:cubicBezTo>
                <a:cubicBezTo>
                  <a:pt x="15047" y="7200"/>
                  <a:pt x="15007" y="7645"/>
                  <a:pt x="14966" y="8049"/>
                </a:cubicBezTo>
                <a:cubicBezTo>
                  <a:pt x="14966" y="8454"/>
                  <a:pt x="14966" y="8737"/>
                  <a:pt x="14966" y="8858"/>
                </a:cubicBezTo>
                <a:cubicBezTo>
                  <a:pt x="15007" y="8899"/>
                  <a:pt x="15007" y="8899"/>
                  <a:pt x="15007" y="8899"/>
                </a:cubicBezTo>
                <a:cubicBezTo>
                  <a:pt x="15088" y="9061"/>
                  <a:pt x="15128" y="9263"/>
                  <a:pt x="15128" y="9425"/>
                </a:cubicBezTo>
                <a:cubicBezTo>
                  <a:pt x="15169" y="9627"/>
                  <a:pt x="15088" y="9951"/>
                  <a:pt x="15007" y="10355"/>
                </a:cubicBezTo>
                <a:cubicBezTo>
                  <a:pt x="14926" y="10840"/>
                  <a:pt x="14804" y="11164"/>
                  <a:pt x="14683" y="11447"/>
                </a:cubicBezTo>
                <a:cubicBezTo>
                  <a:pt x="14562" y="11690"/>
                  <a:pt x="14440" y="11892"/>
                  <a:pt x="14319" y="12054"/>
                </a:cubicBezTo>
                <a:cubicBezTo>
                  <a:pt x="14279" y="12337"/>
                  <a:pt x="14198" y="12620"/>
                  <a:pt x="14117" y="12944"/>
                </a:cubicBezTo>
                <a:cubicBezTo>
                  <a:pt x="13996" y="13267"/>
                  <a:pt x="13915" y="13510"/>
                  <a:pt x="13834" y="13672"/>
                </a:cubicBezTo>
                <a:cubicBezTo>
                  <a:pt x="13753" y="13874"/>
                  <a:pt x="13631" y="14036"/>
                  <a:pt x="13591" y="14279"/>
                </a:cubicBezTo>
                <a:cubicBezTo>
                  <a:pt x="13510" y="14481"/>
                  <a:pt x="13470" y="14683"/>
                  <a:pt x="13470" y="14885"/>
                </a:cubicBezTo>
                <a:cubicBezTo>
                  <a:pt x="13470" y="15128"/>
                  <a:pt x="13470" y="15290"/>
                  <a:pt x="13510" y="15330"/>
                </a:cubicBezTo>
                <a:cubicBezTo>
                  <a:pt x="13510" y="15411"/>
                  <a:pt x="13551" y="15452"/>
                  <a:pt x="13631" y="15492"/>
                </a:cubicBezTo>
                <a:cubicBezTo>
                  <a:pt x="13996" y="15573"/>
                  <a:pt x="14400" y="15694"/>
                  <a:pt x="14845" y="15856"/>
                </a:cubicBezTo>
                <a:cubicBezTo>
                  <a:pt x="15290" y="15978"/>
                  <a:pt x="15735" y="16139"/>
                  <a:pt x="16139" y="16261"/>
                </a:cubicBezTo>
                <a:cubicBezTo>
                  <a:pt x="16625" y="16422"/>
                  <a:pt x="17029" y="16584"/>
                  <a:pt x="17434" y="16746"/>
                </a:cubicBezTo>
                <a:cubicBezTo>
                  <a:pt x="17798" y="16867"/>
                  <a:pt x="18121" y="16989"/>
                  <a:pt x="18364" y="17110"/>
                </a:cubicBezTo>
                <a:cubicBezTo>
                  <a:pt x="18728" y="16706"/>
                  <a:pt x="19052" y="16220"/>
                  <a:pt x="19335" y="15735"/>
                </a:cubicBezTo>
                <a:cubicBezTo>
                  <a:pt x="19658" y="15249"/>
                  <a:pt x="19861" y="14724"/>
                  <a:pt x="20063" y="14198"/>
                </a:cubicBezTo>
                <a:cubicBezTo>
                  <a:pt x="20265" y="13672"/>
                  <a:pt x="20427" y="13146"/>
                  <a:pt x="20548" y="12539"/>
                </a:cubicBezTo>
                <a:cubicBezTo>
                  <a:pt x="20629" y="11973"/>
                  <a:pt x="20670" y="11366"/>
                  <a:pt x="20670" y="10800"/>
                </a:cubicBezTo>
                <a:cubicBezTo>
                  <a:pt x="20670" y="9425"/>
                  <a:pt x="20427" y="8130"/>
                  <a:pt x="19901" y="6957"/>
                </a:cubicBezTo>
                <a:cubicBezTo>
                  <a:pt x="19375" y="5744"/>
                  <a:pt x="18688" y="4692"/>
                  <a:pt x="17798" y="3802"/>
                </a:cubicBezTo>
                <a:cubicBezTo>
                  <a:pt x="16867" y="2912"/>
                  <a:pt x="15816" y="2184"/>
                  <a:pt x="14643" y="1658"/>
                </a:cubicBezTo>
                <a:cubicBezTo>
                  <a:pt x="13429" y="1133"/>
                  <a:pt x="12175" y="890"/>
                  <a:pt x="10800" y="890"/>
                </a:cubicBezTo>
                <a:close/>
                <a:moveTo>
                  <a:pt x="3883" y="17838"/>
                </a:moveTo>
                <a:cubicBezTo>
                  <a:pt x="4328" y="18283"/>
                  <a:pt x="4813" y="18688"/>
                  <a:pt x="5339" y="19011"/>
                </a:cubicBezTo>
                <a:cubicBezTo>
                  <a:pt x="5825" y="19375"/>
                  <a:pt x="6391" y="19658"/>
                  <a:pt x="6998" y="19901"/>
                </a:cubicBezTo>
                <a:cubicBezTo>
                  <a:pt x="7604" y="20144"/>
                  <a:pt x="8211" y="20346"/>
                  <a:pt x="8818" y="20467"/>
                </a:cubicBezTo>
                <a:cubicBezTo>
                  <a:pt x="9465" y="20629"/>
                  <a:pt x="10112" y="20670"/>
                  <a:pt x="10800" y="20670"/>
                </a:cubicBezTo>
                <a:cubicBezTo>
                  <a:pt x="11447" y="20670"/>
                  <a:pt x="12094" y="20629"/>
                  <a:pt x="12742" y="20467"/>
                </a:cubicBezTo>
                <a:cubicBezTo>
                  <a:pt x="13429" y="20346"/>
                  <a:pt x="14036" y="20144"/>
                  <a:pt x="14643" y="19901"/>
                </a:cubicBezTo>
                <a:cubicBezTo>
                  <a:pt x="15209" y="19658"/>
                  <a:pt x="15735" y="19375"/>
                  <a:pt x="16261" y="19011"/>
                </a:cubicBezTo>
                <a:cubicBezTo>
                  <a:pt x="16787" y="18647"/>
                  <a:pt x="17272" y="18243"/>
                  <a:pt x="17757" y="17798"/>
                </a:cubicBezTo>
                <a:cubicBezTo>
                  <a:pt x="17474" y="17676"/>
                  <a:pt x="17151" y="17555"/>
                  <a:pt x="16746" y="17434"/>
                </a:cubicBezTo>
                <a:cubicBezTo>
                  <a:pt x="16382" y="17312"/>
                  <a:pt x="16018" y="17191"/>
                  <a:pt x="15613" y="17070"/>
                </a:cubicBezTo>
                <a:cubicBezTo>
                  <a:pt x="15249" y="16908"/>
                  <a:pt x="14845" y="16787"/>
                  <a:pt x="14440" y="16665"/>
                </a:cubicBezTo>
                <a:cubicBezTo>
                  <a:pt x="14036" y="16544"/>
                  <a:pt x="13672" y="16422"/>
                  <a:pt x="13348" y="16301"/>
                </a:cubicBezTo>
                <a:cubicBezTo>
                  <a:pt x="12984" y="16180"/>
                  <a:pt x="12742" y="15978"/>
                  <a:pt x="12701" y="15694"/>
                </a:cubicBezTo>
                <a:cubicBezTo>
                  <a:pt x="12620" y="15411"/>
                  <a:pt x="12580" y="15128"/>
                  <a:pt x="12580" y="14885"/>
                </a:cubicBezTo>
                <a:cubicBezTo>
                  <a:pt x="12580" y="14562"/>
                  <a:pt x="12620" y="14279"/>
                  <a:pt x="12742" y="14036"/>
                </a:cubicBezTo>
                <a:cubicBezTo>
                  <a:pt x="12822" y="13753"/>
                  <a:pt x="12944" y="13510"/>
                  <a:pt x="12984" y="13308"/>
                </a:cubicBezTo>
                <a:cubicBezTo>
                  <a:pt x="13106" y="13146"/>
                  <a:pt x="13187" y="12903"/>
                  <a:pt x="13308" y="12620"/>
                </a:cubicBezTo>
                <a:cubicBezTo>
                  <a:pt x="13389" y="12337"/>
                  <a:pt x="13429" y="12054"/>
                  <a:pt x="13429" y="11771"/>
                </a:cubicBezTo>
                <a:cubicBezTo>
                  <a:pt x="13429" y="11771"/>
                  <a:pt x="13429" y="11690"/>
                  <a:pt x="13470" y="11649"/>
                </a:cubicBezTo>
                <a:cubicBezTo>
                  <a:pt x="13510" y="11609"/>
                  <a:pt x="13551" y="11569"/>
                  <a:pt x="13591" y="11528"/>
                </a:cubicBezTo>
                <a:cubicBezTo>
                  <a:pt x="13631" y="11447"/>
                  <a:pt x="13753" y="11326"/>
                  <a:pt x="13834" y="11124"/>
                </a:cubicBezTo>
                <a:cubicBezTo>
                  <a:pt x="13955" y="10881"/>
                  <a:pt x="14036" y="10557"/>
                  <a:pt x="14157" y="10153"/>
                </a:cubicBezTo>
                <a:cubicBezTo>
                  <a:pt x="14238" y="9829"/>
                  <a:pt x="14238" y="9627"/>
                  <a:pt x="14238" y="9506"/>
                </a:cubicBezTo>
                <a:cubicBezTo>
                  <a:pt x="14238" y="9425"/>
                  <a:pt x="14198" y="9344"/>
                  <a:pt x="14157" y="9263"/>
                </a:cubicBezTo>
                <a:cubicBezTo>
                  <a:pt x="14157" y="9222"/>
                  <a:pt x="14157" y="9182"/>
                  <a:pt x="14117" y="9142"/>
                </a:cubicBezTo>
                <a:cubicBezTo>
                  <a:pt x="14117" y="9101"/>
                  <a:pt x="14117" y="9101"/>
                  <a:pt x="14117" y="9061"/>
                </a:cubicBezTo>
                <a:cubicBezTo>
                  <a:pt x="14036" y="8858"/>
                  <a:pt x="14036" y="8535"/>
                  <a:pt x="14076" y="8009"/>
                </a:cubicBezTo>
                <a:cubicBezTo>
                  <a:pt x="14117" y="7483"/>
                  <a:pt x="14198" y="6998"/>
                  <a:pt x="14279" y="6634"/>
                </a:cubicBezTo>
                <a:cubicBezTo>
                  <a:pt x="14279" y="6472"/>
                  <a:pt x="14238" y="6229"/>
                  <a:pt x="14198" y="5825"/>
                </a:cubicBezTo>
                <a:cubicBezTo>
                  <a:pt x="14117" y="5461"/>
                  <a:pt x="13955" y="5056"/>
                  <a:pt x="13631" y="4692"/>
                </a:cubicBezTo>
                <a:cubicBezTo>
                  <a:pt x="13510" y="4530"/>
                  <a:pt x="13389" y="4409"/>
                  <a:pt x="13227" y="4247"/>
                </a:cubicBezTo>
                <a:cubicBezTo>
                  <a:pt x="13025" y="4126"/>
                  <a:pt x="12863" y="4004"/>
                  <a:pt x="12701" y="3924"/>
                </a:cubicBezTo>
                <a:cubicBezTo>
                  <a:pt x="12458" y="3843"/>
                  <a:pt x="12256" y="3762"/>
                  <a:pt x="12013" y="3721"/>
                </a:cubicBezTo>
                <a:cubicBezTo>
                  <a:pt x="11811" y="3640"/>
                  <a:pt x="11528" y="3600"/>
                  <a:pt x="11245" y="3560"/>
                </a:cubicBezTo>
                <a:cubicBezTo>
                  <a:pt x="10436" y="3560"/>
                  <a:pt x="10436" y="3560"/>
                  <a:pt x="10436" y="3560"/>
                </a:cubicBezTo>
                <a:cubicBezTo>
                  <a:pt x="10153" y="3600"/>
                  <a:pt x="9951" y="3640"/>
                  <a:pt x="9708" y="3721"/>
                </a:cubicBezTo>
                <a:cubicBezTo>
                  <a:pt x="9465" y="3762"/>
                  <a:pt x="9263" y="3843"/>
                  <a:pt x="9101" y="3924"/>
                </a:cubicBezTo>
                <a:cubicBezTo>
                  <a:pt x="8899" y="4004"/>
                  <a:pt x="8697" y="4126"/>
                  <a:pt x="8535" y="4247"/>
                </a:cubicBezTo>
                <a:cubicBezTo>
                  <a:pt x="8373" y="4409"/>
                  <a:pt x="8252" y="4530"/>
                  <a:pt x="8090" y="4692"/>
                </a:cubicBezTo>
                <a:cubicBezTo>
                  <a:pt x="7807" y="5056"/>
                  <a:pt x="7645" y="5461"/>
                  <a:pt x="7564" y="5825"/>
                </a:cubicBezTo>
                <a:cubicBezTo>
                  <a:pt x="7483" y="6229"/>
                  <a:pt x="7483" y="6472"/>
                  <a:pt x="7524" y="6634"/>
                </a:cubicBezTo>
                <a:cubicBezTo>
                  <a:pt x="7604" y="6998"/>
                  <a:pt x="7645" y="7483"/>
                  <a:pt x="7685" y="8009"/>
                </a:cubicBezTo>
                <a:cubicBezTo>
                  <a:pt x="7726" y="8535"/>
                  <a:pt x="7685" y="8858"/>
                  <a:pt x="7645" y="9061"/>
                </a:cubicBezTo>
                <a:cubicBezTo>
                  <a:pt x="7645" y="9101"/>
                  <a:pt x="7645" y="9101"/>
                  <a:pt x="7645" y="9142"/>
                </a:cubicBezTo>
                <a:cubicBezTo>
                  <a:pt x="7645" y="9182"/>
                  <a:pt x="7604" y="9222"/>
                  <a:pt x="7564" y="9263"/>
                </a:cubicBezTo>
                <a:cubicBezTo>
                  <a:pt x="7524" y="9344"/>
                  <a:pt x="7524" y="9425"/>
                  <a:pt x="7524" y="9506"/>
                </a:cubicBezTo>
                <a:cubicBezTo>
                  <a:pt x="7524" y="9627"/>
                  <a:pt x="7564" y="9829"/>
                  <a:pt x="7645" y="10153"/>
                </a:cubicBezTo>
                <a:cubicBezTo>
                  <a:pt x="7685" y="10557"/>
                  <a:pt x="7766" y="10881"/>
                  <a:pt x="7888" y="11124"/>
                </a:cubicBezTo>
                <a:cubicBezTo>
                  <a:pt x="8009" y="11326"/>
                  <a:pt x="8090" y="11447"/>
                  <a:pt x="8171" y="11528"/>
                </a:cubicBezTo>
                <a:cubicBezTo>
                  <a:pt x="8171" y="11569"/>
                  <a:pt x="8211" y="11609"/>
                  <a:pt x="8252" y="11649"/>
                </a:cubicBezTo>
                <a:cubicBezTo>
                  <a:pt x="8292" y="11690"/>
                  <a:pt x="8292" y="11771"/>
                  <a:pt x="8292" y="11771"/>
                </a:cubicBezTo>
                <a:cubicBezTo>
                  <a:pt x="8333" y="12054"/>
                  <a:pt x="8413" y="12337"/>
                  <a:pt x="8454" y="12620"/>
                </a:cubicBezTo>
                <a:cubicBezTo>
                  <a:pt x="8535" y="12903"/>
                  <a:pt x="8616" y="13146"/>
                  <a:pt x="8737" y="13308"/>
                </a:cubicBezTo>
                <a:cubicBezTo>
                  <a:pt x="8858" y="13591"/>
                  <a:pt x="8939" y="13874"/>
                  <a:pt x="8980" y="14157"/>
                </a:cubicBezTo>
                <a:cubicBezTo>
                  <a:pt x="8980" y="14440"/>
                  <a:pt x="8980" y="14683"/>
                  <a:pt x="8980" y="14885"/>
                </a:cubicBezTo>
                <a:cubicBezTo>
                  <a:pt x="8980" y="15169"/>
                  <a:pt x="8980" y="15452"/>
                  <a:pt x="8899" y="15735"/>
                </a:cubicBezTo>
                <a:cubicBezTo>
                  <a:pt x="8858" y="16018"/>
                  <a:pt x="8656" y="16220"/>
                  <a:pt x="8252" y="16301"/>
                </a:cubicBezTo>
                <a:cubicBezTo>
                  <a:pt x="7888" y="16422"/>
                  <a:pt x="7524" y="16544"/>
                  <a:pt x="7119" y="16706"/>
                </a:cubicBezTo>
                <a:cubicBezTo>
                  <a:pt x="6715" y="16827"/>
                  <a:pt x="6310" y="16948"/>
                  <a:pt x="5946" y="17110"/>
                </a:cubicBezTo>
                <a:cubicBezTo>
                  <a:pt x="5542" y="17231"/>
                  <a:pt x="5178" y="17393"/>
                  <a:pt x="4813" y="17515"/>
                </a:cubicBezTo>
                <a:cubicBezTo>
                  <a:pt x="4449" y="17636"/>
                  <a:pt x="4126" y="17757"/>
                  <a:pt x="3883" y="17838"/>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0" name="Shape 3776">
            <a:extLst>
              <a:ext uri="{FF2B5EF4-FFF2-40B4-BE49-F238E27FC236}">
                <a16:creationId xmlns:a16="http://schemas.microsoft.com/office/drawing/2014/main" id="{9A87A800-4986-4A3D-A809-F5013CE9D212}"/>
              </a:ext>
            </a:extLst>
          </p:cNvPr>
          <p:cNvSpPr/>
          <p:nvPr/>
        </p:nvSpPr>
        <p:spPr>
          <a:xfrm>
            <a:off x="12463780" y="1540771"/>
            <a:ext cx="607235" cy="728680"/>
          </a:xfrm>
          <a:custGeom>
            <a:avLst/>
            <a:gdLst/>
            <a:ahLst/>
            <a:cxnLst>
              <a:cxn ang="0">
                <a:pos x="wd2" y="hd2"/>
              </a:cxn>
              <a:cxn ang="5400000">
                <a:pos x="wd2" y="hd2"/>
              </a:cxn>
              <a:cxn ang="10800000">
                <a:pos x="wd2" y="hd2"/>
              </a:cxn>
              <a:cxn ang="16200000">
                <a:pos x="wd2" y="hd2"/>
              </a:cxn>
            </a:cxnLst>
            <a:rect l="0" t="0" r="r" b="b"/>
            <a:pathLst>
              <a:path w="21600" h="21600" extrusionOk="0">
                <a:moveTo>
                  <a:pt x="0" y="17153"/>
                </a:moveTo>
                <a:lnTo>
                  <a:pt x="0" y="0"/>
                </a:lnTo>
                <a:lnTo>
                  <a:pt x="21600" y="0"/>
                </a:lnTo>
                <a:lnTo>
                  <a:pt x="21600" y="17153"/>
                </a:lnTo>
                <a:lnTo>
                  <a:pt x="13595" y="17153"/>
                </a:lnTo>
                <a:lnTo>
                  <a:pt x="13595" y="16200"/>
                </a:lnTo>
                <a:lnTo>
                  <a:pt x="20584" y="16200"/>
                </a:lnTo>
                <a:lnTo>
                  <a:pt x="20584" y="847"/>
                </a:lnTo>
                <a:lnTo>
                  <a:pt x="1144" y="847"/>
                </a:lnTo>
                <a:lnTo>
                  <a:pt x="1144" y="16200"/>
                </a:lnTo>
                <a:lnTo>
                  <a:pt x="8132" y="16200"/>
                </a:lnTo>
                <a:lnTo>
                  <a:pt x="8132" y="17153"/>
                </a:lnTo>
                <a:lnTo>
                  <a:pt x="0" y="17153"/>
                </a:lnTo>
                <a:close/>
                <a:moveTo>
                  <a:pt x="11435" y="7412"/>
                </a:moveTo>
                <a:lnTo>
                  <a:pt x="11435" y="21600"/>
                </a:lnTo>
                <a:lnTo>
                  <a:pt x="10292" y="21600"/>
                </a:lnTo>
                <a:lnTo>
                  <a:pt x="10292" y="7412"/>
                </a:lnTo>
                <a:lnTo>
                  <a:pt x="6099" y="10800"/>
                </a:lnTo>
                <a:lnTo>
                  <a:pt x="5336" y="10165"/>
                </a:lnTo>
                <a:lnTo>
                  <a:pt x="10927" y="5612"/>
                </a:lnTo>
                <a:lnTo>
                  <a:pt x="16391" y="10165"/>
                </a:lnTo>
                <a:lnTo>
                  <a:pt x="15628" y="10800"/>
                </a:lnTo>
                <a:lnTo>
                  <a:pt x="11435" y="741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1" name="Shape 3777">
            <a:extLst>
              <a:ext uri="{FF2B5EF4-FFF2-40B4-BE49-F238E27FC236}">
                <a16:creationId xmlns:a16="http://schemas.microsoft.com/office/drawing/2014/main" id="{23727514-8E42-45F1-955A-69D194EF9752}"/>
              </a:ext>
            </a:extLst>
          </p:cNvPr>
          <p:cNvSpPr/>
          <p:nvPr/>
        </p:nvSpPr>
        <p:spPr>
          <a:xfrm>
            <a:off x="14327676" y="1433612"/>
            <a:ext cx="607235" cy="789405"/>
          </a:xfrm>
          <a:custGeom>
            <a:avLst/>
            <a:gdLst/>
            <a:ahLst/>
            <a:cxnLst>
              <a:cxn ang="0">
                <a:pos x="wd2" y="hd2"/>
              </a:cxn>
              <a:cxn ang="5400000">
                <a:pos x="wd2" y="hd2"/>
              </a:cxn>
              <a:cxn ang="10800000">
                <a:pos x="wd2" y="hd2"/>
              </a:cxn>
              <a:cxn ang="16200000">
                <a:pos x="wd2" y="hd2"/>
              </a:cxn>
            </a:cxnLst>
            <a:rect l="0" t="0" r="r" b="b"/>
            <a:pathLst>
              <a:path w="21600" h="21600" extrusionOk="0">
                <a:moveTo>
                  <a:pt x="18348" y="10352"/>
                </a:moveTo>
                <a:cubicBezTo>
                  <a:pt x="21600" y="10352"/>
                  <a:pt x="21600" y="10352"/>
                  <a:pt x="21600" y="10352"/>
                </a:cubicBezTo>
                <a:cubicBezTo>
                  <a:pt x="21600" y="21600"/>
                  <a:pt x="21600" y="21600"/>
                  <a:pt x="21600" y="21600"/>
                </a:cubicBezTo>
                <a:cubicBezTo>
                  <a:pt x="0" y="21600"/>
                  <a:pt x="0" y="21600"/>
                  <a:pt x="0" y="21600"/>
                </a:cubicBezTo>
                <a:cubicBezTo>
                  <a:pt x="0" y="10352"/>
                  <a:pt x="0" y="10352"/>
                  <a:pt x="0" y="10352"/>
                </a:cubicBezTo>
                <a:cubicBezTo>
                  <a:pt x="3786" y="10352"/>
                  <a:pt x="3786" y="10352"/>
                  <a:pt x="3786" y="10352"/>
                </a:cubicBezTo>
                <a:cubicBezTo>
                  <a:pt x="3786" y="5381"/>
                  <a:pt x="3786" y="5381"/>
                  <a:pt x="3786" y="5381"/>
                </a:cubicBezTo>
                <a:cubicBezTo>
                  <a:pt x="3786" y="4634"/>
                  <a:pt x="3980" y="3961"/>
                  <a:pt x="4369" y="3289"/>
                </a:cubicBezTo>
                <a:cubicBezTo>
                  <a:pt x="4757" y="2653"/>
                  <a:pt x="5242" y="2093"/>
                  <a:pt x="5873" y="1607"/>
                </a:cubicBezTo>
                <a:cubicBezTo>
                  <a:pt x="6504" y="1121"/>
                  <a:pt x="7232" y="710"/>
                  <a:pt x="8106" y="411"/>
                </a:cubicBezTo>
                <a:cubicBezTo>
                  <a:pt x="8931" y="149"/>
                  <a:pt x="9853" y="0"/>
                  <a:pt x="10824" y="0"/>
                </a:cubicBezTo>
                <a:cubicBezTo>
                  <a:pt x="11795" y="0"/>
                  <a:pt x="12669" y="149"/>
                  <a:pt x="13542" y="411"/>
                </a:cubicBezTo>
                <a:cubicBezTo>
                  <a:pt x="14368" y="710"/>
                  <a:pt x="15096" y="1121"/>
                  <a:pt x="15727" y="1607"/>
                </a:cubicBezTo>
                <a:cubicBezTo>
                  <a:pt x="16358" y="2093"/>
                  <a:pt x="16892" y="2653"/>
                  <a:pt x="17231" y="3289"/>
                </a:cubicBezTo>
                <a:cubicBezTo>
                  <a:pt x="17620" y="3961"/>
                  <a:pt x="17814" y="4634"/>
                  <a:pt x="17814" y="5381"/>
                </a:cubicBezTo>
                <a:cubicBezTo>
                  <a:pt x="17814" y="7026"/>
                  <a:pt x="17814" y="7026"/>
                  <a:pt x="17814" y="7026"/>
                </a:cubicBezTo>
                <a:cubicBezTo>
                  <a:pt x="16746" y="7026"/>
                  <a:pt x="16746" y="7026"/>
                  <a:pt x="16746" y="7026"/>
                </a:cubicBezTo>
                <a:cubicBezTo>
                  <a:pt x="16746" y="5381"/>
                  <a:pt x="16746" y="5381"/>
                  <a:pt x="16746" y="5381"/>
                </a:cubicBezTo>
                <a:cubicBezTo>
                  <a:pt x="16746" y="4783"/>
                  <a:pt x="16600" y="4185"/>
                  <a:pt x="16261" y="3625"/>
                </a:cubicBezTo>
                <a:cubicBezTo>
                  <a:pt x="15969" y="3102"/>
                  <a:pt x="15533" y="2616"/>
                  <a:pt x="14999" y="2167"/>
                </a:cubicBezTo>
                <a:cubicBezTo>
                  <a:pt x="14465" y="1756"/>
                  <a:pt x="13834" y="1420"/>
                  <a:pt x="13106" y="1196"/>
                </a:cubicBezTo>
                <a:cubicBezTo>
                  <a:pt x="12378" y="934"/>
                  <a:pt x="11601" y="822"/>
                  <a:pt x="10824" y="822"/>
                </a:cubicBezTo>
                <a:cubicBezTo>
                  <a:pt x="9999" y="822"/>
                  <a:pt x="9222" y="934"/>
                  <a:pt x="8494" y="1196"/>
                </a:cubicBezTo>
                <a:cubicBezTo>
                  <a:pt x="7766" y="1420"/>
                  <a:pt x="7135" y="1756"/>
                  <a:pt x="6650" y="2167"/>
                </a:cubicBezTo>
                <a:cubicBezTo>
                  <a:pt x="6067" y="2616"/>
                  <a:pt x="5679" y="3102"/>
                  <a:pt x="5339" y="3625"/>
                </a:cubicBezTo>
                <a:cubicBezTo>
                  <a:pt x="5048" y="4185"/>
                  <a:pt x="4854" y="4783"/>
                  <a:pt x="4854" y="5381"/>
                </a:cubicBezTo>
                <a:cubicBezTo>
                  <a:pt x="4854" y="10352"/>
                  <a:pt x="4854" y="10352"/>
                  <a:pt x="4854" y="10352"/>
                </a:cubicBezTo>
                <a:lnTo>
                  <a:pt x="18348" y="10352"/>
                </a:lnTo>
                <a:close/>
                <a:moveTo>
                  <a:pt x="20532" y="20778"/>
                </a:moveTo>
                <a:cubicBezTo>
                  <a:pt x="20532" y="11211"/>
                  <a:pt x="20532" y="11211"/>
                  <a:pt x="20532" y="11211"/>
                </a:cubicBezTo>
                <a:cubicBezTo>
                  <a:pt x="1068" y="11211"/>
                  <a:pt x="1068" y="11211"/>
                  <a:pt x="1068" y="11211"/>
                </a:cubicBezTo>
                <a:cubicBezTo>
                  <a:pt x="1068" y="20778"/>
                  <a:pt x="1068" y="20778"/>
                  <a:pt x="1068" y="20778"/>
                </a:cubicBezTo>
                <a:lnTo>
                  <a:pt x="20532" y="2077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2" name="Shape 3778">
            <a:extLst>
              <a:ext uri="{FF2B5EF4-FFF2-40B4-BE49-F238E27FC236}">
                <a16:creationId xmlns:a16="http://schemas.microsoft.com/office/drawing/2014/main" id="{E2534EA2-21CE-4980-BB31-9D628AF63E05}"/>
              </a:ext>
            </a:extLst>
          </p:cNvPr>
          <p:cNvSpPr/>
          <p:nvPr/>
        </p:nvSpPr>
        <p:spPr>
          <a:xfrm>
            <a:off x="16041546" y="1401463"/>
            <a:ext cx="907279" cy="853701"/>
          </a:xfrm>
          <a:custGeom>
            <a:avLst/>
            <a:gdLst/>
            <a:ahLst/>
            <a:cxnLst>
              <a:cxn ang="0">
                <a:pos x="wd2" y="hd2"/>
              </a:cxn>
              <a:cxn ang="5400000">
                <a:pos x="wd2" y="hd2"/>
              </a:cxn>
              <a:cxn ang="10800000">
                <a:pos x="wd2" y="hd2"/>
              </a:cxn>
              <a:cxn ang="16200000">
                <a:pos x="wd2" y="hd2"/>
              </a:cxn>
            </a:cxnLst>
            <a:rect l="0" t="0" r="r" b="b"/>
            <a:pathLst>
              <a:path w="21600" h="21600" extrusionOk="0">
                <a:moveTo>
                  <a:pt x="11172" y="1179"/>
                </a:moveTo>
                <a:cubicBezTo>
                  <a:pt x="12630" y="1248"/>
                  <a:pt x="13957" y="1595"/>
                  <a:pt x="15220" y="2219"/>
                </a:cubicBezTo>
                <a:cubicBezTo>
                  <a:pt x="16483" y="2808"/>
                  <a:pt x="17617" y="3640"/>
                  <a:pt x="18556" y="4681"/>
                </a:cubicBezTo>
                <a:cubicBezTo>
                  <a:pt x="19495" y="5721"/>
                  <a:pt x="20240" y="6934"/>
                  <a:pt x="20790" y="8286"/>
                </a:cubicBezTo>
                <a:cubicBezTo>
                  <a:pt x="21341" y="9673"/>
                  <a:pt x="21600" y="11129"/>
                  <a:pt x="21600" y="12655"/>
                </a:cubicBezTo>
                <a:cubicBezTo>
                  <a:pt x="21600" y="12863"/>
                  <a:pt x="21600" y="13071"/>
                  <a:pt x="21568" y="13279"/>
                </a:cubicBezTo>
                <a:cubicBezTo>
                  <a:pt x="21568" y="13452"/>
                  <a:pt x="21535" y="13660"/>
                  <a:pt x="21503" y="13868"/>
                </a:cubicBezTo>
                <a:cubicBezTo>
                  <a:pt x="20790" y="13868"/>
                  <a:pt x="20790" y="13868"/>
                  <a:pt x="20790" y="13868"/>
                </a:cubicBezTo>
                <a:cubicBezTo>
                  <a:pt x="20790" y="13556"/>
                  <a:pt x="20726" y="13244"/>
                  <a:pt x="20596" y="12967"/>
                </a:cubicBezTo>
                <a:cubicBezTo>
                  <a:pt x="20467" y="12690"/>
                  <a:pt x="20305" y="12447"/>
                  <a:pt x="20110" y="12239"/>
                </a:cubicBezTo>
                <a:cubicBezTo>
                  <a:pt x="19916" y="12031"/>
                  <a:pt x="19689" y="11892"/>
                  <a:pt x="19430" y="11753"/>
                </a:cubicBezTo>
                <a:cubicBezTo>
                  <a:pt x="19171" y="11649"/>
                  <a:pt x="18880" y="11580"/>
                  <a:pt x="18621" y="11580"/>
                </a:cubicBezTo>
                <a:cubicBezTo>
                  <a:pt x="18297" y="11580"/>
                  <a:pt x="18005" y="11649"/>
                  <a:pt x="17714" y="11753"/>
                </a:cubicBezTo>
                <a:cubicBezTo>
                  <a:pt x="17455" y="11892"/>
                  <a:pt x="17196" y="12065"/>
                  <a:pt x="17001" y="12308"/>
                </a:cubicBezTo>
                <a:cubicBezTo>
                  <a:pt x="16807" y="12516"/>
                  <a:pt x="16645" y="12759"/>
                  <a:pt x="16548" y="13036"/>
                </a:cubicBezTo>
                <a:cubicBezTo>
                  <a:pt x="16419" y="13314"/>
                  <a:pt x="16386" y="13626"/>
                  <a:pt x="16386" y="13972"/>
                </a:cubicBezTo>
                <a:cubicBezTo>
                  <a:pt x="15641" y="13972"/>
                  <a:pt x="15641" y="13972"/>
                  <a:pt x="15641" y="13972"/>
                </a:cubicBezTo>
                <a:cubicBezTo>
                  <a:pt x="15641" y="13626"/>
                  <a:pt x="15577" y="13314"/>
                  <a:pt x="15479" y="13036"/>
                </a:cubicBezTo>
                <a:cubicBezTo>
                  <a:pt x="15350" y="12759"/>
                  <a:pt x="15188" y="12516"/>
                  <a:pt x="14994" y="12308"/>
                </a:cubicBezTo>
                <a:cubicBezTo>
                  <a:pt x="14767" y="12065"/>
                  <a:pt x="14540" y="11892"/>
                  <a:pt x="14281" y="11753"/>
                </a:cubicBezTo>
                <a:cubicBezTo>
                  <a:pt x="14022" y="11649"/>
                  <a:pt x="13731" y="11580"/>
                  <a:pt x="13407" y="11580"/>
                </a:cubicBezTo>
                <a:cubicBezTo>
                  <a:pt x="13115" y="11580"/>
                  <a:pt x="12824" y="11649"/>
                  <a:pt x="12533" y="11753"/>
                </a:cubicBezTo>
                <a:cubicBezTo>
                  <a:pt x="12241" y="11892"/>
                  <a:pt x="12014" y="12065"/>
                  <a:pt x="11820" y="12308"/>
                </a:cubicBezTo>
                <a:cubicBezTo>
                  <a:pt x="11626" y="12516"/>
                  <a:pt x="11464" y="12759"/>
                  <a:pt x="11367" y="13036"/>
                </a:cubicBezTo>
                <a:cubicBezTo>
                  <a:pt x="11237" y="13314"/>
                  <a:pt x="11172" y="13626"/>
                  <a:pt x="11172" y="13972"/>
                </a:cubicBezTo>
                <a:cubicBezTo>
                  <a:pt x="11172" y="19866"/>
                  <a:pt x="11172" y="19866"/>
                  <a:pt x="11172" y="19866"/>
                </a:cubicBezTo>
                <a:cubicBezTo>
                  <a:pt x="11172" y="20144"/>
                  <a:pt x="11270" y="20387"/>
                  <a:pt x="11431" y="20560"/>
                </a:cubicBezTo>
                <a:cubicBezTo>
                  <a:pt x="11593" y="20733"/>
                  <a:pt x="11788" y="20837"/>
                  <a:pt x="12014" y="20837"/>
                </a:cubicBezTo>
                <a:cubicBezTo>
                  <a:pt x="12273" y="20837"/>
                  <a:pt x="12500" y="20733"/>
                  <a:pt x="12662" y="20560"/>
                </a:cubicBezTo>
                <a:cubicBezTo>
                  <a:pt x="12824" y="20387"/>
                  <a:pt x="12921" y="20144"/>
                  <a:pt x="12921" y="19866"/>
                </a:cubicBezTo>
                <a:cubicBezTo>
                  <a:pt x="13634" y="19866"/>
                  <a:pt x="13634" y="19866"/>
                  <a:pt x="13634" y="19866"/>
                </a:cubicBezTo>
                <a:cubicBezTo>
                  <a:pt x="13634" y="20109"/>
                  <a:pt x="13601" y="20352"/>
                  <a:pt x="13504" y="20560"/>
                </a:cubicBezTo>
                <a:cubicBezTo>
                  <a:pt x="13407" y="20768"/>
                  <a:pt x="13310" y="20941"/>
                  <a:pt x="13180" y="21115"/>
                </a:cubicBezTo>
                <a:cubicBezTo>
                  <a:pt x="13018" y="21253"/>
                  <a:pt x="12856" y="21357"/>
                  <a:pt x="12662" y="21461"/>
                </a:cubicBezTo>
                <a:cubicBezTo>
                  <a:pt x="12468" y="21565"/>
                  <a:pt x="12241" y="21600"/>
                  <a:pt x="12014" y="21600"/>
                </a:cubicBezTo>
                <a:cubicBezTo>
                  <a:pt x="11788" y="21600"/>
                  <a:pt x="11593" y="21565"/>
                  <a:pt x="11431" y="21461"/>
                </a:cubicBezTo>
                <a:cubicBezTo>
                  <a:pt x="11237" y="21357"/>
                  <a:pt x="11075" y="21253"/>
                  <a:pt x="10946" y="21115"/>
                </a:cubicBezTo>
                <a:cubicBezTo>
                  <a:pt x="10751" y="20941"/>
                  <a:pt x="10622" y="20768"/>
                  <a:pt x="10557" y="20560"/>
                </a:cubicBezTo>
                <a:cubicBezTo>
                  <a:pt x="10460" y="20352"/>
                  <a:pt x="10428" y="20109"/>
                  <a:pt x="10428" y="19866"/>
                </a:cubicBezTo>
                <a:cubicBezTo>
                  <a:pt x="10428" y="13938"/>
                  <a:pt x="10428" y="13938"/>
                  <a:pt x="10428" y="13938"/>
                </a:cubicBezTo>
                <a:cubicBezTo>
                  <a:pt x="10428" y="13591"/>
                  <a:pt x="10363" y="13279"/>
                  <a:pt x="10266" y="13002"/>
                </a:cubicBezTo>
                <a:cubicBezTo>
                  <a:pt x="10136" y="12724"/>
                  <a:pt x="9974" y="12447"/>
                  <a:pt x="9780" y="12239"/>
                </a:cubicBezTo>
                <a:cubicBezTo>
                  <a:pt x="9553" y="12031"/>
                  <a:pt x="9327" y="11892"/>
                  <a:pt x="9067" y="11753"/>
                </a:cubicBezTo>
                <a:cubicBezTo>
                  <a:pt x="8776" y="11649"/>
                  <a:pt x="8517" y="11580"/>
                  <a:pt x="8225" y="11580"/>
                </a:cubicBezTo>
                <a:cubicBezTo>
                  <a:pt x="7934" y="11580"/>
                  <a:pt x="7643" y="11649"/>
                  <a:pt x="7351" y="11753"/>
                </a:cubicBezTo>
                <a:cubicBezTo>
                  <a:pt x="7060" y="11892"/>
                  <a:pt x="6833" y="12065"/>
                  <a:pt x="6639" y="12308"/>
                </a:cubicBezTo>
                <a:cubicBezTo>
                  <a:pt x="6444" y="12516"/>
                  <a:pt x="6282" y="12759"/>
                  <a:pt x="6153" y="13036"/>
                </a:cubicBezTo>
                <a:cubicBezTo>
                  <a:pt x="6056" y="13314"/>
                  <a:pt x="5991" y="13626"/>
                  <a:pt x="5991" y="13972"/>
                </a:cubicBezTo>
                <a:cubicBezTo>
                  <a:pt x="5246" y="13972"/>
                  <a:pt x="5246" y="13972"/>
                  <a:pt x="5246" y="13972"/>
                </a:cubicBezTo>
                <a:cubicBezTo>
                  <a:pt x="5246" y="13626"/>
                  <a:pt x="5181" y="13314"/>
                  <a:pt x="5084" y="13036"/>
                </a:cubicBezTo>
                <a:cubicBezTo>
                  <a:pt x="4955" y="12759"/>
                  <a:pt x="4793" y="12516"/>
                  <a:pt x="4599" y="12308"/>
                </a:cubicBezTo>
                <a:cubicBezTo>
                  <a:pt x="4404" y="12065"/>
                  <a:pt x="4178" y="11892"/>
                  <a:pt x="3886" y="11753"/>
                </a:cubicBezTo>
                <a:cubicBezTo>
                  <a:pt x="3595" y="11649"/>
                  <a:pt x="3303" y="11580"/>
                  <a:pt x="3012" y="11580"/>
                </a:cubicBezTo>
                <a:cubicBezTo>
                  <a:pt x="2720" y="11580"/>
                  <a:pt x="2461" y="11649"/>
                  <a:pt x="2170" y="11753"/>
                </a:cubicBezTo>
                <a:cubicBezTo>
                  <a:pt x="1911" y="11892"/>
                  <a:pt x="1684" y="12031"/>
                  <a:pt x="1490" y="12239"/>
                </a:cubicBezTo>
                <a:cubicBezTo>
                  <a:pt x="1295" y="12447"/>
                  <a:pt x="1133" y="12690"/>
                  <a:pt x="1004" y="12967"/>
                </a:cubicBezTo>
                <a:cubicBezTo>
                  <a:pt x="874" y="13244"/>
                  <a:pt x="810" y="13556"/>
                  <a:pt x="810" y="13868"/>
                </a:cubicBezTo>
                <a:cubicBezTo>
                  <a:pt x="97" y="13938"/>
                  <a:pt x="97" y="13938"/>
                  <a:pt x="97" y="13938"/>
                </a:cubicBezTo>
                <a:cubicBezTo>
                  <a:pt x="65" y="13695"/>
                  <a:pt x="32" y="13487"/>
                  <a:pt x="32" y="13279"/>
                </a:cubicBezTo>
                <a:cubicBezTo>
                  <a:pt x="32" y="13071"/>
                  <a:pt x="0" y="12863"/>
                  <a:pt x="0" y="12655"/>
                </a:cubicBezTo>
                <a:cubicBezTo>
                  <a:pt x="0" y="11129"/>
                  <a:pt x="291" y="9673"/>
                  <a:pt x="842" y="8286"/>
                </a:cubicBezTo>
                <a:cubicBezTo>
                  <a:pt x="1393" y="6934"/>
                  <a:pt x="2105" y="5721"/>
                  <a:pt x="3044" y="4681"/>
                </a:cubicBezTo>
                <a:cubicBezTo>
                  <a:pt x="4016" y="3640"/>
                  <a:pt x="5117" y="2808"/>
                  <a:pt x="6380" y="2219"/>
                </a:cubicBezTo>
                <a:cubicBezTo>
                  <a:pt x="7643" y="1595"/>
                  <a:pt x="9003" y="1248"/>
                  <a:pt x="10428" y="1179"/>
                </a:cubicBezTo>
                <a:cubicBezTo>
                  <a:pt x="10428" y="0"/>
                  <a:pt x="10428" y="0"/>
                  <a:pt x="10428" y="0"/>
                </a:cubicBezTo>
                <a:cubicBezTo>
                  <a:pt x="11172" y="0"/>
                  <a:pt x="11172" y="0"/>
                  <a:pt x="11172" y="0"/>
                </a:cubicBezTo>
                <a:lnTo>
                  <a:pt x="11172" y="1179"/>
                </a:lnTo>
                <a:close/>
                <a:moveTo>
                  <a:pt x="18621" y="10817"/>
                </a:moveTo>
                <a:cubicBezTo>
                  <a:pt x="18815" y="10817"/>
                  <a:pt x="19042" y="10852"/>
                  <a:pt x="19268" y="10887"/>
                </a:cubicBezTo>
                <a:cubicBezTo>
                  <a:pt x="19463" y="10956"/>
                  <a:pt x="19689" y="11025"/>
                  <a:pt x="19884" y="11129"/>
                </a:cubicBezTo>
                <a:cubicBezTo>
                  <a:pt x="20078" y="11199"/>
                  <a:pt x="20240" y="11337"/>
                  <a:pt x="20402" y="11476"/>
                </a:cubicBezTo>
                <a:cubicBezTo>
                  <a:pt x="20564" y="11580"/>
                  <a:pt x="20693" y="11753"/>
                  <a:pt x="20855" y="11927"/>
                </a:cubicBezTo>
                <a:cubicBezTo>
                  <a:pt x="20758" y="10540"/>
                  <a:pt x="20434" y="9257"/>
                  <a:pt x="19884" y="8044"/>
                </a:cubicBezTo>
                <a:cubicBezTo>
                  <a:pt x="19301" y="6796"/>
                  <a:pt x="18588" y="5755"/>
                  <a:pt x="17682" y="4854"/>
                </a:cubicBezTo>
                <a:cubicBezTo>
                  <a:pt x="16775" y="3952"/>
                  <a:pt x="15739" y="3224"/>
                  <a:pt x="14573" y="2739"/>
                </a:cubicBezTo>
                <a:cubicBezTo>
                  <a:pt x="13375" y="2219"/>
                  <a:pt x="12112" y="1942"/>
                  <a:pt x="10816" y="1942"/>
                </a:cubicBezTo>
                <a:cubicBezTo>
                  <a:pt x="9488" y="1942"/>
                  <a:pt x="8225" y="2219"/>
                  <a:pt x="7060" y="2739"/>
                </a:cubicBezTo>
                <a:cubicBezTo>
                  <a:pt x="5861" y="3224"/>
                  <a:pt x="4825" y="3952"/>
                  <a:pt x="3918" y="4854"/>
                </a:cubicBezTo>
                <a:cubicBezTo>
                  <a:pt x="3044" y="5755"/>
                  <a:pt x="2299" y="6796"/>
                  <a:pt x="1749" y="8044"/>
                </a:cubicBezTo>
                <a:cubicBezTo>
                  <a:pt x="1166" y="9257"/>
                  <a:pt x="842" y="10540"/>
                  <a:pt x="777" y="11927"/>
                </a:cubicBezTo>
                <a:cubicBezTo>
                  <a:pt x="907" y="11753"/>
                  <a:pt x="1069" y="11580"/>
                  <a:pt x="1198" y="11476"/>
                </a:cubicBezTo>
                <a:cubicBezTo>
                  <a:pt x="1360" y="11337"/>
                  <a:pt x="1554" y="11199"/>
                  <a:pt x="1749" y="11129"/>
                </a:cubicBezTo>
                <a:cubicBezTo>
                  <a:pt x="1943" y="11025"/>
                  <a:pt x="2137" y="10956"/>
                  <a:pt x="2364" y="10887"/>
                </a:cubicBezTo>
                <a:cubicBezTo>
                  <a:pt x="2558" y="10852"/>
                  <a:pt x="2785" y="10817"/>
                  <a:pt x="3012" y="10817"/>
                </a:cubicBezTo>
                <a:cubicBezTo>
                  <a:pt x="3271" y="10817"/>
                  <a:pt x="3562" y="10852"/>
                  <a:pt x="3821" y="10921"/>
                </a:cubicBezTo>
                <a:cubicBezTo>
                  <a:pt x="4080" y="10991"/>
                  <a:pt x="4339" y="11095"/>
                  <a:pt x="4566" y="11268"/>
                </a:cubicBezTo>
                <a:cubicBezTo>
                  <a:pt x="4793" y="11407"/>
                  <a:pt x="4987" y="11580"/>
                  <a:pt x="5181" y="11788"/>
                </a:cubicBezTo>
                <a:cubicBezTo>
                  <a:pt x="5343" y="11961"/>
                  <a:pt x="5505" y="12204"/>
                  <a:pt x="5635" y="12482"/>
                </a:cubicBezTo>
                <a:cubicBezTo>
                  <a:pt x="5732" y="12204"/>
                  <a:pt x="5894" y="11961"/>
                  <a:pt x="6056" y="11788"/>
                </a:cubicBezTo>
                <a:cubicBezTo>
                  <a:pt x="6250" y="11580"/>
                  <a:pt x="6444" y="11407"/>
                  <a:pt x="6671" y="11268"/>
                </a:cubicBezTo>
                <a:cubicBezTo>
                  <a:pt x="6898" y="11095"/>
                  <a:pt x="7157" y="10991"/>
                  <a:pt x="7416" y="10921"/>
                </a:cubicBezTo>
                <a:cubicBezTo>
                  <a:pt x="7675" y="10852"/>
                  <a:pt x="7966" y="10817"/>
                  <a:pt x="8225" y="10817"/>
                </a:cubicBezTo>
                <a:cubicBezTo>
                  <a:pt x="8485" y="10817"/>
                  <a:pt x="8744" y="10852"/>
                  <a:pt x="9003" y="10921"/>
                </a:cubicBezTo>
                <a:cubicBezTo>
                  <a:pt x="9294" y="10991"/>
                  <a:pt x="9521" y="11095"/>
                  <a:pt x="9748" y="11268"/>
                </a:cubicBezTo>
                <a:cubicBezTo>
                  <a:pt x="9974" y="11407"/>
                  <a:pt x="10169" y="11580"/>
                  <a:pt x="10363" y="11788"/>
                </a:cubicBezTo>
                <a:cubicBezTo>
                  <a:pt x="10557" y="11961"/>
                  <a:pt x="10687" y="12204"/>
                  <a:pt x="10816" y="12482"/>
                </a:cubicBezTo>
                <a:cubicBezTo>
                  <a:pt x="10946" y="12204"/>
                  <a:pt x="11108" y="11961"/>
                  <a:pt x="11270" y="11788"/>
                </a:cubicBezTo>
                <a:cubicBezTo>
                  <a:pt x="11431" y="11580"/>
                  <a:pt x="11626" y="11407"/>
                  <a:pt x="11852" y="11268"/>
                </a:cubicBezTo>
                <a:cubicBezTo>
                  <a:pt x="12079" y="11095"/>
                  <a:pt x="12338" y="10991"/>
                  <a:pt x="12597" y="10921"/>
                </a:cubicBezTo>
                <a:cubicBezTo>
                  <a:pt x="12856" y="10852"/>
                  <a:pt x="13148" y="10817"/>
                  <a:pt x="13407" y="10817"/>
                </a:cubicBezTo>
                <a:cubicBezTo>
                  <a:pt x="13666" y="10817"/>
                  <a:pt x="13925" y="10852"/>
                  <a:pt x="14184" y="10921"/>
                </a:cubicBezTo>
                <a:cubicBezTo>
                  <a:pt x="14476" y="10991"/>
                  <a:pt x="14702" y="11095"/>
                  <a:pt x="14929" y="11268"/>
                </a:cubicBezTo>
                <a:cubicBezTo>
                  <a:pt x="15156" y="11407"/>
                  <a:pt x="15350" y="11580"/>
                  <a:pt x="15544" y="11788"/>
                </a:cubicBezTo>
                <a:cubicBezTo>
                  <a:pt x="15739" y="11961"/>
                  <a:pt x="15868" y="12204"/>
                  <a:pt x="15998" y="12482"/>
                </a:cubicBezTo>
                <a:cubicBezTo>
                  <a:pt x="16127" y="12204"/>
                  <a:pt x="16289" y="11961"/>
                  <a:pt x="16451" y="11788"/>
                </a:cubicBezTo>
                <a:cubicBezTo>
                  <a:pt x="16613" y="11580"/>
                  <a:pt x="16807" y="11407"/>
                  <a:pt x="17034" y="11268"/>
                </a:cubicBezTo>
                <a:cubicBezTo>
                  <a:pt x="17261" y="11095"/>
                  <a:pt x="17520" y="10991"/>
                  <a:pt x="17779" y="10921"/>
                </a:cubicBezTo>
                <a:cubicBezTo>
                  <a:pt x="18038" y="10852"/>
                  <a:pt x="18329" y="10817"/>
                  <a:pt x="18621" y="10817"/>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3" name="Shape 3779">
            <a:extLst>
              <a:ext uri="{FF2B5EF4-FFF2-40B4-BE49-F238E27FC236}">
                <a16:creationId xmlns:a16="http://schemas.microsoft.com/office/drawing/2014/main" id="{3B87B208-CA4D-49B3-A8BB-00ACD30CDA28}"/>
              </a:ext>
            </a:extLst>
          </p:cNvPr>
          <p:cNvSpPr/>
          <p:nvPr/>
        </p:nvSpPr>
        <p:spPr>
          <a:xfrm>
            <a:off x="18071538" y="1447900"/>
            <a:ext cx="575088" cy="760827"/>
          </a:xfrm>
          <a:custGeom>
            <a:avLst/>
            <a:gdLst/>
            <a:ahLst/>
            <a:cxnLst>
              <a:cxn ang="0">
                <a:pos x="wd2" y="hd2"/>
              </a:cxn>
              <a:cxn ang="5400000">
                <a:pos x="wd2" y="hd2"/>
              </a:cxn>
              <a:cxn ang="10800000">
                <a:pos x="wd2" y="hd2"/>
              </a:cxn>
              <a:cxn ang="16200000">
                <a:pos x="wd2" y="hd2"/>
              </a:cxn>
            </a:cxnLst>
            <a:rect l="0" t="0" r="r" b="b"/>
            <a:pathLst>
              <a:path w="21600" h="21600" extrusionOk="0">
                <a:moveTo>
                  <a:pt x="21600" y="2608"/>
                </a:moveTo>
                <a:cubicBezTo>
                  <a:pt x="21600" y="3464"/>
                  <a:pt x="21600" y="3464"/>
                  <a:pt x="21600" y="3464"/>
                </a:cubicBezTo>
                <a:cubicBezTo>
                  <a:pt x="20423" y="3464"/>
                  <a:pt x="20423" y="3464"/>
                  <a:pt x="20423" y="3464"/>
                </a:cubicBezTo>
                <a:cubicBezTo>
                  <a:pt x="19297" y="19888"/>
                  <a:pt x="19297" y="19888"/>
                  <a:pt x="19297" y="19888"/>
                </a:cubicBezTo>
                <a:cubicBezTo>
                  <a:pt x="19297" y="20121"/>
                  <a:pt x="19245" y="20355"/>
                  <a:pt x="19143" y="20549"/>
                </a:cubicBezTo>
                <a:cubicBezTo>
                  <a:pt x="19041" y="20783"/>
                  <a:pt x="18887" y="20977"/>
                  <a:pt x="18631" y="21094"/>
                </a:cubicBezTo>
                <a:cubicBezTo>
                  <a:pt x="18478" y="21250"/>
                  <a:pt x="18222" y="21405"/>
                  <a:pt x="17966" y="21483"/>
                </a:cubicBezTo>
                <a:cubicBezTo>
                  <a:pt x="17659" y="21561"/>
                  <a:pt x="17352" y="21600"/>
                  <a:pt x="17045" y="21600"/>
                </a:cubicBezTo>
                <a:cubicBezTo>
                  <a:pt x="4607" y="21600"/>
                  <a:pt x="4607" y="21600"/>
                  <a:pt x="4607" y="21600"/>
                </a:cubicBezTo>
                <a:cubicBezTo>
                  <a:pt x="4248" y="21600"/>
                  <a:pt x="3992" y="21561"/>
                  <a:pt x="3685" y="21483"/>
                </a:cubicBezTo>
                <a:cubicBezTo>
                  <a:pt x="3378" y="21405"/>
                  <a:pt x="3173" y="21250"/>
                  <a:pt x="2969" y="21094"/>
                </a:cubicBezTo>
                <a:cubicBezTo>
                  <a:pt x="2764" y="20977"/>
                  <a:pt x="2610" y="20783"/>
                  <a:pt x="2508" y="20549"/>
                </a:cubicBezTo>
                <a:cubicBezTo>
                  <a:pt x="2355" y="20355"/>
                  <a:pt x="2303" y="20121"/>
                  <a:pt x="2303" y="19888"/>
                </a:cubicBezTo>
                <a:cubicBezTo>
                  <a:pt x="1177" y="3464"/>
                  <a:pt x="1177" y="3464"/>
                  <a:pt x="1177" y="3464"/>
                </a:cubicBezTo>
                <a:cubicBezTo>
                  <a:pt x="0" y="3464"/>
                  <a:pt x="0" y="3464"/>
                  <a:pt x="0" y="3464"/>
                </a:cubicBezTo>
                <a:cubicBezTo>
                  <a:pt x="0" y="2608"/>
                  <a:pt x="0" y="2608"/>
                  <a:pt x="0" y="2608"/>
                </a:cubicBezTo>
                <a:cubicBezTo>
                  <a:pt x="5630" y="2608"/>
                  <a:pt x="5630" y="2608"/>
                  <a:pt x="5630" y="2608"/>
                </a:cubicBezTo>
                <a:cubicBezTo>
                  <a:pt x="5630" y="1751"/>
                  <a:pt x="5630" y="1751"/>
                  <a:pt x="5630" y="1751"/>
                </a:cubicBezTo>
                <a:cubicBezTo>
                  <a:pt x="5630" y="1518"/>
                  <a:pt x="5733" y="1284"/>
                  <a:pt x="5835" y="1051"/>
                </a:cubicBezTo>
                <a:cubicBezTo>
                  <a:pt x="5989" y="817"/>
                  <a:pt x="6142" y="662"/>
                  <a:pt x="6296" y="506"/>
                </a:cubicBezTo>
                <a:cubicBezTo>
                  <a:pt x="6552" y="350"/>
                  <a:pt x="6808" y="234"/>
                  <a:pt x="7064" y="156"/>
                </a:cubicBezTo>
                <a:cubicBezTo>
                  <a:pt x="7319" y="39"/>
                  <a:pt x="7627" y="0"/>
                  <a:pt x="7934" y="0"/>
                </a:cubicBezTo>
                <a:cubicBezTo>
                  <a:pt x="13666" y="0"/>
                  <a:pt x="13666" y="0"/>
                  <a:pt x="13666" y="0"/>
                </a:cubicBezTo>
                <a:cubicBezTo>
                  <a:pt x="13973" y="0"/>
                  <a:pt x="14229" y="39"/>
                  <a:pt x="14536" y="156"/>
                </a:cubicBezTo>
                <a:cubicBezTo>
                  <a:pt x="14792" y="234"/>
                  <a:pt x="15048" y="350"/>
                  <a:pt x="15253" y="506"/>
                </a:cubicBezTo>
                <a:cubicBezTo>
                  <a:pt x="15407" y="662"/>
                  <a:pt x="15560" y="817"/>
                  <a:pt x="15714" y="1051"/>
                </a:cubicBezTo>
                <a:cubicBezTo>
                  <a:pt x="15867" y="1284"/>
                  <a:pt x="15918" y="1518"/>
                  <a:pt x="15918" y="1751"/>
                </a:cubicBezTo>
                <a:cubicBezTo>
                  <a:pt x="15918" y="2608"/>
                  <a:pt x="15918" y="2608"/>
                  <a:pt x="15918" y="2608"/>
                </a:cubicBezTo>
                <a:lnTo>
                  <a:pt x="21600" y="2608"/>
                </a:lnTo>
                <a:close/>
                <a:moveTo>
                  <a:pt x="18171" y="19810"/>
                </a:moveTo>
                <a:cubicBezTo>
                  <a:pt x="19297" y="3464"/>
                  <a:pt x="19297" y="3464"/>
                  <a:pt x="19297" y="3464"/>
                </a:cubicBezTo>
                <a:cubicBezTo>
                  <a:pt x="2303" y="3464"/>
                  <a:pt x="2303" y="3464"/>
                  <a:pt x="2303" y="3464"/>
                </a:cubicBezTo>
                <a:cubicBezTo>
                  <a:pt x="3429" y="19810"/>
                  <a:pt x="3429" y="19810"/>
                  <a:pt x="3429" y="19810"/>
                </a:cubicBezTo>
                <a:cubicBezTo>
                  <a:pt x="3429" y="19888"/>
                  <a:pt x="3429" y="19888"/>
                  <a:pt x="3429" y="19888"/>
                </a:cubicBezTo>
                <a:cubicBezTo>
                  <a:pt x="3429" y="20121"/>
                  <a:pt x="3583" y="20316"/>
                  <a:pt x="3788" y="20471"/>
                </a:cubicBezTo>
                <a:cubicBezTo>
                  <a:pt x="3992" y="20666"/>
                  <a:pt x="4248" y="20744"/>
                  <a:pt x="4607" y="20744"/>
                </a:cubicBezTo>
                <a:cubicBezTo>
                  <a:pt x="17045" y="20744"/>
                  <a:pt x="17045" y="20744"/>
                  <a:pt x="17045" y="20744"/>
                </a:cubicBezTo>
                <a:cubicBezTo>
                  <a:pt x="17352" y="20744"/>
                  <a:pt x="17608" y="20666"/>
                  <a:pt x="17864" y="20471"/>
                </a:cubicBezTo>
                <a:cubicBezTo>
                  <a:pt x="18068" y="20316"/>
                  <a:pt x="18171" y="20121"/>
                  <a:pt x="18171" y="19888"/>
                </a:cubicBezTo>
                <a:lnTo>
                  <a:pt x="18171" y="19810"/>
                </a:lnTo>
                <a:close/>
                <a:moveTo>
                  <a:pt x="6859" y="19070"/>
                </a:moveTo>
                <a:cubicBezTo>
                  <a:pt x="5630" y="5215"/>
                  <a:pt x="5630" y="5215"/>
                  <a:pt x="5630" y="5215"/>
                </a:cubicBezTo>
                <a:cubicBezTo>
                  <a:pt x="6808" y="5176"/>
                  <a:pt x="6808" y="5176"/>
                  <a:pt x="6808" y="5176"/>
                </a:cubicBezTo>
                <a:cubicBezTo>
                  <a:pt x="7985" y="19031"/>
                  <a:pt x="7985" y="19031"/>
                  <a:pt x="7985" y="19031"/>
                </a:cubicBezTo>
                <a:lnTo>
                  <a:pt x="6859" y="19070"/>
                </a:lnTo>
                <a:close/>
                <a:moveTo>
                  <a:pt x="6808" y="1751"/>
                </a:moveTo>
                <a:cubicBezTo>
                  <a:pt x="6808" y="2608"/>
                  <a:pt x="6808" y="2608"/>
                  <a:pt x="6808" y="2608"/>
                </a:cubicBezTo>
                <a:cubicBezTo>
                  <a:pt x="14792" y="2608"/>
                  <a:pt x="14792" y="2608"/>
                  <a:pt x="14792" y="2608"/>
                </a:cubicBezTo>
                <a:cubicBezTo>
                  <a:pt x="14792" y="1751"/>
                  <a:pt x="14792" y="1751"/>
                  <a:pt x="14792" y="1751"/>
                </a:cubicBezTo>
                <a:cubicBezTo>
                  <a:pt x="14792" y="1518"/>
                  <a:pt x="14690" y="1284"/>
                  <a:pt x="14434" y="1129"/>
                </a:cubicBezTo>
                <a:cubicBezTo>
                  <a:pt x="14229" y="973"/>
                  <a:pt x="13973" y="856"/>
                  <a:pt x="13666" y="856"/>
                </a:cubicBezTo>
                <a:cubicBezTo>
                  <a:pt x="7934" y="856"/>
                  <a:pt x="7934" y="856"/>
                  <a:pt x="7934" y="856"/>
                </a:cubicBezTo>
                <a:cubicBezTo>
                  <a:pt x="7627" y="856"/>
                  <a:pt x="7319" y="973"/>
                  <a:pt x="7115" y="1129"/>
                </a:cubicBezTo>
                <a:cubicBezTo>
                  <a:pt x="6910" y="1284"/>
                  <a:pt x="6808" y="1518"/>
                  <a:pt x="6808" y="1751"/>
                </a:cubicBezTo>
                <a:close/>
                <a:moveTo>
                  <a:pt x="10186" y="5176"/>
                </a:moveTo>
                <a:cubicBezTo>
                  <a:pt x="10186" y="19031"/>
                  <a:pt x="10186" y="19031"/>
                  <a:pt x="10186" y="19031"/>
                </a:cubicBezTo>
                <a:cubicBezTo>
                  <a:pt x="11363" y="19031"/>
                  <a:pt x="11363" y="19031"/>
                  <a:pt x="11363" y="19031"/>
                </a:cubicBezTo>
                <a:cubicBezTo>
                  <a:pt x="11363" y="5176"/>
                  <a:pt x="11363" y="5176"/>
                  <a:pt x="11363" y="5176"/>
                </a:cubicBezTo>
                <a:lnTo>
                  <a:pt x="10186" y="5176"/>
                </a:lnTo>
                <a:close/>
                <a:moveTo>
                  <a:pt x="14792" y="19070"/>
                </a:moveTo>
                <a:cubicBezTo>
                  <a:pt x="13666" y="19031"/>
                  <a:pt x="13666" y="19031"/>
                  <a:pt x="13666" y="19031"/>
                </a:cubicBezTo>
                <a:cubicBezTo>
                  <a:pt x="14792" y="5176"/>
                  <a:pt x="14792" y="5176"/>
                  <a:pt x="14792" y="5176"/>
                </a:cubicBezTo>
                <a:cubicBezTo>
                  <a:pt x="15918" y="5215"/>
                  <a:pt x="15918" y="5215"/>
                  <a:pt x="15918" y="5215"/>
                </a:cubicBezTo>
                <a:lnTo>
                  <a:pt x="14792" y="1907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4" name="Shape 3780">
            <a:extLst>
              <a:ext uri="{FF2B5EF4-FFF2-40B4-BE49-F238E27FC236}">
                <a16:creationId xmlns:a16="http://schemas.microsoft.com/office/drawing/2014/main" id="{5DF1F3FE-67BB-4498-83BC-A20D7B9AEE5C}"/>
              </a:ext>
            </a:extLst>
          </p:cNvPr>
          <p:cNvSpPr/>
          <p:nvPr/>
        </p:nvSpPr>
        <p:spPr>
          <a:xfrm>
            <a:off x="19816045" y="1422894"/>
            <a:ext cx="813858" cy="814407"/>
          </a:xfrm>
          <a:custGeom>
            <a:avLst/>
            <a:gdLst/>
            <a:ahLst/>
            <a:cxnLst>
              <a:cxn ang="0">
                <a:pos x="wd2" y="hd2"/>
              </a:cxn>
              <a:cxn ang="5400000">
                <a:pos x="wd2" y="hd2"/>
              </a:cxn>
              <a:cxn ang="10800000">
                <a:pos x="wd2" y="hd2"/>
              </a:cxn>
              <a:cxn ang="16200000">
                <a:pos x="wd2" y="hd2"/>
              </a:cxn>
            </a:cxnLst>
            <a:rect l="0" t="0" r="r" b="b"/>
            <a:pathLst>
              <a:path w="21585" h="21600" extrusionOk="0">
                <a:moveTo>
                  <a:pt x="21006" y="18157"/>
                </a:moveTo>
                <a:cubicBezTo>
                  <a:pt x="21187" y="18338"/>
                  <a:pt x="21332" y="18556"/>
                  <a:pt x="21440" y="18809"/>
                </a:cubicBezTo>
                <a:cubicBezTo>
                  <a:pt x="21549" y="19063"/>
                  <a:pt x="21585" y="19317"/>
                  <a:pt x="21585" y="19570"/>
                </a:cubicBezTo>
                <a:cubicBezTo>
                  <a:pt x="21585" y="19860"/>
                  <a:pt x="21549" y="20114"/>
                  <a:pt x="21440" y="20332"/>
                </a:cubicBezTo>
                <a:cubicBezTo>
                  <a:pt x="21332" y="20585"/>
                  <a:pt x="21187" y="20803"/>
                  <a:pt x="21006" y="20984"/>
                </a:cubicBezTo>
                <a:cubicBezTo>
                  <a:pt x="20934" y="21093"/>
                  <a:pt x="20825" y="21165"/>
                  <a:pt x="20717" y="21238"/>
                </a:cubicBezTo>
                <a:cubicBezTo>
                  <a:pt x="20608" y="21310"/>
                  <a:pt x="20463" y="21383"/>
                  <a:pt x="20355" y="21455"/>
                </a:cubicBezTo>
                <a:cubicBezTo>
                  <a:pt x="20246" y="21491"/>
                  <a:pt x="20102" y="21528"/>
                  <a:pt x="19993" y="21564"/>
                </a:cubicBezTo>
                <a:cubicBezTo>
                  <a:pt x="19848" y="21564"/>
                  <a:pt x="19704" y="21600"/>
                  <a:pt x="19559" y="21600"/>
                </a:cubicBezTo>
                <a:cubicBezTo>
                  <a:pt x="19414" y="21600"/>
                  <a:pt x="19306" y="21564"/>
                  <a:pt x="19161" y="21564"/>
                </a:cubicBezTo>
                <a:cubicBezTo>
                  <a:pt x="19052" y="21528"/>
                  <a:pt x="18908" y="21491"/>
                  <a:pt x="18799" y="21455"/>
                </a:cubicBezTo>
                <a:cubicBezTo>
                  <a:pt x="18691" y="21383"/>
                  <a:pt x="18546" y="21310"/>
                  <a:pt x="18437" y="21238"/>
                </a:cubicBezTo>
                <a:cubicBezTo>
                  <a:pt x="18329" y="21165"/>
                  <a:pt x="18220" y="21093"/>
                  <a:pt x="18148" y="20984"/>
                </a:cubicBezTo>
                <a:cubicBezTo>
                  <a:pt x="13915" y="16744"/>
                  <a:pt x="13915" y="16744"/>
                  <a:pt x="13915" y="16744"/>
                </a:cubicBezTo>
                <a:cubicBezTo>
                  <a:pt x="13336" y="17287"/>
                  <a:pt x="13336" y="17287"/>
                  <a:pt x="13336" y="17287"/>
                </a:cubicBezTo>
                <a:cubicBezTo>
                  <a:pt x="12757" y="16744"/>
                  <a:pt x="12757" y="16744"/>
                  <a:pt x="12757" y="16744"/>
                </a:cubicBezTo>
                <a:cubicBezTo>
                  <a:pt x="14457" y="15040"/>
                  <a:pt x="14457" y="15040"/>
                  <a:pt x="14457" y="15040"/>
                </a:cubicBezTo>
                <a:cubicBezTo>
                  <a:pt x="11599" y="12141"/>
                  <a:pt x="11599" y="12141"/>
                  <a:pt x="11599" y="12141"/>
                </a:cubicBezTo>
                <a:cubicBezTo>
                  <a:pt x="8198" y="15620"/>
                  <a:pt x="8198" y="15620"/>
                  <a:pt x="8198" y="15620"/>
                </a:cubicBezTo>
                <a:cubicBezTo>
                  <a:pt x="8343" y="15983"/>
                  <a:pt x="8415" y="16381"/>
                  <a:pt x="8451" y="16744"/>
                </a:cubicBezTo>
                <a:cubicBezTo>
                  <a:pt x="8451" y="17142"/>
                  <a:pt x="8451" y="17541"/>
                  <a:pt x="8343" y="17976"/>
                </a:cubicBezTo>
                <a:cubicBezTo>
                  <a:pt x="8234" y="18338"/>
                  <a:pt x="8090" y="18701"/>
                  <a:pt x="7909" y="19063"/>
                </a:cubicBezTo>
                <a:cubicBezTo>
                  <a:pt x="7728" y="19389"/>
                  <a:pt x="7511" y="19715"/>
                  <a:pt x="7221" y="20005"/>
                </a:cubicBezTo>
                <a:cubicBezTo>
                  <a:pt x="7040" y="20223"/>
                  <a:pt x="6823" y="20404"/>
                  <a:pt x="6570" y="20549"/>
                </a:cubicBezTo>
                <a:cubicBezTo>
                  <a:pt x="6353" y="20658"/>
                  <a:pt x="6100" y="20803"/>
                  <a:pt x="5846" y="20948"/>
                </a:cubicBezTo>
                <a:cubicBezTo>
                  <a:pt x="5593" y="21020"/>
                  <a:pt x="5340" y="21093"/>
                  <a:pt x="5050" y="21165"/>
                </a:cubicBezTo>
                <a:cubicBezTo>
                  <a:pt x="4797" y="21238"/>
                  <a:pt x="4508" y="21274"/>
                  <a:pt x="4254" y="21274"/>
                </a:cubicBezTo>
                <a:cubicBezTo>
                  <a:pt x="4073" y="21274"/>
                  <a:pt x="3929" y="21274"/>
                  <a:pt x="3784" y="21238"/>
                </a:cubicBezTo>
                <a:cubicBezTo>
                  <a:pt x="3639" y="21238"/>
                  <a:pt x="3531" y="21201"/>
                  <a:pt x="3386" y="21165"/>
                </a:cubicBezTo>
                <a:cubicBezTo>
                  <a:pt x="3241" y="21129"/>
                  <a:pt x="3097" y="21093"/>
                  <a:pt x="2952" y="21056"/>
                </a:cubicBezTo>
                <a:cubicBezTo>
                  <a:pt x="2807" y="21020"/>
                  <a:pt x="2662" y="20948"/>
                  <a:pt x="2554" y="20875"/>
                </a:cubicBezTo>
                <a:cubicBezTo>
                  <a:pt x="2011" y="20658"/>
                  <a:pt x="2011" y="20658"/>
                  <a:pt x="2011" y="20658"/>
                </a:cubicBezTo>
                <a:cubicBezTo>
                  <a:pt x="3856" y="18809"/>
                  <a:pt x="3856" y="18809"/>
                  <a:pt x="3856" y="18809"/>
                </a:cubicBezTo>
                <a:cubicBezTo>
                  <a:pt x="3856" y="17360"/>
                  <a:pt x="3856" y="17360"/>
                  <a:pt x="3856" y="17360"/>
                </a:cubicBezTo>
                <a:cubicBezTo>
                  <a:pt x="2445" y="17360"/>
                  <a:pt x="2445" y="17360"/>
                  <a:pt x="2445" y="17360"/>
                </a:cubicBezTo>
                <a:cubicBezTo>
                  <a:pt x="564" y="19244"/>
                  <a:pt x="564" y="19244"/>
                  <a:pt x="564" y="19244"/>
                </a:cubicBezTo>
                <a:cubicBezTo>
                  <a:pt x="347" y="18701"/>
                  <a:pt x="347" y="18701"/>
                  <a:pt x="347" y="18701"/>
                </a:cubicBezTo>
                <a:cubicBezTo>
                  <a:pt x="166" y="18302"/>
                  <a:pt x="57" y="17903"/>
                  <a:pt x="21" y="17468"/>
                </a:cubicBezTo>
                <a:cubicBezTo>
                  <a:pt x="-15" y="17034"/>
                  <a:pt x="-15" y="16635"/>
                  <a:pt x="94" y="16200"/>
                </a:cubicBezTo>
                <a:cubicBezTo>
                  <a:pt x="166" y="15801"/>
                  <a:pt x="274" y="15403"/>
                  <a:pt x="492" y="15040"/>
                </a:cubicBezTo>
                <a:cubicBezTo>
                  <a:pt x="672" y="14642"/>
                  <a:pt x="926" y="14315"/>
                  <a:pt x="1215" y="14062"/>
                </a:cubicBezTo>
                <a:cubicBezTo>
                  <a:pt x="1432" y="13808"/>
                  <a:pt x="1649" y="13627"/>
                  <a:pt x="1903" y="13518"/>
                </a:cubicBezTo>
                <a:cubicBezTo>
                  <a:pt x="2120" y="13373"/>
                  <a:pt x="2337" y="13228"/>
                  <a:pt x="2590" y="13083"/>
                </a:cubicBezTo>
                <a:cubicBezTo>
                  <a:pt x="2843" y="13011"/>
                  <a:pt x="3097" y="12938"/>
                  <a:pt x="3386" y="12866"/>
                </a:cubicBezTo>
                <a:cubicBezTo>
                  <a:pt x="3675" y="12793"/>
                  <a:pt x="3965" y="12757"/>
                  <a:pt x="4254" y="12757"/>
                </a:cubicBezTo>
                <a:cubicBezTo>
                  <a:pt x="4471" y="12757"/>
                  <a:pt x="4689" y="12793"/>
                  <a:pt x="4942" y="12830"/>
                </a:cubicBezTo>
                <a:cubicBezTo>
                  <a:pt x="5159" y="12902"/>
                  <a:pt x="5412" y="12974"/>
                  <a:pt x="5665" y="13047"/>
                </a:cubicBezTo>
                <a:cubicBezTo>
                  <a:pt x="9030" y="9604"/>
                  <a:pt x="9030" y="9604"/>
                  <a:pt x="9030" y="9604"/>
                </a:cubicBezTo>
                <a:cubicBezTo>
                  <a:pt x="4254" y="4784"/>
                  <a:pt x="4254" y="4784"/>
                  <a:pt x="4254" y="4784"/>
                </a:cubicBezTo>
                <a:cubicBezTo>
                  <a:pt x="3675" y="5364"/>
                  <a:pt x="3675" y="5364"/>
                  <a:pt x="3675" y="5364"/>
                </a:cubicBezTo>
                <a:cubicBezTo>
                  <a:pt x="528" y="2211"/>
                  <a:pt x="528" y="2211"/>
                  <a:pt x="528" y="2211"/>
                </a:cubicBezTo>
                <a:cubicBezTo>
                  <a:pt x="2228" y="507"/>
                  <a:pt x="2228" y="507"/>
                  <a:pt x="2228" y="507"/>
                </a:cubicBezTo>
                <a:cubicBezTo>
                  <a:pt x="5376" y="3660"/>
                  <a:pt x="5376" y="3660"/>
                  <a:pt x="5376" y="3660"/>
                </a:cubicBezTo>
                <a:cubicBezTo>
                  <a:pt x="4797" y="4240"/>
                  <a:pt x="4797" y="4240"/>
                  <a:pt x="4797" y="4240"/>
                </a:cubicBezTo>
                <a:cubicBezTo>
                  <a:pt x="9609" y="9060"/>
                  <a:pt x="9609" y="9060"/>
                  <a:pt x="9609" y="9060"/>
                </a:cubicBezTo>
                <a:cubicBezTo>
                  <a:pt x="13046" y="5654"/>
                  <a:pt x="13046" y="5654"/>
                  <a:pt x="13046" y="5654"/>
                </a:cubicBezTo>
                <a:cubicBezTo>
                  <a:pt x="12902" y="5219"/>
                  <a:pt x="12793" y="4820"/>
                  <a:pt x="12793" y="4458"/>
                </a:cubicBezTo>
                <a:cubicBezTo>
                  <a:pt x="12793" y="4059"/>
                  <a:pt x="12829" y="3660"/>
                  <a:pt x="12902" y="3298"/>
                </a:cubicBezTo>
                <a:cubicBezTo>
                  <a:pt x="12974" y="2899"/>
                  <a:pt x="13082" y="2537"/>
                  <a:pt x="13300" y="2211"/>
                </a:cubicBezTo>
                <a:cubicBezTo>
                  <a:pt x="13480" y="1848"/>
                  <a:pt x="13734" y="1522"/>
                  <a:pt x="14059" y="1196"/>
                </a:cubicBezTo>
                <a:cubicBezTo>
                  <a:pt x="14240" y="1015"/>
                  <a:pt x="14457" y="834"/>
                  <a:pt x="14674" y="689"/>
                </a:cubicBezTo>
                <a:cubicBezTo>
                  <a:pt x="14928" y="544"/>
                  <a:pt x="15145" y="399"/>
                  <a:pt x="15398" y="326"/>
                </a:cubicBezTo>
                <a:cubicBezTo>
                  <a:pt x="15651" y="181"/>
                  <a:pt x="15905" y="109"/>
                  <a:pt x="16194" y="36"/>
                </a:cubicBezTo>
                <a:cubicBezTo>
                  <a:pt x="16447" y="0"/>
                  <a:pt x="16737" y="0"/>
                  <a:pt x="17026" y="0"/>
                </a:cubicBezTo>
                <a:cubicBezTo>
                  <a:pt x="17171" y="0"/>
                  <a:pt x="17316" y="0"/>
                  <a:pt x="17460" y="0"/>
                </a:cubicBezTo>
                <a:cubicBezTo>
                  <a:pt x="17605" y="36"/>
                  <a:pt x="17750" y="36"/>
                  <a:pt x="17858" y="72"/>
                </a:cubicBezTo>
                <a:cubicBezTo>
                  <a:pt x="18003" y="109"/>
                  <a:pt x="18148" y="145"/>
                  <a:pt x="18293" y="181"/>
                </a:cubicBezTo>
                <a:cubicBezTo>
                  <a:pt x="18401" y="254"/>
                  <a:pt x="18546" y="290"/>
                  <a:pt x="18691" y="326"/>
                </a:cubicBezTo>
                <a:cubicBezTo>
                  <a:pt x="19233" y="544"/>
                  <a:pt x="19233" y="544"/>
                  <a:pt x="19233" y="544"/>
                </a:cubicBezTo>
                <a:cubicBezTo>
                  <a:pt x="17388" y="2428"/>
                  <a:pt x="17388" y="2428"/>
                  <a:pt x="17388" y="2428"/>
                </a:cubicBezTo>
                <a:cubicBezTo>
                  <a:pt x="17352" y="3842"/>
                  <a:pt x="17352" y="3842"/>
                  <a:pt x="17352" y="3842"/>
                </a:cubicBezTo>
                <a:cubicBezTo>
                  <a:pt x="18799" y="3805"/>
                  <a:pt x="18799" y="3805"/>
                  <a:pt x="18799" y="3805"/>
                </a:cubicBezTo>
                <a:cubicBezTo>
                  <a:pt x="20644" y="2030"/>
                  <a:pt x="20644" y="2030"/>
                  <a:pt x="20644" y="2030"/>
                </a:cubicBezTo>
                <a:cubicBezTo>
                  <a:pt x="20861" y="2537"/>
                  <a:pt x="20861" y="2537"/>
                  <a:pt x="20861" y="2537"/>
                </a:cubicBezTo>
                <a:cubicBezTo>
                  <a:pt x="21078" y="2936"/>
                  <a:pt x="21187" y="3370"/>
                  <a:pt x="21223" y="3769"/>
                </a:cubicBezTo>
                <a:cubicBezTo>
                  <a:pt x="21259" y="4204"/>
                  <a:pt x="21259" y="4603"/>
                  <a:pt x="21151" y="5001"/>
                </a:cubicBezTo>
                <a:cubicBezTo>
                  <a:pt x="21078" y="5400"/>
                  <a:pt x="20970" y="5799"/>
                  <a:pt x="20753" y="6161"/>
                </a:cubicBezTo>
                <a:cubicBezTo>
                  <a:pt x="20536" y="6560"/>
                  <a:pt x="20282" y="6886"/>
                  <a:pt x="19993" y="7212"/>
                </a:cubicBezTo>
                <a:cubicBezTo>
                  <a:pt x="19776" y="7393"/>
                  <a:pt x="19595" y="7574"/>
                  <a:pt x="19342" y="7719"/>
                </a:cubicBezTo>
                <a:cubicBezTo>
                  <a:pt x="19089" y="7864"/>
                  <a:pt x="18871" y="8009"/>
                  <a:pt x="18618" y="8082"/>
                </a:cubicBezTo>
                <a:cubicBezTo>
                  <a:pt x="18365" y="8227"/>
                  <a:pt x="18112" y="8299"/>
                  <a:pt x="17822" y="8372"/>
                </a:cubicBezTo>
                <a:cubicBezTo>
                  <a:pt x="17569" y="8408"/>
                  <a:pt x="17279" y="8444"/>
                  <a:pt x="17026" y="8444"/>
                </a:cubicBezTo>
                <a:cubicBezTo>
                  <a:pt x="16773" y="8444"/>
                  <a:pt x="16520" y="8408"/>
                  <a:pt x="16266" y="8372"/>
                </a:cubicBezTo>
                <a:cubicBezTo>
                  <a:pt x="16049" y="8299"/>
                  <a:pt x="15832" y="8263"/>
                  <a:pt x="15579" y="8191"/>
                </a:cubicBezTo>
                <a:cubicBezTo>
                  <a:pt x="12214" y="11597"/>
                  <a:pt x="12214" y="11597"/>
                  <a:pt x="12214" y="11597"/>
                </a:cubicBezTo>
                <a:cubicBezTo>
                  <a:pt x="15036" y="14460"/>
                  <a:pt x="15036" y="14460"/>
                  <a:pt x="15036" y="14460"/>
                </a:cubicBezTo>
                <a:cubicBezTo>
                  <a:pt x="16737" y="12757"/>
                  <a:pt x="16737" y="12757"/>
                  <a:pt x="16737" y="12757"/>
                </a:cubicBezTo>
                <a:cubicBezTo>
                  <a:pt x="17279" y="13337"/>
                  <a:pt x="17279" y="13337"/>
                  <a:pt x="17279" y="13337"/>
                </a:cubicBezTo>
                <a:cubicBezTo>
                  <a:pt x="16737" y="13917"/>
                  <a:pt x="16737" y="13917"/>
                  <a:pt x="16737" y="13917"/>
                </a:cubicBezTo>
                <a:lnTo>
                  <a:pt x="21006" y="18157"/>
                </a:lnTo>
                <a:close/>
                <a:moveTo>
                  <a:pt x="7366" y="15656"/>
                </a:moveTo>
                <a:cubicBezTo>
                  <a:pt x="7257" y="15403"/>
                  <a:pt x="7257" y="15403"/>
                  <a:pt x="7257" y="15403"/>
                </a:cubicBezTo>
                <a:cubicBezTo>
                  <a:pt x="15398" y="7248"/>
                  <a:pt x="15398" y="7248"/>
                  <a:pt x="15398" y="7248"/>
                </a:cubicBezTo>
                <a:cubicBezTo>
                  <a:pt x="15651" y="7357"/>
                  <a:pt x="15651" y="7357"/>
                  <a:pt x="15651" y="7357"/>
                </a:cubicBezTo>
                <a:cubicBezTo>
                  <a:pt x="15868" y="7430"/>
                  <a:pt x="16086" y="7502"/>
                  <a:pt x="16339" y="7538"/>
                </a:cubicBezTo>
                <a:cubicBezTo>
                  <a:pt x="16556" y="7611"/>
                  <a:pt x="16773" y="7611"/>
                  <a:pt x="17026" y="7611"/>
                </a:cubicBezTo>
                <a:cubicBezTo>
                  <a:pt x="17243" y="7611"/>
                  <a:pt x="17460" y="7611"/>
                  <a:pt x="17677" y="7538"/>
                </a:cubicBezTo>
                <a:cubicBezTo>
                  <a:pt x="17895" y="7502"/>
                  <a:pt x="18112" y="7466"/>
                  <a:pt x="18329" y="7393"/>
                </a:cubicBezTo>
                <a:cubicBezTo>
                  <a:pt x="18510" y="7285"/>
                  <a:pt x="18691" y="7176"/>
                  <a:pt x="18908" y="7067"/>
                </a:cubicBezTo>
                <a:cubicBezTo>
                  <a:pt x="19089" y="6922"/>
                  <a:pt x="19269" y="6777"/>
                  <a:pt x="19414" y="6632"/>
                </a:cubicBezTo>
                <a:cubicBezTo>
                  <a:pt x="19631" y="6415"/>
                  <a:pt x="19812" y="6197"/>
                  <a:pt x="19957" y="5944"/>
                </a:cubicBezTo>
                <a:cubicBezTo>
                  <a:pt x="20102" y="5690"/>
                  <a:pt x="20210" y="5400"/>
                  <a:pt x="20319" y="5110"/>
                </a:cubicBezTo>
                <a:cubicBezTo>
                  <a:pt x="20355" y="4893"/>
                  <a:pt x="20391" y="4603"/>
                  <a:pt x="20427" y="4313"/>
                </a:cubicBezTo>
                <a:cubicBezTo>
                  <a:pt x="20427" y="3987"/>
                  <a:pt x="20427" y="3697"/>
                  <a:pt x="20355" y="3443"/>
                </a:cubicBezTo>
                <a:cubicBezTo>
                  <a:pt x="19161" y="4603"/>
                  <a:pt x="19161" y="4603"/>
                  <a:pt x="19161" y="4603"/>
                </a:cubicBezTo>
                <a:cubicBezTo>
                  <a:pt x="16556" y="4639"/>
                  <a:pt x="16556" y="4639"/>
                  <a:pt x="16556" y="4639"/>
                </a:cubicBezTo>
                <a:cubicBezTo>
                  <a:pt x="16592" y="2102"/>
                  <a:pt x="16592" y="2102"/>
                  <a:pt x="16592" y="2102"/>
                </a:cubicBezTo>
                <a:cubicBezTo>
                  <a:pt x="17750" y="870"/>
                  <a:pt x="17750" y="870"/>
                  <a:pt x="17750" y="870"/>
                </a:cubicBezTo>
                <a:cubicBezTo>
                  <a:pt x="17641" y="834"/>
                  <a:pt x="17497" y="834"/>
                  <a:pt x="17388" y="797"/>
                </a:cubicBezTo>
                <a:cubicBezTo>
                  <a:pt x="17243" y="797"/>
                  <a:pt x="17135" y="797"/>
                  <a:pt x="17026" y="797"/>
                </a:cubicBezTo>
                <a:cubicBezTo>
                  <a:pt x="16773" y="797"/>
                  <a:pt x="16556" y="797"/>
                  <a:pt x="16339" y="870"/>
                </a:cubicBezTo>
                <a:cubicBezTo>
                  <a:pt x="16122" y="906"/>
                  <a:pt x="15905" y="979"/>
                  <a:pt x="15688" y="1051"/>
                </a:cubicBezTo>
                <a:cubicBezTo>
                  <a:pt x="15507" y="1123"/>
                  <a:pt x="15326" y="1232"/>
                  <a:pt x="15109" y="1341"/>
                </a:cubicBezTo>
                <a:cubicBezTo>
                  <a:pt x="14928" y="1486"/>
                  <a:pt x="14747" y="1631"/>
                  <a:pt x="14602" y="1776"/>
                </a:cubicBezTo>
                <a:cubicBezTo>
                  <a:pt x="14349" y="2030"/>
                  <a:pt x="14168" y="2319"/>
                  <a:pt x="13987" y="2609"/>
                </a:cubicBezTo>
                <a:cubicBezTo>
                  <a:pt x="13842" y="2899"/>
                  <a:pt x="13734" y="3226"/>
                  <a:pt x="13661" y="3552"/>
                </a:cubicBezTo>
                <a:cubicBezTo>
                  <a:pt x="13589" y="3878"/>
                  <a:pt x="13589" y="4204"/>
                  <a:pt x="13625" y="4566"/>
                </a:cubicBezTo>
                <a:cubicBezTo>
                  <a:pt x="13661" y="4893"/>
                  <a:pt x="13734" y="5219"/>
                  <a:pt x="13915" y="5545"/>
                </a:cubicBezTo>
                <a:cubicBezTo>
                  <a:pt x="13987" y="5835"/>
                  <a:pt x="13987" y="5835"/>
                  <a:pt x="13987" y="5835"/>
                </a:cubicBezTo>
                <a:cubicBezTo>
                  <a:pt x="5846" y="13989"/>
                  <a:pt x="5846" y="13989"/>
                  <a:pt x="5846" y="13989"/>
                </a:cubicBezTo>
                <a:cubicBezTo>
                  <a:pt x="5557" y="13844"/>
                  <a:pt x="5557" y="13844"/>
                  <a:pt x="5557" y="13844"/>
                </a:cubicBezTo>
                <a:cubicBezTo>
                  <a:pt x="5376" y="13808"/>
                  <a:pt x="5159" y="13736"/>
                  <a:pt x="4942" y="13699"/>
                </a:cubicBezTo>
                <a:cubicBezTo>
                  <a:pt x="4689" y="13627"/>
                  <a:pt x="4471" y="13627"/>
                  <a:pt x="4254" y="13627"/>
                </a:cubicBezTo>
                <a:cubicBezTo>
                  <a:pt x="4001" y="13627"/>
                  <a:pt x="3748" y="13627"/>
                  <a:pt x="3531" y="13663"/>
                </a:cubicBezTo>
                <a:cubicBezTo>
                  <a:pt x="3314" y="13699"/>
                  <a:pt x="3097" y="13772"/>
                  <a:pt x="2916" y="13844"/>
                </a:cubicBezTo>
                <a:cubicBezTo>
                  <a:pt x="2699" y="13953"/>
                  <a:pt x="2518" y="14062"/>
                  <a:pt x="2301" y="14170"/>
                </a:cubicBezTo>
                <a:cubicBezTo>
                  <a:pt x="2120" y="14315"/>
                  <a:pt x="1939" y="14460"/>
                  <a:pt x="1794" y="14605"/>
                </a:cubicBezTo>
                <a:cubicBezTo>
                  <a:pt x="1613" y="14787"/>
                  <a:pt x="1432" y="15040"/>
                  <a:pt x="1288" y="15294"/>
                </a:cubicBezTo>
                <a:cubicBezTo>
                  <a:pt x="1107" y="15548"/>
                  <a:pt x="998" y="15838"/>
                  <a:pt x="962" y="16091"/>
                </a:cubicBezTo>
                <a:cubicBezTo>
                  <a:pt x="853" y="16345"/>
                  <a:pt x="817" y="16635"/>
                  <a:pt x="817" y="16925"/>
                </a:cubicBezTo>
                <a:cubicBezTo>
                  <a:pt x="817" y="17215"/>
                  <a:pt x="817" y="17505"/>
                  <a:pt x="890" y="17758"/>
                </a:cubicBezTo>
                <a:cubicBezTo>
                  <a:pt x="2120" y="16562"/>
                  <a:pt x="2120" y="16562"/>
                  <a:pt x="2120" y="16562"/>
                </a:cubicBezTo>
                <a:cubicBezTo>
                  <a:pt x="4652" y="16562"/>
                  <a:pt x="4652" y="16562"/>
                  <a:pt x="4652" y="16562"/>
                </a:cubicBezTo>
                <a:cubicBezTo>
                  <a:pt x="4616" y="19172"/>
                  <a:pt x="4616" y="19172"/>
                  <a:pt x="4616" y="19172"/>
                </a:cubicBezTo>
                <a:cubicBezTo>
                  <a:pt x="3458" y="20368"/>
                  <a:pt x="3458" y="20368"/>
                  <a:pt x="3458" y="20368"/>
                </a:cubicBezTo>
                <a:cubicBezTo>
                  <a:pt x="3567" y="20404"/>
                  <a:pt x="3712" y="20404"/>
                  <a:pt x="3856" y="20404"/>
                </a:cubicBezTo>
                <a:cubicBezTo>
                  <a:pt x="4001" y="20404"/>
                  <a:pt x="4110" y="20404"/>
                  <a:pt x="4254" y="20404"/>
                </a:cubicBezTo>
                <a:cubicBezTo>
                  <a:pt x="4471" y="20404"/>
                  <a:pt x="4689" y="20404"/>
                  <a:pt x="4906" y="20368"/>
                </a:cubicBezTo>
                <a:cubicBezTo>
                  <a:pt x="5123" y="20332"/>
                  <a:pt x="5340" y="20259"/>
                  <a:pt x="5521" y="20187"/>
                </a:cubicBezTo>
                <a:cubicBezTo>
                  <a:pt x="5738" y="20078"/>
                  <a:pt x="5955" y="19969"/>
                  <a:pt x="6136" y="19860"/>
                </a:cubicBezTo>
                <a:cubicBezTo>
                  <a:pt x="6317" y="19715"/>
                  <a:pt x="6498" y="19570"/>
                  <a:pt x="6642" y="19426"/>
                </a:cubicBezTo>
                <a:cubicBezTo>
                  <a:pt x="6896" y="19172"/>
                  <a:pt x="7113" y="18882"/>
                  <a:pt x="7257" y="18592"/>
                </a:cubicBezTo>
                <a:cubicBezTo>
                  <a:pt x="7402" y="18302"/>
                  <a:pt x="7511" y="17976"/>
                  <a:pt x="7583" y="17686"/>
                </a:cubicBezTo>
                <a:cubicBezTo>
                  <a:pt x="7655" y="17323"/>
                  <a:pt x="7655" y="16997"/>
                  <a:pt x="7619" y="16671"/>
                </a:cubicBezTo>
                <a:cubicBezTo>
                  <a:pt x="7619" y="16345"/>
                  <a:pt x="7511" y="15983"/>
                  <a:pt x="7366" y="15656"/>
                </a:cubicBezTo>
                <a:close/>
                <a:moveTo>
                  <a:pt x="1649" y="2211"/>
                </a:moveTo>
                <a:cubicBezTo>
                  <a:pt x="3675" y="4240"/>
                  <a:pt x="3675" y="4240"/>
                  <a:pt x="3675" y="4240"/>
                </a:cubicBezTo>
                <a:cubicBezTo>
                  <a:pt x="4254" y="3660"/>
                  <a:pt x="4254" y="3660"/>
                  <a:pt x="4254" y="3660"/>
                </a:cubicBezTo>
                <a:cubicBezTo>
                  <a:pt x="2228" y="1631"/>
                  <a:pt x="2228" y="1631"/>
                  <a:pt x="2228" y="1631"/>
                </a:cubicBezTo>
                <a:lnTo>
                  <a:pt x="1649" y="2211"/>
                </a:lnTo>
                <a:close/>
                <a:moveTo>
                  <a:pt x="20391" y="20404"/>
                </a:moveTo>
                <a:cubicBezTo>
                  <a:pt x="20536" y="20332"/>
                  <a:pt x="20608" y="20187"/>
                  <a:pt x="20680" y="20042"/>
                </a:cubicBezTo>
                <a:cubicBezTo>
                  <a:pt x="20753" y="19897"/>
                  <a:pt x="20789" y="19715"/>
                  <a:pt x="20789" y="19570"/>
                </a:cubicBezTo>
                <a:cubicBezTo>
                  <a:pt x="20789" y="19426"/>
                  <a:pt x="20753" y="19244"/>
                  <a:pt x="20680" y="19136"/>
                </a:cubicBezTo>
                <a:cubicBezTo>
                  <a:pt x="20608" y="18991"/>
                  <a:pt x="20536" y="18846"/>
                  <a:pt x="20391" y="18701"/>
                </a:cubicBezTo>
                <a:cubicBezTo>
                  <a:pt x="16158" y="14460"/>
                  <a:pt x="16158" y="14460"/>
                  <a:pt x="16158" y="14460"/>
                </a:cubicBezTo>
                <a:cubicBezTo>
                  <a:pt x="14457" y="16164"/>
                  <a:pt x="14457" y="16164"/>
                  <a:pt x="14457" y="16164"/>
                </a:cubicBezTo>
                <a:cubicBezTo>
                  <a:pt x="18691" y="20404"/>
                  <a:pt x="18691" y="20404"/>
                  <a:pt x="18691" y="20404"/>
                </a:cubicBezTo>
                <a:cubicBezTo>
                  <a:pt x="18835" y="20549"/>
                  <a:pt x="18980" y="20621"/>
                  <a:pt x="19089" y="20694"/>
                </a:cubicBezTo>
                <a:cubicBezTo>
                  <a:pt x="19233" y="20766"/>
                  <a:pt x="19414" y="20803"/>
                  <a:pt x="19559" y="20803"/>
                </a:cubicBezTo>
                <a:cubicBezTo>
                  <a:pt x="19704" y="20803"/>
                  <a:pt x="19884" y="20766"/>
                  <a:pt x="20029" y="20694"/>
                </a:cubicBezTo>
                <a:cubicBezTo>
                  <a:pt x="20174" y="20621"/>
                  <a:pt x="20319" y="20549"/>
                  <a:pt x="20391" y="20404"/>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5" name="Shape 3781">
            <a:extLst>
              <a:ext uri="{FF2B5EF4-FFF2-40B4-BE49-F238E27FC236}">
                <a16:creationId xmlns:a16="http://schemas.microsoft.com/office/drawing/2014/main" id="{317222C8-A0F9-40FD-8B5E-E4EE204FCF6D}"/>
              </a:ext>
            </a:extLst>
          </p:cNvPr>
          <p:cNvSpPr/>
          <p:nvPr/>
        </p:nvSpPr>
        <p:spPr>
          <a:xfrm>
            <a:off x="21708241" y="1447900"/>
            <a:ext cx="757255" cy="760827"/>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311"/>
                  <a:pt x="15023" y="856"/>
                </a:cubicBezTo>
                <a:cubicBezTo>
                  <a:pt x="16346" y="1401"/>
                  <a:pt x="17475" y="2179"/>
                  <a:pt x="18448" y="3152"/>
                </a:cubicBezTo>
                <a:cubicBezTo>
                  <a:pt x="19421" y="4125"/>
                  <a:pt x="20199" y="5293"/>
                  <a:pt x="20783" y="6616"/>
                </a:cubicBezTo>
                <a:cubicBezTo>
                  <a:pt x="21328" y="7901"/>
                  <a:pt x="21600" y="9341"/>
                  <a:pt x="21600" y="10819"/>
                </a:cubicBezTo>
                <a:cubicBezTo>
                  <a:pt x="21600" y="12298"/>
                  <a:pt x="21328" y="13699"/>
                  <a:pt x="20783" y="15023"/>
                </a:cubicBezTo>
                <a:cubicBezTo>
                  <a:pt x="20199" y="16346"/>
                  <a:pt x="19421" y="17475"/>
                  <a:pt x="18448" y="18448"/>
                </a:cubicBezTo>
                <a:cubicBezTo>
                  <a:pt x="17475" y="19421"/>
                  <a:pt x="16346" y="20199"/>
                  <a:pt x="15023" y="20783"/>
                </a:cubicBezTo>
                <a:cubicBezTo>
                  <a:pt x="13699" y="21328"/>
                  <a:pt x="12298" y="21600"/>
                  <a:pt x="10819" y="21600"/>
                </a:cubicBezTo>
                <a:cubicBezTo>
                  <a:pt x="9302" y="21600"/>
                  <a:pt x="7901" y="21328"/>
                  <a:pt x="6616" y="20783"/>
                </a:cubicBezTo>
                <a:cubicBezTo>
                  <a:pt x="5293" y="20199"/>
                  <a:pt x="4125" y="19421"/>
                  <a:pt x="3152" y="18448"/>
                </a:cubicBezTo>
                <a:cubicBezTo>
                  <a:pt x="2179" y="17475"/>
                  <a:pt x="1401" y="16346"/>
                  <a:pt x="856" y="15023"/>
                </a:cubicBezTo>
                <a:cubicBezTo>
                  <a:pt x="272" y="13699"/>
                  <a:pt x="0" y="12298"/>
                  <a:pt x="0" y="10819"/>
                </a:cubicBezTo>
                <a:cubicBezTo>
                  <a:pt x="0" y="10080"/>
                  <a:pt x="78" y="9341"/>
                  <a:pt x="234" y="8640"/>
                </a:cubicBezTo>
                <a:cubicBezTo>
                  <a:pt x="350" y="7901"/>
                  <a:pt x="584" y="7239"/>
                  <a:pt x="856" y="6616"/>
                </a:cubicBezTo>
                <a:cubicBezTo>
                  <a:pt x="1129" y="5955"/>
                  <a:pt x="1479" y="5371"/>
                  <a:pt x="1868" y="4787"/>
                </a:cubicBezTo>
                <a:cubicBezTo>
                  <a:pt x="2257" y="4203"/>
                  <a:pt x="2685" y="3658"/>
                  <a:pt x="3152" y="3152"/>
                </a:cubicBezTo>
                <a:cubicBezTo>
                  <a:pt x="3775" y="3775"/>
                  <a:pt x="3775" y="3775"/>
                  <a:pt x="3775" y="3775"/>
                </a:cubicBezTo>
                <a:cubicBezTo>
                  <a:pt x="3308" y="4242"/>
                  <a:pt x="2919" y="4748"/>
                  <a:pt x="2569" y="5254"/>
                </a:cubicBezTo>
                <a:cubicBezTo>
                  <a:pt x="2218" y="5799"/>
                  <a:pt x="1907" y="6344"/>
                  <a:pt x="1635" y="6966"/>
                </a:cubicBezTo>
                <a:cubicBezTo>
                  <a:pt x="1401" y="7550"/>
                  <a:pt x="1206" y="8134"/>
                  <a:pt x="1090" y="8796"/>
                </a:cubicBezTo>
                <a:cubicBezTo>
                  <a:pt x="934" y="9457"/>
                  <a:pt x="856" y="10119"/>
                  <a:pt x="856" y="10819"/>
                </a:cubicBezTo>
                <a:cubicBezTo>
                  <a:pt x="856" y="12182"/>
                  <a:pt x="1129" y="13466"/>
                  <a:pt x="1674" y="14672"/>
                </a:cubicBezTo>
                <a:cubicBezTo>
                  <a:pt x="2179" y="15879"/>
                  <a:pt x="2880" y="16930"/>
                  <a:pt x="3775" y="17864"/>
                </a:cubicBezTo>
                <a:cubicBezTo>
                  <a:pt x="4670" y="18720"/>
                  <a:pt x="5721" y="19421"/>
                  <a:pt x="6928" y="19965"/>
                </a:cubicBezTo>
                <a:cubicBezTo>
                  <a:pt x="8134" y="20471"/>
                  <a:pt x="9418" y="20744"/>
                  <a:pt x="10819" y="20744"/>
                </a:cubicBezTo>
                <a:cubicBezTo>
                  <a:pt x="12182" y="20744"/>
                  <a:pt x="13466" y="20471"/>
                  <a:pt x="14672" y="19965"/>
                </a:cubicBezTo>
                <a:cubicBezTo>
                  <a:pt x="15879" y="19421"/>
                  <a:pt x="16930" y="18720"/>
                  <a:pt x="17864" y="17864"/>
                </a:cubicBezTo>
                <a:cubicBezTo>
                  <a:pt x="18720" y="16930"/>
                  <a:pt x="19421" y="15879"/>
                  <a:pt x="19965" y="14672"/>
                </a:cubicBezTo>
                <a:cubicBezTo>
                  <a:pt x="20471" y="13466"/>
                  <a:pt x="20744" y="12182"/>
                  <a:pt x="20744" y="10819"/>
                </a:cubicBezTo>
                <a:cubicBezTo>
                  <a:pt x="20744" y="9496"/>
                  <a:pt x="20510" y="8251"/>
                  <a:pt x="20004" y="7044"/>
                </a:cubicBezTo>
                <a:cubicBezTo>
                  <a:pt x="19498" y="5877"/>
                  <a:pt x="18837" y="4826"/>
                  <a:pt x="17942" y="3931"/>
                </a:cubicBezTo>
                <a:cubicBezTo>
                  <a:pt x="17124" y="3036"/>
                  <a:pt x="16112" y="2335"/>
                  <a:pt x="14945" y="1790"/>
                </a:cubicBezTo>
                <a:cubicBezTo>
                  <a:pt x="13816" y="1245"/>
                  <a:pt x="12571" y="934"/>
                  <a:pt x="11248" y="856"/>
                </a:cubicBezTo>
                <a:cubicBezTo>
                  <a:pt x="11248" y="5176"/>
                  <a:pt x="11248" y="5176"/>
                  <a:pt x="11248" y="5176"/>
                </a:cubicBezTo>
                <a:cubicBezTo>
                  <a:pt x="10352" y="5176"/>
                  <a:pt x="10352" y="5176"/>
                  <a:pt x="10352" y="5176"/>
                </a:cubicBezTo>
                <a:cubicBezTo>
                  <a:pt x="10352" y="467"/>
                  <a:pt x="10352" y="467"/>
                  <a:pt x="10352" y="467"/>
                </a:cubicBezTo>
                <a:cubicBezTo>
                  <a:pt x="10391" y="467"/>
                  <a:pt x="10391" y="467"/>
                  <a:pt x="10391" y="467"/>
                </a:cubicBezTo>
                <a:cubicBezTo>
                  <a:pt x="10391" y="0"/>
                  <a:pt x="10391" y="0"/>
                  <a:pt x="10391" y="0"/>
                </a:cubicBezTo>
                <a:cubicBezTo>
                  <a:pt x="10469" y="0"/>
                  <a:pt x="10547" y="0"/>
                  <a:pt x="10586" y="0"/>
                </a:cubicBezTo>
                <a:cubicBezTo>
                  <a:pt x="10664" y="0"/>
                  <a:pt x="10742" y="0"/>
                  <a:pt x="10819" y="0"/>
                </a:cubicBezTo>
                <a:close/>
                <a:moveTo>
                  <a:pt x="9730" y="11559"/>
                </a:moveTo>
                <a:cubicBezTo>
                  <a:pt x="5682" y="6344"/>
                  <a:pt x="5682" y="6344"/>
                  <a:pt x="5682" y="6344"/>
                </a:cubicBezTo>
                <a:cubicBezTo>
                  <a:pt x="5604" y="6266"/>
                  <a:pt x="5604" y="6149"/>
                  <a:pt x="5604" y="6032"/>
                </a:cubicBezTo>
                <a:cubicBezTo>
                  <a:pt x="5643" y="5916"/>
                  <a:pt x="5682" y="5799"/>
                  <a:pt x="5799" y="5721"/>
                </a:cubicBezTo>
                <a:cubicBezTo>
                  <a:pt x="5838" y="5682"/>
                  <a:pt x="5955" y="5643"/>
                  <a:pt x="6032" y="5643"/>
                </a:cubicBezTo>
                <a:cubicBezTo>
                  <a:pt x="6149" y="5643"/>
                  <a:pt x="6227" y="5682"/>
                  <a:pt x="6305" y="5721"/>
                </a:cubicBezTo>
                <a:cubicBezTo>
                  <a:pt x="11559" y="9730"/>
                  <a:pt x="11559" y="9730"/>
                  <a:pt x="11559" y="9730"/>
                </a:cubicBezTo>
                <a:cubicBezTo>
                  <a:pt x="11598" y="9730"/>
                  <a:pt x="11637" y="9769"/>
                  <a:pt x="11676" y="9846"/>
                </a:cubicBezTo>
                <a:cubicBezTo>
                  <a:pt x="11792" y="9963"/>
                  <a:pt x="11909" y="10119"/>
                  <a:pt x="11987" y="10275"/>
                </a:cubicBezTo>
                <a:cubicBezTo>
                  <a:pt x="12065" y="10430"/>
                  <a:pt x="12143" y="10586"/>
                  <a:pt x="12143" y="10819"/>
                </a:cubicBezTo>
                <a:cubicBezTo>
                  <a:pt x="12143" y="10975"/>
                  <a:pt x="12104" y="11131"/>
                  <a:pt x="12026" y="11325"/>
                </a:cubicBezTo>
                <a:cubicBezTo>
                  <a:pt x="11948" y="11481"/>
                  <a:pt x="11870" y="11637"/>
                  <a:pt x="11715" y="11715"/>
                </a:cubicBezTo>
                <a:cubicBezTo>
                  <a:pt x="11637" y="11870"/>
                  <a:pt x="11481" y="11948"/>
                  <a:pt x="11325" y="12026"/>
                </a:cubicBezTo>
                <a:cubicBezTo>
                  <a:pt x="11131" y="12104"/>
                  <a:pt x="10975" y="12143"/>
                  <a:pt x="10819" y="12143"/>
                </a:cubicBezTo>
                <a:cubicBezTo>
                  <a:pt x="10586" y="12143"/>
                  <a:pt x="10430" y="12065"/>
                  <a:pt x="10236" y="11987"/>
                </a:cubicBezTo>
                <a:cubicBezTo>
                  <a:pt x="10080" y="11870"/>
                  <a:pt x="9924" y="11754"/>
                  <a:pt x="9808" y="11637"/>
                </a:cubicBezTo>
                <a:lnTo>
                  <a:pt x="9730" y="1155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6" name="Shape 3782">
            <a:extLst>
              <a:ext uri="{FF2B5EF4-FFF2-40B4-BE49-F238E27FC236}">
                <a16:creationId xmlns:a16="http://schemas.microsoft.com/office/drawing/2014/main" id="{2AEC9CD7-E8DC-4F28-8CB7-8C6DD6047973}"/>
              </a:ext>
            </a:extLst>
          </p:cNvPr>
          <p:cNvSpPr/>
          <p:nvPr/>
        </p:nvSpPr>
        <p:spPr>
          <a:xfrm>
            <a:off x="23541772" y="1419325"/>
            <a:ext cx="817979" cy="817979"/>
          </a:xfrm>
          <a:custGeom>
            <a:avLst/>
            <a:gdLst/>
            <a:ahLst/>
            <a:cxnLst>
              <a:cxn ang="0">
                <a:pos x="wd2" y="hd2"/>
              </a:cxn>
              <a:cxn ang="5400000">
                <a:pos x="wd2" y="hd2"/>
              </a:cxn>
              <a:cxn ang="10800000">
                <a:pos x="wd2" y="hd2"/>
              </a:cxn>
              <a:cxn ang="16200000">
                <a:pos x="wd2" y="hd2"/>
              </a:cxn>
            </a:cxnLst>
            <a:rect l="0" t="0" r="r" b="b"/>
            <a:pathLst>
              <a:path w="21600" h="21600" extrusionOk="0">
                <a:moveTo>
                  <a:pt x="17417" y="0"/>
                </a:moveTo>
                <a:cubicBezTo>
                  <a:pt x="21600" y="4183"/>
                  <a:pt x="21600" y="4183"/>
                  <a:pt x="21600" y="4183"/>
                </a:cubicBezTo>
                <a:cubicBezTo>
                  <a:pt x="21600" y="9556"/>
                  <a:pt x="21600" y="9556"/>
                  <a:pt x="21600" y="9556"/>
                </a:cubicBezTo>
                <a:cubicBezTo>
                  <a:pt x="9484" y="21600"/>
                  <a:pt x="9484" y="21600"/>
                  <a:pt x="9484" y="21600"/>
                </a:cubicBezTo>
                <a:cubicBezTo>
                  <a:pt x="0" y="12080"/>
                  <a:pt x="0" y="12080"/>
                  <a:pt x="0" y="12080"/>
                </a:cubicBezTo>
                <a:cubicBezTo>
                  <a:pt x="12116" y="0"/>
                  <a:pt x="12116" y="0"/>
                  <a:pt x="12116" y="0"/>
                </a:cubicBezTo>
                <a:lnTo>
                  <a:pt x="17417" y="0"/>
                </a:lnTo>
                <a:close/>
                <a:moveTo>
                  <a:pt x="20807" y="9195"/>
                </a:moveTo>
                <a:cubicBezTo>
                  <a:pt x="20807" y="4508"/>
                  <a:pt x="20807" y="4508"/>
                  <a:pt x="20807" y="4508"/>
                </a:cubicBezTo>
                <a:cubicBezTo>
                  <a:pt x="17056" y="793"/>
                  <a:pt x="17056" y="793"/>
                  <a:pt x="17056" y="793"/>
                </a:cubicBezTo>
                <a:cubicBezTo>
                  <a:pt x="12441" y="793"/>
                  <a:pt x="12441" y="793"/>
                  <a:pt x="12441" y="793"/>
                </a:cubicBezTo>
                <a:cubicBezTo>
                  <a:pt x="1118" y="12080"/>
                  <a:pt x="1118" y="12080"/>
                  <a:pt x="1118" y="12080"/>
                </a:cubicBezTo>
                <a:cubicBezTo>
                  <a:pt x="9484" y="20482"/>
                  <a:pt x="9484" y="20482"/>
                  <a:pt x="9484" y="20482"/>
                </a:cubicBezTo>
                <a:lnTo>
                  <a:pt x="20807" y="9195"/>
                </a:lnTo>
                <a:close/>
                <a:moveTo>
                  <a:pt x="15217" y="4796"/>
                </a:moveTo>
                <a:cubicBezTo>
                  <a:pt x="15217" y="4580"/>
                  <a:pt x="15253" y="4363"/>
                  <a:pt x="15326" y="4183"/>
                </a:cubicBezTo>
                <a:cubicBezTo>
                  <a:pt x="15398" y="4003"/>
                  <a:pt x="15542" y="3822"/>
                  <a:pt x="15686" y="3678"/>
                </a:cubicBezTo>
                <a:cubicBezTo>
                  <a:pt x="15830" y="3498"/>
                  <a:pt x="16011" y="3390"/>
                  <a:pt x="16191" y="3318"/>
                </a:cubicBezTo>
                <a:cubicBezTo>
                  <a:pt x="16407" y="3245"/>
                  <a:pt x="16588" y="3209"/>
                  <a:pt x="16804" y="3209"/>
                </a:cubicBezTo>
                <a:cubicBezTo>
                  <a:pt x="17020" y="3209"/>
                  <a:pt x="17237" y="3245"/>
                  <a:pt x="17417" y="3318"/>
                </a:cubicBezTo>
                <a:cubicBezTo>
                  <a:pt x="17597" y="3390"/>
                  <a:pt x="17778" y="3498"/>
                  <a:pt x="17958" y="3678"/>
                </a:cubicBezTo>
                <a:cubicBezTo>
                  <a:pt x="18102" y="3822"/>
                  <a:pt x="18210" y="4003"/>
                  <a:pt x="18282" y="4183"/>
                </a:cubicBezTo>
                <a:cubicBezTo>
                  <a:pt x="18391" y="4363"/>
                  <a:pt x="18427" y="4580"/>
                  <a:pt x="18427" y="4796"/>
                </a:cubicBezTo>
                <a:cubicBezTo>
                  <a:pt x="18427" y="5012"/>
                  <a:pt x="18391" y="5229"/>
                  <a:pt x="18282" y="5409"/>
                </a:cubicBezTo>
                <a:cubicBezTo>
                  <a:pt x="18210" y="5589"/>
                  <a:pt x="18102" y="5770"/>
                  <a:pt x="17958" y="5914"/>
                </a:cubicBezTo>
                <a:cubicBezTo>
                  <a:pt x="17778" y="6094"/>
                  <a:pt x="17597" y="6202"/>
                  <a:pt x="17417" y="6274"/>
                </a:cubicBezTo>
                <a:cubicBezTo>
                  <a:pt x="17237" y="6347"/>
                  <a:pt x="17020" y="6383"/>
                  <a:pt x="16804" y="6383"/>
                </a:cubicBezTo>
                <a:cubicBezTo>
                  <a:pt x="16588" y="6383"/>
                  <a:pt x="16407" y="6347"/>
                  <a:pt x="16191" y="6274"/>
                </a:cubicBezTo>
                <a:cubicBezTo>
                  <a:pt x="16011" y="6202"/>
                  <a:pt x="15830" y="6094"/>
                  <a:pt x="15686" y="5914"/>
                </a:cubicBezTo>
                <a:cubicBezTo>
                  <a:pt x="15542" y="5770"/>
                  <a:pt x="15398" y="5589"/>
                  <a:pt x="15326" y="5409"/>
                </a:cubicBezTo>
                <a:cubicBezTo>
                  <a:pt x="15253" y="5229"/>
                  <a:pt x="15217" y="5012"/>
                  <a:pt x="15217" y="4796"/>
                </a:cubicBezTo>
                <a:close/>
                <a:moveTo>
                  <a:pt x="17597" y="4796"/>
                </a:moveTo>
                <a:cubicBezTo>
                  <a:pt x="17597" y="4580"/>
                  <a:pt x="17525" y="4399"/>
                  <a:pt x="17381" y="4219"/>
                </a:cubicBezTo>
                <a:cubicBezTo>
                  <a:pt x="17237" y="4075"/>
                  <a:pt x="17020" y="4003"/>
                  <a:pt x="16804" y="4003"/>
                </a:cubicBezTo>
                <a:cubicBezTo>
                  <a:pt x="16588" y="4003"/>
                  <a:pt x="16407" y="4075"/>
                  <a:pt x="16263" y="4219"/>
                </a:cubicBezTo>
                <a:cubicBezTo>
                  <a:pt x="16083" y="4399"/>
                  <a:pt x="16011" y="4580"/>
                  <a:pt x="16011" y="4796"/>
                </a:cubicBezTo>
                <a:cubicBezTo>
                  <a:pt x="16011" y="5012"/>
                  <a:pt x="16083" y="5193"/>
                  <a:pt x="16263" y="5373"/>
                </a:cubicBezTo>
                <a:cubicBezTo>
                  <a:pt x="16407" y="5517"/>
                  <a:pt x="16588" y="5589"/>
                  <a:pt x="16804" y="5589"/>
                </a:cubicBezTo>
                <a:cubicBezTo>
                  <a:pt x="17020" y="5589"/>
                  <a:pt x="17237" y="5517"/>
                  <a:pt x="17381" y="5373"/>
                </a:cubicBezTo>
                <a:cubicBezTo>
                  <a:pt x="17525" y="5193"/>
                  <a:pt x="17597" y="5012"/>
                  <a:pt x="17597" y="479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7" name="Shape 3783">
            <a:extLst>
              <a:ext uri="{FF2B5EF4-FFF2-40B4-BE49-F238E27FC236}">
                <a16:creationId xmlns:a16="http://schemas.microsoft.com/office/drawing/2014/main" id="{6E5C009B-2742-476A-8B41-52746BA25F99}"/>
              </a:ext>
            </a:extLst>
          </p:cNvPr>
          <p:cNvSpPr/>
          <p:nvPr/>
        </p:nvSpPr>
        <p:spPr>
          <a:xfrm>
            <a:off x="25450315" y="1462187"/>
            <a:ext cx="728680" cy="732252"/>
          </a:xfrm>
          <a:custGeom>
            <a:avLst/>
            <a:gdLst/>
            <a:ahLst/>
            <a:cxnLst>
              <a:cxn ang="0">
                <a:pos x="wd2" y="hd2"/>
              </a:cxn>
              <a:cxn ang="5400000">
                <a:pos x="wd2" y="hd2"/>
              </a:cxn>
              <a:cxn ang="10800000">
                <a:pos x="wd2" y="hd2"/>
              </a:cxn>
              <a:cxn ang="16200000">
                <a:pos x="wd2" y="hd2"/>
              </a:cxn>
            </a:cxnLst>
            <a:rect l="0" t="0" r="r" b="b"/>
            <a:pathLst>
              <a:path w="21600" h="21600" extrusionOk="0">
                <a:moveTo>
                  <a:pt x="21600" y="10660"/>
                </a:moveTo>
                <a:cubicBezTo>
                  <a:pt x="21600" y="11501"/>
                  <a:pt x="21479" y="12303"/>
                  <a:pt x="21317" y="13064"/>
                </a:cubicBezTo>
                <a:cubicBezTo>
                  <a:pt x="21155" y="13826"/>
                  <a:pt x="20872" y="14547"/>
                  <a:pt x="20548" y="15228"/>
                </a:cubicBezTo>
                <a:cubicBezTo>
                  <a:pt x="20225" y="15950"/>
                  <a:pt x="19820" y="16591"/>
                  <a:pt x="19335" y="17192"/>
                </a:cubicBezTo>
                <a:cubicBezTo>
                  <a:pt x="18890" y="17753"/>
                  <a:pt x="18364" y="18314"/>
                  <a:pt x="17798" y="18795"/>
                </a:cubicBezTo>
                <a:cubicBezTo>
                  <a:pt x="19578" y="21079"/>
                  <a:pt x="19578" y="21079"/>
                  <a:pt x="19578" y="21079"/>
                </a:cubicBezTo>
                <a:cubicBezTo>
                  <a:pt x="18890" y="21600"/>
                  <a:pt x="18890" y="21600"/>
                  <a:pt x="18890" y="21600"/>
                </a:cubicBezTo>
                <a:cubicBezTo>
                  <a:pt x="17070" y="19356"/>
                  <a:pt x="17070" y="19356"/>
                  <a:pt x="17070" y="19356"/>
                </a:cubicBezTo>
                <a:cubicBezTo>
                  <a:pt x="16584" y="19676"/>
                  <a:pt x="16139" y="19957"/>
                  <a:pt x="15654" y="20197"/>
                </a:cubicBezTo>
                <a:cubicBezTo>
                  <a:pt x="15169" y="20438"/>
                  <a:pt x="14683" y="20638"/>
                  <a:pt x="14157" y="20839"/>
                </a:cubicBezTo>
                <a:cubicBezTo>
                  <a:pt x="13631" y="20999"/>
                  <a:pt x="13106" y="21119"/>
                  <a:pt x="12539" y="21199"/>
                </a:cubicBezTo>
                <a:cubicBezTo>
                  <a:pt x="11973" y="21319"/>
                  <a:pt x="11366" y="21360"/>
                  <a:pt x="10800" y="21360"/>
                </a:cubicBezTo>
                <a:cubicBezTo>
                  <a:pt x="10193" y="21360"/>
                  <a:pt x="9627" y="21319"/>
                  <a:pt x="9061" y="21199"/>
                </a:cubicBezTo>
                <a:cubicBezTo>
                  <a:pt x="8494" y="21119"/>
                  <a:pt x="7928" y="20999"/>
                  <a:pt x="7402" y="20839"/>
                </a:cubicBezTo>
                <a:cubicBezTo>
                  <a:pt x="6876" y="20638"/>
                  <a:pt x="6391" y="20438"/>
                  <a:pt x="5906" y="20197"/>
                </a:cubicBezTo>
                <a:cubicBezTo>
                  <a:pt x="5380" y="19957"/>
                  <a:pt x="4935" y="19676"/>
                  <a:pt x="4449" y="19356"/>
                </a:cubicBezTo>
                <a:cubicBezTo>
                  <a:pt x="2629" y="21600"/>
                  <a:pt x="2629" y="21600"/>
                  <a:pt x="2629" y="21600"/>
                </a:cubicBezTo>
                <a:cubicBezTo>
                  <a:pt x="1942" y="21079"/>
                  <a:pt x="1942" y="21079"/>
                  <a:pt x="1942" y="21079"/>
                </a:cubicBezTo>
                <a:cubicBezTo>
                  <a:pt x="3762" y="18795"/>
                  <a:pt x="3762" y="18795"/>
                  <a:pt x="3762" y="18795"/>
                </a:cubicBezTo>
                <a:cubicBezTo>
                  <a:pt x="3236" y="18314"/>
                  <a:pt x="2710" y="17753"/>
                  <a:pt x="2225" y="17152"/>
                </a:cubicBezTo>
                <a:cubicBezTo>
                  <a:pt x="1739" y="16551"/>
                  <a:pt x="1375" y="15869"/>
                  <a:pt x="1052" y="15188"/>
                </a:cubicBezTo>
                <a:cubicBezTo>
                  <a:pt x="688" y="14547"/>
                  <a:pt x="445" y="13826"/>
                  <a:pt x="243" y="13064"/>
                </a:cubicBezTo>
                <a:cubicBezTo>
                  <a:pt x="81" y="12303"/>
                  <a:pt x="0" y="11501"/>
                  <a:pt x="0" y="10660"/>
                </a:cubicBezTo>
                <a:cubicBezTo>
                  <a:pt x="0" y="9177"/>
                  <a:pt x="283" y="7814"/>
                  <a:pt x="849" y="6492"/>
                </a:cubicBezTo>
                <a:cubicBezTo>
                  <a:pt x="1375" y="5210"/>
                  <a:pt x="2184" y="4088"/>
                  <a:pt x="3155" y="3126"/>
                </a:cubicBezTo>
                <a:cubicBezTo>
                  <a:pt x="4126" y="2164"/>
                  <a:pt x="5299" y="1403"/>
                  <a:pt x="6593" y="842"/>
                </a:cubicBezTo>
                <a:cubicBezTo>
                  <a:pt x="7928" y="281"/>
                  <a:pt x="9303" y="0"/>
                  <a:pt x="10800" y="0"/>
                </a:cubicBezTo>
                <a:cubicBezTo>
                  <a:pt x="12256" y="0"/>
                  <a:pt x="13672" y="281"/>
                  <a:pt x="14966" y="842"/>
                </a:cubicBezTo>
                <a:cubicBezTo>
                  <a:pt x="16301" y="1403"/>
                  <a:pt x="17434" y="2164"/>
                  <a:pt x="18404" y="3126"/>
                </a:cubicBezTo>
                <a:cubicBezTo>
                  <a:pt x="19416" y="4088"/>
                  <a:pt x="20184" y="5210"/>
                  <a:pt x="20751" y="6492"/>
                </a:cubicBezTo>
                <a:cubicBezTo>
                  <a:pt x="21317" y="7814"/>
                  <a:pt x="21600" y="9177"/>
                  <a:pt x="21600" y="10660"/>
                </a:cubicBezTo>
                <a:close/>
                <a:moveTo>
                  <a:pt x="890" y="10660"/>
                </a:moveTo>
                <a:cubicBezTo>
                  <a:pt x="890" y="12022"/>
                  <a:pt x="1133" y="13265"/>
                  <a:pt x="1658" y="14467"/>
                </a:cubicBezTo>
                <a:cubicBezTo>
                  <a:pt x="2184" y="15629"/>
                  <a:pt x="2912" y="16671"/>
                  <a:pt x="3762" y="17593"/>
                </a:cubicBezTo>
                <a:cubicBezTo>
                  <a:pt x="4692" y="18474"/>
                  <a:pt x="5744" y="19155"/>
                  <a:pt x="6957" y="19676"/>
                </a:cubicBezTo>
                <a:cubicBezTo>
                  <a:pt x="8130" y="20197"/>
                  <a:pt x="9425" y="20478"/>
                  <a:pt x="10800" y="20478"/>
                </a:cubicBezTo>
                <a:cubicBezTo>
                  <a:pt x="12175" y="20478"/>
                  <a:pt x="13429" y="20197"/>
                  <a:pt x="14643" y="19676"/>
                </a:cubicBezTo>
                <a:cubicBezTo>
                  <a:pt x="15816" y="19155"/>
                  <a:pt x="16867" y="18474"/>
                  <a:pt x="17798" y="17593"/>
                </a:cubicBezTo>
                <a:cubicBezTo>
                  <a:pt x="18688" y="16671"/>
                  <a:pt x="19375" y="15629"/>
                  <a:pt x="19901" y="14467"/>
                </a:cubicBezTo>
                <a:cubicBezTo>
                  <a:pt x="20427" y="13265"/>
                  <a:pt x="20670" y="12022"/>
                  <a:pt x="20670" y="10660"/>
                </a:cubicBezTo>
                <a:cubicBezTo>
                  <a:pt x="20670" y="9337"/>
                  <a:pt x="20427" y="8055"/>
                  <a:pt x="19901" y="6853"/>
                </a:cubicBezTo>
                <a:cubicBezTo>
                  <a:pt x="19375" y="5650"/>
                  <a:pt x="18688" y="4649"/>
                  <a:pt x="17798" y="3767"/>
                </a:cubicBezTo>
                <a:cubicBezTo>
                  <a:pt x="16867" y="2845"/>
                  <a:pt x="15816" y="2164"/>
                  <a:pt x="14643" y="1643"/>
                </a:cubicBezTo>
                <a:cubicBezTo>
                  <a:pt x="13429" y="1162"/>
                  <a:pt x="12175" y="882"/>
                  <a:pt x="10800" y="882"/>
                </a:cubicBezTo>
                <a:cubicBezTo>
                  <a:pt x="9425" y="882"/>
                  <a:pt x="8130" y="1162"/>
                  <a:pt x="6957" y="1643"/>
                </a:cubicBezTo>
                <a:cubicBezTo>
                  <a:pt x="5744" y="2164"/>
                  <a:pt x="4692" y="2845"/>
                  <a:pt x="3762" y="3767"/>
                </a:cubicBezTo>
                <a:cubicBezTo>
                  <a:pt x="2912" y="4649"/>
                  <a:pt x="2184" y="5650"/>
                  <a:pt x="1658" y="6853"/>
                </a:cubicBezTo>
                <a:cubicBezTo>
                  <a:pt x="1133" y="8055"/>
                  <a:pt x="890" y="9337"/>
                  <a:pt x="890" y="10660"/>
                </a:cubicBezTo>
                <a:close/>
                <a:moveTo>
                  <a:pt x="10840" y="3567"/>
                </a:moveTo>
                <a:cubicBezTo>
                  <a:pt x="11811" y="3567"/>
                  <a:pt x="12742" y="3727"/>
                  <a:pt x="13631" y="4088"/>
                </a:cubicBezTo>
                <a:cubicBezTo>
                  <a:pt x="14521" y="4448"/>
                  <a:pt x="15249" y="4969"/>
                  <a:pt x="15897" y="5650"/>
                </a:cubicBezTo>
                <a:cubicBezTo>
                  <a:pt x="16544" y="6252"/>
                  <a:pt x="17070" y="7013"/>
                  <a:pt x="17434" y="7895"/>
                </a:cubicBezTo>
                <a:cubicBezTo>
                  <a:pt x="17798" y="8736"/>
                  <a:pt x="18000" y="9658"/>
                  <a:pt x="18000" y="10660"/>
                </a:cubicBezTo>
                <a:cubicBezTo>
                  <a:pt x="18000" y="11662"/>
                  <a:pt x="17798" y="12583"/>
                  <a:pt x="17434" y="13425"/>
                </a:cubicBezTo>
                <a:cubicBezTo>
                  <a:pt x="17070" y="14306"/>
                  <a:pt x="16544" y="15068"/>
                  <a:pt x="15897" y="15709"/>
                </a:cubicBezTo>
                <a:cubicBezTo>
                  <a:pt x="15249" y="16350"/>
                  <a:pt x="14521" y="16831"/>
                  <a:pt x="13631" y="17232"/>
                </a:cubicBezTo>
                <a:cubicBezTo>
                  <a:pt x="12742" y="17593"/>
                  <a:pt x="11811" y="17793"/>
                  <a:pt x="10840" y="17793"/>
                </a:cubicBezTo>
                <a:cubicBezTo>
                  <a:pt x="9870" y="17793"/>
                  <a:pt x="8939" y="17593"/>
                  <a:pt x="8049" y="17232"/>
                </a:cubicBezTo>
                <a:cubicBezTo>
                  <a:pt x="7160" y="16831"/>
                  <a:pt x="6391" y="16350"/>
                  <a:pt x="5744" y="15709"/>
                </a:cubicBezTo>
                <a:cubicBezTo>
                  <a:pt x="5097" y="15068"/>
                  <a:pt x="4571" y="14306"/>
                  <a:pt x="4207" y="13425"/>
                </a:cubicBezTo>
                <a:cubicBezTo>
                  <a:pt x="3802" y="12583"/>
                  <a:pt x="3640" y="11662"/>
                  <a:pt x="3640" y="10660"/>
                </a:cubicBezTo>
                <a:cubicBezTo>
                  <a:pt x="3640" y="9658"/>
                  <a:pt x="3802" y="8736"/>
                  <a:pt x="4207" y="7895"/>
                </a:cubicBezTo>
                <a:cubicBezTo>
                  <a:pt x="4571" y="7013"/>
                  <a:pt x="5097" y="6252"/>
                  <a:pt x="5744" y="5650"/>
                </a:cubicBezTo>
                <a:cubicBezTo>
                  <a:pt x="6391" y="4969"/>
                  <a:pt x="7160" y="4448"/>
                  <a:pt x="8049" y="4088"/>
                </a:cubicBezTo>
                <a:cubicBezTo>
                  <a:pt x="8939" y="3727"/>
                  <a:pt x="9870" y="3567"/>
                  <a:pt x="10840" y="3567"/>
                </a:cubicBezTo>
                <a:close/>
                <a:moveTo>
                  <a:pt x="10840" y="16911"/>
                </a:moveTo>
                <a:cubicBezTo>
                  <a:pt x="11730" y="16911"/>
                  <a:pt x="12539" y="16751"/>
                  <a:pt x="13308" y="16430"/>
                </a:cubicBezTo>
                <a:cubicBezTo>
                  <a:pt x="14036" y="16070"/>
                  <a:pt x="14683" y="15629"/>
                  <a:pt x="15249" y="15068"/>
                </a:cubicBezTo>
                <a:cubicBezTo>
                  <a:pt x="15856" y="14547"/>
                  <a:pt x="16301" y="13866"/>
                  <a:pt x="16625" y="13104"/>
                </a:cubicBezTo>
                <a:cubicBezTo>
                  <a:pt x="16948" y="12343"/>
                  <a:pt x="17110" y="11501"/>
                  <a:pt x="17110" y="10660"/>
                </a:cubicBezTo>
                <a:cubicBezTo>
                  <a:pt x="17110" y="9818"/>
                  <a:pt x="16948" y="9017"/>
                  <a:pt x="16625" y="8255"/>
                </a:cubicBezTo>
                <a:cubicBezTo>
                  <a:pt x="16301" y="7494"/>
                  <a:pt x="15856" y="6813"/>
                  <a:pt x="15249" y="6252"/>
                </a:cubicBezTo>
                <a:cubicBezTo>
                  <a:pt x="14683" y="5731"/>
                  <a:pt x="14036" y="5250"/>
                  <a:pt x="13308" y="4929"/>
                </a:cubicBezTo>
                <a:cubicBezTo>
                  <a:pt x="12539" y="4609"/>
                  <a:pt x="11730" y="4448"/>
                  <a:pt x="10840" y="4448"/>
                </a:cubicBezTo>
                <a:cubicBezTo>
                  <a:pt x="9951" y="4448"/>
                  <a:pt x="9142" y="4609"/>
                  <a:pt x="8373" y="4929"/>
                </a:cubicBezTo>
                <a:cubicBezTo>
                  <a:pt x="7645" y="5250"/>
                  <a:pt x="6957" y="5731"/>
                  <a:pt x="6351" y="6252"/>
                </a:cubicBezTo>
                <a:cubicBezTo>
                  <a:pt x="5784" y="6813"/>
                  <a:pt x="5339" y="7494"/>
                  <a:pt x="5016" y="8255"/>
                </a:cubicBezTo>
                <a:cubicBezTo>
                  <a:pt x="4692" y="9017"/>
                  <a:pt x="4530" y="9818"/>
                  <a:pt x="4530" y="10660"/>
                </a:cubicBezTo>
                <a:cubicBezTo>
                  <a:pt x="4530" y="11501"/>
                  <a:pt x="4692" y="12343"/>
                  <a:pt x="5016" y="13104"/>
                </a:cubicBezTo>
                <a:cubicBezTo>
                  <a:pt x="5339" y="13866"/>
                  <a:pt x="5784" y="14547"/>
                  <a:pt x="6351" y="15068"/>
                </a:cubicBezTo>
                <a:cubicBezTo>
                  <a:pt x="6957" y="15629"/>
                  <a:pt x="7645" y="16070"/>
                  <a:pt x="8373" y="16430"/>
                </a:cubicBezTo>
                <a:cubicBezTo>
                  <a:pt x="9142" y="16751"/>
                  <a:pt x="9951" y="16911"/>
                  <a:pt x="10840" y="16911"/>
                </a:cubicBezTo>
                <a:close/>
                <a:moveTo>
                  <a:pt x="10840" y="7093"/>
                </a:moveTo>
                <a:cubicBezTo>
                  <a:pt x="11326" y="7093"/>
                  <a:pt x="11811" y="7213"/>
                  <a:pt x="12216" y="7374"/>
                </a:cubicBezTo>
                <a:cubicBezTo>
                  <a:pt x="12661" y="7574"/>
                  <a:pt x="13065" y="7814"/>
                  <a:pt x="13348" y="8135"/>
                </a:cubicBezTo>
                <a:cubicBezTo>
                  <a:pt x="13672" y="8456"/>
                  <a:pt x="13955" y="8816"/>
                  <a:pt x="14117" y="9257"/>
                </a:cubicBezTo>
                <a:cubicBezTo>
                  <a:pt x="14319" y="9698"/>
                  <a:pt x="14440" y="10179"/>
                  <a:pt x="14440" y="10660"/>
                </a:cubicBezTo>
                <a:cubicBezTo>
                  <a:pt x="14440" y="11141"/>
                  <a:pt x="14319" y="11581"/>
                  <a:pt x="14117" y="12022"/>
                </a:cubicBezTo>
                <a:cubicBezTo>
                  <a:pt x="13955" y="12463"/>
                  <a:pt x="13672" y="12864"/>
                  <a:pt x="13348" y="13224"/>
                </a:cubicBezTo>
                <a:cubicBezTo>
                  <a:pt x="13065" y="13505"/>
                  <a:pt x="12661" y="13786"/>
                  <a:pt x="12216" y="13946"/>
                </a:cubicBezTo>
                <a:cubicBezTo>
                  <a:pt x="11811" y="14146"/>
                  <a:pt x="11326" y="14266"/>
                  <a:pt x="10840" y="14266"/>
                </a:cubicBezTo>
                <a:cubicBezTo>
                  <a:pt x="10355" y="14266"/>
                  <a:pt x="9870" y="14146"/>
                  <a:pt x="9425" y="13946"/>
                </a:cubicBezTo>
                <a:cubicBezTo>
                  <a:pt x="9020" y="13786"/>
                  <a:pt x="8616" y="13505"/>
                  <a:pt x="8292" y="13224"/>
                </a:cubicBezTo>
                <a:cubicBezTo>
                  <a:pt x="7969" y="12864"/>
                  <a:pt x="7685" y="12463"/>
                  <a:pt x="7524" y="12022"/>
                </a:cubicBezTo>
                <a:cubicBezTo>
                  <a:pt x="7362" y="11581"/>
                  <a:pt x="7240" y="11141"/>
                  <a:pt x="7240" y="10660"/>
                </a:cubicBezTo>
                <a:cubicBezTo>
                  <a:pt x="7240" y="10179"/>
                  <a:pt x="7362" y="9698"/>
                  <a:pt x="7524" y="9257"/>
                </a:cubicBezTo>
                <a:cubicBezTo>
                  <a:pt x="7685" y="8816"/>
                  <a:pt x="7969" y="8456"/>
                  <a:pt x="8292" y="8135"/>
                </a:cubicBezTo>
                <a:cubicBezTo>
                  <a:pt x="8616" y="7814"/>
                  <a:pt x="9020" y="7574"/>
                  <a:pt x="9425" y="7374"/>
                </a:cubicBezTo>
                <a:cubicBezTo>
                  <a:pt x="9870" y="7213"/>
                  <a:pt x="10355" y="7093"/>
                  <a:pt x="10840" y="7093"/>
                </a:cubicBezTo>
                <a:close/>
                <a:moveTo>
                  <a:pt x="10840" y="13345"/>
                </a:moveTo>
                <a:cubicBezTo>
                  <a:pt x="11204" y="13345"/>
                  <a:pt x="11528" y="13305"/>
                  <a:pt x="11852" y="13144"/>
                </a:cubicBezTo>
                <a:cubicBezTo>
                  <a:pt x="12216" y="12984"/>
                  <a:pt x="12499" y="12784"/>
                  <a:pt x="12742" y="12583"/>
                </a:cubicBezTo>
                <a:cubicBezTo>
                  <a:pt x="12984" y="12343"/>
                  <a:pt x="13187" y="12062"/>
                  <a:pt x="13308" y="11702"/>
                </a:cubicBezTo>
                <a:cubicBezTo>
                  <a:pt x="13470" y="11381"/>
                  <a:pt x="13510" y="11020"/>
                  <a:pt x="13510" y="10660"/>
                </a:cubicBezTo>
                <a:cubicBezTo>
                  <a:pt x="13510" y="10299"/>
                  <a:pt x="13470" y="9978"/>
                  <a:pt x="13308" y="9618"/>
                </a:cubicBezTo>
                <a:cubicBezTo>
                  <a:pt x="13187" y="9297"/>
                  <a:pt x="12984" y="9017"/>
                  <a:pt x="12742" y="8776"/>
                </a:cubicBezTo>
                <a:cubicBezTo>
                  <a:pt x="12499" y="8536"/>
                  <a:pt x="12216" y="8335"/>
                  <a:pt x="11852" y="8215"/>
                </a:cubicBezTo>
                <a:cubicBezTo>
                  <a:pt x="11528" y="8055"/>
                  <a:pt x="11204" y="7975"/>
                  <a:pt x="10840" y="7975"/>
                </a:cubicBezTo>
                <a:cubicBezTo>
                  <a:pt x="10436" y="7975"/>
                  <a:pt x="10112" y="8055"/>
                  <a:pt x="9789" y="8215"/>
                </a:cubicBezTo>
                <a:cubicBezTo>
                  <a:pt x="9465" y="8335"/>
                  <a:pt x="9182" y="8536"/>
                  <a:pt x="8939" y="8776"/>
                </a:cubicBezTo>
                <a:cubicBezTo>
                  <a:pt x="8697" y="9017"/>
                  <a:pt x="8494" y="9297"/>
                  <a:pt x="8373" y="9618"/>
                </a:cubicBezTo>
                <a:cubicBezTo>
                  <a:pt x="8211" y="9978"/>
                  <a:pt x="8171" y="10299"/>
                  <a:pt x="8171" y="10660"/>
                </a:cubicBezTo>
                <a:cubicBezTo>
                  <a:pt x="8171" y="11020"/>
                  <a:pt x="8211" y="11381"/>
                  <a:pt x="8373" y="11702"/>
                </a:cubicBezTo>
                <a:cubicBezTo>
                  <a:pt x="8494" y="12062"/>
                  <a:pt x="8697" y="12343"/>
                  <a:pt x="8939" y="12583"/>
                </a:cubicBezTo>
                <a:cubicBezTo>
                  <a:pt x="9182" y="12784"/>
                  <a:pt x="9465" y="12984"/>
                  <a:pt x="9789" y="13144"/>
                </a:cubicBezTo>
                <a:cubicBezTo>
                  <a:pt x="10112" y="13305"/>
                  <a:pt x="10436" y="13345"/>
                  <a:pt x="10840" y="13345"/>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8" name="Shape 3784">
            <a:extLst>
              <a:ext uri="{FF2B5EF4-FFF2-40B4-BE49-F238E27FC236}">
                <a16:creationId xmlns:a16="http://schemas.microsoft.com/office/drawing/2014/main" id="{FAE60E30-CD12-4CF2-B180-8EB99260BB20}"/>
              </a:ext>
            </a:extLst>
          </p:cNvPr>
          <p:cNvSpPr/>
          <p:nvPr/>
        </p:nvSpPr>
        <p:spPr>
          <a:xfrm>
            <a:off x="27223125" y="1372888"/>
            <a:ext cx="910850" cy="910850"/>
          </a:xfrm>
          <a:custGeom>
            <a:avLst/>
            <a:gdLst/>
            <a:ahLst/>
            <a:cxnLst>
              <a:cxn ang="0">
                <a:pos x="wd2" y="hd2"/>
              </a:cxn>
              <a:cxn ang="5400000">
                <a:pos x="wd2" y="hd2"/>
              </a:cxn>
              <a:cxn ang="10800000">
                <a:pos x="wd2" y="hd2"/>
              </a:cxn>
              <a:cxn ang="16200000">
                <a:pos x="wd2" y="hd2"/>
              </a:cxn>
            </a:cxnLst>
            <a:rect l="0" t="0" r="r" b="b"/>
            <a:pathLst>
              <a:path w="21600" h="21600" extrusionOk="0">
                <a:moveTo>
                  <a:pt x="4307" y="10428"/>
                </a:moveTo>
                <a:cubicBezTo>
                  <a:pt x="4307" y="11172"/>
                  <a:pt x="4307" y="11172"/>
                  <a:pt x="4307" y="11172"/>
                </a:cubicBezTo>
                <a:cubicBezTo>
                  <a:pt x="0" y="11172"/>
                  <a:pt x="0" y="11172"/>
                  <a:pt x="0" y="11172"/>
                </a:cubicBezTo>
                <a:cubicBezTo>
                  <a:pt x="0" y="10428"/>
                  <a:pt x="0" y="10428"/>
                  <a:pt x="0" y="10428"/>
                </a:cubicBezTo>
                <a:lnTo>
                  <a:pt x="4307" y="10428"/>
                </a:lnTo>
                <a:close/>
                <a:moveTo>
                  <a:pt x="6412" y="5926"/>
                </a:moveTo>
                <a:cubicBezTo>
                  <a:pt x="5926" y="6412"/>
                  <a:pt x="5926" y="6412"/>
                  <a:pt x="5926" y="6412"/>
                </a:cubicBezTo>
                <a:cubicBezTo>
                  <a:pt x="2915" y="3433"/>
                  <a:pt x="2915" y="3433"/>
                  <a:pt x="2915" y="3433"/>
                </a:cubicBezTo>
                <a:cubicBezTo>
                  <a:pt x="3433" y="2882"/>
                  <a:pt x="3433" y="2882"/>
                  <a:pt x="3433" y="2882"/>
                </a:cubicBezTo>
                <a:lnTo>
                  <a:pt x="6412" y="5926"/>
                </a:lnTo>
                <a:close/>
                <a:moveTo>
                  <a:pt x="2915" y="18135"/>
                </a:moveTo>
                <a:cubicBezTo>
                  <a:pt x="5926" y="15156"/>
                  <a:pt x="5926" y="15156"/>
                  <a:pt x="5926" y="15156"/>
                </a:cubicBezTo>
                <a:cubicBezTo>
                  <a:pt x="6412" y="15641"/>
                  <a:pt x="6412" y="15641"/>
                  <a:pt x="6412" y="15641"/>
                </a:cubicBezTo>
                <a:cubicBezTo>
                  <a:pt x="3433" y="18653"/>
                  <a:pt x="3433" y="18653"/>
                  <a:pt x="3433" y="18653"/>
                </a:cubicBezTo>
                <a:lnTo>
                  <a:pt x="2915" y="18135"/>
                </a:lnTo>
                <a:close/>
                <a:moveTo>
                  <a:pt x="8711" y="5829"/>
                </a:moveTo>
                <a:cubicBezTo>
                  <a:pt x="8064" y="6121"/>
                  <a:pt x="7481" y="6509"/>
                  <a:pt x="6995" y="7027"/>
                </a:cubicBezTo>
                <a:cubicBezTo>
                  <a:pt x="6509" y="7481"/>
                  <a:pt x="6121" y="8064"/>
                  <a:pt x="5829" y="8711"/>
                </a:cubicBezTo>
                <a:cubicBezTo>
                  <a:pt x="5538" y="9391"/>
                  <a:pt x="5408" y="10071"/>
                  <a:pt x="5408" y="10816"/>
                </a:cubicBezTo>
                <a:cubicBezTo>
                  <a:pt x="5408" y="11561"/>
                  <a:pt x="5538" y="12273"/>
                  <a:pt x="5829" y="12921"/>
                </a:cubicBezTo>
                <a:cubicBezTo>
                  <a:pt x="6121" y="13569"/>
                  <a:pt x="6509" y="14152"/>
                  <a:pt x="6995" y="14637"/>
                </a:cubicBezTo>
                <a:cubicBezTo>
                  <a:pt x="7481" y="15123"/>
                  <a:pt x="8064" y="15512"/>
                  <a:pt x="8711" y="15771"/>
                </a:cubicBezTo>
                <a:cubicBezTo>
                  <a:pt x="9359" y="16062"/>
                  <a:pt x="10039" y="16192"/>
                  <a:pt x="10816" y="16192"/>
                </a:cubicBezTo>
                <a:cubicBezTo>
                  <a:pt x="11529" y="16192"/>
                  <a:pt x="12241" y="16062"/>
                  <a:pt x="12889" y="15771"/>
                </a:cubicBezTo>
                <a:cubicBezTo>
                  <a:pt x="13569" y="15512"/>
                  <a:pt x="14119" y="15123"/>
                  <a:pt x="14605" y="14637"/>
                </a:cubicBezTo>
                <a:cubicBezTo>
                  <a:pt x="15091" y="14152"/>
                  <a:pt x="15512" y="13569"/>
                  <a:pt x="15771" y="12921"/>
                </a:cubicBezTo>
                <a:cubicBezTo>
                  <a:pt x="16062" y="12273"/>
                  <a:pt x="16192" y="11561"/>
                  <a:pt x="16192" y="10816"/>
                </a:cubicBezTo>
                <a:cubicBezTo>
                  <a:pt x="16192" y="10071"/>
                  <a:pt x="16062" y="9391"/>
                  <a:pt x="15771" y="8711"/>
                </a:cubicBezTo>
                <a:cubicBezTo>
                  <a:pt x="15512" y="8064"/>
                  <a:pt x="15091" y="7481"/>
                  <a:pt x="14605" y="7027"/>
                </a:cubicBezTo>
                <a:cubicBezTo>
                  <a:pt x="14119" y="6509"/>
                  <a:pt x="13569" y="6121"/>
                  <a:pt x="12889" y="5829"/>
                </a:cubicBezTo>
                <a:cubicBezTo>
                  <a:pt x="12241" y="5538"/>
                  <a:pt x="11529" y="5408"/>
                  <a:pt x="10816" y="5408"/>
                </a:cubicBezTo>
                <a:cubicBezTo>
                  <a:pt x="10039" y="5408"/>
                  <a:pt x="9359" y="5538"/>
                  <a:pt x="8711" y="5829"/>
                </a:cubicBezTo>
                <a:close/>
                <a:moveTo>
                  <a:pt x="9003" y="15123"/>
                </a:moveTo>
                <a:cubicBezTo>
                  <a:pt x="8420" y="14897"/>
                  <a:pt x="7934" y="14540"/>
                  <a:pt x="7513" y="14087"/>
                </a:cubicBezTo>
                <a:cubicBezTo>
                  <a:pt x="7092" y="13666"/>
                  <a:pt x="6768" y="13180"/>
                  <a:pt x="6509" y="12630"/>
                </a:cubicBezTo>
                <a:cubicBezTo>
                  <a:pt x="6250" y="12047"/>
                  <a:pt x="6121" y="11464"/>
                  <a:pt x="6121" y="10816"/>
                </a:cubicBezTo>
                <a:cubicBezTo>
                  <a:pt x="6121" y="10169"/>
                  <a:pt x="6250" y="9553"/>
                  <a:pt x="6509" y="9003"/>
                </a:cubicBezTo>
                <a:cubicBezTo>
                  <a:pt x="6768" y="8420"/>
                  <a:pt x="7092" y="7934"/>
                  <a:pt x="7513" y="7513"/>
                </a:cubicBezTo>
                <a:cubicBezTo>
                  <a:pt x="7934" y="7092"/>
                  <a:pt x="8420" y="6768"/>
                  <a:pt x="9003" y="6509"/>
                </a:cubicBezTo>
                <a:cubicBezTo>
                  <a:pt x="9553" y="6250"/>
                  <a:pt x="10169" y="6121"/>
                  <a:pt x="10816" y="6121"/>
                </a:cubicBezTo>
                <a:cubicBezTo>
                  <a:pt x="11464" y="6121"/>
                  <a:pt x="12047" y="6250"/>
                  <a:pt x="12630" y="6509"/>
                </a:cubicBezTo>
                <a:cubicBezTo>
                  <a:pt x="13180" y="6768"/>
                  <a:pt x="13666" y="7092"/>
                  <a:pt x="14087" y="7513"/>
                </a:cubicBezTo>
                <a:cubicBezTo>
                  <a:pt x="14508" y="7934"/>
                  <a:pt x="14864" y="8420"/>
                  <a:pt x="15091" y="9003"/>
                </a:cubicBezTo>
                <a:cubicBezTo>
                  <a:pt x="15350" y="9553"/>
                  <a:pt x="15479" y="10169"/>
                  <a:pt x="15479" y="10816"/>
                </a:cubicBezTo>
                <a:cubicBezTo>
                  <a:pt x="15479" y="11464"/>
                  <a:pt x="15350" y="12047"/>
                  <a:pt x="15091" y="12630"/>
                </a:cubicBezTo>
                <a:cubicBezTo>
                  <a:pt x="14864" y="13180"/>
                  <a:pt x="14508" y="13666"/>
                  <a:pt x="14087" y="14087"/>
                </a:cubicBezTo>
                <a:cubicBezTo>
                  <a:pt x="13666" y="14540"/>
                  <a:pt x="13180" y="14897"/>
                  <a:pt x="12630" y="15123"/>
                </a:cubicBezTo>
                <a:cubicBezTo>
                  <a:pt x="12047" y="15382"/>
                  <a:pt x="11464" y="15479"/>
                  <a:pt x="10816" y="15479"/>
                </a:cubicBezTo>
                <a:cubicBezTo>
                  <a:pt x="10169" y="15479"/>
                  <a:pt x="9553" y="15382"/>
                  <a:pt x="9003" y="15123"/>
                </a:cubicBezTo>
                <a:close/>
                <a:moveTo>
                  <a:pt x="11172" y="0"/>
                </a:moveTo>
                <a:cubicBezTo>
                  <a:pt x="11172" y="4339"/>
                  <a:pt x="11172" y="4339"/>
                  <a:pt x="11172" y="4339"/>
                </a:cubicBezTo>
                <a:cubicBezTo>
                  <a:pt x="10460" y="4339"/>
                  <a:pt x="10460" y="4339"/>
                  <a:pt x="10460" y="4339"/>
                </a:cubicBezTo>
                <a:cubicBezTo>
                  <a:pt x="10460" y="0"/>
                  <a:pt x="10460" y="0"/>
                  <a:pt x="10460" y="0"/>
                </a:cubicBezTo>
                <a:lnTo>
                  <a:pt x="11172" y="0"/>
                </a:lnTo>
                <a:close/>
                <a:moveTo>
                  <a:pt x="11172" y="17293"/>
                </a:moveTo>
                <a:cubicBezTo>
                  <a:pt x="11172" y="21600"/>
                  <a:pt x="11172" y="21600"/>
                  <a:pt x="11172" y="21600"/>
                </a:cubicBezTo>
                <a:cubicBezTo>
                  <a:pt x="10460" y="21600"/>
                  <a:pt x="10460" y="21600"/>
                  <a:pt x="10460" y="21600"/>
                </a:cubicBezTo>
                <a:cubicBezTo>
                  <a:pt x="10460" y="17293"/>
                  <a:pt x="10460" y="17293"/>
                  <a:pt x="10460" y="17293"/>
                </a:cubicBezTo>
                <a:lnTo>
                  <a:pt x="11172" y="17293"/>
                </a:lnTo>
                <a:close/>
                <a:moveTo>
                  <a:pt x="18685" y="3433"/>
                </a:moveTo>
                <a:cubicBezTo>
                  <a:pt x="15706" y="6412"/>
                  <a:pt x="15706" y="6412"/>
                  <a:pt x="15706" y="6412"/>
                </a:cubicBezTo>
                <a:cubicBezTo>
                  <a:pt x="15188" y="5926"/>
                  <a:pt x="15188" y="5926"/>
                  <a:pt x="15188" y="5926"/>
                </a:cubicBezTo>
                <a:cubicBezTo>
                  <a:pt x="18200" y="2882"/>
                  <a:pt x="18200" y="2882"/>
                  <a:pt x="18200" y="2882"/>
                </a:cubicBezTo>
                <a:lnTo>
                  <a:pt x="18685" y="3433"/>
                </a:lnTo>
                <a:close/>
                <a:moveTo>
                  <a:pt x="15188" y="15641"/>
                </a:moveTo>
                <a:cubicBezTo>
                  <a:pt x="15706" y="15156"/>
                  <a:pt x="15706" y="15156"/>
                  <a:pt x="15706" y="15156"/>
                </a:cubicBezTo>
                <a:cubicBezTo>
                  <a:pt x="18685" y="18135"/>
                  <a:pt x="18685" y="18135"/>
                  <a:pt x="18685" y="18135"/>
                </a:cubicBezTo>
                <a:cubicBezTo>
                  <a:pt x="18200" y="18653"/>
                  <a:pt x="18200" y="18653"/>
                  <a:pt x="18200" y="18653"/>
                </a:cubicBezTo>
                <a:lnTo>
                  <a:pt x="15188" y="15641"/>
                </a:lnTo>
                <a:close/>
                <a:moveTo>
                  <a:pt x="21600" y="10428"/>
                </a:moveTo>
                <a:cubicBezTo>
                  <a:pt x="21600" y="11172"/>
                  <a:pt x="21600" y="11172"/>
                  <a:pt x="21600" y="11172"/>
                </a:cubicBezTo>
                <a:cubicBezTo>
                  <a:pt x="17293" y="11172"/>
                  <a:pt x="17293" y="11172"/>
                  <a:pt x="17293" y="11172"/>
                </a:cubicBezTo>
                <a:cubicBezTo>
                  <a:pt x="17293" y="10428"/>
                  <a:pt x="17293" y="10428"/>
                  <a:pt x="17293" y="10428"/>
                </a:cubicBezTo>
                <a:lnTo>
                  <a:pt x="21600" y="1042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9" name="Shape 3785">
            <a:extLst>
              <a:ext uri="{FF2B5EF4-FFF2-40B4-BE49-F238E27FC236}">
                <a16:creationId xmlns:a16="http://schemas.microsoft.com/office/drawing/2014/main" id="{713DCD92-65BE-455C-A851-F252BE4453AD}"/>
              </a:ext>
            </a:extLst>
          </p:cNvPr>
          <p:cNvSpPr/>
          <p:nvPr/>
        </p:nvSpPr>
        <p:spPr>
          <a:xfrm>
            <a:off x="1201837" y="3093035"/>
            <a:ext cx="760830" cy="664384"/>
          </a:xfrm>
          <a:custGeom>
            <a:avLst/>
            <a:gdLst/>
            <a:ahLst/>
            <a:cxnLst>
              <a:cxn ang="0">
                <a:pos x="wd2" y="hd2"/>
              </a:cxn>
              <a:cxn ang="5400000">
                <a:pos x="wd2" y="hd2"/>
              </a:cxn>
              <a:cxn ang="10800000">
                <a:pos x="wd2" y="hd2"/>
              </a:cxn>
              <a:cxn ang="16200000">
                <a:pos x="wd2" y="hd2"/>
              </a:cxn>
            </a:cxnLst>
            <a:rect l="0" t="0" r="r" b="b"/>
            <a:pathLst>
              <a:path w="21600" h="21600" extrusionOk="0">
                <a:moveTo>
                  <a:pt x="17746" y="12774"/>
                </a:moveTo>
                <a:lnTo>
                  <a:pt x="21600" y="17187"/>
                </a:lnTo>
                <a:lnTo>
                  <a:pt x="17746" y="21600"/>
                </a:lnTo>
                <a:lnTo>
                  <a:pt x="17138" y="20903"/>
                </a:lnTo>
                <a:lnTo>
                  <a:pt x="19876" y="17652"/>
                </a:lnTo>
                <a:lnTo>
                  <a:pt x="14501" y="17652"/>
                </a:lnTo>
                <a:lnTo>
                  <a:pt x="3955" y="4877"/>
                </a:lnTo>
                <a:lnTo>
                  <a:pt x="0" y="4877"/>
                </a:lnTo>
                <a:lnTo>
                  <a:pt x="0" y="3948"/>
                </a:lnTo>
                <a:lnTo>
                  <a:pt x="4361" y="3948"/>
                </a:lnTo>
                <a:lnTo>
                  <a:pt x="14806" y="16723"/>
                </a:lnTo>
                <a:lnTo>
                  <a:pt x="19876" y="16723"/>
                </a:lnTo>
                <a:lnTo>
                  <a:pt x="17138" y="13471"/>
                </a:lnTo>
                <a:lnTo>
                  <a:pt x="17746" y="12774"/>
                </a:lnTo>
                <a:close/>
                <a:moveTo>
                  <a:pt x="7910" y="11961"/>
                </a:moveTo>
                <a:lnTo>
                  <a:pt x="8518" y="12542"/>
                </a:lnTo>
                <a:lnTo>
                  <a:pt x="4361" y="17652"/>
                </a:lnTo>
                <a:lnTo>
                  <a:pt x="0" y="17652"/>
                </a:lnTo>
                <a:lnTo>
                  <a:pt x="0" y="16723"/>
                </a:lnTo>
                <a:lnTo>
                  <a:pt x="3955" y="16723"/>
                </a:lnTo>
                <a:lnTo>
                  <a:pt x="7910" y="11961"/>
                </a:lnTo>
                <a:close/>
                <a:moveTo>
                  <a:pt x="10851" y="9639"/>
                </a:moveTo>
                <a:lnTo>
                  <a:pt x="10344" y="8942"/>
                </a:lnTo>
                <a:lnTo>
                  <a:pt x="14501" y="3948"/>
                </a:lnTo>
                <a:lnTo>
                  <a:pt x="19876" y="3948"/>
                </a:lnTo>
                <a:lnTo>
                  <a:pt x="17138" y="697"/>
                </a:lnTo>
                <a:lnTo>
                  <a:pt x="17746" y="0"/>
                </a:lnTo>
                <a:lnTo>
                  <a:pt x="21600" y="4297"/>
                </a:lnTo>
                <a:lnTo>
                  <a:pt x="17746" y="8826"/>
                </a:lnTo>
                <a:lnTo>
                  <a:pt x="17138" y="8013"/>
                </a:lnTo>
                <a:lnTo>
                  <a:pt x="19876" y="4877"/>
                </a:lnTo>
                <a:lnTo>
                  <a:pt x="14806" y="4877"/>
                </a:lnTo>
                <a:lnTo>
                  <a:pt x="10851" y="963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0" name="Shape 3786">
            <a:extLst>
              <a:ext uri="{FF2B5EF4-FFF2-40B4-BE49-F238E27FC236}">
                <a16:creationId xmlns:a16="http://schemas.microsoft.com/office/drawing/2014/main" id="{9082E662-562F-43A7-B180-61F165C60757}"/>
              </a:ext>
            </a:extLst>
          </p:cNvPr>
          <p:cNvSpPr/>
          <p:nvPr/>
        </p:nvSpPr>
        <p:spPr>
          <a:xfrm>
            <a:off x="3082059" y="3059101"/>
            <a:ext cx="728680" cy="728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600"/>
                  <a:pt x="21600" y="21600"/>
                  <a:pt x="21600" y="21600"/>
                </a:cubicBezTo>
                <a:cubicBezTo>
                  <a:pt x="0" y="21600"/>
                  <a:pt x="0" y="21600"/>
                  <a:pt x="0" y="21600"/>
                </a:cubicBezTo>
                <a:lnTo>
                  <a:pt x="0" y="0"/>
                </a:lnTo>
                <a:close/>
                <a:moveTo>
                  <a:pt x="20670" y="20710"/>
                </a:moveTo>
                <a:cubicBezTo>
                  <a:pt x="20670" y="890"/>
                  <a:pt x="20670" y="890"/>
                  <a:pt x="20670" y="890"/>
                </a:cubicBezTo>
                <a:cubicBezTo>
                  <a:pt x="890" y="890"/>
                  <a:pt x="890" y="890"/>
                  <a:pt x="890" y="890"/>
                </a:cubicBezTo>
                <a:cubicBezTo>
                  <a:pt x="890" y="20710"/>
                  <a:pt x="890" y="20710"/>
                  <a:pt x="890" y="20710"/>
                </a:cubicBezTo>
                <a:lnTo>
                  <a:pt x="20670" y="20710"/>
                </a:lnTo>
                <a:close/>
                <a:moveTo>
                  <a:pt x="4935" y="8535"/>
                </a:moveTo>
                <a:cubicBezTo>
                  <a:pt x="4935" y="5420"/>
                  <a:pt x="4935" y="5420"/>
                  <a:pt x="4935" y="5420"/>
                </a:cubicBezTo>
                <a:cubicBezTo>
                  <a:pt x="4045" y="5420"/>
                  <a:pt x="4045" y="5420"/>
                  <a:pt x="4045" y="5420"/>
                </a:cubicBezTo>
                <a:cubicBezTo>
                  <a:pt x="4045" y="4530"/>
                  <a:pt x="4045" y="4530"/>
                  <a:pt x="4045" y="4530"/>
                </a:cubicBezTo>
                <a:cubicBezTo>
                  <a:pt x="6715" y="4530"/>
                  <a:pt x="6715" y="4530"/>
                  <a:pt x="6715" y="4530"/>
                </a:cubicBezTo>
                <a:cubicBezTo>
                  <a:pt x="6715" y="5420"/>
                  <a:pt x="6715" y="5420"/>
                  <a:pt x="6715" y="5420"/>
                </a:cubicBezTo>
                <a:cubicBezTo>
                  <a:pt x="5825" y="5420"/>
                  <a:pt x="5825" y="5420"/>
                  <a:pt x="5825" y="5420"/>
                </a:cubicBezTo>
                <a:cubicBezTo>
                  <a:pt x="5825" y="8535"/>
                  <a:pt x="5825" y="8535"/>
                  <a:pt x="5825" y="8535"/>
                </a:cubicBezTo>
                <a:cubicBezTo>
                  <a:pt x="5825" y="9222"/>
                  <a:pt x="5987" y="9870"/>
                  <a:pt x="6229" y="10476"/>
                </a:cubicBezTo>
                <a:cubicBezTo>
                  <a:pt x="6512" y="11083"/>
                  <a:pt x="6836" y="11609"/>
                  <a:pt x="7321" y="12054"/>
                </a:cubicBezTo>
                <a:cubicBezTo>
                  <a:pt x="7726" y="12458"/>
                  <a:pt x="8252" y="12822"/>
                  <a:pt x="8858" y="13065"/>
                </a:cubicBezTo>
                <a:cubicBezTo>
                  <a:pt x="9465" y="13348"/>
                  <a:pt x="10112" y="13470"/>
                  <a:pt x="10800" y="13470"/>
                </a:cubicBezTo>
                <a:cubicBezTo>
                  <a:pt x="11447" y="13470"/>
                  <a:pt x="12094" y="13348"/>
                  <a:pt x="12701" y="13065"/>
                </a:cubicBezTo>
                <a:cubicBezTo>
                  <a:pt x="13308" y="12822"/>
                  <a:pt x="13834" y="12458"/>
                  <a:pt x="14279" y="12054"/>
                </a:cubicBezTo>
                <a:cubicBezTo>
                  <a:pt x="14724" y="11609"/>
                  <a:pt x="15088" y="11083"/>
                  <a:pt x="15330" y="10476"/>
                </a:cubicBezTo>
                <a:cubicBezTo>
                  <a:pt x="15613" y="9870"/>
                  <a:pt x="15735" y="9222"/>
                  <a:pt x="15735" y="8535"/>
                </a:cubicBezTo>
                <a:cubicBezTo>
                  <a:pt x="15735" y="5420"/>
                  <a:pt x="15735" y="5420"/>
                  <a:pt x="15735" y="5420"/>
                </a:cubicBezTo>
                <a:cubicBezTo>
                  <a:pt x="14845" y="5420"/>
                  <a:pt x="14845" y="5420"/>
                  <a:pt x="14845" y="5420"/>
                </a:cubicBezTo>
                <a:cubicBezTo>
                  <a:pt x="14845" y="4530"/>
                  <a:pt x="14845" y="4530"/>
                  <a:pt x="14845" y="4530"/>
                </a:cubicBezTo>
                <a:cubicBezTo>
                  <a:pt x="17515" y="4530"/>
                  <a:pt x="17515" y="4530"/>
                  <a:pt x="17515" y="4530"/>
                </a:cubicBezTo>
                <a:cubicBezTo>
                  <a:pt x="17515" y="5420"/>
                  <a:pt x="17515" y="5420"/>
                  <a:pt x="17515" y="5420"/>
                </a:cubicBezTo>
                <a:cubicBezTo>
                  <a:pt x="16625" y="5420"/>
                  <a:pt x="16625" y="5420"/>
                  <a:pt x="16625" y="5420"/>
                </a:cubicBezTo>
                <a:cubicBezTo>
                  <a:pt x="16625" y="8535"/>
                  <a:pt x="16625" y="8535"/>
                  <a:pt x="16625" y="8535"/>
                </a:cubicBezTo>
                <a:cubicBezTo>
                  <a:pt x="16625" y="9344"/>
                  <a:pt x="16463" y="10112"/>
                  <a:pt x="16139" y="10800"/>
                </a:cubicBezTo>
                <a:cubicBezTo>
                  <a:pt x="15856" y="11528"/>
                  <a:pt x="15411" y="12175"/>
                  <a:pt x="14885" y="12701"/>
                </a:cubicBezTo>
                <a:cubicBezTo>
                  <a:pt x="14360" y="13227"/>
                  <a:pt x="13753" y="13631"/>
                  <a:pt x="13065" y="13915"/>
                </a:cubicBezTo>
                <a:cubicBezTo>
                  <a:pt x="12337" y="14238"/>
                  <a:pt x="11609" y="14360"/>
                  <a:pt x="10800" y="14360"/>
                </a:cubicBezTo>
                <a:cubicBezTo>
                  <a:pt x="9991" y="14360"/>
                  <a:pt x="9222" y="14238"/>
                  <a:pt x="8535" y="13915"/>
                </a:cubicBezTo>
                <a:cubicBezTo>
                  <a:pt x="7807" y="13631"/>
                  <a:pt x="7200" y="13227"/>
                  <a:pt x="6674" y="12701"/>
                </a:cubicBezTo>
                <a:cubicBezTo>
                  <a:pt x="6148" y="12175"/>
                  <a:pt x="5744" y="11528"/>
                  <a:pt x="5420" y="10800"/>
                </a:cubicBezTo>
                <a:cubicBezTo>
                  <a:pt x="5097" y="10112"/>
                  <a:pt x="4935" y="9344"/>
                  <a:pt x="4935" y="8535"/>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1" name="Shape 3787">
            <a:extLst>
              <a:ext uri="{FF2B5EF4-FFF2-40B4-BE49-F238E27FC236}">
                <a16:creationId xmlns:a16="http://schemas.microsoft.com/office/drawing/2014/main" id="{4A41219A-A0E0-4E59-8FE8-CB0E18820D95}"/>
              </a:ext>
            </a:extLst>
          </p:cNvPr>
          <p:cNvSpPr/>
          <p:nvPr/>
        </p:nvSpPr>
        <p:spPr>
          <a:xfrm>
            <a:off x="4901560" y="3028738"/>
            <a:ext cx="817979" cy="789405"/>
          </a:xfrm>
          <a:custGeom>
            <a:avLst/>
            <a:gdLst/>
            <a:ahLst/>
            <a:cxnLst>
              <a:cxn ang="0">
                <a:pos x="wd2" y="hd2"/>
              </a:cxn>
              <a:cxn ang="5400000">
                <a:pos x="wd2" y="hd2"/>
              </a:cxn>
              <a:cxn ang="10800000">
                <a:pos x="wd2" y="hd2"/>
              </a:cxn>
              <a:cxn ang="16200000">
                <a:pos x="wd2" y="hd2"/>
              </a:cxn>
            </a:cxnLst>
            <a:rect l="0" t="0" r="r" b="b"/>
            <a:pathLst>
              <a:path w="21600" h="21600" extrusionOk="0">
                <a:moveTo>
                  <a:pt x="18427" y="0"/>
                </a:moveTo>
                <a:cubicBezTo>
                  <a:pt x="18859" y="0"/>
                  <a:pt x="19256" y="75"/>
                  <a:pt x="19653" y="262"/>
                </a:cubicBezTo>
                <a:cubicBezTo>
                  <a:pt x="20049" y="448"/>
                  <a:pt x="20374" y="673"/>
                  <a:pt x="20662" y="972"/>
                </a:cubicBezTo>
                <a:cubicBezTo>
                  <a:pt x="20987" y="1271"/>
                  <a:pt x="21203" y="1607"/>
                  <a:pt x="21384" y="2018"/>
                </a:cubicBezTo>
                <a:cubicBezTo>
                  <a:pt x="21528" y="2429"/>
                  <a:pt x="21600" y="2840"/>
                  <a:pt x="21600" y="3289"/>
                </a:cubicBezTo>
                <a:cubicBezTo>
                  <a:pt x="21600" y="3774"/>
                  <a:pt x="21528" y="4223"/>
                  <a:pt x="21384" y="4597"/>
                </a:cubicBezTo>
                <a:cubicBezTo>
                  <a:pt x="21203" y="5008"/>
                  <a:pt x="20987" y="5344"/>
                  <a:pt x="20662" y="5680"/>
                </a:cubicBezTo>
                <a:cubicBezTo>
                  <a:pt x="20374" y="5979"/>
                  <a:pt x="20049" y="6203"/>
                  <a:pt x="19653" y="6390"/>
                </a:cubicBezTo>
                <a:cubicBezTo>
                  <a:pt x="19256" y="6577"/>
                  <a:pt x="18859" y="6652"/>
                  <a:pt x="18427" y="6652"/>
                </a:cubicBezTo>
                <a:cubicBezTo>
                  <a:pt x="18138" y="6652"/>
                  <a:pt x="17850" y="6615"/>
                  <a:pt x="17561" y="6540"/>
                </a:cubicBezTo>
                <a:cubicBezTo>
                  <a:pt x="17273" y="6465"/>
                  <a:pt x="17020" y="6316"/>
                  <a:pt x="16804" y="6166"/>
                </a:cubicBezTo>
                <a:cubicBezTo>
                  <a:pt x="16552" y="6054"/>
                  <a:pt x="16335" y="5867"/>
                  <a:pt x="16155" y="5680"/>
                </a:cubicBezTo>
                <a:cubicBezTo>
                  <a:pt x="15975" y="5493"/>
                  <a:pt x="15794" y="5269"/>
                  <a:pt x="15650" y="5008"/>
                </a:cubicBezTo>
                <a:cubicBezTo>
                  <a:pt x="6311" y="9081"/>
                  <a:pt x="6311" y="9081"/>
                  <a:pt x="6311" y="9081"/>
                </a:cubicBezTo>
                <a:cubicBezTo>
                  <a:pt x="6347" y="9230"/>
                  <a:pt x="6347" y="9343"/>
                  <a:pt x="6383" y="9492"/>
                </a:cubicBezTo>
                <a:cubicBezTo>
                  <a:pt x="6383" y="9642"/>
                  <a:pt x="6383" y="9791"/>
                  <a:pt x="6383" y="9978"/>
                </a:cubicBezTo>
                <a:cubicBezTo>
                  <a:pt x="6383" y="10090"/>
                  <a:pt x="6383" y="10239"/>
                  <a:pt x="6383" y="10389"/>
                </a:cubicBezTo>
                <a:cubicBezTo>
                  <a:pt x="6347" y="10538"/>
                  <a:pt x="6347" y="10651"/>
                  <a:pt x="6311" y="10800"/>
                </a:cubicBezTo>
                <a:cubicBezTo>
                  <a:pt x="6274" y="10912"/>
                  <a:pt x="6238" y="11062"/>
                  <a:pt x="6166" y="11174"/>
                </a:cubicBezTo>
                <a:cubicBezTo>
                  <a:pt x="6130" y="11323"/>
                  <a:pt x="6094" y="11435"/>
                  <a:pt x="6022" y="11585"/>
                </a:cubicBezTo>
                <a:cubicBezTo>
                  <a:pt x="12044" y="16032"/>
                  <a:pt x="12044" y="16032"/>
                  <a:pt x="12044" y="16032"/>
                </a:cubicBezTo>
                <a:cubicBezTo>
                  <a:pt x="12188" y="15882"/>
                  <a:pt x="12333" y="15733"/>
                  <a:pt x="12513" y="15583"/>
                </a:cubicBezTo>
                <a:cubicBezTo>
                  <a:pt x="12693" y="15434"/>
                  <a:pt x="12873" y="15322"/>
                  <a:pt x="13090" y="15210"/>
                </a:cubicBezTo>
                <a:cubicBezTo>
                  <a:pt x="13306" y="15135"/>
                  <a:pt x="13486" y="15060"/>
                  <a:pt x="13703" y="14985"/>
                </a:cubicBezTo>
                <a:cubicBezTo>
                  <a:pt x="13919" y="14948"/>
                  <a:pt x="14172" y="14911"/>
                  <a:pt x="14424" y="14911"/>
                </a:cubicBezTo>
                <a:cubicBezTo>
                  <a:pt x="14857" y="14911"/>
                  <a:pt x="15289" y="15023"/>
                  <a:pt x="15650" y="15210"/>
                </a:cubicBezTo>
                <a:cubicBezTo>
                  <a:pt x="16047" y="15359"/>
                  <a:pt x="16407" y="15621"/>
                  <a:pt x="16660" y="15920"/>
                </a:cubicBezTo>
                <a:cubicBezTo>
                  <a:pt x="16948" y="16219"/>
                  <a:pt x="17201" y="16592"/>
                  <a:pt x="17345" y="16966"/>
                </a:cubicBezTo>
                <a:cubicBezTo>
                  <a:pt x="17525" y="17377"/>
                  <a:pt x="17597" y="17788"/>
                  <a:pt x="17597" y="18274"/>
                </a:cubicBezTo>
                <a:cubicBezTo>
                  <a:pt x="17597" y="18722"/>
                  <a:pt x="17525" y="19171"/>
                  <a:pt x="17345" y="19582"/>
                </a:cubicBezTo>
                <a:cubicBezTo>
                  <a:pt x="17201" y="19993"/>
                  <a:pt x="16948" y="20329"/>
                  <a:pt x="16660" y="20628"/>
                </a:cubicBezTo>
                <a:cubicBezTo>
                  <a:pt x="16407" y="20927"/>
                  <a:pt x="16047" y="21152"/>
                  <a:pt x="15650" y="21338"/>
                </a:cubicBezTo>
                <a:cubicBezTo>
                  <a:pt x="15289" y="21488"/>
                  <a:pt x="14857" y="21600"/>
                  <a:pt x="14424" y="21600"/>
                </a:cubicBezTo>
                <a:cubicBezTo>
                  <a:pt x="13991" y="21600"/>
                  <a:pt x="13559" y="21488"/>
                  <a:pt x="13162" y="21338"/>
                </a:cubicBezTo>
                <a:cubicBezTo>
                  <a:pt x="12801" y="21152"/>
                  <a:pt x="12441" y="20927"/>
                  <a:pt x="12152" y="20628"/>
                </a:cubicBezTo>
                <a:cubicBezTo>
                  <a:pt x="11864" y="20329"/>
                  <a:pt x="11611" y="19993"/>
                  <a:pt x="11467" y="19582"/>
                </a:cubicBezTo>
                <a:cubicBezTo>
                  <a:pt x="11323" y="19171"/>
                  <a:pt x="11215" y="18722"/>
                  <a:pt x="11215" y="18274"/>
                </a:cubicBezTo>
                <a:cubicBezTo>
                  <a:pt x="11215" y="18125"/>
                  <a:pt x="11251" y="17975"/>
                  <a:pt x="11251" y="17863"/>
                </a:cubicBezTo>
                <a:cubicBezTo>
                  <a:pt x="11251" y="17713"/>
                  <a:pt x="11287" y="17601"/>
                  <a:pt x="11323" y="17452"/>
                </a:cubicBezTo>
                <a:cubicBezTo>
                  <a:pt x="11359" y="17340"/>
                  <a:pt x="11395" y="17190"/>
                  <a:pt x="11431" y="17078"/>
                </a:cubicBezTo>
                <a:cubicBezTo>
                  <a:pt x="11503" y="16929"/>
                  <a:pt x="11539" y="16817"/>
                  <a:pt x="11575" y="16742"/>
                </a:cubicBezTo>
                <a:cubicBezTo>
                  <a:pt x="5553" y="12220"/>
                  <a:pt x="5553" y="12220"/>
                  <a:pt x="5553" y="12220"/>
                </a:cubicBezTo>
                <a:cubicBezTo>
                  <a:pt x="5373" y="12370"/>
                  <a:pt x="5229" y="12519"/>
                  <a:pt x="5048" y="12631"/>
                </a:cubicBezTo>
                <a:cubicBezTo>
                  <a:pt x="4868" y="12781"/>
                  <a:pt x="4688" y="12893"/>
                  <a:pt x="4508" y="12967"/>
                </a:cubicBezTo>
                <a:cubicBezTo>
                  <a:pt x="4291" y="13080"/>
                  <a:pt x="4075" y="13154"/>
                  <a:pt x="3858" y="13192"/>
                </a:cubicBezTo>
                <a:cubicBezTo>
                  <a:pt x="3642" y="13266"/>
                  <a:pt x="3426" y="13266"/>
                  <a:pt x="3209" y="13266"/>
                </a:cubicBezTo>
                <a:cubicBezTo>
                  <a:pt x="2777" y="13266"/>
                  <a:pt x="2344" y="13192"/>
                  <a:pt x="1947" y="13005"/>
                </a:cubicBezTo>
                <a:cubicBezTo>
                  <a:pt x="1551" y="12818"/>
                  <a:pt x="1226" y="12594"/>
                  <a:pt x="938" y="12295"/>
                </a:cubicBezTo>
                <a:cubicBezTo>
                  <a:pt x="649" y="11996"/>
                  <a:pt x="397" y="11660"/>
                  <a:pt x="252" y="11248"/>
                </a:cubicBezTo>
                <a:cubicBezTo>
                  <a:pt x="72" y="10837"/>
                  <a:pt x="0" y="10426"/>
                  <a:pt x="0" y="9978"/>
                </a:cubicBezTo>
                <a:cubicBezTo>
                  <a:pt x="0" y="9529"/>
                  <a:pt x="72" y="9081"/>
                  <a:pt x="252" y="8670"/>
                </a:cubicBezTo>
                <a:cubicBezTo>
                  <a:pt x="397" y="8259"/>
                  <a:pt x="649" y="7922"/>
                  <a:pt x="938" y="7624"/>
                </a:cubicBezTo>
                <a:cubicBezTo>
                  <a:pt x="1226" y="7287"/>
                  <a:pt x="1551" y="7063"/>
                  <a:pt x="1947" y="6913"/>
                </a:cubicBezTo>
                <a:cubicBezTo>
                  <a:pt x="2344" y="6727"/>
                  <a:pt x="2777" y="6652"/>
                  <a:pt x="3209" y="6652"/>
                </a:cubicBezTo>
                <a:cubicBezTo>
                  <a:pt x="3498" y="6652"/>
                  <a:pt x="3750" y="6689"/>
                  <a:pt x="4039" y="6764"/>
                </a:cubicBezTo>
                <a:cubicBezTo>
                  <a:pt x="4327" y="6876"/>
                  <a:pt x="4580" y="6951"/>
                  <a:pt x="4832" y="7100"/>
                </a:cubicBezTo>
                <a:cubicBezTo>
                  <a:pt x="5048" y="7250"/>
                  <a:pt x="5265" y="7437"/>
                  <a:pt x="5481" y="7624"/>
                </a:cubicBezTo>
                <a:cubicBezTo>
                  <a:pt x="5697" y="7810"/>
                  <a:pt x="5842" y="8035"/>
                  <a:pt x="5986" y="8296"/>
                </a:cubicBezTo>
                <a:cubicBezTo>
                  <a:pt x="15362" y="4223"/>
                  <a:pt x="15362" y="4223"/>
                  <a:pt x="15362" y="4223"/>
                </a:cubicBezTo>
                <a:cubicBezTo>
                  <a:pt x="15289" y="4111"/>
                  <a:pt x="15253" y="3961"/>
                  <a:pt x="15253" y="3774"/>
                </a:cubicBezTo>
                <a:cubicBezTo>
                  <a:pt x="15217" y="3625"/>
                  <a:pt x="15217" y="3475"/>
                  <a:pt x="15217" y="3289"/>
                </a:cubicBezTo>
                <a:cubicBezTo>
                  <a:pt x="15217" y="2840"/>
                  <a:pt x="15289" y="2429"/>
                  <a:pt x="15470" y="2018"/>
                </a:cubicBezTo>
                <a:cubicBezTo>
                  <a:pt x="15650" y="1607"/>
                  <a:pt x="15866" y="1271"/>
                  <a:pt x="16155" y="972"/>
                </a:cubicBezTo>
                <a:cubicBezTo>
                  <a:pt x="16443" y="673"/>
                  <a:pt x="16768" y="448"/>
                  <a:pt x="17165" y="262"/>
                </a:cubicBezTo>
                <a:cubicBezTo>
                  <a:pt x="17561" y="75"/>
                  <a:pt x="17958" y="0"/>
                  <a:pt x="18427" y="0"/>
                </a:cubicBezTo>
                <a:close/>
                <a:moveTo>
                  <a:pt x="3209" y="12444"/>
                </a:moveTo>
                <a:cubicBezTo>
                  <a:pt x="3534" y="12444"/>
                  <a:pt x="3858" y="12370"/>
                  <a:pt x="4147" y="12257"/>
                </a:cubicBezTo>
                <a:cubicBezTo>
                  <a:pt x="4435" y="12108"/>
                  <a:pt x="4688" y="11958"/>
                  <a:pt x="4904" y="11734"/>
                </a:cubicBezTo>
                <a:cubicBezTo>
                  <a:pt x="5121" y="11473"/>
                  <a:pt x="5265" y="11248"/>
                  <a:pt x="5409" y="10949"/>
                </a:cubicBezTo>
                <a:cubicBezTo>
                  <a:pt x="5517" y="10651"/>
                  <a:pt x="5589" y="10314"/>
                  <a:pt x="5589" y="9978"/>
                </a:cubicBezTo>
                <a:cubicBezTo>
                  <a:pt x="5589" y="9604"/>
                  <a:pt x="5517" y="9268"/>
                  <a:pt x="5409" y="9006"/>
                </a:cubicBezTo>
                <a:cubicBezTo>
                  <a:pt x="5265" y="8707"/>
                  <a:pt x="5121" y="8446"/>
                  <a:pt x="4904" y="8221"/>
                </a:cubicBezTo>
                <a:cubicBezTo>
                  <a:pt x="4688" y="7997"/>
                  <a:pt x="4435" y="7810"/>
                  <a:pt x="4147" y="7661"/>
                </a:cubicBezTo>
                <a:cubicBezTo>
                  <a:pt x="3858" y="7549"/>
                  <a:pt x="3534" y="7474"/>
                  <a:pt x="3209" y="7474"/>
                </a:cubicBezTo>
                <a:cubicBezTo>
                  <a:pt x="2849" y="7474"/>
                  <a:pt x="2560" y="7549"/>
                  <a:pt x="2272" y="7661"/>
                </a:cubicBezTo>
                <a:cubicBezTo>
                  <a:pt x="1983" y="7810"/>
                  <a:pt x="1731" y="7997"/>
                  <a:pt x="1515" y="8221"/>
                </a:cubicBezTo>
                <a:cubicBezTo>
                  <a:pt x="1298" y="8446"/>
                  <a:pt x="1118" y="8707"/>
                  <a:pt x="1010" y="9006"/>
                </a:cubicBezTo>
                <a:cubicBezTo>
                  <a:pt x="865" y="9268"/>
                  <a:pt x="793" y="9604"/>
                  <a:pt x="793" y="9978"/>
                </a:cubicBezTo>
                <a:cubicBezTo>
                  <a:pt x="793" y="10314"/>
                  <a:pt x="865" y="10651"/>
                  <a:pt x="1010" y="10949"/>
                </a:cubicBezTo>
                <a:cubicBezTo>
                  <a:pt x="1118" y="11248"/>
                  <a:pt x="1298" y="11473"/>
                  <a:pt x="1515" y="11734"/>
                </a:cubicBezTo>
                <a:cubicBezTo>
                  <a:pt x="1731" y="11958"/>
                  <a:pt x="1983" y="12108"/>
                  <a:pt x="2272" y="12257"/>
                </a:cubicBezTo>
                <a:cubicBezTo>
                  <a:pt x="2560" y="12370"/>
                  <a:pt x="2849" y="12444"/>
                  <a:pt x="3209" y="12444"/>
                </a:cubicBezTo>
                <a:close/>
                <a:moveTo>
                  <a:pt x="14424" y="15770"/>
                </a:moveTo>
                <a:cubicBezTo>
                  <a:pt x="14063" y="15770"/>
                  <a:pt x="13775" y="15808"/>
                  <a:pt x="13486" y="15957"/>
                </a:cubicBezTo>
                <a:cubicBezTo>
                  <a:pt x="13198" y="16069"/>
                  <a:pt x="12946" y="16256"/>
                  <a:pt x="12729" y="16480"/>
                </a:cubicBezTo>
                <a:cubicBezTo>
                  <a:pt x="12513" y="16704"/>
                  <a:pt x="12333" y="16966"/>
                  <a:pt x="12224" y="17302"/>
                </a:cubicBezTo>
                <a:cubicBezTo>
                  <a:pt x="12080" y="17601"/>
                  <a:pt x="12044" y="17938"/>
                  <a:pt x="12044" y="18274"/>
                </a:cubicBezTo>
                <a:cubicBezTo>
                  <a:pt x="12044" y="18610"/>
                  <a:pt x="12080" y="18909"/>
                  <a:pt x="12224" y="19246"/>
                </a:cubicBezTo>
                <a:cubicBezTo>
                  <a:pt x="12333" y="19545"/>
                  <a:pt x="12513" y="19806"/>
                  <a:pt x="12729" y="20030"/>
                </a:cubicBezTo>
                <a:cubicBezTo>
                  <a:pt x="12946" y="20255"/>
                  <a:pt x="13198" y="20442"/>
                  <a:pt x="13486" y="20591"/>
                </a:cubicBezTo>
                <a:cubicBezTo>
                  <a:pt x="13775" y="20703"/>
                  <a:pt x="14063" y="20778"/>
                  <a:pt x="14424" y="20778"/>
                </a:cubicBezTo>
                <a:cubicBezTo>
                  <a:pt x="14749" y="20778"/>
                  <a:pt x="15037" y="20703"/>
                  <a:pt x="15326" y="20591"/>
                </a:cubicBezTo>
                <a:cubicBezTo>
                  <a:pt x="15650" y="20442"/>
                  <a:pt x="15903" y="20255"/>
                  <a:pt x="16119" y="20030"/>
                </a:cubicBezTo>
                <a:cubicBezTo>
                  <a:pt x="16335" y="19806"/>
                  <a:pt x="16516" y="19545"/>
                  <a:pt x="16624" y="19246"/>
                </a:cubicBezTo>
                <a:cubicBezTo>
                  <a:pt x="16768" y="18909"/>
                  <a:pt x="16804" y="18610"/>
                  <a:pt x="16804" y="18274"/>
                </a:cubicBezTo>
                <a:cubicBezTo>
                  <a:pt x="16804" y="17938"/>
                  <a:pt x="16768" y="17601"/>
                  <a:pt x="16624" y="17302"/>
                </a:cubicBezTo>
                <a:cubicBezTo>
                  <a:pt x="16516" y="16966"/>
                  <a:pt x="16335" y="16704"/>
                  <a:pt x="16119" y="16480"/>
                </a:cubicBezTo>
                <a:cubicBezTo>
                  <a:pt x="15903" y="16256"/>
                  <a:pt x="15650" y="16069"/>
                  <a:pt x="15326" y="15957"/>
                </a:cubicBezTo>
                <a:cubicBezTo>
                  <a:pt x="15037" y="15808"/>
                  <a:pt x="14749" y="15770"/>
                  <a:pt x="14424" y="15770"/>
                </a:cubicBezTo>
                <a:close/>
                <a:moveTo>
                  <a:pt x="18427" y="5830"/>
                </a:moveTo>
                <a:cubicBezTo>
                  <a:pt x="18751" y="5830"/>
                  <a:pt x="19076" y="5755"/>
                  <a:pt x="19364" y="5643"/>
                </a:cubicBezTo>
                <a:cubicBezTo>
                  <a:pt x="19617" y="5493"/>
                  <a:pt x="19869" y="5344"/>
                  <a:pt x="20085" y="5082"/>
                </a:cubicBezTo>
                <a:cubicBezTo>
                  <a:pt x="20338" y="4858"/>
                  <a:pt x="20482" y="4597"/>
                  <a:pt x="20626" y="4298"/>
                </a:cubicBezTo>
                <a:cubicBezTo>
                  <a:pt x="20735" y="3999"/>
                  <a:pt x="20807" y="3662"/>
                  <a:pt x="20807" y="3289"/>
                </a:cubicBezTo>
                <a:cubicBezTo>
                  <a:pt x="20807" y="2990"/>
                  <a:pt x="20735" y="2653"/>
                  <a:pt x="20626" y="2354"/>
                </a:cubicBezTo>
                <a:cubicBezTo>
                  <a:pt x="20482" y="2055"/>
                  <a:pt x="20338" y="1756"/>
                  <a:pt x="20085" y="1532"/>
                </a:cubicBezTo>
                <a:cubicBezTo>
                  <a:pt x="19869" y="1308"/>
                  <a:pt x="19617" y="1158"/>
                  <a:pt x="19364" y="1009"/>
                </a:cubicBezTo>
                <a:cubicBezTo>
                  <a:pt x="19076" y="897"/>
                  <a:pt x="18751" y="822"/>
                  <a:pt x="18427" y="822"/>
                </a:cubicBezTo>
                <a:cubicBezTo>
                  <a:pt x="18066" y="822"/>
                  <a:pt x="17742" y="897"/>
                  <a:pt x="17489" y="1009"/>
                </a:cubicBezTo>
                <a:cubicBezTo>
                  <a:pt x="17201" y="1158"/>
                  <a:pt x="16948" y="1308"/>
                  <a:pt x="16732" y="1532"/>
                </a:cubicBezTo>
                <a:cubicBezTo>
                  <a:pt x="16516" y="1756"/>
                  <a:pt x="16335" y="2055"/>
                  <a:pt x="16191" y="2354"/>
                </a:cubicBezTo>
                <a:cubicBezTo>
                  <a:pt x="16083" y="2653"/>
                  <a:pt x="16011" y="2990"/>
                  <a:pt x="16011" y="3289"/>
                </a:cubicBezTo>
                <a:cubicBezTo>
                  <a:pt x="16011" y="3662"/>
                  <a:pt x="16083" y="3999"/>
                  <a:pt x="16191" y="4298"/>
                </a:cubicBezTo>
                <a:cubicBezTo>
                  <a:pt x="16335" y="4597"/>
                  <a:pt x="16516" y="4858"/>
                  <a:pt x="16732" y="5082"/>
                </a:cubicBezTo>
                <a:cubicBezTo>
                  <a:pt x="16948" y="5344"/>
                  <a:pt x="17201" y="5493"/>
                  <a:pt x="17489" y="5643"/>
                </a:cubicBezTo>
                <a:cubicBezTo>
                  <a:pt x="17742" y="5755"/>
                  <a:pt x="18066" y="5830"/>
                  <a:pt x="18427" y="5830"/>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2" name="Shape 3788">
            <a:extLst>
              <a:ext uri="{FF2B5EF4-FFF2-40B4-BE49-F238E27FC236}">
                <a16:creationId xmlns:a16="http://schemas.microsoft.com/office/drawing/2014/main" id="{A5AC0949-B57F-498E-BC19-F087D70C6FC7}"/>
              </a:ext>
            </a:extLst>
          </p:cNvPr>
          <p:cNvSpPr/>
          <p:nvPr/>
        </p:nvSpPr>
        <p:spPr>
          <a:xfrm>
            <a:off x="6826431" y="3028992"/>
            <a:ext cx="696534" cy="789405"/>
          </a:xfrm>
          <a:custGeom>
            <a:avLst/>
            <a:gdLst/>
            <a:ahLst/>
            <a:cxnLst>
              <a:cxn ang="0">
                <a:pos x="wd2" y="hd2"/>
              </a:cxn>
              <a:cxn ang="5400000">
                <a:pos x="wd2" y="hd2"/>
              </a:cxn>
              <a:cxn ang="10800000">
                <a:pos x="wd2" y="hd2"/>
              </a:cxn>
              <a:cxn ang="16200000">
                <a:pos x="wd2" y="hd2"/>
              </a:cxn>
            </a:cxnLst>
            <a:rect l="0" t="0" r="r" b="b"/>
            <a:pathLst>
              <a:path w="21600" h="21600" extrusionOk="0">
                <a:moveTo>
                  <a:pt x="10821" y="0"/>
                </a:moveTo>
                <a:cubicBezTo>
                  <a:pt x="12301" y="0"/>
                  <a:pt x="13695" y="112"/>
                  <a:pt x="15006" y="336"/>
                </a:cubicBezTo>
                <a:cubicBezTo>
                  <a:pt x="16316" y="598"/>
                  <a:pt x="17458" y="934"/>
                  <a:pt x="18472" y="1345"/>
                </a:cubicBezTo>
                <a:cubicBezTo>
                  <a:pt x="19402" y="1756"/>
                  <a:pt x="20163" y="2205"/>
                  <a:pt x="20755" y="2803"/>
                </a:cubicBezTo>
                <a:cubicBezTo>
                  <a:pt x="21304" y="3363"/>
                  <a:pt x="21600" y="3961"/>
                  <a:pt x="21600" y="4559"/>
                </a:cubicBezTo>
                <a:cubicBezTo>
                  <a:pt x="21600" y="17003"/>
                  <a:pt x="21600" y="17003"/>
                  <a:pt x="21600" y="17003"/>
                </a:cubicBezTo>
                <a:cubicBezTo>
                  <a:pt x="21600" y="17639"/>
                  <a:pt x="21304" y="18237"/>
                  <a:pt x="20755" y="18797"/>
                </a:cubicBezTo>
                <a:cubicBezTo>
                  <a:pt x="20163" y="19358"/>
                  <a:pt x="19402" y="19844"/>
                  <a:pt x="18472" y="20217"/>
                </a:cubicBezTo>
                <a:cubicBezTo>
                  <a:pt x="17458" y="20666"/>
                  <a:pt x="16316" y="21002"/>
                  <a:pt x="15006" y="21226"/>
                </a:cubicBezTo>
                <a:cubicBezTo>
                  <a:pt x="13695" y="21488"/>
                  <a:pt x="12301" y="21600"/>
                  <a:pt x="10821" y="21600"/>
                </a:cubicBezTo>
                <a:cubicBezTo>
                  <a:pt x="9299" y="21600"/>
                  <a:pt x="7905" y="21488"/>
                  <a:pt x="6594" y="21226"/>
                </a:cubicBezTo>
                <a:cubicBezTo>
                  <a:pt x="5284" y="21002"/>
                  <a:pt x="4142" y="20666"/>
                  <a:pt x="3170" y="20217"/>
                </a:cubicBezTo>
                <a:cubicBezTo>
                  <a:pt x="2198" y="19844"/>
                  <a:pt x="1437" y="19358"/>
                  <a:pt x="888" y="18797"/>
                </a:cubicBezTo>
                <a:cubicBezTo>
                  <a:pt x="296" y="18237"/>
                  <a:pt x="0" y="17639"/>
                  <a:pt x="0" y="17003"/>
                </a:cubicBezTo>
                <a:cubicBezTo>
                  <a:pt x="0" y="4559"/>
                  <a:pt x="0" y="4559"/>
                  <a:pt x="0" y="4559"/>
                </a:cubicBezTo>
                <a:cubicBezTo>
                  <a:pt x="0" y="3961"/>
                  <a:pt x="296" y="3363"/>
                  <a:pt x="888" y="2803"/>
                </a:cubicBezTo>
                <a:cubicBezTo>
                  <a:pt x="1437" y="2205"/>
                  <a:pt x="2198" y="1756"/>
                  <a:pt x="3170" y="1345"/>
                </a:cubicBezTo>
                <a:cubicBezTo>
                  <a:pt x="4142" y="934"/>
                  <a:pt x="5284" y="598"/>
                  <a:pt x="6594" y="336"/>
                </a:cubicBezTo>
                <a:cubicBezTo>
                  <a:pt x="7905" y="112"/>
                  <a:pt x="9299" y="0"/>
                  <a:pt x="10821" y="0"/>
                </a:cubicBezTo>
                <a:close/>
                <a:moveTo>
                  <a:pt x="10821" y="822"/>
                </a:moveTo>
                <a:cubicBezTo>
                  <a:pt x="9342" y="822"/>
                  <a:pt x="7989" y="934"/>
                  <a:pt x="6805" y="1158"/>
                </a:cubicBezTo>
                <a:cubicBezTo>
                  <a:pt x="5622" y="1383"/>
                  <a:pt x="4607" y="1682"/>
                  <a:pt x="3720" y="2018"/>
                </a:cubicBezTo>
                <a:cubicBezTo>
                  <a:pt x="2832" y="2392"/>
                  <a:pt x="2156" y="2803"/>
                  <a:pt x="1691" y="3214"/>
                </a:cubicBezTo>
                <a:cubicBezTo>
                  <a:pt x="1184" y="3662"/>
                  <a:pt x="972" y="4111"/>
                  <a:pt x="972" y="4559"/>
                </a:cubicBezTo>
                <a:cubicBezTo>
                  <a:pt x="972" y="5008"/>
                  <a:pt x="1184" y="5456"/>
                  <a:pt x="1691" y="5904"/>
                </a:cubicBezTo>
                <a:cubicBezTo>
                  <a:pt x="2156" y="6353"/>
                  <a:pt x="2832" y="6727"/>
                  <a:pt x="3720" y="7100"/>
                </a:cubicBezTo>
                <a:cubicBezTo>
                  <a:pt x="4607" y="7437"/>
                  <a:pt x="5622" y="7736"/>
                  <a:pt x="6805" y="7960"/>
                </a:cubicBezTo>
                <a:cubicBezTo>
                  <a:pt x="7989" y="8184"/>
                  <a:pt x="9342" y="8296"/>
                  <a:pt x="10821" y="8296"/>
                </a:cubicBezTo>
                <a:cubicBezTo>
                  <a:pt x="12258" y="8296"/>
                  <a:pt x="13611" y="8184"/>
                  <a:pt x="14795" y="7960"/>
                </a:cubicBezTo>
                <a:cubicBezTo>
                  <a:pt x="15978" y="7736"/>
                  <a:pt x="17035" y="7437"/>
                  <a:pt x="17923" y="7100"/>
                </a:cubicBezTo>
                <a:cubicBezTo>
                  <a:pt x="18768" y="6727"/>
                  <a:pt x="19486" y="6353"/>
                  <a:pt x="19951" y="5904"/>
                </a:cubicBezTo>
                <a:cubicBezTo>
                  <a:pt x="20416" y="5456"/>
                  <a:pt x="20670" y="5008"/>
                  <a:pt x="20670" y="4559"/>
                </a:cubicBezTo>
                <a:cubicBezTo>
                  <a:pt x="20670" y="4111"/>
                  <a:pt x="20416" y="3662"/>
                  <a:pt x="19951" y="3214"/>
                </a:cubicBezTo>
                <a:cubicBezTo>
                  <a:pt x="19486" y="2803"/>
                  <a:pt x="18768" y="2392"/>
                  <a:pt x="17923" y="2018"/>
                </a:cubicBezTo>
                <a:cubicBezTo>
                  <a:pt x="17035" y="1682"/>
                  <a:pt x="15978" y="1383"/>
                  <a:pt x="14795" y="1158"/>
                </a:cubicBezTo>
                <a:cubicBezTo>
                  <a:pt x="13611" y="934"/>
                  <a:pt x="12258" y="822"/>
                  <a:pt x="10821" y="822"/>
                </a:cubicBezTo>
                <a:close/>
                <a:moveTo>
                  <a:pt x="20670" y="8707"/>
                </a:moveTo>
                <a:cubicBezTo>
                  <a:pt x="20670" y="6428"/>
                  <a:pt x="20670" y="6428"/>
                  <a:pt x="20670" y="6428"/>
                </a:cubicBezTo>
                <a:cubicBezTo>
                  <a:pt x="20247" y="6839"/>
                  <a:pt x="19698" y="7212"/>
                  <a:pt x="19022" y="7549"/>
                </a:cubicBezTo>
                <a:cubicBezTo>
                  <a:pt x="18345" y="7848"/>
                  <a:pt x="17584" y="8147"/>
                  <a:pt x="16739" y="8371"/>
                </a:cubicBezTo>
                <a:cubicBezTo>
                  <a:pt x="15894" y="8633"/>
                  <a:pt x="14964" y="8819"/>
                  <a:pt x="13991" y="8931"/>
                </a:cubicBezTo>
                <a:cubicBezTo>
                  <a:pt x="12977" y="9081"/>
                  <a:pt x="11920" y="9156"/>
                  <a:pt x="10821" y="9156"/>
                </a:cubicBezTo>
                <a:cubicBezTo>
                  <a:pt x="9722" y="9156"/>
                  <a:pt x="8665" y="9081"/>
                  <a:pt x="7651" y="8931"/>
                </a:cubicBezTo>
                <a:cubicBezTo>
                  <a:pt x="6636" y="8819"/>
                  <a:pt x="5706" y="8633"/>
                  <a:pt x="4861" y="8371"/>
                </a:cubicBezTo>
                <a:cubicBezTo>
                  <a:pt x="4016" y="8147"/>
                  <a:pt x="3255" y="7848"/>
                  <a:pt x="2578" y="7549"/>
                </a:cubicBezTo>
                <a:cubicBezTo>
                  <a:pt x="1902" y="7212"/>
                  <a:pt x="1353" y="6839"/>
                  <a:pt x="972" y="6428"/>
                </a:cubicBezTo>
                <a:cubicBezTo>
                  <a:pt x="972" y="8707"/>
                  <a:pt x="972" y="8707"/>
                  <a:pt x="972" y="8707"/>
                </a:cubicBezTo>
                <a:cubicBezTo>
                  <a:pt x="972" y="9156"/>
                  <a:pt x="1184" y="9604"/>
                  <a:pt x="1691" y="10053"/>
                </a:cubicBezTo>
                <a:cubicBezTo>
                  <a:pt x="2156" y="10464"/>
                  <a:pt x="2832" y="10875"/>
                  <a:pt x="3720" y="11248"/>
                </a:cubicBezTo>
                <a:cubicBezTo>
                  <a:pt x="4607" y="11585"/>
                  <a:pt x="5622" y="11884"/>
                  <a:pt x="6805" y="12108"/>
                </a:cubicBezTo>
                <a:cubicBezTo>
                  <a:pt x="7989" y="12332"/>
                  <a:pt x="9342" y="12444"/>
                  <a:pt x="10821" y="12444"/>
                </a:cubicBezTo>
                <a:cubicBezTo>
                  <a:pt x="12258" y="12444"/>
                  <a:pt x="13611" y="12332"/>
                  <a:pt x="14795" y="12108"/>
                </a:cubicBezTo>
                <a:cubicBezTo>
                  <a:pt x="15978" y="11884"/>
                  <a:pt x="17035" y="11585"/>
                  <a:pt x="17923" y="11248"/>
                </a:cubicBezTo>
                <a:cubicBezTo>
                  <a:pt x="18768" y="10875"/>
                  <a:pt x="19486" y="10464"/>
                  <a:pt x="19951" y="10053"/>
                </a:cubicBezTo>
                <a:cubicBezTo>
                  <a:pt x="20416" y="9604"/>
                  <a:pt x="20670" y="9156"/>
                  <a:pt x="20670" y="8707"/>
                </a:cubicBezTo>
                <a:close/>
                <a:moveTo>
                  <a:pt x="20670" y="12893"/>
                </a:moveTo>
                <a:cubicBezTo>
                  <a:pt x="20670" y="10613"/>
                  <a:pt x="20670" y="10613"/>
                  <a:pt x="20670" y="10613"/>
                </a:cubicBezTo>
                <a:cubicBezTo>
                  <a:pt x="20247" y="10987"/>
                  <a:pt x="19698" y="11361"/>
                  <a:pt x="19022" y="11660"/>
                </a:cubicBezTo>
                <a:cubicBezTo>
                  <a:pt x="18345" y="11996"/>
                  <a:pt x="17584" y="12295"/>
                  <a:pt x="16739" y="12556"/>
                </a:cubicBezTo>
                <a:cubicBezTo>
                  <a:pt x="15894" y="12781"/>
                  <a:pt x="14964" y="12967"/>
                  <a:pt x="13991" y="13080"/>
                </a:cubicBezTo>
                <a:cubicBezTo>
                  <a:pt x="12977" y="13192"/>
                  <a:pt x="11920" y="13266"/>
                  <a:pt x="10821" y="13266"/>
                </a:cubicBezTo>
                <a:cubicBezTo>
                  <a:pt x="9722" y="13266"/>
                  <a:pt x="8665" y="13192"/>
                  <a:pt x="7651" y="13080"/>
                </a:cubicBezTo>
                <a:cubicBezTo>
                  <a:pt x="6636" y="12967"/>
                  <a:pt x="5706" y="12781"/>
                  <a:pt x="4861" y="12556"/>
                </a:cubicBezTo>
                <a:cubicBezTo>
                  <a:pt x="4016" y="12295"/>
                  <a:pt x="3255" y="11996"/>
                  <a:pt x="2578" y="11660"/>
                </a:cubicBezTo>
                <a:cubicBezTo>
                  <a:pt x="1902" y="11361"/>
                  <a:pt x="1353" y="10987"/>
                  <a:pt x="972" y="10613"/>
                </a:cubicBezTo>
                <a:cubicBezTo>
                  <a:pt x="972" y="12893"/>
                  <a:pt x="972" y="12893"/>
                  <a:pt x="972" y="12893"/>
                </a:cubicBezTo>
                <a:cubicBezTo>
                  <a:pt x="972" y="13304"/>
                  <a:pt x="1184" y="13752"/>
                  <a:pt x="1691" y="14201"/>
                </a:cubicBezTo>
                <a:cubicBezTo>
                  <a:pt x="2156" y="14649"/>
                  <a:pt x="2832" y="15060"/>
                  <a:pt x="3720" y="15397"/>
                </a:cubicBezTo>
                <a:cubicBezTo>
                  <a:pt x="4607" y="15770"/>
                  <a:pt x="5622" y="16069"/>
                  <a:pt x="6805" y="16256"/>
                </a:cubicBezTo>
                <a:cubicBezTo>
                  <a:pt x="7989" y="16480"/>
                  <a:pt x="9342" y="16592"/>
                  <a:pt x="10821" y="16592"/>
                </a:cubicBezTo>
                <a:cubicBezTo>
                  <a:pt x="12258" y="16592"/>
                  <a:pt x="13611" y="16480"/>
                  <a:pt x="14795" y="16256"/>
                </a:cubicBezTo>
                <a:cubicBezTo>
                  <a:pt x="15978" y="16069"/>
                  <a:pt x="17035" y="15770"/>
                  <a:pt x="17923" y="15397"/>
                </a:cubicBezTo>
                <a:cubicBezTo>
                  <a:pt x="18768" y="15060"/>
                  <a:pt x="19486" y="14649"/>
                  <a:pt x="19951" y="14201"/>
                </a:cubicBezTo>
                <a:cubicBezTo>
                  <a:pt x="20416" y="13752"/>
                  <a:pt x="20670" y="13304"/>
                  <a:pt x="20670" y="12893"/>
                </a:cubicBezTo>
                <a:close/>
                <a:moveTo>
                  <a:pt x="20670" y="16181"/>
                </a:moveTo>
                <a:cubicBezTo>
                  <a:pt x="20670" y="14724"/>
                  <a:pt x="20670" y="14724"/>
                  <a:pt x="20670" y="14724"/>
                </a:cubicBezTo>
                <a:cubicBezTo>
                  <a:pt x="20247" y="15135"/>
                  <a:pt x="19698" y="15471"/>
                  <a:pt x="19022" y="15845"/>
                </a:cubicBezTo>
                <a:cubicBezTo>
                  <a:pt x="18345" y="16181"/>
                  <a:pt x="17584" y="16443"/>
                  <a:pt x="16739" y="16667"/>
                </a:cubicBezTo>
                <a:cubicBezTo>
                  <a:pt x="15894" y="16891"/>
                  <a:pt x="14964" y="17078"/>
                  <a:pt x="13991" y="17228"/>
                </a:cubicBezTo>
                <a:cubicBezTo>
                  <a:pt x="12977" y="17340"/>
                  <a:pt x="11920" y="17415"/>
                  <a:pt x="10821" y="17415"/>
                </a:cubicBezTo>
                <a:cubicBezTo>
                  <a:pt x="9722" y="17415"/>
                  <a:pt x="8665" y="17340"/>
                  <a:pt x="7651" y="17228"/>
                </a:cubicBezTo>
                <a:cubicBezTo>
                  <a:pt x="6636" y="17078"/>
                  <a:pt x="5706" y="16891"/>
                  <a:pt x="4861" y="16667"/>
                </a:cubicBezTo>
                <a:cubicBezTo>
                  <a:pt x="4016" y="16443"/>
                  <a:pt x="3255" y="16181"/>
                  <a:pt x="2578" y="15845"/>
                </a:cubicBezTo>
                <a:cubicBezTo>
                  <a:pt x="1902" y="15471"/>
                  <a:pt x="1353" y="15135"/>
                  <a:pt x="972" y="14724"/>
                </a:cubicBezTo>
                <a:cubicBezTo>
                  <a:pt x="972" y="17003"/>
                  <a:pt x="972" y="17003"/>
                  <a:pt x="972" y="17003"/>
                </a:cubicBezTo>
                <a:cubicBezTo>
                  <a:pt x="972" y="17489"/>
                  <a:pt x="1184" y="17938"/>
                  <a:pt x="1691" y="18349"/>
                </a:cubicBezTo>
                <a:cubicBezTo>
                  <a:pt x="2156" y="18797"/>
                  <a:pt x="2832" y="19208"/>
                  <a:pt x="3720" y="19545"/>
                </a:cubicBezTo>
                <a:cubicBezTo>
                  <a:pt x="4607" y="19918"/>
                  <a:pt x="5622" y="20217"/>
                  <a:pt x="6805" y="20442"/>
                </a:cubicBezTo>
                <a:cubicBezTo>
                  <a:pt x="7989" y="20666"/>
                  <a:pt x="9342" y="20778"/>
                  <a:pt x="10821" y="20778"/>
                </a:cubicBezTo>
                <a:cubicBezTo>
                  <a:pt x="12258" y="20778"/>
                  <a:pt x="13611" y="20666"/>
                  <a:pt x="14795" y="20442"/>
                </a:cubicBezTo>
                <a:cubicBezTo>
                  <a:pt x="15978" y="20217"/>
                  <a:pt x="17035" y="19918"/>
                  <a:pt x="17923" y="19545"/>
                </a:cubicBezTo>
                <a:cubicBezTo>
                  <a:pt x="18768" y="19208"/>
                  <a:pt x="19486" y="18797"/>
                  <a:pt x="19951" y="18349"/>
                </a:cubicBezTo>
                <a:cubicBezTo>
                  <a:pt x="20416" y="17938"/>
                  <a:pt x="20670" y="17489"/>
                  <a:pt x="20670" y="17003"/>
                </a:cubicBezTo>
                <a:lnTo>
                  <a:pt x="20670" y="1618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3" name="Shape 3789">
            <a:extLst>
              <a:ext uri="{FF2B5EF4-FFF2-40B4-BE49-F238E27FC236}">
                <a16:creationId xmlns:a16="http://schemas.microsoft.com/office/drawing/2014/main" id="{4A34E57B-89F3-4DB6-BDEE-2250EFC95518}"/>
              </a:ext>
            </a:extLst>
          </p:cNvPr>
          <p:cNvSpPr/>
          <p:nvPr/>
        </p:nvSpPr>
        <p:spPr>
          <a:xfrm>
            <a:off x="8681648" y="3066244"/>
            <a:ext cx="714393" cy="714393"/>
          </a:xfrm>
          <a:custGeom>
            <a:avLst/>
            <a:gdLst/>
            <a:ahLst/>
            <a:cxnLst>
              <a:cxn ang="0">
                <a:pos x="wd2" y="hd2"/>
              </a:cxn>
              <a:cxn ang="5400000">
                <a:pos x="wd2" y="hd2"/>
              </a:cxn>
              <a:cxn ang="10800000">
                <a:pos x="wd2" y="hd2"/>
              </a:cxn>
              <a:cxn ang="16200000">
                <a:pos x="wd2" y="hd2"/>
              </a:cxn>
            </a:cxnLst>
            <a:rect l="0" t="0" r="r" b="b"/>
            <a:pathLst>
              <a:path w="21600" h="21600" extrusionOk="0">
                <a:moveTo>
                  <a:pt x="21600" y="20446"/>
                </a:moveTo>
                <a:cubicBezTo>
                  <a:pt x="20485" y="21600"/>
                  <a:pt x="20485" y="21600"/>
                  <a:pt x="20485" y="21600"/>
                </a:cubicBezTo>
                <a:cubicBezTo>
                  <a:pt x="14249" y="15334"/>
                  <a:pt x="14249" y="15334"/>
                  <a:pt x="14249" y="15334"/>
                </a:cubicBezTo>
                <a:cubicBezTo>
                  <a:pt x="13877" y="15664"/>
                  <a:pt x="13505" y="15953"/>
                  <a:pt x="13051" y="16200"/>
                </a:cubicBezTo>
                <a:cubicBezTo>
                  <a:pt x="12638" y="16447"/>
                  <a:pt x="12184" y="16695"/>
                  <a:pt x="11729" y="16860"/>
                </a:cubicBezTo>
                <a:cubicBezTo>
                  <a:pt x="11275" y="17024"/>
                  <a:pt x="10779" y="17189"/>
                  <a:pt x="10242" y="17272"/>
                </a:cubicBezTo>
                <a:cubicBezTo>
                  <a:pt x="9706" y="17354"/>
                  <a:pt x="9210" y="17395"/>
                  <a:pt x="8714" y="17395"/>
                </a:cubicBezTo>
                <a:cubicBezTo>
                  <a:pt x="7475" y="17395"/>
                  <a:pt x="6360" y="17148"/>
                  <a:pt x="5286" y="16695"/>
                </a:cubicBezTo>
                <a:cubicBezTo>
                  <a:pt x="4254" y="16241"/>
                  <a:pt x="3304" y="15623"/>
                  <a:pt x="2519" y="14798"/>
                </a:cubicBezTo>
                <a:cubicBezTo>
                  <a:pt x="1735" y="14015"/>
                  <a:pt x="1115" y="13108"/>
                  <a:pt x="661" y="12037"/>
                </a:cubicBezTo>
                <a:cubicBezTo>
                  <a:pt x="207" y="11006"/>
                  <a:pt x="0" y="9893"/>
                  <a:pt x="0" y="8698"/>
                </a:cubicBezTo>
                <a:cubicBezTo>
                  <a:pt x="0" y="7502"/>
                  <a:pt x="207" y="6348"/>
                  <a:pt x="661" y="5276"/>
                </a:cubicBezTo>
                <a:cubicBezTo>
                  <a:pt x="1115" y="4246"/>
                  <a:pt x="1735" y="3298"/>
                  <a:pt x="2519" y="2515"/>
                </a:cubicBezTo>
                <a:cubicBezTo>
                  <a:pt x="3304" y="1731"/>
                  <a:pt x="4254" y="1113"/>
                  <a:pt x="5286" y="660"/>
                </a:cubicBezTo>
                <a:cubicBezTo>
                  <a:pt x="6360" y="247"/>
                  <a:pt x="7475" y="0"/>
                  <a:pt x="8714" y="0"/>
                </a:cubicBezTo>
                <a:cubicBezTo>
                  <a:pt x="9912" y="0"/>
                  <a:pt x="11027" y="247"/>
                  <a:pt x="12060" y="660"/>
                </a:cubicBezTo>
                <a:cubicBezTo>
                  <a:pt x="13133" y="1113"/>
                  <a:pt x="14042" y="1731"/>
                  <a:pt x="14827" y="2515"/>
                </a:cubicBezTo>
                <a:cubicBezTo>
                  <a:pt x="15611" y="3298"/>
                  <a:pt x="16272" y="4246"/>
                  <a:pt x="16727" y="5276"/>
                </a:cubicBezTo>
                <a:cubicBezTo>
                  <a:pt x="17181" y="6348"/>
                  <a:pt x="17429" y="7502"/>
                  <a:pt x="17429" y="8698"/>
                </a:cubicBezTo>
                <a:cubicBezTo>
                  <a:pt x="17429" y="9192"/>
                  <a:pt x="17387" y="9728"/>
                  <a:pt x="17305" y="10223"/>
                </a:cubicBezTo>
                <a:cubicBezTo>
                  <a:pt x="17181" y="10759"/>
                  <a:pt x="17057" y="11253"/>
                  <a:pt x="16892" y="11707"/>
                </a:cubicBezTo>
                <a:cubicBezTo>
                  <a:pt x="16685" y="12160"/>
                  <a:pt x="16479" y="12614"/>
                  <a:pt x="16231" y="13026"/>
                </a:cubicBezTo>
                <a:cubicBezTo>
                  <a:pt x="15983" y="13479"/>
                  <a:pt x="15694" y="13850"/>
                  <a:pt x="15364" y="14221"/>
                </a:cubicBezTo>
                <a:lnTo>
                  <a:pt x="21600" y="20446"/>
                </a:lnTo>
                <a:close/>
                <a:moveTo>
                  <a:pt x="909" y="8698"/>
                </a:moveTo>
                <a:cubicBezTo>
                  <a:pt x="909" y="9769"/>
                  <a:pt x="1115" y="10759"/>
                  <a:pt x="1487" y="11707"/>
                </a:cubicBezTo>
                <a:cubicBezTo>
                  <a:pt x="1900" y="12655"/>
                  <a:pt x="2437" y="13438"/>
                  <a:pt x="3180" y="14180"/>
                </a:cubicBezTo>
                <a:cubicBezTo>
                  <a:pt x="3882" y="14881"/>
                  <a:pt x="4708" y="15458"/>
                  <a:pt x="5658" y="15870"/>
                </a:cubicBezTo>
                <a:cubicBezTo>
                  <a:pt x="6608" y="16282"/>
                  <a:pt x="7641" y="16489"/>
                  <a:pt x="8714" y="16489"/>
                </a:cubicBezTo>
                <a:cubicBezTo>
                  <a:pt x="9788" y="16489"/>
                  <a:pt x="10779" y="16282"/>
                  <a:pt x="11729" y="15870"/>
                </a:cubicBezTo>
                <a:cubicBezTo>
                  <a:pt x="12638" y="15458"/>
                  <a:pt x="13464" y="14881"/>
                  <a:pt x="14207" y="14180"/>
                </a:cubicBezTo>
                <a:cubicBezTo>
                  <a:pt x="14909" y="13438"/>
                  <a:pt x="15488" y="12655"/>
                  <a:pt x="15901" y="11707"/>
                </a:cubicBezTo>
                <a:cubicBezTo>
                  <a:pt x="16314" y="10759"/>
                  <a:pt x="16520" y="9769"/>
                  <a:pt x="16520" y="8698"/>
                </a:cubicBezTo>
                <a:cubicBezTo>
                  <a:pt x="16520" y="7626"/>
                  <a:pt x="16314" y="6595"/>
                  <a:pt x="15901" y="5647"/>
                </a:cubicBezTo>
                <a:cubicBezTo>
                  <a:pt x="15488" y="4699"/>
                  <a:pt x="14909" y="3875"/>
                  <a:pt x="14207" y="3174"/>
                </a:cubicBezTo>
                <a:cubicBezTo>
                  <a:pt x="13464" y="2473"/>
                  <a:pt x="12638" y="1896"/>
                  <a:pt x="11729" y="1525"/>
                </a:cubicBezTo>
                <a:cubicBezTo>
                  <a:pt x="10779" y="1113"/>
                  <a:pt x="9788" y="907"/>
                  <a:pt x="8714" y="907"/>
                </a:cubicBezTo>
                <a:cubicBezTo>
                  <a:pt x="7641" y="907"/>
                  <a:pt x="6608" y="1113"/>
                  <a:pt x="5658" y="1525"/>
                </a:cubicBezTo>
                <a:cubicBezTo>
                  <a:pt x="4708" y="1896"/>
                  <a:pt x="3882" y="2473"/>
                  <a:pt x="3180" y="3174"/>
                </a:cubicBezTo>
                <a:cubicBezTo>
                  <a:pt x="2437" y="3875"/>
                  <a:pt x="1900" y="4699"/>
                  <a:pt x="1487" y="5647"/>
                </a:cubicBezTo>
                <a:cubicBezTo>
                  <a:pt x="1115" y="6595"/>
                  <a:pt x="909" y="7626"/>
                  <a:pt x="909" y="8698"/>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4" name="Shape 3790">
            <a:extLst>
              <a:ext uri="{FF2B5EF4-FFF2-40B4-BE49-F238E27FC236}">
                <a16:creationId xmlns:a16="http://schemas.microsoft.com/office/drawing/2014/main" id="{733AA77D-7D21-44FD-BC74-9B517BA692CF}"/>
              </a:ext>
            </a:extLst>
          </p:cNvPr>
          <p:cNvSpPr/>
          <p:nvPr/>
        </p:nvSpPr>
        <p:spPr>
          <a:xfrm>
            <a:off x="10569444" y="3046344"/>
            <a:ext cx="667104" cy="757255"/>
          </a:xfrm>
          <a:custGeom>
            <a:avLst/>
            <a:gdLst/>
            <a:ahLst/>
            <a:cxnLst>
              <a:cxn ang="0">
                <a:pos x="wd2" y="hd2"/>
              </a:cxn>
              <a:cxn ang="5400000">
                <a:pos x="wd2" y="hd2"/>
              </a:cxn>
              <a:cxn ang="10800000">
                <a:pos x="wd2" y="hd2"/>
              </a:cxn>
              <a:cxn ang="16200000">
                <a:pos x="wd2" y="hd2"/>
              </a:cxn>
            </a:cxnLst>
            <a:rect l="0" t="0" r="r" b="b"/>
            <a:pathLst>
              <a:path w="21572" h="21600" extrusionOk="0">
                <a:moveTo>
                  <a:pt x="18657" y="10819"/>
                </a:moveTo>
                <a:cubicBezTo>
                  <a:pt x="19275" y="11364"/>
                  <a:pt x="19805" y="11909"/>
                  <a:pt x="20203" y="12415"/>
                </a:cubicBezTo>
                <a:cubicBezTo>
                  <a:pt x="20644" y="12960"/>
                  <a:pt x="20954" y="13466"/>
                  <a:pt x="21174" y="13972"/>
                </a:cubicBezTo>
                <a:cubicBezTo>
                  <a:pt x="21439" y="14439"/>
                  <a:pt x="21528" y="14867"/>
                  <a:pt x="21572" y="15295"/>
                </a:cubicBezTo>
                <a:cubicBezTo>
                  <a:pt x="21572" y="15723"/>
                  <a:pt x="21484" y="16112"/>
                  <a:pt x="21263" y="16424"/>
                </a:cubicBezTo>
                <a:cubicBezTo>
                  <a:pt x="21174" y="16579"/>
                  <a:pt x="21042" y="16696"/>
                  <a:pt x="20909" y="16852"/>
                </a:cubicBezTo>
                <a:cubicBezTo>
                  <a:pt x="20733" y="16969"/>
                  <a:pt x="20556" y="17085"/>
                  <a:pt x="20291" y="17202"/>
                </a:cubicBezTo>
                <a:cubicBezTo>
                  <a:pt x="20026" y="17280"/>
                  <a:pt x="19761" y="17397"/>
                  <a:pt x="19408" y="17436"/>
                </a:cubicBezTo>
                <a:cubicBezTo>
                  <a:pt x="19054" y="17514"/>
                  <a:pt x="18657" y="17552"/>
                  <a:pt x="18215" y="17552"/>
                </a:cubicBezTo>
                <a:cubicBezTo>
                  <a:pt x="17950" y="17552"/>
                  <a:pt x="17641" y="17552"/>
                  <a:pt x="17376" y="17514"/>
                </a:cubicBezTo>
                <a:cubicBezTo>
                  <a:pt x="17066" y="17514"/>
                  <a:pt x="16801" y="17475"/>
                  <a:pt x="16492" y="17436"/>
                </a:cubicBezTo>
                <a:cubicBezTo>
                  <a:pt x="16183" y="17397"/>
                  <a:pt x="15874" y="17319"/>
                  <a:pt x="15565" y="17241"/>
                </a:cubicBezTo>
                <a:cubicBezTo>
                  <a:pt x="15255" y="17163"/>
                  <a:pt x="14902" y="17124"/>
                  <a:pt x="14593" y="17046"/>
                </a:cubicBezTo>
                <a:cubicBezTo>
                  <a:pt x="14328" y="17708"/>
                  <a:pt x="14107" y="18331"/>
                  <a:pt x="13798" y="18915"/>
                </a:cubicBezTo>
                <a:cubicBezTo>
                  <a:pt x="13533" y="19498"/>
                  <a:pt x="13224" y="19965"/>
                  <a:pt x="12914" y="20394"/>
                </a:cubicBezTo>
                <a:cubicBezTo>
                  <a:pt x="12561" y="20744"/>
                  <a:pt x="12208" y="21055"/>
                  <a:pt x="11766" y="21289"/>
                </a:cubicBezTo>
                <a:cubicBezTo>
                  <a:pt x="11368" y="21483"/>
                  <a:pt x="10971" y="21600"/>
                  <a:pt x="10529" y="21600"/>
                </a:cubicBezTo>
                <a:cubicBezTo>
                  <a:pt x="10132" y="21600"/>
                  <a:pt x="9734" y="21522"/>
                  <a:pt x="9336" y="21289"/>
                </a:cubicBezTo>
                <a:cubicBezTo>
                  <a:pt x="8939" y="21094"/>
                  <a:pt x="8630" y="20783"/>
                  <a:pt x="8320" y="20394"/>
                </a:cubicBezTo>
                <a:cubicBezTo>
                  <a:pt x="7967" y="20004"/>
                  <a:pt x="7658" y="19537"/>
                  <a:pt x="7349" y="18992"/>
                </a:cubicBezTo>
                <a:cubicBezTo>
                  <a:pt x="7084" y="18448"/>
                  <a:pt x="6819" y="17825"/>
                  <a:pt x="6598" y="17163"/>
                </a:cubicBezTo>
                <a:cubicBezTo>
                  <a:pt x="6289" y="17202"/>
                  <a:pt x="5979" y="17280"/>
                  <a:pt x="5714" y="17319"/>
                </a:cubicBezTo>
                <a:cubicBezTo>
                  <a:pt x="5449" y="17358"/>
                  <a:pt x="5184" y="17436"/>
                  <a:pt x="4919" y="17436"/>
                </a:cubicBezTo>
                <a:cubicBezTo>
                  <a:pt x="4654" y="17475"/>
                  <a:pt x="4389" y="17514"/>
                  <a:pt x="4124" y="17514"/>
                </a:cubicBezTo>
                <a:cubicBezTo>
                  <a:pt x="3903" y="17552"/>
                  <a:pt x="3638" y="17552"/>
                  <a:pt x="3417" y="17552"/>
                </a:cubicBezTo>
                <a:cubicBezTo>
                  <a:pt x="2932" y="17552"/>
                  <a:pt x="2490" y="17514"/>
                  <a:pt x="2136" y="17436"/>
                </a:cubicBezTo>
                <a:cubicBezTo>
                  <a:pt x="1827" y="17397"/>
                  <a:pt x="1518" y="17280"/>
                  <a:pt x="1297" y="17202"/>
                </a:cubicBezTo>
                <a:cubicBezTo>
                  <a:pt x="1032" y="17085"/>
                  <a:pt x="811" y="16969"/>
                  <a:pt x="679" y="16852"/>
                </a:cubicBezTo>
                <a:cubicBezTo>
                  <a:pt x="502" y="16696"/>
                  <a:pt x="370" y="16579"/>
                  <a:pt x="325" y="16424"/>
                </a:cubicBezTo>
                <a:cubicBezTo>
                  <a:pt x="60" y="16112"/>
                  <a:pt x="-28" y="15723"/>
                  <a:pt x="16" y="15295"/>
                </a:cubicBezTo>
                <a:cubicBezTo>
                  <a:pt x="16" y="14867"/>
                  <a:pt x="149" y="14439"/>
                  <a:pt x="370" y="13972"/>
                </a:cubicBezTo>
                <a:cubicBezTo>
                  <a:pt x="590" y="13466"/>
                  <a:pt x="944" y="12960"/>
                  <a:pt x="1341" y="12415"/>
                </a:cubicBezTo>
                <a:cubicBezTo>
                  <a:pt x="1783" y="11909"/>
                  <a:pt x="2269" y="11364"/>
                  <a:pt x="2887" y="10819"/>
                </a:cubicBezTo>
                <a:cubicBezTo>
                  <a:pt x="2666" y="10625"/>
                  <a:pt x="2446" y="10391"/>
                  <a:pt x="2225" y="10197"/>
                </a:cubicBezTo>
                <a:cubicBezTo>
                  <a:pt x="2048" y="10002"/>
                  <a:pt x="1827" y="9808"/>
                  <a:pt x="1695" y="9613"/>
                </a:cubicBezTo>
                <a:cubicBezTo>
                  <a:pt x="1253" y="9146"/>
                  <a:pt x="944" y="8718"/>
                  <a:pt x="679" y="8290"/>
                </a:cubicBezTo>
                <a:cubicBezTo>
                  <a:pt x="414" y="7862"/>
                  <a:pt x="237" y="7472"/>
                  <a:pt x="149" y="7122"/>
                </a:cubicBezTo>
                <a:cubicBezTo>
                  <a:pt x="16" y="6733"/>
                  <a:pt x="-28" y="6383"/>
                  <a:pt x="16" y="6071"/>
                </a:cubicBezTo>
                <a:cubicBezTo>
                  <a:pt x="16" y="5760"/>
                  <a:pt x="105" y="5449"/>
                  <a:pt x="325" y="5176"/>
                </a:cubicBezTo>
                <a:cubicBezTo>
                  <a:pt x="370" y="5059"/>
                  <a:pt x="502" y="4904"/>
                  <a:pt x="679" y="4787"/>
                </a:cubicBezTo>
                <a:cubicBezTo>
                  <a:pt x="811" y="4631"/>
                  <a:pt x="1032" y="4515"/>
                  <a:pt x="1297" y="4437"/>
                </a:cubicBezTo>
                <a:cubicBezTo>
                  <a:pt x="1518" y="4320"/>
                  <a:pt x="1827" y="4242"/>
                  <a:pt x="2136" y="4164"/>
                </a:cubicBezTo>
                <a:cubicBezTo>
                  <a:pt x="2490" y="4086"/>
                  <a:pt x="2932" y="4086"/>
                  <a:pt x="3417" y="4086"/>
                </a:cubicBezTo>
                <a:cubicBezTo>
                  <a:pt x="3638" y="4086"/>
                  <a:pt x="3903" y="4086"/>
                  <a:pt x="4124" y="4086"/>
                </a:cubicBezTo>
                <a:cubicBezTo>
                  <a:pt x="4389" y="4125"/>
                  <a:pt x="4654" y="4125"/>
                  <a:pt x="4919" y="4164"/>
                </a:cubicBezTo>
                <a:cubicBezTo>
                  <a:pt x="5184" y="4203"/>
                  <a:pt x="5449" y="4242"/>
                  <a:pt x="5714" y="4281"/>
                </a:cubicBezTo>
                <a:cubicBezTo>
                  <a:pt x="5979" y="4359"/>
                  <a:pt x="6289" y="4398"/>
                  <a:pt x="6598" y="4476"/>
                </a:cubicBezTo>
                <a:cubicBezTo>
                  <a:pt x="6819" y="3814"/>
                  <a:pt x="7084" y="3191"/>
                  <a:pt x="7349" y="2646"/>
                </a:cubicBezTo>
                <a:cubicBezTo>
                  <a:pt x="7658" y="2063"/>
                  <a:pt x="7967" y="1596"/>
                  <a:pt x="8320" y="1245"/>
                </a:cubicBezTo>
                <a:cubicBezTo>
                  <a:pt x="8630" y="817"/>
                  <a:pt x="8939" y="506"/>
                  <a:pt x="9336" y="311"/>
                </a:cubicBezTo>
                <a:cubicBezTo>
                  <a:pt x="9734" y="117"/>
                  <a:pt x="10132" y="0"/>
                  <a:pt x="10529" y="0"/>
                </a:cubicBezTo>
                <a:cubicBezTo>
                  <a:pt x="10971" y="0"/>
                  <a:pt x="11368" y="117"/>
                  <a:pt x="11766" y="350"/>
                </a:cubicBezTo>
                <a:cubicBezTo>
                  <a:pt x="12208" y="584"/>
                  <a:pt x="12561" y="856"/>
                  <a:pt x="12914" y="1245"/>
                </a:cubicBezTo>
                <a:cubicBezTo>
                  <a:pt x="13224" y="1635"/>
                  <a:pt x="13533" y="2141"/>
                  <a:pt x="13798" y="2685"/>
                </a:cubicBezTo>
                <a:cubicBezTo>
                  <a:pt x="14107" y="3269"/>
                  <a:pt x="14328" y="3892"/>
                  <a:pt x="14593" y="4592"/>
                </a:cubicBezTo>
                <a:cubicBezTo>
                  <a:pt x="14902" y="4515"/>
                  <a:pt x="15255" y="4437"/>
                  <a:pt x="15565" y="4359"/>
                </a:cubicBezTo>
                <a:cubicBezTo>
                  <a:pt x="15874" y="4320"/>
                  <a:pt x="16183" y="4242"/>
                  <a:pt x="16492" y="4164"/>
                </a:cubicBezTo>
                <a:cubicBezTo>
                  <a:pt x="16801" y="4125"/>
                  <a:pt x="17066" y="4125"/>
                  <a:pt x="17376" y="4086"/>
                </a:cubicBezTo>
                <a:cubicBezTo>
                  <a:pt x="17641" y="4086"/>
                  <a:pt x="17950" y="4086"/>
                  <a:pt x="18215" y="4086"/>
                </a:cubicBezTo>
                <a:cubicBezTo>
                  <a:pt x="18657" y="4086"/>
                  <a:pt x="19054" y="4086"/>
                  <a:pt x="19408" y="4164"/>
                </a:cubicBezTo>
                <a:cubicBezTo>
                  <a:pt x="19761" y="4242"/>
                  <a:pt x="20026" y="4320"/>
                  <a:pt x="20291" y="4437"/>
                </a:cubicBezTo>
                <a:cubicBezTo>
                  <a:pt x="20556" y="4515"/>
                  <a:pt x="20733" y="4631"/>
                  <a:pt x="20909" y="4787"/>
                </a:cubicBezTo>
                <a:cubicBezTo>
                  <a:pt x="21042" y="4904"/>
                  <a:pt x="21174" y="5059"/>
                  <a:pt x="21263" y="5176"/>
                </a:cubicBezTo>
                <a:cubicBezTo>
                  <a:pt x="21484" y="5526"/>
                  <a:pt x="21572" y="5916"/>
                  <a:pt x="21572" y="6344"/>
                </a:cubicBezTo>
                <a:cubicBezTo>
                  <a:pt x="21528" y="6733"/>
                  <a:pt x="21439" y="7200"/>
                  <a:pt x="21174" y="7667"/>
                </a:cubicBezTo>
                <a:cubicBezTo>
                  <a:pt x="20954" y="8134"/>
                  <a:pt x="20644" y="8640"/>
                  <a:pt x="20203" y="9185"/>
                </a:cubicBezTo>
                <a:cubicBezTo>
                  <a:pt x="19805" y="9730"/>
                  <a:pt x="19275" y="10275"/>
                  <a:pt x="18657" y="10819"/>
                </a:cubicBezTo>
                <a:close/>
                <a:moveTo>
                  <a:pt x="1120" y="5643"/>
                </a:moveTo>
                <a:cubicBezTo>
                  <a:pt x="988" y="5799"/>
                  <a:pt x="944" y="6032"/>
                  <a:pt x="944" y="6266"/>
                </a:cubicBezTo>
                <a:cubicBezTo>
                  <a:pt x="944" y="6538"/>
                  <a:pt x="988" y="6772"/>
                  <a:pt x="1120" y="7044"/>
                </a:cubicBezTo>
                <a:cubicBezTo>
                  <a:pt x="1253" y="7356"/>
                  <a:pt x="1385" y="7706"/>
                  <a:pt x="1606" y="8017"/>
                </a:cubicBezTo>
                <a:cubicBezTo>
                  <a:pt x="1827" y="8368"/>
                  <a:pt x="2092" y="8718"/>
                  <a:pt x="2446" y="9107"/>
                </a:cubicBezTo>
                <a:cubicBezTo>
                  <a:pt x="2578" y="9263"/>
                  <a:pt x="2755" y="9457"/>
                  <a:pt x="2976" y="9652"/>
                </a:cubicBezTo>
                <a:cubicBezTo>
                  <a:pt x="3152" y="9846"/>
                  <a:pt x="3373" y="10041"/>
                  <a:pt x="3594" y="10197"/>
                </a:cubicBezTo>
                <a:cubicBezTo>
                  <a:pt x="3727" y="10080"/>
                  <a:pt x="3903" y="9924"/>
                  <a:pt x="4080" y="9808"/>
                </a:cubicBezTo>
                <a:cubicBezTo>
                  <a:pt x="4257" y="9652"/>
                  <a:pt x="4433" y="9535"/>
                  <a:pt x="4610" y="9379"/>
                </a:cubicBezTo>
                <a:cubicBezTo>
                  <a:pt x="4831" y="9263"/>
                  <a:pt x="5008" y="9107"/>
                  <a:pt x="5184" y="8990"/>
                </a:cubicBezTo>
                <a:cubicBezTo>
                  <a:pt x="5405" y="8835"/>
                  <a:pt x="5582" y="8718"/>
                  <a:pt x="5759" y="8562"/>
                </a:cubicBezTo>
                <a:cubicBezTo>
                  <a:pt x="5803" y="8329"/>
                  <a:pt x="5847" y="8017"/>
                  <a:pt x="5891" y="7745"/>
                </a:cubicBezTo>
                <a:cubicBezTo>
                  <a:pt x="5935" y="7472"/>
                  <a:pt x="5979" y="7161"/>
                  <a:pt x="6024" y="6928"/>
                </a:cubicBezTo>
                <a:cubicBezTo>
                  <a:pt x="6024" y="6655"/>
                  <a:pt x="6112" y="6383"/>
                  <a:pt x="6156" y="6110"/>
                </a:cubicBezTo>
                <a:cubicBezTo>
                  <a:pt x="6200" y="5838"/>
                  <a:pt x="6289" y="5565"/>
                  <a:pt x="6333" y="5332"/>
                </a:cubicBezTo>
                <a:cubicBezTo>
                  <a:pt x="6068" y="5254"/>
                  <a:pt x="5803" y="5215"/>
                  <a:pt x="5538" y="5176"/>
                </a:cubicBezTo>
                <a:cubicBezTo>
                  <a:pt x="5273" y="5098"/>
                  <a:pt x="5008" y="5059"/>
                  <a:pt x="4787" y="5021"/>
                </a:cubicBezTo>
                <a:cubicBezTo>
                  <a:pt x="4522" y="4982"/>
                  <a:pt x="4301" y="4982"/>
                  <a:pt x="4036" y="4943"/>
                </a:cubicBezTo>
                <a:cubicBezTo>
                  <a:pt x="3815" y="4943"/>
                  <a:pt x="3594" y="4943"/>
                  <a:pt x="3417" y="4943"/>
                </a:cubicBezTo>
                <a:cubicBezTo>
                  <a:pt x="3197" y="4943"/>
                  <a:pt x="2976" y="4943"/>
                  <a:pt x="2755" y="4943"/>
                </a:cubicBezTo>
                <a:cubicBezTo>
                  <a:pt x="2534" y="4982"/>
                  <a:pt x="2357" y="4982"/>
                  <a:pt x="2136" y="5021"/>
                </a:cubicBezTo>
                <a:cubicBezTo>
                  <a:pt x="1916" y="5098"/>
                  <a:pt x="1739" y="5176"/>
                  <a:pt x="1562" y="5293"/>
                </a:cubicBezTo>
                <a:cubicBezTo>
                  <a:pt x="1385" y="5371"/>
                  <a:pt x="1253" y="5526"/>
                  <a:pt x="1120" y="5643"/>
                </a:cubicBezTo>
                <a:close/>
                <a:moveTo>
                  <a:pt x="3417" y="16696"/>
                </a:moveTo>
                <a:cubicBezTo>
                  <a:pt x="3594" y="16696"/>
                  <a:pt x="3815" y="16696"/>
                  <a:pt x="4036" y="16657"/>
                </a:cubicBezTo>
                <a:cubicBezTo>
                  <a:pt x="4301" y="16657"/>
                  <a:pt x="4522" y="16618"/>
                  <a:pt x="4787" y="16579"/>
                </a:cubicBezTo>
                <a:cubicBezTo>
                  <a:pt x="5008" y="16541"/>
                  <a:pt x="5273" y="16502"/>
                  <a:pt x="5538" y="16463"/>
                </a:cubicBezTo>
                <a:cubicBezTo>
                  <a:pt x="5803" y="16424"/>
                  <a:pt x="6068" y="16346"/>
                  <a:pt x="6333" y="16268"/>
                </a:cubicBezTo>
                <a:cubicBezTo>
                  <a:pt x="6289" y="16035"/>
                  <a:pt x="6200" y="15801"/>
                  <a:pt x="6156" y="15529"/>
                </a:cubicBezTo>
                <a:cubicBezTo>
                  <a:pt x="6112" y="15256"/>
                  <a:pt x="6024" y="14984"/>
                  <a:pt x="6024" y="14711"/>
                </a:cubicBezTo>
                <a:cubicBezTo>
                  <a:pt x="5979" y="14439"/>
                  <a:pt x="5935" y="14166"/>
                  <a:pt x="5891" y="13894"/>
                </a:cubicBezTo>
                <a:cubicBezTo>
                  <a:pt x="5847" y="13583"/>
                  <a:pt x="5803" y="13310"/>
                  <a:pt x="5759" y="13038"/>
                </a:cubicBezTo>
                <a:cubicBezTo>
                  <a:pt x="5582" y="12921"/>
                  <a:pt x="5405" y="12765"/>
                  <a:pt x="5184" y="12649"/>
                </a:cubicBezTo>
                <a:cubicBezTo>
                  <a:pt x="5008" y="12493"/>
                  <a:pt x="4831" y="12376"/>
                  <a:pt x="4610" y="12221"/>
                </a:cubicBezTo>
                <a:cubicBezTo>
                  <a:pt x="4433" y="12104"/>
                  <a:pt x="4257" y="11948"/>
                  <a:pt x="4080" y="11831"/>
                </a:cubicBezTo>
                <a:cubicBezTo>
                  <a:pt x="3903" y="11676"/>
                  <a:pt x="3727" y="11559"/>
                  <a:pt x="3594" y="11403"/>
                </a:cubicBezTo>
                <a:cubicBezTo>
                  <a:pt x="3064" y="11909"/>
                  <a:pt x="2578" y="12376"/>
                  <a:pt x="2225" y="12804"/>
                </a:cubicBezTo>
                <a:cubicBezTo>
                  <a:pt x="1827" y="13271"/>
                  <a:pt x="1518" y="13699"/>
                  <a:pt x="1341" y="14089"/>
                </a:cubicBezTo>
                <a:cubicBezTo>
                  <a:pt x="1120" y="14517"/>
                  <a:pt x="988" y="14867"/>
                  <a:pt x="988" y="15178"/>
                </a:cubicBezTo>
                <a:cubicBezTo>
                  <a:pt x="944" y="15490"/>
                  <a:pt x="988" y="15762"/>
                  <a:pt x="1120" y="15996"/>
                </a:cubicBezTo>
                <a:cubicBezTo>
                  <a:pt x="1253" y="16112"/>
                  <a:pt x="1385" y="16229"/>
                  <a:pt x="1562" y="16346"/>
                </a:cubicBezTo>
                <a:cubicBezTo>
                  <a:pt x="1739" y="16424"/>
                  <a:pt x="1916" y="16502"/>
                  <a:pt x="2136" y="16579"/>
                </a:cubicBezTo>
                <a:cubicBezTo>
                  <a:pt x="2357" y="16618"/>
                  <a:pt x="2534" y="16657"/>
                  <a:pt x="2755" y="16657"/>
                </a:cubicBezTo>
                <a:cubicBezTo>
                  <a:pt x="2976" y="16696"/>
                  <a:pt x="3197" y="16696"/>
                  <a:pt x="3417" y="16696"/>
                </a:cubicBezTo>
                <a:close/>
                <a:moveTo>
                  <a:pt x="5714" y="11870"/>
                </a:moveTo>
                <a:cubicBezTo>
                  <a:pt x="5714" y="11715"/>
                  <a:pt x="5714" y="11520"/>
                  <a:pt x="5670" y="11325"/>
                </a:cubicBezTo>
                <a:cubicBezTo>
                  <a:pt x="5670" y="11170"/>
                  <a:pt x="5670" y="10975"/>
                  <a:pt x="5670" y="10819"/>
                </a:cubicBezTo>
                <a:cubicBezTo>
                  <a:pt x="5670" y="10625"/>
                  <a:pt x="5670" y="10469"/>
                  <a:pt x="5670" y="10275"/>
                </a:cubicBezTo>
                <a:cubicBezTo>
                  <a:pt x="5714" y="10080"/>
                  <a:pt x="5714" y="9924"/>
                  <a:pt x="5714" y="9730"/>
                </a:cubicBezTo>
                <a:cubicBezTo>
                  <a:pt x="5449" y="9924"/>
                  <a:pt x="5184" y="10080"/>
                  <a:pt x="4963" y="10275"/>
                </a:cubicBezTo>
                <a:cubicBezTo>
                  <a:pt x="4743" y="10469"/>
                  <a:pt x="4522" y="10625"/>
                  <a:pt x="4301" y="10819"/>
                </a:cubicBezTo>
                <a:cubicBezTo>
                  <a:pt x="4522" y="10975"/>
                  <a:pt x="4743" y="11170"/>
                  <a:pt x="4963" y="11325"/>
                </a:cubicBezTo>
                <a:cubicBezTo>
                  <a:pt x="5184" y="11520"/>
                  <a:pt x="5449" y="11715"/>
                  <a:pt x="5714" y="11870"/>
                </a:cubicBezTo>
                <a:close/>
                <a:moveTo>
                  <a:pt x="12782" y="13738"/>
                </a:moveTo>
                <a:cubicBezTo>
                  <a:pt x="13091" y="13622"/>
                  <a:pt x="13356" y="13466"/>
                  <a:pt x="13621" y="13310"/>
                </a:cubicBezTo>
                <a:cubicBezTo>
                  <a:pt x="13886" y="13155"/>
                  <a:pt x="14151" y="12999"/>
                  <a:pt x="14416" y="12843"/>
                </a:cubicBezTo>
                <a:cubicBezTo>
                  <a:pt x="14416" y="12688"/>
                  <a:pt x="14416" y="12493"/>
                  <a:pt x="14416" y="12337"/>
                </a:cubicBezTo>
                <a:cubicBezTo>
                  <a:pt x="14460" y="12182"/>
                  <a:pt x="14460" y="11987"/>
                  <a:pt x="14460" y="11831"/>
                </a:cubicBezTo>
                <a:cubicBezTo>
                  <a:pt x="14460" y="11637"/>
                  <a:pt x="14460" y="11481"/>
                  <a:pt x="14460" y="11325"/>
                </a:cubicBezTo>
                <a:cubicBezTo>
                  <a:pt x="14460" y="11131"/>
                  <a:pt x="14460" y="10975"/>
                  <a:pt x="14460" y="10819"/>
                </a:cubicBezTo>
                <a:cubicBezTo>
                  <a:pt x="14460" y="10625"/>
                  <a:pt x="14460" y="10469"/>
                  <a:pt x="14460" y="10314"/>
                </a:cubicBezTo>
                <a:cubicBezTo>
                  <a:pt x="14460" y="10119"/>
                  <a:pt x="14460" y="9963"/>
                  <a:pt x="14460" y="9808"/>
                </a:cubicBezTo>
                <a:cubicBezTo>
                  <a:pt x="14460" y="9613"/>
                  <a:pt x="14460" y="9457"/>
                  <a:pt x="14416" y="9302"/>
                </a:cubicBezTo>
                <a:cubicBezTo>
                  <a:pt x="14416" y="9107"/>
                  <a:pt x="14416" y="8951"/>
                  <a:pt x="14416" y="8796"/>
                </a:cubicBezTo>
                <a:cubicBezTo>
                  <a:pt x="14151" y="8601"/>
                  <a:pt x="13886" y="8445"/>
                  <a:pt x="13621" y="8290"/>
                </a:cubicBezTo>
                <a:cubicBezTo>
                  <a:pt x="13356" y="8134"/>
                  <a:pt x="13091" y="8017"/>
                  <a:pt x="12782" y="7862"/>
                </a:cubicBezTo>
                <a:cubicBezTo>
                  <a:pt x="12649" y="7784"/>
                  <a:pt x="12473" y="7667"/>
                  <a:pt x="12296" y="7589"/>
                </a:cubicBezTo>
                <a:cubicBezTo>
                  <a:pt x="12119" y="7511"/>
                  <a:pt x="11987" y="7434"/>
                  <a:pt x="11810" y="7356"/>
                </a:cubicBezTo>
                <a:cubicBezTo>
                  <a:pt x="11633" y="7278"/>
                  <a:pt x="11457" y="7161"/>
                  <a:pt x="11280" y="7122"/>
                </a:cubicBezTo>
                <a:cubicBezTo>
                  <a:pt x="11147" y="7044"/>
                  <a:pt x="10971" y="6966"/>
                  <a:pt x="10794" y="6850"/>
                </a:cubicBezTo>
                <a:cubicBezTo>
                  <a:pt x="10617" y="6966"/>
                  <a:pt x="10485" y="7044"/>
                  <a:pt x="10308" y="7122"/>
                </a:cubicBezTo>
                <a:cubicBezTo>
                  <a:pt x="10132" y="7161"/>
                  <a:pt x="9955" y="7278"/>
                  <a:pt x="9734" y="7356"/>
                </a:cubicBezTo>
                <a:cubicBezTo>
                  <a:pt x="9601" y="7434"/>
                  <a:pt x="9425" y="7511"/>
                  <a:pt x="9248" y="7589"/>
                </a:cubicBezTo>
                <a:cubicBezTo>
                  <a:pt x="9071" y="7667"/>
                  <a:pt x="8939" y="7784"/>
                  <a:pt x="8762" y="7862"/>
                </a:cubicBezTo>
                <a:cubicBezTo>
                  <a:pt x="8585" y="7978"/>
                  <a:pt x="8409" y="8056"/>
                  <a:pt x="8232" y="8173"/>
                </a:cubicBezTo>
                <a:cubicBezTo>
                  <a:pt x="8055" y="8290"/>
                  <a:pt x="7879" y="8368"/>
                  <a:pt x="7746" y="8484"/>
                </a:cubicBezTo>
                <a:cubicBezTo>
                  <a:pt x="7525" y="8562"/>
                  <a:pt x="7349" y="8640"/>
                  <a:pt x="7216" y="8718"/>
                </a:cubicBezTo>
                <a:cubicBezTo>
                  <a:pt x="7039" y="8835"/>
                  <a:pt x="6907" y="8951"/>
                  <a:pt x="6774" y="9029"/>
                </a:cubicBezTo>
                <a:cubicBezTo>
                  <a:pt x="6730" y="9185"/>
                  <a:pt x="6686" y="9302"/>
                  <a:pt x="6686" y="9457"/>
                </a:cubicBezTo>
                <a:cubicBezTo>
                  <a:pt x="6686" y="9613"/>
                  <a:pt x="6686" y="9769"/>
                  <a:pt x="6686" y="9885"/>
                </a:cubicBezTo>
                <a:cubicBezTo>
                  <a:pt x="6686" y="10080"/>
                  <a:pt x="6686" y="10236"/>
                  <a:pt x="6686" y="10391"/>
                </a:cubicBezTo>
                <a:cubicBezTo>
                  <a:pt x="6642" y="10547"/>
                  <a:pt x="6642" y="10664"/>
                  <a:pt x="6642" y="10819"/>
                </a:cubicBezTo>
                <a:cubicBezTo>
                  <a:pt x="6642" y="10936"/>
                  <a:pt x="6642" y="11092"/>
                  <a:pt x="6686" y="11248"/>
                </a:cubicBezTo>
                <a:cubicBezTo>
                  <a:pt x="6686" y="11403"/>
                  <a:pt x="6686" y="11559"/>
                  <a:pt x="6686" y="11715"/>
                </a:cubicBezTo>
                <a:cubicBezTo>
                  <a:pt x="6686" y="11870"/>
                  <a:pt x="6686" y="11987"/>
                  <a:pt x="6686" y="12143"/>
                </a:cubicBezTo>
                <a:cubicBezTo>
                  <a:pt x="6686" y="12259"/>
                  <a:pt x="6730" y="12415"/>
                  <a:pt x="6774" y="12571"/>
                </a:cubicBezTo>
                <a:cubicBezTo>
                  <a:pt x="6907" y="12688"/>
                  <a:pt x="7039" y="12804"/>
                  <a:pt x="7216" y="12882"/>
                </a:cubicBezTo>
                <a:cubicBezTo>
                  <a:pt x="7349" y="12999"/>
                  <a:pt x="7525" y="13077"/>
                  <a:pt x="7746" y="13194"/>
                </a:cubicBezTo>
                <a:cubicBezTo>
                  <a:pt x="7879" y="13271"/>
                  <a:pt x="8055" y="13349"/>
                  <a:pt x="8232" y="13427"/>
                </a:cubicBezTo>
                <a:cubicBezTo>
                  <a:pt x="8409" y="13544"/>
                  <a:pt x="8585" y="13661"/>
                  <a:pt x="8762" y="13738"/>
                </a:cubicBezTo>
                <a:cubicBezTo>
                  <a:pt x="8939" y="13855"/>
                  <a:pt x="9071" y="13933"/>
                  <a:pt x="9248" y="14011"/>
                </a:cubicBezTo>
                <a:cubicBezTo>
                  <a:pt x="9425" y="14128"/>
                  <a:pt x="9601" y="14205"/>
                  <a:pt x="9734" y="14244"/>
                </a:cubicBezTo>
                <a:cubicBezTo>
                  <a:pt x="9955" y="14361"/>
                  <a:pt x="10132" y="14439"/>
                  <a:pt x="10308" y="14517"/>
                </a:cubicBezTo>
                <a:cubicBezTo>
                  <a:pt x="10485" y="14595"/>
                  <a:pt x="10617" y="14672"/>
                  <a:pt x="10794" y="14750"/>
                </a:cubicBezTo>
                <a:cubicBezTo>
                  <a:pt x="10971" y="14672"/>
                  <a:pt x="11147" y="14595"/>
                  <a:pt x="11280" y="14517"/>
                </a:cubicBezTo>
                <a:cubicBezTo>
                  <a:pt x="11457" y="14439"/>
                  <a:pt x="11633" y="14361"/>
                  <a:pt x="11810" y="14244"/>
                </a:cubicBezTo>
                <a:cubicBezTo>
                  <a:pt x="11987" y="14205"/>
                  <a:pt x="12119" y="14128"/>
                  <a:pt x="12296" y="14011"/>
                </a:cubicBezTo>
                <a:cubicBezTo>
                  <a:pt x="12473" y="13933"/>
                  <a:pt x="12649" y="13855"/>
                  <a:pt x="12782" y="13738"/>
                </a:cubicBezTo>
                <a:close/>
                <a:moveTo>
                  <a:pt x="6863" y="7939"/>
                </a:moveTo>
                <a:cubicBezTo>
                  <a:pt x="7039" y="7784"/>
                  <a:pt x="7260" y="7667"/>
                  <a:pt x="7525" y="7511"/>
                </a:cubicBezTo>
                <a:cubicBezTo>
                  <a:pt x="7790" y="7395"/>
                  <a:pt x="8011" y="7239"/>
                  <a:pt x="8232" y="7122"/>
                </a:cubicBezTo>
                <a:cubicBezTo>
                  <a:pt x="8497" y="7005"/>
                  <a:pt x="8718" y="6889"/>
                  <a:pt x="8983" y="6772"/>
                </a:cubicBezTo>
                <a:cubicBezTo>
                  <a:pt x="9204" y="6616"/>
                  <a:pt x="9469" y="6499"/>
                  <a:pt x="9690" y="6422"/>
                </a:cubicBezTo>
                <a:cubicBezTo>
                  <a:pt x="9513" y="6344"/>
                  <a:pt x="9292" y="6266"/>
                  <a:pt x="9071" y="6188"/>
                </a:cubicBezTo>
                <a:cubicBezTo>
                  <a:pt x="8851" y="6071"/>
                  <a:pt x="8674" y="6032"/>
                  <a:pt x="8497" y="5955"/>
                </a:cubicBezTo>
                <a:cubicBezTo>
                  <a:pt x="8276" y="5877"/>
                  <a:pt x="8100" y="5799"/>
                  <a:pt x="7879" y="5760"/>
                </a:cubicBezTo>
                <a:cubicBezTo>
                  <a:pt x="7658" y="5682"/>
                  <a:pt x="7481" y="5643"/>
                  <a:pt x="7260" y="5604"/>
                </a:cubicBezTo>
                <a:cubicBezTo>
                  <a:pt x="7216" y="5760"/>
                  <a:pt x="7172" y="5955"/>
                  <a:pt x="7172" y="6110"/>
                </a:cubicBezTo>
                <a:cubicBezTo>
                  <a:pt x="7128" y="6305"/>
                  <a:pt x="7084" y="6499"/>
                  <a:pt x="7039" y="6694"/>
                </a:cubicBezTo>
                <a:cubicBezTo>
                  <a:pt x="6995" y="6928"/>
                  <a:pt x="6951" y="7122"/>
                  <a:pt x="6907" y="7317"/>
                </a:cubicBezTo>
                <a:cubicBezTo>
                  <a:pt x="6907" y="7511"/>
                  <a:pt x="6863" y="7706"/>
                  <a:pt x="6863" y="7939"/>
                </a:cubicBezTo>
                <a:close/>
                <a:moveTo>
                  <a:pt x="9690" y="15217"/>
                </a:moveTo>
                <a:cubicBezTo>
                  <a:pt x="9469" y="15101"/>
                  <a:pt x="9204" y="14984"/>
                  <a:pt x="8983" y="14867"/>
                </a:cubicBezTo>
                <a:cubicBezTo>
                  <a:pt x="8718" y="14711"/>
                  <a:pt x="8497" y="14595"/>
                  <a:pt x="8232" y="14517"/>
                </a:cubicBezTo>
                <a:cubicBezTo>
                  <a:pt x="8011" y="14361"/>
                  <a:pt x="7790" y="14244"/>
                  <a:pt x="7525" y="14089"/>
                </a:cubicBezTo>
                <a:cubicBezTo>
                  <a:pt x="7260" y="13972"/>
                  <a:pt x="7039" y="13816"/>
                  <a:pt x="6863" y="13699"/>
                </a:cubicBezTo>
                <a:cubicBezTo>
                  <a:pt x="6863" y="13894"/>
                  <a:pt x="6907" y="14089"/>
                  <a:pt x="6907" y="14322"/>
                </a:cubicBezTo>
                <a:cubicBezTo>
                  <a:pt x="6951" y="14517"/>
                  <a:pt x="6995" y="14711"/>
                  <a:pt x="7039" y="14906"/>
                </a:cubicBezTo>
                <a:cubicBezTo>
                  <a:pt x="7084" y="15101"/>
                  <a:pt x="7128" y="15295"/>
                  <a:pt x="7172" y="15490"/>
                </a:cubicBezTo>
                <a:cubicBezTo>
                  <a:pt x="7172" y="15684"/>
                  <a:pt x="7216" y="15879"/>
                  <a:pt x="7260" y="16035"/>
                </a:cubicBezTo>
                <a:cubicBezTo>
                  <a:pt x="7481" y="15996"/>
                  <a:pt x="7658" y="15957"/>
                  <a:pt x="7879" y="15879"/>
                </a:cubicBezTo>
                <a:cubicBezTo>
                  <a:pt x="8100" y="15801"/>
                  <a:pt x="8276" y="15762"/>
                  <a:pt x="8497" y="15684"/>
                </a:cubicBezTo>
                <a:cubicBezTo>
                  <a:pt x="8674" y="15606"/>
                  <a:pt x="8851" y="15529"/>
                  <a:pt x="9071" y="15451"/>
                </a:cubicBezTo>
                <a:cubicBezTo>
                  <a:pt x="9292" y="15373"/>
                  <a:pt x="9513" y="15295"/>
                  <a:pt x="9690" y="15217"/>
                </a:cubicBezTo>
                <a:close/>
                <a:moveTo>
                  <a:pt x="10529" y="895"/>
                </a:moveTo>
                <a:cubicBezTo>
                  <a:pt x="10264" y="895"/>
                  <a:pt x="9999" y="973"/>
                  <a:pt x="9734" y="1129"/>
                </a:cubicBezTo>
                <a:cubicBezTo>
                  <a:pt x="9469" y="1284"/>
                  <a:pt x="9204" y="1557"/>
                  <a:pt x="8939" y="1907"/>
                </a:cubicBezTo>
                <a:cubicBezTo>
                  <a:pt x="8674" y="2218"/>
                  <a:pt x="8409" y="2646"/>
                  <a:pt x="8144" y="3114"/>
                </a:cubicBezTo>
                <a:cubicBezTo>
                  <a:pt x="7923" y="3581"/>
                  <a:pt x="7702" y="4125"/>
                  <a:pt x="7481" y="4748"/>
                </a:cubicBezTo>
                <a:cubicBezTo>
                  <a:pt x="7790" y="4787"/>
                  <a:pt x="8055" y="4865"/>
                  <a:pt x="8320" y="4943"/>
                </a:cubicBezTo>
                <a:cubicBezTo>
                  <a:pt x="8585" y="5059"/>
                  <a:pt x="8851" y="5137"/>
                  <a:pt x="9116" y="5254"/>
                </a:cubicBezTo>
                <a:cubicBezTo>
                  <a:pt x="9381" y="5332"/>
                  <a:pt x="9646" y="5449"/>
                  <a:pt x="9955" y="5565"/>
                </a:cubicBezTo>
                <a:cubicBezTo>
                  <a:pt x="10220" y="5682"/>
                  <a:pt x="10529" y="5799"/>
                  <a:pt x="10794" y="5877"/>
                </a:cubicBezTo>
                <a:cubicBezTo>
                  <a:pt x="11015" y="5799"/>
                  <a:pt x="11236" y="5682"/>
                  <a:pt x="11501" y="5604"/>
                </a:cubicBezTo>
                <a:cubicBezTo>
                  <a:pt x="11766" y="5488"/>
                  <a:pt x="11987" y="5410"/>
                  <a:pt x="12208" y="5332"/>
                </a:cubicBezTo>
                <a:cubicBezTo>
                  <a:pt x="12473" y="5254"/>
                  <a:pt x="12738" y="5137"/>
                  <a:pt x="12959" y="5059"/>
                </a:cubicBezTo>
                <a:cubicBezTo>
                  <a:pt x="13179" y="4982"/>
                  <a:pt x="13444" y="4904"/>
                  <a:pt x="13665" y="4826"/>
                </a:cubicBezTo>
                <a:cubicBezTo>
                  <a:pt x="13444" y="4242"/>
                  <a:pt x="13224" y="3658"/>
                  <a:pt x="13003" y="3191"/>
                </a:cubicBezTo>
                <a:cubicBezTo>
                  <a:pt x="12738" y="2685"/>
                  <a:pt x="12473" y="2296"/>
                  <a:pt x="12208" y="1946"/>
                </a:cubicBezTo>
                <a:cubicBezTo>
                  <a:pt x="11943" y="1596"/>
                  <a:pt x="11678" y="1362"/>
                  <a:pt x="11412" y="1168"/>
                </a:cubicBezTo>
                <a:cubicBezTo>
                  <a:pt x="11147" y="973"/>
                  <a:pt x="10838" y="895"/>
                  <a:pt x="10529" y="895"/>
                </a:cubicBezTo>
                <a:close/>
                <a:moveTo>
                  <a:pt x="10529" y="20744"/>
                </a:moveTo>
                <a:cubicBezTo>
                  <a:pt x="10838" y="20744"/>
                  <a:pt x="11147" y="20666"/>
                  <a:pt x="11412" y="20471"/>
                </a:cubicBezTo>
                <a:cubicBezTo>
                  <a:pt x="11678" y="20277"/>
                  <a:pt x="11943" y="20004"/>
                  <a:pt x="12208" y="19693"/>
                </a:cubicBezTo>
                <a:cubicBezTo>
                  <a:pt x="12473" y="19343"/>
                  <a:pt x="12738" y="18915"/>
                  <a:pt x="13003" y="18448"/>
                </a:cubicBezTo>
                <a:cubicBezTo>
                  <a:pt x="13224" y="17942"/>
                  <a:pt x="13444" y="17397"/>
                  <a:pt x="13665" y="16774"/>
                </a:cubicBezTo>
                <a:cubicBezTo>
                  <a:pt x="13444" y="16735"/>
                  <a:pt x="13179" y="16657"/>
                  <a:pt x="12959" y="16579"/>
                </a:cubicBezTo>
                <a:cubicBezTo>
                  <a:pt x="12738" y="16463"/>
                  <a:pt x="12473" y="16385"/>
                  <a:pt x="12208" y="16268"/>
                </a:cubicBezTo>
                <a:cubicBezTo>
                  <a:pt x="11987" y="16229"/>
                  <a:pt x="11766" y="16151"/>
                  <a:pt x="11501" y="16035"/>
                </a:cubicBezTo>
                <a:cubicBezTo>
                  <a:pt x="11236" y="15918"/>
                  <a:pt x="11015" y="15840"/>
                  <a:pt x="10794" y="15723"/>
                </a:cubicBezTo>
                <a:cubicBezTo>
                  <a:pt x="10529" y="15840"/>
                  <a:pt x="10220" y="15957"/>
                  <a:pt x="9955" y="16074"/>
                </a:cubicBezTo>
                <a:cubicBezTo>
                  <a:pt x="9646" y="16190"/>
                  <a:pt x="9381" y="16268"/>
                  <a:pt x="9116" y="16385"/>
                </a:cubicBezTo>
                <a:cubicBezTo>
                  <a:pt x="8851" y="16502"/>
                  <a:pt x="8585" y="16579"/>
                  <a:pt x="8320" y="16657"/>
                </a:cubicBezTo>
                <a:cubicBezTo>
                  <a:pt x="8055" y="16735"/>
                  <a:pt x="7790" y="16813"/>
                  <a:pt x="7481" y="16891"/>
                </a:cubicBezTo>
                <a:cubicBezTo>
                  <a:pt x="7702" y="17514"/>
                  <a:pt x="7923" y="18058"/>
                  <a:pt x="8144" y="18525"/>
                </a:cubicBezTo>
                <a:cubicBezTo>
                  <a:pt x="8409" y="18992"/>
                  <a:pt x="8674" y="19382"/>
                  <a:pt x="8939" y="19732"/>
                </a:cubicBezTo>
                <a:cubicBezTo>
                  <a:pt x="9204" y="20082"/>
                  <a:pt x="9469" y="20316"/>
                  <a:pt x="9734" y="20471"/>
                </a:cubicBezTo>
                <a:cubicBezTo>
                  <a:pt x="9999" y="20666"/>
                  <a:pt x="10264" y="20744"/>
                  <a:pt x="10529" y="20744"/>
                </a:cubicBezTo>
                <a:close/>
                <a:moveTo>
                  <a:pt x="11854" y="6422"/>
                </a:moveTo>
                <a:cubicBezTo>
                  <a:pt x="12119" y="6499"/>
                  <a:pt x="12384" y="6616"/>
                  <a:pt x="12605" y="6772"/>
                </a:cubicBezTo>
                <a:cubicBezTo>
                  <a:pt x="12870" y="6889"/>
                  <a:pt x="13091" y="7005"/>
                  <a:pt x="13312" y="7122"/>
                </a:cubicBezTo>
                <a:cubicBezTo>
                  <a:pt x="13444" y="7200"/>
                  <a:pt x="13621" y="7317"/>
                  <a:pt x="13798" y="7395"/>
                </a:cubicBezTo>
                <a:cubicBezTo>
                  <a:pt x="13974" y="7472"/>
                  <a:pt x="14151" y="7550"/>
                  <a:pt x="14284" y="7667"/>
                </a:cubicBezTo>
                <a:cubicBezTo>
                  <a:pt x="14239" y="7511"/>
                  <a:pt x="14195" y="7317"/>
                  <a:pt x="14151" y="7161"/>
                </a:cubicBezTo>
                <a:cubicBezTo>
                  <a:pt x="14151" y="7005"/>
                  <a:pt x="14107" y="6811"/>
                  <a:pt x="14107" y="6655"/>
                </a:cubicBezTo>
                <a:cubicBezTo>
                  <a:pt x="14063" y="6499"/>
                  <a:pt x="14019" y="6344"/>
                  <a:pt x="14019" y="6188"/>
                </a:cubicBezTo>
                <a:cubicBezTo>
                  <a:pt x="13974" y="6032"/>
                  <a:pt x="13930" y="5877"/>
                  <a:pt x="13886" y="5682"/>
                </a:cubicBezTo>
                <a:cubicBezTo>
                  <a:pt x="13754" y="5760"/>
                  <a:pt x="13577" y="5838"/>
                  <a:pt x="13400" y="5877"/>
                </a:cubicBezTo>
                <a:cubicBezTo>
                  <a:pt x="13224" y="5916"/>
                  <a:pt x="13047" y="5994"/>
                  <a:pt x="12914" y="6032"/>
                </a:cubicBezTo>
                <a:cubicBezTo>
                  <a:pt x="12738" y="6071"/>
                  <a:pt x="12605" y="6149"/>
                  <a:pt x="12428" y="6188"/>
                </a:cubicBezTo>
                <a:cubicBezTo>
                  <a:pt x="12252" y="6266"/>
                  <a:pt x="12075" y="6344"/>
                  <a:pt x="11854" y="6422"/>
                </a:cubicBezTo>
                <a:close/>
                <a:moveTo>
                  <a:pt x="14284" y="13972"/>
                </a:moveTo>
                <a:cubicBezTo>
                  <a:pt x="14151" y="14050"/>
                  <a:pt x="13974" y="14166"/>
                  <a:pt x="13798" y="14244"/>
                </a:cubicBezTo>
                <a:cubicBezTo>
                  <a:pt x="13621" y="14322"/>
                  <a:pt x="13444" y="14400"/>
                  <a:pt x="13312" y="14517"/>
                </a:cubicBezTo>
                <a:cubicBezTo>
                  <a:pt x="13091" y="14595"/>
                  <a:pt x="12870" y="14711"/>
                  <a:pt x="12605" y="14867"/>
                </a:cubicBezTo>
                <a:cubicBezTo>
                  <a:pt x="12384" y="14984"/>
                  <a:pt x="12119" y="15101"/>
                  <a:pt x="11854" y="15217"/>
                </a:cubicBezTo>
                <a:cubicBezTo>
                  <a:pt x="12075" y="15295"/>
                  <a:pt x="12252" y="15373"/>
                  <a:pt x="12428" y="15412"/>
                </a:cubicBezTo>
                <a:cubicBezTo>
                  <a:pt x="12605" y="15490"/>
                  <a:pt x="12738" y="15529"/>
                  <a:pt x="12914" y="15568"/>
                </a:cubicBezTo>
                <a:cubicBezTo>
                  <a:pt x="13047" y="15645"/>
                  <a:pt x="13224" y="15684"/>
                  <a:pt x="13400" y="15762"/>
                </a:cubicBezTo>
                <a:cubicBezTo>
                  <a:pt x="13577" y="15801"/>
                  <a:pt x="13754" y="15879"/>
                  <a:pt x="13886" y="15918"/>
                </a:cubicBezTo>
                <a:cubicBezTo>
                  <a:pt x="13930" y="15762"/>
                  <a:pt x="13974" y="15606"/>
                  <a:pt x="14019" y="15451"/>
                </a:cubicBezTo>
                <a:cubicBezTo>
                  <a:pt x="14019" y="15295"/>
                  <a:pt x="14063" y="15139"/>
                  <a:pt x="14107" y="14984"/>
                </a:cubicBezTo>
                <a:cubicBezTo>
                  <a:pt x="14107" y="14789"/>
                  <a:pt x="14151" y="14634"/>
                  <a:pt x="14151" y="14478"/>
                </a:cubicBezTo>
                <a:cubicBezTo>
                  <a:pt x="14195" y="14283"/>
                  <a:pt x="14239" y="14128"/>
                  <a:pt x="14284" y="13972"/>
                </a:cubicBezTo>
                <a:close/>
                <a:moveTo>
                  <a:pt x="18215" y="4943"/>
                </a:moveTo>
                <a:cubicBezTo>
                  <a:pt x="17950" y="4943"/>
                  <a:pt x="17685" y="4943"/>
                  <a:pt x="17420" y="4943"/>
                </a:cubicBezTo>
                <a:cubicBezTo>
                  <a:pt x="17155" y="4982"/>
                  <a:pt x="16890" y="4982"/>
                  <a:pt x="16581" y="5021"/>
                </a:cubicBezTo>
                <a:cubicBezTo>
                  <a:pt x="16316" y="5098"/>
                  <a:pt x="16051" y="5176"/>
                  <a:pt x="15741" y="5215"/>
                </a:cubicBezTo>
                <a:cubicBezTo>
                  <a:pt x="15432" y="5254"/>
                  <a:pt x="15123" y="5332"/>
                  <a:pt x="14814" y="5449"/>
                </a:cubicBezTo>
                <a:cubicBezTo>
                  <a:pt x="14902" y="5643"/>
                  <a:pt x="14946" y="5877"/>
                  <a:pt x="14990" y="6110"/>
                </a:cubicBezTo>
                <a:cubicBezTo>
                  <a:pt x="15035" y="6344"/>
                  <a:pt x="15035" y="6577"/>
                  <a:pt x="15079" y="6811"/>
                </a:cubicBezTo>
                <a:cubicBezTo>
                  <a:pt x="15167" y="7044"/>
                  <a:pt x="15211" y="7278"/>
                  <a:pt x="15255" y="7550"/>
                </a:cubicBezTo>
                <a:cubicBezTo>
                  <a:pt x="15255" y="7784"/>
                  <a:pt x="15300" y="8056"/>
                  <a:pt x="15344" y="8290"/>
                </a:cubicBezTo>
                <a:cubicBezTo>
                  <a:pt x="15565" y="8445"/>
                  <a:pt x="15785" y="8601"/>
                  <a:pt x="16051" y="8757"/>
                </a:cubicBezTo>
                <a:cubicBezTo>
                  <a:pt x="16271" y="8912"/>
                  <a:pt x="16492" y="9068"/>
                  <a:pt x="16713" y="9224"/>
                </a:cubicBezTo>
                <a:cubicBezTo>
                  <a:pt x="16934" y="9418"/>
                  <a:pt x="17155" y="9574"/>
                  <a:pt x="17376" y="9730"/>
                </a:cubicBezTo>
                <a:cubicBezTo>
                  <a:pt x="17597" y="9885"/>
                  <a:pt x="17773" y="10041"/>
                  <a:pt x="17950" y="10197"/>
                </a:cubicBezTo>
                <a:cubicBezTo>
                  <a:pt x="18524" y="9730"/>
                  <a:pt x="18966" y="9263"/>
                  <a:pt x="19363" y="8796"/>
                </a:cubicBezTo>
                <a:cubicBezTo>
                  <a:pt x="19717" y="8368"/>
                  <a:pt x="20026" y="7939"/>
                  <a:pt x="20203" y="7511"/>
                </a:cubicBezTo>
                <a:cubicBezTo>
                  <a:pt x="20424" y="7161"/>
                  <a:pt x="20556" y="6811"/>
                  <a:pt x="20600" y="6461"/>
                </a:cubicBezTo>
                <a:cubicBezTo>
                  <a:pt x="20644" y="6149"/>
                  <a:pt x="20600" y="5877"/>
                  <a:pt x="20424" y="5643"/>
                </a:cubicBezTo>
                <a:cubicBezTo>
                  <a:pt x="20335" y="5526"/>
                  <a:pt x="20203" y="5371"/>
                  <a:pt x="20026" y="5293"/>
                </a:cubicBezTo>
                <a:cubicBezTo>
                  <a:pt x="19849" y="5176"/>
                  <a:pt x="19673" y="5098"/>
                  <a:pt x="19452" y="5021"/>
                </a:cubicBezTo>
                <a:cubicBezTo>
                  <a:pt x="19231" y="4982"/>
                  <a:pt x="19010" y="4982"/>
                  <a:pt x="18789" y="4943"/>
                </a:cubicBezTo>
                <a:cubicBezTo>
                  <a:pt x="18612" y="4943"/>
                  <a:pt x="18392" y="4943"/>
                  <a:pt x="18215" y="4943"/>
                </a:cubicBezTo>
                <a:close/>
                <a:moveTo>
                  <a:pt x="20424" y="15996"/>
                </a:moveTo>
                <a:cubicBezTo>
                  <a:pt x="20600" y="15762"/>
                  <a:pt x="20644" y="15490"/>
                  <a:pt x="20600" y="15178"/>
                </a:cubicBezTo>
                <a:cubicBezTo>
                  <a:pt x="20556" y="14867"/>
                  <a:pt x="20424" y="14517"/>
                  <a:pt x="20203" y="14089"/>
                </a:cubicBezTo>
                <a:cubicBezTo>
                  <a:pt x="20026" y="13699"/>
                  <a:pt x="19717" y="13271"/>
                  <a:pt x="19363" y="12804"/>
                </a:cubicBezTo>
                <a:cubicBezTo>
                  <a:pt x="18966" y="12376"/>
                  <a:pt x="18524" y="11909"/>
                  <a:pt x="17950" y="11403"/>
                </a:cubicBezTo>
                <a:cubicBezTo>
                  <a:pt x="17773" y="11598"/>
                  <a:pt x="17597" y="11754"/>
                  <a:pt x="17376" y="11909"/>
                </a:cubicBezTo>
                <a:cubicBezTo>
                  <a:pt x="17155" y="12065"/>
                  <a:pt x="16934" y="12221"/>
                  <a:pt x="16713" y="12376"/>
                </a:cubicBezTo>
                <a:cubicBezTo>
                  <a:pt x="16492" y="12571"/>
                  <a:pt x="16271" y="12726"/>
                  <a:pt x="16051" y="12882"/>
                </a:cubicBezTo>
                <a:cubicBezTo>
                  <a:pt x="15785" y="12999"/>
                  <a:pt x="15565" y="13194"/>
                  <a:pt x="15344" y="13349"/>
                </a:cubicBezTo>
                <a:cubicBezTo>
                  <a:pt x="15300" y="13583"/>
                  <a:pt x="15255" y="13816"/>
                  <a:pt x="15255" y="14089"/>
                </a:cubicBezTo>
                <a:cubicBezTo>
                  <a:pt x="15211" y="14322"/>
                  <a:pt x="15167" y="14595"/>
                  <a:pt x="15079" y="14828"/>
                </a:cubicBezTo>
                <a:cubicBezTo>
                  <a:pt x="15035" y="15062"/>
                  <a:pt x="15035" y="15295"/>
                  <a:pt x="14990" y="15529"/>
                </a:cubicBezTo>
                <a:cubicBezTo>
                  <a:pt x="14946" y="15762"/>
                  <a:pt x="14902" y="15996"/>
                  <a:pt x="14814" y="16190"/>
                </a:cubicBezTo>
                <a:cubicBezTo>
                  <a:pt x="15123" y="16268"/>
                  <a:pt x="15432" y="16346"/>
                  <a:pt x="15741" y="16424"/>
                </a:cubicBezTo>
                <a:cubicBezTo>
                  <a:pt x="16051" y="16463"/>
                  <a:pt x="16316" y="16502"/>
                  <a:pt x="16581" y="16579"/>
                </a:cubicBezTo>
                <a:cubicBezTo>
                  <a:pt x="16890" y="16618"/>
                  <a:pt x="17155" y="16657"/>
                  <a:pt x="17420" y="16657"/>
                </a:cubicBezTo>
                <a:cubicBezTo>
                  <a:pt x="17685" y="16696"/>
                  <a:pt x="17950" y="16696"/>
                  <a:pt x="18215" y="16696"/>
                </a:cubicBezTo>
                <a:cubicBezTo>
                  <a:pt x="18392" y="16696"/>
                  <a:pt x="18612" y="16696"/>
                  <a:pt x="18789" y="16657"/>
                </a:cubicBezTo>
                <a:cubicBezTo>
                  <a:pt x="19010" y="16657"/>
                  <a:pt x="19231" y="16618"/>
                  <a:pt x="19452" y="16579"/>
                </a:cubicBezTo>
                <a:cubicBezTo>
                  <a:pt x="19673" y="16502"/>
                  <a:pt x="19849" y="16424"/>
                  <a:pt x="20026" y="16346"/>
                </a:cubicBezTo>
                <a:cubicBezTo>
                  <a:pt x="20203" y="16229"/>
                  <a:pt x="20335" y="16112"/>
                  <a:pt x="20424" y="15996"/>
                </a:cubicBezTo>
                <a:close/>
                <a:moveTo>
                  <a:pt x="15432" y="9457"/>
                </a:moveTo>
                <a:cubicBezTo>
                  <a:pt x="15432" y="9691"/>
                  <a:pt x="15432" y="9924"/>
                  <a:pt x="15432" y="10119"/>
                </a:cubicBezTo>
                <a:cubicBezTo>
                  <a:pt x="15432" y="10352"/>
                  <a:pt x="15432" y="10586"/>
                  <a:pt x="15432" y="10819"/>
                </a:cubicBezTo>
                <a:cubicBezTo>
                  <a:pt x="15432" y="11053"/>
                  <a:pt x="15432" y="11286"/>
                  <a:pt x="15432" y="11481"/>
                </a:cubicBezTo>
                <a:cubicBezTo>
                  <a:pt x="15432" y="11715"/>
                  <a:pt x="15432" y="11948"/>
                  <a:pt x="15432" y="12182"/>
                </a:cubicBezTo>
                <a:cubicBezTo>
                  <a:pt x="15609" y="12065"/>
                  <a:pt x="15741" y="11987"/>
                  <a:pt x="15918" y="11831"/>
                </a:cubicBezTo>
                <a:cubicBezTo>
                  <a:pt x="16095" y="11715"/>
                  <a:pt x="16271" y="11637"/>
                  <a:pt x="16404" y="11520"/>
                </a:cubicBezTo>
                <a:cubicBezTo>
                  <a:pt x="16581" y="11403"/>
                  <a:pt x="16713" y="11248"/>
                  <a:pt x="16846" y="11131"/>
                </a:cubicBezTo>
                <a:cubicBezTo>
                  <a:pt x="16978" y="11014"/>
                  <a:pt x="17111" y="10897"/>
                  <a:pt x="17287" y="10819"/>
                </a:cubicBezTo>
                <a:cubicBezTo>
                  <a:pt x="17111" y="10703"/>
                  <a:pt x="16978" y="10586"/>
                  <a:pt x="16846" y="10469"/>
                </a:cubicBezTo>
                <a:cubicBezTo>
                  <a:pt x="16713" y="10352"/>
                  <a:pt x="16581" y="10236"/>
                  <a:pt x="16404" y="10119"/>
                </a:cubicBezTo>
                <a:cubicBezTo>
                  <a:pt x="16271" y="10002"/>
                  <a:pt x="16095" y="9885"/>
                  <a:pt x="15918" y="9769"/>
                </a:cubicBezTo>
                <a:cubicBezTo>
                  <a:pt x="15741" y="9652"/>
                  <a:pt x="15609" y="9535"/>
                  <a:pt x="15432" y="9457"/>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5" name="Shape 3791">
            <a:extLst>
              <a:ext uri="{FF2B5EF4-FFF2-40B4-BE49-F238E27FC236}">
                <a16:creationId xmlns:a16="http://schemas.microsoft.com/office/drawing/2014/main" id="{9A93CEF6-6328-46D3-828C-C4712033CF21}"/>
              </a:ext>
            </a:extLst>
          </p:cNvPr>
          <p:cNvSpPr/>
          <p:nvPr/>
        </p:nvSpPr>
        <p:spPr>
          <a:xfrm>
            <a:off x="12479601" y="3125181"/>
            <a:ext cx="575088" cy="728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867" y="15247"/>
                </a:lnTo>
                <a:lnTo>
                  <a:pt x="0" y="21600"/>
                </a:lnTo>
                <a:lnTo>
                  <a:pt x="0" y="0"/>
                </a:lnTo>
                <a:close/>
                <a:moveTo>
                  <a:pt x="20393" y="19800"/>
                </a:moveTo>
                <a:lnTo>
                  <a:pt x="20393" y="847"/>
                </a:lnTo>
                <a:lnTo>
                  <a:pt x="1073" y="847"/>
                </a:lnTo>
                <a:lnTo>
                  <a:pt x="1073" y="19800"/>
                </a:lnTo>
                <a:lnTo>
                  <a:pt x="10867" y="14188"/>
                </a:lnTo>
                <a:lnTo>
                  <a:pt x="20393" y="19800"/>
                </a:lnTo>
                <a:close/>
                <a:moveTo>
                  <a:pt x="5098" y="5400"/>
                </a:moveTo>
                <a:lnTo>
                  <a:pt x="5098" y="6247"/>
                </a:lnTo>
                <a:lnTo>
                  <a:pt x="16502" y="6247"/>
                </a:lnTo>
                <a:lnTo>
                  <a:pt x="16502" y="5400"/>
                </a:lnTo>
                <a:lnTo>
                  <a:pt x="5098" y="5400"/>
                </a:lnTo>
                <a:close/>
                <a:moveTo>
                  <a:pt x="5098" y="9000"/>
                </a:moveTo>
                <a:lnTo>
                  <a:pt x="5098" y="9847"/>
                </a:lnTo>
                <a:lnTo>
                  <a:pt x="16502" y="9847"/>
                </a:lnTo>
                <a:lnTo>
                  <a:pt x="16502" y="9000"/>
                </a:lnTo>
                <a:lnTo>
                  <a:pt x="5098" y="900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6" name="Shape 3792">
            <a:extLst>
              <a:ext uri="{FF2B5EF4-FFF2-40B4-BE49-F238E27FC236}">
                <a16:creationId xmlns:a16="http://schemas.microsoft.com/office/drawing/2014/main" id="{DFF4716A-E83A-4E28-A4D7-53BF9747E5FC}"/>
              </a:ext>
            </a:extLst>
          </p:cNvPr>
          <p:cNvSpPr/>
          <p:nvPr/>
        </p:nvSpPr>
        <p:spPr>
          <a:xfrm>
            <a:off x="14252665" y="3048385"/>
            <a:ext cx="757255" cy="750111"/>
          </a:xfrm>
          <a:custGeom>
            <a:avLst/>
            <a:gdLst/>
            <a:ahLst/>
            <a:cxnLst>
              <a:cxn ang="0">
                <a:pos x="wd2" y="hd2"/>
              </a:cxn>
              <a:cxn ang="5400000">
                <a:pos x="wd2" y="hd2"/>
              </a:cxn>
              <a:cxn ang="10800000">
                <a:pos x="wd2" y="hd2"/>
              </a:cxn>
              <a:cxn ang="16200000">
                <a:pos x="wd2" y="hd2"/>
              </a:cxn>
            </a:cxnLst>
            <a:rect l="0" t="0" r="r" b="b"/>
            <a:pathLst>
              <a:path w="21600" h="21600" extrusionOk="0">
                <a:moveTo>
                  <a:pt x="19868" y="9463"/>
                </a:moveTo>
                <a:lnTo>
                  <a:pt x="20683" y="9463"/>
                </a:lnTo>
                <a:lnTo>
                  <a:pt x="20683" y="17280"/>
                </a:lnTo>
                <a:lnTo>
                  <a:pt x="1630" y="17280"/>
                </a:lnTo>
                <a:lnTo>
                  <a:pt x="5298" y="20983"/>
                </a:lnTo>
                <a:lnTo>
                  <a:pt x="4687" y="21600"/>
                </a:lnTo>
                <a:lnTo>
                  <a:pt x="0" y="16869"/>
                </a:lnTo>
                <a:lnTo>
                  <a:pt x="4687" y="12137"/>
                </a:lnTo>
                <a:lnTo>
                  <a:pt x="5298" y="12754"/>
                </a:lnTo>
                <a:lnTo>
                  <a:pt x="1630" y="16457"/>
                </a:lnTo>
                <a:lnTo>
                  <a:pt x="19868" y="16457"/>
                </a:lnTo>
                <a:lnTo>
                  <a:pt x="19868" y="9463"/>
                </a:lnTo>
                <a:close/>
                <a:moveTo>
                  <a:pt x="1732" y="12137"/>
                </a:moveTo>
                <a:lnTo>
                  <a:pt x="815" y="12137"/>
                </a:lnTo>
                <a:lnTo>
                  <a:pt x="815" y="4217"/>
                </a:lnTo>
                <a:lnTo>
                  <a:pt x="19868" y="4217"/>
                </a:lnTo>
                <a:lnTo>
                  <a:pt x="16302" y="617"/>
                </a:lnTo>
                <a:lnTo>
                  <a:pt x="16913" y="0"/>
                </a:lnTo>
                <a:lnTo>
                  <a:pt x="21600" y="4731"/>
                </a:lnTo>
                <a:lnTo>
                  <a:pt x="16913" y="9360"/>
                </a:lnTo>
                <a:lnTo>
                  <a:pt x="16302" y="8743"/>
                </a:lnTo>
                <a:lnTo>
                  <a:pt x="19970" y="5040"/>
                </a:lnTo>
                <a:lnTo>
                  <a:pt x="1732" y="5040"/>
                </a:lnTo>
                <a:lnTo>
                  <a:pt x="1732" y="1213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7" name="Shape 3793">
            <a:extLst>
              <a:ext uri="{FF2B5EF4-FFF2-40B4-BE49-F238E27FC236}">
                <a16:creationId xmlns:a16="http://schemas.microsoft.com/office/drawing/2014/main" id="{55CFF94B-AAA3-4B86-927D-28E439297C41}"/>
              </a:ext>
            </a:extLst>
          </p:cNvPr>
          <p:cNvSpPr/>
          <p:nvPr/>
        </p:nvSpPr>
        <p:spPr>
          <a:xfrm>
            <a:off x="16131102" y="2986130"/>
            <a:ext cx="728680" cy="875132"/>
          </a:xfrm>
          <a:custGeom>
            <a:avLst/>
            <a:gdLst/>
            <a:ahLst/>
            <a:cxnLst>
              <a:cxn ang="0">
                <a:pos x="wd2" y="hd2"/>
              </a:cxn>
              <a:cxn ang="5400000">
                <a:pos x="wd2" y="hd2"/>
              </a:cxn>
              <a:cxn ang="10800000">
                <a:pos x="wd2" y="hd2"/>
              </a:cxn>
              <a:cxn ang="16200000">
                <a:pos x="wd2" y="hd2"/>
              </a:cxn>
            </a:cxnLst>
            <a:rect l="0" t="0" r="r" b="b"/>
            <a:pathLst>
              <a:path w="21600" h="21600" extrusionOk="0">
                <a:moveTo>
                  <a:pt x="20670" y="12698"/>
                </a:moveTo>
                <a:cubicBezTo>
                  <a:pt x="21600" y="12698"/>
                  <a:pt x="21600" y="12698"/>
                  <a:pt x="21600" y="12698"/>
                </a:cubicBezTo>
                <a:cubicBezTo>
                  <a:pt x="21600" y="13907"/>
                  <a:pt x="21317" y="15083"/>
                  <a:pt x="20751" y="16158"/>
                </a:cubicBezTo>
                <a:cubicBezTo>
                  <a:pt x="20184" y="17267"/>
                  <a:pt x="19416" y="18207"/>
                  <a:pt x="18404" y="18980"/>
                </a:cubicBezTo>
                <a:cubicBezTo>
                  <a:pt x="17434" y="19820"/>
                  <a:pt x="16301" y="20458"/>
                  <a:pt x="14966" y="20928"/>
                </a:cubicBezTo>
                <a:cubicBezTo>
                  <a:pt x="13672" y="21365"/>
                  <a:pt x="12256" y="21600"/>
                  <a:pt x="10800" y="21600"/>
                </a:cubicBezTo>
                <a:cubicBezTo>
                  <a:pt x="9303" y="21600"/>
                  <a:pt x="7928" y="21365"/>
                  <a:pt x="6593" y="20928"/>
                </a:cubicBezTo>
                <a:cubicBezTo>
                  <a:pt x="5299" y="20458"/>
                  <a:pt x="4126" y="19820"/>
                  <a:pt x="3155" y="18980"/>
                </a:cubicBezTo>
                <a:cubicBezTo>
                  <a:pt x="2184" y="18207"/>
                  <a:pt x="1375" y="17267"/>
                  <a:pt x="849" y="16158"/>
                </a:cubicBezTo>
                <a:cubicBezTo>
                  <a:pt x="283" y="15083"/>
                  <a:pt x="0" y="13907"/>
                  <a:pt x="0" y="12698"/>
                </a:cubicBezTo>
                <a:cubicBezTo>
                  <a:pt x="0" y="11421"/>
                  <a:pt x="283" y="10279"/>
                  <a:pt x="849" y="9204"/>
                </a:cubicBezTo>
                <a:cubicBezTo>
                  <a:pt x="1375" y="8129"/>
                  <a:pt x="2184" y="7155"/>
                  <a:pt x="3155" y="6349"/>
                </a:cubicBezTo>
                <a:cubicBezTo>
                  <a:pt x="4126" y="5543"/>
                  <a:pt x="5258" y="4905"/>
                  <a:pt x="6593" y="4434"/>
                </a:cubicBezTo>
                <a:cubicBezTo>
                  <a:pt x="7888" y="3964"/>
                  <a:pt x="9263" y="3729"/>
                  <a:pt x="10719" y="3729"/>
                </a:cubicBezTo>
                <a:cubicBezTo>
                  <a:pt x="10719" y="0"/>
                  <a:pt x="10719" y="0"/>
                  <a:pt x="10719" y="0"/>
                </a:cubicBezTo>
                <a:cubicBezTo>
                  <a:pt x="19254" y="4065"/>
                  <a:pt x="19254" y="4065"/>
                  <a:pt x="19254" y="4065"/>
                </a:cubicBezTo>
                <a:cubicBezTo>
                  <a:pt x="10719" y="8197"/>
                  <a:pt x="10719" y="8197"/>
                  <a:pt x="10719" y="8197"/>
                </a:cubicBezTo>
                <a:cubicBezTo>
                  <a:pt x="10719" y="4468"/>
                  <a:pt x="10719" y="4468"/>
                  <a:pt x="10719" y="4468"/>
                </a:cubicBezTo>
                <a:cubicBezTo>
                  <a:pt x="9384" y="4468"/>
                  <a:pt x="8130" y="4669"/>
                  <a:pt x="6957" y="5140"/>
                </a:cubicBezTo>
                <a:cubicBezTo>
                  <a:pt x="5744" y="5576"/>
                  <a:pt x="4692" y="6147"/>
                  <a:pt x="3762" y="6886"/>
                </a:cubicBezTo>
                <a:cubicBezTo>
                  <a:pt x="2912" y="7626"/>
                  <a:pt x="2184" y="8499"/>
                  <a:pt x="1658" y="9507"/>
                </a:cubicBezTo>
                <a:cubicBezTo>
                  <a:pt x="1133" y="10481"/>
                  <a:pt x="890" y="11556"/>
                  <a:pt x="890" y="12698"/>
                </a:cubicBezTo>
                <a:cubicBezTo>
                  <a:pt x="890" y="13807"/>
                  <a:pt x="1133" y="14848"/>
                  <a:pt x="1658" y="15856"/>
                </a:cubicBezTo>
                <a:cubicBezTo>
                  <a:pt x="2184" y="16863"/>
                  <a:pt x="2912" y="17737"/>
                  <a:pt x="3762" y="18476"/>
                </a:cubicBezTo>
                <a:cubicBezTo>
                  <a:pt x="4692" y="19215"/>
                  <a:pt x="5744" y="19820"/>
                  <a:pt x="6957" y="20223"/>
                </a:cubicBezTo>
                <a:cubicBezTo>
                  <a:pt x="8130" y="20659"/>
                  <a:pt x="9425" y="20861"/>
                  <a:pt x="10800" y="20861"/>
                </a:cubicBezTo>
                <a:cubicBezTo>
                  <a:pt x="12175" y="20861"/>
                  <a:pt x="13429" y="20659"/>
                  <a:pt x="14643" y="20223"/>
                </a:cubicBezTo>
                <a:cubicBezTo>
                  <a:pt x="15816" y="19820"/>
                  <a:pt x="16867" y="19215"/>
                  <a:pt x="17798" y="18476"/>
                </a:cubicBezTo>
                <a:cubicBezTo>
                  <a:pt x="18688" y="17737"/>
                  <a:pt x="19375" y="16863"/>
                  <a:pt x="19901" y="15856"/>
                </a:cubicBezTo>
                <a:cubicBezTo>
                  <a:pt x="20427" y="14848"/>
                  <a:pt x="20670" y="13807"/>
                  <a:pt x="20670" y="12698"/>
                </a:cubicBezTo>
                <a:close/>
                <a:moveTo>
                  <a:pt x="11649" y="1277"/>
                </a:moveTo>
                <a:cubicBezTo>
                  <a:pt x="11649" y="6920"/>
                  <a:pt x="11649" y="6920"/>
                  <a:pt x="11649" y="6920"/>
                </a:cubicBezTo>
                <a:cubicBezTo>
                  <a:pt x="17474" y="4065"/>
                  <a:pt x="17474" y="4065"/>
                  <a:pt x="17474" y="4065"/>
                </a:cubicBezTo>
                <a:lnTo>
                  <a:pt x="11649" y="127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8" name="Shape 3794">
            <a:extLst>
              <a:ext uri="{FF2B5EF4-FFF2-40B4-BE49-F238E27FC236}">
                <a16:creationId xmlns:a16="http://schemas.microsoft.com/office/drawing/2014/main" id="{3B48DB46-8406-4AE4-A171-0619BD6C5A7F}"/>
              </a:ext>
            </a:extLst>
          </p:cNvPr>
          <p:cNvSpPr/>
          <p:nvPr/>
        </p:nvSpPr>
        <p:spPr>
          <a:xfrm>
            <a:off x="17904166" y="3135960"/>
            <a:ext cx="910850" cy="575088"/>
          </a:xfrm>
          <a:custGeom>
            <a:avLst/>
            <a:gdLst/>
            <a:ahLst/>
            <a:cxnLst>
              <a:cxn ang="0">
                <a:pos x="wd2" y="hd2"/>
              </a:cxn>
              <a:cxn ang="5400000">
                <a:pos x="wd2" y="hd2"/>
              </a:cxn>
              <a:cxn ang="10800000">
                <a:pos x="wd2" y="hd2"/>
              </a:cxn>
              <a:cxn ang="16200000">
                <a:pos x="wd2" y="hd2"/>
              </a:cxn>
            </a:cxnLst>
            <a:rect l="0" t="0" r="r" b="b"/>
            <a:pathLst>
              <a:path w="21600" h="21600" extrusionOk="0">
                <a:moveTo>
                  <a:pt x="17649" y="9060"/>
                </a:moveTo>
                <a:cubicBezTo>
                  <a:pt x="18200" y="9060"/>
                  <a:pt x="18718" y="9213"/>
                  <a:pt x="19204" y="9572"/>
                </a:cubicBezTo>
                <a:cubicBezTo>
                  <a:pt x="19689" y="9879"/>
                  <a:pt x="20078" y="10339"/>
                  <a:pt x="20434" y="10902"/>
                </a:cubicBezTo>
                <a:cubicBezTo>
                  <a:pt x="20790" y="11517"/>
                  <a:pt x="21082" y="12182"/>
                  <a:pt x="21276" y="12899"/>
                </a:cubicBezTo>
                <a:cubicBezTo>
                  <a:pt x="21503" y="13666"/>
                  <a:pt x="21600" y="14485"/>
                  <a:pt x="21600" y="15304"/>
                </a:cubicBezTo>
                <a:cubicBezTo>
                  <a:pt x="21600" y="16174"/>
                  <a:pt x="21503" y="16993"/>
                  <a:pt x="21276" y="17761"/>
                </a:cubicBezTo>
                <a:cubicBezTo>
                  <a:pt x="21082" y="18529"/>
                  <a:pt x="20790" y="19194"/>
                  <a:pt x="20467" y="19706"/>
                </a:cubicBezTo>
                <a:cubicBezTo>
                  <a:pt x="20110" y="20320"/>
                  <a:pt x="19689" y="20730"/>
                  <a:pt x="19204" y="21088"/>
                </a:cubicBezTo>
                <a:cubicBezTo>
                  <a:pt x="18718" y="21395"/>
                  <a:pt x="18200" y="21600"/>
                  <a:pt x="17682" y="21600"/>
                </a:cubicBezTo>
                <a:cubicBezTo>
                  <a:pt x="4307" y="21600"/>
                  <a:pt x="4307" y="21600"/>
                  <a:pt x="4307" y="21600"/>
                </a:cubicBezTo>
                <a:cubicBezTo>
                  <a:pt x="3724" y="21600"/>
                  <a:pt x="3174" y="21395"/>
                  <a:pt x="2655" y="21037"/>
                </a:cubicBezTo>
                <a:cubicBezTo>
                  <a:pt x="2137" y="20679"/>
                  <a:pt x="1684" y="20218"/>
                  <a:pt x="1263" y="19604"/>
                </a:cubicBezTo>
                <a:cubicBezTo>
                  <a:pt x="874" y="18990"/>
                  <a:pt x="583" y="18222"/>
                  <a:pt x="356" y="17403"/>
                </a:cubicBezTo>
                <a:cubicBezTo>
                  <a:pt x="130" y="16584"/>
                  <a:pt x="0" y="15714"/>
                  <a:pt x="0" y="14792"/>
                </a:cubicBezTo>
                <a:cubicBezTo>
                  <a:pt x="0" y="14025"/>
                  <a:pt x="65" y="13308"/>
                  <a:pt x="227" y="12643"/>
                </a:cubicBezTo>
                <a:cubicBezTo>
                  <a:pt x="356" y="11926"/>
                  <a:pt x="583" y="11312"/>
                  <a:pt x="842" y="10800"/>
                </a:cubicBezTo>
                <a:cubicBezTo>
                  <a:pt x="1101" y="10237"/>
                  <a:pt x="1425" y="9725"/>
                  <a:pt x="1749" y="9264"/>
                </a:cubicBezTo>
                <a:cubicBezTo>
                  <a:pt x="2105" y="8855"/>
                  <a:pt x="2494" y="8548"/>
                  <a:pt x="2915" y="8343"/>
                </a:cubicBezTo>
                <a:cubicBezTo>
                  <a:pt x="2979" y="7780"/>
                  <a:pt x="3076" y="7268"/>
                  <a:pt x="3271" y="6808"/>
                </a:cubicBezTo>
                <a:cubicBezTo>
                  <a:pt x="3433" y="6347"/>
                  <a:pt x="3627" y="5937"/>
                  <a:pt x="3886" y="5579"/>
                </a:cubicBezTo>
                <a:cubicBezTo>
                  <a:pt x="4145" y="5272"/>
                  <a:pt x="4437" y="5016"/>
                  <a:pt x="4760" y="4811"/>
                </a:cubicBezTo>
                <a:cubicBezTo>
                  <a:pt x="5084" y="4607"/>
                  <a:pt x="5408" y="4504"/>
                  <a:pt x="5797" y="4504"/>
                </a:cubicBezTo>
                <a:cubicBezTo>
                  <a:pt x="6023" y="4504"/>
                  <a:pt x="6218" y="4555"/>
                  <a:pt x="6444" y="4658"/>
                </a:cubicBezTo>
                <a:cubicBezTo>
                  <a:pt x="6639" y="4760"/>
                  <a:pt x="6865" y="4863"/>
                  <a:pt x="7060" y="5016"/>
                </a:cubicBezTo>
                <a:cubicBezTo>
                  <a:pt x="7286" y="4300"/>
                  <a:pt x="7578" y="3634"/>
                  <a:pt x="7902" y="2969"/>
                </a:cubicBezTo>
                <a:cubicBezTo>
                  <a:pt x="8258" y="2355"/>
                  <a:pt x="8646" y="1843"/>
                  <a:pt x="9067" y="1382"/>
                </a:cubicBezTo>
                <a:cubicBezTo>
                  <a:pt x="9488" y="973"/>
                  <a:pt x="9974" y="614"/>
                  <a:pt x="10492" y="358"/>
                </a:cubicBezTo>
                <a:cubicBezTo>
                  <a:pt x="11010" y="102"/>
                  <a:pt x="11529" y="0"/>
                  <a:pt x="12079" y="0"/>
                </a:cubicBezTo>
                <a:cubicBezTo>
                  <a:pt x="12856" y="0"/>
                  <a:pt x="13601" y="205"/>
                  <a:pt x="14249" y="717"/>
                </a:cubicBezTo>
                <a:cubicBezTo>
                  <a:pt x="14929" y="1177"/>
                  <a:pt x="15544" y="1791"/>
                  <a:pt x="16030" y="2610"/>
                </a:cubicBezTo>
                <a:cubicBezTo>
                  <a:pt x="16548" y="3378"/>
                  <a:pt x="16937" y="4300"/>
                  <a:pt x="17228" y="5374"/>
                </a:cubicBezTo>
                <a:cubicBezTo>
                  <a:pt x="17520" y="6449"/>
                  <a:pt x="17682" y="7575"/>
                  <a:pt x="17682" y="8804"/>
                </a:cubicBezTo>
                <a:cubicBezTo>
                  <a:pt x="17682" y="8855"/>
                  <a:pt x="17682" y="8855"/>
                  <a:pt x="17649" y="8906"/>
                </a:cubicBezTo>
                <a:cubicBezTo>
                  <a:pt x="17649" y="8957"/>
                  <a:pt x="17649" y="9009"/>
                  <a:pt x="17649" y="9060"/>
                </a:cubicBezTo>
                <a:close/>
                <a:moveTo>
                  <a:pt x="17649" y="20474"/>
                </a:moveTo>
                <a:cubicBezTo>
                  <a:pt x="18070" y="20474"/>
                  <a:pt x="18524" y="20320"/>
                  <a:pt x="18912" y="20064"/>
                </a:cubicBezTo>
                <a:cubicBezTo>
                  <a:pt x="19301" y="19809"/>
                  <a:pt x="19625" y="19399"/>
                  <a:pt x="19916" y="18938"/>
                </a:cubicBezTo>
                <a:cubicBezTo>
                  <a:pt x="20207" y="18478"/>
                  <a:pt x="20467" y="17966"/>
                  <a:pt x="20628" y="17300"/>
                </a:cubicBezTo>
                <a:cubicBezTo>
                  <a:pt x="20790" y="16686"/>
                  <a:pt x="20888" y="16021"/>
                  <a:pt x="20888" y="15304"/>
                </a:cubicBezTo>
                <a:cubicBezTo>
                  <a:pt x="20888" y="14588"/>
                  <a:pt x="20790" y="13922"/>
                  <a:pt x="20628" y="13308"/>
                </a:cubicBezTo>
                <a:cubicBezTo>
                  <a:pt x="20467" y="12694"/>
                  <a:pt x="20207" y="12182"/>
                  <a:pt x="19916" y="11721"/>
                </a:cubicBezTo>
                <a:cubicBezTo>
                  <a:pt x="19625" y="11261"/>
                  <a:pt x="19301" y="10902"/>
                  <a:pt x="18912" y="10646"/>
                </a:cubicBezTo>
                <a:cubicBezTo>
                  <a:pt x="18524" y="10339"/>
                  <a:pt x="18070" y="10186"/>
                  <a:pt x="17649" y="10186"/>
                </a:cubicBezTo>
                <a:cubicBezTo>
                  <a:pt x="16904" y="10186"/>
                  <a:pt x="16904" y="10186"/>
                  <a:pt x="16904" y="10186"/>
                </a:cubicBezTo>
                <a:cubicBezTo>
                  <a:pt x="16904" y="9060"/>
                  <a:pt x="16904" y="9060"/>
                  <a:pt x="16904" y="9060"/>
                </a:cubicBezTo>
                <a:cubicBezTo>
                  <a:pt x="16904" y="9009"/>
                  <a:pt x="16904" y="8957"/>
                  <a:pt x="16904" y="8957"/>
                </a:cubicBezTo>
                <a:cubicBezTo>
                  <a:pt x="16904" y="8957"/>
                  <a:pt x="16904" y="8906"/>
                  <a:pt x="16904" y="8855"/>
                </a:cubicBezTo>
                <a:cubicBezTo>
                  <a:pt x="16904" y="8804"/>
                  <a:pt x="16904" y="8804"/>
                  <a:pt x="16904" y="8804"/>
                </a:cubicBezTo>
                <a:cubicBezTo>
                  <a:pt x="16904" y="7729"/>
                  <a:pt x="16807" y="6756"/>
                  <a:pt x="16548" y="5835"/>
                </a:cubicBezTo>
                <a:cubicBezTo>
                  <a:pt x="16289" y="4914"/>
                  <a:pt x="15965" y="4095"/>
                  <a:pt x="15544" y="3378"/>
                </a:cubicBezTo>
                <a:cubicBezTo>
                  <a:pt x="15091" y="2662"/>
                  <a:pt x="14573" y="2150"/>
                  <a:pt x="13957" y="1740"/>
                </a:cubicBezTo>
                <a:cubicBezTo>
                  <a:pt x="13375" y="1331"/>
                  <a:pt x="12759" y="1126"/>
                  <a:pt x="12079" y="1126"/>
                </a:cubicBezTo>
                <a:cubicBezTo>
                  <a:pt x="11626" y="1126"/>
                  <a:pt x="11172" y="1228"/>
                  <a:pt x="10751" y="1433"/>
                </a:cubicBezTo>
                <a:cubicBezTo>
                  <a:pt x="10298" y="1638"/>
                  <a:pt x="9877" y="1945"/>
                  <a:pt x="9488" y="2303"/>
                </a:cubicBezTo>
                <a:cubicBezTo>
                  <a:pt x="9100" y="2713"/>
                  <a:pt x="8776" y="3173"/>
                  <a:pt x="8452" y="3736"/>
                </a:cubicBezTo>
                <a:cubicBezTo>
                  <a:pt x="8161" y="4248"/>
                  <a:pt x="7902" y="4863"/>
                  <a:pt x="7675" y="5528"/>
                </a:cubicBezTo>
                <a:cubicBezTo>
                  <a:pt x="7384" y="6500"/>
                  <a:pt x="7384" y="6500"/>
                  <a:pt x="7384" y="6500"/>
                </a:cubicBezTo>
                <a:cubicBezTo>
                  <a:pt x="6703" y="6040"/>
                  <a:pt x="6703" y="6040"/>
                  <a:pt x="6703" y="6040"/>
                </a:cubicBezTo>
                <a:cubicBezTo>
                  <a:pt x="6574" y="5937"/>
                  <a:pt x="6412" y="5835"/>
                  <a:pt x="6282" y="5733"/>
                </a:cubicBezTo>
                <a:cubicBezTo>
                  <a:pt x="6121" y="5682"/>
                  <a:pt x="5959" y="5682"/>
                  <a:pt x="5797" y="5682"/>
                </a:cubicBezTo>
                <a:cubicBezTo>
                  <a:pt x="5505" y="5682"/>
                  <a:pt x="5246" y="5733"/>
                  <a:pt x="5019" y="5835"/>
                </a:cubicBezTo>
                <a:cubicBezTo>
                  <a:pt x="4760" y="5989"/>
                  <a:pt x="4566" y="6193"/>
                  <a:pt x="4404" y="6449"/>
                </a:cubicBezTo>
                <a:cubicBezTo>
                  <a:pt x="4210" y="6705"/>
                  <a:pt x="4048" y="7012"/>
                  <a:pt x="3918" y="7371"/>
                </a:cubicBezTo>
                <a:cubicBezTo>
                  <a:pt x="3789" y="7678"/>
                  <a:pt x="3692" y="8087"/>
                  <a:pt x="3627" y="8548"/>
                </a:cubicBezTo>
                <a:cubicBezTo>
                  <a:pt x="3562" y="9213"/>
                  <a:pt x="3562" y="9213"/>
                  <a:pt x="3562" y="9213"/>
                </a:cubicBezTo>
                <a:cubicBezTo>
                  <a:pt x="3174" y="9367"/>
                  <a:pt x="3174" y="9367"/>
                  <a:pt x="3174" y="9367"/>
                </a:cubicBezTo>
                <a:cubicBezTo>
                  <a:pt x="2817" y="9572"/>
                  <a:pt x="2494" y="9827"/>
                  <a:pt x="2170" y="10186"/>
                </a:cubicBezTo>
                <a:cubicBezTo>
                  <a:pt x="1878" y="10544"/>
                  <a:pt x="1619" y="10954"/>
                  <a:pt x="1393" y="11465"/>
                </a:cubicBezTo>
                <a:cubicBezTo>
                  <a:pt x="1198" y="11926"/>
                  <a:pt x="1036" y="12489"/>
                  <a:pt x="907" y="13001"/>
                </a:cubicBezTo>
                <a:cubicBezTo>
                  <a:pt x="777" y="13564"/>
                  <a:pt x="712" y="14178"/>
                  <a:pt x="712" y="14792"/>
                </a:cubicBezTo>
                <a:cubicBezTo>
                  <a:pt x="712" y="15560"/>
                  <a:pt x="842" y="16277"/>
                  <a:pt x="1036" y="16942"/>
                </a:cubicBezTo>
                <a:cubicBezTo>
                  <a:pt x="1231" y="17659"/>
                  <a:pt x="1457" y="18273"/>
                  <a:pt x="1781" y="18785"/>
                </a:cubicBezTo>
                <a:cubicBezTo>
                  <a:pt x="2105" y="19297"/>
                  <a:pt x="2494" y="19655"/>
                  <a:pt x="2947" y="19962"/>
                </a:cubicBezTo>
                <a:cubicBezTo>
                  <a:pt x="3368" y="20320"/>
                  <a:pt x="3821" y="20474"/>
                  <a:pt x="4307" y="20474"/>
                </a:cubicBezTo>
                <a:cubicBezTo>
                  <a:pt x="17520" y="20474"/>
                  <a:pt x="17520" y="20474"/>
                  <a:pt x="17520" y="20474"/>
                </a:cubicBezTo>
                <a:lnTo>
                  <a:pt x="17649" y="20474"/>
                </a:lnTo>
                <a:close/>
                <a:moveTo>
                  <a:pt x="10816" y="16430"/>
                </a:moveTo>
                <a:cubicBezTo>
                  <a:pt x="11140" y="16430"/>
                  <a:pt x="11464" y="16379"/>
                  <a:pt x="11788" y="16174"/>
                </a:cubicBezTo>
                <a:cubicBezTo>
                  <a:pt x="12079" y="15970"/>
                  <a:pt x="12338" y="15663"/>
                  <a:pt x="12565" y="15304"/>
                </a:cubicBezTo>
                <a:cubicBezTo>
                  <a:pt x="12792" y="14946"/>
                  <a:pt x="12986" y="14536"/>
                  <a:pt x="13115" y="14076"/>
                </a:cubicBezTo>
                <a:cubicBezTo>
                  <a:pt x="13277" y="13564"/>
                  <a:pt x="13342" y="13052"/>
                  <a:pt x="13342" y="12438"/>
                </a:cubicBezTo>
                <a:cubicBezTo>
                  <a:pt x="14055" y="12438"/>
                  <a:pt x="14055" y="12438"/>
                  <a:pt x="14055" y="12438"/>
                </a:cubicBezTo>
                <a:cubicBezTo>
                  <a:pt x="14055" y="13155"/>
                  <a:pt x="13957" y="13820"/>
                  <a:pt x="13796" y="14434"/>
                </a:cubicBezTo>
                <a:cubicBezTo>
                  <a:pt x="13634" y="15100"/>
                  <a:pt x="13407" y="15611"/>
                  <a:pt x="13083" y="16123"/>
                </a:cubicBezTo>
                <a:cubicBezTo>
                  <a:pt x="12792" y="16584"/>
                  <a:pt x="12468" y="16942"/>
                  <a:pt x="12079" y="17198"/>
                </a:cubicBezTo>
                <a:cubicBezTo>
                  <a:pt x="11691" y="17454"/>
                  <a:pt x="11270" y="17608"/>
                  <a:pt x="10816" y="17608"/>
                </a:cubicBezTo>
                <a:cubicBezTo>
                  <a:pt x="10363" y="17608"/>
                  <a:pt x="9942" y="17454"/>
                  <a:pt x="9553" y="17198"/>
                </a:cubicBezTo>
                <a:cubicBezTo>
                  <a:pt x="9132" y="16942"/>
                  <a:pt x="8808" y="16584"/>
                  <a:pt x="8517" y="16123"/>
                </a:cubicBezTo>
                <a:cubicBezTo>
                  <a:pt x="8225" y="15611"/>
                  <a:pt x="7966" y="15100"/>
                  <a:pt x="7804" y="14434"/>
                </a:cubicBezTo>
                <a:cubicBezTo>
                  <a:pt x="7643" y="13820"/>
                  <a:pt x="7545" y="13155"/>
                  <a:pt x="7545" y="12438"/>
                </a:cubicBezTo>
                <a:cubicBezTo>
                  <a:pt x="7545" y="11773"/>
                  <a:pt x="7643" y="11158"/>
                  <a:pt x="7804" y="10544"/>
                </a:cubicBezTo>
                <a:cubicBezTo>
                  <a:pt x="7966" y="9879"/>
                  <a:pt x="8225" y="9367"/>
                  <a:pt x="8517" y="8855"/>
                </a:cubicBezTo>
                <a:cubicBezTo>
                  <a:pt x="8808" y="8394"/>
                  <a:pt x="9132" y="8036"/>
                  <a:pt x="9553" y="7780"/>
                </a:cubicBezTo>
                <a:cubicBezTo>
                  <a:pt x="9942" y="7524"/>
                  <a:pt x="10363" y="7371"/>
                  <a:pt x="10816" y="7371"/>
                </a:cubicBezTo>
                <a:cubicBezTo>
                  <a:pt x="10816" y="5682"/>
                  <a:pt x="10816" y="5682"/>
                  <a:pt x="10816" y="5682"/>
                </a:cubicBezTo>
                <a:cubicBezTo>
                  <a:pt x="13504" y="8138"/>
                  <a:pt x="13504" y="8138"/>
                  <a:pt x="13504" y="8138"/>
                </a:cubicBezTo>
                <a:cubicBezTo>
                  <a:pt x="10816" y="10595"/>
                  <a:pt x="10816" y="10595"/>
                  <a:pt x="10816" y="10595"/>
                </a:cubicBezTo>
                <a:cubicBezTo>
                  <a:pt x="10816" y="8548"/>
                  <a:pt x="10816" y="8548"/>
                  <a:pt x="10816" y="8548"/>
                </a:cubicBezTo>
                <a:cubicBezTo>
                  <a:pt x="10460" y="8548"/>
                  <a:pt x="10136" y="8599"/>
                  <a:pt x="9845" y="8804"/>
                </a:cubicBezTo>
                <a:cubicBezTo>
                  <a:pt x="9521" y="9009"/>
                  <a:pt x="9262" y="9316"/>
                  <a:pt x="9035" y="9674"/>
                </a:cubicBezTo>
                <a:cubicBezTo>
                  <a:pt x="8808" y="10032"/>
                  <a:pt x="8614" y="10442"/>
                  <a:pt x="8485" y="10902"/>
                </a:cubicBezTo>
                <a:cubicBezTo>
                  <a:pt x="8355" y="11414"/>
                  <a:pt x="8290" y="11926"/>
                  <a:pt x="8290" y="12438"/>
                </a:cubicBezTo>
                <a:cubicBezTo>
                  <a:pt x="8290" y="13052"/>
                  <a:pt x="8355" y="13564"/>
                  <a:pt x="8485" y="14076"/>
                </a:cubicBezTo>
                <a:cubicBezTo>
                  <a:pt x="8614" y="14536"/>
                  <a:pt x="8808" y="14946"/>
                  <a:pt x="9035" y="15304"/>
                </a:cubicBezTo>
                <a:cubicBezTo>
                  <a:pt x="9262" y="15663"/>
                  <a:pt x="9521" y="15970"/>
                  <a:pt x="9845" y="16174"/>
                </a:cubicBezTo>
                <a:cubicBezTo>
                  <a:pt x="10136" y="16379"/>
                  <a:pt x="10460" y="16430"/>
                  <a:pt x="10816" y="16430"/>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9" name="Shape 3795">
            <a:extLst>
              <a:ext uri="{FF2B5EF4-FFF2-40B4-BE49-F238E27FC236}">
                <a16:creationId xmlns:a16="http://schemas.microsoft.com/office/drawing/2014/main" id="{91B80FD8-8B25-4ADE-B219-05E4A2FD8A77}"/>
              </a:ext>
            </a:extLst>
          </p:cNvPr>
          <p:cNvSpPr/>
          <p:nvPr/>
        </p:nvSpPr>
        <p:spPr>
          <a:xfrm>
            <a:off x="19845113" y="3077193"/>
            <a:ext cx="757255" cy="696067"/>
          </a:xfrm>
          <a:custGeom>
            <a:avLst/>
            <a:gdLst/>
            <a:ahLst/>
            <a:cxnLst>
              <a:cxn ang="0">
                <a:pos x="wd2" y="hd2"/>
              </a:cxn>
              <a:cxn ang="5400000">
                <a:pos x="wd2" y="hd2"/>
              </a:cxn>
              <a:cxn ang="10800000">
                <a:pos x="wd2" y="hd2"/>
              </a:cxn>
              <a:cxn ang="16200000">
                <a:pos x="wd2" y="hd2"/>
              </a:cxn>
            </a:cxnLst>
            <a:rect l="0" t="0" r="r" b="b"/>
            <a:pathLst>
              <a:path w="21600" h="21585" extrusionOk="0">
                <a:moveTo>
                  <a:pt x="20627" y="4762"/>
                </a:moveTo>
                <a:cubicBezTo>
                  <a:pt x="20783" y="4762"/>
                  <a:pt x="20899" y="4804"/>
                  <a:pt x="21016" y="4888"/>
                </a:cubicBezTo>
                <a:cubicBezTo>
                  <a:pt x="21133" y="4973"/>
                  <a:pt x="21250" y="5057"/>
                  <a:pt x="21366" y="5184"/>
                </a:cubicBezTo>
                <a:cubicBezTo>
                  <a:pt x="21405" y="5311"/>
                  <a:pt x="21483" y="5438"/>
                  <a:pt x="21522" y="5565"/>
                </a:cubicBezTo>
                <a:cubicBezTo>
                  <a:pt x="21561" y="5734"/>
                  <a:pt x="21600" y="5861"/>
                  <a:pt x="21600" y="6030"/>
                </a:cubicBezTo>
                <a:cubicBezTo>
                  <a:pt x="21600" y="20275"/>
                  <a:pt x="21600" y="20275"/>
                  <a:pt x="21600" y="20275"/>
                </a:cubicBezTo>
                <a:cubicBezTo>
                  <a:pt x="21600" y="20444"/>
                  <a:pt x="21561" y="20613"/>
                  <a:pt x="21483" y="20782"/>
                </a:cubicBezTo>
                <a:cubicBezTo>
                  <a:pt x="21444" y="20951"/>
                  <a:pt x="21366" y="21078"/>
                  <a:pt x="21250" y="21205"/>
                </a:cubicBezTo>
                <a:cubicBezTo>
                  <a:pt x="21133" y="21289"/>
                  <a:pt x="21016" y="21416"/>
                  <a:pt x="20861" y="21458"/>
                </a:cubicBezTo>
                <a:cubicBezTo>
                  <a:pt x="20705" y="21543"/>
                  <a:pt x="20549" y="21585"/>
                  <a:pt x="20394" y="21585"/>
                </a:cubicBezTo>
                <a:cubicBezTo>
                  <a:pt x="1245" y="21585"/>
                  <a:pt x="1245" y="21585"/>
                  <a:pt x="1245" y="21585"/>
                </a:cubicBezTo>
                <a:cubicBezTo>
                  <a:pt x="1051" y="21585"/>
                  <a:pt x="895" y="21543"/>
                  <a:pt x="739" y="21458"/>
                </a:cubicBezTo>
                <a:cubicBezTo>
                  <a:pt x="584" y="21416"/>
                  <a:pt x="467" y="21289"/>
                  <a:pt x="350" y="21205"/>
                </a:cubicBezTo>
                <a:cubicBezTo>
                  <a:pt x="272" y="21078"/>
                  <a:pt x="195" y="20951"/>
                  <a:pt x="117" y="20782"/>
                </a:cubicBezTo>
                <a:cubicBezTo>
                  <a:pt x="39" y="20613"/>
                  <a:pt x="0" y="20444"/>
                  <a:pt x="0" y="20275"/>
                </a:cubicBezTo>
                <a:cubicBezTo>
                  <a:pt x="0" y="6030"/>
                  <a:pt x="0" y="6030"/>
                  <a:pt x="0" y="6030"/>
                </a:cubicBezTo>
                <a:cubicBezTo>
                  <a:pt x="0" y="5818"/>
                  <a:pt x="39" y="5649"/>
                  <a:pt x="117" y="5480"/>
                </a:cubicBezTo>
                <a:cubicBezTo>
                  <a:pt x="195" y="5311"/>
                  <a:pt x="272" y="5184"/>
                  <a:pt x="350" y="5057"/>
                </a:cubicBezTo>
                <a:cubicBezTo>
                  <a:pt x="467" y="4973"/>
                  <a:pt x="584" y="4888"/>
                  <a:pt x="739" y="4804"/>
                </a:cubicBezTo>
                <a:cubicBezTo>
                  <a:pt x="895" y="4719"/>
                  <a:pt x="1051" y="4677"/>
                  <a:pt x="1245" y="4677"/>
                </a:cubicBezTo>
                <a:cubicBezTo>
                  <a:pt x="16774" y="4677"/>
                  <a:pt x="16774" y="4677"/>
                  <a:pt x="16774" y="4677"/>
                </a:cubicBezTo>
                <a:cubicBezTo>
                  <a:pt x="2024" y="957"/>
                  <a:pt x="2024" y="957"/>
                  <a:pt x="2024" y="957"/>
                </a:cubicBezTo>
                <a:cubicBezTo>
                  <a:pt x="1946" y="915"/>
                  <a:pt x="1868" y="830"/>
                  <a:pt x="1790" y="746"/>
                </a:cubicBezTo>
                <a:cubicBezTo>
                  <a:pt x="1712" y="619"/>
                  <a:pt x="1712" y="492"/>
                  <a:pt x="1751" y="323"/>
                </a:cubicBezTo>
                <a:cubicBezTo>
                  <a:pt x="1751" y="239"/>
                  <a:pt x="1829" y="154"/>
                  <a:pt x="1946" y="70"/>
                </a:cubicBezTo>
                <a:cubicBezTo>
                  <a:pt x="2024" y="-15"/>
                  <a:pt x="2141" y="-15"/>
                  <a:pt x="2257" y="27"/>
                </a:cubicBezTo>
                <a:cubicBezTo>
                  <a:pt x="20588" y="4677"/>
                  <a:pt x="20588" y="4677"/>
                  <a:pt x="20588" y="4677"/>
                </a:cubicBezTo>
                <a:lnTo>
                  <a:pt x="20627" y="4762"/>
                </a:lnTo>
                <a:close/>
                <a:moveTo>
                  <a:pt x="20744" y="20275"/>
                </a:moveTo>
                <a:cubicBezTo>
                  <a:pt x="20744" y="6030"/>
                  <a:pt x="20744" y="6030"/>
                  <a:pt x="20744" y="6030"/>
                </a:cubicBezTo>
                <a:cubicBezTo>
                  <a:pt x="20744" y="5903"/>
                  <a:pt x="20705" y="5818"/>
                  <a:pt x="20627" y="5734"/>
                </a:cubicBezTo>
                <a:cubicBezTo>
                  <a:pt x="20588" y="5649"/>
                  <a:pt x="20471" y="5607"/>
                  <a:pt x="20394" y="5607"/>
                </a:cubicBezTo>
                <a:cubicBezTo>
                  <a:pt x="1245" y="5607"/>
                  <a:pt x="1245" y="5607"/>
                  <a:pt x="1245" y="5607"/>
                </a:cubicBezTo>
                <a:cubicBezTo>
                  <a:pt x="1129" y="5607"/>
                  <a:pt x="1051" y="5649"/>
                  <a:pt x="973" y="5734"/>
                </a:cubicBezTo>
                <a:cubicBezTo>
                  <a:pt x="895" y="5818"/>
                  <a:pt x="856" y="5903"/>
                  <a:pt x="856" y="6030"/>
                </a:cubicBezTo>
                <a:cubicBezTo>
                  <a:pt x="856" y="20275"/>
                  <a:pt x="856" y="20275"/>
                  <a:pt x="856" y="20275"/>
                </a:cubicBezTo>
                <a:cubicBezTo>
                  <a:pt x="856" y="20359"/>
                  <a:pt x="895" y="20486"/>
                  <a:pt x="973" y="20528"/>
                </a:cubicBezTo>
                <a:cubicBezTo>
                  <a:pt x="1051" y="20613"/>
                  <a:pt x="1129" y="20655"/>
                  <a:pt x="1245" y="20655"/>
                </a:cubicBezTo>
                <a:cubicBezTo>
                  <a:pt x="20394" y="20655"/>
                  <a:pt x="20394" y="20655"/>
                  <a:pt x="20394" y="20655"/>
                </a:cubicBezTo>
                <a:cubicBezTo>
                  <a:pt x="20471" y="20655"/>
                  <a:pt x="20588" y="20613"/>
                  <a:pt x="20627" y="20528"/>
                </a:cubicBezTo>
                <a:cubicBezTo>
                  <a:pt x="20705" y="20486"/>
                  <a:pt x="20744" y="20359"/>
                  <a:pt x="20744" y="20275"/>
                </a:cubicBezTo>
                <a:close/>
                <a:moveTo>
                  <a:pt x="2997" y="12877"/>
                </a:moveTo>
                <a:cubicBezTo>
                  <a:pt x="2997" y="13089"/>
                  <a:pt x="2958" y="13300"/>
                  <a:pt x="2841" y="13427"/>
                </a:cubicBezTo>
                <a:cubicBezTo>
                  <a:pt x="2724" y="13554"/>
                  <a:pt x="2569" y="13596"/>
                  <a:pt x="2413" y="13596"/>
                </a:cubicBezTo>
                <a:cubicBezTo>
                  <a:pt x="2179" y="13596"/>
                  <a:pt x="2024" y="13554"/>
                  <a:pt x="1907" y="13427"/>
                </a:cubicBezTo>
                <a:cubicBezTo>
                  <a:pt x="1790" y="13300"/>
                  <a:pt x="1751" y="13089"/>
                  <a:pt x="1751" y="12877"/>
                </a:cubicBezTo>
                <a:cubicBezTo>
                  <a:pt x="1751" y="12708"/>
                  <a:pt x="1790" y="12539"/>
                  <a:pt x="1907" y="12412"/>
                </a:cubicBezTo>
                <a:cubicBezTo>
                  <a:pt x="2024" y="12286"/>
                  <a:pt x="2179" y="12243"/>
                  <a:pt x="2413" y="12243"/>
                </a:cubicBezTo>
                <a:cubicBezTo>
                  <a:pt x="2569" y="12243"/>
                  <a:pt x="2724" y="12286"/>
                  <a:pt x="2841" y="12412"/>
                </a:cubicBezTo>
                <a:cubicBezTo>
                  <a:pt x="2958" y="12539"/>
                  <a:pt x="2997" y="12708"/>
                  <a:pt x="2997" y="12877"/>
                </a:cubicBezTo>
                <a:close/>
                <a:moveTo>
                  <a:pt x="3269" y="9369"/>
                </a:moveTo>
                <a:cubicBezTo>
                  <a:pt x="3425" y="9369"/>
                  <a:pt x="3581" y="9453"/>
                  <a:pt x="3697" y="9580"/>
                </a:cubicBezTo>
                <a:cubicBezTo>
                  <a:pt x="3853" y="9749"/>
                  <a:pt x="3931" y="9918"/>
                  <a:pt x="3931" y="10088"/>
                </a:cubicBezTo>
                <a:cubicBezTo>
                  <a:pt x="3931" y="10299"/>
                  <a:pt x="3853" y="10468"/>
                  <a:pt x="3697" y="10595"/>
                </a:cubicBezTo>
                <a:cubicBezTo>
                  <a:pt x="3581" y="10722"/>
                  <a:pt x="3425" y="10806"/>
                  <a:pt x="3269" y="10806"/>
                </a:cubicBezTo>
                <a:cubicBezTo>
                  <a:pt x="3036" y="10806"/>
                  <a:pt x="2880" y="10722"/>
                  <a:pt x="2763" y="10595"/>
                </a:cubicBezTo>
                <a:cubicBezTo>
                  <a:pt x="2646" y="10468"/>
                  <a:pt x="2608" y="10299"/>
                  <a:pt x="2608" y="10088"/>
                </a:cubicBezTo>
                <a:cubicBezTo>
                  <a:pt x="2608" y="9918"/>
                  <a:pt x="2646" y="9749"/>
                  <a:pt x="2763" y="9580"/>
                </a:cubicBezTo>
                <a:cubicBezTo>
                  <a:pt x="2880" y="9453"/>
                  <a:pt x="3036" y="9369"/>
                  <a:pt x="3269" y="9369"/>
                </a:cubicBezTo>
                <a:close/>
                <a:moveTo>
                  <a:pt x="3269" y="15033"/>
                </a:moveTo>
                <a:cubicBezTo>
                  <a:pt x="3425" y="15033"/>
                  <a:pt x="3581" y="15118"/>
                  <a:pt x="3697" y="15244"/>
                </a:cubicBezTo>
                <a:cubicBezTo>
                  <a:pt x="3853" y="15371"/>
                  <a:pt x="3931" y="15540"/>
                  <a:pt x="3931" y="15752"/>
                </a:cubicBezTo>
                <a:cubicBezTo>
                  <a:pt x="3931" y="15921"/>
                  <a:pt x="3853" y="16090"/>
                  <a:pt x="3697" y="16259"/>
                </a:cubicBezTo>
                <a:cubicBezTo>
                  <a:pt x="3581" y="16386"/>
                  <a:pt x="3425" y="16470"/>
                  <a:pt x="3269" y="16470"/>
                </a:cubicBezTo>
                <a:cubicBezTo>
                  <a:pt x="3036" y="16470"/>
                  <a:pt x="2880" y="16386"/>
                  <a:pt x="2763" y="16259"/>
                </a:cubicBezTo>
                <a:cubicBezTo>
                  <a:pt x="2646" y="16090"/>
                  <a:pt x="2608" y="15921"/>
                  <a:pt x="2608" y="15752"/>
                </a:cubicBezTo>
                <a:cubicBezTo>
                  <a:pt x="2608" y="15540"/>
                  <a:pt x="2646" y="15371"/>
                  <a:pt x="2763" y="15244"/>
                </a:cubicBezTo>
                <a:cubicBezTo>
                  <a:pt x="2880" y="15118"/>
                  <a:pt x="3036" y="15033"/>
                  <a:pt x="3269" y="15033"/>
                </a:cubicBezTo>
                <a:close/>
                <a:moveTo>
                  <a:pt x="4943" y="16893"/>
                </a:moveTo>
                <a:cubicBezTo>
                  <a:pt x="5137" y="16893"/>
                  <a:pt x="5293" y="16978"/>
                  <a:pt x="5410" y="17104"/>
                </a:cubicBezTo>
                <a:cubicBezTo>
                  <a:pt x="5526" y="17231"/>
                  <a:pt x="5604" y="17400"/>
                  <a:pt x="5604" y="17612"/>
                </a:cubicBezTo>
                <a:cubicBezTo>
                  <a:pt x="5604" y="17823"/>
                  <a:pt x="5526" y="17950"/>
                  <a:pt x="5410" y="18077"/>
                </a:cubicBezTo>
                <a:cubicBezTo>
                  <a:pt x="5293" y="18203"/>
                  <a:pt x="5137" y="18288"/>
                  <a:pt x="4943" y="18288"/>
                </a:cubicBezTo>
                <a:cubicBezTo>
                  <a:pt x="4748" y="18288"/>
                  <a:pt x="4592" y="18203"/>
                  <a:pt x="4476" y="18077"/>
                </a:cubicBezTo>
                <a:cubicBezTo>
                  <a:pt x="4320" y="17950"/>
                  <a:pt x="4281" y="17823"/>
                  <a:pt x="4281" y="17612"/>
                </a:cubicBezTo>
                <a:cubicBezTo>
                  <a:pt x="4281" y="17400"/>
                  <a:pt x="4320" y="17231"/>
                  <a:pt x="4476" y="17104"/>
                </a:cubicBezTo>
                <a:cubicBezTo>
                  <a:pt x="4592" y="16978"/>
                  <a:pt x="4748" y="16893"/>
                  <a:pt x="4943" y="16893"/>
                </a:cubicBezTo>
                <a:close/>
                <a:moveTo>
                  <a:pt x="4982" y="8946"/>
                </a:moveTo>
                <a:cubicBezTo>
                  <a:pt x="4826" y="8946"/>
                  <a:pt x="4670" y="8862"/>
                  <a:pt x="4515" y="8693"/>
                </a:cubicBezTo>
                <a:cubicBezTo>
                  <a:pt x="4398" y="8566"/>
                  <a:pt x="4320" y="8397"/>
                  <a:pt x="4320" y="8228"/>
                </a:cubicBezTo>
                <a:cubicBezTo>
                  <a:pt x="4320" y="8016"/>
                  <a:pt x="4398" y="7847"/>
                  <a:pt x="4515" y="7720"/>
                </a:cubicBezTo>
                <a:cubicBezTo>
                  <a:pt x="4670" y="7551"/>
                  <a:pt x="4826" y="7509"/>
                  <a:pt x="4982" y="7509"/>
                </a:cubicBezTo>
                <a:cubicBezTo>
                  <a:pt x="5137" y="7509"/>
                  <a:pt x="5293" y="7551"/>
                  <a:pt x="5449" y="7720"/>
                </a:cubicBezTo>
                <a:cubicBezTo>
                  <a:pt x="5565" y="7847"/>
                  <a:pt x="5643" y="8016"/>
                  <a:pt x="5643" y="8228"/>
                </a:cubicBezTo>
                <a:cubicBezTo>
                  <a:pt x="5643" y="8397"/>
                  <a:pt x="5565" y="8566"/>
                  <a:pt x="5449" y="8693"/>
                </a:cubicBezTo>
                <a:cubicBezTo>
                  <a:pt x="5293" y="8862"/>
                  <a:pt x="5137" y="8946"/>
                  <a:pt x="4982" y="8946"/>
                </a:cubicBezTo>
                <a:close/>
                <a:moveTo>
                  <a:pt x="5371" y="10806"/>
                </a:moveTo>
                <a:cubicBezTo>
                  <a:pt x="5604" y="10806"/>
                  <a:pt x="5760" y="10848"/>
                  <a:pt x="5877" y="10975"/>
                </a:cubicBezTo>
                <a:cubicBezTo>
                  <a:pt x="5994" y="11102"/>
                  <a:pt x="6032" y="11313"/>
                  <a:pt x="6032" y="11525"/>
                </a:cubicBezTo>
                <a:cubicBezTo>
                  <a:pt x="6032" y="11694"/>
                  <a:pt x="5994" y="11863"/>
                  <a:pt x="5877" y="11990"/>
                </a:cubicBezTo>
                <a:cubicBezTo>
                  <a:pt x="5760" y="12159"/>
                  <a:pt x="5604" y="12243"/>
                  <a:pt x="5371" y="12243"/>
                </a:cubicBezTo>
                <a:cubicBezTo>
                  <a:pt x="5215" y="12243"/>
                  <a:pt x="5059" y="12159"/>
                  <a:pt x="4943" y="11990"/>
                </a:cubicBezTo>
                <a:cubicBezTo>
                  <a:pt x="4826" y="11863"/>
                  <a:pt x="4787" y="11694"/>
                  <a:pt x="4787" y="11525"/>
                </a:cubicBezTo>
                <a:cubicBezTo>
                  <a:pt x="4787" y="11313"/>
                  <a:pt x="4826" y="11102"/>
                  <a:pt x="4943" y="10975"/>
                </a:cubicBezTo>
                <a:cubicBezTo>
                  <a:pt x="5059" y="10848"/>
                  <a:pt x="5215" y="10806"/>
                  <a:pt x="5371" y="10806"/>
                </a:cubicBezTo>
                <a:close/>
                <a:moveTo>
                  <a:pt x="5371" y="13554"/>
                </a:moveTo>
                <a:cubicBezTo>
                  <a:pt x="5604" y="13554"/>
                  <a:pt x="5760" y="13638"/>
                  <a:pt x="5877" y="13765"/>
                </a:cubicBezTo>
                <a:cubicBezTo>
                  <a:pt x="5994" y="13934"/>
                  <a:pt x="6032" y="14061"/>
                  <a:pt x="6032" y="14272"/>
                </a:cubicBezTo>
                <a:cubicBezTo>
                  <a:pt x="6032" y="14484"/>
                  <a:pt x="5994" y="14653"/>
                  <a:pt x="5877" y="14780"/>
                </a:cubicBezTo>
                <a:cubicBezTo>
                  <a:pt x="5760" y="14906"/>
                  <a:pt x="5604" y="14991"/>
                  <a:pt x="5371" y="14991"/>
                </a:cubicBezTo>
                <a:cubicBezTo>
                  <a:pt x="5215" y="14991"/>
                  <a:pt x="5059" y="14906"/>
                  <a:pt x="4943" y="14780"/>
                </a:cubicBezTo>
                <a:cubicBezTo>
                  <a:pt x="4826" y="14653"/>
                  <a:pt x="4787" y="14484"/>
                  <a:pt x="4787" y="14272"/>
                </a:cubicBezTo>
                <a:cubicBezTo>
                  <a:pt x="4787" y="14061"/>
                  <a:pt x="4826" y="13934"/>
                  <a:pt x="4943" y="13765"/>
                </a:cubicBezTo>
                <a:cubicBezTo>
                  <a:pt x="5059" y="13638"/>
                  <a:pt x="5215" y="13554"/>
                  <a:pt x="5371" y="13554"/>
                </a:cubicBezTo>
                <a:close/>
                <a:moveTo>
                  <a:pt x="7784" y="6579"/>
                </a:moveTo>
                <a:cubicBezTo>
                  <a:pt x="7978" y="6579"/>
                  <a:pt x="8134" y="6621"/>
                  <a:pt x="8251" y="6790"/>
                </a:cubicBezTo>
                <a:cubicBezTo>
                  <a:pt x="8368" y="6917"/>
                  <a:pt x="8406" y="7086"/>
                  <a:pt x="8406" y="7255"/>
                </a:cubicBezTo>
                <a:cubicBezTo>
                  <a:pt x="8406" y="7467"/>
                  <a:pt x="8368" y="7636"/>
                  <a:pt x="8251" y="7763"/>
                </a:cubicBezTo>
                <a:cubicBezTo>
                  <a:pt x="8134" y="7932"/>
                  <a:pt x="7978" y="7974"/>
                  <a:pt x="7784" y="7974"/>
                </a:cubicBezTo>
                <a:cubicBezTo>
                  <a:pt x="7589" y="7974"/>
                  <a:pt x="7434" y="7932"/>
                  <a:pt x="7317" y="7763"/>
                </a:cubicBezTo>
                <a:cubicBezTo>
                  <a:pt x="7161" y="7636"/>
                  <a:pt x="7122" y="7467"/>
                  <a:pt x="7122" y="7255"/>
                </a:cubicBezTo>
                <a:cubicBezTo>
                  <a:pt x="7122" y="7086"/>
                  <a:pt x="7161" y="6917"/>
                  <a:pt x="7317" y="6790"/>
                </a:cubicBezTo>
                <a:cubicBezTo>
                  <a:pt x="7434" y="6621"/>
                  <a:pt x="7589" y="6579"/>
                  <a:pt x="7784" y="6579"/>
                </a:cubicBezTo>
                <a:close/>
                <a:moveTo>
                  <a:pt x="7784" y="9369"/>
                </a:moveTo>
                <a:cubicBezTo>
                  <a:pt x="7978" y="9369"/>
                  <a:pt x="8134" y="9453"/>
                  <a:pt x="8251" y="9580"/>
                </a:cubicBezTo>
                <a:cubicBezTo>
                  <a:pt x="8368" y="9749"/>
                  <a:pt x="8406" y="9918"/>
                  <a:pt x="8406" y="10088"/>
                </a:cubicBezTo>
                <a:cubicBezTo>
                  <a:pt x="8406" y="10299"/>
                  <a:pt x="8368" y="10468"/>
                  <a:pt x="8251" y="10595"/>
                </a:cubicBezTo>
                <a:cubicBezTo>
                  <a:pt x="8134" y="10722"/>
                  <a:pt x="7978" y="10806"/>
                  <a:pt x="7784" y="10806"/>
                </a:cubicBezTo>
                <a:cubicBezTo>
                  <a:pt x="7589" y="10806"/>
                  <a:pt x="7434" y="10722"/>
                  <a:pt x="7317" y="10595"/>
                </a:cubicBezTo>
                <a:cubicBezTo>
                  <a:pt x="7161" y="10468"/>
                  <a:pt x="7122" y="10299"/>
                  <a:pt x="7122" y="10088"/>
                </a:cubicBezTo>
                <a:cubicBezTo>
                  <a:pt x="7122" y="9918"/>
                  <a:pt x="7161" y="9749"/>
                  <a:pt x="7317" y="9580"/>
                </a:cubicBezTo>
                <a:cubicBezTo>
                  <a:pt x="7434" y="9453"/>
                  <a:pt x="7589" y="9369"/>
                  <a:pt x="7784" y="9369"/>
                </a:cubicBezTo>
                <a:close/>
                <a:moveTo>
                  <a:pt x="7784" y="12243"/>
                </a:moveTo>
                <a:cubicBezTo>
                  <a:pt x="7978" y="12243"/>
                  <a:pt x="8134" y="12286"/>
                  <a:pt x="8251" y="12412"/>
                </a:cubicBezTo>
                <a:cubicBezTo>
                  <a:pt x="8368" y="12539"/>
                  <a:pt x="8406" y="12708"/>
                  <a:pt x="8406" y="12877"/>
                </a:cubicBezTo>
                <a:cubicBezTo>
                  <a:pt x="8406" y="13089"/>
                  <a:pt x="8368" y="13300"/>
                  <a:pt x="8251" y="13427"/>
                </a:cubicBezTo>
                <a:cubicBezTo>
                  <a:pt x="8134" y="13554"/>
                  <a:pt x="7978" y="13596"/>
                  <a:pt x="7784" y="13596"/>
                </a:cubicBezTo>
                <a:cubicBezTo>
                  <a:pt x="7589" y="13596"/>
                  <a:pt x="7434" y="13554"/>
                  <a:pt x="7317" y="13427"/>
                </a:cubicBezTo>
                <a:cubicBezTo>
                  <a:pt x="7161" y="13300"/>
                  <a:pt x="7122" y="13089"/>
                  <a:pt x="7122" y="12877"/>
                </a:cubicBezTo>
                <a:cubicBezTo>
                  <a:pt x="7122" y="12708"/>
                  <a:pt x="7161" y="12539"/>
                  <a:pt x="7317" y="12412"/>
                </a:cubicBezTo>
                <a:cubicBezTo>
                  <a:pt x="7434" y="12286"/>
                  <a:pt x="7589" y="12243"/>
                  <a:pt x="7784" y="12243"/>
                </a:cubicBezTo>
                <a:close/>
                <a:moveTo>
                  <a:pt x="7784" y="15033"/>
                </a:moveTo>
                <a:cubicBezTo>
                  <a:pt x="7978" y="15033"/>
                  <a:pt x="8134" y="15118"/>
                  <a:pt x="8251" y="15244"/>
                </a:cubicBezTo>
                <a:cubicBezTo>
                  <a:pt x="8368" y="15371"/>
                  <a:pt x="8406" y="15540"/>
                  <a:pt x="8406" y="15752"/>
                </a:cubicBezTo>
                <a:cubicBezTo>
                  <a:pt x="8406" y="15921"/>
                  <a:pt x="8368" y="16090"/>
                  <a:pt x="8251" y="16259"/>
                </a:cubicBezTo>
                <a:cubicBezTo>
                  <a:pt x="8134" y="16386"/>
                  <a:pt x="7978" y="16470"/>
                  <a:pt x="7784" y="16470"/>
                </a:cubicBezTo>
                <a:cubicBezTo>
                  <a:pt x="7589" y="16470"/>
                  <a:pt x="7434" y="16386"/>
                  <a:pt x="7317" y="16259"/>
                </a:cubicBezTo>
                <a:cubicBezTo>
                  <a:pt x="7161" y="16090"/>
                  <a:pt x="7122" y="15921"/>
                  <a:pt x="7122" y="15752"/>
                </a:cubicBezTo>
                <a:cubicBezTo>
                  <a:pt x="7122" y="15540"/>
                  <a:pt x="7161" y="15371"/>
                  <a:pt x="7317" y="15244"/>
                </a:cubicBezTo>
                <a:cubicBezTo>
                  <a:pt x="7434" y="15118"/>
                  <a:pt x="7589" y="15033"/>
                  <a:pt x="7784" y="15033"/>
                </a:cubicBezTo>
                <a:close/>
                <a:moveTo>
                  <a:pt x="7784" y="17823"/>
                </a:moveTo>
                <a:cubicBezTo>
                  <a:pt x="7978" y="17823"/>
                  <a:pt x="8134" y="17908"/>
                  <a:pt x="8251" y="18034"/>
                </a:cubicBezTo>
                <a:cubicBezTo>
                  <a:pt x="8368" y="18161"/>
                  <a:pt x="8406" y="18330"/>
                  <a:pt x="8406" y="18542"/>
                </a:cubicBezTo>
                <a:cubicBezTo>
                  <a:pt x="8406" y="18753"/>
                  <a:pt x="8368" y="18922"/>
                  <a:pt x="8251" y="19049"/>
                </a:cubicBezTo>
                <a:cubicBezTo>
                  <a:pt x="8134" y="19218"/>
                  <a:pt x="7978" y="19260"/>
                  <a:pt x="7784" y="19260"/>
                </a:cubicBezTo>
                <a:cubicBezTo>
                  <a:pt x="7589" y="19260"/>
                  <a:pt x="7434" y="19218"/>
                  <a:pt x="7317" y="19049"/>
                </a:cubicBezTo>
                <a:cubicBezTo>
                  <a:pt x="7161" y="18922"/>
                  <a:pt x="7122" y="18753"/>
                  <a:pt x="7122" y="18542"/>
                </a:cubicBezTo>
                <a:cubicBezTo>
                  <a:pt x="7122" y="18330"/>
                  <a:pt x="7161" y="18161"/>
                  <a:pt x="7317" y="18034"/>
                </a:cubicBezTo>
                <a:cubicBezTo>
                  <a:pt x="7434" y="17908"/>
                  <a:pt x="7589" y="17823"/>
                  <a:pt x="7784" y="17823"/>
                </a:cubicBezTo>
                <a:close/>
                <a:moveTo>
                  <a:pt x="10158" y="12243"/>
                </a:moveTo>
                <a:cubicBezTo>
                  <a:pt x="9963" y="12243"/>
                  <a:pt x="9808" y="12159"/>
                  <a:pt x="9691" y="11990"/>
                </a:cubicBezTo>
                <a:cubicBezTo>
                  <a:pt x="9574" y="11863"/>
                  <a:pt x="9496" y="11694"/>
                  <a:pt x="9496" y="11525"/>
                </a:cubicBezTo>
                <a:cubicBezTo>
                  <a:pt x="9496" y="11313"/>
                  <a:pt x="9574" y="11102"/>
                  <a:pt x="9691" y="10975"/>
                </a:cubicBezTo>
                <a:cubicBezTo>
                  <a:pt x="9808" y="10848"/>
                  <a:pt x="9963" y="10806"/>
                  <a:pt x="10158" y="10806"/>
                </a:cubicBezTo>
                <a:cubicBezTo>
                  <a:pt x="10352" y="10806"/>
                  <a:pt x="10508" y="10848"/>
                  <a:pt x="10625" y="10975"/>
                </a:cubicBezTo>
                <a:cubicBezTo>
                  <a:pt x="10742" y="11102"/>
                  <a:pt x="10819" y="11313"/>
                  <a:pt x="10819" y="11525"/>
                </a:cubicBezTo>
                <a:cubicBezTo>
                  <a:pt x="10819" y="11694"/>
                  <a:pt x="10742" y="11863"/>
                  <a:pt x="10625" y="11990"/>
                </a:cubicBezTo>
                <a:cubicBezTo>
                  <a:pt x="10508" y="12159"/>
                  <a:pt x="10352" y="12243"/>
                  <a:pt x="10158" y="12243"/>
                </a:cubicBezTo>
                <a:close/>
                <a:moveTo>
                  <a:pt x="10819" y="14315"/>
                </a:moveTo>
                <a:cubicBezTo>
                  <a:pt x="10819" y="14484"/>
                  <a:pt x="10742" y="14653"/>
                  <a:pt x="10625" y="14822"/>
                </a:cubicBezTo>
                <a:cubicBezTo>
                  <a:pt x="10508" y="14949"/>
                  <a:pt x="10352" y="15033"/>
                  <a:pt x="10158" y="15033"/>
                </a:cubicBezTo>
                <a:cubicBezTo>
                  <a:pt x="9963" y="15033"/>
                  <a:pt x="9808" y="14949"/>
                  <a:pt x="9691" y="14822"/>
                </a:cubicBezTo>
                <a:cubicBezTo>
                  <a:pt x="9574" y="14653"/>
                  <a:pt x="9496" y="14484"/>
                  <a:pt x="9496" y="14315"/>
                </a:cubicBezTo>
                <a:cubicBezTo>
                  <a:pt x="9496" y="14145"/>
                  <a:pt x="9574" y="13976"/>
                  <a:pt x="9691" y="13807"/>
                </a:cubicBezTo>
                <a:cubicBezTo>
                  <a:pt x="9808" y="13680"/>
                  <a:pt x="9963" y="13596"/>
                  <a:pt x="10158" y="13596"/>
                </a:cubicBezTo>
                <a:cubicBezTo>
                  <a:pt x="10352" y="13596"/>
                  <a:pt x="10508" y="13680"/>
                  <a:pt x="10625" y="13807"/>
                </a:cubicBezTo>
                <a:cubicBezTo>
                  <a:pt x="10742" y="13976"/>
                  <a:pt x="10819" y="14145"/>
                  <a:pt x="10819" y="14315"/>
                </a:cubicBezTo>
                <a:close/>
                <a:moveTo>
                  <a:pt x="10547" y="7509"/>
                </a:moveTo>
                <a:cubicBezTo>
                  <a:pt x="10742" y="7509"/>
                  <a:pt x="10897" y="7551"/>
                  <a:pt x="11053" y="7720"/>
                </a:cubicBezTo>
                <a:cubicBezTo>
                  <a:pt x="11170" y="7847"/>
                  <a:pt x="11209" y="8016"/>
                  <a:pt x="11209" y="8228"/>
                </a:cubicBezTo>
                <a:cubicBezTo>
                  <a:pt x="11209" y="8397"/>
                  <a:pt x="11170" y="8566"/>
                  <a:pt x="11053" y="8693"/>
                </a:cubicBezTo>
                <a:cubicBezTo>
                  <a:pt x="10897" y="8862"/>
                  <a:pt x="10742" y="8946"/>
                  <a:pt x="10547" y="8946"/>
                </a:cubicBezTo>
                <a:cubicBezTo>
                  <a:pt x="10391" y="8946"/>
                  <a:pt x="10236" y="8862"/>
                  <a:pt x="10119" y="8693"/>
                </a:cubicBezTo>
                <a:cubicBezTo>
                  <a:pt x="10002" y="8566"/>
                  <a:pt x="9963" y="8397"/>
                  <a:pt x="9963" y="8228"/>
                </a:cubicBezTo>
                <a:cubicBezTo>
                  <a:pt x="9963" y="8016"/>
                  <a:pt x="10002" y="7847"/>
                  <a:pt x="10119" y="7720"/>
                </a:cubicBezTo>
                <a:cubicBezTo>
                  <a:pt x="10236" y="7551"/>
                  <a:pt x="10391" y="7509"/>
                  <a:pt x="10547" y="7509"/>
                </a:cubicBezTo>
                <a:close/>
                <a:moveTo>
                  <a:pt x="10547" y="16893"/>
                </a:moveTo>
                <a:cubicBezTo>
                  <a:pt x="10742" y="16893"/>
                  <a:pt x="10897" y="16978"/>
                  <a:pt x="11053" y="17104"/>
                </a:cubicBezTo>
                <a:cubicBezTo>
                  <a:pt x="11170" y="17231"/>
                  <a:pt x="11209" y="17400"/>
                  <a:pt x="11209" y="17612"/>
                </a:cubicBezTo>
                <a:cubicBezTo>
                  <a:pt x="11209" y="17823"/>
                  <a:pt x="11170" y="17950"/>
                  <a:pt x="11053" y="18077"/>
                </a:cubicBezTo>
                <a:cubicBezTo>
                  <a:pt x="10897" y="18203"/>
                  <a:pt x="10742" y="18288"/>
                  <a:pt x="10547" y="18288"/>
                </a:cubicBezTo>
                <a:cubicBezTo>
                  <a:pt x="10391" y="18288"/>
                  <a:pt x="10236" y="18203"/>
                  <a:pt x="10119" y="18077"/>
                </a:cubicBezTo>
                <a:cubicBezTo>
                  <a:pt x="10002" y="17950"/>
                  <a:pt x="9963" y="17823"/>
                  <a:pt x="9963" y="17612"/>
                </a:cubicBezTo>
                <a:cubicBezTo>
                  <a:pt x="9963" y="17400"/>
                  <a:pt x="10002" y="17231"/>
                  <a:pt x="10119" y="17104"/>
                </a:cubicBezTo>
                <a:cubicBezTo>
                  <a:pt x="10236" y="16978"/>
                  <a:pt x="10391" y="16893"/>
                  <a:pt x="10547" y="16893"/>
                </a:cubicBezTo>
                <a:close/>
                <a:moveTo>
                  <a:pt x="12337" y="10806"/>
                </a:moveTo>
                <a:cubicBezTo>
                  <a:pt x="12143" y="10806"/>
                  <a:pt x="11987" y="10722"/>
                  <a:pt x="11870" y="10595"/>
                </a:cubicBezTo>
                <a:cubicBezTo>
                  <a:pt x="11754" y="10468"/>
                  <a:pt x="11676" y="10299"/>
                  <a:pt x="11676" y="10088"/>
                </a:cubicBezTo>
                <a:cubicBezTo>
                  <a:pt x="11676" y="9918"/>
                  <a:pt x="11754" y="9749"/>
                  <a:pt x="11870" y="9580"/>
                </a:cubicBezTo>
                <a:cubicBezTo>
                  <a:pt x="11987" y="9453"/>
                  <a:pt x="12143" y="9369"/>
                  <a:pt x="12337" y="9369"/>
                </a:cubicBezTo>
                <a:cubicBezTo>
                  <a:pt x="12493" y="9369"/>
                  <a:pt x="12649" y="9453"/>
                  <a:pt x="12765" y="9580"/>
                </a:cubicBezTo>
                <a:cubicBezTo>
                  <a:pt x="12921" y="9749"/>
                  <a:pt x="12999" y="9918"/>
                  <a:pt x="12999" y="10088"/>
                </a:cubicBezTo>
                <a:cubicBezTo>
                  <a:pt x="12999" y="10299"/>
                  <a:pt x="12921" y="10468"/>
                  <a:pt x="12765" y="10595"/>
                </a:cubicBezTo>
                <a:cubicBezTo>
                  <a:pt x="12649" y="10722"/>
                  <a:pt x="12493" y="10806"/>
                  <a:pt x="12337" y="10806"/>
                </a:cubicBezTo>
                <a:close/>
                <a:moveTo>
                  <a:pt x="12337" y="15033"/>
                </a:moveTo>
                <a:cubicBezTo>
                  <a:pt x="12493" y="15033"/>
                  <a:pt x="12649" y="15118"/>
                  <a:pt x="12765" y="15244"/>
                </a:cubicBezTo>
                <a:cubicBezTo>
                  <a:pt x="12921" y="15371"/>
                  <a:pt x="12999" y="15540"/>
                  <a:pt x="12999" y="15752"/>
                </a:cubicBezTo>
                <a:cubicBezTo>
                  <a:pt x="12999" y="15921"/>
                  <a:pt x="12921" y="16090"/>
                  <a:pt x="12765" y="16259"/>
                </a:cubicBezTo>
                <a:cubicBezTo>
                  <a:pt x="12649" y="16386"/>
                  <a:pt x="12493" y="16470"/>
                  <a:pt x="12337" y="16470"/>
                </a:cubicBezTo>
                <a:cubicBezTo>
                  <a:pt x="12143" y="16470"/>
                  <a:pt x="11987" y="16386"/>
                  <a:pt x="11870" y="16259"/>
                </a:cubicBezTo>
                <a:cubicBezTo>
                  <a:pt x="11754" y="16090"/>
                  <a:pt x="11676" y="15921"/>
                  <a:pt x="11676" y="15752"/>
                </a:cubicBezTo>
                <a:cubicBezTo>
                  <a:pt x="11676" y="15540"/>
                  <a:pt x="11754" y="15371"/>
                  <a:pt x="11870" y="15244"/>
                </a:cubicBezTo>
                <a:cubicBezTo>
                  <a:pt x="11987" y="15118"/>
                  <a:pt x="12143" y="15033"/>
                  <a:pt x="12337" y="15033"/>
                </a:cubicBezTo>
                <a:close/>
                <a:moveTo>
                  <a:pt x="13194" y="12243"/>
                </a:moveTo>
                <a:cubicBezTo>
                  <a:pt x="13349" y="12243"/>
                  <a:pt x="13505" y="12286"/>
                  <a:pt x="13661" y="12412"/>
                </a:cubicBezTo>
                <a:cubicBezTo>
                  <a:pt x="13777" y="12539"/>
                  <a:pt x="13855" y="12708"/>
                  <a:pt x="13855" y="12877"/>
                </a:cubicBezTo>
                <a:cubicBezTo>
                  <a:pt x="13855" y="13089"/>
                  <a:pt x="13777" y="13300"/>
                  <a:pt x="13661" y="13427"/>
                </a:cubicBezTo>
                <a:cubicBezTo>
                  <a:pt x="13505" y="13554"/>
                  <a:pt x="13349" y="13596"/>
                  <a:pt x="13194" y="13596"/>
                </a:cubicBezTo>
                <a:cubicBezTo>
                  <a:pt x="13038" y="13596"/>
                  <a:pt x="12882" y="13554"/>
                  <a:pt x="12726" y="13427"/>
                </a:cubicBezTo>
                <a:cubicBezTo>
                  <a:pt x="12610" y="13300"/>
                  <a:pt x="12532" y="13089"/>
                  <a:pt x="12532" y="12877"/>
                </a:cubicBezTo>
                <a:cubicBezTo>
                  <a:pt x="12532" y="12708"/>
                  <a:pt x="12610" y="12539"/>
                  <a:pt x="12726" y="12412"/>
                </a:cubicBezTo>
                <a:cubicBezTo>
                  <a:pt x="12882" y="12286"/>
                  <a:pt x="13038" y="12243"/>
                  <a:pt x="13194" y="12243"/>
                </a:cubicBezTo>
                <a:close/>
                <a:moveTo>
                  <a:pt x="17708" y="7509"/>
                </a:moveTo>
                <a:cubicBezTo>
                  <a:pt x="17903" y="7509"/>
                  <a:pt x="18097" y="7551"/>
                  <a:pt x="18214" y="7594"/>
                </a:cubicBezTo>
                <a:cubicBezTo>
                  <a:pt x="18370" y="7678"/>
                  <a:pt x="18525" y="7805"/>
                  <a:pt x="18642" y="7932"/>
                </a:cubicBezTo>
                <a:cubicBezTo>
                  <a:pt x="18759" y="8059"/>
                  <a:pt x="18837" y="8185"/>
                  <a:pt x="18915" y="8354"/>
                </a:cubicBezTo>
                <a:cubicBezTo>
                  <a:pt x="18992" y="8566"/>
                  <a:pt x="19031" y="8735"/>
                  <a:pt x="19031" y="8946"/>
                </a:cubicBezTo>
                <a:cubicBezTo>
                  <a:pt x="19031" y="9115"/>
                  <a:pt x="18992" y="9284"/>
                  <a:pt x="18915" y="9453"/>
                </a:cubicBezTo>
                <a:cubicBezTo>
                  <a:pt x="18837" y="9623"/>
                  <a:pt x="18759" y="9749"/>
                  <a:pt x="18642" y="9918"/>
                </a:cubicBezTo>
                <a:cubicBezTo>
                  <a:pt x="18525" y="10045"/>
                  <a:pt x="18370" y="10130"/>
                  <a:pt x="18214" y="10172"/>
                </a:cubicBezTo>
                <a:cubicBezTo>
                  <a:pt x="18097" y="10257"/>
                  <a:pt x="17903" y="10299"/>
                  <a:pt x="17708" y="10299"/>
                </a:cubicBezTo>
                <a:cubicBezTo>
                  <a:pt x="17514" y="10299"/>
                  <a:pt x="17358" y="10257"/>
                  <a:pt x="17202" y="10172"/>
                </a:cubicBezTo>
                <a:cubicBezTo>
                  <a:pt x="17046" y="10130"/>
                  <a:pt x="16930" y="10045"/>
                  <a:pt x="16774" y="9918"/>
                </a:cubicBezTo>
                <a:cubicBezTo>
                  <a:pt x="16696" y="9749"/>
                  <a:pt x="16618" y="9623"/>
                  <a:pt x="16541" y="9453"/>
                </a:cubicBezTo>
                <a:cubicBezTo>
                  <a:pt x="16463" y="9284"/>
                  <a:pt x="16424" y="9115"/>
                  <a:pt x="16424" y="8946"/>
                </a:cubicBezTo>
                <a:cubicBezTo>
                  <a:pt x="16424" y="8735"/>
                  <a:pt x="16463" y="8566"/>
                  <a:pt x="16541" y="8354"/>
                </a:cubicBezTo>
                <a:cubicBezTo>
                  <a:pt x="16618" y="8185"/>
                  <a:pt x="16696" y="8059"/>
                  <a:pt x="16774" y="7932"/>
                </a:cubicBezTo>
                <a:cubicBezTo>
                  <a:pt x="16930" y="7805"/>
                  <a:pt x="17046" y="7678"/>
                  <a:pt x="17202" y="7594"/>
                </a:cubicBezTo>
                <a:cubicBezTo>
                  <a:pt x="17358" y="7551"/>
                  <a:pt x="17514" y="7509"/>
                  <a:pt x="17708" y="7509"/>
                </a:cubicBezTo>
                <a:close/>
                <a:moveTo>
                  <a:pt x="17708" y="11313"/>
                </a:moveTo>
                <a:cubicBezTo>
                  <a:pt x="17903" y="11313"/>
                  <a:pt x="18097" y="11313"/>
                  <a:pt x="18214" y="11398"/>
                </a:cubicBezTo>
                <a:cubicBezTo>
                  <a:pt x="18370" y="11482"/>
                  <a:pt x="18525" y="11567"/>
                  <a:pt x="18642" y="11694"/>
                </a:cubicBezTo>
                <a:cubicBezTo>
                  <a:pt x="18759" y="11778"/>
                  <a:pt x="18837" y="11947"/>
                  <a:pt x="18915" y="12117"/>
                </a:cubicBezTo>
                <a:cubicBezTo>
                  <a:pt x="18992" y="12286"/>
                  <a:pt x="19031" y="12497"/>
                  <a:pt x="19031" y="12666"/>
                </a:cubicBezTo>
                <a:cubicBezTo>
                  <a:pt x="19031" y="12835"/>
                  <a:pt x="18992" y="13046"/>
                  <a:pt x="18915" y="13216"/>
                </a:cubicBezTo>
                <a:cubicBezTo>
                  <a:pt x="18837" y="13385"/>
                  <a:pt x="18759" y="13554"/>
                  <a:pt x="18642" y="13638"/>
                </a:cubicBezTo>
                <a:cubicBezTo>
                  <a:pt x="18525" y="13807"/>
                  <a:pt x="18370" y="13934"/>
                  <a:pt x="18214" y="13976"/>
                </a:cubicBezTo>
                <a:cubicBezTo>
                  <a:pt x="18097" y="14061"/>
                  <a:pt x="17903" y="14103"/>
                  <a:pt x="17708" y="14103"/>
                </a:cubicBezTo>
                <a:cubicBezTo>
                  <a:pt x="17514" y="14103"/>
                  <a:pt x="17358" y="14061"/>
                  <a:pt x="17202" y="13976"/>
                </a:cubicBezTo>
                <a:cubicBezTo>
                  <a:pt x="17046" y="13934"/>
                  <a:pt x="16930" y="13807"/>
                  <a:pt x="16774" y="13638"/>
                </a:cubicBezTo>
                <a:cubicBezTo>
                  <a:pt x="16696" y="13554"/>
                  <a:pt x="16618" y="13385"/>
                  <a:pt x="16541" y="13216"/>
                </a:cubicBezTo>
                <a:cubicBezTo>
                  <a:pt x="16463" y="13046"/>
                  <a:pt x="16424" y="12835"/>
                  <a:pt x="16424" y="12666"/>
                </a:cubicBezTo>
                <a:cubicBezTo>
                  <a:pt x="16424" y="12497"/>
                  <a:pt x="16463" y="12286"/>
                  <a:pt x="16541" y="12117"/>
                </a:cubicBezTo>
                <a:cubicBezTo>
                  <a:pt x="16618" y="11947"/>
                  <a:pt x="16696" y="11778"/>
                  <a:pt x="16774" y="11694"/>
                </a:cubicBezTo>
                <a:cubicBezTo>
                  <a:pt x="16930" y="11567"/>
                  <a:pt x="17046" y="11482"/>
                  <a:pt x="17202" y="11398"/>
                </a:cubicBezTo>
                <a:cubicBezTo>
                  <a:pt x="17358" y="11313"/>
                  <a:pt x="17514" y="11313"/>
                  <a:pt x="17708" y="11313"/>
                </a:cubicBezTo>
                <a:close/>
                <a:moveTo>
                  <a:pt x="17708" y="9369"/>
                </a:moveTo>
                <a:cubicBezTo>
                  <a:pt x="17825" y="9369"/>
                  <a:pt x="17942" y="9327"/>
                  <a:pt x="18019" y="9242"/>
                </a:cubicBezTo>
                <a:cubicBezTo>
                  <a:pt x="18097" y="9158"/>
                  <a:pt x="18136" y="9031"/>
                  <a:pt x="18136" y="8946"/>
                </a:cubicBezTo>
                <a:cubicBezTo>
                  <a:pt x="18136" y="8777"/>
                  <a:pt x="18097" y="8650"/>
                  <a:pt x="18019" y="8566"/>
                </a:cubicBezTo>
                <a:cubicBezTo>
                  <a:pt x="17942" y="8481"/>
                  <a:pt x="17825" y="8439"/>
                  <a:pt x="17708" y="8439"/>
                </a:cubicBezTo>
                <a:cubicBezTo>
                  <a:pt x="17591" y="8439"/>
                  <a:pt x="17514" y="8481"/>
                  <a:pt x="17436" y="8566"/>
                </a:cubicBezTo>
                <a:cubicBezTo>
                  <a:pt x="17319" y="8650"/>
                  <a:pt x="17280" y="8777"/>
                  <a:pt x="17280" y="8946"/>
                </a:cubicBezTo>
                <a:cubicBezTo>
                  <a:pt x="17280" y="9031"/>
                  <a:pt x="17319" y="9158"/>
                  <a:pt x="17436" y="9242"/>
                </a:cubicBezTo>
                <a:cubicBezTo>
                  <a:pt x="17514" y="9327"/>
                  <a:pt x="17591" y="9369"/>
                  <a:pt x="17708" y="9369"/>
                </a:cubicBezTo>
                <a:close/>
                <a:moveTo>
                  <a:pt x="17708" y="13173"/>
                </a:moveTo>
                <a:cubicBezTo>
                  <a:pt x="17825" y="13173"/>
                  <a:pt x="17942" y="13131"/>
                  <a:pt x="18019" y="13046"/>
                </a:cubicBezTo>
                <a:cubicBezTo>
                  <a:pt x="18097" y="12920"/>
                  <a:pt x="18136" y="12835"/>
                  <a:pt x="18136" y="12666"/>
                </a:cubicBezTo>
                <a:cubicBezTo>
                  <a:pt x="18136" y="12539"/>
                  <a:pt x="18097" y="12455"/>
                  <a:pt x="18019" y="12370"/>
                </a:cubicBezTo>
                <a:cubicBezTo>
                  <a:pt x="17942" y="12286"/>
                  <a:pt x="17825" y="12243"/>
                  <a:pt x="17708" y="12243"/>
                </a:cubicBezTo>
                <a:cubicBezTo>
                  <a:pt x="17591" y="12243"/>
                  <a:pt x="17514" y="12286"/>
                  <a:pt x="17436" y="12370"/>
                </a:cubicBezTo>
                <a:cubicBezTo>
                  <a:pt x="17319" y="12455"/>
                  <a:pt x="17280" y="12539"/>
                  <a:pt x="17280" y="12666"/>
                </a:cubicBezTo>
                <a:cubicBezTo>
                  <a:pt x="17280" y="12835"/>
                  <a:pt x="17319" y="12920"/>
                  <a:pt x="17436" y="13046"/>
                </a:cubicBezTo>
                <a:cubicBezTo>
                  <a:pt x="17514" y="13131"/>
                  <a:pt x="17591" y="13173"/>
                  <a:pt x="17708" y="13173"/>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30" name="Shape 3796">
            <a:extLst>
              <a:ext uri="{FF2B5EF4-FFF2-40B4-BE49-F238E27FC236}">
                <a16:creationId xmlns:a16="http://schemas.microsoft.com/office/drawing/2014/main" id="{1038AF04-E78B-4D08-9070-0A01E90BC42F}"/>
              </a:ext>
            </a:extLst>
          </p:cNvPr>
          <p:cNvSpPr/>
          <p:nvPr/>
        </p:nvSpPr>
        <p:spPr>
          <a:xfrm>
            <a:off x="21693185" y="3044813"/>
            <a:ext cx="789405" cy="757255"/>
          </a:xfrm>
          <a:custGeom>
            <a:avLst/>
            <a:gdLst/>
            <a:ahLst/>
            <a:cxnLst>
              <a:cxn ang="0">
                <a:pos x="wd2" y="hd2"/>
              </a:cxn>
              <a:cxn ang="5400000">
                <a:pos x="wd2" y="hd2"/>
              </a:cxn>
              <a:cxn ang="10800000">
                <a:pos x="wd2" y="hd2"/>
              </a:cxn>
              <a:cxn ang="16200000">
                <a:pos x="wd2" y="hd2"/>
              </a:cxn>
            </a:cxnLst>
            <a:rect l="0" t="0" r="r" b="b"/>
            <a:pathLst>
              <a:path w="21600" h="21600" extrusionOk="0">
                <a:moveTo>
                  <a:pt x="21152" y="4320"/>
                </a:moveTo>
                <a:cubicBezTo>
                  <a:pt x="21264" y="4320"/>
                  <a:pt x="21376" y="4359"/>
                  <a:pt x="21451" y="4437"/>
                </a:cubicBezTo>
                <a:cubicBezTo>
                  <a:pt x="21563" y="4554"/>
                  <a:pt x="21600" y="4631"/>
                  <a:pt x="21600" y="4787"/>
                </a:cubicBezTo>
                <a:cubicBezTo>
                  <a:pt x="21600" y="17708"/>
                  <a:pt x="21600" y="17708"/>
                  <a:pt x="21600" y="17708"/>
                </a:cubicBezTo>
                <a:cubicBezTo>
                  <a:pt x="21600" y="17825"/>
                  <a:pt x="21563" y="17942"/>
                  <a:pt x="21451" y="18019"/>
                </a:cubicBezTo>
                <a:cubicBezTo>
                  <a:pt x="21376" y="18136"/>
                  <a:pt x="21264" y="18175"/>
                  <a:pt x="21152" y="18175"/>
                </a:cubicBezTo>
                <a:cubicBezTo>
                  <a:pt x="16592" y="18175"/>
                  <a:pt x="16592" y="18175"/>
                  <a:pt x="16592" y="18175"/>
                </a:cubicBezTo>
                <a:cubicBezTo>
                  <a:pt x="16592" y="21600"/>
                  <a:pt x="16592" y="21600"/>
                  <a:pt x="16592" y="21600"/>
                </a:cubicBezTo>
                <a:cubicBezTo>
                  <a:pt x="5008" y="21600"/>
                  <a:pt x="5008" y="21600"/>
                  <a:pt x="5008" y="21600"/>
                </a:cubicBezTo>
                <a:cubicBezTo>
                  <a:pt x="5008" y="18175"/>
                  <a:pt x="5008" y="18175"/>
                  <a:pt x="5008" y="18175"/>
                </a:cubicBezTo>
                <a:cubicBezTo>
                  <a:pt x="411" y="18175"/>
                  <a:pt x="411" y="18175"/>
                  <a:pt x="411" y="18175"/>
                </a:cubicBezTo>
                <a:cubicBezTo>
                  <a:pt x="299" y="18175"/>
                  <a:pt x="187" y="18136"/>
                  <a:pt x="112" y="18019"/>
                </a:cubicBezTo>
                <a:cubicBezTo>
                  <a:pt x="37" y="17942"/>
                  <a:pt x="0" y="17825"/>
                  <a:pt x="0" y="17708"/>
                </a:cubicBezTo>
                <a:cubicBezTo>
                  <a:pt x="0" y="4787"/>
                  <a:pt x="0" y="4787"/>
                  <a:pt x="0" y="4787"/>
                </a:cubicBezTo>
                <a:cubicBezTo>
                  <a:pt x="0" y="4631"/>
                  <a:pt x="37" y="4554"/>
                  <a:pt x="112" y="4437"/>
                </a:cubicBezTo>
                <a:cubicBezTo>
                  <a:pt x="187" y="4359"/>
                  <a:pt x="299" y="4320"/>
                  <a:pt x="411" y="4320"/>
                </a:cubicBezTo>
                <a:cubicBezTo>
                  <a:pt x="5008" y="4320"/>
                  <a:pt x="5008" y="4320"/>
                  <a:pt x="5008" y="4320"/>
                </a:cubicBezTo>
                <a:cubicBezTo>
                  <a:pt x="5008" y="0"/>
                  <a:pt x="5008" y="0"/>
                  <a:pt x="5008" y="0"/>
                </a:cubicBezTo>
                <a:cubicBezTo>
                  <a:pt x="16592" y="0"/>
                  <a:pt x="16592" y="0"/>
                  <a:pt x="16592" y="0"/>
                </a:cubicBezTo>
                <a:cubicBezTo>
                  <a:pt x="16592" y="4320"/>
                  <a:pt x="16592" y="4320"/>
                  <a:pt x="16592" y="4320"/>
                </a:cubicBezTo>
                <a:lnTo>
                  <a:pt x="21152" y="4320"/>
                </a:lnTo>
                <a:close/>
                <a:moveTo>
                  <a:pt x="20778" y="17280"/>
                </a:moveTo>
                <a:cubicBezTo>
                  <a:pt x="20778" y="5176"/>
                  <a:pt x="20778" y="5176"/>
                  <a:pt x="20778" y="5176"/>
                </a:cubicBezTo>
                <a:cubicBezTo>
                  <a:pt x="822" y="5176"/>
                  <a:pt x="822" y="5176"/>
                  <a:pt x="822" y="5176"/>
                </a:cubicBezTo>
                <a:cubicBezTo>
                  <a:pt x="822" y="17280"/>
                  <a:pt x="822" y="17280"/>
                  <a:pt x="822" y="17280"/>
                </a:cubicBezTo>
                <a:cubicBezTo>
                  <a:pt x="5008" y="17280"/>
                  <a:pt x="5008" y="17280"/>
                  <a:pt x="5008" y="17280"/>
                </a:cubicBezTo>
                <a:cubicBezTo>
                  <a:pt x="5008" y="12143"/>
                  <a:pt x="5008" y="12143"/>
                  <a:pt x="5008" y="12143"/>
                </a:cubicBezTo>
                <a:cubicBezTo>
                  <a:pt x="16592" y="12143"/>
                  <a:pt x="16592" y="12143"/>
                  <a:pt x="16592" y="12143"/>
                </a:cubicBezTo>
                <a:cubicBezTo>
                  <a:pt x="16592" y="17280"/>
                  <a:pt x="16592" y="17280"/>
                  <a:pt x="16592" y="17280"/>
                </a:cubicBezTo>
                <a:lnTo>
                  <a:pt x="20778" y="17280"/>
                </a:lnTo>
                <a:close/>
                <a:moveTo>
                  <a:pt x="4185" y="7784"/>
                </a:moveTo>
                <a:cubicBezTo>
                  <a:pt x="4410" y="7784"/>
                  <a:pt x="4597" y="7862"/>
                  <a:pt x="4746" y="8017"/>
                </a:cubicBezTo>
                <a:cubicBezTo>
                  <a:pt x="4933" y="8212"/>
                  <a:pt x="5008" y="8406"/>
                  <a:pt x="5008" y="8640"/>
                </a:cubicBezTo>
                <a:cubicBezTo>
                  <a:pt x="5008" y="8874"/>
                  <a:pt x="4933" y="9068"/>
                  <a:pt x="4746" y="9224"/>
                </a:cubicBezTo>
                <a:cubicBezTo>
                  <a:pt x="4597" y="9418"/>
                  <a:pt x="4410" y="9496"/>
                  <a:pt x="4185" y="9496"/>
                </a:cubicBezTo>
                <a:cubicBezTo>
                  <a:pt x="3924" y="9496"/>
                  <a:pt x="3700" y="9418"/>
                  <a:pt x="3550" y="9224"/>
                </a:cubicBezTo>
                <a:cubicBezTo>
                  <a:pt x="3363" y="9068"/>
                  <a:pt x="3289" y="8874"/>
                  <a:pt x="3289" y="8640"/>
                </a:cubicBezTo>
                <a:cubicBezTo>
                  <a:pt x="3289" y="8406"/>
                  <a:pt x="3363" y="8212"/>
                  <a:pt x="3550" y="8017"/>
                </a:cubicBezTo>
                <a:cubicBezTo>
                  <a:pt x="3700" y="7862"/>
                  <a:pt x="3924" y="7784"/>
                  <a:pt x="4185" y="7784"/>
                </a:cubicBezTo>
                <a:close/>
                <a:moveTo>
                  <a:pt x="5830" y="895"/>
                </a:moveTo>
                <a:cubicBezTo>
                  <a:pt x="5830" y="4320"/>
                  <a:pt x="5830" y="4320"/>
                  <a:pt x="5830" y="4320"/>
                </a:cubicBezTo>
                <a:cubicBezTo>
                  <a:pt x="15733" y="4320"/>
                  <a:pt x="15733" y="4320"/>
                  <a:pt x="15733" y="4320"/>
                </a:cubicBezTo>
                <a:cubicBezTo>
                  <a:pt x="15733" y="895"/>
                  <a:pt x="15733" y="895"/>
                  <a:pt x="15733" y="895"/>
                </a:cubicBezTo>
                <a:lnTo>
                  <a:pt x="5830" y="895"/>
                </a:lnTo>
                <a:close/>
                <a:moveTo>
                  <a:pt x="6652" y="7784"/>
                </a:moveTo>
                <a:cubicBezTo>
                  <a:pt x="6876" y="7784"/>
                  <a:pt x="7063" y="7862"/>
                  <a:pt x="7250" y="8017"/>
                </a:cubicBezTo>
                <a:cubicBezTo>
                  <a:pt x="7399" y="8212"/>
                  <a:pt x="7474" y="8406"/>
                  <a:pt x="7474" y="8640"/>
                </a:cubicBezTo>
                <a:cubicBezTo>
                  <a:pt x="7474" y="8874"/>
                  <a:pt x="7399" y="9068"/>
                  <a:pt x="7250" y="9224"/>
                </a:cubicBezTo>
                <a:cubicBezTo>
                  <a:pt x="7063" y="9418"/>
                  <a:pt x="6876" y="9496"/>
                  <a:pt x="6652" y="9496"/>
                </a:cubicBezTo>
                <a:cubicBezTo>
                  <a:pt x="6428" y="9496"/>
                  <a:pt x="6241" y="9418"/>
                  <a:pt x="6054" y="9224"/>
                </a:cubicBezTo>
                <a:cubicBezTo>
                  <a:pt x="5904" y="9068"/>
                  <a:pt x="5830" y="8874"/>
                  <a:pt x="5830" y="8640"/>
                </a:cubicBezTo>
                <a:cubicBezTo>
                  <a:pt x="5830" y="8406"/>
                  <a:pt x="5904" y="8212"/>
                  <a:pt x="6054" y="8017"/>
                </a:cubicBezTo>
                <a:cubicBezTo>
                  <a:pt x="6241" y="7862"/>
                  <a:pt x="6428" y="7784"/>
                  <a:pt x="6652" y="7784"/>
                </a:cubicBezTo>
                <a:close/>
                <a:moveTo>
                  <a:pt x="15733" y="20744"/>
                </a:moveTo>
                <a:cubicBezTo>
                  <a:pt x="15733" y="12999"/>
                  <a:pt x="15733" y="12999"/>
                  <a:pt x="15733" y="12999"/>
                </a:cubicBezTo>
                <a:cubicBezTo>
                  <a:pt x="5830" y="12999"/>
                  <a:pt x="5830" y="12999"/>
                  <a:pt x="5830" y="12999"/>
                </a:cubicBezTo>
                <a:cubicBezTo>
                  <a:pt x="5830" y="20744"/>
                  <a:pt x="5830" y="20744"/>
                  <a:pt x="5830" y="20744"/>
                </a:cubicBezTo>
                <a:lnTo>
                  <a:pt x="15733" y="20744"/>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31" name="Shape 3797">
            <a:extLst>
              <a:ext uri="{FF2B5EF4-FFF2-40B4-BE49-F238E27FC236}">
                <a16:creationId xmlns:a16="http://schemas.microsoft.com/office/drawing/2014/main" id="{E90F179F-8DC2-44C5-AB73-2EC37CF9E473}"/>
              </a:ext>
            </a:extLst>
          </p:cNvPr>
          <p:cNvSpPr/>
          <p:nvPr/>
        </p:nvSpPr>
        <p:spPr>
          <a:xfrm>
            <a:off x="23526974" y="3182334"/>
            <a:ext cx="850126" cy="482217"/>
          </a:xfrm>
          <a:custGeom>
            <a:avLst/>
            <a:gdLst/>
            <a:ahLst/>
            <a:cxnLst>
              <a:cxn ang="0">
                <a:pos x="wd2" y="hd2"/>
              </a:cxn>
              <a:cxn ang="5400000">
                <a:pos x="wd2" y="hd2"/>
              </a:cxn>
              <a:cxn ang="10800000">
                <a:pos x="wd2" y="hd2"/>
              </a:cxn>
              <a:cxn ang="16200000">
                <a:pos x="wd2" y="hd2"/>
              </a:cxn>
            </a:cxnLst>
            <a:rect l="0" t="0" r="r" b="b"/>
            <a:pathLst>
              <a:path w="21600" h="21600" extrusionOk="0">
                <a:moveTo>
                  <a:pt x="0" y="10880"/>
                </a:moveTo>
                <a:lnTo>
                  <a:pt x="10800" y="0"/>
                </a:lnTo>
                <a:lnTo>
                  <a:pt x="10800" y="21600"/>
                </a:lnTo>
                <a:lnTo>
                  <a:pt x="0" y="10880"/>
                </a:lnTo>
                <a:close/>
                <a:moveTo>
                  <a:pt x="10074" y="19360"/>
                </a:moveTo>
                <a:lnTo>
                  <a:pt x="10074" y="2240"/>
                </a:lnTo>
                <a:lnTo>
                  <a:pt x="1634" y="10880"/>
                </a:lnTo>
                <a:lnTo>
                  <a:pt x="10074" y="19360"/>
                </a:lnTo>
                <a:close/>
                <a:moveTo>
                  <a:pt x="10800" y="10880"/>
                </a:moveTo>
                <a:lnTo>
                  <a:pt x="21600" y="0"/>
                </a:lnTo>
                <a:lnTo>
                  <a:pt x="21600" y="21600"/>
                </a:lnTo>
                <a:lnTo>
                  <a:pt x="10800" y="10880"/>
                </a:lnTo>
                <a:close/>
                <a:moveTo>
                  <a:pt x="20874" y="19360"/>
                </a:moveTo>
                <a:lnTo>
                  <a:pt x="20874" y="2240"/>
                </a:lnTo>
                <a:lnTo>
                  <a:pt x="12343" y="10880"/>
                </a:lnTo>
                <a:lnTo>
                  <a:pt x="20874" y="1936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32" name="Shape 3798">
            <a:extLst>
              <a:ext uri="{FF2B5EF4-FFF2-40B4-BE49-F238E27FC236}">
                <a16:creationId xmlns:a16="http://schemas.microsoft.com/office/drawing/2014/main" id="{49383ED4-BFCD-4CD7-B533-11799C239594}"/>
              </a:ext>
            </a:extLst>
          </p:cNvPr>
          <p:cNvSpPr/>
          <p:nvPr/>
        </p:nvSpPr>
        <p:spPr>
          <a:xfrm>
            <a:off x="25451845" y="3045070"/>
            <a:ext cx="728680" cy="757255"/>
          </a:xfrm>
          <a:custGeom>
            <a:avLst/>
            <a:gdLst/>
            <a:ahLst/>
            <a:cxnLst>
              <a:cxn ang="0">
                <a:pos x="wd2" y="hd2"/>
              </a:cxn>
              <a:cxn ang="5400000">
                <a:pos x="wd2" y="hd2"/>
              </a:cxn>
              <a:cxn ang="10800000">
                <a:pos x="wd2" y="hd2"/>
              </a:cxn>
              <a:cxn ang="16200000">
                <a:pos x="wd2" y="hd2"/>
              </a:cxn>
            </a:cxnLst>
            <a:rect l="0" t="0" r="r" b="b"/>
            <a:pathLst>
              <a:path w="21600" h="21600" extrusionOk="0">
                <a:moveTo>
                  <a:pt x="15169" y="1751"/>
                </a:moveTo>
                <a:cubicBezTo>
                  <a:pt x="16099" y="2141"/>
                  <a:pt x="16989" y="2685"/>
                  <a:pt x="17757" y="3308"/>
                </a:cubicBezTo>
                <a:cubicBezTo>
                  <a:pt x="18566" y="3970"/>
                  <a:pt x="19213" y="4670"/>
                  <a:pt x="19780" y="5488"/>
                </a:cubicBezTo>
                <a:cubicBezTo>
                  <a:pt x="20346" y="6344"/>
                  <a:pt x="20791" y="7239"/>
                  <a:pt x="21115" y="8212"/>
                </a:cubicBezTo>
                <a:cubicBezTo>
                  <a:pt x="21438" y="9146"/>
                  <a:pt x="21600" y="10197"/>
                  <a:pt x="21600" y="11286"/>
                </a:cubicBezTo>
                <a:cubicBezTo>
                  <a:pt x="21600" y="12688"/>
                  <a:pt x="21317" y="14011"/>
                  <a:pt x="20751" y="15295"/>
                </a:cubicBezTo>
                <a:cubicBezTo>
                  <a:pt x="20184" y="16579"/>
                  <a:pt x="19416" y="17669"/>
                  <a:pt x="18404" y="18564"/>
                </a:cubicBezTo>
                <a:cubicBezTo>
                  <a:pt x="17434" y="19498"/>
                  <a:pt x="16301" y="20238"/>
                  <a:pt x="14966" y="20783"/>
                </a:cubicBezTo>
                <a:cubicBezTo>
                  <a:pt x="13672" y="21328"/>
                  <a:pt x="12256" y="21600"/>
                  <a:pt x="10800" y="21600"/>
                </a:cubicBezTo>
                <a:cubicBezTo>
                  <a:pt x="9303" y="21600"/>
                  <a:pt x="7928" y="21328"/>
                  <a:pt x="6593" y="20783"/>
                </a:cubicBezTo>
                <a:cubicBezTo>
                  <a:pt x="5299" y="20238"/>
                  <a:pt x="4126" y="19498"/>
                  <a:pt x="3155" y="18564"/>
                </a:cubicBezTo>
                <a:cubicBezTo>
                  <a:pt x="2184" y="17669"/>
                  <a:pt x="1375" y="16579"/>
                  <a:pt x="849" y="15295"/>
                </a:cubicBezTo>
                <a:cubicBezTo>
                  <a:pt x="283" y="14011"/>
                  <a:pt x="0" y="12688"/>
                  <a:pt x="0" y="11286"/>
                </a:cubicBezTo>
                <a:cubicBezTo>
                  <a:pt x="0" y="10236"/>
                  <a:pt x="121" y="9224"/>
                  <a:pt x="445" y="8290"/>
                </a:cubicBezTo>
                <a:cubicBezTo>
                  <a:pt x="728" y="7317"/>
                  <a:pt x="1173" y="6461"/>
                  <a:pt x="1739" y="5643"/>
                </a:cubicBezTo>
                <a:cubicBezTo>
                  <a:pt x="2265" y="4826"/>
                  <a:pt x="2912" y="4086"/>
                  <a:pt x="3640" y="3464"/>
                </a:cubicBezTo>
                <a:cubicBezTo>
                  <a:pt x="4409" y="2841"/>
                  <a:pt x="5258" y="2296"/>
                  <a:pt x="6148" y="1907"/>
                </a:cubicBezTo>
                <a:cubicBezTo>
                  <a:pt x="6148" y="2841"/>
                  <a:pt x="6148" y="2841"/>
                  <a:pt x="6148" y="2841"/>
                </a:cubicBezTo>
                <a:cubicBezTo>
                  <a:pt x="5380" y="3269"/>
                  <a:pt x="4652" y="3736"/>
                  <a:pt x="4004" y="4320"/>
                </a:cubicBezTo>
                <a:cubicBezTo>
                  <a:pt x="3357" y="4904"/>
                  <a:pt x="2831" y="5565"/>
                  <a:pt x="2346" y="6305"/>
                </a:cubicBezTo>
                <a:cubicBezTo>
                  <a:pt x="1901" y="7005"/>
                  <a:pt x="1537" y="7784"/>
                  <a:pt x="1294" y="8640"/>
                </a:cubicBezTo>
                <a:cubicBezTo>
                  <a:pt x="1011" y="9496"/>
                  <a:pt x="890" y="10352"/>
                  <a:pt x="890" y="11286"/>
                </a:cubicBezTo>
                <a:cubicBezTo>
                  <a:pt x="890" y="12571"/>
                  <a:pt x="1133" y="13777"/>
                  <a:pt x="1658" y="14945"/>
                </a:cubicBezTo>
                <a:cubicBezTo>
                  <a:pt x="2184" y="16112"/>
                  <a:pt x="2912" y="17124"/>
                  <a:pt x="3762" y="17942"/>
                </a:cubicBezTo>
                <a:cubicBezTo>
                  <a:pt x="4692" y="18837"/>
                  <a:pt x="5744" y="19537"/>
                  <a:pt x="6957" y="20004"/>
                </a:cubicBezTo>
                <a:cubicBezTo>
                  <a:pt x="8130" y="20510"/>
                  <a:pt x="9425" y="20744"/>
                  <a:pt x="10800" y="20744"/>
                </a:cubicBezTo>
                <a:cubicBezTo>
                  <a:pt x="12175" y="20744"/>
                  <a:pt x="13429" y="20510"/>
                  <a:pt x="14643" y="20004"/>
                </a:cubicBezTo>
                <a:cubicBezTo>
                  <a:pt x="15816" y="19537"/>
                  <a:pt x="16867" y="18837"/>
                  <a:pt x="17798" y="17942"/>
                </a:cubicBezTo>
                <a:cubicBezTo>
                  <a:pt x="18688" y="17124"/>
                  <a:pt x="19375" y="16112"/>
                  <a:pt x="19901" y="14945"/>
                </a:cubicBezTo>
                <a:cubicBezTo>
                  <a:pt x="20427" y="13777"/>
                  <a:pt x="20670" y="12571"/>
                  <a:pt x="20670" y="11286"/>
                </a:cubicBezTo>
                <a:cubicBezTo>
                  <a:pt x="20670" y="10314"/>
                  <a:pt x="20548" y="9418"/>
                  <a:pt x="20265" y="8562"/>
                </a:cubicBezTo>
                <a:cubicBezTo>
                  <a:pt x="19982" y="7706"/>
                  <a:pt x="19618" y="6889"/>
                  <a:pt x="19092" y="6149"/>
                </a:cubicBezTo>
                <a:cubicBezTo>
                  <a:pt x="18647" y="5410"/>
                  <a:pt x="18081" y="4748"/>
                  <a:pt x="17393" y="4164"/>
                </a:cubicBezTo>
                <a:cubicBezTo>
                  <a:pt x="16706" y="3581"/>
                  <a:pt x="15978" y="3114"/>
                  <a:pt x="15169" y="2685"/>
                </a:cubicBezTo>
                <a:lnTo>
                  <a:pt x="15169" y="1751"/>
                </a:lnTo>
                <a:close/>
                <a:moveTo>
                  <a:pt x="10193" y="0"/>
                </a:moveTo>
                <a:cubicBezTo>
                  <a:pt x="10193" y="10352"/>
                  <a:pt x="10193" y="10352"/>
                  <a:pt x="10193" y="10352"/>
                </a:cubicBezTo>
                <a:cubicBezTo>
                  <a:pt x="11083" y="10352"/>
                  <a:pt x="11083" y="10352"/>
                  <a:pt x="11083" y="10352"/>
                </a:cubicBezTo>
                <a:cubicBezTo>
                  <a:pt x="11083" y="0"/>
                  <a:pt x="11083" y="0"/>
                  <a:pt x="11083" y="0"/>
                </a:cubicBezTo>
                <a:lnTo>
                  <a:pt x="10193" y="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33" name="Shape 3799">
            <a:extLst>
              <a:ext uri="{FF2B5EF4-FFF2-40B4-BE49-F238E27FC236}">
                <a16:creationId xmlns:a16="http://schemas.microsoft.com/office/drawing/2014/main" id="{699DEF0E-074B-42A6-88D5-A099121E4176}"/>
              </a:ext>
            </a:extLst>
          </p:cNvPr>
          <p:cNvSpPr/>
          <p:nvPr/>
        </p:nvSpPr>
        <p:spPr>
          <a:xfrm>
            <a:off x="27301708" y="3044813"/>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311"/>
                  <a:pt x="15023" y="856"/>
                </a:cubicBezTo>
                <a:cubicBezTo>
                  <a:pt x="16346" y="1401"/>
                  <a:pt x="17475" y="2179"/>
                  <a:pt x="18448" y="3152"/>
                </a:cubicBezTo>
                <a:cubicBezTo>
                  <a:pt x="19421" y="4125"/>
                  <a:pt x="20199" y="5293"/>
                  <a:pt x="20783" y="6616"/>
                </a:cubicBezTo>
                <a:cubicBezTo>
                  <a:pt x="21328" y="7939"/>
                  <a:pt x="21600" y="9341"/>
                  <a:pt x="21600" y="10819"/>
                </a:cubicBezTo>
                <a:cubicBezTo>
                  <a:pt x="21600" y="12298"/>
                  <a:pt x="21328" y="13699"/>
                  <a:pt x="20783" y="15023"/>
                </a:cubicBezTo>
                <a:cubicBezTo>
                  <a:pt x="20199" y="16346"/>
                  <a:pt x="19421" y="17475"/>
                  <a:pt x="18448" y="18448"/>
                </a:cubicBezTo>
                <a:cubicBezTo>
                  <a:pt x="17475" y="19459"/>
                  <a:pt x="16346" y="20199"/>
                  <a:pt x="15023" y="20783"/>
                </a:cubicBezTo>
                <a:cubicBezTo>
                  <a:pt x="13699" y="21328"/>
                  <a:pt x="12298" y="21600"/>
                  <a:pt x="10819" y="21600"/>
                </a:cubicBezTo>
                <a:cubicBezTo>
                  <a:pt x="9302" y="21600"/>
                  <a:pt x="7901" y="21328"/>
                  <a:pt x="6616" y="20783"/>
                </a:cubicBezTo>
                <a:cubicBezTo>
                  <a:pt x="5293" y="20199"/>
                  <a:pt x="4125" y="19459"/>
                  <a:pt x="3152" y="18448"/>
                </a:cubicBezTo>
                <a:cubicBezTo>
                  <a:pt x="2179" y="17475"/>
                  <a:pt x="1401" y="16346"/>
                  <a:pt x="856" y="15023"/>
                </a:cubicBezTo>
                <a:cubicBezTo>
                  <a:pt x="272" y="13699"/>
                  <a:pt x="0" y="12298"/>
                  <a:pt x="0" y="10819"/>
                </a:cubicBezTo>
                <a:cubicBezTo>
                  <a:pt x="0" y="9341"/>
                  <a:pt x="272" y="7939"/>
                  <a:pt x="856" y="6616"/>
                </a:cubicBezTo>
                <a:cubicBezTo>
                  <a:pt x="1401" y="5293"/>
                  <a:pt x="2179" y="4125"/>
                  <a:pt x="3152" y="3152"/>
                </a:cubicBezTo>
                <a:cubicBezTo>
                  <a:pt x="4125" y="2179"/>
                  <a:pt x="5293" y="1401"/>
                  <a:pt x="6616" y="856"/>
                </a:cubicBezTo>
                <a:cubicBezTo>
                  <a:pt x="7901" y="311"/>
                  <a:pt x="9302" y="0"/>
                  <a:pt x="10819" y="0"/>
                </a:cubicBezTo>
                <a:close/>
                <a:moveTo>
                  <a:pt x="10819" y="20744"/>
                </a:moveTo>
                <a:cubicBezTo>
                  <a:pt x="12182" y="20744"/>
                  <a:pt x="13466" y="20471"/>
                  <a:pt x="14672" y="19965"/>
                </a:cubicBezTo>
                <a:cubicBezTo>
                  <a:pt x="15879" y="19421"/>
                  <a:pt x="16930" y="18720"/>
                  <a:pt x="17864" y="17864"/>
                </a:cubicBezTo>
                <a:cubicBezTo>
                  <a:pt x="18720" y="16930"/>
                  <a:pt x="19421" y="15879"/>
                  <a:pt x="19965" y="14672"/>
                </a:cubicBezTo>
                <a:cubicBezTo>
                  <a:pt x="20471" y="13505"/>
                  <a:pt x="20744" y="12182"/>
                  <a:pt x="20744" y="10819"/>
                </a:cubicBezTo>
                <a:cubicBezTo>
                  <a:pt x="20744" y="9418"/>
                  <a:pt x="20471" y="8134"/>
                  <a:pt x="19965" y="6928"/>
                </a:cubicBezTo>
                <a:cubicBezTo>
                  <a:pt x="19421" y="5721"/>
                  <a:pt x="18720" y="4670"/>
                  <a:pt x="17864" y="3775"/>
                </a:cubicBezTo>
                <a:cubicBezTo>
                  <a:pt x="16930" y="2880"/>
                  <a:pt x="15879" y="2179"/>
                  <a:pt x="14672" y="1674"/>
                </a:cubicBezTo>
                <a:cubicBezTo>
                  <a:pt x="13466" y="1129"/>
                  <a:pt x="12182" y="895"/>
                  <a:pt x="10819" y="895"/>
                </a:cubicBezTo>
                <a:cubicBezTo>
                  <a:pt x="9418" y="895"/>
                  <a:pt x="8134" y="1129"/>
                  <a:pt x="6928" y="1674"/>
                </a:cubicBezTo>
                <a:cubicBezTo>
                  <a:pt x="5721" y="2179"/>
                  <a:pt x="4670" y="2880"/>
                  <a:pt x="3775" y="3775"/>
                </a:cubicBezTo>
                <a:cubicBezTo>
                  <a:pt x="2880" y="4670"/>
                  <a:pt x="2179" y="5721"/>
                  <a:pt x="1674" y="6928"/>
                </a:cubicBezTo>
                <a:cubicBezTo>
                  <a:pt x="1129" y="8134"/>
                  <a:pt x="856" y="9418"/>
                  <a:pt x="856" y="10819"/>
                </a:cubicBezTo>
                <a:cubicBezTo>
                  <a:pt x="856" y="12182"/>
                  <a:pt x="1129" y="13505"/>
                  <a:pt x="1674" y="14672"/>
                </a:cubicBezTo>
                <a:cubicBezTo>
                  <a:pt x="2179" y="15879"/>
                  <a:pt x="2880" y="16930"/>
                  <a:pt x="3775" y="17864"/>
                </a:cubicBezTo>
                <a:cubicBezTo>
                  <a:pt x="4670" y="18720"/>
                  <a:pt x="5721" y="19421"/>
                  <a:pt x="6928" y="19965"/>
                </a:cubicBezTo>
                <a:cubicBezTo>
                  <a:pt x="8134" y="20471"/>
                  <a:pt x="9418" y="20744"/>
                  <a:pt x="10819" y="20744"/>
                </a:cubicBezTo>
                <a:close/>
                <a:moveTo>
                  <a:pt x="11248" y="10352"/>
                </a:moveTo>
                <a:cubicBezTo>
                  <a:pt x="17280" y="10352"/>
                  <a:pt x="17280" y="10352"/>
                  <a:pt x="17280" y="10352"/>
                </a:cubicBezTo>
                <a:cubicBezTo>
                  <a:pt x="17280" y="11286"/>
                  <a:pt x="17280" y="11286"/>
                  <a:pt x="17280" y="11286"/>
                </a:cubicBezTo>
                <a:cubicBezTo>
                  <a:pt x="11248" y="11286"/>
                  <a:pt x="11248" y="11286"/>
                  <a:pt x="11248" y="11286"/>
                </a:cubicBezTo>
                <a:cubicBezTo>
                  <a:pt x="11248" y="17241"/>
                  <a:pt x="11248" y="17241"/>
                  <a:pt x="11248" y="17241"/>
                </a:cubicBezTo>
                <a:cubicBezTo>
                  <a:pt x="10352" y="17241"/>
                  <a:pt x="10352" y="17241"/>
                  <a:pt x="10352" y="17241"/>
                </a:cubicBezTo>
                <a:cubicBezTo>
                  <a:pt x="10352" y="11286"/>
                  <a:pt x="10352" y="11286"/>
                  <a:pt x="10352" y="11286"/>
                </a:cubicBezTo>
                <a:cubicBezTo>
                  <a:pt x="4359" y="11286"/>
                  <a:pt x="4359" y="11286"/>
                  <a:pt x="4359" y="11286"/>
                </a:cubicBezTo>
                <a:cubicBezTo>
                  <a:pt x="4359" y="10352"/>
                  <a:pt x="4359" y="10352"/>
                  <a:pt x="4359" y="10352"/>
                </a:cubicBezTo>
                <a:cubicBezTo>
                  <a:pt x="10352" y="10352"/>
                  <a:pt x="10352" y="10352"/>
                  <a:pt x="10352" y="10352"/>
                </a:cubicBezTo>
                <a:cubicBezTo>
                  <a:pt x="10352" y="4320"/>
                  <a:pt x="10352" y="4320"/>
                  <a:pt x="10352" y="4320"/>
                </a:cubicBezTo>
                <a:cubicBezTo>
                  <a:pt x="11248" y="4320"/>
                  <a:pt x="11248" y="4320"/>
                  <a:pt x="11248" y="4320"/>
                </a:cubicBezTo>
                <a:lnTo>
                  <a:pt x="11248" y="1035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34" name="Shape 3800">
            <a:extLst>
              <a:ext uri="{FF2B5EF4-FFF2-40B4-BE49-F238E27FC236}">
                <a16:creationId xmlns:a16="http://schemas.microsoft.com/office/drawing/2014/main" id="{4D21A139-86E9-4177-8CEA-C4AF74A7EE6D}"/>
              </a:ext>
            </a:extLst>
          </p:cNvPr>
          <p:cNvSpPr/>
          <p:nvPr/>
        </p:nvSpPr>
        <p:spPr>
          <a:xfrm>
            <a:off x="1201837" y="4641727"/>
            <a:ext cx="760830" cy="757255"/>
          </a:xfrm>
          <a:custGeom>
            <a:avLst/>
            <a:gdLst/>
            <a:ahLst/>
            <a:cxnLst>
              <a:cxn ang="0">
                <a:pos x="wd2" y="hd2"/>
              </a:cxn>
              <a:cxn ang="5400000">
                <a:pos x="wd2" y="hd2"/>
              </a:cxn>
              <a:cxn ang="10800000">
                <a:pos x="wd2" y="hd2"/>
              </a:cxn>
              <a:cxn ang="16200000">
                <a:pos x="wd2" y="hd2"/>
              </a:cxn>
            </a:cxnLst>
            <a:rect l="0" t="0" r="r" b="b"/>
            <a:pathLst>
              <a:path w="21600" h="21600" extrusionOk="0">
                <a:moveTo>
                  <a:pt x="7910" y="13857"/>
                </a:moveTo>
                <a:lnTo>
                  <a:pt x="0" y="10291"/>
                </a:lnTo>
                <a:lnTo>
                  <a:pt x="21600" y="0"/>
                </a:lnTo>
                <a:lnTo>
                  <a:pt x="11662" y="21600"/>
                </a:lnTo>
                <a:lnTo>
                  <a:pt x="7910" y="13857"/>
                </a:lnTo>
                <a:close/>
                <a:moveTo>
                  <a:pt x="8113" y="12940"/>
                </a:moveTo>
                <a:lnTo>
                  <a:pt x="18558" y="2343"/>
                </a:lnTo>
                <a:lnTo>
                  <a:pt x="2130" y="10291"/>
                </a:lnTo>
                <a:lnTo>
                  <a:pt x="8113" y="12940"/>
                </a:lnTo>
                <a:close/>
                <a:moveTo>
                  <a:pt x="11662" y="19562"/>
                </a:moveTo>
                <a:lnTo>
                  <a:pt x="19268" y="2853"/>
                </a:lnTo>
                <a:lnTo>
                  <a:pt x="8721" y="13551"/>
                </a:lnTo>
                <a:lnTo>
                  <a:pt x="11662" y="19562"/>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35" name="Shape 3801">
            <a:extLst>
              <a:ext uri="{FF2B5EF4-FFF2-40B4-BE49-F238E27FC236}">
                <a16:creationId xmlns:a16="http://schemas.microsoft.com/office/drawing/2014/main" id="{D1DB75C4-8518-43BE-8CC7-EC8EB93A70E5}"/>
              </a:ext>
            </a:extLst>
          </p:cNvPr>
          <p:cNvSpPr/>
          <p:nvPr/>
        </p:nvSpPr>
        <p:spPr>
          <a:xfrm>
            <a:off x="3074915" y="4593505"/>
            <a:ext cx="742968" cy="850126"/>
          </a:xfrm>
          <a:custGeom>
            <a:avLst/>
            <a:gdLst/>
            <a:ahLst/>
            <a:cxnLst>
              <a:cxn ang="0">
                <a:pos x="wd2" y="hd2"/>
              </a:cxn>
              <a:cxn ang="5400000">
                <a:pos x="wd2" y="hd2"/>
              </a:cxn>
              <a:cxn ang="10800000">
                <a:pos x="wd2" y="hd2"/>
              </a:cxn>
              <a:cxn ang="16200000">
                <a:pos x="wd2" y="hd2"/>
              </a:cxn>
            </a:cxnLst>
            <a:rect l="0" t="0" r="r" b="b"/>
            <a:pathLst>
              <a:path w="21600" h="21600" extrusionOk="0">
                <a:moveTo>
                  <a:pt x="20726" y="3056"/>
                </a:moveTo>
                <a:cubicBezTo>
                  <a:pt x="21600" y="3056"/>
                  <a:pt x="21600" y="3056"/>
                  <a:pt x="21600" y="3056"/>
                </a:cubicBezTo>
                <a:cubicBezTo>
                  <a:pt x="21600" y="3820"/>
                  <a:pt x="21600" y="3820"/>
                  <a:pt x="21600" y="3820"/>
                </a:cubicBezTo>
                <a:cubicBezTo>
                  <a:pt x="20726" y="3820"/>
                  <a:pt x="20726" y="3820"/>
                  <a:pt x="20726" y="3820"/>
                </a:cubicBezTo>
                <a:cubicBezTo>
                  <a:pt x="20726" y="5070"/>
                  <a:pt x="20726" y="5070"/>
                  <a:pt x="20726" y="5070"/>
                </a:cubicBezTo>
                <a:cubicBezTo>
                  <a:pt x="20726" y="5313"/>
                  <a:pt x="20647" y="5556"/>
                  <a:pt x="20528" y="5799"/>
                </a:cubicBezTo>
                <a:cubicBezTo>
                  <a:pt x="20409" y="6042"/>
                  <a:pt x="20250" y="6216"/>
                  <a:pt x="20091" y="6355"/>
                </a:cubicBezTo>
                <a:cubicBezTo>
                  <a:pt x="19893" y="6529"/>
                  <a:pt x="19654" y="6702"/>
                  <a:pt x="19376" y="6806"/>
                </a:cubicBezTo>
                <a:cubicBezTo>
                  <a:pt x="19138" y="6911"/>
                  <a:pt x="18860" y="6945"/>
                  <a:pt x="18543" y="6945"/>
                </a:cubicBezTo>
                <a:cubicBezTo>
                  <a:pt x="4328" y="6945"/>
                  <a:pt x="4328" y="6945"/>
                  <a:pt x="4328" y="6945"/>
                </a:cubicBezTo>
                <a:cubicBezTo>
                  <a:pt x="4050" y="6945"/>
                  <a:pt x="3772" y="6911"/>
                  <a:pt x="3534" y="6806"/>
                </a:cubicBezTo>
                <a:cubicBezTo>
                  <a:pt x="3256" y="6702"/>
                  <a:pt x="3018" y="6529"/>
                  <a:pt x="2819" y="6355"/>
                </a:cubicBezTo>
                <a:cubicBezTo>
                  <a:pt x="2621" y="6216"/>
                  <a:pt x="2462" y="6042"/>
                  <a:pt x="2343" y="5799"/>
                </a:cubicBezTo>
                <a:cubicBezTo>
                  <a:pt x="2263" y="5556"/>
                  <a:pt x="2224" y="5313"/>
                  <a:pt x="2224" y="5070"/>
                </a:cubicBezTo>
                <a:cubicBezTo>
                  <a:pt x="2224" y="3820"/>
                  <a:pt x="2224" y="3820"/>
                  <a:pt x="2224" y="3820"/>
                </a:cubicBezTo>
                <a:cubicBezTo>
                  <a:pt x="1787" y="3820"/>
                  <a:pt x="1787" y="3820"/>
                  <a:pt x="1787" y="3820"/>
                </a:cubicBezTo>
                <a:cubicBezTo>
                  <a:pt x="1549" y="3820"/>
                  <a:pt x="1350" y="3924"/>
                  <a:pt x="1151" y="4098"/>
                </a:cubicBezTo>
                <a:cubicBezTo>
                  <a:pt x="953" y="4237"/>
                  <a:pt x="874" y="4445"/>
                  <a:pt x="874" y="4653"/>
                </a:cubicBezTo>
                <a:cubicBezTo>
                  <a:pt x="874" y="7327"/>
                  <a:pt x="874" y="7327"/>
                  <a:pt x="874" y="7327"/>
                </a:cubicBezTo>
                <a:cubicBezTo>
                  <a:pt x="874" y="7536"/>
                  <a:pt x="953" y="7709"/>
                  <a:pt x="1151" y="7848"/>
                </a:cubicBezTo>
                <a:cubicBezTo>
                  <a:pt x="1350" y="8022"/>
                  <a:pt x="1549" y="8091"/>
                  <a:pt x="1787" y="8091"/>
                </a:cubicBezTo>
                <a:cubicBezTo>
                  <a:pt x="8974" y="8091"/>
                  <a:pt x="8974" y="8091"/>
                  <a:pt x="8974" y="8091"/>
                </a:cubicBezTo>
                <a:cubicBezTo>
                  <a:pt x="10046" y="8091"/>
                  <a:pt x="10046" y="8091"/>
                  <a:pt x="10046" y="8091"/>
                </a:cubicBezTo>
                <a:cubicBezTo>
                  <a:pt x="10324" y="8091"/>
                  <a:pt x="10562" y="8126"/>
                  <a:pt x="10800" y="8230"/>
                </a:cubicBezTo>
                <a:cubicBezTo>
                  <a:pt x="10999" y="8300"/>
                  <a:pt x="11197" y="8439"/>
                  <a:pt x="11356" y="8577"/>
                </a:cubicBezTo>
                <a:cubicBezTo>
                  <a:pt x="11515" y="8716"/>
                  <a:pt x="11674" y="8855"/>
                  <a:pt x="11753" y="9064"/>
                </a:cubicBezTo>
                <a:cubicBezTo>
                  <a:pt x="11832" y="9237"/>
                  <a:pt x="11872" y="9446"/>
                  <a:pt x="11872" y="9654"/>
                </a:cubicBezTo>
                <a:cubicBezTo>
                  <a:pt x="11872" y="12328"/>
                  <a:pt x="11872" y="12328"/>
                  <a:pt x="11872" y="12328"/>
                </a:cubicBezTo>
                <a:cubicBezTo>
                  <a:pt x="13619" y="12328"/>
                  <a:pt x="13619" y="12328"/>
                  <a:pt x="13619" y="12328"/>
                </a:cubicBezTo>
                <a:cubicBezTo>
                  <a:pt x="13619" y="21600"/>
                  <a:pt x="13619" y="21600"/>
                  <a:pt x="13619" y="21600"/>
                </a:cubicBezTo>
                <a:cubicBezTo>
                  <a:pt x="9251" y="21600"/>
                  <a:pt x="9251" y="21600"/>
                  <a:pt x="9251" y="21600"/>
                </a:cubicBezTo>
                <a:cubicBezTo>
                  <a:pt x="9251" y="12328"/>
                  <a:pt x="9251" y="12328"/>
                  <a:pt x="9251" y="12328"/>
                </a:cubicBezTo>
                <a:cubicBezTo>
                  <a:pt x="10999" y="12328"/>
                  <a:pt x="10999" y="12328"/>
                  <a:pt x="10999" y="12328"/>
                </a:cubicBezTo>
                <a:cubicBezTo>
                  <a:pt x="10999" y="9654"/>
                  <a:pt x="10999" y="9654"/>
                  <a:pt x="10999" y="9654"/>
                </a:cubicBezTo>
                <a:cubicBezTo>
                  <a:pt x="10999" y="9446"/>
                  <a:pt x="10919" y="9272"/>
                  <a:pt x="10721" y="9098"/>
                </a:cubicBezTo>
                <a:cubicBezTo>
                  <a:pt x="10562" y="8925"/>
                  <a:pt x="10324" y="8855"/>
                  <a:pt x="10046" y="8855"/>
                </a:cubicBezTo>
                <a:cubicBezTo>
                  <a:pt x="1787" y="8890"/>
                  <a:pt x="1787" y="8890"/>
                  <a:pt x="1787" y="8890"/>
                </a:cubicBezTo>
                <a:cubicBezTo>
                  <a:pt x="1549" y="8890"/>
                  <a:pt x="1310" y="8855"/>
                  <a:pt x="1112" y="8751"/>
                </a:cubicBezTo>
                <a:cubicBezTo>
                  <a:pt x="874" y="8682"/>
                  <a:pt x="675" y="8543"/>
                  <a:pt x="516" y="8404"/>
                </a:cubicBezTo>
                <a:cubicBezTo>
                  <a:pt x="318" y="8265"/>
                  <a:pt x="199" y="8126"/>
                  <a:pt x="119" y="7918"/>
                </a:cubicBezTo>
                <a:cubicBezTo>
                  <a:pt x="40" y="7744"/>
                  <a:pt x="0" y="7536"/>
                  <a:pt x="0" y="7327"/>
                </a:cubicBezTo>
                <a:cubicBezTo>
                  <a:pt x="0" y="4653"/>
                  <a:pt x="0" y="4653"/>
                  <a:pt x="0" y="4653"/>
                </a:cubicBezTo>
                <a:cubicBezTo>
                  <a:pt x="0" y="4445"/>
                  <a:pt x="40" y="4237"/>
                  <a:pt x="119" y="4028"/>
                </a:cubicBezTo>
                <a:cubicBezTo>
                  <a:pt x="199" y="3855"/>
                  <a:pt x="318" y="3681"/>
                  <a:pt x="516" y="3577"/>
                </a:cubicBezTo>
                <a:cubicBezTo>
                  <a:pt x="675" y="3403"/>
                  <a:pt x="874" y="3299"/>
                  <a:pt x="1112" y="3195"/>
                </a:cubicBezTo>
                <a:cubicBezTo>
                  <a:pt x="1310" y="3125"/>
                  <a:pt x="1549" y="3056"/>
                  <a:pt x="1787" y="3056"/>
                </a:cubicBezTo>
                <a:cubicBezTo>
                  <a:pt x="2224" y="3056"/>
                  <a:pt x="2224" y="3056"/>
                  <a:pt x="2224" y="3056"/>
                </a:cubicBezTo>
                <a:cubicBezTo>
                  <a:pt x="2224" y="1875"/>
                  <a:pt x="2224" y="1875"/>
                  <a:pt x="2224" y="1875"/>
                </a:cubicBezTo>
                <a:cubicBezTo>
                  <a:pt x="2224" y="1632"/>
                  <a:pt x="2263" y="1354"/>
                  <a:pt x="2343" y="1146"/>
                </a:cubicBezTo>
                <a:cubicBezTo>
                  <a:pt x="2462" y="903"/>
                  <a:pt x="2621" y="729"/>
                  <a:pt x="2819" y="521"/>
                </a:cubicBezTo>
                <a:cubicBezTo>
                  <a:pt x="3018" y="382"/>
                  <a:pt x="3256" y="243"/>
                  <a:pt x="3534" y="139"/>
                </a:cubicBezTo>
                <a:cubicBezTo>
                  <a:pt x="3772" y="35"/>
                  <a:pt x="4050" y="0"/>
                  <a:pt x="4328" y="0"/>
                </a:cubicBezTo>
                <a:cubicBezTo>
                  <a:pt x="18543" y="0"/>
                  <a:pt x="18543" y="0"/>
                  <a:pt x="18543" y="0"/>
                </a:cubicBezTo>
                <a:cubicBezTo>
                  <a:pt x="18860" y="0"/>
                  <a:pt x="19138" y="35"/>
                  <a:pt x="19376" y="139"/>
                </a:cubicBezTo>
                <a:cubicBezTo>
                  <a:pt x="19654" y="243"/>
                  <a:pt x="19893" y="382"/>
                  <a:pt x="20091" y="521"/>
                </a:cubicBezTo>
                <a:cubicBezTo>
                  <a:pt x="20250" y="729"/>
                  <a:pt x="20409" y="903"/>
                  <a:pt x="20528" y="1146"/>
                </a:cubicBezTo>
                <a:cubicBezTo>
                  <a:pt x="20647" y="1354"/>
                  <a:pt x="20726" y="1632"/>
                  <a:pt x="20726" y="1875"/>
                </a:cubicBezTo>
                <a:lnTo>
                  <a:pt x="20726" y="3056"/>
                </a:lnTo>
                <a:close/>
                <a:moveTo>
                  <a:pt x="19853" y="5070"/>
                </a:moveTo>
                <a:cubicBezTo>
                  <a:pt x="19853" y="1875"/>
                  <a:pt x="19853" y="1875"/>
                  <a:pt x="19853" y="1875"/>
                </a:cubicBezTo>
                <a:cubicBezTo>
                  <a:pt x="19853" y="1736"/>
                  <a:pt x="19813" y="1597"/>
                  <a:pt x="19734" y="1459"/>
                </a:cubicBezTo>
                <a:cubicBezTo>
                  <a:pt x="19654" y="1320"/>
                  <a:pt x="19575" y="1181"/>
                  <a:pt x="19456" y="1077"/>
                </a:cubicBezTo>
                <a:cubicBezTo>
                  <a:pt x="19337" y="972"/>
                  <a:pt x="19178" y="903"/>
                  <a:pt x="19019" y="833"/>
                </a:cubicBezTo>
                <a:cubicBezTo>
                  <a:pt x="18860" y="799"/>
                  <a:pt x="18701" y="764"/>
                  <a:pt x="18543" y="764"/>
                </a:cubicBezTo>
                <a:cubicBezTo>
                  <a:pt x="4328" y="764"/>
                  <a:pt x="4328" y="764"/>
                  <a:pt x="4328" y="764"/>
                </a:cubicBezTo>
                <a:cubicBezTo>
                  <a:pt x="4169" y="764"/>
                  <a:pt x="3971" y="799"/>
                  <a:pt x="3851" y="833"/>
                </a:cubicBezTo>
                <a:cubicBezTo>
                  <a:pt x="3693" y="903"/>
                  <a:pt x="3534" y="972"/>
                  <a:pt x="3454" y="1077"/>
                </a:cubicBezTo>
                <a:cubicBezTo>
                  <a:pt x="3335" y="1181"/>
                  <a:pt x="3256" y="1320"/>
                  <a:pt x="3176" y="1459"/>
                </a:cubicBezTo>
                <a:cubicBezTo>
                  <a:pt x="3137" y="1597"/>
                  <a:pt x="3097" y="1736"/>
                  <a:pt x="3097" y="1875"/>
                </a:cubicBezTo>
                <a:cubicBezTo>
                  <a:pt x="3097" y="5070"/>
                  <a:pt x="3097" y="5070"/>
                  <a:pt x="3097" y="5070"/>
                </a:cubicBezTo>
                <a:cubicBezTo>
                  <a:pt x="3097" y="5209"/>
                  <a:pt x="3137" y="5348"/>
                  <a:pt x="3176" y="5487"/>
                </a:cubicBezTo>
                <a:cubicBezTo>
                  <a:pt x="3256" y="5626"/>
                  <a:pt x="3335" y="5730"/>
                  <a:pt x="3454" y="5834"/>
                </a:cubicBezTo>
                <a:cubicBezTo>
                  <a:pt x="3534" y="5938"/>
                  <a:pt x="3693" y="6042"/>
                  <a:pt x="3851" y="6077"/>
                </a:cubicBezTo>
                <a:cubicBezTo>
                  <a:pt x="3971" y="6147"/>
                  <a:pt x="4169" y="6181"/>
                  <a:pt x="4328" y="6181"/>
                </a:cubicBezTo>
                <a:cubicBezTo>
                  <a:pt x="18543" y="6181"/>
                  <a:pt x="18543" y="6181"/>
                  <a:pt x="18543" y="6181"/>
                </a:cubicBezTo>
                <a:cubicBezTo>
                  <a:pt x="18701" y="6181"/>
                  <a:pt x="18860" y="6147"/>
                  <a:pt x="19019" y="6077"/>
                </a:cubicBezTo>
                <a:cubicBezTo>
                  <a:pt x="19178" y="6042"/>
                  <a:pt x="19337" y="5938"/>
                  <a:pt x="19456" y="5834"/>
                </a:cubicBezTo>
                <a:cubicBezTo>
                  <a:pt x="19575" y="5730"/>
                  <a:pt x="19654" y="5626"/>
                  <a:pt x="19734" y="5487"/>
                </a:cubicBezTo>
                <a:cubicBezTo>
                  <a:pt x="19813" y="5348"/>
                  <a:pt x="19853" y="5209"/>
                  <a:pt x="19853" y="5070"/>
                </a:cubicBezTo>
                <a:close/>
                <a:moveTo>
                  <a:pt x="12746" y="20836"/>
                </a:moveTo>
                <a:cubicBezTo>
                  <a:pt x="12746" y="13092"/>
                  <a:pt x="12746" y="13092"/>
                  <a:pt x="12746" y="13092"/>
                </a:cubicBezTo>
                <a:cubicBezTo>
                  <a:pt x="10125" y="13092"/>
                  <a:pt x="10125" y="13092"/>
                  <a:pt x="10125" y="13092"/>
                </a:cubicBezTo>
                <a:cubicBezTo>
                  <a:pt x="10125" y="20836"/>
                  <a:pt x="10125" y="20836"/>
                  <a:pt x="10125" y="20836"/>
                </a:cubicBezTo>
                <a:lnTo>
                  <a:pt x="12746" y="20836"/>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36" name="Shape 3802">
            <a:extLst>
              <a:ext uri="{FF2B5EF4-FFF2-40B4-BE49-F238E27FC236}">
                <a16:creationId xmlns:a16="http://schemas.microsoft.com/office/drawing/2014/main" id="{B153C070-0B1D-4AFE-B054-ECDE63B944E8}"/>
              </a:ext>
            </a:extLst>
          </p:cNvPr>
          <p:cNvSpPr/>
          <p:nvPr/>
        </p:nvSpPr>
        <p:spPr>
          <a:xfrm>
            <a:off x="4946209" y="4654227"/>
            <a:ext cx="728680" cy="7286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21600" y="0"/>
                  <a:pt x="21600" y="0"/>
                  <a:pt x="21600" y="0"/>
                </a:cubicBezTo>
                <a:cubicBezTo>
                  <a:pt x="21600" y="21600"/>
                  <a:pt x="21600" y="21600"/>
                  <a:pt x="21600" y="21600"/>
                </a:cubicBezTo>
                <a:cubicBezTo>
                  <a:pt x="3681" y="21600"/>
                  <a:pt x="3681" y="21600"/>
                  <a:pt x="3681" y="21600"/>
                </a:cubicBezTo>
                <a:cubicBezTo>
                  <a:pt x="2831" y="21600"/>
                  <a:pt x="2184" y="21479"/>
                  <a:pt x="1658" y="21236"/>
                </a:cubicBezTo>
                <a:cubicBezTo>
                  <a:pt x="1173" y="20993"/>
                  <a:pt x="809" y="20670"/>
                  <a:pt x="566" y="20346"/>
                </a:cubicBezTo>
                <a:cubicBezTo>
                  <a:pt x="324" y="20022"/>
                  <a:pt x="162" y="19699"/>
                  <a:pt x="81" y="19335"/>
                </a:cubicBezTo>
                <a:cubicBezTo>
                  <a:pt x="40" y="18971"/>
                  <a:pt x="0" y="18728"/>
                  <a:pt x="0" y="18526"/>
                </a:cubicBezTo>
                <a:cubicBezTo>
                  <a:pt x="0" y="3640"/>
                  <a:pt x="0" y="3640"/>
                  <a:pt x="0" y="3640"/>
                </a:cubicBezTo>
                <a:cubicBezTo>
                  <a:pt x="0" y="3074"/>
                  <a:pt x="81" y="2589"/>
                  <a:pt x="243" y="2144"/>
                </a:cubicBezTo>
                <a:cubicBezTo>
                  <a:pt x="445" y="1699"/>
                  <a:pt x="688" y="1335"/>
                  <a:pt x="971" y="1011"/>
                </a:cubicBezTo>
                <a:cubicBezTo>
                  <a:pt x="1294" y="688"/>
                  <a:pt x="1699" y="445"/>
                  <a:pt x="2103" y="243"/>
                </a:cubicBezTo>
                <a:cubicBezTo>
                  <a:pt x="2548" y="81"/>
                  <a:pt x="3074" y="0"/>
                  <a:pt x="3640" y="0"/>
                </a:cubicBezTo>
                <a:lnTo>
                  <a:pt x="10800" y="0"/>
                </a:lnTo>
                <a:close/>
                <a:moveTo>
                  <a:pt x="3640" y="890"/>
                </a:moveTo>
                <a:cubicBezTo>
                  <a:pt x="3196" y="890"/>
                  <a:pt x="2831" y="971"/>
                  <a:pt x="2508" y="1092"/>
                </a:cubicBezTo>
                <a:cubicBezTo>
                  <a:pt x="2144" y="1254"/>
                  <a:pt x="1861" y="1416"/>
                  <a:pt x="1618" y="1618"/>
                </a:cubicBezTo>
                <a:cubicBezTo>
                  <a:pt x="1416" y="1861"/>
                  <a:pt x="1254" y="2184"/>
                  <a:pt x="1092" y="2508"/>
                </a:cubicBezTo>
                <a:cubicBezTo>
                  <a:pt x="971" y="2831"/>
                  <a:pt x="890" y="3196"/>
                  <a:pt x="890" y="3640"/>
                </a:cubicBezTo>
                <a:cubicBezTo>
                  <a:pt x="890" y="16706"/>
                  <a:pt x="890" y="16706"/>
                  <a:pt x="890" y="16706"/>
                </a:cubicBezTo>
                <a:cubicBezTo>
                  <a:pt x="1052" y="16503"/>
                  <a:pt x="1254" y="16382"/>
                  <a:pt x="1456" y="16261"/>
                </a:cubicBezTo>
                <a:cubicBezTo>
                  <a:pt x="1618" y="16180"/>
                  <a:pt x="1820" y="16058"/>
                  <a:pt x="2063" y="15937"/>
                </a:cubicBezTo>
                <a:cubicBezTo>
                  <a:pt x="2306" y="15897"/>
                  <a:pt x="2548" y="15816"/>
                  <a:pt x="2791" y="15816"/>
                </a:cubicBezTo>
                <a:cubicBezTo>
                  <a:pt x="3034" y="15775"/>
                  <a:pt x="3317" y="15735"/>
                  <a:pt x="3640" y="15735"/>
                </a:cubicBezTo>
                <a:cubicBezTo>
                  <a:pt x="20670" y="15735"/>
                  <a:pt x="20670" y="15735"/>
                  <a:pt x="20670" y="15735"/>
                </a:cubicBezTo>
                <a:cubicBezTo>
                  <a:pt x="20670" y="890"/>
                  <a:pt x="20670" y="890"/>
                  <a:pt x="20670" y="890"/>
                </a:cubicBezTo>
                <a:cubicBezTo>
                  <a:pt x="10800" y="890"/>
                  <a:pt x="10800" y="890"/>
                  <a:pt x="10800" y="890"/>
                </a:cubicBezTo>
                <a:cubicBezTo>
                  <a:pt x="10800" y="11528"/>
                  <a:pt x="10800" y="11528"/>
                  <a:pt x="10800" y="11528"/>
                </a:cubicBezTo>
                <a:cubicBezTo>
                  <a:pt x="7685" y="8697"/>
                  <a:pt x="7685" y="8697"/>
                  <a:pt x="7685" y="8697"/>
                </a:cubicBezTo>
                <a:cubicBezTo>
                  <a:pt x="4369" y="11488"/>
                  <a:pt x="4369" y="11488"/>
                  <a:pt x="4369" y="11488"/>
                </a:cubicBezTo>
                <a:cubicBezTo>
                  <a:pt x="4369" y="890"/>
                  <a:pt x="4369" y="890"/>
                  <a:pt x="4369" y="890"/>
                </a:cubicBezTo>
                <a:lnTo>
                  <a:pt x="3640" y="890"/>
                </a:lnTo>
                <a:close/>
                <a:moveTo>
                  <a:pt x="3681" y="20710"/>
                </a:moveTo>
                <a:cubicBezTo>
                  <a:pt x="20670" y="20710"/>
                  <a:pt x="20670" y="20710"/>
                  <a:pt x="20670" y="20710"/>
                </a:cubicBezTo>
                <a:cubicBezTo>
                  <a:pt x="20670" y="16625"/>
                  <a:pt x="20670" y="16625"/>
                  <a:pt x="20670" y="16625"/>
                </a:cubicBezTo>
                <a:cubicBezTo>
                  <a:pt x="3640" y="16625"/>
                  <a:pt x="3640" y="16625"/>
                  <a:pt x="3640" y="16625"/>
                </a:cubicBezTo>
                <a:cubicBezTo>
                  <a:pt x="3196" y="16625"/>
                  <a:pt x="2831" y="16706"/>
                  <a:pt x="2508" y="16787"/>
                </a:cubicBezTo>
                <a:cubicBezTo>
                  <a:pt x="2144" y="16908"/>
                  <a:pt x="1861" y="17029"/>
                  <a:pt x="1618" y="17231"/>
                </a:cubicBezTo>
                <a:cubicBezTo>
                  <a:pt x="1416" y="17393"/>
                  <a:pt x="1254" y="17636"/>
                  <a:pt x="1133" y="17919"/>
                </a:cubicBezTo>
                <a:cubicBezTo>
                  <a:pt x="1011" y="18202"/>
                  <a:pt x="930" y="18485"/>
                  <a:pt x="930" y="18849"/>
                </a:cubicBezTo>
                <a:cubicBezTo>
                  <a:pt x="930" y="19052"/>
                  <a:pt x="971" y="19294"/>
                  <a:pt x="1092" y="19497"/>
                </a:cubicBezTo>
                <a:cubicBezTo>
                  <a:pt x="1213" y="19739"/>
                  <a:pt x="1375" y="19942"/>
                  <a:pt x="1578" y="20103"/>
                </a:cubicBezTo>
                <a:cubicBezTo>
                  <a:pt x="1780" y="20306"/>
                  <a:pt x="2063" y="20427"/>
                  <a:pt x="2387" y="20548"/>
                </a:cubicBezTo>
                <a:cubicBezTo>
                  <a:pt x="2710" y="20629"/>
                  <a:pt x="3155" y="20710"/>
                  <a:pt x="3681" y="20710"/>
                </a:cubicBezTo>
                <a:close/>
                <a:moveTo>
                  <a:pt x="9910" y="890"/>
                </a:moveTo>
                <a:cubicBezTo>
                  <a:pt x="5258" y="890"/>
                  <a:pt x="5258" y="890"/>
                  <a:pt x="5258" y="890"/>
                </a:cubicBezTo>
                <a:cubicBezTo>
                  <a:pt x="5258" y="9587"/>
                  <a:pt x="5258" y="9587"/>
                  <a:pt x="5258" y="9587"/>
                </a:cubicBezTo>
                <a:cubicBezTo>
                  <a:pt x="7685" y="7483"/>
                  <a:pt x="7685" y="7483"/>
                  <a:pt x="7685" y="7483"/>
                </a:cubicBezTo>
                <a:cubicBezTo>
                  <a:pt x="9910" y="9546"/>
                  <a:pt x="9910" y="9546"/>
                  <a:pt x="9910" y="9546"/>
                </a:cubicBezTo>
                <a:lnTo>
                  <a:pt x="9910" y="890"/>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37" name="Shape 3803">
            <a:extLst>
              <a:ext uri="{FF2B5EF4-FFF2-40B4-BE49-F238E27FC236}">
                <a16:creationId xmlns:a16="http://schemas.microsoft.com/office/drawing/2014/main" id="{4DAA1C9F-B3F5-4FCA-9717-80D470A81284}"/>
              </a:ext>
            </a:extLst>
          </p:cNvPr>
          <p:cNvSpPr/>
          <p:nvPr/>
        </p:nvSpPr>
        <p:spPr>
          <a:xfrm>
            <a:off x="6826431" y="4670813"/>
            <a:ext cx="696534" cy="696534"/>
          </a:xfrm>
          <a:custGeom>
            <a:avLst/>
            <a:gdLst/>
            <a:ahLst/>
            <a:cxnLst>
              <a:cxn ang="0">
                <a:pos x="wd2" y="hd2"/>
              </a:cxn>
              <a:cxn ang="5400000">
                <a:pos x="wd2" y="hd2"/>
              </a:cxn>
              <a:cxn ang="10800000">
                <a:pos x="wd2" y="hd2"/>
              </a:cxn>
              <a:cxn ang="16200000">
                <a:pos x="wd2" y="hd2"/>
              </a:cxn>
            </a:cxnLst>
            <a:rect l="0" t="0" r="r" b="b"/>
            <a:pathLst>
              <a:path w="21600" h="21600" extrusionOk="0">
                <a:moveTo>
                  <a:pt x="21135" y="381"/>
                </a:moveTo>
                <a:cubicBezTo>
                  <a:pt x="21304" y="508"/>
                  <a:pt x="21431" y="678"/>
                  <a:pt x="21473" y="847"/>
                </a:cubicBezTo>
                <a:cubicBezTo>
                  <a:pt x="21558" y="1016"/>
                  <a:pt x="21600" y="1186"/>
                  <a:pt x="21600" y="1355"/>
                </a:cubicBezTo>
                <a:cubicBezTo>
                  <a:pt x="21600" y="1567"/>
                  <a:pt x="21558" y="1736"/>
                  <a:pt x="21473" y="1906"/>
                </a:cubicBezTo>
                <a:cubicBezTo>
                  <a:pt x="21431" y="2118"/>
                  <a:pt x="21304" y="2245"/>
                  <a:pt x="21135" y="2372"/>
                </a:cubicBezTo>
                <a:cubicBezTo>
                  <a:pt x="16993" y="6565"/>
                  <a:pt x="16993" y="6565"/>
                  <a:pt x="16993" y="6565"/>
                </a:cubicBezTo>
                <a:cubicBezTo>
                  <a:pt x="17838" y="6565"/>
                  <a:pt x="17838" y="6565"/>
                  <a:pt x="17838" y="6565"/>
                </a:cubicBezTo>
                <a:cubicBezTo>
                  <a:pt x="17838" y="21600"/>
                  <a:pt x="17838" y="21600"/>
                  <a:pt x="17838" y="21600"/>
                </a:cubicBezTo>
                <a:cubicBezTo>
                  <a:pt x="0" y="21600"/>
                  <a:pt x="0" y="21600"/>
                  <a:pt x="0" y="21600"/>
                </a:cubicBezTo>
                <a:cubicBezTo>
                  <a:pt x="0" y="3727"/>
                  <a:pt x="0" y="3727"/>
                  <a:pt x="0" y="3727"/>
                </a:cubicBezTo>
                <a:cubicBezTo>
                  <a:pt x="15048" y="3727"/>
                  <a:pt x="15048" y="3727"/>
                  <a:pt x="15048" y="3727"/>
                </a:cubicBezTo>
                <a:cubicBezTo>
                  <a:pt x="15048" y="4489"/>
                  <a:pt x="15048" y="4489"/>
                  <a:pt x="15048" y="4489"/>
                </a:cubicBezTo>
                <a:cubicBezTo>
                  <a:pt x="19191" y="381"/>
                  <a:pt x="19191" y="381"/>
                  <a:pt x="19191" y="381"/>
                </a:cubicBezTo>
                <a:cubicBezTo>
                  <a:pt x="19317" y="212"/>
                  <a:pt x="19486" y="127"/>
                  <a:pt x="19656" y="85"/>
                </a:cubicBezTo>
                <a:cubicBezTo>
                  <a:pt x="19825" y="0"/>
                  <a:pt x="19994" y="0"/>
                  <a:pt x="20163" y="0"/>
                </a:cubicBezTo>
                <a:cubicBezTo>
                  <a:pt x="20332" y="0"/>
                  <a:pt x="20543" y="0"/>
                  <a:pt x="20712" y="85"/>
                </a:cubicBezTo>
                <a:cubicBezTo>
                  <a:pt x="20881" y="127"/>
                  <a:pt x="21050" y="212"/>
                  <a:pt x="21135" y="381"/>
                </a:cubicBezTo>
                <a:close/>
                <a:moveTo>
                  <a:pt x="16908" y="20668"/>
                </a:moveTo>
                <a:cubicBezTo>
                  <a:pt x="16908" y="6649"/>
                  <a:pt x="16908" y="6649"/>
                  <a:pt x="16908" y="6649"/>
                </a:cubicBezTo>
                <a:cubicBezTo>
                  <a:pt x="9468" y="14104"/>
                  <a:pt x="9468" y="14104"/>
                  <a:pt x="9468" y="14104"/>
                </a:cubicBezTo>
                <a:cubicBezTo>
                  <a:pt x="7566" y="14104"/>
                  <a:pt x="7566" y="14104"/>
                  <a:pt x="7566" y="14104"/>
                </a:cubicBezTo>
                <a:cubicBezTo>
                  <a:pt x="7566" y="12071"/>
                  <a:pt x="7566" y="12071"/>
                  <a:pt x="7566" y="12071"/>
                </a:cubicBezTo>
                <a:cubicBezTo>
                  <a:pt x="14879" y="4659"/>
                  <a:pt x="14879" y="4659"/>
                  <a:pt x="14879" y="4659"/>
                </a:cubicBezTo>
                <a:cubicBezTo>
                  <a:pt x="972" y="4659"/>
                  <a:pt x="972" y="4659"/>
                  <a:pt x="972" y="4659"/>
                </a:cubicBezTo>
                <a:cubicBezTo>
                  <a:pt x="972" y="20668"/>
                  <a:pt x="972" y="20668"/>
                  <a:pt x="972" y="20668"/>
                </a:cubicBezTo>
                <a:lnTo>
                  <a:pt x="16908" y="20668"/>
                </a:lnTo>
                <a:close/>
                <a:moveTo>
                  <a:pt x="20501" y="1694"/>
                </a:moveTo>
                <a:cubicBezTo>
                  <a:pt x="20586" y="1652"/>
                  <a:pt x="20628" y="1609"/>
                  <a:pt x="20628" y="1525"/>
                </a:cubicBezTo>
                <a:cubicBezTo>
                  <a:pt x="20670" y="1440"/>
                  <a:pt x="20670" y="1398"/>
                  <a:pt x="20670" y="1355"/>
                </a:cubicBezTo>
                <a:cubicBezTo>
                  <a:pt x="20670" y="1313"/>
                  <a:pt x="20670" y="1271"/>
                  <a:pt x="20628" y="1228"/>
                </a:cubicBezTo>
                <a:cubicBezTo>
                  <a:pt x="20628" y="1186"/>
                  <a:pt x="20586" y="1101"/>
                  <a:pt x="20501" y="1016"/>
                </a:cubicBezTo>
                <a:cubicBezTo>
                  <a:pt x="20459" y="1016"/>
                  <a:pt x="20416" y="974"/>
                  <a:pt x="20332" y="932"/>
                </a:cubicBezTo>
                <a:cubicBezTo>
                  <a:pt x="20247" y="932"/>
                  <a:pt x="20205" y="932"/>
                  <a:pt x="20163" y="932"/>
                </a:cubicBezTo>
                <a:cubicBezTo>
                  <a:pt x="20121" y="932"/>
                  <a:pt x="20078" y="932"/>
                  <a:pt x="20036" y="932"/>
                </a:cubicBezTo>
                <a:cubicBezTo>
                  <a:pt x="19951" y="974"/>
                  <a:pt x="19909" y="1016"/>
                  <a:pt x="19825" y="1016"/>
                </a:cubicBezTo>
                <a:cubicBezTo>
                  <a:pt x="8496" y="12452"/>
                  <a:pt x="8496" y="12452"/>
                  <a:pt x="8496" y="12452"/>
                </a:cubicBezTo>
                <a:cubicBezTo>
                  <a:pt x="8496" y="13172"/>
                  <a:pt x="8496" y="13172"/>
                  <a:pt x="8496" y="13172"/>
                </a:cubicBezTo>
                <a:cubicBezTo>
                  <a:pt x="9088" y="13172"/>
                  <a:pt x="9088" y="13172"/>
                  <a:pt x="9088" y="13172"/>
                </a:cubicBezTo>
                <a:lnTo>
                  <a:pt x="20501" y="1694"/>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38" name="Shape 3804">
            <a:extLst>
              <a:ext uri="{FF2B5EF4-FFF2-40B4-BE49-F238E27FC236}">
                <a16:creationId xmlns:a16="http://schemas.microsoft.com/office/drawing/2014/main" id="{BF3EFA99-294C-42B4-B71B-8A063461D7BB}"/>
              </a:ext>
            </a:extLst>
          </p:cNvPr>
          <p:cNvSpPr/>
          <p:nvPr/>
        </p:nvSpPr>
        <p:spPr>
          <a:xfrm>
            <a:off x="8613783" y="4775675"/>
            <a:ext cx="850126" cy="4857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10800"/>
                </a:lnTo>
                <a:lnTo>
                  <a:pt x="0" y="21600"/>
                </a:lnTo>
                <a:lnTo>
                  <a:pt x="0" y="0"/>
                </a:lnTo>
                <a:close/>
                <a:moveTo>
                  <a:pt x="817" y="2382"/>
                </a:moveTo>
                <a:lnTo>
                  <a:pt x="817" y="19218"/>
                </a:lnTo>
                <a:lnTo>
                  <a:pt x="9257" y="10800"/>
                </a:lnTo>
                <a:lnTo>
                  <a:pt x="817" y="2382"/>
                </a:lnTo>
                <a:close/>
                <a:moveTo>
                  <a:pt x="10800" y="0"/>
                </a:moveTo>
                <a:lnTo>
                  <a:pt x="21600" y="10800"/>
                </a:lnTo>
                <a:lnTo>
                  <a:pt x="10800" y="21600"/>
                </a:lnTo>
                <a:lnTo>
                  <a:pt x="10800" y="0"/>
                </a:lnTo>
                <a:close/>
                <a:moveTo>
                  <a:pt x="11526" y="2382"/>
                </a:moveTo>
                <a:lnTo>
                  <a:pt x="11526" y="19218"/>
                </a:lnTo>
                <a:lnTo>
                  <a:pt x="19966" y="10800"/>
                </a:lnTo>
                <a:lnTo>
                  <a:pt x="11526" y="2382"/>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39" name="Shape 3805">
            <a:extLst>
              <a:ext uri="{FF2B5EF4-FFF2-40B4-BE49-F238E27FC236}">
                <a16:creationId xmlns:a16="http://schemas.microsoft.com/office/drawing/2014/main" id="{8A4B8CE9-8FB2-45A6-AADD-842A4E9996B7}"/>
              </a:ext>
            </a:extLst>
          </p:cNvPr>
          <p:cNvSpPr/>
          <p:nvPr/>
        </p:nvSpPr>
        <p:spPr>
          <a:xfrm>
            <a:off x="10524367" y="4641216"/>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5176" y="0"/>
                </a:moveTo>
                <a:cubicBezTo>
                  <a:pt x="21600" y="0"/>
                  <a:pt x="21600" y="0"/>
                  <a:pt x="21600" y="0"/>
                </a:cubicBezTo>
                <a:cubicBezTo>
                  <a:pt x="21600" y="12204"/>
                  <a:pt x="21600" y="18559"/>
                  <a:pt x="21600" y="19027"/>
                </a:cubicBezTo>
                <a:cubicBezTo>
                  <a:pt x="21600" y="19378"/>
                  <a:pt x="21522" y="19690"/>
                  <a:pt x="21405" y="20001"/>
                </a:cubicBezTo>
                <a:cubicBezTo>
                  <a:pt x="21250" y="20274"/>
                  <a:pt x="21055" y="20547"/>
                  <a:pt x="20783" y="20781"/>
                </a:cubicBezTo>
                <a:cubicBezTo>
                  <a:pt x="20549" y="21054"/>
                  <a:pt x="20277" y="21288"/>
                  <a:pt x="19965" y="21405"/>
                </a:cubicBezTo>
                <a:cubicBezTo>
                  <a:pt x="19693" y="21522"/>
                  <a:pt x="19343" y="21600"/>
                  <a:pt x="19031" y="21600"/>
                </a:cubicBezTo>
                <a:cubicBezTo>
                  <a:pt x="18292" y="21600"/>
                  <a:pt x="17046" y="21600"/>
                  <a:pt x="15412" y="21600"/>
                </a:cubicBezTo>
                <a:cubicBezTo>
                  <a:pt x="13738" y="21600"/>
                  <a:pt x="11987" y="21600"/>
                  <a:pt x="10197" y="21600"/>
                </a:cubicBezTo>
                <a:cubicBezTo>
                  <a:pt x="8445" y="21600"/>
                  <a:pt x="6850" y="21600"/>
                  <a:pt x="5410" y="21600"/>
                </a:cubicBezTo>
                <a:cubicBezTo>
                  <a:pt x="3970" y="21600"/>
                  <a:pt x="3114" y="21600"/>
                  <a:pt x="2802" y="21600"/>
                </a:cubicBezTo>
                <a:cubicBezTo>
                  <a:pt x="2491" y="21600"/>
                  <a:pt x="2179" y="21561"/>
                  <a:pt x="1868" y="21483"/>
                </a:cubicBezTo>
                <a:cubicBezTo>
                  <a:pt x="1557" y="21405"/>
                  <a:pt x="1245" y="21249"/>
                  <a:pt x="973" y="21054"/>
                </a:cubicBezTo>
                <a:cubicBezTo>
                  <a:pt x="662" y="20859"/>
                  <a:pt x="428" y="20586"/>
                  <a:pt x="272" y="20274"/>
                </a:cubicBezTo>
                <a:cubicBezTo>
                  <a:pt x="78" y="20001"/>
                  <a:pt x="0" y="19612"/>
                  <a:pt x="0" y="19183"/>
                </a:cubicBezTo>
                <a:cubicBezTo>
                  <a:pt x="0" y="18325"/>
                  <a:pt x="0" y="15986"/>
                  <a:pt x="0" y="12126"/>
                </a:cubicBezTo>
                <a:cubicBezTo>
                  <a:pt x="5176" y="12126"/>
                  <a:pt x="5176" y="12126"/>
                  <a:pt x="5176" y="12126"/>
                </a:cubicBezTo>
                <a:lnTo>
                  <a:pt x="5176" y="0"/>
                </a:lnTo>
                <a:close/>
                <a:moveTo>
                  <a:pt x="2802" y="20742"/>
                </a:moveTo>
                <a:cubicBezTo>
                  <a:pt x="3269" y="20742"/>
                  <a:pt x="3269" y="20742"/>
                  <a:pt x="3269" y="20742"/>
                </a:cubicBezTo>
                <a:cubicBezTo>
                  <a:pt x="3542" y="20742"/>
                  <a:pt x="3775" y="20664"/>
                  <a:pt x="4048" y="20508"/>
                </a:cubicBezTo>
                <a:cubicBezTo>
                  <a:pt x="4281" y="20352"/>
                  <a:pt x="4515" y="20196"/>
                  <a:pt x="4670" y="20001"/>
                </a:cubicBezTo>
                <a:cubicBezTo>
                  <a:pt x="4826" y="19768"/>
                  <a:pt x="4982" y="19573"/>
                  <a:pt x="5059" y="19339"/>
                </a:cubicBezTo>
                <a:cubicBezTo>
                  <a:pt x="5137" y="19144"/>
                  <a:pt x="5176" y="18949"/>
                  <a:pt x="5176" y="18832"/>
                </a:cubicBezTo>
                <a:cubicBezTo>
                  <a:pt x="5176" y="12983"/>
                  <a:pt x="5176" y="12983"/>
                  <a:pt x="5176" y="12983"/>
                </a:cubicBezTo>
                <a:cubicBezTo>
                  <a:pt x="856" y="12983"/>
                  <a:pt x="856" y="12983"/>
                  <a:pt x="856" y="12983"/>
                </a:cubicBezTo>
                <a:cubicBezTo>
                  <a:pt x="856" y="19183"/>
                  <a:pt x="856" y="19183"/>
                  <a:pt x="856" y="19183"/>
                </a:cubicBezTo>
                <a:cubicBezTo>
                  <a:pt x="856" y="19806"/>
                  <a:pt x="1129" y="20235"/>
                  <a:pt x="1635" y="20430"/>
                </a:cubicBezTo>
                <a:cubicBezTo>
                  <a:pt x="2141" y="20625"/>
                  <a:pt x="2530" y="20742"/>
                  <a:pt x="2802" y="20742"/>
                </a:cubicBezTo>
                <a:close/>
                <a:moveTo>
                  <a:pt x="20744" y="19027"/>
                </a:moveTo>
                <a:cubicBezTo>
                  <a:pt x="20744" y="858"/>
                  <a:pt x="20744" y="858"/>
                  <a:pt x="20744" y="858"/>
                </a:cubicBezTo>
                <a:cubicBezTo>
                  <a:pt x="6032" y="858"/>
                  <a:pt x="6032" y="858"/>
                  <a:pt x="6032" y="858"/>
                </a:cubicBezTo>
                <a:cubicBezTo>
                  <a:pt x="6032" y="18832"/>
                  <a:pt x="6032" y="18832"/>
                  <a:pt x="6032" y="18832"/>
                </a:cubicBezTo>
                <a:cubicBezTo>
                  <a:pt x="6032" y="18949"/>
                  <a:pt x="6032" y="19105"/>
                  <a:pt x="5994" y="19261"/>
                </a:cubicBezTo>
                <a:cubicBezTo>
                  <a:pt x="5955" y="19417"/>
                  <a:pt x="5916" y="19573"/>
                  <a:pt x="5838" y="19768"/>
                </a:cubicBezTo>
                <a:cubicBezTo>
                  <a:pt x="5721" y="19962"/>
                  <a:pt x="5643" y="20118"/>
                  <a:pt x="5526" y="20274"/>
                </a:cubicBezTo>
                <a:cubicBezTo>
                  <a:pt x="5449" y="20469"/>
                  <a:pt x="5293" y="20625"/>
                  <a:pt x="5137" y="20742"/>
                </a:cubicBezTo>
                <a:cubicBezTo>
                  <a:pt x="19031" y="20742"/>
                  <a:pt x="19031" y="20742"/>
                  <a:pt x="19031" y="20742"/>
                </a:cubicBezTo>
                <a:cubicBezTo>
                  <a:pt x="19226" y="20742"/>
                  <a:pt x="19421" y="20703"/>
                  <a:pt x="19654" y="20586"/>
                </a:cubicBezTo>
                <a:cubicBezTo>
                  <a:pt x="19888" y="20508"/>
                  <a:pt x="20043" y="20352"/>
                  <a:pt x="20199" y="20196"/>
                </a:cubicBezTo>
                <a:cubicBezTo>
                  <a:pt x="20355" y="20040"/>
                  <a:pt x="20471" y="19884"/>
                  <a:pt x="20588" y="19651"/>
                </a:cubicBezTo>
                <a:cubicBezTo>
                  <a:pt x="20705" y="19417"/>
                  <a:pt x="20744" y="19222"/>
                  <a:pt x="20744" y="19027"/>
                </a:cubicBezTo>
                <a:close/>
                <a:moveTo>
                  <a:pt x="7784" y="2573"/>
                </a:moveTo>
                <a:cubicBezTo>
                  <a:pt x="7784" y="3431"/>
                  <a:pt x="7784" y="3431"/>
                  <a:pt x="7784" y="3431"/>
                </a:cubicBezTo>
                <a:cubicBezTo>
                  <a:pt x="19031" y="3431"/>
                  <a:pt x="19031" y="3431"/>
                  <a:pt x="19031" y="3431"/>
                </a:cubicBezTo>
                <a:cubicBezTo>
                  <a:pt x="19031" y="2573"/>
                  <a:pt x="19031" y="2573"/>
                  <a:pt x="19031" y="2573"/>
                </a:cubicBezTo>
                <a:lnTo>
                  <a:pt x="7784" y="2573"/>
                </a:lnTo>
                <a:close/>
                <a:moveTo>
                  <a:pt x="19031" y="5614"/>
                </a:moveTo>
                <a:cubicBezTo>
                  <a:pt x="19031" y="12126"/>
                  <a:pt x="19031" y="12126"/>
                  <a:pt x="19031" y="12126"/>
                </a:cubicBezTo>
                <a:cubicBezTo>
                  <a:pt x="7784" y="12126"/>
                  <a:pt x="7784" y="12126"/>
                  <a:pt x="7784" y="12126"/>
                </a:cubicBezTo>
                <a:cubicBezTo>
                  <a:pt x="7784" y="5614"/>
                  <a:pt x="7784" y="5614"/>
                  <a:pt x="7784" y="5614"/>
                </a:cubicBezTo>
                <a:lnTo>
                  <a:pt x="19031" y="5614"/>
                </a:lnTo>
                <a:close/>
                <a:moveTo>
                  <a:pt x="7784" y="14231"/>
                </a:moveTo>
                <a:cubicBezTo>
                  <a:pt x="7784" y="15128"/>
                  <a:pt x="7784" y="15128"/>
                  <a:pt x="7784" y="15128"/>
                </a:cubicBezTo>
                <a:cubicBezTo>
                  <a:pt x="19031" y="15128"/>
                  <a:pt x="19031" y="15128"/>
                  <a:pt x="19031" y="15128"/>
                </a:cubicBezTo>
                <a:cubicBezTo>
                  <a:pt x="19031" y="14231"/>
                  <a:pt x="19031" y="14231"/>
                  <a:pt x="19031" y="14231"/>
                </a:cubicBezTo>
                <a:lnTo>
                  <a:pt x="7784" y="14231"/>
                </a:lnTo>
                <a:close/>
                <a:moveTo>
                  <a:pt x="7784" y="17311"/>
                </a:moveTo>
                <a:cubicBezTo>
                  <a:pt x="7784" y="18169"/>
                  <a:pt x="7784" y="18169"/>
                  <a:pt x="7784" y="18169"/>
                </a:cubicBezTo>
                <a:cubicBezTo>
                  <a:pt x="19031" y="18169"/>
                  <a:pt x="19031" y="18169"/>
                  <a:pt x="19031" y="18169"/>
                </a:cubicBezTo>
                <a:cubicBezTo>
                  <a:pt x="19031" y="17311"/>
                  <a:pt x="19031" y="17311"/>
                  <a:pt x="19031" y="17311"/>
                </a:cubicBezTo>
                <a:lnTo>
                  <a:pt x="7784" y="17311"/>
                </a:lnTo>
                <a:close/>
                <a:moveTo>
                  <a:pt x="18136" y="11268"/>
                </a:moveTo>
                <a:cubicBezTo>
                  <a:pt x="18136" y="6472"/>
                  <a:pt x="18136" y="6472"/>
                  <a:pt x="18136" y="6472"/>
                </a:cubicBezTo>
                <a:cubicBezTo>
                  <a:pt x="8640" y="6472"/>
                  <a:pt x="8640" y="6472"/>
                  <a:pt x="8640" y="6472"/>
                </a:cubicBezTo>
                <a:cubicBezTo>
                  <a:pt x="8640" y="11268"/>
                  <a:pt x="8640" y="11268"/>
                  <a:pt x="8640" y="11268"/>
                </a:cubicBezTo>
                <a:lnTo>
                  <a:pt x="18136" y="11268"/>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40" name="Shape 3806">
            <a:extLst>
              <a:ext uri="{FF2B5EF4-FFF2-40B4-BE49-F238E27FC236}">
                <a16:creationId xmlns:a16="http://schemas.microsoft.com/office/drawing/2014/main" id="{BF603BD4-5672-4BC1-8957-9DEA93B431B5}"/>
              </a:ext>
            </a:extLst>
          </p:cNvPr>
          <p:cNvSpPr/>
          <p:nvPr/>
        </p:nvSpPr>
        <p:spPr>
          <a:xfrm>
            <a:off x="12388517" y="4695304"/>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11248" y="4757"/>
                </a:moveTo>
                <a:cubicBezTo>
                  <a:pt x="11248" y="5614"/>
                  <a:pt x="11248" y="5614"/>
                  <a:pt x="11248" y="5614"/>
                </a:cubicBezTo>
                <a:cubicBezTo>
                  <a:pt x="0" y="5614"/>
                  <a:pt x="0" y="5614"/>
                  <a:pt x="0" y="5614"/>
                </a:cubicBezTo>
                <a:cubicBezTo>
                  <a:pt x="0" y="4757"/>
                  <a:pt x="0" y="4757"/>
                  <a:pt x="0" y="4757"/>
                </a:cubicBezTo>
                <a:lnTo>
                  <a:pt x="11248" y="4757"/>
                </a:lnTo>
                <a:close/>
                <a:moveTo>
                  <a:pt x="11248" y="8617"/>
                </a:moveTo>
                <a:cubicBezTo>
                  <a:pt x="11248" y="9474"/>
                  <a:pt x="11248" y="9474"/>
                  <a:pt x="11248" y="9474"/>
                </a:cubicBezTo>
                <a:cubicBezTo>
                  <a:pt x="0" y="9474"/>
                  <a:pt x="0" y="9474"/>
                  <a:pt x="0" y="9474"/>
                </a:cubicBezTo>
                <a:cubicBezTo>
                  <a:pt x="0" y="8617"/>
                  <a:pt x="0" y="8617"/>
                  <a:pt x="0" y="8617"/>
                </a:cubicBezTo>
                <a:lnTo>
                  <a:pt x="11248" y="8617"/>
                </a:lnTo>
                <a:close/>
                <a:moveTo>
                  <a:pt x="11248" y="12516"/>
                </a:moveTo>
                <a:cubicBezTo>
                  <a:pt x="11248" y="13373"/>
                  <a:pt x="11248" y="13373"/>
                  <a:pt x="11248" y="13373"/>
                </a:cubicBezTo>
                <a:cubicBezTo>
                  <a:pt x="0" y="13373"/>
                  <a:pt x="0" y="13373"/>
                  <a:pt x="0" y="13373"/>
                </a:cubicBezTo>
                <a:cubicBezTo>
                  <a:pt x="0" y="12516"/>
                  <a:pt x="0" y="12516"/>
                  <a:pt x="0" y="12516"/>
                </a:cubicBezTo>
                <a:lnTo>
                  <a:pt x="11248" y="12516"/>
                </a:lnTo>
                <a:close/>
                <a:moveTo>
                  <a:pt x="21600" y="6004"/>
                </a:moveTo>
                <a:cubicBezTo>
                  <a:pt x="21600" y="4952"/>
                  <a:pt x="21405" y="4055"/>
                  <a:pt x="21016" y="3392"/>
                </a:cubicBezTo>
                <a:cubicBezTo>
                  <a:pt x="20627" y="2690"/>
                  <a:pt x="20121" y="2144"/>
                  <a:pt x="19459" y="1716"/>
                </a:cubicBezTo>
                <a:cubicBezTo>
                  <a:pt x="18798" y="1287"/>
                  <a:pt x="18058" y="936"/>
                  <a:pt x="17202" y="663"/>
                </a:cubicBezTo>
                <a:cubicBezTo>
                  <a:pt x="16385" y="429"/>
                  <a:pt x="15568" y="195"/>
                  <a:pt x="14711" y="0"/>
                </a:cubicBezTo>
                <a:cubicBezTo>
                  <a:pt x="14711" y="16414"/>
                  <a:pt x="14711" y="16414"/>
                  <a:pt x="14711" y="16414"/>
                </a:cubicBezTo>
                <a:cubicBezTo>
                  <a:pt x="14439" y="16414"/>
                  <a:pt x="14089" y="16414"/>
                  <a:pt x="13661" y="16414"/>
                </a:cubicBezTo>
                <a:cubicBezTo>
                  <a:pt x="13232" y="16414"/>
                  <a:pt x="12688" y="16414"/>
                  <a:pt x="12026" y="16414"/>
                </a:cubicBezTo>
                <a:cubicBezTo>
                  <a:pt x="11364" y="16414"/>
                  <a:pt x="10858" y="16492"/>
                  <a:pt x="10430" y="16648"/>
                </a:cubicBezTo>
                <a:cubicBezTo>
                  <a:pt x="10002" y="16804"/>
                  <a:pt x="9652" y="16999"/>
                  <a:pt x="9379" y="17233"/>
                </a:cubicBezTo>
                <a:cubicBezTo>
                  <a:pt x="9107" y="17467"/>
                  <a:pt x="8912" y="17740"/>
                  <a:pt x="8796" y="18091"/>
                </a:cubicBezTo>
                <a:cubicBezTo>
                  <a:pt x="8679" y="18403"/>
                  <a:pt x="8640" y="18715"/>
                  <a:pt x="8640" y="19027"/>
                </a:cubicBezTo>
                <a:cubicBezTo>
                  <a:pt x="8640" y="19261"/>
                  <a:pt x="8679" y="19534"/>
                  <a:pt x="8796" y="19845"/>
                </a:cubicBezTo>
                <a:cubicBezTo>
                  <a:pt x="8912" y="20118"/>
                  <a:pt x="9107" y="20430"/>
                  <a:pt x="9379" y="20703"/>
                </a:cubicBezTo>
                <a:cubicBezTo>
                  <a:pt x="9613" y="20976"/>
                  <a:pt x="9963" y="21171"/>
                  <a:pt x="10430" y="21366"/>
                </a:cubicBezTo>
                <a:cubicBezTo>
                  <a:pt x="10897" y="21522"/>
                  <a:pt x="11442" y="21600"/>
                  <a:pt x="12143" y="21600"/>
                </a:cubicBezTo>
                <a:cubicBezTo>
                  <a:pt x="13077" y="21600"/>
                  <a:pt x="13777" y="21444"/>
                  <a:pt x="14244" y="21093"/>
                </a:cubicBezTo>
                <a:cubicBezTo>
                  <a:pt x="14711" y="20781"/>
                  <a:pt x="15062" y="20352"/>
                  <a:pt x="15256" y="19845"/>
                </a:cubicBezTo>
                <a:cubicBezTo>
                  <a:pt x="15451" y="19300"/>
                  <a:pt x="15568" y="18715"/>
                  <a:pt x="15568" y="18130"/>
                </a:cubicBezTo>
                <a:cubicBezTo>
                  <a:pt x="15568" y="17545"/>
                  <a:pt x="15568" y="16960"/>
                  <a:pt x="15568" y="16414"/>
                </a:cubicBezTo>
                <a:cubicBezTo>
                  <a:pt x="15568" y="5264"/>
                  <a:pt x="15568" y="5264"/>
                  <a:pt x="15568" y="5264"/>
                </a:cubicBezTo>
                <a:lnTo>
                  <a:pt x="21600" y="6004"/>
                </a:lnTo>
                <a:close/>
                <a:moveTo>
                  <a:pt x="13738" y="20430"/>
                </a:moveTo>
                <a:cubicBezTo>
                  <a:pt x="13583" y="20508"/>
                  <a:pt x="13466" y="20547"/>
                  <a:pt x="13271" y="20586"/>
                </a:cubicBezTo>
                <a:cubicBezTo>
                  <a:pt x="13116" y="20664"/>
                  <a:pt x="12921" y="20703"/>
                  <a:pt x="12726" y="20703"/>
                </a:cubicBezTo>
                <a:cubicBezTo>
                  <a:pt x="12532" y="20742"/>
                  <a:pt x="12337" y="20742"/>
                  <a:pt x="12143" y="20742"/>
                </a:cubicBezTo>
                <a:cubicBezTo>
                  <a:pt x="10858" y="20742"/>
                  <a:pt x="10119" y="20508"/>
                  <a:pt x="9885" y="20001"/>
                </a:cubicBezTo>
                <a:cubicBezTo>
                  <a:pt x="9613" y="19495"/>
                  <a:pt x="9496" y="19144"/>
                  <a:pt x="9496" y="19027"/>
                </a:cubicBezTo>
                <a:cubicBezTo>
                  <a:pt x="9496" y="18754"/>
                  <a:pt x="9535" y="18520"/>
                  <a:pt x="9652" y="18286"/>
                </a:cubicBezTo>
                <a:cubicBezTo>
                  <a:pt x="9769" y="18052"/>
                  <a:pt x="9963" y="17896"/>
                  <a:pt x="10158" y="17740"/>
                </a:cubicBezTo>
                <a:cubicBezTo>
                  <a:pt x="10391" y="17584"/>
                  <a:pt x="10664" y="17467"/>
                  <a:pt x="10975" y="17389"/>
                </a:cubicBezTo>
                <a:cubicBezTo>
                  <a:pt x="11248" y="17311"/>
                  <a:pt x="11637" y="17311"/>
                  <a:pt x="12026" y="17311"/>
                </a:cubicBezTo>
                <a:cubicBezTo>
                  <a:pt x="14711" y="17311"/>
                  <a:pt x="14711" y="17311"/>
                  <a:pt x="14711" y="17311"/>
                </a:cubicBezTo>
                <a:cubicBezTo>
                  <a:pt x="14711" y="17935"/>
                  <a:pt x="14711" y="17935"/>
                  <a:pt x="14711" y="17935"/>
                </a:cubicBezTo>
                <a:cubicBezTo>
                  <a:pt x="14711" y="18208"/>
                  <a:pt x="14672" y="18403"/>
                  <a:pt x="14672" y="18598"/>
                </a:cubicBezTo>
                <a:cubicBezTo>
                  <a:pt x="14634" y="18832"/>
                  <a:pt x="14595" y="19027"/>
                  <a:pt x="14556" y="19222"/>
                </a:cubicBezTo>
                <a:cubicBezTo>
                  <a:pt x="14517" y="19378"/>
                  <a:pt x="14478" y="19573"/>
                  <a:pt x="14361" y="19729"/>
                </a:cubicBezTo>
                <a:cubicBezTo>
                  <a:pt x="14283" y="19884"/>
                  <a:pt x="14166" y="20040"/>
                  <a:pt x="14050" y="20118"/>
                </a:cubicBezTo>
                <a:cubicBezTo>
                  <a:pt x="13933" y="20235"/>
                  <a:pt x="13855" y="20313"/>
                  <a:pt x="13738" y="20430"/>
                </a:cubicBezTo>
                <a:close/>
                <a:moveTo>
                  <a:pt x="15568" y="4406"/>
                </a:moveTo>
                <a:cubicBezTo>
                  <a:pt x="15568" y="1092"/>
                  <a:pt x="15568" y="1092"/>
                  <a:pt x="15568" y="1092"/>
                </a:cubicBezTo>
                <a:cubicBezTo>
                  <a:pt x="16268" y="1287"/>
                  <a:pt x="16930" y="1521"/>
                  <a:pt x="17514" y="1716"/>
                </a:cubicBezTo>
                <a:cubicBezTo>
                  <a:pt x="18097" y="1910"/>
                  <a:pt x="18642" y="2183"/>
                  <a:pt x="19070" y="2456"/>
                </a:cubicBezTo>
                <a:cubicBezTo>
                  <a:pt x="19459" y="2768"/>
                  <a:pt x="19810" y="3119"/>
                  <a:pt x="20121" y="3548"/>
                </a:cubicBezTo>
                <a:cubicBezTo>
                  <a:pt x="20394" y="3938"/>
                  <a:pt x="20588" y="4445"/>
                  <a:pt x="20705" y="5069"/>
                </a:cubicBezTo>
                <a:lnTo>
                  <a:pt x="15568" y="4406"/>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41" name="Shape 3807">
            <a:extLst>
              <a:ext uri="{FF2B5EF4-FFF2-40B4-BE49-F238E27FC236}">
                <a16:creationId xmlns:a16="http://schemas.microsoft.com/office/drawing/2014/main" id="{85A51C30-C5B2-46A4-B6AE-5FACB28C4C88}"/>
              </a:ext>
            </a:extLst>
          </p:cNvPr>
          <p:cNvSpPr/>
          <p:nvPr/>
        </p:nvSpPr>
        <p:spPr>
          <a:xfrm>
            <a:off x="14266952" y="4604221"/>
            <a:ext cx="728680" cy="8286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3700"/>
                  <a:pt x="21600" y="13700"/>
                  <a:pt x="21600" y="13700"/>
                </a:cubicBezTo>
                <a:cubicBezTo>
                  <a:pt x="21600" y="13700"/>
                  <a:pt x="21600" y="13736"/>
                  <a:pt x="21600" y="13771"/>
                </a:cubicBezTo>
                <a:cubicBezTo>
                  <a:pt x="21600" y="13807"/>
                  <a:pt x="21600" y="13843"/>
                  <a:pt x="21600" y="13878"/>
                </a:cubicBezTo>
                <a:cubicBezTo>
                  <a:pt x="21600" y="14341"/>
                  <a:pt x="21479" y="14768"/>
                  <a:pt x="21276" y="15195"/>
                </a:cubicBezTo>
                <a:cubicBezTo>
                  <a:pt x="21074" y="15622"/>
                  <a:pt x="20791" y="15978"/>
                  <a:pt x="20427" y="16298"/>
                </a:cubicBezTo>
                <a:cubicBezTo>
                  <a:pt x="20103" y="16547"/>
                  <a:pt x="19699" y="16796"/>
                  <a:pt x="19254" y="16974"/>
                </a:cubicBezTo>
                <a:cubicBezTo>
                  <a:pt x="18769" y="17152"/>
                  <a:pt x="18283" y="17259"/>
                  <a:pt x="17757" y="17259"/>
                </a:cubicBezTo>
                <a:cubicBezTo>
                  <a:pt x="17231" y="17259"/>
                  <a:pt x="16706" y="17152"/>
                  <a:pt x="16261" y="16974"/>
                </a:cubicBezTo>
                <a:cubicBezTo>
                  <a:pt x="15816" y="16796"/>
                  <a:pt x="15411" y="16547"/>
                  <a:pt x="15047" y="16298"/>
                </a:cubicBezTo>
                <a:cubicBezTo>
                  <a:pt x="14683" y="15978"/>
                  <a:pt x="14440" y="15622"/>
                  <a:pt x="14238" y="15195"/>
                </a:cubicBezTo>
                <a:cubicBezTo>
                  <a:pt x="14036" y="14768"/>
                  <a:pt x="13955" y="14341"/>
                  <a:pt x="13955" y="13878"/>
                </a:cubicBezTo>
                <a:cubicBezTo>
                  <a:pt x="13955" y="13415"/>
                  <a:pt x="14036" y="12988"/>
                  <a:pt x="14238" y="12561"/>
                </a:cubicBezTo>
                <a:cubicBezTo>
                  <a:pt x="14440" y="12170"/>
                  <a:pt x="14683" y="11814"/>
                  <a:pt x="15047" y="11494"/>
                </a:cubicBezTo>
                <a:cubicBezTo>
                  <a:pt x="15411" y="11209"/>
                  <a:pt x="15816" y="10960"/>
                  <a:pt x="16261" y="10782"/>
                </a:cubicBezTo>
                <a:cubicBezTo>
                  <a:pt x="16706" y="10604"/>
                  <a:pt x="17231" y="10533"/>
                  <a:pt x="17757" y="10533"/>
                </a:cubicBezTo>
                <a:cubicBezTo>
                  <a:pt x="18040" y="10533"/>
                  <a:pt x="18364" y="10569"/>
                  <a:pt x="18607" y="10640"/>
                </a:cubicBezTo>
                <a:cubicBezTo>
                  <a:pt x="18890" y="10675"/>
                  <a:pt x="19133" y="10782"/>
                  <a:pt x="19375" y="10853"/>
                </a:cubicBezTo>
                <a:cubicBezTo>
                  <a:pt x="19618" y="10960"/>
                  <a:pt x="19861" y="11067"/>
                  <a:pt x="20063" y="11245"/>
                </a:cubicBezTo>
                <a:cubicBezTo>
                  <a:pt x="20306" y="11387"/>
                  <a:pt x="20508" y="11565"/>
                  <a:pt x="20670" y="11743"/>
                </a:cubicBezTo>
                <a:cubicBezTo>
                  <a:pt x="20670" y="1139"/>
                  <a:pt x="20670" y="1139"/>
                  <a:pt x="20670" y="1139"/>
                </a:cubicBezTo>
                <a:cubicBezTo>
                  <a:pt x="7645" y="5195"/>
                  <a:pt x="7645" y="5195"/>
                  <a:pt x="7645" y="5195"/>
                </a:cubicBezTo>
                <a:cubicBezTo>
                  <a:pt x="7645" y="18291"/>
                  <a:pt x="7645" y="18291"/>
                  <a:pt x="7645" y="18291"/>
                </a:cubicBezTo>
                <a:cubicBezTo>
                  <a:pt x="7645" y="18753"/>
                  <a:pt x="7524" y="19180"/>
                  <a:pt x="7321" y="19572"/>
                </a:cubicBezTo>
                <a:cubicBezTo>
                  <a:pt x="7119" y="19963"/>
                  <a:pt x="6836" y="20319"/>
                  <a:pt x="6512" y="20639"/>
                </a:cubicBezTo>
                <a:cubicBezTo>
                  <a:pt x="6189" y="20959"/>
                  <a:pt x="5784" y="21173"/>
                  <a:pt x="5299" y="21351"/>
                </a:cubicBezTo>
                <a:cubicBezTo>
                  <a:pt x="4854" y="21529"/>
                  <a:pt x="4369" y="21600"/>
                  <a:pt x="3843" y="21600"/>
                </a:cubicBezTo>
                <a:cubicBezTo>
                  <a:pt x="3317" y="21600"/>
                  <a:pt x="2791" y="21529"/>
                  <a:pt x="2346" y="21315"/>
                </a:cubicBezTo>
                <a:cubicBezTo>
                  <a:pt x="1861" y="21137"/>
                  <a:pt x="1456" y="20888"/>
                  <a:pt x="1133" y="20604"/>
                </a:cubicBezTo>
                <a:cubicBezTo>
                  <a:pt x="809" y="20319"/>
                  <a:pt x="526" y="19963"/>
                  <a:pt x="324" y="19536"/>
                </a:cubicBezTo>
                <a:cubicBezTo>
                  <a:pt x="81" y="19145"/>
                  <a:pt x="0" y="18682"/>
                  <a:pt x="0" y="18219"/>
                </a:cubicBezTo>
                <a:cubicBezTo>
                  <a:pt x="0" y="17757"/>
                  <a:pt x="81" y="17330"/>
                  <a:pt x="324" y="16938"/>
                </a:cubicBezTo>
                <a:cubicBezTo>
                  <a:pt x="526" y="16511"/>
                  <a:pt x="809" y="16156"/>
                  <a:pt x="1133" y="15871"/>
                </a:cubicBezTo>
                <a:cubicBezTo>
                  <a:pt x="1456" y="15551"/>
                  <a:pt x="1861" y="15301"/>
                  <a:pt x="2346" y="15159"/>
                </a:cubicBezTo>
                <a:cubicBezTo>
                  <a:pt x="2791" y="14981"/>
                  <a:pt x="3317" y="14874"/>
                  <a:pt x="3843" y="14874"/>
                </a:cubicBezTo>
                <a:cubicBezTo>
                  <a:pt x="4126" y="14874"/>
                  <a:pt x="4409" y="14910"/>
                  <a:pt x="4692" y="14946"/>
                </a:cubicBezTo>
                <a:cubicBezTo>
                  <a:pt x="4975" y="15017"/>
                  <a:pt x="5218" y="15088"/>
                  <a:pt x="5461" y="15230"/>
                </a:cubicBezTo>
                <a:cubicBezTo>
                  <a:pt x="5703" y="15301"/>
                  <a:pt x="5946" y="15444"/>
                  <a:pt x="6148" y="15586"/>
                </a:cubicBezTo>
                <a:cubicBezTo>
                  <a:pt x="6351" y="15729"/>
                  <a:pt x="6553" y="15906"/>
                  <a:pt x="6715" y="16084"/>
                </a:cubicBezTo>
                <a:cubicBezTo>
                  <a:pt x="6715" y="4662"/>
                  <a:pt x="6715" y="4662"/>
                  <a:pt x="6715" y="4662"/>
                </a:cubicBezTo>
                <a:lnTo>
                  <a:pt x="21600" y="0"/>
                </a:lnTo>
                <a:close/>
                <a:moveTo>
                  <a:pt x="3843" y="20817"/>
                </a:moveTo>
                <a:cubicBezTo>
                  <a:pt x="4207" y="20817"/>
                  <a:pt x="4571" y="20746"/>
                  <a:pt x="4935" y="20604"/>
                </a:cubicBezTo>
                <a:cubicBezTo>
                  <a:pt x="5299" y="20461"/>
                  <a:pt x="5622" y="20283"/>
                  <a:pt x="5906" y="20034"/>
                </a:cubicBezTo>
                <a:cubicBezTo>
                  <a:pt x="6189" y="19821"/>
                  <a:pt x="6391" y="19572"/>
                  <a:pt x="6512" y="19251"/>
                </a:cubicBezTo>
                <a:cubicBezTo>
                  <a:pt x="6674" y="18931"/>
                  <a:pt x="6715" y="18611"/>
                  <a:pt x="6715" y="18219"/>
                </a:cubicBezTo>
                <a:cubicBezTo>
                  <a:pt x="6715" y="17899"/>
                  <a:pt x="6674" y="17579"/>
                  <a:pt x="6512" y="17259"/>
                </a:cubicBezTo>
                <a:cubicBezTo>
                  <a:pt x="6391" y="16938"/>
                  <a:pt x="6189" y="16654"/>
                  <a:pt x="5906" y="16405"/>
                </a:cubicBezTo>
                <a:cubicBezTo>
                  <a:pt x="5622" y="16156"/>
                  <a:pt x="5299" y="15978"/>
                  <a:pt x="4935" y="15871"/>
                </a:cubicBezTo>
                <a:cubicBezTo>
                  <a:pt x="4571" y="15729"/>
                  <a:pt x="4207" y="15693"/>
                  <a:pt x="3843" y="15693"/>
                </a:cubicBezTo>
                <a:cubicBezTo>
                  <a:pt x="3398" y="15693"/>
                  <a:pt x="3034" y="15729"/>
                  <a:pt x="2670" y="15871"/>
                </a:cubicBezTo>
                <a:cubicBezTo>
                  <a:pt x="2306" y="15978"/>
                  <a:pt x="2022" y="16156"/>
                  <a:pt x="1780" y="16405"/>
                </a:cubicBezTo>
                <a:cubicBezTo>
                  <a:pt x="1497" y="16654"/>
                  <a:pt x="1294" y="16938"/>
                  <a:pt x="1133" y="17259"/>
                </a:cubicBezTo>
                <a:cubicBezTo>
                  <a:pt x="971" y="17579"/>
                  <a:pt x="890" y="17899"/>
                  <a:pt x="890" y="18219"/>
                </a:cubicBezTo>
                <a:cubicBezTo>
                  <a:pt x="890" y="18611"/>
                  <a:pt x="971" y="18931"/>
                  <a:pt x="1133" y="19251"/>
                </a:cubicBezTo>
                <a:cubicBezTo>
                  <a:pt x="1294" y="19572"/>
                  <a:pt x="1497" y="19821"/>
                  <a:pt x="1780" y="20034"/>
                </a:cubicBezTo>
                <a:cubicBezTo>
                  <a:pt x="2022" y="20283"/>
                  <a:pt x="2306" y="20461"/>
                  <a:pt x="2670" y="20604"/>
                </a:cubicBezTo>
                <a:cubicBezTo>
                  <a:pt x="3034" y="20746"/>
                  <a:pt x="3398" y="20817"/>
                  <a:pt x="3843" y="20817"/>
                </a:cubicBezTo>
                <a:close/>
                <a:moveTo>
                  <a:pt x="17757" y="16476"/>
                </a:moveTo>
                <a:cubicBezTo>
                  <a:pt x="18162" y="16476"/>
                  <a:pt x="18566" y="16405"/>
                  <a:pt x="18890" y="16262"/>
                </a:cubicBezTo>
                <a:cubicBezTo>
                  <a:pt x="19254" y="16120"/>
                  <a:pt x="19537" y="15942"/>
                  <a:pt x="19780" y="15729"/>
                </a:cubicBezTo>
                <a:cubicBezTo>
                  <a:pt x="20063" y="15479"/>
                  <a:pt x="20306" y="15195"/>
                  <a:pt x="20467" y="14874"/>
                </a:cubicBezTo>
                <a:cubicBezTo>
                  <a:pt x="20629" y="14590"/>
                  <a:pt x="20670" y="14234"/>
                  <a:pt x="20670" y="13878"/>
                </a:cubicBezTo>
                <a:cubicBezTo>
                  <a:pt x="20670" y="13522"/>
                  <a:pt x="20629" y="13202"/>
                  <a:pt x="20467" y="12882"/>
                </a:cubicBezTo>
                <a:cubicBezTo>
                  <a:pt x="20306" y="12597"/>
                  <a:pt x="20063" y="12312"/>
                  <a:pt x="19780" y="12063"/>
                </a:cubicBezTo>
                <a:cubicBezTo>
                  <a:pt x="19537" y="11850"/>
                  <a:pt x="19254" y="11672"/>
                  <a:pt x="18890" y="11529"/>
                </a:cubicBezTo>
                <a:cubicBezTo>
                  <a:pt x="18566" y="11387"/>
                  <a:pt x="18162" y="11316"/>
                  <a:pt x="17757" y="11316"/>
                </a:cubicBezTo>
                <a:cubicBezTo>
                  <a:pt x="17353" y="11316"/>
                  <a:pt x="16989" y="11387"/>
                  <a:pt x="16625" y="11529"/>
                </a:cubicBezTo>
                <a:cubicBezTo>
                  <a:pt x="16301" y="11672"/>
                  <a:pt x="15978" y="11850"/>
                  <a:pt x="15694" y="12063"/>
                </a:cubicBezTo>
                <a:cubicBezTo>
                  <a:pt x="15411" y="12312"/>
                  <a:pt x="15209" y="12597"/>
                  <a:pt x="15047" y="12882"/>
                </a:cubicBezTo>
                <a:cubicBezTo>
                  <a:pt x="14926" y="13202"/>
                  <a:pt x="14845" y="13522"/>
                  <a:pt x="14845" y="13878"/>
                </a:cubicBezTo>
                <a:cubicBezTo>
                  <a:pt x="14845" y="14234"/>
                  <a:pt x="14926" y="14590"/>
                  <a:pt x="15047" y="14874"/>
                </a:cubicBezTo>
                <a:cubicBezTo>
                  <a:pt x="15209" y="15195"/>
                  <a:pt x="15411" y="15479"/>
                  <a:pt x="15694" y="15729"/>
                </a:cubicBezTo>
                <a:cubicBezTo>
                  <a:pt x="15978" y="15942"/>
                  <a:pt x="16301" y="16120"/>
                  <a:pt x="16625" y="16262"/>
                </a:cubicBezTo>
                <a:cubicBezTo>
                  <a:pt x="16989" y="16405"/>
                  <a:pt x="17353" y="16476"/>
                  <a:pt x="17757" y="16476"/>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42" name="Shape 3808">
            <a:extLst>
              <a:ext uri="{FF2B5EF4-FFF2-40B4-BE49-F238E27FC236}">
                <a16:creationId xmlns:a16="http://schemas.microsoft.com/office/drawing/2014/main" id="{8538DD94-C103-4AEA-92C2-319487C1AE46}"/>
              </a:ext>
            </a:extLst>
          </p:cNvPr>
          <p:cNvSpPr/>
          <p:nvPr/>
        </p:nvSpPr>
        <p:spPr>
          <a:xfrm>
            <a:off x="16266836" y="4565439"/>
            <a:ext cx="457211" cy="907278"/>
          </a:xfrm>
          <a:custGeom>
            <a:avLst/>
            <a:gdLst/>
            <a:ahLst/>
            <a:cxnLst>
              <a:cxn ang="0">
                <a:pos x="wd2" y="hd2"/>
              </a:cxn>
              <a:cxn ang="5400000">
                <a:pos x="wd2" y="hd2"/>
              </a:cxn>
              <a:cxn ang="10800000">
                <a:pos x="wd2" y="hd2"/>
              </a:cxn>
              <a:cxn ang="16200000">
                <a:pos x="wd2" y="hd2"/>
              </a:cxn>
            </a:cxnLst>
            <a:rect l="0" t="0" r="r" b="b"/>
            <a:pathLst>
              <a:path w="21600" h="21600" extrusionOk="0">
                <a:moveTo>
                  <a:pt x="11546" y="5773"/>
                </a:moveTo>
                <a:cubicBezTo>
                  <a:pt x="12973" y="5838"/>
                  <a:pt x="14270" y="6000"/>
                  <a:pt x="15503" y="6292"/>
                </a:cubicBezTo>
                <a:cubicBezTo>
                  <a:pt x="16735" y="6551"/>
                  <a:pt x="17773" y="6941"/>
                  <a:pt x="18681" y="7427"/>
                </a:cubicBezTo>
                <a:cubicBezTo>
                  <a:pt x="19589" y="7881"/>
                  <a:pt x="20303" y="8400"/>
                  <a:pt x="20822" y="9016"/>
                </a:cubicBezTo>
                <a:cubicBezTo>
                  <a:pt x="21341" y="9632"/>
                  <a:pt x="21600" y="10314"/>
                  <a:pt x="21600" y="10995"/>
                </a:cubicBezTo>
                <a:cubicBezTo>
                  <a:pt x="21600" y="16378"/>
                  <a:pt x="21600" y="16378"/>
                  <a:pt x="21600" y="16378"/>
                </a:cubicBezTo>
                <a:cubicBezTo>
                  <a:pt x="21600" y="17059"/>
                  <a:pt x="21341" y="17741"/>
                  <a:pt x="20757" y="18389"/>
                </a:cubicBezTo>
                <a:cubicBezTo>
                  <a:pt x="20238" y="19038"/>
                  <a:pt x="19395" y="19622"/>
                  <a:pt x="18422" y="20076"/>
                </a:cubicBezTo>
                <a:cubicBezTo>
                  <a:pt x="17449" y="20530"/>
                  <a:pt x="16346" y="20919"/>
                  <a:pt x="14984" y="21178"/>
                </a:cubicBezTo>
                <a:cubicBezTo>
                  <a:pt x="13686" y="21470"/>
                  <a:pt x="12259" y="21600"/>
                  <a:pt x="10832" y="21600"/>
                </a:cubicBezTo>
                <a:cubicBezTo>
                  <a:pt x="9341" y="21600"/>
                  <a:pt x="7978" y="21470"/>
                  <a:pt x="6616" y="21178"/>
                </a:cubicBezTo>
                <a:cubicBezTo>
                  <a:pt x="5319" y="20919"/>
                  <a:pt x="4151" y="20530"/>
                  <a:pt x="3178" y="20076"/>
                </a:cubicBezTo>
                <a:cubicBezTo>
                  <a:pt x="2205" y="19622"/>
                  <a:pt x="1427" y="19038"/>
                  <a:pt x="843" y="18389"/>
                </a:cubicBezTo>
                <a:cubicBezTo>
                  <a:pt x="259" y="17741"/>
                  <a:pt x="0" y="17059"/>
                  <a:pt x="0" y="16378"/>
                </a:cubicBezTo>
                <a:cubicBezTo>
                  <a:pt x="0" y="10995"/>
                  <a:pt x="0" y="10995"/>
                  <a:pt x="0" y="10995"/>
                </a:cubicBezTo>
                <a:cubicBezTo>
                  <a:pt x="0" y="10314"/>
                  <a:pt x="259" y="9632"/>
                  <a:pt x="778" y="9016"/>
                </a:cubicBezTo>
                <a:cubicBezTo>
                  <a:pt x="1362" y="8400"/>
                  <a:pt x="2076" y="7881"/>
                  <a:pt x="2984" y="7427"/>
                </a:cubicBezTo>
                <a:cubicBezTo>
                  <a:pt x="3827" y="6941"/>
                  <a:pt x="4930" y="6551"/>
                  <a:pt x="6097" y="6292"/>
                </a:cubicBezTo>
                <a:cubicBezTo>
                  <a:pt x="7330" y="6000"/>
                  <a:pt x="8627" y="5838"/>
                  <a:pt x="10054" y="5773"/>
                </a:cubicBezTo>
                <a:cubicBezTo>
                  <a:pt x="10054" y="4670"/>
                  <a:pt x="10054" y="4670"/>
                  <a:pt x="10054" y="4670"/>
                </a:cubicBezTo>
                <a:cubicBezTo>
                  <a:pt x="10054" y="4476"/>
                  <a:pt x="10119" y="4314"/>
                  <a:pt x="10378" y="4151"/>
                </a:cubicBezTo>
                <a:cubicBezTo>
                  <a:pt x="10573" y="3989"/>
                  <a:pt x="10768" y="3827"/>
                  <a:pt x="11092" y="3697"/>
                </a:cubicBezTo>
                <a:cubicBezTo>
                  <a:pt x="11416" y="3568"/>
                  <a:pt x="11741" y="3438"/>
                  <a:pt x="12130" y="3308"/>
                </a:cubicBezTo>
                <a:cubicBezTo>
                  <a:pt x="12454" y="3178"/>
                  <a:pt x="12843" y="3049"/>
                  <a:pt x="13232" y="2951"/>
                </a:cubicBezTo>
                <a:cubicBezTo>
                  <a:pt x="13816" y="2757"/>
                  <a:pt x="14400" y="2562"/>
                  <a:pt x="14984" y="2335"/>
                </a:cubicBezTo>
                <a:cubicBezTo>
                  <a:pt x="15568" y="2141"/>
                  <a:pt x="15892" y="1946"/>
                  <a:pt x="15892" y="1751"/>
                </a:cubicBezTo>
                <a:cubicBezTo>
                  <a:pt x="15892" y="0"/>
                  <a:pt x="15892" y="0"/>
                  <a:pt x="15892" y="0"/>
                </a:cubicBezTo>
                <a:cubicBezTo>
                  <a:pt x="17319" y="0"/>
                  <a:pt x="17319" y="0"/>
                  <a:pt x="17319" y="0"/>
                </a:cubicBezTo>
                <a:cubicBezTo>
                  <a:pt x="17319" y="1751"/>
                  <a:pt x="17319" y="1751"/>
                  <a:pt x="17319" y="1751"/>
                </a:cubicBezTo>
                <a:cubicBezTo>
                  <a:pt x="17319" y="1946"/>
                  <a:pt x="17189" y="2141"/>
                  <a:pt x="16995" y="2303"/>
                </a:cubicBezTo>
                <a:cubicBezTo>
                  <a:pt x="16800" y="2432"/>
                  <a:pt x="16605" y="2595"/>
                  <a:pt x="16281" y="2757"/>
                </a:cubicBezTo>
                <a:cubicBezTo>
                  <a:pt x="15957" y="2919"/>
                  <a:pt x="15568" y="3049"/>
                  <a:pt x="15178" y="3178"/>
                </a:cubicBezTo>
                <a:cubicBezTo>
                  <a:pt x="14789" y="3308"/>
                  <a:pt x="14400" y="3405"/>
                  <a:pt x="14011" y="3535"/>
                </a:cubicBezTo>
                <a:cubicBezTo>
                  <a:pt x="13427" y="3697"/>
                  <a:pt x="12908" y="3892"/>
                  <a:pt x="12389" y="4119"/>
                </a:cubicBezTo>
                <a:cubicBezTo>
                  <a:pt x="11805" y="4314"/>
                  <a:pt x="11546" y="4508"/>
                  <a:pt x="11546" y="4670"/>
                </a:cubicBezTo>
                <a:lnTo>
                  <a:pt x="11546" y="5773"/>
                </a:lnTo>
                <a:close/>
                <a:moveTo>
                  <a:pt x="1427" y="10995"/>
                </a:moveTo>
                <a:cubicBezTo>
                  <a:pt x="1427" y="11514"/>
                  <a:pt x="1427" y="11514"/>
                  <a:pt x="1427" y="11514"/>
                </a:cubicBezTo>
                <a:cubicBezTo>
                  <a:pt x="10054" y="11514"/>
                  <a:pt x="10054" y="11514"/>
                  <a:pt x="10054" y="11514"/>
                </a:cubicBezTo>
                <a:cubicBezTo>
                  <a:pt x="10054" y="6486"/>
                  <a:pt x="10054" y="6486"/>
                  <a:pt x="10054" y="6486"/>
                </a:cubicBezTo>
                <a:cubicBezTo>
                  <a:pt x="8886" y="6551"/>
                  <a:pt x="7784" y="6714"/>
                  <a:pt x="6746" y="6941"/>
                </a:cubicBezTo>
                <a:cubicBezTo>
                  <a:pt x="5643" y="7200"/>
                  <a:pt x="4735" y="7524"/>
                  <a:pt x="3957" y="7914"/>
                </a:cubicBezTo>
                <a:cubicBezTo>
                  <a:pt x="3178" y="8335"/>
                  <a:pt x="2530" y="8789"/>
                  <a:pt x="2141" y="9308"/>
                </a:cubicBezTo>
                <a:cubicBezTo>
                  <a:pt x="1686" y="9859"/>
                  <a:pt x="1427" y="10411"/>
                  <a:pt x="1427" y="10995"/>
                </a:cubicBezTo>
                <a:close/>
                <a:moveTo>
                  <a:pt x="10832" y="20886"/>
                </a:moveTo>
                <a:cubicBezTo>
                  <a:pt x="12130" y="20886"/>
                  <a:pt x="13297" y="20757"/>
                  <a:pt x="14465" y="20530"/>
                </a:cubicBezTo>
                <a:cubicBezTo>
                  <a:pt x="15568" y="20303"/>
                  <a:pt x="16541" y="19946"/>
                  <a:pt x="17384" y="19524"/>
                </a:cubicBezTo>
                <a:cubicBezTo>
                  <a:pt x="18227" y="19135"/>
                  <a:pt x="18941" y="18681"/>
                  <a:pt x="19395" y="18130"/>
                </a:cubicBezTo>
                <a:cubicBezTo>
                  <a:pt x="19914" y="17578"/>
                  <a:pt x="20173" y="16995"/>
                  <a:pt x="20173" y="16378"/>
                </a:cubicBezTo>
                <a:cubicBezTo>
                  <a:pt x="20173" y="12227"/>
                  <a:pt x="20173" y="12227"/>
                  <a:pt x="20173" y="12227"/>
                </a:cubicBezTo>
                <a:cubicBezTo>
                  <a:pt x="1427" y="12227"/>
                  <a:pt x="1427" y="12227"/>
                  <a:pt x="1427" y="12227"/>
                </a:cubicBezTo>
                <a:cubicBezTo>
                  <a:pt x="1427" y="16378"/>
                  <a:pt x="1427" y="16378"/>
                  <a:pt x="1427" y="16378"/>
                </a:cubicBezTo>
                <a:cubicBezTo>
                  <a:pt x="1427" y="16995"/>
                  <a:pt x="1686" y="17578"/>
                  <a:pt x="2205" y="18130"/>
                </a:cubicBezTo>
                <a:cubicBezTo>
                  <a:pt x="2724" y="18681"/>
                  <a:pt x="3373" y="19135"/>
                  <a:pt x="4216" y="19524"/>
                </a:cubicBezTo>
                <a:cubicBezTo>
                  <a:pt x="5059" y="19946"/>
                  <a:pt x="6032" y="20303"/>
                  <a:pt x="7200" y="20530"/>
                </a:cubicBezTo>
                <a:cubicBezTo>
                  <a:pt x="8303" y="20757"/>
                  <a:pt x="9535" y="20886"/>
                  <a:pt x="10832" y="20886"/>
                </a:cubicBezTo>
                <a:close/>
                <a:moveTo>
                  <a:pt x="20173" y="10995"/>
                </a:moveTo>
                <a:cubicBezTo>
                  <a:pt x="20173" y="10411"/>
                  <a:pt x="19978" y="9859"/>
                  <a:pt x="19524" y="9308"/>
                </a:cubicBezTo>
                <a:cubicBezTo>
                  <a:pt x="19070" y="8789"/>
                  <a:pt x="18422" y="8335"/>
                  <a:pt x="17643" y="7914"/>
                </a:cubicBezTo>
                <a:cubicBezTo>
                  <a:pt x="16865" y="7524"/>
                  <a:pt x="15957" y="7200"/>
                  <a:pt x="14919" y="6941"/>
                </a:cubicBezTo>
                <a:cubicBezTo>
                  <a:pt x="13881" y="6714"/>
                  <a:pt x="12778" y="6551"/>
                  <a:pt x="11546" y="6486"/>
                </a:cubicBezTo>
                <a:cubicBezTo>
                  <a:pt x="11546" y="11514"/>
                  <a:pt x="11546" y="11514"/>
                  <a:pt x="11546" y="11514"/>
                </a:cubicBezTo>
                <a:cubicBezTo>
                  <a:pt x="20173" y="11514"/>
                  <a:pt x="20173" y="11514"/>
                  <a:pt x="20173" y="11514"/>
                </a:cubicBezTo>
                <a:lnTo>
                  <a:pt x="20173" y="10995"/>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43" name="Shape 3809">
            <a:extLst>
              <a:ext uri="{FF2B5EF4-FFF2-40B4-BE49-F238E27FC236}">
                <a16:creationId xmlns:a16="http://schemas.microsoft.com/office/drawing/2014/main" id="{5855C6B7-D27C-43D5-9F3A-E17467276FAD}"/>
              </a:ext>
            </a:extLst>
          </p:cNvPr>
          <p:cNvSpPr/>
          <p:nvPr/>
        </p:nvSpPr>
        <p:spPr>
          <a:xfrm>
            <a:off x="17904166" y="4927606"/>
            <a:ext cx="910850" cy="182173"/>
          </a:xfrm>
          <a:custGeom>
            <a:avLst/>
            <a:gdLst/>
            <a:ahLst/>
            <a:cxnLst>
              <a:cxn ang="0">
                <a:pos x="wd2" y="hd2"/>
              </a:cxn>
              <a:cxn ang="5400000">
                <a:pos x="wd2" y="hd2"/>
              </a:cxn>
              <a:cxn ang="10800000">
                <a:pos x="wd2" y="hd2"/>
              </a:cxn>
              <a:cxn ang="16200000">
                <a:pos x="wd2" y="hd2"/>
              </a:cxn>
            </a:cxnLst>
            <a:rect l="0" t="0" r="r" b="b"/>
            <a:pathLst>
              <a:path w="21600" h="21600" extrusionOk="0">
                <a:moveTo>
                  <a:pt x="2170" y="0"/>
                </a:moveTo>
                <a:cubicBezTo>
                  <a:pt x="2461" y="0"/>
                  <a:pt x="2753" y="325"/>
                  <a:pt x="3012" y="974"/>
                </a:cubicBezTo>
                <a:cubicBezTo>
                  <a:pt x="3303" y="1462"/>
                  <a:pt x="3497" y="2274"/>
                  <a:pt x="3692" y="3248"/>
                </a:cubicBezTo>
                <a:cubicBezTo>
                  <a:pt x="3886" y="4223"/>
                  <a:pt x="4016" y="5359"/>
                  <a:pt x="4145" y="6659"/>
                </a:cubicBezTo>
                <a:cubicBezTo>
                  <a:pt x="4242" y="7958"/>
                  <a:pt x="4307" y="9257"/>
                  <a:pt x="4307" y="10881"/>
                </a:cubicBezTo>
                <a:cubicBezTo>
                  <a:pt x="4307" y="12343"/>
                  <a:pt x="4242" y="13805"/>
                  <a:pt x="4145" y="15104"/>
                </a:cubicBezTo>
                <a:cubicBezTo>
                  <a:pt x="4016" y="16403"/>
                  <a:pt x="3886" y="17540"/>
                  <a:pt x="3692" y="18514"/>
                </a:cubicBezTo>
                <a:cubicBezTo>
                  <a:pt x="3497" y="19489"/>
                  <a:pt x="3303" y="20301"/>
                  <a:pt x="3012" y="20788"/>
                </a:cubicBezTo>
                <a:cubicBezTo>
                  <a:pt x="2753" y="21438"/>
                  <a:pt x="2461" y="21600"/>
                  <a:pt x="2170" y="21600"/>
                </a:cubicBezTo>
                <a:cubicBezTo>
                  <a:pt x="1878" y="21600"/>
                  <a:pt x="1619" y="21438"/>
                  <a:pt x="1328" y="20788"/>
                </a:cubicBezTo>
                <a:cubicBezTo>
                  <a:pt x="1069" y="20301"/>
                  <a:pt x="842" y="19489"/>
                  <a:pt x="648" y="18514"/>
                </a:cubicBezTo>
                <a:cubicBezTo>
                  <a:pt x="453" y="17540"/>
                  <a:pt x="291" y="16403"/>
                  <a:pt x="194" y="15104"/>
                </a:cubicBezTo>
                <a:cubicBezTo>
                  <a:pt x="65" y="13805"/>
                  <a:pt x="0" y="12343"/>
                  <a:pt x="0" y="10881"/>
                </a:cubicBezTo>
                <a:cubicBezTo>
                  <a:pt x="0" y="9257"/>
                  <a:pt x="65" y="7958"/>
                  <a:pt x="194" y="6659"/>
                </a:cubicBezTo>
                <a:cubicBezTo>
                  <a:pt x="291" y="5359"/>
                  <a:pt x="453" y="4223"/>
                  <a:pt x="648" y="3248"/>
                </a:cubicBezTo>
                <a:cubicBezTo>
                  <a:pt x="842" y="2274"/>
                  <a:pt x="1069" y="1462"/>
                  <a:pt x="1328" y="974"/>
                </a:cubicBezTo>
                <a:cubicBezTo>
                  <a:pt x="1619" y="325"/>
                  <a:pt x="1878" y="0"/>
                  <a:pt x="2170" y="0"/>
                </a:cubicBezTo>
                <a:close/>
                <a:moveTo>
                  <a:pt x="2170" y="18027"/>
                </a:moveTo>
                <a:cubicBezTo>
                  <a:pt x="2364" y="18027"/>
                  <a:pt x="2558" y="17865"/>
                  <a:pt x="2720" y="17540"/>
                </a:cubicBezTo>
                <a:cubicBezTo>
                  <a:pt x="2915" y="17215"/>
                  <a:pt x="3076" y="16565"/>
                  <a:pt x="3174" y="15916"/>
                </a:cubicBezTo>
                <a:cubicBezTo>
                  <a:pt x="3303" y="15266"/>
                  <a:pt x="3433" y="14454"/>
                  <a:pt x="3497" y="13642"/>
                </a:cubicBezTo>
                <a:cubicBezTo>
                  <a:pt x="3562" y="12830"/>
                  <a:pt x="3595" y="11856"/>
                  <a:pt x="3595" y="10881"/>
                </a:cubicBezTo>
                <a:cubicBezTo>
                  <a:pt x="3595" y="9907"/>
                  <a:pt x="3562" y="8932"/>
                  <a:pt x="3497" y="8120"/>
                </a:cubicBezTo>
                <a:cubicBezTo>
                  <a:pt x="3433" y="7308"/>
                  <a:pt x="3303" y="6496"/>
                  <a:pt x="3174" y="5847"/>
                </a:cubicBezTo>
                <a:cubicBezTo>
                  <a:pt x="3076" y="5035"/>
                  <a:pt x="2915" y="4547"/>
                  <a:pt x="2720" y="4223"/>
                </a:cubicBezTo>
                <a:cubicBezTo>
                  <a:pt x="2558" y="3898"/>
                  <a:pt x="2364" y="3735"/>
                  <a:pt x="2170" y="3735"/>
                </a:cubicBezTo>
                <a:cubicBezTo>
                  <a:pt x="1975" y="3735"/>
                  <a:pt x="1781" y="3898"/>
                  <a:pt x="1619" y="4223"/>
                </a:cubicBezTo>
                <a:cubicBezTo>
                  <a:pt x="1457" y="4547"/>
                  <a:pt x="1295" y="5035"/>
                  <a:pt x="1133" y="5847"/>
                </a:cubicBezTo>
                <a:cubicBezTo>
                  <a:pt x="1036" y="6496"/>
                  <a:pt x="939" y="7308"/>
                  <a:pt x="842" y="8120"/>
                </a:cubicBezTo>
                <a:cubicBezTo>
                  <a:pt x="777" y="8932"/>
                  <a:pt x="712" y="9907"/>
                  <a:pt x="712" y="10881"/>
                </a:cubicBezTo>
                <a:cubicBezTo>
                  <a:pt x="712" y="11856"/>
                  <a:pt x="777" y="12830"/>
                  <a:pt x="842" y="13642"/>
                </a:cubicBezTo>
                <a:cubicBezTo>
                  <a:pt x="939" y="14454"/>
                  <a:pt x="1036" y="15266"/>
                  <a:pt x="1133" y="15916"/>
                </a:cubicBezTo>
                <a:cubicBezTo>
                  <a:pt x="1295" y="16565"/>
                  <a:pt x="1457" y="17215"/>
                  <a:pt x="1619" y="17540"/>
                </a:cubicBezTo>
                <a:cubicBezTo>
                  <a:pt x="1781" y="17865"/>
                  <a:pt x="1975" y="18027"/>
                  <a:pt x="2170" y="18027"/>
                </a:cubicBezTo>
                <a:close/>
                <a:moveTo>
                  <a:pt x="10816" y="0"/>
                </a:moveTo>
                <a:cubicBezTo>
                  <a:pt x="11108" y="0"/>
                  <a:pt x="11399" y="325"/>
                  <a:pt x="11658" y="974"/>
                </a:cubicBezTo>
                <a:cubicBezTo>
                  <a:pt x="11917" y="1462"/>
                  <a:pt x="12112" y="2274"/>
                  <a:pt x="12338" y="3248"/>
                </a:cubicBezTo>
                <a:cubicBezTo>
                  <a:pt x="12533" y="4223"/>
                  <a:pt x="12662" y="5359"/>
                  <a:pt x="12792" y="6659"/>
                </a:cubicBezTo>
                <a:cubicBezTo>
                  <a:pt x="12889" y="7958"/>
                  <a:pt x="12954" y="9257"/>
                  <a:pt x="12954" y="10881"/>
                </a:cubicBezTo>
                <a:cubicBezTo>
                  <a:pt x="12954" y="12343"/>
                  <a:pt x="12889" y="13805"/>
                  <a:pt x="12792" y="15104"/>
                </a:cubicBezTo>
                <a:cubicBezTo>
                  <a:pt x="12662" y="16403"/>
                  <a:pt x="12533" y="17540"/>
                  <a:pt x="12338" y="18514"/>
                </a:cubicBezTo>
                <a:cubicBezTo>
                  <a:pt x="12112" y="19489"/>
                  <a:pt x="11917" y="20301"/>
                  <a:pt x="11658" y="20788"/>
                </a:cubicBezTo>
                <a:cubicBezTo>
                  <a:pt x="11399" y="21438"/>
                  <a:pt x="11108" y="21600"/>
                  <a:pt x="10816" y="21600"/>
                </a:cubicBezTo>
                <a:cubicBezTo>
                  <a:pt x="10492" y="21600"/>
                  <a:pt x="10201" y="21438"/>
                  <a:pt x="9974" y="20788"/>
                </a:cubicBezTo>
                <a:cubicBezTo>
                  <a:pt x="9715" y="20301"/>
                  <a:pt x="9488" y="19489"/>
                  <a:pt x="9294" y="18514"/>
                </a:cubicBezTo>
                <a:cubicBezTo>
                  <a:pt x="9100" y="17540"/>
                  <a:pt x="8938" y="16403"/>
                  <a:pt x="8808" y="15104"/>
                </a:cubicBezTo>
                <a:cubicBezTo>
                  <a:pt x="8711" y="13805"/>
                  <a:pt x="8646" y="12343"/>
                  <a:pt x="8646" y="10881"/>
                </a:cubicBezTo>
                <a:cubicBezTo>
                  <a:pt x="8646" y="9257"/>
                  <a:pt x="8711" y="7958"/>
                  <a:pt x="8808" y="6659"/>
                </a:cubicBezTo>
                <a:cubicBezTo>
                  <a:pt x="8938" y="5359"/>
                  <a:pt x="9100" y="4223"/>
                  <a:pt x="9294" y="3248"/>
                </a:cubicBezTo>
                <a:cubicBezTo>
                  <a:pt x="9488" y="2274"/>
                  <a:pt x="9715" y="1462"/>
                  <a:pt x="9974" y="974"/>
                </a:cubicBezTo>
                <a:cubicBezTo>
                  <a:pt x="10201" y="325"/>
                  <a:pt x="10492" y="0"/>
                  <a:pt x="10816" y="0"/>
                </a:cubicBezTo>
                <a:close/>
                <a:moveTo>
                  <a:pt x="10816" y="18027"/>
                </a:moveTo>
                <a:cubicBezTo>
                  <a:pt x="11010" y="18027"/>
                  <a:pt x="11172" y="17865"/>
                  <a:pt x="11367" y="17540"/>
                </a:cubicBezTo>
                <a:cubicBezTo>
                  <a:pt x="11529" y="17215"/>
                  <a:pt x="11691" y="16565"/>
                  <a:pt x="11820" y="15916"/>
                </a:cubicBezTo>
                <a:cubicBezTo>
                  <a:pt x="11950" y="15266"/>
                  <a:pt x="12079" y="14454"/>
                  <a:pt x="12144" y="13642"/>
                </a:cubicBezTo>
                <a:cubicBezTo>
                  <a:pt x="12209" y="12830"/>
                  <a:pt x="12241" y="11856"/>
                  <a:pt x="12241" y="10881"/>
                </a:cubicBezTo>
                <a:cubicBezTo>
                  <a:pt x="12241" y="9907"/>
                  <a:pt x="12209" y="8932"/>
                  <a:pt x="12144" y="8120"/>
                </a:cubicBezTo>
                <a:cubicBezTo>
                  <a:pt x="12079" y="7308"/>
                  <a:pt x="11950" y="6496"/>
                  <a:pt x="11820" y="5847"/>
                </a:cubicBezTo>
                <a:cubicBezTo>
                  <a:pt x="11691" y="5035"/>
                  <a:pt x="11529" y="4547"/>
                  <a:pt x="11367" y="4223"/>
                </a:cubicBezTo>
                <a:cubicBezTo>
                  <a:pt x="11172" y="3898"/>
                  <a:pt x="11010" y="3735"/>
                  <a:pt x="10816" y="3735"/>
                </a:cubicBezTo>
                <a:cubicBezTo>
                  <a:pt x="10622" y="3735"/>
                  <a:pt x="10428" y="3898"/>
                  <a:pt x="10266" y="4223"/>
                </a:cubicBezTo>
                <a:cubicBezTo>
                  <a:pt x="10104" y="4547"/>
                  <a:pt x="9942" y="5035"/>
                  <a:pt x="9780" y="5847"/>
                </a:cubicBezTo>
                <a:cubicBezTo>
                  <a:pt x="9650" y="6496"/>
                  <a:pt x="9553" y="7308"/>
                  <a:pt x="9488" y="8120"/>
                </a:cubicBezTo>
                <a:cubicBezTo>
                  <a:pt x="9391" y="8932"/>
                  <a:pt x="9359" y="9907"/>
                  <a:pt x="9359" y="10881"/>
                </a:cubicBezTo>
                <a:cubicBezTo>
                  <a:pt x="9359" y="11856"/>
                  <a:pt x="9391" y="12830"/>
                  <a:pt x="9488" y="13642"/>
                </a:cubicBezTo>
                <a:cubicBezTo>
                  <a:pt x="9553" y="14454"/>
                  <a:pt x="9650" y="15266"/>
                  <a:pt x="9780" y="15916"/>
                </a:cubicBezTo>
                <a:cubicBezTo>
                  <a:pt x="9942" y="16565"/>
                  <a:pt x="10104" y="17215"/>
                  <a:pt x="10266" y="17540"/>
                </a:cubicBezTo>
                <a:cubicBezTo>
                  <a:pt x="10428" y="17865"/>
                  <a:pt x="10622" y="18027"/>
                  <a:pt x="10816" y="18027"/>
                </a:cubicBezTo>
                <a:close/>
                <a:moveTo>
                  <a:pt x="19463" y="0"/>
                </a:moveTo>
                <a:cubicBezTo>
                  <a:pt x="19722" y="0"/>
                  <a:pt x="20013" y="325"/>
                  <a:pt x="20272" y="974"/>
                </a:cubicBezTo>
                <a:cubicBezTo>
                  <a:pt x="20531" y="1462"/>
                  <a:pt x="20758" y="2274"/>
                  <a:pt x="20952" y="3248"/>
                </a:cubicBezTo>
                <a:cubicBezTo>
                  <a:pt x="21179" y="4223"/>
                  <a:pt x="21309" y="5359"/>
                  <a:pt x="21438" y="6659"/>
                </a:cubicBezTo>
                <a:cubicBezTo>
                  <a:pt x="21535" y="7958"/>
                  <a:pt x="21600" y="9257"/>
                  <a:pt x="21600" y="10881"/>
                </a:cubicBezTo>
                <a:cubicBezTo>
                  <a:pt x="21600" y="12343"/>
                  <a:pt x="21535" y="13805"/>
                  <a:pt x="21438" y="15104"/>
                </a:cubicBezTo>
                <a:cubicBezTo>
                  <a:pt x="21309" y="16403"/>
                  <a:pt x="21179" y="17540"/>
                  <a:pt x="20952" y="18514"/>
                </a:cubicBezTo>
                <a:cubicBezTo>
                  <a:pt x="20758" y="19489"/>
                  <a:pt x="20531" y="20301"/>
                  <a:pt x="20272" y="20788"/>
                </a:cubicBezTo>
                <a:cubicBezTo>
                  <a:pt x="20013" y="21438"/>
                  <a:pt x="19722" y="21600"/>
                  <a:pt x="19463" y="21600"/>
                </a:cubicBezTo>
                <a:cubicBezTo>
                  <a:pt x="19139" y="21600"/>
                  <a:pt x="18847" y="21438"/>
                  <a:pt x="18588" y="20788"/>
                </a:cubicBezTo>
                <a:cubicBezTo>
                  <a:pt x="18329" y="20301"/>
                  <a:pt x="18103" y="19489"/>
                  <a:pt x="17941" y="18514"/>
                </a:cubicBezTo>
                <a:cubicBezTo>
                  <a:pt x="17746" y="17540"/>
                  <a:pt x="17584" y="16403"/>
                  <a:pt x="17455" y="15104"/>
                </a:cubicBezTo>
                <a:cubicBezTo>
                  <a:pt x="17358" y="13805"/>
                  <a:pt x="17293" y="12343"/>
                  <a:pt x="17293" y="10881"/>
                </a:cubicBezTo>
                <a:cubicBezTo>
                  <a:pt x="17293" y="9257"/>
                  <a:pt x="17358" y="7958"/>
                  <a:pt x="17455" y="6659"/>
                </a:cubicBezTo>
                <a:cubicBezTo>
                  <a:pt x="17584" y="5359"/>
                  <a:pt x="17746" y="4223"/>
                  <a:pt x="17941" y="3248"/>
                </a:cubicBezTo>
                <a:cubicBezTo>
                  <a:pt x="18103" y="2274"/>
                  <a:pt x="18329" y="1462"/>
                  <a:pt x="18588" y="974"/>
                </a:cubicBezTo>
                <a:cubicBezTo>
                  <a:pt x="18847" y="325"/>
                  <a:pt x="19139" y="0"/>
                  <a:pt x="19463" y="0"/>
                </a:cubicBezTo>
                <a:close/>
                <a:moveTo>
                  <a:pt x="19463" y="18027"/>
                </a:moveTo>
                <a:cubicBezTo>
                  <a:pt x="19657" y="18027"/>
                  <a:pt x="19819" y="17865"/>
                  <a:pt x="20013" y="17540"/>
                </a:cubicBezTo>
                <a:cubicBezTo>
                  <a:pt x="20175" y="17215"/>
                  <a:pt x="20305" y="16565"/>
                  <a:pt x="20467" y="15916"/>
                </a:cubicBezTo>
                <a:cubicBezTo>
                  <a:pt x="20564" y="15266"/>
                  <a:pt x="20661" y="14454"/>
                  <a:pt x="20758" y="13642"/>
                </a:cubicBezTo>
                <a:cubicBezTo>
                  <a:pt x="20855" y="12830"/>
                  <a:pt x="20888" y="11856"/>
                  <a:pt x="20888" y="10881"/>
                </a:cubicBezTo>
                <a:cubicBezTo>
                  <a:pt x="20888" y="9907"/>
                  <a:pt x="20855" y="8932"/>
                  <a:pt x="20758" y="8120"/>
                </a:cubicBezTo>
                <a:cubicBezTo>
                  <a:pt x="20661" y="7308"/>
                  <a:pt x="20564" y="6496"/>
                  <a:pt x="20467" y="5847"/>
                </a:cubicBezTo>
                <a:cubicBezTo>
                  <a:pt x="20305" y="5035"/>
                  <a:pt x="20175" y="4547"/>
                  <a:pt x="20013" y="4223"/>
                </a:cubicBezTo>
                <a:cubicBezTo>
                  <a:pt x="19819" y="3898"/>
                  <a:pt x="19657" y="3735"/>
                  <a:pt x="19463" y="3735"/>
                </a:cubicBezTo>
                <a:cubicBezTo>
                  <a:pt x="19268" y="3735"/>
                  <a:pt x="19074" y="3898"/>
                  <a:pt x="18880" y="4223"/>
                </a:cubicBezTo>
                <a:cubicBezTo>
                  <a:pt x="18685" y="4547"/>
                  <a:pt x="18556" y="5035"/>
                  <a:pt x="18426" y="5847"/>
                </a:cubicBezTo>
                <a:cubicBezTo>
                  <a:pt x="18297" y="6496"/>
                  <a:pt x="18200" y="7308"/>
                  <a:pt x="18135" y="8120"/>
                </a:cubicBezTo>
                <a:cubicBezTo>
                  <a:pt x="18038" y="8932"/>
                  <a:pt x="18005" y="9907"/>
                  <a:pt x="18005" y="10881"/>
                </a:cubicBezTo>
                <a:cubicBezTo>
                  <a:pt x="18005" y="11856"/>
                  <a:pt x="18038" y="12830"/>
                  <a:pt x="18135" y="13642"/>
                </a:cubicBezTo>
                <a:cubicBezTo>
                  <a:pt x="18200" y="14454"/>
                  <a:pt x="18297" y="15266"/>
                  <a:pt x="18426" y="15916"/>
                </a:cubicBezTo>
                <a:cubicBezTo>
                  <a:pt x="18556" y="16565"/>
                  <a:pt x="18685" y="17215"/>
                  <a:pt x="18880" y="17540"/>
                </a:cubicBezTo>
                <a:cubicBezTo>
                  <a:pt x="19074" y="17865"/>
                  <a:pt x="19268" y="18027"/>
                  <a:pt x="19463" y="18027"/>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44" name="Shape 3810">
            <a:extLst>
              <a:ext uri="{FF2B5EF4-FFF2-40B4-BE49-F238E27FC236}">
                <a16:creationId xmlns:a16="http://schemas.microsoft.com/office/drawing/2014/main" id="{2AC533A3-EAFF-4458-93A2-E1E6479DCB88}"/>
              </a:ext>
            </a:extLst>
          </p:cNvPr>
          <p:cNvSpPr/>
          <p:nvPr/>
        </p:nvSpPr>
        <p:spPr>
          <a:xfrm>
            <a:off x="19845113" y="4641724"/>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8212" y="0"/>
                </a:moveTo>
                <a:cubicBezTo>
                  <a:pt x="7823" y="429"/>
                  <a:pt x="7472" y="897"/>
                  <a:pt x="7122" y="1365"/>
                </a:cubicBezTo>
                <a:cubicBezTo>
                  <a:pt x="6811" y="1871"/>
                  <a:pt x="6538" y="2378"/>
                  <a:pt x="6344" y="2924"/>
                </a:cubicBezTo>
                <a:cubicBezTo>
                  <a:pt x="6110" y="3470"/>
                  <a:pt x="5916" y="4016"/>
                  <a:pt x="5799" y="4601"/>
                </a:cubicBezTo>
                <a:cubicBezTo>
                  <a:pt x="5682" y="5186"/>
                  <a:pt x="5643" y="5770"/>
                  <a:pt x="5643" y="6433"/>
                </a:cubicBezTo>
                <a:cubicBezTo>
                  <a:pt x="5643" y="7720"/>
                  <a:pt x="5877" y="8929"/>
                  <a:pt x="6383" y="10098"/>
                </a:cubicBezTo>
                <a:cubicBezTo>
                  <a:pt x="6889" y="11229"/>
                  <a:pt x="7589" y="12243"/>
                  <a:pt x="8406" y="13061"/>
                </a:cubicBezTo>
                <a:cubicBezTo>
                  <a:pt x="9263" y="13919"/>
                  <a:pt x="10275" y="14582"/>
                  <a:pt x="11403" y="15089"/>
                </a:cubicBezTo>
                <a:cubicBezTo>
                  <a:pt x="12532" y="15596"/>
                  <a:pt x="13738" y="15830"/>
                  <a:pt x="15062" y="15830"/>
                </a:cubicBezTo>
                <a:cubicBezTo>
                  <a:pt x="15723" y="15830"/>
                  <a:pt x="16346" y="15752"/>
                  <a:pt x="16930" y="15635"/>
                </a:cubicBezTo>
                <a:cubicBezTo>
                  <a:pt x="17552" y="15518"/>
                  <a:pt x="18136" y="15362"/>
                  <a:pt x="18642" y="15128"/>
                </a:cubicBezTo>
                <a:cubicBezTo>
                  <a:pt x="19187" y="14855"/>
                  <a:pt x="19732" y="14582"/>
                  <a:pt x="20238" y="14270"/>
                </a:cubicBezTo>
                <a:cubicBezTo>
                  <a:pt x="20744" y="13958"/>
                  <a:pt x="21211" y="13568"/>
                  <a:pt x="21600" y="13139"/>
                </a:cubicBezTo>
                <a:cubicBezTo>
                  <a:pt x="21328" y="14348"/>
                  <a:pt x="20861" y="15479"/>
                  <a:pt x="20199" y="16492"/>
                </a:cubicBezTo>
                <a:cubicBezTo>
                  <a:pt x="19537" y="17545"/>
                  <a:pt x="18759" y="18442"/>
                  <a:pt x="17786" y="19183"/>
                </a:cubicBezTo>
                <a:cubicBezTo>
                  <a:pt x="16852" y="19962"/>
                  <a:pt x="15801" y="20547"/>
                  <a:pt x="14634" y="20976"/>
                </a:cubicBezTo>
                <a:cubicBezTo>
                  <a:pt x="13466" y="21405"/>
                  <a:pt x="12259" y="21600"/>
                  <a:pt x="10975" y="21600"/>
                </a:cubicBezTo>
                <a:cubicBezTo>
                  <a:pt x="9457" y="21600"/>
                  <a:pt x="8017" y="21327"/>
                  <a:pt x="6694" y="20742"/>
                </a:cubicBezTo>
                <a:cubicBezTo>
                  <a:pt x="5332" y="20157"/>
                  <a:pt x="4203" y="19378"/>
                  <a:pt x="3191" y="18364"/>
                </a:cubicBezTo>
                <a:cubicBezTo>
                  <a:pt x="2218" y="17389"/>
                  <a:pt x="1440" y="16219"/>
                  <a:pt x="856" y="14894"/>
                </a:cubicBezTo>
                <a:cubicBezTo>
                  <a:pt x="311" y="13529"/>
                  <a:pt x="0" y="12126"/>
                  <a:pt x="0" y="10605"/>
                </a:cubicBezTo>
                <a:cubicBezTo>
                  <a:pt x="0" y="9357"/>
                  <a:pt x="234" y="8149"/>
                  <a:pt x="623" y="6979"/>
                </a:cubicBezTo>
                <a:cubicBezTo>
                  <a:pt x="1012" y="5848"/>
                  <a:pt x="1596" y="4796"/>
                  <a:pt x="2335" y="3821"/>
                </a:cubicBezTo>
                <a:cubicBezTo>
                  <a:pt x="3036" y="2924"/>
                  <a:pt x="3931" y="2144"/>
                  <a:pt x="4943" y="1443"/>
                </a:cubicBezTo>
                <a:cubicBezTo>
                  <a:pt x="5955" y="780"/>
                  <a:pt x="7044" y="273"/>
                  <a:pt x="8212" y="0"/>
                </a:cubicBezTo>
                <a:close/>
                <a:moveTo>
                  <a:pt x="5838" y="1910"/>
                </a:moveTo>
                <a:cubicBezTo>
                  <a:pt x="5098" y="2339"/>
                  <a:pt x="4398" y="2885"/>
                  <a:pt x="3775" y="3509"/>
                </a:cubicBezTo>
                <a:cubicBezTo>
                  <a:pt x="3152" y="4133"/>
                  <a:pt x="2646" y="4835"/>
                  <a:pt x="2257" y="5575"/>
                </a:cubicBezTo>
                <a:cubicBezTo>
                  <a:pt x="1790" y="6316"/>
                  <a:pt x="1479" y="7096"/>
                  <a:pt x="1245" y="7954"/>
                </a:cubicBezTo>
                <a:cubicBezTo>
                  <a:pt x="973" y="8812"/>
                  <a:pt x="856" y="9669"/>
                  <a:pt x="856" y="10605"/>
                </a:cubicBezTo>
                <a:cubicBezTo>
                  <a:pt x="856" y="12009"/>
                  <a:pt x="1129" y="13334"/>
                  <a:pt x="1674" y="14543"/>
                </a:cubicBezTo>
                <a:cubicBezTo>
                  <a:pt x="2179" y="15752"/>
                  <a:pt x="2919" y="16843"/>
                  <a:pt x="3814" y="17740"/>
                </a:cubicBezTo>
                <a:cubicBezTo>
                  <a:pt x="4709" y="18676"/>
                  <a:pt x="5799" y="19378"/>
                  <a:pt x="7044" y="19923"/>
                </a:cubicBezTo>
                <a:cubicBezTo>
                  <a:pt x="8251" y="20469"/>
                  <a:pt x="9574" y="20742"/>
                  <a:pt x="10975" y="20742"/>
                </a:cubicBezTo>
                <a:cubicBezTo>
                  <a:pt x="11909" y="20742"/>
                  <a:pt x="12804" y="20625"/>
                  <a:pt x="13661" y="20352"/>
                </a:cubicBezTo>
                <a:cubicBezTo>
                  <a:pt x="14517" y="20118"/>
                  <a:pt x="15334" y="19768"/>
                  <a:pt x="16112" y="19339"/>
                </a:cubicBezTo>
                <a:cubicBezTo>
                  <a:pt x="16852" y="18871"/>
                  <a:pt x="17552" y="18325"/>
                  <a:pt x="18175" y="17701"/>
                </a:cubicBezTo>
                <a:cubicBezTo>
                  <a:pt x="18798" y="17038"/>
                  <a:pt x="19343" y="16336"/>
                  <a:pt x="19771" y="15557"/>
                </a:cubicBezTo>
                <a:cubicBezTo>
                  <a:pt x="19421" y="15752"/>
                  <a:pt x="19031" y="15908"/>
                  <a:pt x="18642" y="16064"/>
                </a:cubicBezTo>
                <a:cubicBezTo>
                  <a:pt x="18292" y="16219"/>
                  <a:pt x="17903" y="16336"/>
                  <a:pt x="17514" y="16414"/>
                </a:cubicBezTo>
                <a:cubicBezTo>
                  <a:pt x="17085" y="16492"/>
                  <a:pt x="16696" y="16570"/>
                  <a:pt x="16268" y="16609"/>
                </a:cubicBezTo>
                <a:cubicBezTo>
                  <a:pt x="15879" y="16648"/>
                  <a:pt x="15451" y="16687"/>
                  <a:pt x="15062" y="16687"/>
                </a:cubicBezTo>
                <a:cubicBezTo>
                  <a:pt x="13661" y="16687"/>
                  <a:pt x="12298" y="16414"/>
                  <a:pt x="11053" y="15869"/>
                </a:cubicBezTo>
                <a:cubicBezTo>
                  <a:pt x="9808" y="15323"/>
                  <a:pt x="8718" y="14621"/>
                  <a:pt x="7823" y="13685"/>
                </a:cubicBezTo>
                <a:cubicBezTo>
                  <a:pt x="6889" y="12749"/>
                  <a:pt x="6110" y="11658"/>
                  <a:pt x="5604" y="10410"/>
                </a:cubicBezTo>
                <a:cubicBezTo>
                  <a:pt x="5059" y="9162"/>
                  <a:pt x="4787" y="7837"/>
                  <a:pt x="4787" y="6433"/>
                </a:cubicBezTo>
                <a:cubicBezTo>
                  <a:pt x="4787" y="6004"/>
                  <a:pt x="4787" y="5614"/>
                  <a:pt x="4865" y="5225"/>
                </a:cubicBezTo>
                <a:cubicBezTo>
                  <a:pt x="4904" y="4835"/>
                  <a:pt x="4982" y="4484"/>
                  <a:pt x="5098" y="4094"/>
                </a:cubicBezTo>
                <a:cubicBezTo>
                  <a:pt x="5137" y="3704"/>
                  <a:pt x="5254" y="3353"/>
                  <a:pt x="5371" y="2963"/>
                </a:cubicBezTo>
                <a:cubicBezTo>
                  <a:pt x="5526" y="2612"/>
                  <a:pt x="5682" y="2261"/>
                  <a:pt x="5838" y="1910"/>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45" name="Shape 3811">
            <a:extLst>
              <a:ext uri="{FF2B5EF4-FFF2-40B4-BE49-F238E27FC236}">
                <a16:creationId xmlns:a16="http://schemas.microsoft.com/office/drawing/2014/main" id="{8DF370D2-75A8-4ACF-B8C8-D89EF4E054AA}"/>
              </a:ext>
            </a:extLst>
          </p:cNvPr>
          <p:cNvSpPr/>
          <p:nvPr/>
        </p:nvSpPr>
        <p:spPr>
          <a:xfrm>
            <a:off x="21693185" y="4670301"/>
            <a:ext cx="789405" cy="696534"/>
          </a:xfrm>
          <a:custGeom>
            <a:avLst/>
            <a:gdLst/>
            <a:ahLst/>
            <a:cxnLst>
              <a:cxn ang="0">
                <a:pos x="wd2" y="hd2"/>
              </a:cxn>
              <a:cxn ang="5400000">
                <a:pos x="wd2" y="hd2"/>
              </a:cxn>
              <a:cxn ang="10800000">
                <a:pos x="wd2" y="hd2"/>
              </a:cxn>
              <a:cxn ang="16200000">
                <a:pos x="wd2" y="hd2"/>
              </a:cxn>
            </a:cxnLst>
            <a:rect l="0" t="0" r="r" b="b"/>
            <a:pathLst>
              <a:path w="21600" h="21600" extrusionOk="0">
                <a:moveTo>
                  <a:pt x="21600" y="16948"/>
                </a:moveTo>
                <a:lnTo>
                  <a:pt x="11142" y="16948"/>
                </a:lnTo>
                <a:lnTo>
                  <a:pt x="11142" y="20714"/>
                </a:lnTo>
                <a:lnTo>
                  <a:pt x="14074" y="20714"/>
                </a:lnTo>
                <a:lnTo>
                  <a:pt x="14074" y="21600"/>
                </a:lnTo>
                <a:lnTo>
                  <a:pt x="7428" y="21600"/>
                </a:lnTo>
                <a:lnTo>
                  <a:pt x="7428" y="20714"/>
                </a:lnTo>
                <a:lnTo>
                  <a:pt x="10360" y="20714"/>
                </a:lnTo>
                <a:lnTo>
                  <a:pt x="10360" y="16948"/>
                </a:lnTo>
                <a:lnTo>
                  <a:pt x="0" y="16948"/>
                </a:lnTo>
                <a:lnTo>
                  <a:pt x="0" y="0"/>
                </a:lnTo>
                <a:lnTo>
                  <a:pt x="21600" y="0"/>
                </a:lnTo>
                <a:lnTo>
                  <a:pt x="21600" y="16948"/>
                </a:lnTo>
                <a:close/>
                <a:moveTo>
                  <a:pt x="782" y="997"/>
                </a:moveTo>
                <a:lnTo>
                  <a:pt x="782" y="16062"/>
                </a:lnTo>
                <a:lnTo>
                  <a:pt x="20720" y="16062"/>
                </a:lnTo>
                <a:lnTo>
                  <a:pt x="20720" y="997"/>
                </a:lnTo>
                <a:lnTo>
                  <a:pt x="782" y="997"/>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46" name="Shape 3812">
            <a:extLst>
              <a:ext uri="{FF2B5EF4-FFF2-40B4-BE49-F238E27FC236}">
                <a16:creationId xmlns:a16="http://schemas.microsoft.com/office/drawing/2014/main" id="{37C7B484-2E7E-4149-ACA8-63BB07E7B5D2}"/>
              </a:ext>
            </a:extLst>
          </p:cNvPr>
          <p:cNvSpPr/>
          <p:nvPr/>
        </p:nvSpPr>
        <p:spPr>
          <a:xfrm>
            <a:off x="23694856" y="4564931"/>
            <a:ext cx="514364" cy="907278"/>
          </a:xfrm>
          <a:custGeom>
            <a:avLst/>
            <a:gdLst/>
            <a:ahLst/>
            <a:cxnLst>
              <a:cxn ang="0">
                <a:pos x="wd2" y="hd2"/>
              </a:cxn>
              <a:cxn ang="5400000">
                <a:pos x="wd2" y="hd2"/>
              </a:cxn>
              <a:cxn ang="10800000">
                <a:pos x="wd2" y="hd2"/>
              </a:cxn>
              <a:cxn ang="16200000">
                <a:pos x="wd2" y="hd2"/>
              </a:cxn>
            </a:cxnLst>
            <a:rect l="0" t="0" r="r" b="b"/>
            <a:pathLst>
              <a:path w="21600" h="21600" extrusionOk="0">
                <a:moveTo>
                  <a:pt x="20340" y="7547"/>
                </a:moveTo>
                <a:cubicBezTo>
                  <a:pt x="21600" y="7547"/>
                  <a:pt x="21600" y="7547"/>
                  <a:pt x="21600" y="7547"/>
                </a:cubicBezTo>
                <a:cubicBezTo>
                  <a:pt x="21600" y="11125"/>
                  <a:pt x="21600" y="11125"/>
                  <a:pt x="21600" y="11125"/>
                </a:cubicBezTo>
                <a:cubicBezTo>
                  <a:pt x="21600" y="11939"/>
                  <a:pt x="21371" y="12719"/>
                  <a:pt x="20798" y="13467"/>
                </a:cubicBezTo>
                <a:cubicBezTo>
                  <a:pt x="20282" y="14183"/>
                  <a:pt x="19537" y="14834"/>
                  <a:pt x="18621" y="15387"/>
                </a:cubicBezTo>
                <a:cubicBezTo>
                  <a:pt x="17704" y="15940"/>
                  <a:pt x="16615" y="16395"/>
                  <a:pt x="15355" y="16720"/>
                </a:cubicBezTo>
                <a:cubicBezTo>
                  <a:pt x="14094" y="17046"/>
                  <a:pt x="12777" y="17208"/>
                  <a:pt x="11344" y="17273"/>
                </a:cubicBezTo>
                <a:cubicBezTo>
                  <a:pt x="11459" y="17273"/>
                  <a:pt x="11459" y="17273"/>
                  <a:pt x="11459" y="17273"/>
                </a:cubicBezTo>
                <a:cubicBezTo>
                  <a:pt x="11459" y="20884"/>
                  <a:pt x="11459" y="20884"/>
                  <a:pt x="11459" y="20884"/>
                </a:cubicBezTo>
                <a:cubicBezTo>
                  <a:pt x="17131" y="20884"/>
                  <a:pt x="17131" y="20884"/>
                  <a:pt x="17131" y="20884"/>
                </a:cubicBezTo>
                <a:cubicBezTo>
                  <a:pt x="17131" y="21600"/>
                  <a:pt x="17131" y="21600"/>
                  <a:pt x="17131" y="21600"/>
                </a:cubicBezTo>
                <a:cubicBezTo>
                  <a:pt x="4469" y="21600"/>
                  <a:pt x="4469" y="21600"/>
                  <a:pt x="4469" y="21600"/>
                </a:cubicBezTo>
                <a:cubicBezTo>
                  <a:pt x="4469" y="20884"/>
                  <a:pt x="4469" y="20884"/>
                  <a:pt x="4469" y="20884"/>
                </a:cubicBezTo>
                <a:cubicBezTo>
                  <a:pt x="10198" y="20884"/>
                  <a:pt x="10198" y="20884"/>
                  <a:pt x="10198" y="20884"/>
                </a:cubicBezTo>
                <a:cubicBezTo>
                  <a:pt x="10198" y="17273"/>
                  <a:pt x="10198" y="17273"/>
                  <a:pt x="10198" y="17273"/>
                </a:cubicBezTo>
                <a:cubicBezTo>
                  <a:pt x="10313" y="17273"/>
                  <a:pt x="10313" y="17273"/>
                  <a:pt x="10313" y="17273"/>
                </a:cubicBezTo>
                <a:cubicBezTo>
                  <a:pt x="8823" y="17208"/>
                  <a:pt x="7506" y="17046"/>
                  <a:pt x="6245" y="16720"/>
                </a:cubicBezTo>
                <a:cubicBezTo>
                  <a:pt x="5042" y="16395"/>
                  <a:pt x="3896" y="15940"/>
                  <a:pt x="2979" y="15387"/>
                </a:cubicBezTo>
                <a:cubicBezTo>
                  <a:pt x="2063" y="14834"/>
                  <a:pt x="1375" y="14183"/>
                  <a:pt x="802" y="13467"/>
                </a:cubicBezTo>
                <a:cubicBezTo>
                  <a:pt x="286" y="12719"/>
                  <a:pt x="0" y="11939"/>
                  <a:pt x="0" y="11125"/>
                </a:cubicBezTo>
                <a:cubicBezTo>
                  <a:pt x="0" y="7547"/>
                  <a:pt x="0" y="7547"/>
                  <a:pt x="0" y="7547"/>
                </a:cubicBezTo>
                <a:cubicBezTo>
                  <a:pt x="1260" y="7547"/>
                  <a:pt x="1260" y="7547"/>
                  <a:pt x="1260" y="7547"/>
                </a:cubicBezTo>
                <a:cubicBezTo>
                  <a:pt x="1260" y="11125"/>
                  <a:pt x="1260" y="11125"/>
                  <a:pt x="1260" y="11125"/>
                </a:cubicBezTo>
                <a:cubicBezTo>
                  <a:pt x="1260" y="11906"/>
                  <a:pt x="1490" y="12589"/>
                  <a:pt x="2005" y="13240"/>
                </a:cubicBezTo>
                <a:cubicBezTo>
                  <a:pt x="2521" y="13890"/>
                  <a:pt x="3208" y="14476"/>
                  <a:pt x="4068" y="14996"/>
                </a:cubicBezTo>
                <a:cubicBezTo>
                  <a:pt x="4927" y="15484"/>
                  <a:pt x="5959" y="15842"/>
                  <a:pt x="7105" y="16135"/>
                </a:cubicBezTo>
                <a:cubicBezTo>
                  <a:pt x="8308" y="16428"/>
                  <a:pt x="9511" y="16558"/>
                  <a:pt x="10829" y="16558"/>
                </a:cubicBezTo>
                <a:cubicBezTo>
                  <a:pt x="12089" y="16558"/>
                  <a:pt x="13350" y="16428"/>
                  <a:pt x="14495" y="16135"/>
                </a:cubicBezTo>
                <a:cubicBezTo>
                  <a:pt x="15699" y="15842"/>
                  <a:pt x="16673" y="15484"/>
                  <a:pt x="17532" y="14996"/>
                </a:cubicBezTo>
                <a:cubicBezTo>
                  <a:pt x="18392" y="14476"/>
                  <a:pt x="19136" y="13890"/>
                  <a:pt x="19595" y="13240"/>
                </a:cubicBezTo>
                <a:cubicBezTo>
                  <a:pt x="20110" y="12589"/>
                  <a:pt x="20340" y="11906"/>
                  <a:pt x="20340" y="11125"/>
                </a:cubicBezTo>
                <a:lnTo>
                  <a:pt x="20340" y="7547"/>
                </a:lnTo>
                <a:close/>
                <a:moveTo>
                  <a:pt x="10829" y="15127"/>
                </a:moveTo>
                <a:cubicBezTo>
                  <a:pt x="9855" y="15127"/>
                  <a:pt x="8995" y="14996"/>
                  <a:pt x="8136" y="14801"/>
                </a:cubicBezTo>
                <a:cubicBezTo>
                  <a:pt x="7276" y="14573"/>
                  <a:pt x="6532" y="14313"/>
                  <a:pt x="5901" y="13988"/>
                </a:cubicBezTo>
                <a:cubicBezTo>
                  <a:pt x="5214" y="13598"/>
                  <a:pt x="4755" y="13175"/>
                  <a:pt x="4354" y="12687"/>
                </a:cubicBezTo>
                <a:cubicBezTo>
                  <a:pt x="4011" y="12231"/>
                  <a:pt x="3781" y="11711"/>
                  <a:pt x="3781" y="11125"/>
                </a:cubicBezTo>
                <a:cubicBezTo>
                  <a:pt x="3781" y="3936"/>
                  <a:pt x="3781" y="3936"/>
                  <a:pt x="3781" y="3936"/>
                </a:cubicBezTo>
                <a:cubicBezTo>
                  <a:pt x="3781" y="3383"/>
                  <a:pt x="4011" y="2895"/>
                  <a:pt x="4354" y="2407"/>
                </a:cubicBezTo>
                <a:cubicBezTo>
                  <a:pt x="4755" y="1919"/>
                  <a:pt x="5214" y="1496"/>
                  <a:pt x="5901" y="1139"/>
                </a:cubicBezTo>
                <a:cubicBezTo>
                  <a:pt x="6532" y="781"/>
                  <a:pt x="7276" y="488"/>
                  <a:pt x="8136" y="293"/>
                </a:cubicBezTo>
                <a:cubicBezTo>
                  <a:pt x="8995" y="98"/>
                  <a:pt x="9855" y="0"/>
                  <a:pt x="10829" y="0"/>
                </a:cubicBezTo>
                <a:cubicBezTo>
                  <a:pt x="11745" y="0"/>
                  <a:pt x="12662" y="98"/>
                  <a:pt x="13521" y="293"/>
                </a:cubicBezTo>
                <a:cubicBezTo>
                  <a:pt x="14381" y="488"/>
                  <a:pt x="15126" y="781"/>
                  <a:pt x="15756" y="1139"/>
                </a:cubicBezTo>
                <a:cubicBezTo>
                  <a:pt x="16386" y="1496"/>
                  <a:pt x="16902" y="1919"/>
                  <a:pt x="17246" y="2407"/>
                </a:cubicBezTo>
                <a:cubicBezTo>
                  <a:pt x="17647" y="2895"/>
                  <a:pt x="17819" y="3383"/>
                  <a:pt x="17819" y="3936"/>
                </a:cubicBezTo>
                <a:cubicBezTo>
                  <a:pt x="17819" y="11125"/>
                  <a:pt x="17819" y="11125"/>
                  <a:pt x="17819" y="11125"/>
                </a:cubicBezTo>
                <a:cubicBezTo>
                  <a:pt x="17819" y="11711"/>
                  <a:pt x="17647" y="12231"/>
                  <a:pt x="17246" y="12687"/>
                </a:cubicBezTo>
                <a:cubicBezTo>
                  <a:pt x="16902" y="13175"/>
                  <a:pt x="16386" y="13598"/>
                  <a:pt x="15756" y="13988"/>
                </a:cubicBezTo>
                <a:cubicBezTo>
                  <a:pt x="15126" y="14313"/>
                  <a:pt x="14381" y="14573"/>
                  <a:pt x="13521" y="14801"/>
                </a:cubicBezTo>
                <a:cubicBezTo>
                  <a:pt x="12662" y="14996"/>
                  <a:pt x="11745" y="15127"/>
                  <a:pt x="10829" y="15127"/>
                </a:cubicBezTo>
                <a:close/>
                <a:moveTo>
                  <a:pt x="5042" y="3936"/>
                </a:moveTo>
                <a:cubicBezTo>
                  <a:pt x="5042" y="11125"/>
                  <a:pt x="5042" y="11125"/>
                  <a:pt x="5042" y="11125"/>
                </a:cubicBezTo>
                <a:cubicBezTo>
                  <a:pt x="5042" y="11581"/>
                  <a:pt x="5214" y="12004"/>
                  <a:pt x="5558" y="12394"/>
                </a:cubicBezTo>
                <a:cubicBezTo>
                  <a:pt x="5901" y="12817"/>
                  <a:pt x="6302" y="13142"/>
                  <a:pt x="6761" y="13467"/>
                </a:cubicBezTo>
                <a:cubicBezTo>
                  <a:pt x="7276" y="13760"/>
                  <a:pt x="7849" y="13988"/>
                  <a:pt x="8594" y="14151"/>
                </a:cubicBezTo>
                <a:cubicBezTo>
                  <a:pt x="9282" y="14313"/>
                  <a:pt x="10027" y="14411"/>
                  <a:pt x="10829" y="14411"/>
                </a:cubicBezTo>
                <a:cubicBezTo>
                  <a:pt x="11631" y="14411"/>
                  <a:pt x="12376" y="14313"/>
                  <a:pt x="13063" y="14151"/>
                </a:cubicBezTo>
                <a:cubicBezTo>
                  <a:pt x="13751" y="13988"/>
                  <a:pt x="14324" y="13760"/>
                  <a:pt x="14839" y="13467"/>
                </a:cubicBezTo>
                <a:cubicBezTo>
                  <a:pt x="15412" y="13142"/>
                  <a:pt x="15813" y="12817"/>
                  <a:pt x="16100" y="12394"/>
                </a:cubicBezTo>
                <a:cubicBezTo>
                  <a:pt x="16386" y="12004"/>
                  <a:pt x="16558" y="11581"/>
                  <a:pt x="16558" y="11125"/>
                </a:cubicBezTo>
                <a:cubicBezTo>
                  <a:pt x="16558" y="3936"/>
                  <a:pt x="16558" y="3936"/>
                  <a:pt x="16558" y="3936"/>
                </a:cubicBezTo>
                <a:cubicBezTo>
                  <a:pt x="16558" y="3481"/>
                  <a:pt x="16386" y="3058"/>
                  <a:pt x="16100" y="2667"/>
                </a:cubicBezTo>
                <a:cubicBezTo>
                  <a:pt x="15813" y="2277"/>
                  <a:pt x="15412" y="1919"/>
                  <a:pt x="14839" y="1659"/>
                </a:cubicBezTo>
                <a:cubicBezTo>
                  <a:pt x="14324" y="1366"/>
                  <a:pt x="13751" y="1139"/>
                  <a:pt x="13063" y="976"/>
                </a:cubicBezTo>
                <a:cubicBezTo>
                  <a:pt x="12376" y="813"/>
                  <a:pt x="11631" y="716"/>
                  <a:pt x="10829" y="716"/>
                </a:cubicBezTo>
                <a:cubicBezTo>
                  <a:pt x="10027" y="716"/>
                  <a:pt x="9282" y="813"/>
                  <a:pt x="8594" y="976"/>
                </a:cubicBezTo>
                <a:cubicBezTo>
                  <a:pt x="7849" y="1139"/>
                  <a:pt x="7276" y="1366"/>
                  <a:pt x="6761" y="1659"/>
                </a:cubicBezTo>
                <a:cubicBezTo>
                  <a:pt x="6302" y="1919"/>
                  <a:pt x="5901" y="2277"/>
                  <a:pt x="5558" y="2667"/>
                </a:cubicBezTo>
                <a:cubicBezTo>
                  <a:pt x="5214" y="3058"/>
                  <a:pt x="5042" y="3481"/>
                  <a:pt x="5042" y="3936"/>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47" name="Shape 3813">
            <a:extLst>
              <a:ext uri="{FF2B5EF4-FFF2-40B4-BE49-F238E27FC236}">
                <a16:creationId xmlns:a16="http://schemas.microsoft.com/office/drawing/2014/main" id="{A3241344-562A-4AA4-8F6C-C51F034801CA}"/>
              </a:ext>
            </a:extLst>
          </p:cNvPr>
          <p:cNvSpPr/>
          <p:nvPr/>
        </p:nvSpPr>
        <p:spPr>
          <a:xfrm>
            <a:off x="25451845" y="4761896"/>
            <a:ext cx="728680" cy="5143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5100"/>
                </a:lnTo>
                <a:lnTo>
                  <a:pt x="0" y="5100"/>
                </a:lnTo>
                <a:lnTo>
                  <a:pt x="0" y="0"/>
                </a:lnTo>
                <a:close/>
                <a:moveTo>
                  <a:pt x="0" y="13350"/>
                </a:moveTo>
                <a:lnTo>
                  <a:pt x="0" y="8250"/>
                </a:lnTo>
                <a:lnTo>
                  <a:pt x="21600" y="8250"/>
                </a:lnTo>
                <a:lnTo>
                  <a:pt x="21600" y="13350"/>
                </a:lnTo>
                <a:lnTo>
                  <a:pt x="0" y="13350"/>
                </a:lnTo>
                <a:close/>
                <a:moveTo>
                  <a:pt x="0" y="21600"/>
                </a:moveTo>
                <a:lnTo>
                  <a:pt x="0" y="16500"/>
                </a:lnTo>
                <a:lnTo>
                  <a:pt x="21600" y="16500"/>
                </a:lnTo>
                <a:lnTo>
                  <a:pt x="21600" y="21600"/>
                </a:lnTo>
                <a:lnTo>
                  <a:pt x="0" y="21600"/>
                </a:lnTo>
                <a:close/>
                <a:moveTo>
                  <a:pt x="20647" y="3750"/>
                </a:moveTo>
                <a:lnTo>
                  <a:pt x="20647" y="1200"/>
                </a:lnTo>
                <a:lnTo>
                  <a:pt x="847" y="1200"/>
                </a:lnTo>
                <a:lnTo>
                  <a:pt x="847" y="3750"/>
                </a:lnTo>
                <a:lnTo>
                  <a:pt x="20647" y="3750"/>
                </a:lnTo>
                <a:close/>
                <a:moveTo>
                  <a:pt x="847" y="9450"/>
                </a:moveTo>
                <a:lnTo>
                  <a:pt x="847" y="12000"/>
                </a:lnTo>
                <a:lnTo>
                  <a:pt x="20647" y="12000"/>
                </a:lnTo>
                <a:lnTo>
                  <a:pt x="20647" y="9450"/>
                </a:lnTo>
                <a:lnTo>
                  <a:pt x="847" y="9450"/>
                </a:lnTo>
                <a:close/>
                <a:moveTo>
                  <a:pt x="847" y="17850"/>
                </a:moveTo>
                <a:lnTo>
                  <a:pt x="847" y="20400"/>
                </a:lnTo>
                <a:lnTo>
                  <a:pt x="20647" y="20400"/>
                </a:lnTo>
                <a:lnTo>
                  <a:pt x="20647" y="17850"/>
                </a:lnTo>
                <a:lnTo>
                  <a:pt x="847" y="17850"/>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48" name="Shape 3814">
            <a:extLst>
              <a:ext uri="{FF2B5EF4-FFF2-40B4-BE49-F238E27FC236}">
                <a16:creationId xmlns:a16="http://schemas.microsoft.com/office/drawing/2014/main" id="{A44229DE-272F-4A29-BA72-81581FF87244}"/>
              </a:ext>
            </a:extLst>
          </p:cNvPr>
          <p:cNvSpPr/>
          <p:nvPr/>
        </p:nvSpPr>
        <p:spPr>
          <a:xfrm>
            <a:off x="27301708" y="4650655"/>
            <a:ext cx="757255" cy="735824"/>
          </a:xfrm>
          <a:custGeom>
            <a:avLst/>
            <a:gdLst/>
            <a:ahLst/>
            <a:cxnLst>
              <a:cxn ang="0">
                <a:pos x="wd2" y="hd2"/>
              </a:cxn>
              <a:cxn ang="5400000">
                <a:pos x="wd2" y="hd2"/>
              </a:cxn>
              <a:cxn ang="10800000">
                <a:pos x="wd2" y="hd2"/>
              </a:cxn>
              <a:cxn ang="16200000">
                <a:pos x="wd2" y="hd2"/>
              </a:cxn>
            </a:cxnLst>
            <a:rect l="0" t="0" r="r" b="b"/>
            <a:pathLst>
              <a:path w="21600" h="21600" extrusionOk="0">
                <a:moveTo>
                  <a:pt x="16506" y="210"/>
                </a:moveTo>
                <a:lnTo>
                  <a:pt x="21600" y="2936"/>
                </a:lnTo>
                <a:lnTo>
                  <a:pt x="21600" y="21600"/>
                </a:lnTo>
                <a:lnTo>
                  <a:pt x="15996" y="18664"/>
                </a:lnTo>
                <a:lnTo>
                  <a:pt x="10800" y="21390"/>
                </a:lnTo>
                <a:lnTo>
                  <a:pt x="5604" y="18664"/>
                </a:lnTo>
                <a:lnTo>
                  <a:pt x="0" y="21600"/>
                </a:lnTo>
                <a:lnTo>
                  <a:pt x="0" y="2936"/>
                </a:lnTo>
                <a:lnTo>
                  <a:pt x="5604" y="0"/>
                </a:lnTo>
                <a:lnTo>
                  <a:pt x="10800" y="2621"/>
                </a:lnTo>
                <a:lnTo>
                  <a:pt x="15589" y="210"/>
                </a:lnTo>
                <a:lnTo>
                  <a:pt x="15996" y="0"/>
                </a:lnTo>
                <a:lnTo>
                  <a:pt x="16506" y="210"/>
                </a:lnTo>
                <a:close/>
                <a:moveTo>
                  <a:pt x="5196" y="17930"/>
                </a:moveTo>
                <a:lnTo>
                  <a:pt x="5196" y="1153"/>
                </a:lnTo>
                <a:lnTo>
                  <a:pt x="815" y="3460"/>
                </a:lnTo>
                <a:lnTo>
                  <a:pt x="815" y="20132"/>
                </a:lnTo>
                <a:lnTo>
                  <a:pt x="5196" y="17930"/>
                </a:lnTo>
                <a:close/>
                <a:moveTo>
                  <a:pt x="10392" y="20132"/>
                </a:moveTo>
                <a:lnTo>
                  <a:pt x="10392" y="3460"/>
                </a:lnTo>
                <a:lnTo>
                  <a:pt x="6011" y="1153"/>
                </a:lnTo>
                <a:lnTo>
                  <a:pt x="6011" y="17930"/>
                </a:lnTo>
                <a:lnTo>
                  <a:pt x="10392" y="20132"/>
                </a:lnTo>
                <a:close/>
                <a:moveTo>
                  <a:pt x="15589" y="17930"/>
                </a:moveTo>
                <a:lnTo>
                  <a:pt x="15589" y="1153"/>
                </a:lnTo>
                <a:lnTo>
                  <a:pt x="11208" y="3460"/>
                </a:lnTo>
                <a:lnTo>
                  <a:pt x="11208" y="20132"/>
                </a:lnTo>
                <a:lnTo>
                  <a:pt x="15589" y="17930"/>
                </a:lnTo>
                <a:close/>
                <a:moveTo>
                  <a:pt x="20785" y="20132"/>
                </a:moveTo>
                <a:lnTo>
                  <a:pt x="20785" y="3460"/>
                </a:lnTo>
                <a:lnTo>
                  <a:pt x="16404" y="1153"/>
                </a:lnTo>
                <a:lnTo>
                  <a:pt x="16404" y="17930"/>
                </a:lnTo>
                <a:lnTo>
                  <a:pt x="20785" y="20132"/>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49" name="Shape 3815">
            <a:extLst>
              <a:ext uri="{FF2B5EF4-FFF2-40B4-BE49-F238E27FC236}">
                <a16:creationId xmlns:a16="http://schemas.microsoft.com/office/drawing/2014/main" id="{63E3CAF6-89F7-4B15-8258-B0AFC4FC2362}"/>
              </a:ext>
            </a:extLst>
          </p:cNvPr>
          <p:cNvSpPr/>
          <p:nvPr/>
        </p:nvSpPr>
        <p:spPr>
          <a:xfrm>
            <a:off x="1126825" y="6419023"/>
            <a:ext cx="910850" cy="392918"/>
          </a:xfrm>
          <a:custGeom>
            <a:avLst/>
            <a:gdLst/>
            <a:ahLst/>
            <a:cxnLst>
              <a:cxn ang="0">
                <a:pos x="wd2" y="hd2"/>
              </a:cxn>
              <a:cxn ang="5400000">
                <a:pos x="wd2" y="hd2"/>
              </a:cxn>
              <a:cxn ang="10800000">
                <a:pos x="wd2" y="hd2"/>
              </a:cxn>
              <a:cxn ang="16200000">
                <a:pos x="wd2" y="hd2"/>
              </a:cxn>
            </a:cxnLst>
            <a:rect l="0" t="0" r="r" b="b"/>
            <a:pathLst>
              <a:path w="21600" h="21600" extrusionOk="0">
                <a:moveTo>
                  <a:pt x="4696" y="19887"/>
                </a:moveTo>
                <a:cubicBezTo>
                  <a:pt x="4987" y="19887"/>
                  <a:pt x="5246" y="19887"/>
                  <a:pt x="5505" y="19738"/>
                </a:cubicBezTo>
                <a:cubicBezTo>
                  <a:pt x="5764" y="19589"/>
                  <a:pt x="6056" y="19366"/>
                  <a:pt x="6282" y="19142"/>
                </a:cubicBezTo>
                <a:cubicBezTo>
                  <a:pt x="6509" y="18844"/>
                  <a:pt x="6736" y="18546"/>
                  <a:pt x="6963" y="18248"/>
                </a:cubicBezTo>
                <a:cubicBezTo>
                  <a:pt x="7189" y="17876"/>
                  <a:pt x="7384" y="17429"/>
                  <a:pt x="7545" y="16982"/>
                </a:cubicBezTo>
                <a:cubicBezTo>
                  <a:pt x="8064" y="18174"/>
                  <a:pt x="8064" y="18174"/>
                  <a:pt x="8064" y="18174"/>
                </a:cubicBezTo>
                <a:cubicBezTo>
                  <a:pt x="7869" y="18695"/>
                  <a:pt x="7643" y="19142"/>
                  <a:pt x="7384" y="19589"/>
                </a:cubicBezTo>
                <a:cubicBezTo>
                  <a:pt x="7124" y="19961"/>
                  <a:pt x="6865" y="20334"/>
                  <a:pt x="6542" y="20706"/>
                </a:cubicBezTo>
                <a:cubicBezTo>
                  <a:pt x="6250" y="20930"/>
                  <a:pt x="5959" y="21153"/>
                  <a:pt x="5667" y="21302"/>
                </a:cubicBezTo>
                <a:cubicBezTo>
                  <a:pt x="5343" y="21451"/>
                  <a:pt x="5019" y="21600"/>
                  <a:pt x="4696" y="21600"/>
                </a:cubicBezTo>
                <a:cubicBezTo>
                  <a:pt x="4048" y="21600"/>
                  <a:pt x="3433" y="21302"/>
                  <a:pt x="2882" y="20706"/>
                </a:cubicBezTo>
                <a:cubicBezTo>
                  <a:pt x="2332" y="20110"/>
                  <a:pt x="1813" y="19366"/>
                  <a:pt x="1393" y="18397"/>
                </a:cubicBezTo>
                <a:cubicBezTo>
                  <a:pt x="972" y="17429"/>
                  <a:pt x="648" y="16237"/>
                  <a:pt x="389" y="14971"/>
                </a:cubicBezTo>
                <a:cubicBezTo>
                  <a:pt x="130" y="13705"/>
                  <a:pt x="0" y="12290"/>
                  <a:pt x="0" y="10800"/>
                </a:cubicBezTo>
                <a:cubicBezTo>
                  <a:pt x="0" y="9310"/>
                  <a:pt x="130" y="7895"/>
                  <a:pt x="389" y="6629"/>
                </a:cubicBezTo>
                <a:cubicBezTo>
                  <a:pt x="648" y="5363"/>
                  <a:pt x="972" y="4171"/>
                  <a:pt x="1393" y="3203"/>
                </a:cubicBezTo>
                <a:cubicBezTo>
                  <a:pt x="1813" y="2234"/>
                  <a:pt x="2332" y="1490"/>
                  <a:pt x="2882" y="894"/>
                </a:cubicBezTo>
                <a:cubicBezTo>
                  <a:pt x="3433" y="298"/>
                  <a:pt x="4048" y="0"/>
                  <a:pt x="4696" y="0"/>
                </a:cubicBezTo>
                <a:cubicBezTo>
                  <a:pt x="4987" y="0"/>
                  <a:pt x="5311" y="149"/>
                  <a:pt x="5635" y="298"/>
                </a:cubicBezTo>
                <a:cubicBezTo>
                  <a:pt x="5926" y="447"/>
                  <a:pt x="6218" y="670"/>
                  <a:pt x="6509" y="894"/>
                </a:cubicBezTo>
                <a:cubicBezTo>
                  <a:pt x="6768" y="1192"/>
                  <a:pt x="6995" y="1490"/>
                  <a:pt x="7254" y="1862"/>
                </a:cubicBezTo>
                <a:cubicBezTo>
                  <a:pt x="7513" y="2160"/>
                  <a:pt x="7740" y="2607"/>
                  <a:pt x="7934" y="3128"/>
                </a:cubicBezTo>
                <a:cubicBezTo>
                  <a:pt x="7966" y="3128"/>
                  <a:pt x="7966" y="3128"/>
                  <a:pt x="7966" y="3128"/>
                </a:cubicBezTo>
                <a:cubicBezTo>
                  <a:pt x="9359" y="6331"/>
                  <a:pt x="9359" y="6331"/>
                  <a:pt x="9359" y="6331"/>
                </a:cubicBezTo>
                <a:cubicBezTo>
                  <a:pt x="9359" y="3352"/>
                  <a:pt x="9359" y="3352"/>
                  <a:pt x="9359" y="3352"/>
                </a:cubicBezTo>
                <a:cubicBezTo>
                  <a:pt x="10104" y="3352"/>
                  <a:pt x="10104" y="3352"/>
                  <a:pt x="10104" y="3352"/>
                </a:cubicBezTo>
                <a:cubicBezTo>
                  <a:pt x="10104" y="9161"/>
                  <a:pt x="10104" y="9161"/>
                  <a:pt x="10104" y="9161"/>
                </a:cubicBezTo>
                <a:cubicBezTo>
                  <a:pt x="7545" y="9161"/>
                  <a:pt x="7545" y="9161"/>
                  <a:pt x="7545" y="9161"/>
                </a:cubicBezTo>
                <a:cubicBezTo>
                  <a:pt x="7545" y="7523"/>
                  <a:pt x="7545" y="7523"/>
                  <a:pt x="7545" y="7523"/>
                </a:cubicBezTo>
                <a:cubicBezTo>
                  <a:pt x="8873" y="7523"/>
                  <a:pt x="8873" y="7523"/>
                  <a:pt x="8873" y="7523"/>
                </a:cubicBezTo>
                <a:cubicBezTo>
                  <a:pt x="7448" y="4320"/>
                  <a:pt x="7448" y="4320"/>
                  <a:pt x="7448" y="4320"/>
                </a:cubicBezTo>
                <a:cubicBezTo>
                  <a:pt x="7448" y="4171"/>
                  <a:pt x="7448" y="4171"/>
                  <a:pt x="7448" y="4171"/>
                </a:cubicBezTo>
                <a:cubicBezTo>
                  <a:pt x="7222" y="3799"/>
                  <a:pt x="7027" y="3501"/>
                  <a:pt x="6833" y="3203"/>
                </a:cubicBezTo>
                <a:cubicBezTo>
                  <a:pt x="6639" y="2905"/>
                  <a:pt x="6412" y="2607"/>
                  <a:pt x="6153" y="2383"/>
                </a:cubicBezTo>
                <a:cubicBezTo>
                  <a:pt x="5926" y="2160"/>
                  <a:pt x="5700" y="2011"/>
                  <a:pt x="5440" y="1862"/>
                </a:cubicBezTo>
                <a:cubicBezTo>
                  <a:pt x="5181" y="1713"/>
                  <a:pt x="4955" y="1713"/>
                  <a:pt x="4696" y="1713"/>
                </a:cubicBezTo>
                <a:cubicBezTo>
                  <a:pt x="4145" y="1713"/>
                  <a:pt x="3659" y="1937"/>
                  <a:pt x="3141" y="2383"/>
                </a:cubicBezTo>
                <a:cubicBezTo>
                  <a:pt x="2655" y="2905"/>
                  <a:pt x="2234" y="3575"/>
                  <a:pt x="1911" y="4394"/>
                </a:cubicBezTo>
                <a:cubicBezTo>
                  <a:pt x="1554" y="5139"/>
                  <a:pt x="1263" y="6108"/>
                  <a:pt x="1036" y="7225"/>
                </a:cubicBezTo>
                <a:cubicBezTo>
                  <a:pt x="842" y="8417"/>
                  <a:pt x="712" y="9534"/>
                  <a:pt x="712" y="10800"/>
                </a:cubicBezTo>
                <a:cubicBezTo>
                  <a:pt x="712" y="11992"/>
                  <a:pt x="842" y="13183"/>
                  <a:pt x="1036" y="14375"/>
                </a:cubicBezTo>
                <a:cubicBezTo>
                  <a:pt x="1263" y="15492"/>
                  <a:pt x="1554" y="16386"/>
                  <a:pt x="1911" y="17206"/>
                </a:cubicBezTo>
                <a:cubicBezTo>
                  <a:pt x="2234" y="18025"/>
                  <a:pt x="2655" y="18695"/>
                  <a:pt x="3141" y="19217"/>
                </a:cubicBezTo>
                <a:cubicBezTo>
                  <a:pt x="3659" y="19663"/>
                  <a:pt x="4145" y="19887"/>
                  <a:pt x="4696" y="19887"/>
                </a:cubicBezTo>
                <a:close/>
                <a:moveTo>
                  <a:pt x="14314" y="3948"/>
                </a:moveTo>
                <a:cubicBezTo>
                  <a:pt x="8064" y="18174"/>
                  <a:pt x="8064" y="18174"/>
                  <a:pt x="8064" y="18174"/>
                </a:cubicBezTo>
                <a:cubicBezTo>
                  <a:pt x="7545" y="16982"/>
                  <a:pt x="7545" y="16982"/>
                  <a:pt x="7545" y="16982"/>
                </a:cubicBezTo>
                <a:cubicBezTo>
                  <a:pt x="13796" y="2756"/>
                  <a:pt x="13796" y="2756"/>
                  <a:pt x="13796" y="2756"/>
                </a:cubicBezTo>
                <a:lnTo>
                  <a:pt x="14314" y="3948"/>
                </a:lnTo>
                <a:close/>
                <a:moveTo>
                  <a:pt x="16904" y="0"/>
                </a:moveTo>
                <a:cubicBezTo>
                  <a:pt x="17552" y="0"/>
                  <a:pt x="18167" y="298"/>
                  <a:pt x="18718" y="894"/>
                </a:cubicBezTo>
                <a:cubicBezTo>
                  <a:pt x="19301" y="1490"/>
                  <a:pt x="19787" y="2234"/>
                  <a:pt x="20207" y="3203"/>
                </a:cubicBezTo>
                <a:cubicBezTo>
                  <a:pt x="20628" y="4171"/>
                  <a:pt x="20952" y="5363"/>
                  <a:pt x="21211" y="6629"/>
                </a:cubicBezTo>
                <a:cubicBezTo>
                  <a:pt x="21470" y="7895"/>
                  <a:pt x="21600" y="9310"/>
                  <a:pt x="21600" y="10800"/>
                </a:cubicBezTo>
                <a:cubicBezTo>
                  <a:pt x="21600" y="12290"/>
                  <a:pt x="21470" y="13705"/>
                  <a:pt x="21211" y="14971"/>
                </a:cubicBezTo>
                <a:cubicBezTo>
                  <a:pt x="20952" y="16237"/>
                  <a:pt x="20628" y="17429"/>
                  <a:pt x="20207" y="18397"/>
                </a:cubicBezTo>
                <a:cubicBezTo>
                  <a:pt x="19787" y="19366"/>
                  <a:pt x="19301" y="20110"/>
                  <a:pt x="18718" y="20706"/>
                </a:cubicBezTo>
                <a:cubicBezTo>
                  <a:pt x="18167" y="21302"/>
                  <a:pt x="17552" y="21600"/>
                  <a:pt x="16904" y="21600"/>
                </a:cubicBezTo>
                <a:cubicBezTo>
                  <a:pt x="16613" y="21600"/>
                  <a:pt x="16321" y="21526"/>
                  <a:pt x="15998" y="21377"/>
                </a:cubicBezTo>
                <a:cubicBezTo>
                  <a:pt x="15706" y="21228"/>
                  <a:pt x="15415" y="21079"/>
                  <a:pt x="15156" y="20781"/>
                </a:cubicBezTo>
                <a:cubicBezTo>
                  <a:pt x="14864" y="20557"/>
                  <a:pt x="14605" y="20185"/>
                  <a:pt x="14378" y="19812"/>
                </a:cubicBezTo>
                <a:cubicBezTo>
                  <a:pt x="14119" y="19440"/>
                  <a:pt x="13925" y="18993"/>
                  <a:pt x="13731" y="18546"/>
                </a:cubicBezTo>
                <a:cubicBezTo>
                  <a:pt x="13666" y="18546"/>
                  <a:pt x="13666" y="18546"/>
                  <a:pt x="13666" y="18546"/>
                </a:cubicBezTo>
                <a:cubicBezTo>
                  <a:pt x="11302" y="13109"/>
                  <a:pt x="11302" y="13109"/>
                  <a:pt x="11302" y="13109"/>
                </a:cubicBezTo>
                <a:cubicBezTo>
                  <a:pt x="11820" y="11992"/>
                  <a:pt x="11820" y="11992"/>
                  <a:pt x="11820" y="11992"/>
                </a:cubicBezTo>
                <a:cubicBezTo>
                  <a:pt x="14216" y="17429"/>
                  <a:pt x="14216" y="17429"/>
                  <a:pt x="14216" y="17429"/>
                </a:cubicBezTo>
                <a:cubicBezTo>
                  <a:pt x="14378" y="17801"/>
                  <a:pt x="14573" y="18174"/>
                  <a:pt x="14799" y="18472"/>
                </a:cubicBezTo>
                <a:cubicBezTo>
                  <a:pt x="14994" y="18770"/>
                  <a:pt x="15220" y="19068"/>
                  <a:pt x="15447" y="19217"/>
                </a:cubicBezTo>
                <a:cubicBezTo>
                  <a:pt x="15674" y="19440"/>
                  <a:pt x="15900" y="19589"/>
                  <a:pt x="16160" y="19738"/>
                </a:cubicBezTo>
                <a:cubicBezTo>
                  <a:pt x="16419" y="19887"/>
                  <a:pt x="16678" y="19887"/>
                  <a:pt x="16904" y="19887"/>
                </a:cubicBezTo>
                <a:cubicBezTo>
                  <a:pt x="17455" y="19887"/>
                  <a:pt x="17973" y="19663"/>
                  <a:pt x="18459" y="19217"/>
                </a:cubicBezTo>
                <a:cubicBezTo>
                  <a:pt x="18945" y="18695"/>
                  <a:pt x="19366" y="18025"/>
                  <a:pt x="19689" y="17206"/>
                </a:cubicBezTo>
                <a:cubicBezTo>
                  <a:pt x="20078" y="16386"/>
                  <a:pt x="20369" y="15492"/>
                  <a:pt x="20564" y="14375"/>
                </a:cubicBezTo>
                <a:cubicBezTo>
                  <a:pt x="20790" y="13183"/>
                  <a:pt x="20888" y="11992"/>
                  <a:pt x="20888" y="10800"/>
                </a:cubicBezTo>
                <a:cubicBezTo>
                  <a:pt x="20888" y="9534"/>
                  <a:pt x="20790" y="8417"/>
                  <a:pt x="20564" y="7225"/>
                </a:cubicBezTo>
                <a:cubicBezTo>
                  <a:pt x="20369" y="6108"/>
                  <a:pt x="20078" y="5139"/>
                  <a:pt x="19689" y="4394"/>
                </a:cubicBezTo>
                <a:cubicBezTo>
                  <a:pt x="19366" y="3575"/>
                  <a:pt x="18945" y="2905"/>
                  <a:pt x="18459" y="2383"/>
                </a:cubicBezTo>
                <a:cubicBezTo>
                  <a:pt x="17973" y="1937"/>
                  <a:pt x="17455" y="1713"/>
                  <a:pt x="16904" y="1713"/>
                </a:cubicBezTo>
                <a:cubicBezTo>
                  <a:pt x="16678" y="1713"/>
                  <a:pt x="16419" y="1713"/>
                  <a:pt x="16192" y="1862"/>
                </a:cubicBezTo>
                <a:cubicBezTo>
                  <a:pt x="15933" y="1937"/>
                  <a:pt x="15739" y="2086"/>
                  <a:pt x="15544" y="2234"/>
                </a:cubicBezTo>
                <a:cubicBezTo>
                  <a:pt x="15318" y="2458"/>
                  <a:pt x="15091" y="2681"/>
                  <a:pt x="14897" y="2979"/>
                </a:cubicBezTo>
                <a:cubicBezTo>
                  <a:pt x="14702" y="3277"/>
                  <a:pt x="14508" y="3575"/>
                  <a:pt x="14346" y="3948"/>
                </a:cubicBezTo>
                <a:cubicBezTo>
                  <a:pt x="13796" y="2756"/>
                  <a:pt x="13796" y="2756"/>
                  <a:pt x="13796" y="2756"/>
                </a:cubicBezTo>
                <a:cubicBezTo>
                  <a:pt x="14022" y="2383"/>
                  <a:pt x="14249" y="2011"/>
                  <a:pt x="14508" y="1639"/>
                </a:cubicBezTo>
                <a:cubicBezTo>
                  <a:pt x="14735" y="1266"/>
                  <a:pt x="14994" y="968"/>
                  <a:pt x="15220" y="819"/>
                </a:cubicBezTo>
                <a:cubicBezTo>
                  <a:pt x="15479" y="521"/>
                  <a:pt x="15739" y="372"/>
                  <a:pt x="16030" y="223"/>
                </a:cubicBezTo>
                <a:cubicBezTo>
                  <a:pt x="16321" y="74"/>
                  <a:pt x="16613" y="0"/>
                  <a:pt x="16904" y="0"/>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50" name="Shape 3816">
            <a:extLst>
              <a:ext uri="{FF2B5EF4-FFF2-40B4-BE49-F238E27FC236}">
                <a16:creationId xmlns:a16="http://schemas.microsoft.com/office/drawing/2014/main" id="{DFA5C56A-3AF5-4E3F-B9AB-5340FE47B23E}"/>
              </a:ext>
            </a:extLst>
          </p:cNvPr>
          <p:cNvSpPr/>
          <p:nvPr/>
        </p:nvSpPr>
        <p:spPr>
          <a:xfrm>
            <a:off x="2990972" y="6340439"/>
            <a:ext cx="910850" cy="546513"/>
          </a:xfrm>
          <a:custGeom>
            <a:avLst/>
            <a:gdLst/>
            <a:ahLst/>
            <a:cxnLst>
              <a:cxn ang="0">
                <a:pos x="wd2" y="hd2"/>
              </a:cxn>
              <a:cxn ang="5400000">
                <a:pos x="wd2" y="hd2"/>
              </a:cxn>
              <a:cxn ang="10800000">
                <a:pos x="wd2" y="hd2"/>
              </a:cxn>
              <a:cxn ang="16200000">
                <a:pos x="wd2" y="hd2"/>
              </a:cxn>
            </a:cxnLst>
            <a:rect l="0" t="0" r="r" b="b"/>
            <a:pathLst>
              <a:path w="21600" h="21600" extrusionOk="0">
                <a:moveTo>
                  <a:pt x="10816" y="0"/>
                </a:moveTo>
                <a:cubicBezTo>
                  <a:pt x="11982" y="0"/>
                  <a:pt x="13083" y="377"/>
                  <a:pt x="14152" y="1023"/>
                </a:cubicBezTo>
                <a:cubicBezTo>
                  <a:pt x="15188" y="1724"/>
                  <a:pt x="16160" y="2586"/>
                  <a:pt x="17034" y="3663"/>
                </a:cubicBezTo>
                <a:cubicBezTo>
                  <a:pt x="17941" y="4686"/>
                  <a:pt x="18783" y="5871"/>
                  <a:pt x="19527" y="7164"/>
                </a:cubicBezTo>
                <a:cubicBezTo>
                  <a:pt x="20305" y="8457"/>
                  <a:pt x="20985" y="9696"/>
                  <a:pt x="21600" y="10989"/>
                </a:cubicBezTo>
                <a:cubicBezTo>
                  <a:pt x="20985" y="12012"/>
                  <a:pt x="20305" y="13143"/>
                  <a:pt x="19560" y="14382"/>
                </a:cubicBezTo>
                <a:cubicBezTo>
                  <a:pt x="18815" y="15621"/>
                  <a:pt x="17973" y="16752"/>
                  <a:pt x="17099" y="17829"/>
                </a:cubicBezTo>
                <a:cubicBezTo>
                  <a:pt x="16192" y="18907"/>
                  <a:pt x="15220" y="19822"/>
                  <a:pt x="14184" y="20523"/>
                </a:cubicBezTo>
                <a:cubicBezTo>
                  <a:pt x="13148" y="21277"/>
                  <a:pt x="12014" y="21600"/>
                  <a:pt x="10816" y="21600"/>
                </a:cubicBezTo>
                <a:cubicBezTo>
                  <a:pt x="9586" y="21600"/>
                  <a:pt x="8517" y="21331"/>
                  <a:pt x="7545" y="20738"/>
                </a:cubicBezTo>
                <a:cubicBezTo>
                  <a:pt x="6574" y="20092"/>
                  <a:pt x="5667" y="19338"/>
                  <a:pt x="4825" y="18314"/>
                </a:cubicBezTo>
                <a:cubicBezTo>
                  <a:pt x="3983" y="17345"/>
                  <a:pt x="3174" y="16213"/>
                  <a:pt x="2396" y="14867"/>
                </a:cubicBezTo>
                <a:cubicBezTo>
                  <a:pt x="1619" y="13574"/>
                  <a:pt x="842" y="12227"/>
                  <a:pt x="0" y="10827"/>
                </a:cubicBezTo>
                <a:cubicBezTo>
                  <a:pt x="972" y="9157"/>
                  <a:pt x="1878" y="7649"/>
                  <a:pt x="2753" y="6302"/>
                </a:cubicBezTo>
                <a:cubicBezTo>
                  <a:pt x="3627" y="4956"/>
                  <a:pt x="4501" y="3878"/>
                  <a:pt x="5376" y="2963"/>
                </a:cubicBezTo>
                <a:cubicBezTo>
                  <a:pt x="6218" y="2047"/>
                  <a:pt x="7092" y="1293"/>
                  <a:pt x="7966" y="808"/>
                </a:cubicBezTo>
                <a:cubicBezTo>
                  <a:pt x="8873" y="269"/>
                  <a:pt x="9812" y="0"/>
                  <a:pt x="10816" y="0"/>
                </a:cubicBezTo>
                <a:close/>
                <a:moveTo>
                  <a:pt x="10816" y="20361"/>
                </a:moveTo>
                <a:cubicBezTo>
                  <a:pt x="11885" y="20361"/>
                  <a:pt x="12856" y="20092"/>
                  <a:pt x="13796" y="19499"/>
                </a:cubicBezTo>
                <a:cubicBezTo>
                  <a:pt x="14735" y="18907"/>
                  <a:pt x="15609" y="18153"/>
                  <a:pt x="16419" y="17183"/>
                </a:cubicBezTo>
                <a:cubicBezTo>
                  <a:pt x="17228" y="16267"/>
                  <a:pt x="17973" y="15244"/>
                  <a:pt x="18685" y="14113"/>
                </a:cubicBezTo>
                <a:cubicBezTo>
                  <a:pt x="19398" y="12982"/>
                  <a:pt x="20046" y="11904"/>
                  <a:pt x="20628" y="10881"/>
                </a:cubicBezTo>
                <a:cubicBezTo>
                  <a:pt x="20013" y="9750"/>
                  <a:pt x="19366" y="8565"/>
                  <a:pt x="18653" y="7433"/>
                </a:cubicBezTo>
                <a:cubicBezTo>
                  <a:pt x="17941" y="6302"/>
                  <a:pt x="17196" y="5225"/>
                  <a:pt x="16386" y="4309"/>
                </a:cubicBezTo>
                <a:cubicBezTo>
                  <a:pt x="15544" y="3394"/>
                  <a:pt x="14670" y="2693"/>
                  <a:pt x="13763" y="2155"/>
                </a:cubicBezTo>
                <a:cubicBezTo>
                  <a:pt x="12824" y="1562"/>
                  <a:pt x="11852" y="1293"/>
                  <a:pt x="10816" y="1293"/>
                </a:cubicBezTo>
                <a:cubicBezTo>
                  <a:pt x="9942" y="1293"/>
                  <a:pt x="9100" y="1508"/>
                  <a:pt x="8290" y="1939"/>
                </a:cubicBezTo>
                <a:cubicBezTo>
                  <a:pt x="7481" y="2316"/>
                  <a:pt x="6703" y="2963"/>
                  <a:pt x="5926" y="3717"/>
                </a:cubicBezTo>
                <a:cubicBezTo>
                  <a:pt x="5117" y="4579"/>
                  <a:pt x="4339" y="5602"/>
                  <a:pt x="3530" y="6733"/>
                </a:cubicBezTo>
                <a:cubicBezTo>
                  <a:pt x="2720" y="7918"/>
                  <a:pt x="1878" y="9265"/>
                  <a:pt x="1036" y="10827"/>
                </a:cubicBezTo>
                <a:cubicBezTo>
                  <a:pt x="1749" y="12120"/>
                  <a:pt x="2461" y="13359"/>
                  <a:pt x="3174" y="14490"/>
                </a:cubicBezTo>
                <a:cubicBezTo>
                  <a:pt x="3886" y="15675"/>
                  <a:pt x="4631" y="16644"/>
                  <a:pt x="5408" y="17560"/>
                </a:cubicBezTo>
                <a:cubicBezTo>
                  <a:pt x="6185" y="18422"/>
                  <a:pt x="7027" y="19122"/>
                  <a:pt x="7902" y="19607"/>
                </a:cubicBezTo>
                <a:cubicBezTo>
                  <a:pt x="8776" y="20146"/>
                  <a:pt x="9748" y="20361"/>
                  <a:pt x="10816" y="20361"/>
                </a:cubicBezTo>
                <a:close/>
                <a:moveTo>
                  <a:pt x="10816" y="3663"/>
                </a:moveTo>
                <a:cubicBezTo>
                  <a:pt x="11399" y="3663"/>
                  <a:pt x="11950" y="3878"/>
                  <a:pt x="12468" y="4255"/>
                </a:cubicBezTo>
                <a:cubicBezTo>
                  <a:pt x="12986" y="4632"/>
                  <a:pt x="13439" y="5117"/>
                  <a:pt x="13828" y="5764"/>
                </a:cubicBezTo>
                <a:cubicBezTo>
                  <a:pt x="14249" y="6410"/>
                  <a:pt x="14540" y="7164"/>
                  <a:pt x="14767" y="8080"/>
                </a:cubicBezTo>
                <a:cubicBezTo>
                  <a:pt x="14994" y="8942"/>
                  <a:pt x="15091" y="9857"/>
                  <a:pt x="15091" y="10827"/>
                </a:cubicBezTo>
                <a:cubicBezTo>
                  <a:pt x="15091" y="11797"/>
                  <a:pt x="14994" y="12712"/>
                  <a:pt x="14767" y="13574"/>
                </a:cubicBezTo>
                <a:cubicBezTo>
                  <a:pt x="14540" y="14436"/>
                  <a:pt x="14249" y="15244"/>
                  <a:pt x="13828" y="15890"/>
                </a:cubicBezTo>
                <a:cubicBezTo>
                  <a:pt x="13439" y="16537"/>
                  <a:pt x="12986" y="17021"/>
                  <a:pt x="12468" y="17399"/>
                </a:cubicBezTo>
                <a:cubicBezTo>
                  <a:pt x="11950" y="17776"/>
                  <a:pt x="11399" y="17991"/>
                  <a:pt x="10816" y="17991"/>
                </a:cubicBezTo>
                <a:cubicBezTo>
                  <a:pt x="10201" y="17991"/>
                  <a:pt x="9650" y="17776"/>
                  <a:pt x="9132" y="17399"/>
                </a:cubicBezTo>
                <a:cubicBezTo>
                  <a:pt x="8614" y="17021"/>
                  <a:pt x="8161" y="16537"/>
                  <a:pt x="7772" y="15890"/>
                </a:cubicBezTo>
                <a:cubicBezTo>
                  <a:pt x="7384" y="15244"/>
                  <a:pt x="7060" y="14436"/>
                  <a:pt x="6833" y="13574"/>
                </a:cubicBezTo>
                <a:cubicBezTo>
                  <a:pt x="6606" y="12712"/>
                  <a:pt x="6509" y="11797"/>
                  <a:pt x="6509" y="10827"/>
                </a:cubicBezTo>
                <a:cubicBezTo>
                  <a:pt x="6509" y="9857"/>
                  <a:pt x="6606" y="8942"/>
                  <a:pt x="6833" y="8080"/>
                </a:cubicBezTo>
                <a:cubicBezTo>
                  <a:pt x="7060" y="7164"/>
                  <a:pt x="7384" y="6410"/>
                  <a:pt x="7772" y="5764"/>
                </a:cubicBezTo>
                <a:cubicBezTo>
                  <a:pt x="8161" y="5117"/>
                  <a:pt x="8614" y="4632"/>
                  <a:pt x="9132" y="4255"/>
                </a:cubicBezTo>
                <a:cubicBezTo>
                  <a:pt x="9650" y="3878"/>
                  <a:pt x="10201" y="3663"/>
                  <a:pt x="10816" y="3663"/>
                </a:cubicBezTo>
                <a:close/>
                <a:moveTo>
                  <a:pt x="10816" y="16806"/>
                </a:moveTo>
                <a:cubicBezTo>
                  <a:pt x="11302" y="16806"/>
                  <a:pt x="11788" y="16644"/>
                  <a:pt x="12209" y="16321"/>
                </a:cubicBezTo>
                <a:cubicBezTo>
                  <a:pt x="12662" y="16052"/>
                  <a:pt x="13018" y="15621"/>
                  <a:pt x="13342" y="15028"/>
                </a:cubicBezTo>
                <a:cubicBezTo>
                  <a:pt x="13666" y="14544"/>
                  <a:pt x="13925" y="13897"/>
                  <a:pt x="14119" y="13197"/>
                </a:cubicBezTo>
                <a:cubicBezTo>
                  <a:pt x="14314" y="12443"/>
                  <a:pt x="14378" y="11689"/>
                  <a:pt x="14378" y="10827"/>
                </a:cubicBezTo>
                <a:cubicBezTo>
                  <a:pt x="14378" y="9965"/>
                  <a:pt x="14314" y="9211"/>
                  <a:pt x="14119" y="8457"/>
                </a:cubicBezTo>
                <a:cubicBezTo>
                  <a:pt x="13925" y="7757"/>
                  <a:pt x="13666" y="7110"/>
                  <a:pt x="13342" y="6625"/>
                </a:cubicBezTo>
                <a:cubicBezTo>
                  <a:pt x="13018" y="6033"/>
                  <a:pt x="12662" y="5602"/>
                  <a:pt x="12209" y="5333"/>
                </a:cubicBezTo>
                <a:cubicBezTo>
                  <a:pt x="11788" y="5009"/>
                  <a:pt x="11302" y="4848"/>
                  <a:pt x="10816" y="4848"/>
                </a:cubicBezTo>
                <a:cubicBezTo>
                  <a:pt x="10298" y="4848"/>
                  <a:pt x="9812" y="5009"/>
                  <a:pt x="9391" y="5333"/>
                </a:cubicBezTo>
                <a:cubicBezTo>
                  <a:pt x="8970" y="5602"/>
                  <a:pt x="8582" y="6033"/>
                  <a:pt x="8290" y="6625"/>
                </a:cubicBezTo>
                <a:cubicBezTo>
                  <a:pt x="7934" y="7110"/>
                  <a:pt x="7675" y="7757"/>
                  <a:pt x="7481" y="8457"/>
                </a:cubicBezTo>
                <a:cubicBezTo>
                  <a:pt x="7319" y="9211"/>
                  <a:pt x="7222" y="9965"/>
                  <a:pt x="7222" y="10827"/>
                </a:cubicBezTo>
                <a:cubicBezTo>
                  <a:pt x="7222" y="11689"/>
                  <a:pt x="7319" y="12443"/>
                  <a:pt x="7481" y="13197"/>
                </a:cubicBezTo>
                <a:cubicBezTo>
                  <a:pt x="7675" y="13897"/>
                  <a:pt x="7934" y="14544"/>
                  <a:pt x="8290" y="15028"/>
                </a:cubicBezTo>
                <a:cubicBezTo>
                  <a:pt x="8582" y="15621"/>
                  <a:pt x="8970" y="16052"/>
                  <a:pt x="9391" y="16321"/>
                </a:cubicBezTo>
                <a:cubicBezTo>
                  <a:pt x="9812" y="16644"/>
                  <a:pt x="10298" y="16806"/>
                  <a:pt x="10816" y="16806"/>
                </a:cubicBezTo>
                <a:close/>
                <a:moveTo>
                  <a:pt x="10816" y="6625"/>
                </a:moveTo>
                <a:cubicBezTo>
                  <a:pt x="11140" y="6625"/>
                  <a:pt x="11464" y="6733"/>
                  <a:pt x="11788" y="6949"/>
                </a:cubicBezTo>
                <a:cubicBezTo>
                  <a:pt x="12079" y="7218"/>
                  <a:pt x="12338" y="7487"/>
                  <a:pt x="12565" y="7864"/>
                </a:cubicBezTo>
                <a:cubicBezTo>
                  <a:pt x="12792" y="8241"/>
                  <a:pt x="12986" y="8672"/>
                  <a:pt x="13115" y="9211"/>
                </a:cubicBezTo>
                <a:cubicBezTo>
                  <a:pt x="13277" y="9750"/>
                  <a:pt x="13342" y="10288"/>
                  <a:pt x="13342" y="10827"/>
                </a:cubicBezTo>
                <a:cubicBezTo>
                  <a:pt x="13342" y="11366"/>
                  <a:pt x="13277" y="11904"/>
                  <a:pt x="13115" y="12443"/>
                </a:cubicBezTo>
                <a:cubicBezTo>
                  <a:pt x="12986" y="12928"/>
                  <a:pt x="12792" y="13412"/>
                  <a:pt x="12565" y="13790"/>
                </a:cubicBezTo>
                <a:cubicBezTo>
                  <a:pt x="12338" y="14167"/>
                  <a:pt x="12079" y="14436"/>
                  <a:pt x="11788" y="14705"/>
                </a:cubicBezTo>
                <a:cubicBezTo>
                  <a:pt x="11464" y="14921"/>
                  <a:pt x="11140" y="15028"/>
                  <a:pt x="10816" y="15028"/>
                </a:cubicBezTo>
                <a:cubicBezTo>
                  <a:pt x="10460" y="15028"/>
                  <a:pt x="10136" y="14921"/>
                  <a:pt x="9845" y="14705"/>
                </a:cubicBezTo>
                <a:cubicBezTo>
                  <a:pt x="9521" y="14436"/>
                  <a:pt x="9262" y="14167"/>
                  <a:pt x="9035" y="13790"/>
                </a:cubicBezTo>
                <a:cubicBezTo>
                  <a:pt x="8808" y="13412"/>
                  <a:pt x="8614" y="12928"/>
                  <a:pt x="8485" y="12443"/>
                </a:cubicBezTo>
                <a:cubicBezTo>
                  <a:pt x="8355" y="11904"/>
                  <a:pt x="8290" y="11366"/>
                  <a:pt x="8290" y="10827"/>
                </a:cubicBezTo>
                <a:cubicBezTo>
                  <a:pt x="8290" y="10288"/>
                  <a:pt x="8355" y="9750"/>
                  <a:pt x="8485" y="9211"/>
                </a:cubicBezTo>
                <a:cubicBezTo>
                  <a:pt x="8614" y="8672"/>
                  <a:pt x="8808" y="8241"/>
                  <a:pt x="9035" y="7864"/>
                </a:cubicBezTo>
                <a:cubicBezTo>
                  <a:pt x="9262" y="7487"/>
                  <a:pt x="9521" y="7218"/>
                  <a:pt x="9845" y="6949"/>
                </a:cubicBezTo>
                <a:cubicBezTo>
                  <a:pt x="10136" y="6733"/>
                  <a:pt x="10460" y="6625"/>
                  <a:pt x="10816" y="6625"/>
                </a:cubicBezTo>
                <a:close/>
                <a:moveTo>
                  <a:pt x="10816" y="13843"/>
                </a:moveTo>
                <a:cubicBezTo>
                  <a:pt x="11043" y="13843"/>
                  <a:pt x="11302" y="13736"/>
                  <a:pt x="11496" y="13574"/>
                </a:cubicBezTo>
                <a:cubicBezTo>
                  <a:pt x="11723" y="13412"/>
                  <a:pt x="11917" y="13197"/>
                  <a:pt x="12079" y="12928"/>
                </a:cubicBezTo>
                <a:cubicBezTo>
                  <a:pt x="12241" y="12658"/>
                  <a:pt x="12371" y="12335"/>
                  <a:pt x="12468" y="11958"/>
                </a:cubicBezTo>
                <a:cubicBezTo>
                  <a:pt x="12565" y="11635"/>
                  <a:pt x="12630" y="11258"/>
                  <a:pt x="12630" y="10827"/>
                </a:cubicBezTo>
                <a:cubicBezTo>
                  <a:pt x="12630" y="10396"/>
                  <a:pt x="12565" y="10019"/>
                  <a:pt x="12468" y="9642"/>
                </a:cubicBezTo>
                <a:cubicBezTo>
                  <a:pt x="12371" y="9319"/>
                  <a:pt x="12241" y="8996"/>
                  <a:pt x="12079" y="8726"/>
                </a:cubicBezTo>
                <a:cubicBezTo>
                  <a:pt x="11917" y="8457"/>
                  <a:pt x="11723" y="8241"/>
                  <a:pt x="11496" y="8080"/>
                </a:cubicBezTo>
                <a:cubicBezTo>
                  <a:pt x="11302" y="7918"/>
                  <a:pt x="11043" y="7810"/>
                  <a:pt x="10816" y="7810"/>
                </a:cubicBezTo>
                <a:cubicBezTo>
                  <a:pt x="10557" y="7810"/>
                  <a:pt x="10330" y="7918"/>
                  <a:pt x="10104" y="8080"/>
                </a:cubicBezTo>
                <a:cubicBezTo>
                  <a:pt x="9909" y="8241"/>
                  <a:pt x="9715" y="8457"/>
                  <a:pt x="9553" y="8726"/>
                </a:cubicBezTo>
                <a:cubicBezTo>
                  <a:pt x="9359" y="8996"/>
                  <a:pt x="9229" y="9319"/>
                  <a:pt x="9132" y="9642"/>
                </a:cubicBezTo>
                <a:cubicBezTo>
                  <a:pt x="9035" y="10019"/>
                  <a:pt x="9003" y="10396"/>
                  <a:pt x="9003" y="10827"/>
                </a:cubicBezTo>
                <a:cubicBezTo>
                  <a:pt x="9003" y="11258"/>
                  <a:pt x="9035" y="11635"/>
                  <a:pt x="9132" y="11958"/>
                </a:cubicBezTo>
                <a:cubicBezTo>
                  <a:pt x="9229" y="12335"/>
                  <a:pt x="9359" y="12658"/>
                  <a:pt x="9553" y="12928"/>
                </a:cubicBezTo>
                <a:cubicBezTo>
                  <a:pt x="9715" y="13197"/>
                  <a:pt x="9909" y="13412"/>
                  <a:pt x="10104" y="13574"/>
                </a:cubicBezTo>
                <a:cubicBezTo>
                  <a:pt x="10330" y="13736"/>
                  <a:pt x="10557" y="13843"/>
                  <a:pt x="10816" y="13843"/>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51" name="Shape 3817">
            <a:extLst>
              <a:ext uri="{FF2B5EF4-FFF2-40B4-BE49-F238E27FC236}">
                <a16:creationId xmlns:a16="http://schemas.microsoft.com/office/drawing/2014/main" id="{F8171434-666A-4AB3-9084-57E897A3BBA8}"/>
              </a:ext>
            </a:extLst>
          </p:cNvPr>
          <p:cNvSpPr/>
          <p:nvPr/>
        </p:nvSpPr>
        <p:spPr>
          <a:xfrm>
            <a:off x="5006931" y="6220781"/>
            <a:ext cx="607235" cy="785830"/>
          </a:xfrm>
          <a:custGeom>
            <a:avLst/>
            <a:gdLst/>
            <a:ahLst/>
            <a:cxnLst>
              <a:cxn ang="0">
                <a:pos x="wd2" y="hd2"/>
              </a:cxn>
              <a:cxn ang="5400000">
                <a:pos x="wd2" y="hd2"/>
              </a:cxn>
              <a:cxn ang="10800000">
                <a:pos x="wd2" y="hd2"/>
              </a:cxn>
              <a:cxn ang="16200000">
                <a:pos x="wd2" y="hd2"/>
              </a:cxn>
            </a:cxnLst>
            <a:rect l="0" t="0" r="r" b="b"/>
            <a:pathLst>
              <a:path w="21600" h="21600" extrusionOk="0">
                <a:moveTo>
                  <a:pt x="17814" y="10352"/>
                </a:moveTo>
                <a:cubicBezTo>
                  <a:pt x="21600" y="10352"/>
                  <a:pt x="21600" y="10352"/>
                  <a:pt x="21600" y="10352"/>
                </a:cubicBezTo>
                <a:cubicBezTo>
                  <a:pt x="21600" y="21600"/>
                  <a:pt x="21600" y="21600"/>
                  <a:pt x="21600" y="21600"/>
                </a:cubicBezTo>
                <a:cubicBezTo>
                  <a:pt x="0" y="21600"/>
                  <a:pt x="0" y="21600"/>
                  <a:pt x="0" y="21600"/>
                </a:cubicBezTo>
                <a:cubicBezTo>
                  <a:pt x="0" y="10352"/>
                  <a:pt x="0" y="10352"/>
                  <a:pt x="0" y="10352"/>
                </a:cubicBezTo>
                <a:cubicBezTo>
                  <a:pt x="3786" y="10352"/>
                  <a:pt x="3786" y="10352"/>
                  <a:pt x="3786" y="10352"/>
                </a:cubicBezTo>
                <a:cubicBezTo>
                  <a:pt x="3786" y="5381"/>
                  <a:pt x="3786" y="5381"/>
                  <a:pt x="3786" y="5381"/>
                </a:cubicBezTo>
                <a:cubicBezTo>
                  <a:pt x="3786" y="4634"/>
                  <a:pt x="3980" y="3961"/>
                  <a:pt x="4369" y="3289"/>
                </a:cubicBezTo>
                <a:cubicBezTo>
                  <a:pt x="4757" y="2653"/>
                  <a:pt x="5242" y="2093"/>
                  <a:pt x="5873" y="1607"/>
                </a:cubicBezTo>
                <a:cubicBezTo>
                  <a:pt x="6504" y="1121"/>
                  <a:pt x="7232" y="710"/>
                  <a:pt x="8106" y="448"/>
                </a:cubicBezTo>
                <a:cubicBezTo>
                  <a:pt x="8931" y="149"/>
                  <a:pt x="9853" y="0"/>
                  <a:pt x="10824" y="0"/>
                </a:cubicBezTo>
                <a:cubicBezTo>
                  <a:pt x="11795" y="0"/>
                  <a:pt x="12669" y="149"/>
                  <a:pt x="13542" y="448"/>
                </a:cubicBezTo>
                <a:cubicBezTo>
                  <a:pt x="14368" y="710"/>
                  <a:pt x="15096" y="1121"/>
                  <a:pt x="15727" y="1607"/>
                </a:cubicBezTo>
                <a:cubicBezTo>
                  <a:pt x="16358" y="2093"/>
                  <a:pt x="16892" y="2653"/>
                  <a:pt x="17231" y="3289"/>
                </a:cubicBezTo>
                <a:cubicBezTo>
                  <a:pt x="17620" y="3961"/>
                  <a:pt x="17814" y="4634"/>
                  <a:pt x="17814" y="5381"/>
                </a:cubicBezTo>
                <a:lnTo>
                  <a:pt x="17814" y="10352"/>
                </a:lnTo>
                <a:close/>
                <a:moveTo>
                  <a:pt x="20532" y="20778"/>
                </a:moveTo>
                <a:cubicBezTo>
                  <a:pt x="20532" y="11248"/>
                  <a:pt x="20532" y="11248"/>
                  <a:pt x="20532" y="11248"/>
                </a:cubicBezTo>
                <a:cubicBezTo>
                  <a:pt x="1068" y="11248"/>
                  <a:pt x="1068" y="11248"/>
                  <a:pt x="1068" y="11248"/>
                </a:cubicBezTo>
                <a:cubicBezTo>
                  <a:pt x="1068" y="20778"/>
                  <a:pt x="1068" y="20778"/>
                  <a:pt x="1068" y="20778"/>
                </a:cubicBezTo>
                <a:lnTo>
                  <a:pt x="20532" y="20778"/>
                </a:lnTo>
                <a:close/>
                <a:moveTo>
                  <a:pt x="4854" y="5381"/>
                </a:moveTo>
                <a:cubicBezTo>
                  <a:pt x="4854" y="10352"/>
                  <a:pt x="4854" y="10352"/>
                  <a:pt x="4854" y="10352"/>
                </a:cubicBezTo>
                <a:cubicBezTo>
                  <a:pt x="16746" y="10352"/>
                  <a:pt x="16746" y="10352"/>
                  <a:pt x="16746" y="10352"/>
                </a:cubicBezTo>
                <a:cubicBezTo>
                  <a:pt x="16746" y="5381"/>
                  <a:pt x="16746" y="5381"/>
                  <a:pt x="16746" y="5381"/>
                </a:cubicBezTo>
                <a:cubicBezTo>
                  <a:pt x="16746" y="4783"/>
                  <a:pt x="16600" y="4185"/>
                  <a:pt x="16261" y="3662"/>
                </a:cubicBezTo>
                <a:cubicBezTo>
                  <a:pt x="15969" y="3102"/>
                  <a:pt x="15533" y="2616"/>
                  <a:pt x="14999" y="2205"/>
                </a:cubicBezTo>
                <a:cubicBezTo>
                  <a:pt x="14465" y="1756"/>
                  <a:pt x="13834" y="1420"/>
                  <a:pt x="13106" y="1196"/>
                </a:cubicBezTo>
                <a:cubicBezTo>
                  <a:pt x="12378" y="934"/>
                  <a:pt x="11601" y="822"/>
                  <a:pt x="10824" y="822"/>
                </a:cubicBezTo>
                <a:cubicBezTo>
                  <a:pt x="9999" y="822"/>
                  <a:pt x="9222" y="934"/>
                  <a:pt x="8494" y="1196"/>
                </a:cubicBezTo>
                <a:cubicBezTo>
                  <a:pt x="7766" y="1420"/>
                  <a:pt x="7135" y="1756"/>
                  <a:pt x="6650" y="2205"/>
                </a:cubicBezTo>
                <a:cubicBezTo>
                  <a:pt x="6067" y="2616"/>
                  <a:pt x="5679" y="3102"/>
                  <a:pt x="5339" y="3662"/>
                </a:cubicBezTo>
                <a:cubicBezTo>
                  <a:pt x="5048" y="4185"/>
                  <a:pt x="4854" y="4783"/>
                  <a:pt x="4854" y="5381"/>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52" name="Shape 3818">
            <a:extLst>
              <a:ext uri="{FF2B5EF4-FFF2-40B4-BE49-F238E27FC236}">
                <a16:creationId xmlns:a16="http://schemas.microsoft.com/office/drawing/2014/main" id="{111E664E-FC5D-4069-A19C-EE05A5C99590}"/>
              </a:ext>
            </a:extLst>
          </p:cNvPr>
          <p:cNvSpPr/>
          <p:nvPr/>
        </p:nvSpPr>
        <p:spPr>
          <a:xfrm>
            <a:off x="6962165" y="6160822"/>
            <a:ext cx="425064" cy="9072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41"/>
                  <a:pt x="21600" y="2141"/>
                  <a:pt x="21600" y="2141"/>
                </a:cubicBezTo>
                <a:cubicBezTo>
                  <a:pt x="16235" y="6486"/>
                  <a:pt x="16235" y="6486"/>
                  <a:pt x="16235" y="6486"/>
                </a:cubicBezTo>
                <a:cubicBezTo>
                  <a:pt x="16235" y="21600"/>
                  <a:pt x="16235" y="21600"/>
                  <a:pt x="16235" y="21600"/>
                </a:cubicBezTo>
                <a:cubicBezTo>
                  <a:pt x="5365" y="21600"/>
                  <a:pt x="5365" y="21600"/>
                  <a:pt x="5365" y="21600"/>
                </a:cubicBezTo>
                <a:cubicBezTo>
                  <a:pt x="5365" y="6486"/>
                  <a:pt x="5365" y="6486"/>
                  <a:pt x="5365" y="6486"/>
                </a:cubicBezTo>
                <a:cubicBezTo>
                  <a:pt x="0" y="2141"/>
                  <a:pt x="0" y="2141"/>
                  <a:pt x="0" y="2141"/>
                </a:cubicBezTo>
                <a:lnTo>
                  <a:pt x="0" y="0"/>
                </a:lnTo>
                <a:close/>
                <a:moveTo>
                  <a:pt x="1533" y="714"/>
                </a:moveTo>
                <a:cubicBezTo>
                  <a:pt x="1533" y="1978"/>
                  <a:pt x="1533" y="1978"/>
                  <a:pt x="1533" y="1978"/>
                </a:cubicBezTo>
                <a:cubicBezTo>
                  <a:pt x="1672" y="2141"/>
                  <a:pt x="1672" y="2141"/>
                  <a:pt x="1672" y="2141"/>
                </a:cubicBezTo>
                <a:cubicBezTo>
                  <a:pt x="19858" y="2141"/>
                  <a:pt x="19858" y="2141"/>
                  <a:pt x="19858" y="2141"/>
                </a:cubicBezTo>
                <a:cubicBezTo>
                  <a:pt x="19997" y="1978"/>
                  <a:pt x="19997" y="1978"/>
                  <a:pt x="19997" y="1978"/>
                </a:cubicBezTo>
                <a:cubicBezTo>
                  <a:pt x="19997" y="714"/>
                  <a:pt x="19997" y="714"/>
                  <a:pt x="19997" y="714"/>
                </a:cubicBezTo>
                <a:lnTo>
                  <a:pt x="1533" y="714"/>
                </a:lnTo>
                <a:close/>
                <a:moveTo>
                  <a:pt x="14841" y="6097"/>
                </a:moveTo>
                <a:cubicBezTo>
                  <a:pt x="18952" y="2854"/>
                  <a:pt x="18952" y="2854"/>
                  <a:pt x="18952" y="2854"/>
                </a:cubicBezTo>
                <a:cubicBezTo>
                  <a:pt x="2578" y="2854"/>
                  <a:pt x="2578" y="2854"/>
                  <a:pt x="2578" y="2854"/>
                </a:cubicBezTo>
                <a:cubicBezTo>
                  <a:pt x="6898" y="6292"/>
                  <a:pt x="6898" y="6292"/>
                  <a:pt x="6898" y="6292"/>
                </a:cubicBezTo>
                <a:cubicBezTo>
                  <a:pt x="6898" y="18746"/>
                  <a:pt x="6898" y="18746"/>
                  <a:pt x="6898" y="18746"/>
                </a:cubicBezTo>
                <a:cubicBezTo>
                  <a:pt x="14702" y="18746"/>
                  <a:pt x="14702" y="18746"/>
                  <a:pt x="14702" y="18746"/>
                </a:cubicBezTo>
                <a:cubicBezTo>
                  <a:pt x="14702" y="6292"/>
                  <a:pt x="14702" y="6292"/>
                  <a:pt x="14702" y="6292"/>
                </a:cubicBezTo>
                <a:lnTo>
                  <a:pt x="14841" y="6097"/>
                </a:lnTo>
                <a:close/>
                <a:moveTo>
                  <a:pt x="6898" y="20886"/>
                </a:moveTo>
                <a:cubicBezTo>
                  <a:pt x="14702" y="20886"/>
                  <a:pt x="14702" y="20886"/>
                  <a:pt x="14702" y="20886"/>
                </a:cubicBezTo>
                <a:cubicBezTo>
                  <a:pt x="14702" y="19459"/>
                  <a:pt x="14702" y="19459"/>
                  <a:pt x="14702" y="19459"/>
                </a:cubicBezTo>
                <a:cubicBezTo>
                  <a:pt x="6898" y="19459"/>
                  <a:pt x="6898" y="19459"/>
                  <a:pt x="6898" y="19459"/>
                </a:cubicBezTo>
                <a:lnTo>
                  <a:pt x="6898" y="20886"/>
                </a:lnTo>
                <a:close/>
                <a:moveTo>
                  <a:pt x="10800" y="10086"/>
                </a:moveTo>
                <a:cubicBezTo>
                  <a:pt x="11079" y="10086"/>
                  <a:pt x="11357" y="10119"/>
                  <a:pt x="11706" y="10151"/>
                </a:cubicBezTo>
                <a:cubicBezTo>
                  <a:pt x="11985" y="10216"/>
                  <a:pt x="12263" y="10281"/>
                  <a:pt x="12403" y="10378"/>
                </a:cubicBezTo>
                <a:cubicBezTo>
                  <a:pt x="12681" y="10476"/>
                  <a:pt x="12821" y="10605"/>
                  <a:pt x="12960" y="10735"/>
                </a:cubicBezTo>
                <a:cubicBezTo>
                  <a:pt x="13099" y="10865"/>
                  <a:pt x="13169" y="10995"/>
                  <a:pt x="13169" y="11189"/>
                </a:cubicBezTo>
                <a:cubicBezTo>
                  <a:pt x="13169" y="12616"/>
                  <a:pt x="13169" y="12616"/>
                  <a:pt x="13169" y="12616"/>
                </a:cubicBezTo>
                <a:cubicBezTo>
                  <a:pt x="13169" y="12746"/>
                  <a:pt x="13099" y="12876"/>
                  <a:pt x="12960" y="13005"/>
                </a:cubicBezTo>
                <a:cubicBezTo>
                  <a:pt x="12821" y="13135"/>
                  <a:pt x="12681" y="13265"/>
                  <a:pt x="12403" y="13362"/>
                </a:cubicBezTo>
                <a:cubicBezTo>
                  <a:pt x="12263" y="13459"/>
                  <a:pt x="11985" y="13524"/>
                  <a:pt x="11706" y="13589"/>
                </a:cubicBezTo>
                <a:cubicBezTo>
                  <a:pt x="11357" y="13654"/>
                  <a:pt x="11079" y="13686"/>
                  <a:pt x="10800" y="13686"/>
                </a:cubicBezTo>
                <a:cubicBezTo>
                  <a:pt x="10452" y="13686"/>
                  <a:pt x="10173" y="13654"/>
                  <a:pt x="9894" y="13589"/>
                </a:cubicBezTo>
                <a:cubicBezTo>
                  <a:pt x="9546" y="13524"/>
                  <a:pt x="9337" y="13459"/>
                  <a:pt x="9128" y="13362"/>
                </a:cubicBezTo>
                <a:cubicBezTo>
                  <a:pt x="8919" y="13265"/>
                  <a:pt x="8710" y="13135"/>
                  <a:pt x="8570" y="13005"/>
                </a:cubicBezTo>
                <a:cubicBezTo>
                  <a:pt x="8501" y="12876"/>
                  <a:pt x="8431" y="12746"/>
                  <a:pt x="8431" y="12616"/>
                </a:cubicBezTo>
                <a:cubicBezTo>
                  <a:pt x="8431" y="11189"/>
                  <a:pt x="8431" y="11189"/>
                  <a:pt x="8431" y="11189"/>
                </a:cubicBezTo>
                <a:cubicBezTo>
                  <a:pt x="8431" y="10995"/>
                  <a:pt x="8501" y="10865"/>
                  <a:pt x="8570" y="10735"/>
                </a:cubicBezTo>
                <a:cubicBezTo>
                  <a:pt x="8710" y="10605"/>
                  <a:pt x="8919" y="10476"/>
                  <a:pt x="9128" y="10378"/>
                </a:cubicBezTo>
                <a:cubicBezTo>
                  <a:pt x="9337" y="10281"/>
                  <a:pt x="9546" y="10216"/>
                  <a:pt x="9894" y="10151"/>
                </a:cubicBezTo>
                <a:cubicBezTo>
                  <a:pt x="10173" y="10119"/>
                  <a:pt x="10452" y="10086"/>
                  <a:pt x="10800" y="10086"/>
                </a:cubicBezTo>
                <a:close/>
                <a:moveTo>
                  <a:pt x="11566" y="12616"/>
                </a:moveTo>
                <a:cubicBezTo>
                  <a:pt x="11566" y="11189"/>
                  <a:pt x="11566" y="11189"/>
                  <a:pt x="11566" y="11189"/>
                </a:cubicBezTo>
                <a:cubicBezTo>
                  <a:pt x="11566" y="11059"/>
                  <a:pt x="11497" y="10962"/>
                  <a:pt x="11357" y="10897"/>
                </a:cubicBezTo>
                <a:cubicBezTo>
                  <a:pt x="11218" y="10832"/>
                  <a:pt x="11009" y="10800"/>
                  <a:pt x="10800" y="10800"/>
                </a:cubicBezTo>
                <a:cubicBezTo>
                  <a:pt x="10521" y="10800"/>
                  <a:pt x="10312" y="10832"/>
                  <a:pt x="10173" y="10897"/>
                </a:cubicBezTo>
                <a:cubicBezTo>
                  <a:pt x="10034" y="10962"/>
                  <a:pt x="9964" y="11059"/>
                  <a:pt x="9964" y="11189"/>
                </a:cubicBezTo>
                <a:cubicBezTo>
                  <a:pt x="9964" y="12616"/>
                  <a:pt x="9964" y="12616"/>
                  <a:pt x="9964" y="12616"/>
                </a:cubicBezTo>
                <a:cubicBezTo>
                  <a:pt x="9964" y="12714"/>
                  <a:pt x="10034" y="12778"/>
                  <a:pt x="10173" y="12843"/>
                </a:cubicBezTo>
                <a:cubicBezTo>
                  <a:pt x="10312" y="12908"/>
                  <a:pt x="10521" y="12941"/>
                  <a:pt x="10800" y="12941"/>
                </a:cubicBezTo>
                <a:cubicBezTo>
                  <a:pt x="11009" y="12941"/>
                  <a:pt x="11218" y="12908"/>
                  <a:pt x="11357" y="12843"/>
                </a:cubicBezTo>
                <a:cubicBezTo>
                  <a:pt x="11497" y="12778"/>
                  <a:pt x="11566" y="12714"/>
                  <a:pt x="11566" y="12616"/>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53" name="Shape 3819">
            <a:extLst>
              <a:ext uri="{FF2B5EF4-FFF2-40B4-BE49-F238E27FC236}">
                <a16:creationId xmlns:a16="http://schemas.microsoft.com/office/drawing/2014/main" id="{B6DF127F-EA30-4F8C-92CC-73EFC4F17B14}"/>
              </a:ext>
            </a:extLst>
          </p:cNvPr>
          <p:cNvSpPr/>
          <p:nvPr/>
        </p:nvSpPr>
        <p:spPr>
          <a:xfrm>
            <a:off x="8660217" y="6235068"/>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4320" y="21522"/>
                </a:moveTo>
                <a:cubicBezTo>
                  <a:pt x="4048" y="21483"/>
                  <a:pt x="3814" y="21405"/>
                  <a:pt x="3542" y="21327"/>
                </a:cubicBezTo>
                <a:cubicBezTo>
                  <a:pt x="3308" y="21210"/>
                  <a:pt x="3075" y="21093"/>
                  <a:pt x="2841" y="20937"/>
                </a:cubicBezTo>
                <a:cubicBezTo>
                  <a:pt x="2608" y="20781"/>
                  <a:pt x="2413" y="20586"/>
                  <a:pt x="2257" y="20391"/>
                </a:cubicBezTo>
                <a:cubicBezTo>
                  <a:pt x="1245" y="19378"/>
                  <a:pt x="1245" y="19378"/>
                  <a:pt x="1245" y="19378"/>
                </a:cubicBezTo>
                <a:cubicBezTo>
                  <a:pt x="817" y="18988"/>
                  <a:pt x="506" y="18559"/>
                  <a:pt x="311" y="18052"/>
                </a:cubicBezTo>
                <a:cubicBezTo>
                  <a:pt x="117" y="17545"/>
                  <a:pt x="0" y="17038"/>
                  <a:pt x="0" y="16492"/>
                </a:cubicBezTo>
                <a:cubicBezTo>
                  <a:pt x="0" y="15947"/>
                  <a:pt x="117" y="15401"/>
                  <a:pt x="311" y="14894"/>
                </a:cubicBezTo>
                <a:cubicBezTo>
                  <a:pt x="506" y="14387"/>
                  <a:pt x="817" y="13958"/>
                  <a:pt x="1245" y="13529"/>
                </a:cubicBezTo>
                <a:cubicBezTo>
                  <a:pt x="6655" y="8110"/>
                  <a:pt x="6655" y="8110"/>
                  <a:pt x="6655" y="8110"/>
                </a:cubicBezTo>
                <a:cubicBezTo>
                  <a:pt x="7044" y="7720"/>
                  <a:pt x="7511" y="7408"/>
                  <a:pt x="8017" y="7213"/>
                </a:cubicBezTo>
                <a:cubicBezTo>
                  <a:pt x="8523" y="6979"/>
                  <a:pt x="9029" y="6901"/>
                  <a:pt x="9535" y="6901"/>
                </a:cubicBezTo>
                <a:cubicBezTo>
                  <a:pt x="10080" y="6901"/>
                  <a:pt x="10586" y="6979"/>
                  <a:pt x="11092" y="7213"/>
                </a:cubicBezTo>
                <a:cubicBezTo>
                  <a:pt x="11637" y="7408"/>
                  <a:pt x="12065" y="7720"/>
                  <a:pt x="12493" y="8110"/>
                </a:cubicBezTo>
                <a:cubicBezTo>
                  <a:pt x="13505" y="9123"/>
                  <a:pt x="13505" y="9123"/>
                  <a:pt x="13505" y="9123"/>
                </a:cubicBezTo>
                <a:cubicBezTo>
                  <a:pt x="12882" y="9747"/>
                  <a:pt x="12882" y="9747"/>
                  <a:pt x="12882" y="9747"/>
                </a:cubicBezTo>
                <a:cubicBezTo>
                  <a:pt x="11870" y="8734"/>
                  <a:pt x="11870" y="8734"/>
                  <a:pt x="11870" y="8734"/>
                </a:cubicBezTo>
                <a:cubicBezTo>
                  <a:pt x="11520" y="8422"/>
                  <a:pt x="11170" y="8188"/>
                  <a:pt x="10781" y="7993"/>
                </a:cubicBezTo>
                <a:cubicBezTo>
                  <a:pt x="10391" y="7837"/>
                  <a:pt x="9963" y="7759"/>
                  <a:pt x="9535" y="7759"/>
                </a:cubicBezTo>
                <a:cubicBezTo>
                  <a:pt x="9146" y="7759"/>
                  <a:pt x="8718" y="7837"/>
                  <a:pt x="8329" y="7993"/>
                </a:cubicBezTo>
                <a:cubicBezTo>
                  <a:pt x="7901" y="8188"/>
                  <a:pt x="7550" y="8422"/>
                  <a:pt x="7278" y="8734"/>
                </a:cubicBezTo>
                <a:cubicBezTo>
                  <a:pt x="1829" y="14192"/>
                  <a:pt x="1829" y="14192"/>
                  <a:pt x="1829" y="14192"/>
                </a:cubicBezTo>
                <a:cubicBezTo>
                  <a:pt x="1518" y="14504"/>
                  <a:pt x="1245" y="14855"/>
                  <a:pt x="1090" y="15284"/>
                </a:cubicBezTo>
                <a:cubicBezTo>
                  <a:pt x="934" y="15674"/>
                  <a:pt x="856" y="16064"/>
                  <a:pt x="856" y="16492"/>
                </a:cubicBezTo>
                <a:cubicBezTo>
                  <a:pt x="856" y="16882"/>
                  <a:pt x="934" y="17311"/>
                  <a:pt x="1090" y="17701"/>
                </a:cubicBezTo>
                <a:cubicBezTo>
                  <a:pt x="1245" y="18091"/>
                  <a:pt x="1518" y="18481"/>
                  <a:pt x="1829" y="18754"/>
                </a:cubicBezTo>
                <a:cubicBezTo>
                  <a:pt x="2841" y="19768"/>
                  <a:pt x="2841" y="19768"/>
                  <a:pt x="2841" y="19768"/>
                </a:cubicBezTo>
                <a:cubicBezTo>
                  <a:pt x="2997" y="19962"/>
                  <a:pt x="3152" y="20079"/>
                  <a:pt x="3347" y="20235"/>
                </a:cubicBezTo>
                <a:cubicBezTo>
                  <a:pt x="3503" y="20352"/>
                  <a:pt x="3697" y="20430"/>
                  <a:pt x="3853" y="20508"/>
                </a:cubicBezTo>
                <a:cubicBezTo>
                  <a:pt x="4048" y="20586"/>
                  <a:pt x="4281" y="20664"/>
                  <a:pt x="4515" y="20703"/>
                </a:cubicBezTo>
                <a:cubicBezTo>
                  <a:pt x="4709" y="20742"/>
                  <a:pt x="4943" y="20742"/>
                  <a:pt x="5137" y="20742"/>
                </a:cubicBezTo>
                <a:cubicBezTo>
                  <a:pt x="5332" y="20742"/>
                  <a:pt x="5526" y="20742"/>
                  <a:pt x="5760" y="20703"/>
                </a:cubicBezTo>
                <a:cubicBezTo>
                  <a:pt x="5994" y="20664"/>
                  <a:pt x="6188" y="20586"/>
                  <a:pt x="6383" y="20508"/>
                </a:cubicBezTo>
                <a:cubicBezTo>
                  <a:pt x="6577" y="20430"/>
                  <a:pt x="6733" y="20352"/>
                  <a:pt x="6928" y="20235"/>
                </a:cubicBezTo>
                <a:cubicBezTo>
                  <a:pt x="7122" y="20079"/>
                  <a:pt x="7278" y="19962"/>
                  <a:pt x="7395" y="19768"/>
                </a:cubicBezTo>
                <a:cubicBezTo>
                  <a:pt x="11053" y="16181"/>
                  <a:pt x="11053" y="16181"/>
                  <a:pt x="11053" y="16181"/>
                </a:cubicBezTo>
                <a:cubicBezTo>
                  <a:pt x="11676" y="16804"/>
                  <a:pt x="11676" y="16804"/>
                  <a:pt x="11676" y="16804"/>
                </a:cubicBezTo>
                <a:cubicBezTo>
                  <a:pt x="8017" y="20391"/>
                  <a:pt x="8017" y="20391"/>
                  <a:pt x="8017" y="20391"/>
                </a:cubicBezTo>
                <a:cubicBezTo>
                  <a:pt x="7862" y="20586"/>
                  <a:pt x="7628" y="20781"/>
                  <a:pt x="7395" y="20937"/>
                </a:cubicBezTo>
                <a:cubicBezTo>
                  <a:pt x="7161" y="21093"/>
                  <a:pt x="6928" y="21210"/>
                  <a:pt x="6694" y="21327"/>
                </a:cubicBezTo>
                <a:cubicBezTo>
                  <a:pt x="6461" y="21405"/>
                  <a:pt x="6227" y="21483"/>
                  <a:pt x="5955" y="21522"/>
                </a:cubicBezTo>
                <a:cubicBezTo>
                  <a:pt x="5682" y="21600"/>
                  <a:pt x="5410" y="21600"/>
                  <a:pt x="5137" y="21600"/>
                </a:cubicBezTo>
                <a:cubicBezTo>
                  <a:pt x="4865" y="21600"/>
                  <a:pt x="4592" y="21600"/>
                  <a:pt x="4320" y="21522"/>
                </a:cubicBezTo>
                <a:close/>
                <a:moveTo>
                  <a:pt x="11248" y="14621"/>
                </a:moveTo>
                <a:cubicBezTo>
                  <a:pt x="10975" y="14582"/>
                  <a:pt x="10742" y="14504"/>
                  <a:pt x="10508" y="14387"/>
                </a:cubicBezTo>
                <a:cubicBezTo>
                  <a:pt x="10275" y="14309"/>
                  <a:pt x="10041" y="14192"/>
                  <a:pt x="9808" y="14036"/>
                </a:cubicBezTo>
                <a:cubicBezTo>
                  <a:pt x="9574" y="13880"/>
                  <a:pt x="9341" y="13685"/>
                  <a:pt x="9146" y="13490"/>
                </a:cubicBezTo>
                <a:cubicBezTo>
                  <a:pt x="9730" y="12866"/>
                  <a:pt x="9730" y="12866"/>
                  <a:pt x="9730" y="12866"/>
                </a:cubicBezTo>
                <a:cubicBezTo>
                  <a:pt x="10080" y="13178"/>
                  <a:pt x="10430" y="13412"/>
                  <a:pt x="10819" y="13607"/>
                </a:cubicBezTo>
                <a:cubicBezTo>
                  <a:pt x="11209" y="13763"/>
                  <a:pt x="11637" y="13841"/>
                  <a:pt x="12065" y="13841"/>
                </a:cubicBezTo>
                <a:cubicBezTo>
                  <a:pt x="12493" y="13841"/>
                  <a:pt x="12882" y="13763"/>
                  <a:pt x="13271" y="13607"/>
                </a:cubicBezTo>
                <a:cubicBezTo>
                  <a:pt x="13699" y="13412"/>
                  <a:pt x="14050" y="13178"/>
                  <a:pt x="14361" y="12866"/>
                </a:cubicBezTo>
                <a:cubicBezTo>
                  <a:pt x="19771" y="7408"/>
                  <a:pt x="19771" y="7408"/>
                  <a:pt x="19771" y="7408"/>
                </a:cubicBezTo>
                <a:cubicBezTo>
                  <a:pt x="20121" y="7096"/>
                  <a:pt x="20355" y="6745"/>
                  <a:pt x="20510" y="6316"/>
                </a:cubicBezTo>
                <a:cubicBezTo>
                  <a:pt x="20666" y="5926"/>
                  <a:pt x="20744" y="5536"/>
                  <a:pt x="20744" y="5108"/>
                </a:cubicBezTo>
                <a:cubicBezTo>
                  <a:pt x="20744" y="4718"/>
                  <a:pt x="20666" y="4289"/>
                  <a:pt x="20510" y="3899"/>
                </a:cubicBezTo>
                <a:cubicBezTo>
                  <a:pt x="20355" y="3470"/>
                  <a:pt x="20121" y="3119"/>
                  <a:pt x="19771" y="2846"/>
                </a:cubicBezTo>
                <a:cubicBezTo>
                  <a:pt x="18759" y="1832"/>
                  <a:pt x="18759" y="1832"/>
                  <a:pt x="18759" y="1832"/>
                </a:cubicBezTo>
                <a:cubicBezTo>
                  <a:pt x="18448" y="1482"/>
                  <a:pt x="18097" y="1248"/>
                  <a:pt x="17708" y="1092"/>
                </a:cubicBezTo>
                <a:cubicBezTo>
                  <a:pt x="17280" y="936"/>
                  <a:pt x="16891" y="858"/>
                  <a:pt x="16502" y="858"/>
                </a:cubicBezTo>
                <a:cubicBezTo>
                  <a:pt x="16074" y="858"/>
                  <a:pt x="15684" y="936"/>
                  <a:pt x="15256" y="1092"/>
                </a:cubicBezTo>
                <a:cubicBezTo>
                  <a:pt x="14867" y="1248"/>
                  <a:pt x="14517" y="1482"/>
                  <a:pt x="14205" y="1832"/>
                </a:cubicBezTo>
                <a:cubicBezTo>
                  <a:pt x="10352" y="5614"/>
                  <a:pt x="10352" y="5614"/>
                  <a:pt x="10352" y="5614"/>
                </a:cubicBezTo>
                <a:cubicBezTo>
                  <a:pt x="9730" y="5030"/>
                  <a:pt x="9730" y="5030"/>
                  <a:pt x="9730" y="5030"/>
                </a:cubicBezTo>
                <a:cubicBezTo>
                  <a:pt x="13583" y="1209"/>
                  <a:pt x="13583" y="1209"/>
                  <a:pt x="13583" y="1209"/>
                </a:cubicBezTo>
                <a:cubicBezTo>
                  <a:pt x="13972" y="780"/>
                  <a:pt x="14400" y="507"/>
                  <a:pt x="14906" y="273"/>
                </a:cubicBezTo>
                <a:cubicBezTo>
                  <a:pt x="15412" y="78"/>
                  <a:pt x="15957" y="0"/>
                  <a:pt x="16502" y="0"/>
                </a:cubicBezTo>
                <a:cubicBezTo>
                  <a:pt x="17008" y="0"/>
                  <a:pt x="17552" y="78"/>
                  <a:pt x="18058" y="273"/>
                </a:cubicBezTo>
                <a:cubicBezTo>
                  <a:pt x="18564" y="507"/>
                  <a:pt x="18992" y="780"/>
                  <a:pt x="19382" y="1209"/>
                </a:cubicBezTo>
                <a:cubicBezTo>
                  <a:pt x="20394" y="2222"/>
                  <a:pt x="20394" y="2222"/>
                  <a:pt x="20394" y="2222"/>
                </a:cubicBezTo>
                <a:cubicBezTo>
                  <a:pt x="20783" y="2573"/>
                  <a:pt x="21094" y="3041"/>
                  <a:pt x="21289" y="3548"/>
                </a:cubicBezTo>
                <a:cubicBezTo>
                  <a:pt x="21483" y="4055"/>
                  <a:pt x="21600" y="4562"/>
                  <a:pt x="21600" y="5108"/>
                </a:cubicBezTo>
                <a:cubicBezTo>
                  <a:pt x="21600" y="5653"/>
                  <a:pt x="21483" y="6160"/>
                  <a:pt x="21289" y="6706"/>
                </a:cubicBezTo>
                <a:cubicBezTo>
                  <a:pt x="21094" y="7213"/>
                  <a:pt x="20783" y="7642"/>
                  <a:pt x="20394" y="7993"/>
                </a:cubicBezTo>
                <a:cubicBezTo>
                  <a:pt x="14945" y="13490"/>
                  <a:pt x="14945" y="13490"/>
                  <a:pt x="14945" y="13490"/>
                </a:cubicBezTo>
                <a:cubicBezTo>
                  <a:pt x="14750" y="13685"/>
                  <a:pt x="14556" y="13880"/>
                  <a:pt x="14322" y="14036"/>
                </a:cubicBezTo>
                <a:cubicBezTo>
                  <a:pt x="14050" y="14192"/>
                  <a:pt x="13816" y="14309"/>
                  <a:pt x="13583" y="14387"/>
                </a:cubicBezTo>
                <a:cubicBezTo>
                  <a:pt x="13349" y="14504"/>
                  <a:pt x="13116" y="14582"/>
                  <a:pt x="12843" y="14621"/>
                </a:cubicBezTo>
                <a:cubicBezTo>
                  <a:pt x="12571" y="14699"/>
                  <a:pt x="12298" y="14699"/>
                  <a:pt x="12065" y="14699"/>
                </a:cubicBezTo>
                <a:cubicBezTo>
                  <a:pt x="11792" y="14699"/>
                  <a:pt x="11520" y="14699"/>
                  <a:pt x="11248" y="14621"/>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54" name="Shape 3820">
            <a:extLst>
              <a:ext uri="{FF2B5EF4-FFF2-40B4-BE49-F238E27FC236}">
                <a16:creationId xmlns:a16="http://schemas.microsoft.com/office/drawing/2014/main" id="{5362A2C0-75B2-4471-B049-450EE73F8C17}"/>
              </a:ext>
            </a:extLst>
          </p:cNvPr>
          <p:cNvSpPr/>
          <p:nvPr/>
        </p:nvSpPr>
        <p:spPr>
          <a:xfrm>
            <a:off x="10524367" y="6275378"/>
            <a:ext cx="757255" cy="678671"/>
          </a:xfrm>
          <a:custGeom>
            <a:avLst/>
            <a:gdLst/>
            <a:ahLst/>
            <a:cxnLst>
              <a:cxn ang="0">
                <a:pos x="wd2" y="hd2"/>
              </a:cxn>
              <a:cxn ang="5400000">
                <a:pos x="wd2" y="hd2"/>
              </a:cxn>
              <a:cxn ang="10800000">
                <a:pos x="wd2" y="hd2"/>
              </a:cxn>
              <a:cxn ang="16200000">
                <a:pos x="wd2" y="hd2"/>
              </a:cxn>
            </a:cxnLst>
            <a:rect l="0" t="0" r="r" b="b"/>
            <a:pathLst>
              <a:path w="21600" h="21600" extrusionOk="0">
                <a:moveTo>
                  <a:pt x="15568" y="0"/>
                </a:moveTo>
                <a:cubicBezTo>
                  <a:pt x="16424" y="0"/>
                  <a:pt x="17202" y="173"/>
                  <a:pt x="17942" y="564"/>
                </a:cubicBezTo>
                <a:cubicBezTo>
                  <a:pt x="18642" y="911"/>
                  <a:pt x="19304" y="1388"/>
                  <a:pt x="19810" y="1995"/>
                </a:cubicBezTo>
                <a:cubicBezTo>
                  <a:pt x="20394" y="2602"/>
                  <a:pt x="20822" y="3296"/>
                  <a:pt x="21133" y="4120"/>
                </a:cubicBezTo>
                <a:cubicBezTo>
                  <a:pt x="21444" y="4901"/>
                  <a:pt x="21600" y="5812"/>
                  <a:pt x="21600" y="6723"/>
                </a:cubicBezTo>
                <a:cubicBezTo>
                  <a:pt x="21600" y="7200"/>
                  <a:pt x="21561" y="7634"/>
                  <a:pt x="21483" y="8067"/>
                </a:cubicBezTo>
                <a:cubicBezTo>
                  <a:pt x="21405" y="8545"/>
                  <a:pt x="21289" y="8978"/>
                  <a:pt x="21133" y="9369"/>
                </a:cubicBezTo>
                <a:cubicBezTo>
                  <a:pt x="20977" y="9759"/>
                  <a:pt x="20783" y="10149"/>
                  <a:pt x="20549" y="10496"/>
                </a:cubicBezTo>
                <a:cubicBezTo>
                  <a:pt x="20355" y="10887"/>
                  <a:pt x="20082" y="11234"/>
                  <a:pt x="19771" y="11537"/>
                </a:cubicBezTo>
                <a:cubicBezTo>
                  <a:pt x="10819" y="21600"/>
                  <a:pt x="10819" y="21600"/>
                  <a:pt x="10819" y="21600"/>
                </a:cubicBezTo>
                <a:cubicBezTo>
                  <a:pt x="1674" y="11364"/>
                  <a:pt x="1674" y="11364"/>
                  <a:pt x="1674" y="11364"/>
                </a:cubicBezTo>
                <a:cubicBezTo>
                  <a:pt x="1401" y="11060"/>
                  <a:pt x="1168" y="10713"/>
                  <a:pt x="973" y="10366"/>
                </a:cubicBezTo>
                <a:cubicBezTo>
                  <a:pt x="778" y="10019"/>
                  <a:pt x="584" y="9629"/>
                  <a:pt x="428" y="9239"/>
                </a:cubicBezTo>
                <a:cubicBezTo>
                  <a:pt x="272" y="8848"/>
                  <a:pt x="195" y="8458"/>
                  <a:pt x="117" y="8024"/>
                </a:cubicBezTo>
                <a:cubicBezTo>
                  <a:pt x="39" y="7590"/>
                  <a:pt x="0" y="7157"/>
                  <a:pt x="0" y="6723"/>
                </a:cubicBezTo>
                <a:cubicBezTo>
                  <a:pt x="0" y="5812"/>
                  <a:pt x="156" y="4901"/>
                  <a:pt x="467" y="4120"/>
                </a:cubicBezTo>
                <a:cubicBezTo>
                  <a:pt x="778" y="3296"/>
                  <a:pt x="1206" y="2602"/>
                  <a:pt x="1790" y="1995"/>
                </a:cubicBezTo>
                <a:cubicBezTo>
                  <a:pt x="2335" y="1388"/>
                  <a:pt x="2958" y="911"/>
                  <a:pt x="3697" y="564"/>
                </a:cubicBezTo>
                <a:cubicBezTo>
                  <a:pt x="4398" y="173"/>
                  <a:pt x="5215" y="0"/>
                  <a:pt x="6032" y="0"/>
                </a:cubicBezTo>
                <a:cubicBezTo>
                  <a:pt x="6499" y="0"/>
                  <a:pt x="6966" y="87"/>
                  <a:pt x="7434" y="173"/>
                </a:cubicBezTo>
                <a:cubicBezTo>
                  <a:pt x="7901" y="304"/>
                  <a:pt x="8329" y="477"/>
                  <a:pt x="8718" y="694"/>
                </a:cubicBezTo>
                <a:cubicBezTo>
                  <a:pt x="9146" y="911"/>
                  <a:pt x="9496" y="1171"/>
                  <a:pt x="9885" y="1518"/>
                </a:cubicBezTo>
                <a:cubicBezTo>
                  <a:pt x="10236" y="1822"/>
                  <a:pt x="10547" y="2212"/>
                  <a:pt x="10819" y="2602"/>
                </a:cubicBezTo>
                <a:cubicBezTo>
                  <a:pt x="11092" y="2212"/>
                  <a:pt x="11403" y="1822"/>
                  <a:pt x="11754" y="1518"/>
                </a:cubicBezTo>
                <a:cubicBezTo>
                  <a:pt x="12104" y="1171"/>
                  <a:pt x="12493" y="911"/>
                  <a:pt x="12882" y="694"/>
                </a:cubicBezTo>
                <a:cubicBezTo>
                  <a:pt x="13271" y="477"/>
                  <a:pt x="13738" y="304"/>
                  <a:pt x="14166" y="173"/>
                </a:cubicBezTo>
                <a:cubicBezTo>
                  <a:pt x="14634" y="87"/>
                  <a:pt x="15101" y="0"/>
                  <a:pt x="15568" y="0"/>
                </a:cubicBezTo>
                <a:close/>
                <a:moveTo>
                  <a:pt x="15568" y="954"/>
                </a:moveTo>
                <a:cubicBezTo>
                  <a:pt x="15023" y="954"/>
                  <a:pt x="14517" y="1041"/>
                  <a:pt x="14011" y="1214"/>
                </a:cubicBezTo>
                <a:cubicBezTo>
                  <a:pt x="13544" y="1388"/>
                  <a:pt x="13077" y="1648"/>
                  <a:pt x="12688" y="1952"/>
                </a:cubicBezTo>
                <a:cubicBezTo>
                  <a:pt x="12259" y="2255"/>
                  <a:pt x="11909" y="2646"/>
                  <a:pt x="11598" y="3080"/>
                </a:cubicBezTo>
                <a:cubicBezTo>
                  <a:pt x="11286" y="3513"/>
                  <a:pt x="11014" y="3990"/>
                  <a:pt x="10819" y="4511"/>
                </a:cubicBezTo>
                <a:cubicBezTo>
                  <a:pt x="10586" y="3990"/>
                  <a:pt x="10352" y="3513"/>
                  <a:pt x="10002" y="3080"/>
                </a:cubicBezTo>
                <a:cubicBezTo>
                  <a:pt x="9691" y="2646"/>
                  <a:pt x="9341" y="2255"/>
                  <a:pt x="8912" y="1952"/>
                </a:cubicBezTo>
                <a:cubicBezTo>
                  <a:pt x="8523" y="1648"/>
                  <a:pt x="8095" y="1388"/>
                  <a:pt x="7589" y="1214"/>
                </a:cubicBezTo>
                <a:cubicBezTo>
                  <a:pt x="7083" y="1041"/>
                  <a:pt x="6577" y="954"/>
                  <a:pt x="6032" y="954"/>
                </a:cubicBezTo>
                <a:cubicBezTo>
                  <a:pt x="5332" y="954"/>
                  <a:pt x="4670" y="1128"/>
                  <a:pt x="4048" y="1431"/>
                </a:cubicBezTo>
                <a:cubicBezTo>
                  <a:pt x="3425" y="1735"/>
                  <a:pt x="2880" y="2125"/>
                  <a:pt x="2413" y="2646"/>
                </a:cubicBezTo>
                <a:cubicBezTo>
                  <a:pt x="1907" y="3210"/>
                  <a:pt x="1557" y="3817"/>
                  <a:pt x="1284" y="4511"/>
                </a:cubicBezTo>
                <a:cubicBezTo>
                  <a:pt x="1012" y="5205"/>
                  <a:pt x="856" y="5942"/>
                  <a:pt x="856" y="6723"/>
                </a:cubicBezTo>
                <a:cubicBezTo>
                  <a:pt x="856" y="7113"/>
                  <a:pt x="895" y="7504"/>
                  <a:pt x="973" y="7851"/>
                </a:cubicBezTo>
                <a:cubicBezTo>
                  <a:pt x="1051" y="8241"/>
                  <a:pt x="1129" y="8588"/>
                  <a:pt x="1245" y="8935"/>
                </a:cubicBezTo>
                <a:cubicBezTo>
                  <a:pt x="1362" y="9282"/>
                  <a:pt x="1518" y="9586"/>
                  <a:pt x="1712" y="9889"/>
                </a:cubicBezTo>
                <a:cubicBezTo>
                  <a:pt x="1907" y="10193"/>
                  <a:pt x="2102" y="10453"/>
                  <a:pt x="2296" y="10670"/>
                </a:cubicBezTo>
                <a:cubicBezTo>
                  <a:pt x="10819" y="20212"/>
                  <a:pt x="10819" y="20212"/>
                  <a:pt x="10819" y="20212"/>
                </a:cubicBezTo>
                <a:cubicBezTo>
                  <a:pt x="19187" y="10843"/>
                  <a:pt x="19187" y="10843"/>
                  <a:pt x="19187" y="10843"/>
                </a:cubicBezTo>
                <a:cubicBezTo>
                  <a:pt x="19421" y="10583"/>
                  <a:pt x="19615" y="10323"/>
                  <a:pt x="19810" y="10019"/>
                </a:cubicBezTo>
                <a:cubicBezTo>
                  <a:pt x="20043" y="9716"/>
                  <a:pt x="20199" y="9369"/>
                  <a:pt x="20316" y="9065"/>
                </a:cubicBezTo>
                <a:cubicBezTo>
                  <a:pt x="20471" y="8675"/>
                  <a:pt x="20588" y="8284"/>
                  <a:pt x="20627" y="7937"/>
                </a:cubicBezTo>
                <a:cubicBezTo>
                  <a:pt x="20705" y="7547"/>
                  <a:pt x="20744" y="7157"/>
                  <a:pt x="20744" y="6723"/>
                </a:cubicBezTo>
                <a:cubicBezTo>
                  <a:pt x="20744" y="5942"/>
                  <a:pt x="20588" y="5205"/>
                  <a:pt x="20316" y="4511"/>
                </a:cubicBezTo>
                <a:cubicBezTo>
                  <a:pt x="20082" y="3817"/>
                  <a:pt x="19693" y="3210"/>
                  <a:pt x="19226" y="2646"/>
                </a:cubicBezTo>
                <a:cubicBezTo>
                  <a:pt x="18759" y="2125"/>
                  <a:pt x="18214" y="1735"/>
                  <a:pt x="17552" y="1431"/>
                </a:cubicBezTo>
                <a:cubicBezTo>
                  <a:pt x="16930" y="1128"/>
                  <a:pt x="16268" y="954"/>
                  <a:pt x="15568" y="954"/>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55" name="Shape 3821">
            <a:extLst>
              <a:ext uri="{FF2B5EF4-FFF2-40B4-BE49-F238E27FC236}">
                <a16:creationId xmlns:a16="http://schemas.microsoft.com/office/drawing/2014/main" id="{49703FF1-DC09-4D44-AA64-066945FE58ED}"/>
              </a:ext>
            </a:extLst>
          </p:cNvPr>
          <p:cNvSpPr/>
          <p:nvPr/>
        </p:nvSpPr>
        <p:spPr>
          <a:xfrm>
            <a:off x="12463526" y="6218994"/>
            <a:ext cx="607235" cy="878704"/>
          </a:xfrm>
          <a:custGeom>
            <a:avLst/>
            <a:gdLst/>
            <a:ahLst/>
            <a:cxnLst>
              <a:cxn ang="0">
                <a:pos x="wd2" y="hd2"/>
              </a:cxn>
              <a:cxn ang="5400000">
                <a:pos x="wd2" y="hd2"/>
              </a:cxn>
              <a:cxn ang="10800000">
                <a:pos x="wd2" y="hd2"/>
              </a:cxn>
              <a:cxn ang="16200000">
                <a:pos x="wd2" y="hd2"/>
              </a:cxn>
            </a:cxnLst>
            <a:rect l="0" t="0" r="r" b="b"/>
            <a:pathLst>
              <a:path w="21600" h="21600" extrusionOk="0">
                <a:moveTo>
                  <a:pt x="21600" y="7456"/>
                </a:moveTo>
                <a:cubicBezTo>
                  <a:pt x="21600" y="8058"/>
                  <a:pt x="21503" y="8660"/>
                  <a:pt x="21309" y="9195"/>
                </a:cubicBezTo>
                <a:cubicBezTo>
                  <a:pt x="21066" y="9763"/>
                  <a:pt x="20775" y="10332"/>
                  <a:pt x="20435" y="10833"/>
                </a:cubicBezTo>
                <a:cubicBezTo>
                  <a:pt x="20047" y="11335"/>
                  <a:pt x="19561" y="11803"/>
                  <a:pt x="19076" y="12238"/>
                </a:cubicBezTo>
                <a:cubicBezTo>
                  <a:pt x="18542" y="12672"/>
                  <a:pt x="17911" y="13040"/>
                  <a:pt x="17231" y="13375"/>
                </a:cubicBezTo>
                <a:cubicBezTo>
                  <a:pt x="17037" y="13475"/>
                  <a:pt x="16795" y="13642"/>
                  <a:pt x="16552" y="13809"/>
                </a:cubicBezTo>
                <a:cubicBezTo>
                  <a:pt x="16309" y="14010"/>
                  <a:pt x="16067" y="14211"/>
                  <a:pt x="15872" y="14445"/>
                </a:cubicBezTo>
                <a:cubicBezTo>
                  <a:pt x="15630" y="14712"/>
                  <a:pt x="15484" y="15013"/>
                  <a:pt x="15338" y="15314"/>
                </a:cubicBezTo>
                <a:cubicBezTo>
                  <a:pt x="15193" y="15648"/>
                  <a:pt x="15096" y="15983"/>
                  <a:pt x="15096" y="16384"/>
                </a:cubicBezTo>
                <a:cubicBezTo>
                  <a:pt x="15096" y="21600"/>
                  <a:pt x="15096" y="21600"/>
                  <a:pt x="15096" y="21600"/>
                </a:cubicBezTo>
                <a:cubicBezTo>
                  <a:pt x="6504" y="21600"/>
                  <a:pt x="6504" y="21600"/>
                  <a:pt x="6504" y="21600"/>
                </a:cubicBezTo>
                <a:cubicBezTo>
                  <a:pt x="6504" y="16384"/>
                  <a:pt x="6504" y="16384"/>
                  <a:pt x="6504" y="16384"/>
                </a:cubicBezTo>
                <a:cubicBezTo>
                  <a:pt x="6504" y="16016"/>
                  <a:pt x="6456" y="15682"/>
                  <a:pt x="6310" y="15381"/>
                </a:cubicBezTo>
                <a:cubicBezTo>
                  <a:pt x="6164" y="15080"/>
                  <a:pt x="5970" y="14812"/>
                  <a:pt x="5825" y="14545"/>
                </a:cubicBezTo>
                <a:cubicBezTo>
                  <a:pt x="5582" y="14311"/>
                  <a:pt x="5388" y="14110"/>
                  <a:pt x="5145" y="13910"/>
                </a:cubicBezTo>
                <a:cubicBezTo>
                  <a:pt x="4902" y="13709"/>
                  <a:pt x="4708" y="13575"/>
                  <a:pt x="4466" y="13441"/>
                </a:cubicBezTo>
                <a:cubicBezTo>
                  <a:pt x="4417" y="13441"/>
                  <a:pt x="4417" y="13441"/>
                  <a:pt x="4417" y="13441"/>
                </a:cubicBezTo>
                <a:cubicBezTo>
                  <a:pt x="4417" y="13441"/>
                  <a:pt x="4417" y="13408"/>
                  <a:pt x="4417" y="13375"/>
                </a:cubicBezTo>
                <a:cubicBezTo>
                  <a:pt x="4369" y="13375"/>
                  <a:pt x="4320" y="13375"/>
                  <a:pt x="4320" y="13375"/>
                </a:cubicBezTo>
                <a:cubicBezTo>
                  <a:pt x="3689" y="13007"/>
                  <a:pt x="3107" y="12639"/>
                  <a:pt x="2573" y="12204"/>
                </a:cubicBezTo>
                <a:cubicBezTo>
                  <a:pt x="2039" y="11770"/>
                  <a:pt x="1602" y="11302"/>
                  <a:pt x="1213" y="10800"/>
                </a:cubicBezTo>
                <a:cubicBezTo>
                  <a:pt x="825" y="10298"/>
                  <a:pt x="534" y="9763"/>
                  <a:pt x="340" y="9195"/>
                </a:cubicBezTo>
                <a:cubicBezTo>
                  <a:pt x="97" y="8660"/>
                  <a:pt x="0" y="8058"/>
                  <a:pt x="0" y="7456"/>
                </a:cubicBezTo>
                <a:cubicBezTo>
                  <a:pt x="0" y="6420"/>
                  <a:pt x="291" y="5484"/>
                  <a:pt x="874" y="4581"/>
                </a:cubicBezTo>
                <a:cubicBezTo>
                  <a:pt x="1408" y="3678"/>
                  <a:pt x="2184" y="2876"/>
                  <a:pt x="3155" y="2173"/>
                </a:cubicBezTo>
                <a:cubicBezTo>
                  <a:pt x="4174" y="1505"/>
                  <a:pt x="5339" y="970"/>
                  <a:pt x="6650" y="602"/>
                </a:cubicBezTo>
                <a:cubicBezTo>
                  <a:pt x="7960" y="201"/>
                  <a:pt x="9320" y="0"/>
                  <a:pt x="10824" y="0"/>
                </a:cubicBezTo>
                <a:cubicBezTo>
                  <a:pt x="12280" y="0"/>
                  <a:pt x="13688" y="201"/>
                  <a:pt x="14999" y="602"/>
                </a:cubicBezTo>
                <a:cubicBezTo>
                  <a:pt x="16309" y="970"/>
                  <a:pt x="17426" y="1505"/>
                  <a:pt x="18445" y="2173"/>
                </a:cubicBezTo>
                <a:cubicBezTo>
                  <a:pt x="19416" y="2876"/>
                  <a:pt x="20192" y="3678"/>
                  <a:pt x="20775" y="4581"/>
                </a:cubicBezTo>
                <a:cubicBezTo>
                  <a:pt x="21309" y="5484"/>
                  <a:pt x="21600" y="6420"/>
                  <a:pt x="21600" y="7456"/>
                </a:cubicBezTo>
                <a:close/>
                <a:moveTo>
                  <a:pt x="16600" y="12806"/>
                </a:moveTo>
                <a:cubicBezTo>
                  <a:pt x="17231" y="12472"/>
                  <a:pt x="17814" y="12104"/>
                  <a:pt x="18299" y="11703"/>
                </a:cubicBezTo>
                <a:cubicBezTo>
                  <a:pt x="18785" y="11302"/>
                  <a:pt x="19173" y="10900"/>
                  <a:pt x="19464" y="10466"/>
                </a:cubicBezTo>
                <a:cubicBezTo>
                  <a:pt x="19804" y="9998"/>
                  <a:pt x="20047" y="9496"/>
                  <a:pt x="20241" y="8994"/>
                </a:cubicBezTo>
                <a:cubicBezTo>
                  <a:pt x="20435" y="8493"/>
                  <a:pt x="20532" y="7958"/>
                  <a:pt x="20532" y="7456"/>
                </a:cubicBezTo>
                <a:cubicBezTo>
                  <a:pt x="20532" y="6520"/>
                  <a:pt x="20289" y="5651"/>
                  <a:pt x="19756" y="4848"/>
                </a:cubicBezTo>
                <a:cubicBezTo>
                  <a:pt x="19222" y="4012"/>
                  <a:pt x="18542" y="3310"/>
                  <a:pt x="17717" y="2742"/>
                </a:cubicBezTo>
                <a:cubicBezTo>
                  <a:pt x="16795" y="2140"/>
                  <a:pt x="15775" y="1672"/>
                  <a:pt x="14610" y="1304"/>
                </a:cubicBezTo>
                <a:cubicBezTo>
                  <a:pt x="13397" y="970"/>
                  <a:pt x="12135" y="769"/>
                  <a:pt x="10824" y="769"/>
                </a:cubicBezTo>
                <a:cubicBezTo>
                  <a:pt x="9465" y="769"/>
                  <a:pt x="8203" y="970"/>
                  <a:pt x="7038" y="1304"/>
                </a:cubicBezTo>
                <a:cubicBezTo>
                  <a:pt x="5825" y="1672"/>
                  <a:pt x="4805" y="2140"/>
                  <a:pt x="3932" y="2742"/>
                </a:cubicBezTo>
                <a:cubicBezTo>
                  <a:pt x="3058" y="3310"/>
                  <a:pt x="2378" y="4012"/>
                  <a:pt x="1844" y="4848"/>
                </a:cubicBezTo>
                <a:cubicBezTo>
                  <a:pt x="1359" y="5651"/>
                  <a:pt x="1068" y="6520"/>
                  <a:pt x="1068" y="7456"/>
                </a:cubicBezTo>
                <a:cubicBezTo>
                  <a:pt x="1068" y="7958"/>
                  <a:pt x="1165" y="8493"/>
                  <a:pt x="1359" y="8994"/>
                </a:cubicBezTo>
                <a:cubicBezTo>
                  <a:pt x="1553" y="9496"/>
                  <a:pt x="1796" y="9964"/>
                  <a:pt x="2087" y="10399"/>
                </a:cubicBezTo>
                <a:cubicBezTo>
                  <a:pt x="2427" y="10867"/>
                  <a:pt x="2815" y="11302"/>
                  <a:pt x="3301" y="11703"/>
                </a:cubicBezTo>
                <a:cubicBezTo>
                  <a:pt x="3786" y="12071"/>
                  <a:pt x="4320" y="12438"/>
                  <a:pt x="4951" y="12773"/>
                </a:cubicBezTo>
                <a:cubicBezTo>
                  <a:pt x="4951" y="12773"/>
                  <a:pt x="5000" y="12773"/>
                  <a:pt x="5000" y="12806"/>
                </a:cubicBezTo>
                <a:cubicBezTo>
                  <a:pt x="5048" y="12806"/>
                  <a:pt x="5048" y="12806"/>
                  <a:pt x="5048" y="12840"/>
                </a:cubicBezTo>
                <a:cubicBezTo>
                  <a:pt x="5048" y="12840"/>
                  <a:pt x="5097" y="12840"/>
                  <a:pt x="5097" y="12840"/>
                </a:cubicBezTo>
                <a:cubicBezTo>
                  <a:pt x="5097" y="12873"/>
                  <a:pt x="5097" y="12873"/>
                  <a:pt x="5097" y="12873"/>
                </a:cubicBezTo>
                <a:cubicBezTo>
                  <a:pt x="5436" y="13040"/>
                  <a:pt x="5728" y="13207"/>
                  <a:pt x="6019" y="13441"/>
                </a:cubicBezTo>
                <a:cubicBezTo>
                  <a:pt x="6310" y="13676"/>
                  <a:pt x="6553" y="13943"/>
                  <a:pt x="6747" y="14244"/>
                </a:cubicBezTo>
                <a:cubicBezTo>
                  <a:pt x="7038" y="14545"/>
                  <a:pt x="7232" y="14846"/>
                  <a:pt x="7378" y="15214"/>
                </a:cubicBezTo>
                <a:cubicBezTo>
                  <a:pt x="7524" y="15581"/>
                  <a:pt x="7572" y="15949"/>
                  <a:pt x="7572" y="16384"/>
                </a:cubicBezTo>
                <a:cubicBezTo>
                  <a:pt x="7572" y="17855"/>
                  <a:pt x="7572" y="17855"/>
                  <a:pt x="7572" y="17855"/>
                </a:cubicBezTo>
                <a:cubicBezTo>
                  <a:pt x="10242" y="17855"/>
                  <a:pt x="10242" y="17855"/>
                  <a:pt x="10242" y="17855"/>
                </a:cubicBezTo>
                <a:cubicBezTo>
                  <a:pt x="10242" y="8894"/>
                  <a:pt x="10242" y="8894"/>
                  <a:pt x="10242" y="8894"/>
                </a:cubicBezTo>
                <a:cubicBezTo>
                  <a:pt x="10048" y="8861"/>
                  <a:pt x="9805" y="8794"/>
                  <a:pt x="9659" y="8693"/>
                </a:cubicBezTo>
                <a:cubicBezTo>
                  <a:pt x="9465" y="8593"/>
                  <a:pt x="9271" y="8493"/>
                  <a:pt x="9125" y="8359"/>
                </a:cubicBezTo>
                <a:cubicBezTo>
                  <a:pt x="8980" y="8259"/>
                  <a:pt x="8883" y="8092"/>
                  <a:pt x="8786" y="7958"/>
                </a:cubicBezTo>
                <a:cubicBezTo>
                  <a:pt x="8689" y="7791"/>
                  <a:pt x="8640" y="7624"/>
                  <a:pt x="8640" y="7456"/>
                </a:cubicBezTo>
                <a:cubicBezTo>
                  <a:pt x="8640" y="7256"/>
                  <a:pt x="8689" y="7055"/>
                  <a:pt x="8834" y="6888"/>
                </a:cubicBezTo>
                <a:cubicBezTo>
                  <a:pt x="8931" y="6721"/>
                  <a:pt x="9077" y="6554"/>
                  <a:pt x="9271" y="6386"/>
                </a:cubicBezTo>
                <a:cubicBezTo>
                  <a:pt x="9514" y="6253"/>
                  <a:pt x="9756" y="6152"/>
                  <a:pt x="9999" y="6085"/>
                </a:cubicBezTo>
                <a:cubicBezTo>
                  <a:pt x="10242" y="6019"/>
                  <a:pt x="10533" y="5952"/>
                  <a:pt x="10824" y="5952"/>
                </a:cubicBezTo>
                <a:cubicBezTo>
                  <a:pt x="11116" y="5952"/>
                  <a:pt x="11358" y="6019"/>
                  <a:pt x="11649" y="6085"/>
                </a:cubicBezTo>
                <a:cubicBezTo>
                  <a:pt x="11892" y="6152"/>
                  <a:pt x="12135" y="6253"/>
                  <a:pt x="12329" y="6386"/>
                </a:cubicBezTo>
                <a:cubicBezTo>
                  <a:pt x="12523" y="6554"/>
                  <a:pt x="12717" y="6721"/>
                  <a:pt x="12814" y="6888"/>
                </a:cubicBezTo>
                <a:cubicBezTo>
                  <a:pt x="12911" y="7055"/>
                  <a:pt x="12960" y="7256"/>
                  <a:pt x="12960" y="7456"/>
                </a:cubicBezTo>
                <a:cubicBezTo>
                  <a:pt x="12960" y="7624"/>
                  <a:pt x="12911" y="7791"/>
                  <a:pt x="12814" y="7958"/>
                </a:cubicBezTo>
                <a:cubicBezTo>
                  <a:pt x="12766" y="8092"/>
                  <a:pt x="12620" y="8259"/>
                  <a:pt x="12523" y="8359"/>
                </a:cubicBezTo>
                <a:cubicBezTo>
                  <a:pt x="12329" y="8493"/>
                  <a:pt x="12183" y="8593"/>
                  <a:pt x="11989" y="8693"/>
                </a:cubicBezTo>
                <a:cubicBezTo>
                  <a:pt x="11795" y="8794"/>
                  <a:pt x="11601" y="8861"/>
                  <a:pt x="11358" y="8894"/>
                </a:cubicBezTo>
                <a:cubicBezTo>
                  <a:pt x="11358" y="17855"/>
                  <a:pt x="11358" y="17855"/>
                  <a:pt x="11358" y="17855"/>
                </a:cubicBezTo>
                <a:cubicBezTo>
                  <a:pt x="14028" y="17855"/>
                  <a:pt x="14028" y="17855"/>
                  <a:pt x="14028" y="17855"/>
                </a:cubicBezTo>
                <a:cubicBezTo>
                  <a:pt x="14028" y="16384"/>
                  <a:pt x="14028" y="16384"/>
                  <a:pt x="14028" y="16384"/>
                </a:cubicBezTo>
                <a:cubicBezTo>
                  <a:pt x="14028" y="15949"/>
                  <a:pt x="14125" y="15548"/>
                  <a:pt x="14271" y="15180"/>
                </a:cubicBezTo>
                <a:cubicBezTo>
                  <a:pt x="14416" y="14812"/>
                  <a:pt x="14610" y="14478"/>
                  <a:pt x="14853" y="14144"/>
                </a:cubicBezTo>
                <a:cubicBezTo>
                  <a:pt x="15096" y="13876"/>
                  <a:pt x="15387" y="13609"/>
                  <a:pt x="15678" y="13375"/>
                </a:cubicBezTo>
                <a:cubicBezTo>
                  <a:pt x="15969" y="13141"/>
                  <a:pt x="16261" y="12940"/>
                  <a:pt x="16552" y="12806"/>
                </a:cubicBezTo>
                <a:lnTo>
                  <a:pt x="16600" y="12806"/>
                </a:lnTo>
                <a:close/>
                <a:moveTo>
                  <a:pt x="7572" y="20798"/>
                </a:moveTo>
                <a:cubicBezTo>
                  <a:pt x="14028" y="20798"/>
                  <a:pt x="14028" y="20798"/>
                  <a:pt x="14028" y="20798"/>
                </a:cubicBezTo>
                <a:cubicBezTo>
                  <a:pt x="14028" y="18591"/>
                  <a:pt x="14028" y="18591"/>
                  <a:pt x="14028" y="18591"/>
                </a:cubicBezTo>
                <a:cubicBezTo>
                  <a:pt x="7572" y="18591"/>
                  <a:pt x="7572" y="18591"/>
                  <a:pt x="7572" y="18591"/>
                </a:cubicBezTo>
                <a:lnTo>
                  <a:pt x="7572" y="20798"/>
                </a:lnTo>
                <a:close/>
                <a:moveTo>
                  <a:pt x="10824" y="8192"/>
                </a:moveTo>
                <a:cubicBezTo>
                  <a:pt x="11116" y="8192"/>
                  <a:pt x="11358" y="8125"/>
                  <a:pt x="11552" y="7958"/>
                </a:cubicBezTo>
                <a:cubicBezTo>
                  <a:pt x="11795" y="7824"/>
                  <a:pt x="11892" y="7657"/>
                  <a:pt x="11892" y="7456"/>
                </a:cubicBezTo>
                <a:cubicBezTo>
                  <a:pt x="11892" y="7256"/>
                  <a:pt x="11795" y="7055"/>
                  <a:pt x="11552" y="6921"/>
                </a:cubicBezTo>
                <a:cubicBezTo>
                  <a:pt x="11358" y="6788"/>
                  <a:pt x="11116" y="6721"/>
                  <a:pt x="10824" y="6721"/>
                </a:cubicBezTo>
                <a:cubicBezTo>
                  <a:pt x="10533" y="6721"/>
                  <a:pt x="10242" y="6788"/>
                  <a:pt x="10048" y="6921"/>
                </a:cubicBezTo>
                <a:cubicBezTo>
                  <a:pt x="9853" y="7055"/>
                  <a:pt x="9756" y="7256"/>
                  <a:pt x="9756" y="7456"/>
                </a:cubicBezTo>
                <a:cubicBezTo>
                  <a:pt x="9756" y="7657"/>
                  <a:pt x="9853" y="7824"/>
                  <a:pt x="10048" y="7958"/>
                </a:cubicBezTo>
                <a:cubicBezTo>
                  <a:pt x="10242" y="8125"/>
                  <a:pt x="10533" y="8192"/>
                  <a:pt x="10824" y="8192"/>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56" name="Shape 3822">
            <a:extLst>
              <a:ext uri="{FF2B5EF4-FFF2-40B4-BE49-F238E27FC236}">
                <a16:creationId xmlns:a16="http://schemas.microsoft.com/office/drawing/2014/main" id="{89997283-4772-418D-925D-BFD63009F29C}"/>
              </a:ext>
            </a:extLst>
          </p:cNvPr>
          <p:cNvSpPr/>
          <p:nvPr/>
        </p:nvSpPr>
        <p:spPr>
          <a:xfrm>
            <a:off x="14252665" y="6235068"/>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3"/>
                  <a:pt x="15023" y="819"/>
                </a:cubicBezTo>
                <a:cubicBezTo>
                  <a:pt x="16346" y="1365"/>
                  <a:pt x="17475" y="2144"/>
                  <a:pt x="18448" y="3119"/>
                </a:cubicBezTo>
                <a:cubicBezTo>
                  <a:pt x="19421" y="4133"/>
                  <a:pt x="20199" y="5264"/>
                  <a:pt x="20783" y="6589"/>
                </a:cubicBezTo>
                <a:cubicBezTo>
                  <a:pt x="21328" y="7915"/>
                  <a:pt x="21600" y="9318"/>
                  <a:pt x="21600" y="10800"/>
                </a:cubicBezTo>
                <a:cubicBezTo>
                  <a:pt x="21600" y="12282"/>
                  <a:pt x="21328" y="13685"/>
                  <a:pt x="20783" y="15011"/>
                </a:cubicBezTo>
                <a:cubicBezTo>
                  <a:pt x="20199" y="16336"/>
                  <a:pt x="19421" y="17467"/>
                  <a:pt x="18448" y="18481"/>
                </a:cubicBezTo>
                <a:cubicBezTo>
                  <a:pt x="17475" y="19456"/>
                  <a:pt x="16346" y="20235"/>
                  <a:pt x="15023" y="20781"/>
                </a:cubicBezTo>
                <a:cubicBezTo>
                  <a:pt x="13699" y="21327"/>
                  <a:pt x="12298" y="21600"/>
                  <a:pt x="10819" y="21600"/>
                </a:cubicBezTo>
                <a:cubicBezTo>
                  <a:pt x="9302" y="21600"/>
                  <a:pt x="7901" y="21327"/>
                  <a:pt x="6616" y="20781"/>
                </a:cubicBezTo>
                <a:cubicBezTo>
                  <a:pt x="5293" y="20235"/>
                  <a:pt x="4125" y="19456"/>
                  <a:pt x="3152" y="18481"/>
                </a:cubicBezTo>
                <a:cubicBezTo>
                  <a:pt x="2179" y="17467"/>
                  <a:pt x="1401" y="16336"/>
                  <a:pt x="856" y="15011"/>
                </a:cubicBezTo>
                <a:cubicBezTo>
                  <a:pt x="272" y="13685"/>
                  <a:pt x="0" y="12282"/>
                  <a:pt x="0" y="10800"/>
                </a:cubicBezTo>
                <a:cubicBezTo>
                  <a:pt x="0" y="9318"/>
                  <a:pt x="272" y="7915"/>
                  <a:pt x="856" y="6589"/>
                </a:cubicBezTo>
                <a:cubicBezTo>
                  <a:pt x="1401" y="5264"/>
                  <a:pt x="2179" y="4133"/>
                  <a:pt x="3152" y="3119"/>
                </a:cubicBezTo>
                <a:cubicBezTo>
                  <a:pt x="4125" y="2144"/>
                  <a:pt x="5293" y="1365"/>
                  <a:pt x="6616" y="819"/>
                </a:cubicBezTo>
                <a:cubicBezTo>
                  <a:pt x="7901" y="273"/>
                  <a:pt x="9302" y="0"/>
                  <a:pt x="10819" y="0"/>
                </a:cubicBezTo>
                <a:close/>
                <a:moveTo>
                  <a:pt x="10819" y="20742"/>
                </a:moveTo>
                <a:cubicBezTo>
                  <a:pt x="12182" y="20742"/>
                  <a:pt x="13466" y="20469"/>
                  <a:pt x="14672" y="19962"/>
                </a:cubicBezTo>
                <a:cubicBezTo>
                  <a:pt x="15879" y="19456"/>
                  <a:pt x="16930" y="18754"/>
                  <a:pt x="17864" y="17857"/>
                </a:cubicBezTo>
                <a:cubicBezTo>
                  <a:pt x="18720" y="16960"/>
                  <a:pt x="19421" y="15869"/>
                  <a:pt x="19965" y="14699"/>
                </a:cubicBezTo>
                <a:cubicBezTo>
                  <a:pt x="20471" y="13490"/>
                  <a:pt x="20744" y="12204"/>
                  <a:pt x="20744" y="10800"/>
                </a:cubicBezTo>
                <a:cubicBezTo>
                  <a:pt x="20744" y="9396"/>
                  <a:pt x="20471" y="8110"/>
                  <a:pt x="19965" y="6901"/>
                </a:cubicBezTo>
                <a:cubicBezTo>
                  <a:pt x="19421" y="5731"/>
                  <a:pt x="18720" y="4640"/>
                  <a:pt x="17864" y="3743"/>
                </a:cubicBezTo>
                <a:cubicBezTo>
                  <a:pt x="16930" y="2846"/>
                  <a:pt x="15879" y="2144"/>
                  <a:pt x="14672" y="1638"/>
                </a:cubicBezTo>
                <a:cubicBezTo>
                  <a:pt x="13466" y="1131"/>
                  <a:pt x="12182" y="858"/>
                  <a:pt x="10819" y="858"/>
                </a:cubicBezTo>
                <a:cubicBezTo>
                  <a:pt x="9418" y="858"/>
                  <a:pt x="8134" y="1131"/>
                  <a:pt x="6928" y="1638"/>
                </a:cubicBezTo>
                <a:cubicBezTo>
                  <a:pt x="5721" y="2144"/>
                  <a:pt x="4670" y="2846"/>
                  <a:pt x="3775" y="3743"/>
                </a:cubicBezTo>
                <a:cubicBezTo>
                  <a:pt x="2880" y="4640"/>
                  <a:pt x="2179" y="5731"/>
                  <a:pt x="1674" y="6901"/>
                </a:cubicBezTo>
                <a:cubicBezTo>
                  <a:pt x="1129" y="8110"/>
                  <a:pt x="856" y="9396"/>
                  <a:pt x="856" y="10800"/>
                </a:cubicBezTo>
                <a:cubicBezTo>
                  <a:pt x="856" y="12204"/>
                  <a:pt x="1129" y="13490"/>
                  <a:pt x="1674" y="14699"/>
                </a:cubicBezTo>
                <a:cubicBezTo>
                  <a:pt x="2179" y="15869"/>
                  <a:pt x="2880" y="16960"/>
                  <a:pt x="3775" y="17857"/>
                </a:cubicBezTo>
                <a:cubicBezTo>
                  <a:pt x="4670" y="18754"/>
                  <a:pt x="5721" y="19456"/>
                  <a:pt x="6928" y="19962"/>
                </a:cubicBezTo>
                <a:cubicBezTo>
                  <a:pt x="8134" y="20469"/>
                  <a:pt x="9418" y="20742"/>
                  <a:pt x="10819" y="20742"/>
                </a:cubicBezTo>
                <a:close/>
                <a:moveTo>
                  <a:pt x="5215" y="10332"/>
                </a:moveTo>
                <a:cubicBezTo>
                  <a:pt x="5215" y="11268"/>
                  <a:pt x="5215" y="11268"/>
                  <a:pt x="5215" y="11268"/>
                </a:cubicBezTo>
                <a:cubicBezTo>
                  <a:pt x="16424" y="11268"/>
                  <a:pt x="16424" y="11268"/>
                  <a:pt x="16424" y="11268"/>
                </a:cubicBezTo>
                <a:cubicBezTo>
                  <a:pt x="16424" y="10332"/>
                  <a:pt x="16424" y="10332"/>
                  <a:pt x="16424" y="10332"/>
                </a:cubicBezTo>
                <a:lnTo>
                  <a:pt x="5215" y="10332"/>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57" name="Shape 3823">
            <a:extLst>
              <a:ext uri="{FF2B5EF4-FFF2-40B4-BE49-F238E27FC236}">
                <a16:creationId xmlns:a16="http://schemas.microsoft.com/office/drawing/2014/main" id="{4540EAA5-8D22-4E03-BBEB-CB393BBDC9AC}"/>
              </a:ext>
            </a:extLst>
          </p:cNvPr>
          <p:cNvSpPr/>
          <p:nvPr/>
        </p:nvSpPr>
        <p:spPr>
          <a:xfrm>
            <a:off x="16145390" y="6267980"/>
            <a:ext cx="700106" cy="692962"/>
          </a:xfrm>
          <a:custGeom>
            <a:avLst/>
            <a:gdLst/>
            <a:ahLst/>
            <a:cxnLst>
              <a:cxn ang="0">
                <a:pos x="wd2" y="hd2"/>
              </a:cxn>
              <a:cxn ang="5400000">
                <a:pos x="wd2" y="hd2"/>
              </a:cxn>
              <a:cxn ang="10800000">
                <a:pos x="wd2" y="hd2"/>
              </a:cxn>
              <a:cxn ang="16200000">
                <a:pos x="wd2" y="hd2"/>
              </a:cxn>
            </a:cxnLst>
            <a:rect l="0" t="0" r="r" b="b"/>
            <a:pathLst>
              <a:path w="21600" h="21600" extrusionOk="0">
                <a:moveTo>
                  <a:pt x="2832" y="0"/>
                </a:moveTo>
                <a:cubicBezTo>
                  <a:pt x="3213" y="0"/>
                  <a:pt x="3593" y="85"/>
                  <a:pt x="3931" y="212"/>
                </a:cubicBezTo>
                <a:cubicBezTo>
                  <a:pt x="4269" y="339"/>
                  <a:pt x="4565" y="551"/>
                  <a:pt x="4819" y="805"/>
                </a:cubicBezTo>
                <a:cubicBezTo>
                  <a:pt x="5072" y="1059"/>
                  <a:pt x="5284" y="1355"/>
                  <a:pt x="5411" y="1694"/>
                </a:cubicBezTo>
                <a:cubicBezTo>
                  <a:pt x="5580" y="2033"/>
                  <a:pt x="5622" y="2414"/>
                  <a:pt x="5622" y="2795"/>
                </a:cubicBezTo>
                <a:cubicBezTo>
                  <a:pt x="5622" y="3219"/>
                  <a:pt x="5580" y="3558"/>
                  <a:pt x="5411" y="3896"/>
                </a:cubicBezTo>
                <a:cubicBezTo>
                  <a:pt x="5284" y="4235"/>
                  <a:pt x="5072" y="4532"/>
                  <a:pt x="4819" y="4786"/>
                </a:cubicBezTo>
                <a:cubicBezTo>
                  <a:pt x="4565" y="5040"/>
                  <a:pt x="4269" y="5252"/>
                  <a:pt x="3931" y="5379"/>
                </a:cubicBezTo>
                <a:cubicBezTo>
                  <a:pt x="3593" y="5548"/>
                  <a:pt x="3213" y="5633"/>
                  <a:pt x="2832" y="5633"/>
                </a:cubicBezTo>
                <a:cubicBezTo>
                  <a:pt x="2409" y="5633"/>
                  <a:pt x="2071" y="5548"/>
                  <a:pt x="1733" y="5379"/>
                </a:cubicBezTo>
                <a:cubicBezTo>
                  <a:pt x="1395" y="5252"/>
                  <a:pt x="1099" y="5040"/>
                  <a:pt x="845" y="4786"/>
                </a:cubicBezTo>
                <a:cubicBezTo>
                  <a:pt x="592" y="4532"/>
                  <a:pt x="380" y="4235"/>
                  <a:pt x="254" y="3896"/>
                </a:cubicBezTo>
                <a:cubicBezTo>
                  <a:pt x="85" y="3558"/>
                  <a:pt x="0" y="3219"/>
                  <a:pt x="0" y="2795"/>
                </a:cubicBezTo>
                <a:cubicBezTo>
                  <a:pt x="0" y="2414"/>
                  <a:pt x="85" y="2033"/>
                  <a:pt x="254" y="1694"/>
                </a:cubicBezTo>
                <a:cubicBezTo>
                  <a:pt x="380" y="1355"/>
                  <a:pt x="592" y="1059"/>
                  <a:pt x="845" y="805"/>
                </a:cubicBezTo>
                <a:cubicBezTo>
                  <a:pt x="1099" y="551"/>
                  <a:pt x="1395" y="339"/>
                  <a:pt x="1733" y="212"/>
                </a:cubicBezTo>
                <a:cubicBezTo>
                  <a:pt x="2071" y="85"/>
                  <a:pt x="2409" y="0"/>
                  <a:pt x="2832" y="0"/>
                </a:cubicBezTo>
                <a:close/>
                <a:moveTo>
                  <a:pt x="2832" y="7920"/>
                </a:moveTo>
                <a:cubicBezTo>
                  <a:pt x="3213" y="7920"/>
                  <a:pt x="3593" y="8005"/>
                  <a:pt x="3931" y="8174"/>
                </a:cubicBezTo>
                <a:cubicBezTo>
                  <a:pt x="4269" y="8344"/>
                  <a:pt x="4565" y="8555"/>
                  <a:pt x="4819" y="8767"/>
                </a:cubicBezTo>
                <a:cubicBezTo>
                  <a:pt x="5072" y="9021"/>
                  <a:pt x="5284" y="9318"/>
                  <a:pt x="5411" y="9656"/>
                </a:cubicBezTo>
                <a:cubicBezTo>
                  <a:pt x="5580" y="10038"/>
                  <a:pt x="5622" y="10376"/>
                  <a:pt x="5622" y="10800"/>
                </a:cubicBezTo>
                <a:cubicBezTo>
                  <a:pt x="5622" y="11181"/>
                  <a:pt x="5580" y="11520"/>
                  <a:pt x="5411" y="11859"/>
                </a:cubicBezTo>
                <a:cubicBezTo>
                  <a:pt x="5284" y="12240"/>
                  <a:pt x="5072" y="12536"/>
                  <a:pt x="4819" y="12791"/>
                </a:cubicBezTo>
                <a:cubicBezTo>
                  <a:pt x="4565" y="13045"/>
                  <a:pt x="4269" y="13256"/>
                  <a:pt x="3931" y="13384"/>
                </a:cubicBezTo>
                <a:cubicBezTo>
                  <a:pt x="3593" y="13553"/>
                  <a:pt x="3213" y="13595"/>
                  <a:pt x="2832" y="13595"/>
                </a:cubicBezTo>
                <a:cubicBezTo>
                  <a:pt x="2409" y="13595"/>
                  <a:pt x="2071" y="13553"/>
                  <a:pt x="1733" y="13384"/>
                </a:cubicBezTo>
                <a:cubicBezTo>
                  <a:pt x="1395" y="13256"/>
                  <a:pt x="1099" y="13045"/>
                  <a:pt x="845" y="12791"/>
                </a:cubicBezTo>
                <a:cubicBezTo>
                  <a:pt x="592" y="12536"/>
                  <a:pt x="380" y="12240"/>
                  <a:pt x="254" y="11859"/>
                </a:cubicBezTo>
                <a:cubicBezTo>
                  <a:pt x="85" y="11520"/>
                  <a:pt x="0" y="11181"/>
                  <a:pt x="0" y="10800"/>
                </a:cubicBezTo>
                <a:cubicBezTo>
                  <a:pt x="0" y="10376"/>
                  <a:pt x="85" y="10038"/>
                  <a:pt x="254" y="9656"/>
                </a:cubicBezTo>
                <a:cubicBezTo>
                  <a:pt x="380" y="9318"/>
                  <a:pt x="592" y="9021"/>
                  <a:pt x="845" y="8767"/>
                </a:cubicBezTo>
                <a:cubicBezTo>
                  <a:pt x="1099" y="8555"/>
                  <a:pt x="1395" y="8344"/>
                  <a:pt x="1733" y="8174"/>
                </a:cubicBezTo>
                <a:cubicBezTo>
                  <a:pt x="2071" y="8005"/>
                  <a:pt x="2409" y="7920"/>
                  <a:pt x="2832" y="7920"/>
                </a:cubicBezTo>
                <a:close/>
                <a:moveTo>
                  <a:pt x="2832" y="15967"/>
                </a:moveTo>
                <a:cubicBezTo>
                  <a:pt x="3213" y="15967"/>
                  <a:pt x="3593" y="16052"/>
                  <a:pt x="3931" y="16221"/>
                </a:cubicBezTo>
                <a:cubicBezTo>
                  <a:pt x="4269" y="16348"/>
                  <a:pt x="4565" y="16560"/>
                  <a:pt x="4819" y="16814"/>
                </a:cubicBezTo>
                <a:cubicBezTo>
                  <a:pt x="5072" y="17068"/>
                  <a:pt x="5284" y="17365"/>
                  <a:pt x="5411" y="17704"/>
                </a:cubicBezTo>
                <a:cubicBezTo>
                  <a:pt x="5580" y="18042"/>
                  <a:pt x="5622" y="18381"/>
                  <a:pt x="5622" y="18805"/>
                </a:cubicBezTo>
                <a:cubicBezTo>
                  <a:pt x="5622" y="19186"/>
                  <a:pt x="5580" y="19567"/>
                  <a:pt x="5411" y="19906"/>
                </a:cubicBezTo>
                <a:cubicBezTo>
                  <a:pt x="5284" y="20245"/>
                  <a:pt x="5072" y="20541"/>
                  <a:pt x="4819" y="20795"/>
                </a:cubicBezTo>
                <a:cubicBezTo>
                  <a:pt x="4565" y="21049"/>
                  <a:pt x="4269" y="21261"/>
                  <a:pt x="3931" y="21388"/>
                </a:cubicBezTo>
                <a:cubicBezTo>
                  <a:pt x="3593" y="21515"/>
                  <a:pt x="3213" y="21600"/>
                  <a:pt x="2832" y="21600"/>
                </a:cubicBezTo>
                <a:cubicBezTo>
                  <a:pt x="2409" y="21600"/>
                  <a:pt x="2071" y="21515"/>
                  <a:pt x="1733" y="21388"/>
                </a:cubicBezTo>
                <a:cubicBezTo>
                  <a:pt x="1395" y="21261"/>
                  <a:pt x="1099" y="21049"/>
                  <a:pt x="845" y="20795"/>
                </a:cubicBezTo>
                <a:cubicBezTo>
                  <a:pt x="592" y="20541"/>
                  <a:pt x="380" y="20245"/>
                  <a:pt x="254" y="19906"/>
                </a:cubicBezTo>
                <a:cubicBezTo>
                  <a:pt x="85" y="19567"/>
                  <a:pt x="0" y="19186"/>
                  <a:pt x="0" y="18805"/>
                </a:cubicBezTo>
                <a:cubicBezTo>
                  <a:pt x="0" y="18381"/>
                  <a:pt x="85" y="18042"/>
                  <a:pt x="254" y="17704"/>
                </a:cubicBezTo>
                <a:cubicBezTo>
                  <a:pt x="380" y="17365"/>
                  <a:pt x="592" y="17068"/>
                  <a:pt x="845" y="16814"/>
                </a:cubicBezTo>
                <a:cubicBezTo>
                  <a:pt x="1099" y="16560"/>
                  <a:pt x="1395" y="16348"/>
                  <a:pt x="1733" y="16221"/>
                </a:cubicBezTo>
                <a:cubicBezTo>
                  <a:pt x="2071" y="16052"/>
                  <a:pt x="2409" y="15967"/>
                  <a:pt x="2832" y="15967"/>
                </a:cubicBezTo>
                <a:close/>
                <a:moveTo>
                  <a:pt x="2832" y="4659"/>
                </a:moveTo>
                <a:cubicBezTo>
                  <a:pt x="3086" y="4659"/>
                  <a:pt x="3339" y="4616"/>
                  <a:pt x="3551" y="4532"/>
                </a:cubicBezTo>
                <a:cubicBezTo>
                  <a:pt x="3762" y="4447"/>
                  <a:pt x="3973" y="4320"/>
                  <a:pt x="4142" y="4108"/>
                </a:cubicBezTo>
                <a:cubicBezTo>
                  <a:pt x="4312" y="3939"/>
                  <a:pt x="4481" y="3727"/>
                  <a:pt x="4565" y="3515"/>
                </a:cubicBezTo>
                <a:cubicBezTo>
                  <a:pt x="4650" y="3304"/>
                  <a:pt x="4692" y="3049"/>
                  <a:pt x="4692" y="2795"/>
                </a:cubicBezTo>
                <a:cubicBezTo>
                  <a:pt x="4692" y="2541"/>
                  <a:pt x="4650" y="2287"/>
                  <a:pt x="4565" y="2075"/>
                </a:cubicBezTo>
                <a:cubicBezTo>
                  <a:pt x="4481" y="1864"/>
                  <a:pt x="4312" y="1652"/>
                  <a:pt x="4142" y="1482"/>
                </a:cubicBezTo>
                <a:cubicBezTo>
                  <a:pt x="3973" y="1313"/>
                  <a:pt x="3762" y="1144"/>
                  <a:pt x="3551" y="1059"/>
                </a:cubicBezTo>
                <a:cubicBezTo>
                  <a:pt x="3339" y="974"/>
                  <a:pt x="3086" y="932"/>
                  <a:pt x="2832" y="932"/>
                </a:cubicBezTo>
                <a:cubicBezTo>
                  <a:pt x="2578" y="932"/>
                  <a:pt x="2325" y="974"/>
                  <a:pt x="2114" y="1059"/>
                </a:cubicBezTo>
                <a:cubicBezTo>
                  <a:pt x="1902" y="1144"/>
                  <a:pt x="1691" y="1313"/>
                  <a:pt x="1522" y="1482"/>
                </a:cubicBezTo>
                <a:cubicBezTo>
                  <a:pt x="1310" y="1652"/>
                  <a:pt x="1184" y="1864"/>
                  <a:pt x="1099" y="2075"/>
                </a:cubicBezTo>
                <a:cubicBezTo>
                  <a:pt x="1014" y="2287"/>
                  <a:pt x="972" y="2541"/>
                  <a:pt x="972" y="2795"/>
                </a:cubicBezTo>
                <a:cubicBezTo>
                  <a:pt x="972" y="3049"/>
                  <a:pt x="1014" y="3304"/>
                  <a:pt x="1099" y="3515"/>
                </a:cubicBezTo>
                <a:cubicBezTo>
                  <a:pt x="1184" y="3727"/>
                  <a:pt x="1310" y="3939"/>
                  <a:pt x="1522" y="4108"/>
                </a:cubicBezTo>
                <a:cubicBezTo>
                  <a:pt x="1691" y="4320"/>
                  <a:pt x="1902" y="4447"/>
                  <a:pt x="2114" y="4532"/>
                </a:cubicBezTo>
                <a:cubicBezTo>
                  <a:pt x="2325" y="4616"/>
                  <a:pt x="2578" y="4659"/>
                  <a:pt x="2832" y="4659"/>
                </a:cubicBezTo>
                <a:close/>
                <a:moveTo>
                  <a:pt x="2832" y="12664"/>
                </a:moveTo>
                <a:cubicBezTo>
                  <a:pt x="3086" y="12664"/>
                  <a:pt x="3339" y="12621"/>
                  <a:pt x="3551" y="12494"/>
                </a:cubicBezTo>
                <a:cubicBezTo>
                  <a:pt x="3762" y="12409"/>
                  <a:pt x="3973" y="12282"/>
                  <a:pt x="4142" y="12113"/>
                </a:cubicBezTo>
                <a:cubicBezTo>
                  <a:pt x="4312" y="11944"/>
                  <a:pt x="4481" y="11732"/>
                  <a:pt x="4565" y="11520"/>
                </a:cubicBezTo>
                <a:cubicBezTo>
                  <a:pt x="4650" y="11308"/>
                  <a:pt x="4692" y="11054"/>
                  <a:pt x="4692" y="10800"/>
                </a:cubicBezTo>
                <a:cubicBezTo>
                  <a:pt x="4692" y="10546"/>
                  <a:pt x="4650" y="10292"/>
                  <a:pt x="4565" y="10038"/>
                </a:cubicBezTo>
                <a:cubicBezTo>
                  <a:pt x="4481" y="9826"/>
                  <a:pt x="4312" y="9614"/>
                  <a:pt x="4142" y="9487"/>
                </a:cubicBezTo>
                <a:cubicBezTo>
                  <a:pt x="3973" y="9275"/>
                  <a:pt x="3762" y="9148"/>
                  <a:pt x="3551" y="9064"/>
                </a:cubicBezTo>
                <a:cubicBezTo>
                  <a:pt x="3339" y="8979"/>
                  <a:pt x="3086" y="8936"/>
                  <a:pt x="2832" y="8936"/>
                </a:cubicBezTo>
                <a:cubicBezTo>
                  <a:pt x="2578" y="8936"/>
                  <a:pt x="2325" y="8979"/>
                  <a:pt x="2114" y="9064"/>
                </a:cubicBezTo>
                <a:cubicBezTo>
                  <a:pt x="1902" y="9148"/>
                  <a:pt x="1691" y="9275"/>
                  <a:pt x="1522" y="9487"/>
                </a:cubicBezTo>
                <a:cubicBezTo>
                  <a:pt x="1310" y="9614"/>
                  <a:pt x="1184" y="9826"/>
                  <a:pt x="1099" y="10038"/>
                </a:cubicBezTo>
                <a:cubicBezTo>
                  <a:pt x="1014" y="10292"/>
                  <a:pt x="972" y="10546"/>
                  <a:pt x="972" y="10800"/>
                </a:cubicBezTo>
                <a:cubicBezTo>
                  <a:pt x="972" y="11054"/>
                  <a:pt x="1014" y="11308"/>
                  <a:pt x="1099" y="11520"/>
                </a:cubicBezTo>
                <a:cubicBezTo>
                  <a:pt x="1184" y="11732"/>
                  <a:pt x="1310" y="11944"/>
                  <a:pt x="1522" y="12113"/>
                </a:cubicBezTo>
                <a:cubicBezTo>
                  <a:pt x="1691" y="12282"/>
                  <a:pt x="1902" y="12409"/>
                  <a:pt x="2114" y="12494"/>
                </a:cubicBezTo>
                <a:cubicBezTo>
                  <a:pt x="2325" y="12621"/>
                  <a:pt x="2578" y="12664"/>
                  <a:pt x="2832" y="12664"/>
                </a:cubicBezTo>
                <a:close/>
                <a:moveTo>
                  <a:pt x="2832" y="20668"/>
                </a:moveTo>
                <a:cubicBezTo>
                  <a:pt x="3086" y="20668"/>
                  <a:pt x="3339" y="20626"/>
                  <a:pt x="3551" y="20541"/>
                </a:cubicBezTo>
                <a:cubicBezTo>
                  <a:pt x="3762" y="20456"/>
                  <a:pt x="3973" y="20287"/>
                  <a:pt x="4142" y="20118"/>
                </a:cubicBezTo>
                <a:cubicBezTo>
                  <a:pt x="4312" y="19948"/>
                  <a:pt x="4481" y="19736"/>
                  <a:pt x="4565" y="19525"/>
                </a:cubicBezTo>
                <a:cubicBezTo>
                  <a:pt x="4650" y="19271"/>
                  <a:pt x="4692" y="19059"/>
                  <a:pt x="4692" y="18805"/>
                </a:cubicBezTo>
                <a:cubicBezTo>
                  <a:pt x="4692" y="18551"/>
                  <a:pt x="4650" y="18296"/>
                  <a:pt x="4565" y="18085"/>
                </a:cubicBezTo>
                <a:cubicBezTo>
                  <a:pt x="4481" y="17873"/>
                  <a:pt x="4312" y="17661"/>
                  <a:pt x="4142" y="17492"/>
                </a:cubicBezTo>
                <a:cubicBezTo>
                  <a:pt x="3973" y="17280"/>
                  <a:pt x="3762" y="17153"/>
                  <a:pt x="3551" y="17068"/>
                </a:cubicBezTo>
                <a:cubicBezTo>
                  <a:pt x="3339" y="16984"/>
                  <a:pt x="3086" y="16941"/>
                  <a:pt x="2832" y="16941"/>
                </a:cubicBezTo>
                <a:cubicBezTo>
                  <a:pt x="2578" y="16941"/>
                  <a:pt x="2325" y="16984"/>
                  <a:pt x="2114" y="17068"/>
                </a:cubicBezTo>
                <a:cubicBezTo>
                  <a:pt x="1902" y="17153"/>
                  <a:pt x="1691" y="17280"/>
                  <a:pt x="1522" y="17492"/>
                </a:cubicBezTo>
                <a:cubicBezTo>
                  <a:pt x="1310" y="17661"/>
                  <a:pt x="1184" y="17873"/>
                  <a:pt x="1099" y="18085"/>
                </a:cubicBezTo>
                <a:cubicBezTo>
                  <a:pt x="1014" y="18296"/>
                  <a:pt x="972" y="18551"/>
                  <a:pt x="972" y="18805"/>
                </a:cubicBezTo>
                <a:cubicBezTo>
                  <a:pt x="972" y="19059"/>
                  <a:pt x="1014" y="19271"/>
                  <a:pt x="1099" y="19525"/>
                </a:cubicBezTo>
                <a:cubicBezTo>
                  <a:pt x="1184" y="19736"/>
                  <a:pt x="1310" y="19948"/>
                  <a:pt x="1522" y="20118"/>
                </a:cubicBezTo>
                <a:cubicBezTo>
                  <a:pt x="1691" y="20287"/>
                  <a:pt x="1902" y="20456"/>
                  <a:pt x="2114" y="20541"/>
                </a:cubicBezTo>
                <a:cubicBezTo>
                  <a:pt x="2325" y="20626"/>
                  <a:pt x="2578" y="20668"/>
                  <a:pt x="2832" y="20668"/>
                </a:cubicBezTo>
                <a:close/>
                <a:moveTo>
                  <a:pt x="10821" y="0"/>
                </a:moveTo>
                <a:cubicBezTo>
                  <a:pt x="11202" y="0"/>
                  <a:pt x="11582" y="85"/>
                  <a:pt x="11920" y="212"/>
                </a:cubicBezTo>
                <a:cubicBezTo>
                  <a:pt x="12258" y="339"/>
                  <a:pt x="12512" y="551"/>
                  <a:pt x="12808" y="805"/>
                </a:cubicBezTo>
                <a:cubicBezTo>
                  <a:pt x="13061" y="1059"/>
                  <a:pt x="13231" y="1355"/>
                  <a:pt x="13400" y="1694"/>
                </a:cubicBezTo>
                <a:cubicBezTo>
                  <a:pt x="13526" y="2033"/>
                  <a:pt x="13611" y="2414"/>
                  <a:pt x="13611" y="2795"/>
                </a:cubicBezTo>
                <a:cubicBezTo>
                  <a:pt x="13611" y="3219"/>
                  <a:pt x="13526" y="3558"/>
                  <a:pt x="13400" y="3896"/>
                </a:cubicBezTo>
                <a:cubicBezTo>
                  <a:pt x="13231" y="4235"/>
                  <a:pt x="13061" y="4532"/>
                  <a:pt x="12808" y="4786"/>
                </a:cubicBezTo>
                <a:cubicBezTo>
                  <a:pt x="12512" y="5040"/>
                  <a:pt x="12258" y="5252"/>
                  <a:pt x="11920" y="5379"/>
                </a:cubicBezTo>
                <a:cubicBezTo>
                  <a:pt x="11582" y="5548"/>
                  <a:pt x="11202" y="5633"/>
                  <a:pt x="10821" y="5633"/>
                </a:cubicBezTo>
                <a:cubicBezTo>
                  <a:pt x="10398" y="5633"/>
                  <a:pt x="10018" y="5548"/>
                  <a:pt x="9722" y="5379"/>
                </a:cubicBezTo>
                <a:cubicBezTo>
                  <a:pt x="9384" y="5252"/>
                  <a:pt x="9088" y="5040"/>
                  <a:pt x="8834" y="4786"/>
                </a:cubicBezTo>
                <a:cubicBezTo>
                  <a:pt x="8581" y="4532"/>
                  <a:pt x="8369" y="4235"/>
                  <a:pt x="8200" y="3896"/>
                </a:cubicBezTo>
                <a:cubicBezTo>
                  <a:pt x="8074" y="3558"/>
                  <a:pt x="7989" y="3219"/>
                  <a:pt x="7989" y="2795"/>
                </a:cubicBezTo>
                <a:cubicBezTo>
                  <a:pt x="7989" y="2414"/>
                  <a:pt x="8074" y="2033"/>
                  <a:pt x="8200" y="1694"/>
                </a:cubicBezTo>
                <a:cubicBezTo>
                  <a:pt x="8369" y="1355"/>
                  <a:pt x="8581" y="1059"/>
                  <a:pt x="8834" y="805"/>
                </a:cubicBezTo>
                <a:cubicBezTo>
                  <a:pt x="9088" y="551"/>
                  <a:pt x="9384" y="339"/>
                  <a:pt x="9722" y="212"/>
                </a:cubicBezTo>
                <a:cubicBezTo>
                  <a:pt x="10018" y="85"/>
                  <a:pt x="10398" y="0"/>
                  <a:pt x="10821" y="0"/>
                </a:cubicBezTo>
                <a:close/>
                <a:moveTo>
                  <a:pt x="10821" y="7920"/>
                </a:moveTo>
                <a:cubicBezTo>
                  <a:pt x="11202" y="7920"/>
                  <a:pt x="11582" y="8005"/>
                  <a:pt x="11920" y="8174"/>
                </a:cubicBezTo>
                <a:cubicBezTo>
                  <a:pt x="12258" y="8344"/>
                  <a:pt x="12512" y="8555"/>
                  <a:pt x="12808" y="8767"/>
                </a:cubicBezTo>
                <a:cubicBezTo>
                  <a:pt x="13061" y="9021"/>
                  <a:pt x="13231" y="9318"/>
                  <a:pt x="13400" y="9656"/>
                </a:cubicBezTo>
                <a:cubicBezTo>
                  <a:pt x="13526" y="10038"/>
                  <a:pt x="13611" y="10376"/>
                  <a:pt x="13611" y="10800"/>
                </a:cubicBezTo>
                <a:cubicBezTo>
                  <a:pt x="13611" y="11181"/>
                  <a:pt x="13526" y="11520"/>
                  <a:pt x="13400" y="11859"/>
                </a:cubicBezTo>
                <a:cubicBezTo>
                  <a:pt x="13231" y="12240"/>
                  <a:pt x="13061" y="12536"/>
                  <a:pt x="12808" y="12791"/>
                </a:cubicBezTo>
                <a:cubicBezTo>
                  <a:pt x="12512" y="13045"/>
                  <a:pt x="12258" y="13256"/>
                  <a:pt x="11920" y="13384"/>
                </a:cubicBezTo>
                <a:cubicBezTo>
                  <a:pt x="11582" y="13553"/>
                  <a:pt x="11202" y="13595"/>
                  <a:pt x="10821" y="13595"/>
                </a:cubicBezTo>
                <a:cubicBezTo>
                  <a:pt x="10398" y="13595"/>
                  <a:pt x="10018" y="13553"/>
                  <a:pt x="9722" y="13384"/>
                </a:cubicBezTo>
                <a:cubicBezTo>
                  <a:pt x="9384" y="13256"/>
                  <a:pt x="9088" y="13045"/>
                  <a:pt x="8834" y="12791"/>
                </a:cubicBezTo>
                <a:cubicBezTo>
                  <a:pt x="8581" y="12536"/>
                  <a:pt x="8369" y="12240"/>
                  <a:pt x="8200" y="11859"/>
                </a:cubicBezTo>
                <a:cubicBezTo>
                  <a:pt x="8074" y="11520"/>
                  <a:pt x="7989" y="11181"/>
                  <a:pt x="7989" y="10800"/>
                </a:cubicBezTo>
                <a:cubicBezTo>
                  <a:pt x="7989" y="10376"/>
                  <a:pt x="8074" y="10038"/>
                  <a:pt x="8200" y="9656"/>
                </a:cubicBezTo>
                <a:cubicBezTo>
                  <a:pt x="8369" y="9318"/>
                  <a:pt x="8581" y="9021"/>
                  <a:pt x="8834" y="8767"/>
                </a:cubicBezTo>
                <a:cubicBezTo>
                  <a:pt x="9088" y="8555"/>
                  <a:pt x="9384" y="8344"/>
                  <a:pt x="9722" y="8174"/>
                </a:cubicBezTo>
                <a:cubicBezTo>
                  <a:pt x="10018" y="8005"/>
                  <a:pt x="10398" y="7920"/>
                  <a:pt x="10821" y="7920"/>
                </a:cubicBezTo>
                <a:close/>
                <a:moveTo>
                  <a:pt x="10821" y="15967"/>
                </a:moveTo>
                <a:cubicBezTo>
                  <a:pt x="11202" y="15967"/>
                  <a:pt x="11582" y="16052"/>
                  <a:pt x="11920" y="16221"/>
                </a:cubicBezTo>
                <a:cubicBezTo>
                  <a:pt x="12258" y="16348"/>
                  <a:pt x="12512" y="16560"/>
                  <a:pt x="12808" y="16814"/>
                </a:cubicBezTo>
                <a:cubicBezTo>
                  <a:pt x="13061" y="17068"/>
                  <a:pt x="13231" y="17365"/>
                  <a:pt x="13400" y="17704"/>
                </a:cubicBezTo>
                <a:cubicBezTo>
                  <a:pt x="13526" y="18042"/>
                  <a:pt x="13611" y="18381"/>
                  <a:pt x="13611" y="18805"/>
                </a:cubicBezTo>
                <a:cubicBezTo>
                  <a:pt x="13611" y="19186"/>
                  <a:pt x="13526" y="19567"/>
                  <a:pt x="13400" y="19906"/>
                </a:cubicBezTo>
                <a:cubicBezTo>
                  <a:pt x="13231" y="20245"/>
                  <a:pt x="13061" y="20541"/>
                  <a:pt x="12808" y="20795"/>
                </a:cubicBezTo>
                <a:cubicBezTo>
                  <a:pt x="12512" y="21049"/>
                  <a:pt x="12258" y="21261"/>
                  <a:pt x="11920" y="21388"/>
                </a:cubicBezTo>
                <a:cubicBezTo>
                  <a:pt x="11582" y="21515"/>
                  <a:pt x="11202" y="21600"/>
                  <a:pt x="10821" y="21600"/>
                </a:cubicBezTo>
                <a:cubicBezTo>
                  <a:pt x="10398" y="21600"/>
                  <a:pt x="10018" y="21515"/>
                  <a:pt x="9722" y="21388"/>
                </a:cubicBezTo>
                <a:cubicBezTo>
                  <a:pt x="9384" y="21261"/>
                  <a:pt x="9088" y="21049"/>
                  <a:pt x="8834" y="20795"/>
                </a:cubicBezTo>
                <a:cubicBezTo>
                  <a:pt x="8581" y="20541"/>
                  <a:pt x="8369" y="20245"/>
                  <a:pt x="8200" y="19906"/>
                </a:cubicBezTo>
                <a:cubicBezTo>
                  <a:pt x="8074" y="19567"/>
                  <a:pt x="7989" y="19186"/>
                  <a:pt x="7989" y="18805"/>
                </a:cubicBezTo>
                <a:cubicBezTo>
                  <a:pt x="7989" y="18381"/>
                  <a:pt x="8074" y="18042"/>
                  <a:pt x="8200" y="17704"/>
                </a:cubicBezTo>
                <a:cubicBezTo>
                  <a:pt x="8369" y="17365"/>
                  <a:pt x="8581" y="17068"/>
                  <a:pt x="8834" y="16814"/>
                </a:cubicBezTo>
                <a:cubicBezTo>
                  <a:pt x="9088" y="16560"/>
                  <a:pt x="9384" y="16348"/>
                  <a:pt x="9722" y="16221"/>
                </a:cubicBezTo>
                <a:cubicBezTo>
                  <a:pt x="10018" y="16052"/>
                  <a:pt x="10398" y="15967"/>
                  <a:pt x="10821" y="15967"/>
                </a:cubicBezTo>
                <a:close/>
                <a:moveTo>
                  <a:pt x="10821" y="4659"/>
                </a:moveTo>
                <a:cubicBezTo>
                  <a:pt x="11075" y="4659"/>
                  <a:pt x="11286" y="4616"/>
                  <a:pt x="11540" y="4532"/>
                </a:cubicBezTo>
                <a:cubicBezTo>
                  <a:pt x="11751" y="4447"/>
                  <a:pt x="11962" y="4320"/>
                  <a:pt x="12132" y="4108"/>
                </a:cubicBezTo>
                <a:cubicBezTo>
                  <a:pt x="12301" y="3939"/>
                  <a:pt x="12470" y="3727"/>
                  <a:pt x="12554" y="3515"/>
                </a:cubicBezTo>
                <a:cubicBezTo>
                  <a:pt x="12639" y="3304"/>
                  <a:pt x="12681" y="3049"/>
                  <a:pt x="12681" y="2795"/>
                </a:cubicBezTo>
                <a:cubicBezTo>
                  <a:pt x="12681" y="2541"/>
                  <a:pt x="12639" y="2287"/>
                  <a:pt x="12554" y="2075"/>
                </a:cubicBezTo>
                <a:cubicBezTo>
                  <a:pt x="12470" y="1864"/>
                  <a:pt x="12301" y="1652"/>
                  <a:pt x="12132" y="1482"/>
                </a:cubicBezTo>
                <a:cubicBezTo>
                  <a:pt x="11962" y="1313"/>
                  <a:pt x="11751" y="1144"/>
                  <a:pt x="11540" y="1059"/>
                </a:cubicBezTo>
                <a:cubicBezTo>
                  <a:pt x="11286" y="974"/>
                  <a:pt x="11075" y="932"/>
                  <a:pt x="10821" y="932"/>
                </a:cubicBezTo>
                <a:cubicBezTo>
                  <a:pt x="10568" y="932"/>
                  <a:pt x="10314" y="974"/>
                  <a:pt x="10103" y="1059"/>
                </a:cubicBezTo>
                <a:cubicBezTo>
                  <a:pt x="9891" y="1144"/>
                  <a:pt x="9680" y="1313"/>
                  <a:pt x="9468" y="1482"/>
                </a:cubicBezTo>
                <a:cubicBezTo>
                  <a:pt x="9299" y="1652"/>
                  <a:pt x="9173" y="1864"/>
                  <a:pt x="9088" y="2075"/>
                </a:cubicBezTo>
                <a:cubicBezTo>
                  <a:pt x="8961" y="2287"/>
                  <a:pt x="8919" y="2541"/>
                  <a:pt x="8919" y="2795"/>
                </a:cubicBezTo>
                <a:cubicBezTo>
                  <a:pt x="8919" y="3049"/>
                  <a:pt x="8961" y="3304"/>
                  <a:pt x="9088" y="3515"/>
                </a:cubicBezTo>
                <a:cubicBezTo>
                  <a:pt x="9173" y="3727"/>
                  <a:pt x="9299" y="3939"/>
                  <a:pt x="9468" y="4108"/>
                </a:cubicBezTo>
                <a:cubicBezTo>
                  <a:pt x="9680" y="4320"/>
                  <a:pt x="9891" y="4447"/>
                  <a:pt x="10103" y="4532"/>
                </a:cubicBezTo>
                <a:cubicBezTo>
                  <a:pt x="10314" y="4616"/>
                  <a:pt x="10568" y="4659"/>
                  <a:pt x="10821" y="4659"/>
                </a:cubicBezTo>
                <a:close/>
                <a:moveTo>
                  <a:pt x="10821" y="12664"/>
                </a:moveTo>
                <a:cubicBezTo>
                  <a:pt x="11075" y="12664"/>
                  <a:pt x="11286" y="12621"/>
                  <a:pt x="11540" y="12494"/>
                </a:cubicBezTo>
                <a:cubicBezTo>
                  <a:pt x="11751" y="12409"/>
                  <a:pt x="11962" y="12282"/>
                  <a:pt x="12132" y="12113"/>
                </a:cubicBezTo>
                <a:cubicBezTo>
                  <a:pt x="12301" y="11944"/>
                  <a:pt x="12470" y="11732"/>
                  <a:pt x="12554" y="11520"/>
                </a:cubicBezTo>
                <a:cubicBezTo>
                  <a:pt x="12639" y="11308"/>
                  <a:pt x="12681" y="11054"/>
                  <a:pt x="12681" y="10800"/>
                </a:cubicBezTo>
                <a:cubicBezTo>
                  <a:pt x="12681" y="10546"/>
                  <a:pt x="12639" y="10292"/>
                  <a:pt x="12554" y="10038"/>
                </a:cubicBezTo>
                <a:cubicBezTo>
                  <a:pt x="12470" y="9826"/>
                  <a:pt x="12301" y="9614"/>
                  <a:pt x="12132" y="9487"/>
                </a:cubicBezTo>
                <a:cubicBezTo>
                  <a:pt x="11962" y="9275"/>
                  <a:pt x="11751" y="9148"/>
                  <a:pt x="11540" y="9064"/>
                </a:cubicBezTo>
                <a:cubicBezTo>
                  <a:pt x="11286" y="8979"/>
                  <a:pt x="11075" y="8936"/>
                  <a:pt x="10821" y="8936"/>
                </a:cubicBezTo>
                <a:cubicBezTo>
                  <a:pt x="10568" y="8936"/>
                  <a:pt x="10314" y="8979"/>
                  <a:pt x="10103" y="9064"/>
                </a:cubicBezTo>
                <a:cubicBezTo>
                  <a:pt x="9891" y="9148"/>
                  <a:pt x="9680" y="9275"/>
                  <a:pt x="9468" y="9487"/>
                </a:cubicBezTo>
                <a:cubicBezTo>
                  <a:pt x="9299" y="9614"/>
                  <a:pt x="9173" y="9826"/>
                  <a:pt x="9088" y="10038"/>
                </a:cubicBezTo>
                <a:cubicBezTo>
                  <a:pt x="8961" y="10292"/>
                  <a:pt x="8919" y="10546"/>
                  <a:pt x="8919" y="10800"/>
                </a:cubicBezTo>
                <a:cubicBezTo>
                  <a:pt x="8919" y="11054"/>
                  <a:pt x="8961" y="11308"/>
                  <a:pt x="9088" y="11520"/>
                </a:cubicBezTo>
                <a:cubicBezTo>
                  <a:pt x="9173" y="11732"/>
                  <a:pt x="9299" y="11944"/>
                  <a:pt x="9468" y="12113"/>
                </a:cubicBezTo>
                <a:cubicBezTo>
                  <a:pt x="9680" y="12282"/>
                  <a:pt x="9891" y="12409"/>
                  <a:pt x="10103" y="12494"/>
                </a:cubicBezTo>
                <a:cubicBezTo>
                  <a:pt x="10314" y="12621"/>
                  <a:pt x="10568" y="12664"/>
                  <a:pt x="10821" y="12664"/>
                </a:cubicBezTo>
                <a:close/>
                <a:moveTo>
                  <a:pt x="10821" y="20668"/>
                </a:moveTo>
                <a:cubicBezTo>
                  <a:pt x="11075" y="20668"/>
                  <a:pt x="11286" y="20626"/>
                  <a:pt x="11540" y="20541"/>
                </a:cubicBezTo>
                <a:cubicBezTo>
                  <a:pt x="11751" y="20456"/>
                  <a:pt x="11962" y="20287"/>
                  <a:pt x="12132" y="20118"/>
                </a:cubicBezTo>
                <a:cubicBezTo>
                  <a:pt x="12301" y="19948"/>
                  <a:pt x="12470" y="19736"/>
                  <a:pt x="12554" y="19525"/>
                </a:cubicBezTo>
                <a:cubicBezTo>
                  <a:pt x="12639" y="19271"/>
                  <a:pt x="12681" y="19059"/>
                  <a:pt x="12681" y="18805"/>
                </a:cubicBezTo>
                <a:cubicBezTo>
                  <a:pt x="12681" y="18551"/>
                  <a:pt x="12639" y="18296"/>
                  <a:pt x="12554" y="18085"/>
                </a:cubicBezTo>
                <a:cubicBezTo>
                  <a:pt x="12470" y="17873"/>
                  <a:pt x="12301" y="17661"/>
                  <a:pt x="12132" y="17492"/>
                </a:cubicBezTo>
                <a:cubicBezTo>
                  <a:pt x="11962" y="17280"/>
                  <a:pt x="11751" y="17153"/>
                  <a:pt x="11540" y="17068"/>
                </a:cubicBezTo>
                <a:cubicBezTo>
                  <a:pt x="11286" y="16984"/>
                  <a:pt x="11075" y="16941"/>
                  <a:pt x="10821" y="16941"/>
                </a:cubicBezTo>
                <a:cubicBezTo>
                  <a:pt x="10568" y="16941"/>
                  <a:pt x="10314" y="16984"/>
                  <a:pt x="10103" y="17068"/>
                </a:cubicBezTo>
                <a:cubicBezTo>
                  <a:pt x="9891" y="17153"/>
                  <a:pt x="9680" y="17280"/>
                  <a:pt x="9468" y="17492"/>
                </a:cubicBezTo>
                <a:cubicBezTo>
                  <a:pt x="9299" y="17661"/>
                  <a:pt x="9173" y="17873"/>
                  <a:pt x="9088" y="18085"/>
                </a:cubicBezTo>
                <a:cubicBezTo>
                  <a:pt x="8961" y="18296"/>
                  <a:pt x="8919" y="18551"/>
                  <a:pt x="8919" y="18805"/>
                </a:cubicBezTo>
                <a:cubicBezTo>
                  <a:pt x="8919" y="19059"/>
                  <a:pt x="8961" y="19271"/>
                  <a:pt x="9088" y="19525"/>
                </a:cubicBezTo>
                <a:cubicBezTo>
                  <a:pt x="9173" y="19736"/>
                  <a:pt x="9299" y="19948"/>
                  <a:pt x="9468" y="20118"/>
                </a:cubicBezTo>
                <a:cubicBezTo>
                  <a:pt x="9680" y="20287"/>
                  <a:pt x="9891" y="20456"/>
                  <a:pt x="10103" y="20541"/>
                </a:cubicBezTo>
                <a:cubicBezTo>
                  <a:pt x="10314" y="20626"/>
                  <a:pt x="10568" y="20668"/>
                  <a:pt x="10821" y="20668"/>
                </a:cubicBezTo>
                <a:close/>
                <a:moveTo>
                  <a:pt x="18768" y="5633"/>
                </a:moveTo>
                <a:cubicBezTo>
                  <a:pt x="18387" y="5633"/>
                  <a:pt x="18007" y="5548"/>
                  <a:pt x="17669" y="5379"/>
                </a:cubicBezTo>
                <a:cubicBezTo>
                  <a:pt x="17373" y="5252"/>
                  <a:pt x="17077" y="5040"/>
                  <a:pt x="16823" y="4786"/>
                </a:cubicBezTo>
                <a:cubicBezTo>
                  <a:pt x="16570" y="4532"/>
                  <a:pt x="16359" y="4235"/>
                  <a:pt x="16189" y="3896"/>
                </a:cubicBezTo>
                <a:cubicBezTo>
                  <a:pt x="16063" y="3558"/>
                  <a:pt x="15978" y="3219"/>
                  <a:pt x="15978" y="2795"/>
                </a:cubicBezTo>
                <a:cubicBezTo>
                  <a:pt x="15978" y="2414"/>
                  <a:pt x="16063" y="2033"/>
                  <a:pt x="16189" y="1694"/>
                </a:cubicBezTo>
                <a:cubicBezTo>
                  <a:pt x="16359" y="1355"/>
                  <a:pt x="16570" y="1059"/>
                  <a:pt x="16823" y="805"/>
                </a:cubicBezTo>
                <a:cubicBezTo>
                  <a:pt x="17077" y="551"/>
                  <a:pt x="17373" y="339"/>
                  <a:pt x="17669" y="212"/>
                </a:cubicBezTo>
                <a:cubicBezTo>
                  <a:pt x="18007" y="85"/>
                  <a:pt x="18387" y="0"/>
                  <a:pt x="18768" y="0"/>
                </a:cubicBezTo>
                <a:cubicBezTo>
                  <a:pt x="19191" y="0"/>
                  <a:pt x="19571" y="85"/>
                  <a:pt x="19909" y="212"/>
                </a:cubicBezTo>
                <a:cubicBezTo>
                  <a:pt x="20205" y="339"/>
                  <a:pt x="20501" y="551"/>
                  <a:pt x="20755" y="805"/>
                </a:cubicBezTo>
                <a:cubicBezTo>
                  <a:pt x="21008" y="1059"/>
                  <a:pt x="21220" y="1355"/>
                  <a:pt x="21389" y="1694"/>
                </a:cubicBezTo>
                <a:cubicBezTo>
                  <a:pt x="21515" y="2033"/>
                  <a:pt x="21600" y="2414"/>
                  <a:pt x="21600" y="2795"/>
                </a:cubicBezTo>
                <a:cubicBezTo>
                  <a:pt x="21600" y="3219"/>
                  <a:pt x="21515" y="3558"/>
                  <a:pt x="21389" y="3896"/>
                </a:cubicBezTo>
                <a:cubicBezTo>
                  <a:pt x="21220" y="4235"/>
                  <a:pt x="21008" y="4532"/>
                  <a:pt x="20755" y="4786"/>
                </a:cubicBezTo>
                <a:cubicBezTo>
                  <a:pt x="20501" y="5040"/>
                  <a:pt x="20205" y="5252"/>
                  <a:pt x="19909" y="5379"/>
                </a:cubicBezTo>
                <a:cubicBezTo>
                  <a:pt x="19571" y="5548"/>
                  <a:pt x="19191" y="5633"/>
                  <a:pt x="18768" y="5633"/>
                </a:cubicBezTo>
                <a:close/>
                <a:moveTo>
                  <a:pt x="18768" y="7920"/>
                </a:moveTo>
                <a:cubicBezTo>
                  <a:pt x="19191" y="7920"/>
                  <a:pt x="19571" y="8005"/>
                  <a:pt x="19909" y="8174"/>
                </a:cubicBezTo>
                <a:cubicBezTo>
                  <a:pt x="20205" y="8344"/>
                  <a:pt x="20501" y="8555"/>
                  <a:pt x="20755" y="8767"/>
                </a:cubicBezTo>
                <a:cubicBezTo>
                  <a:pt x="21008" y="9021"/>
                  <a:pt x="21220" y="9318"/>
                  <a:pt x="21389" y="9656"/>
                </a:cubicBezTo>
                <a:cubicBezTo>
                  <a:pt x="21515" y="10038"/>
                  <a:pt x="21600" y="10376"/>
                  <a:pt x="21600" y="10800"/>
                </a:cubicBezTo>
                <a:cubicBezTo>
                  <a:pt x="21600" y="11181"/>
                  <a:pt x="21515" y="11520"/>
                  <a:pt x="21389" y="11859"/>
                </a:cubicBezTo>
                <a:cubicBezTo>
                  <a:pt x="21220" y="12240"/>
                  <a:pt x="21008" y="12536"/>
                  <a:pt x="20755" y="12791"/>
                </a:cubicBezTo>
                <a:cubicBezTo>
                  <a:pt x="20501" y="13045"/>
                  <a:pt x="20205" y="13256"/>
                  <a:pt x="19909" y="13384"/>
                </a:cubicBezTo>
                <a:cubicBezTo>
                  <a:pt x="19571" y="13553"/>
                  <a:pt x="19191" y="13595"/>
                  <a:pt x="18768" y="13595"/>
                </a:cubicBezTo>
                <a:cubicBezTo>
                  <a:pt x="18387" y="13595"/>
                  <a:pt x="18007" y="13553"/>
                  <a:pt x="17669" y="13384"/>
                </a:cubicBezTo>
                <a:cubicBezTo>
                  <a:pt x="17373" y="13256"/>
                  <a:pt x="17077" y="13045"/>
                  <a:pt x="16823" y="12791"/>
                </a:cubicBezTo>
                <a:cubicBezTo>
                  <a:pt x="16570" y="12536"/>
                  <a:pt x="16359" y="12240"/>
                  <a:pt x="16189" y="11859"/>
                </a:cubicBezTo>
                <a:cubicBezTo>
                  <a:pt x="16063" y="11520"/>
                  <a:pt x="15978" y="11181"/>
                  <a:pt x="15978" y="10800"/>
                </a:cubicBezTo>
                <a:cubicBezTo>
                  <a:pt x="15978" y="10376"/>
                  <a:pt x="16063" y="10038"/>
                  <a:pt x="16189" y="9656"/>
                </a:cubicBezTo>
                <a:cubicBezTo>
                  <a:pt x="16359" y="9318"/>
                  <a:pt x="16570" y="9021"/>
                  <a:pt x="16823" y="8767"/>
                </a:cubicBezTo>
                <a:cubicBezTo>
                  <a:pt x="17077" y="8555"/>
                  <a:pt x="17373" y="8344"/>
                  <a:pt x="17669" y="8174"/>
                </a:cubicBezTo>
                <a:cubicBezTo>
                  <a:pt x="18007" y="8005"/>
                  <a:pt x="18387" y="7920"/>
                  <a:pt x="18768" y="7920"/>
                </a:cubicBezTo>
                <a:close/>
                <a:moveTo>
                  <a:pt x="18768" y="15967"/>
                </a:moveTo>
                <a:cubicBezTo>
                  <a:pt x="19191" y="15967"/>
                  <a:pt x="19571" y="16052"/>
                  <a:pt x="19909" y="16221"/>
                </a:cubicBezTo>
                <a:cubicBezTo>
                  <a:pt x="20205" y="16348"/>
                  <a:pt x="20501" y="16560"/>
                  <a:pt x="20755" y="16814"/>
                </a:cubicBezTo>
                <a:cubicBezTo>
                  <a:pt x="21008" y="17068"/>
                  <a:pt x="21220" y="17365"/>
                  <a:pt x="21389" y="17704"/>
                </a:cubicBezTo>
                <a:cubicBezTo>
                  <a:pt x="21515" y="18042"/>
                  <a:pt x="21600" y="18381"/>
                  <a:pt x="21600" y="18805"/>
                </a:cubicBezTo>
                <a:cubicBezTo>
                  <a:pt x="21600" y="19186"/>
                  <a:pt x="21515" y="19567"/>
                  <a:pt x="21389" y="19906"/>
                </a:cubicBezTo>
                <a:cubicBezTo>
                  <a:pt x="21220" y="20245"/>
                  <a:pt x="21008" y="20541"/>
                  <a:pt x="20755" y="20795"/>
                </a:cubicBezTo>
                <a:cubicBezTo>
                  <a:pt x="20501" y="21049"/>
                  <a:pt x="20205" y="21261"/>
                  <a:pt x="19909" y="21388"/>
                </a:cubicBezTo>
                <a:cubicBezTo>
                  <a:pt x="19571" y="21515"/>
                  <a:pt x="19191" y="21600"/>
                  <a:pt x="18768" y="21600"/>
                </a:cubicBezTo>
                <a:cubicBezTo>
                  <a:pt x="18387" y="21600"/>
                  <a:pt x="18007" y="21515"/>
                  <a:pt x="17669" y="21388"/>
                </a:cubicBezTo>
                <a:cubicBezTo>
                  <a:pt x="17373" y="21261"/>
                  <a:pt x="17077" y="21049"/>
                  <a:pt x="16823" y="20795"/>
                </a:cubicBezTo>
                <a:cubicBezTo>
                  <a:pt x="16570" y="20541"/>
                  <a:pt x="16359" y="20245"/>
                  <a:pt x="16189" y="19906"/>
                </a:cubicBezTo>
                <a:cubicBezTo>
                  <a:pt x="16063" y="19567"/>
                  <a:pt x="15978" y="19186"/>
                  <a:pt x="15978" y="18805"/>
                </a:cubicBezTo>
                <a:cubicBezTo>
                  <a:pt x="15978" y="18381"/>
                  <a:pt x="16063" y="18042"/>
                  <a:pt x="16189" y="17704"/>
                </a:cubicBezTo>
                <a:cubicBezTo>
                  <a:pt x="16359" y="17365"/>
                  <a:pt x="16570" y="17068"/>
                  <a:pt x="16823" y="16814"/>
                </a:cubicBezTo>
                <a:cubicBezTo>
                  <a:pt x="17077" y="16560"/>
                  <a:pt x="17373" y="16348"/>
                  <a:pt x="17669" y="16221"/>
                </a:cubicBezTo>
                <a:cubicBezTo>
                  <a:pt x="18007" y="16052"/>
                  <a:pt x="18387" y="15967"/>
                  <a:pt x="18768" y="15967"/>
                </a:cubicBezTo>
                <a:close/>
                <a:moveTo>
                  <a:pt x="18768" y="932"/>
                </a:moveTo>
                <a:cubicBezTo>
                  <a:pt x="18514" y="932"/>
                  <a:pt x="18303" y="974"/>
                  <a:pt x="18092" y="1059"/>
                </a:cubicBezTo>
                <a:cubicBezTo>
                  <a:pt x="17838" y="1144"/>
                  <a:pt x="17669" y="1313"/>
                  <a:pt x="17458" y="1482"/>
                </a:cubicBezTo>
                <a:cubicBezTo>
                  <a:pt x="17288" y="1652"/>
                  <a:pt x="17162" y="1864"/>
                  <a:pt x="17035" y="2075"/>
                </a:cubicBezTo>
                <a:cubicBezTo>
                  <a:pt x="16950" y="2287"/>
                  <a:pt x="16908" y="2541"/>
                  <a:pt x="16908" y="2795"/>
                </a:cubicBezTo>
                <a:cubicBezTo>
                  <a:pt x="16908" y="3049"/>
                  <a:pt x="16950" y="3304"/>
                  <a:pt x="17035" y="3515"/>
                </a:cubicBezTo>
                <a:cubicBezTo>
                  <a:pt x="17162" y="3727"/>
                  <a:pt x="17288" y="3939"/>
                  <a:pt x="17458" y="4108"/>
                </a:cubicBezTo>
                <a:cubicBezTo>
                  <a:pt x="17669" y="4320"/>
                  <a:pt x="17838" y="4447"/>
                  <a:pt x="18092" y="4532"/>
                </a:cubicBezTo>
                <a:cubicBezTo>
                  <a:pt x="18303" y="4616"/>
                  <a:pt x="18514" y="4659"/>
                  <a:pt x="18768" y="4659"/>
                </a:cubicBezTo>
                <a:cubicBezTo>
                  <a:pt x="19064" y="4659"/>
                  <a:pt x="19275" y="4616"/>
                  <a:pt x="19486" y="4532"/>
                </a:cubicBezTo>
                <a:cubicBezTo>
                  <a:pt x="19740" y="4447"/>
                  <a:pt x="19909" y="4320"/>
                  <a:pt x="20121" y="4108"/>
                </a:cubicBezTo>
                <a:cubicBezTo>
                  <a:pt x="20290" y="3939"/>
                  <a:pt x="20416" y="3727"/>
                  <a:pt x="20501" y="3515"/>
                </a:cubicBezTo>
                <a:cubicBezTo>
                  <a:pt x="20628" y="3304"/>
                  <a:pt x="20670" y="3049"/>
                  <a:pt x="20670" y="2795"/>
                </a:cubicBezTo>
                <a:cubicBezTo>
                  <a:pt x="20670" y="2541"/>
                  <a:pt x="20628" y="2287"/>
                  <a:pt x="20501" y="2075"/>
                </a:cubicBezTo>
                <a:cubicBezTo>
                  <a:pt x="20416" y="1864"/>
                  <a:pt x="20290" y="1652"/>
                  <a:pt x="20121" y="1482"/>
                </a:cubicBezTo>
                <a:cubicBezTo>
                  <a:pt x="19909" y="1313"/>
                  <a:pt x="19740" y="1144"/>
                  <a:pt x="19486" y="1059"/>
                </a:cubicBezTo>
                <a:cubicBezTo>
                  <a:pt x="19275" y="974"/>
                  <a:pt x="19064" y="932"/>
                  <a:pt x="18768" y="932"/>
                </a:cubicBezTo>
                <a:close/>
                <a:moveTo>
                  <a:pt x="18768" y="12664"/>
                </a:moveTo>
                <a:cubicBezTo>
                  <a:pt x="19064" y="12664"/>
                  <a:pt x="19275" y="12621"/>
                  <a:pt x="19486" y="12494"/>
                </a:cubicBezTo>
                <a:cubicBezTo>
                  <a:pt x="19740" y="12409"/>
                  <a:pt x="19909" y="12282"/>
                  <a:pt x="20121" y="12113"/>
                </a:cubicBezTo>
                <a:cubicBezTo>
                  <a:pt x="20290" y="11944"/>
                  <a:pt x="20416" y="11732"/>
                  <a:pt x="20501" y="11520"/>
                </a:cubicBezTo>
                <a:cubicBezTo>
                  <a:pt x="20628" y="11308"/>
                  <a:pt x="20670" y="11054"/>
                  <a:pt x="20670" y="10800"/>
                </a:cubicBezTo>
                <a:cubicBezTo>
                  <a:pt x="20670" y="10546"/>
                  <a:pt x="20628" y="10292"/>
                  <a:pt x="20501" y="10038"/>
                </a:cubicBezTo>
                <a:cubicBezTo>
                  <a:pt x="20416" y="9826"/>
                  <a:pt x="20290" y="9614"/>
                  <a:pt x="20121" y="9487"/>
                </a:cubicBezTo>
                <a:cubicBezTo>
                  <a:pt x="19909" y="9275"/>
                  <a:pt x="19740" y="9148"/>
                  <a:pt x="19486" y="9064"/>
                </a:cubicBezTo>
                <a:cubicBezTo>
                  <a:pt x="19275" y="8979"/>
                  <a:pt x="19064" y="8936"/>
                  <a:pt x="18768" y="8936"/>
                </a:cubicBezTo>
                <a:cubicBezTo>
                  <a:pt x="18514" y="8936"/>
                  <a:pt x="18303" y="8979"/>
                  <a:pt x="18092" y="9064"/>
                </a:cubicBezTo>
                <a:cubicBezTo>
                  <a:pt x="17838" y="9148"/>
                  <a:pt x="17669" y="9275"/>
                  <a:pt x="17458" y="9487"/>
                </a:cubicBezTo>
                <a:cubicBezTo>
                  <a:pt x="17288" y="9614"/>
                  <a:pt x="17162" y="9826"/>
                  <a:pt x="17035" y="10038"/>
                </a:cubicBezTo>
                <a:cubicBezTo>
                  <a:pt x="16950" y="10292"/>
                  <a:pt x="16908" y="10546"/>
                  <a:pt x="16908" y="10800"/>
                </a:cubicBezTo>
                <a:cubicBezTo>
                  <a:pt x="16908" y="11054"/>
                  <a:pt x="16950" y="11308"/>
                  <a:pt x="17035" y="11520"/>
                </a:cubicBezTo>
                <a:cubicBezTo>
                  <a:pt x="17162" y="11732"/>
                  <a:pt x="17288" y="11944"/>
                  <a:pt x="17458" y="12113"/>
                </a:cubicBezTo>
                <a:cubicBezTo>
                  <a:pt x="17669" y="12282"/>
                  <a:pt x="17838" y="12409"/>
                  <a:pt x="18092" y="12494"/>
                </a:cubicBezTo>
                <a:cubicBezTo>
                  <a:pt x="18303" y="12621"/>
                  <a:pt x="18514" y="12664"/>
                  <a:pt x="18768" y="12664"/>
                </a:cubicBezTo>
                <a:close/>
                <a:moveTo>
                  <a:pt x="18768" y="20668"/>
                </a:moveTo>
                <a:cubicBezTo>
                  <a:pt x="19064" y="20668"/>
                  <a:pt x="19275" y="20626"/>
                  <a:pt x="19486" y="20541"/>
                </a:cubicBezTo>
                <a:cubicBezTo>
                  <a:pt x="19740" y="20456"/>
                  <a:pt x="19909" y="20287"/>
                  <a:pt x="20121" y="20118"/>
                </a:cubicBezTo>
                <a:cubicBezTo>
                  <a:pt x="20290" y="19948"/>
                  <a:pt x="20416" y="19736"/>
                  <a:pt x="20501" y="19525"/>
                </a:cubicBezTo>
                <a:cubicBezTo>
                  <a:pt x="20628" y="19271"/>
                  <a:pt x="20670" y="19059"/>
                  <a:pt x="20670" y="18805"/>
                </a:cubicBezTo>
                <a:cubicBezTo>
                  <a:pt x="20670" y="18551"/>
                  <a:pt x="20628" y="18296"/>
                  <a:pt x="20501" y="18085"/>
                </a:cubicBezTo>
                <a:cubicBezTo>
                  <a:pt x="20416" y="17873"/>
                  <a:pt x="20290" y="17661"/>
                  <a:pt x="20121" y="17492"/>
                </a:cubicBezTo>
                <a:cubicBezTo>
                  <a:pt x="19909" y="17280"/>
                  <a:pt x="19740" y="17153"/>
                  <a:pt x="19486" y="17068"/>
                </a:cubicBezTo>
                <a:cubicBezTo>
                  <a:pt x="19275" y="16984"/>
                  <a:pt x="19064" y="16941"/>
                  <a:pt x="18768" y="16941"/>
                </a:cubicBezTo>
                <a:cubicBezTo>
                  <a:pt x="18514" y="16941"/>
                  <a:pt x="18303" y="16984"/>
                  <a:pt x="18092" y="17068"/>
                </a:cubicBezTo>
                <a:cubicBezTo>
                  <a:pt x="17838" y="17153"/>
                  <a:pt x="17669" y="17280"/>
                  <a:pt x="17458" y="17492"/>
                </a:cubicBezTo>
                <a:cubicBezTo>
                  <a:pt x="17288" y="17661"/>
                  <a:pt x="17162" y="17873"/>
                  <a:pt x="17035" y="18085"/>
                </a:cubicBezTo>
                <a:cubicBezTo>
                  <a:pt x="16950" y="18296"/>
                  <a:pt x="16908" y="18551"/>
                  <a:pt x="16908" y="18805"/>
                </a:cubicBezTo>
                <a:cubicBezTo>
                  <a:pt x="16908" y="19059"/>
                  <a:pt x="16950" y="19271"/>
                  <a:pt x="17035" y="19525"/>
                </a:cubicBezTo>
                <a:cubicBezTo>
                  <a:pt x="17162" y="19736"/>
                  <a:pt x="17288" y="19948"/>
                  <a:pt x="17458" y="20118"/>
                </a:cubicBezTo>
                <a:cubicBezTo>
                  <a:pt x="17669" y="20287"/>
                  <a:pt x="17838" y="20456"/>
                  <a:pt x="18092" y="20541"/>
                </a:cubicBezTo>
                <a:cubicBezTo>
                  <a:pt x="18303" y="20626"/>
                  <a:pt x="18514" y="20668"/>
                  <a:pt x="18768" y="20668"/>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58" name="Shape 3824">
            <a:extLst>
              <a:ext uri="{FF2B5EF4-FFF2-40B4-BE49-F238E27FC236}">
                <a16:creationId xmlns:a16="http://schemas.microsoft.com/office/drawing/2014/main" id="{E3F79AAD-4389-4E5C-9F11-D2426F531F40}"/>
              </a:ext>
            </a:extLst>
          </p:cNvPr>
          <p:cNvSpPr/>
          <p:nvPr/>
        </p:nvSpPr>
        <p:spPr>
          <a:xfrm>
            <a:off x="17980962" y="6356696"/>
            <a:ext cx="757255" cy="5143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7"/>
                  <a:pt x="21600" y="1257"/>
                  <a:pt x="21600" y="1257"/>
                </a:cubicBezTo>
                <a:cubicBezTo>
                  <a:pt x="20977" y="1257"/>
                  <a:pt x="20977" y="1257"/>
                  <a:pt x="20977" y="1257"/>
                </a:cubicBezTo>
                <a:cubicBezTo>
                  <a:pt x="20744" y="3829"/>
                  <a:pt x="20744" y="3829"/>
                  <a:pt x="20744" y="3829"/>
                </a:cubicBezTo>
                <a:cubicBezTo>
                  <a:pt x="20744" y="4057"/>
                  <a:pt x="20705" y="4286"/>
                  <a:pt x="20666" y="4571"/>
                </a:cubicBezTo>
                <a:cubicBezTo>
                  <a:pt x="20627" y="4800"/>
                  <a:pt x="20549" y="5029"/>
                  <a:pt x="20471" y="5200"/>
                </a:cubicBezTo>
                <a:cubicBezTo>
                  <a:pt x="20394" y="5429"/>
                  <a:pt x="20277" y="5600"/>
                  <a:pt x="20160" y="5714"/>
                </a:cubicBezTo>
                <a:cubicBezTo>
                  <a:pt x="20043" y="5886"/>
                  <a:pt x="19926" y="6000"/>
                  <a:pt x="19771" y="6114"/>
                </a:cubicBezTo>
                <a:cubicBezTo>
                  <a:pt x="18253" y="19143"/>
                  <a:pt x="18253" y="19143"/>
                  <a:pt x="18253" y="19143"/>
                </a:cubicBezTo>
                <a:cubicBezTo>
                  <a:pt x="18175" y="19486"/>
                  <a:pt x="18097" y="19829"/>
                  <a:pt x="18019" y="20114"/>
                </a:cubicBezTo>
                <a:cubicBezTo>
                  <a:pt x="17942" y="20400"/>
                  <a:pt x="17825" y="20686"/>
                  <a:pt x="17708" y="20914"/>
                </a:cubicBezTo>
                <a:cubicBezTo>
                  <a:pt x="17552" y="21143"/>
                  <a:pt x="17397" y="21257"/>
                  <a:pt x="17202" y="21429"/>
                </a:cubicBezTo>
                <a:cubicBezTo>
                  <a:pt x="17046" y="21543"/>
                  <a:pt x="16813" y="21600"/>
                  <a:pt x="16579" y="21600"/>
                </a:cubicBezTo>
                <a:cubicBezTo>
                  <a:pt x="5021" y="21600"/>
                  <a:pt x="5021" y="21600"/>
                  <a:pt x="5021" y="21600"/>
                </a:cubicBezTo>
                <a:cubicBezTo>
                  <a:pt x="4787" y="21600"/>
                  <a:pt x="4592" y="21543"/>
                  <a:pt x="4398" y="21429"/>
                </a:cubicBezTo>
                <a:cubicBezTo>
                  <a:pt x="4203" y="21257"/>
                  <a:pt x="4048" y="21086"/>
                  <a:pt x="3931" y="20857"/>
                </a:cubicBezTo>
                <a:cubicBezTo>
                  <a:pt x="3775" y="20629"/>
                  <a:pt x="3658" y="20400"/>
                  <a:pt x="3581" y="20114"/>
                </a:cubicBezTo>
                <a:cubicBezTo>
                  <a:pt x="3503" y="19829"/>
                  <a:pt x="3425" y="19486"/>
                  <a:pt x="3347" y="19143"/>
                </a:cubicBezTo>
                <a:cubicBezTo>
                  <a:pt x="1829" y="6114"/>
                  <a:pt x="1829" y="6114"/>
                  <a:pt x="1829" y="6114"/>
                </a:cubicBezTo>
                <a:cubicBezTo>
                  <a:pt x="1712" y="6000"/>
                  <a:pt x="1557" y="5886"/>
                  <a:pt x="1440" y="5714"/>
                </a:cubicBezTo>
                <a:cubicBezTo>
                  <a:pt x="1323" y="5600"/>
                  <a:pt x="1245" y="5429"/>
                  <a:pt x="1129" y="5200"/>
                </a:cubicBezTo>
                <a:cubicBezTo>
                  <a:pt x="1051" y="5029"/>
                  <a:pt x="1012" y="4800"/>
                  <a:pt x="934" y="4571"/>
                </a:cubicBezTo>
                <a:cubicBezTo>
                  <a:pt x="895" y="4286"/>
                  <a:pt x="856" y="4057"/>
                  <a:pt x="856" y="3829"/>
                </a:cubicBezTo>
                <a:cubicBezTo>
                  <a:pt x="623" y="1257"/>
                  <a:pt x="623" y="1257"/>
                  <a:pt x="623" y="1257"/>
                </a:cubicBezTo>
                <a:cubicBezTo>
                  <a:pt x="0" y="1257"/>
                  <a:pt x="0" y="1257"/>
                  <a:pt x="0" y="1257"/>
                </a:cubicBezTo>
                <a:cubicBezTo>
                  <a:pt x="0" y="0"/>
                  <a:pt x="0" y="0"/>
                  <a:pt x="0" y="0"/>
                </a:cubicBezTo>
                <a:lnTo>
                  <a:pt x="21600" y="0"/>
                </a:lnTo>
                <a:close/>
                <a:moveTo>
                  <a:pt x="19888" y="3657"/>
                </a:moveTo>
                <a:cubicBezTo>
                  <a:pt x="20121" y="1257"/>
                  <a:pt x="20121" y="1257"/>
                  <a:pt x="20121" y="1257"/>
                </a:cubicBezTo>
                <a:cubicBezTo>
                  <a:pt x="1479" y="1257"/>
                  <a:pt x="1479" y="1257"/>
                  <a:pt x="1479" y="1257"/>
                </a:cubicBezTo>
                <a:cubicBezTo>
                  <a:pt x="1751" y="3657"/>
                  <a:pt x="1751" y="3657"/>
                  <a:pt x="1751" y="3657"/>
                </a:cubicBezTo>
                <a:cubicBezTo>
                  <a:pt x="1751" y="3714"/>
                  <a:pt x="1751" y="3714"/>
                  <a:pt x="1751" y="3714"/>
                </a:cubicBezTo>
                <a:cubicBezTo>
                  <a:pt x="1751" y="3829"/>
                  <a:pt x="1751" y="3829"/>
                  <a:pt x="1751" y="3829"/>
                </a:cubicBezTo>
                <a:cubicBezTo>
                  <a:pt x="1751" y="4171"/>
                  <a:pt x="1829" y="4457"/>
                  <a:pt x="1985" y="4686"/>
                </a:cubicBezTo>
                <a:cubicBezTo>
                  <a:pt x="2141" y="4971"/>
                  <a:pt x="2374" y="5086"/>
                  <a:pt x="2608" y="5086"/>
                </a:cubicBezTo>
                <a:cubicBezTo>
                  <a:pt x="19031" y="5086"/>
                  <a:pt x="19031" y="5086"/>
                  <a:pt x="19031" y="5086"/>
                </a:cubicBezTo>
                <a:cubicBezTo>
                  <a:pt x="19265" y="5086"/>
                  <a:pt x="19459" y="4971"/>
                  <a:pt x="19615" y="4686"/>
                </a:cubicBezTo>
                <a:cubicBezTo>
                  <a:pt x="19810" y="4457"/>
                  <a:pt x="19888" y="4171"/>
                  <a:pt x="19888" y="3829"/>
                </a:cubicBezTo>
                <a:cubicBezTo>
                  <a:pt x="19888" y="3714"/>
                  <a:pt x="19888" y="3714"/>
                  <a:pt x="19888" y="3714"/>
                </a:cubicBezTo>
                <a:lnTo>
                  <a:pt x="19888" y="3657"/>
                </a:lnTo>
                <a:close/>
                <a:moveTo>
                  <a:pt x="17397" y="18914"/>
                </a:moveTo>
                <a:cubicBezTo>
                  <a:pt x="18876" y="6343"/>
                  <a:pt x="18876" y="6343"/>
                  <a:pt x="18876" y="6343"/>
                </a:cubicBezTo>
                <a:cubicBezTo>
                  <a:pt x="2763" y="6343"/>
                  <a:pt x="2763" y="6343"/>
                  <a:pt x="2763" y="6343"/>
                </a:cubicBezTo>
                <a:cubicBezTo>
                  <a:pt x="4203" y="18971"/>
                  <a:pt x="4203" y="18971"/>
                  <a:pt x="4203" y="18971"/>
                </a:cubicBezTo>
                <a:cubicBezTo>
                  <a:pt x="4242" y="19143"/>
                  <a:pt x="4320" y="19371"/>
                  <a:pt x="4437" y="19771"/>
                </a:cubicBezTo>
                <a:cubicBezTo>
                  <a:pt x="4515" y="20114"/>
                  <a:pt x="4709" y="20343"/>
                  <a:pt x="5021" y="20343"/>
                </a:cubicBezTo>
                <a:cubicBezTo>
                  <a:pt x="16579" y="20343"/>
                  <a:pt x="16579" y="20343"/>
                  <a:pt x="16579" y="20343"/>
                </a:cubicBezTo>
                <a:cubicBezTo>
                  <a:pt x="16852" y="20343"/>
                  <a:pt x="17046" y="20171"/>
                  <a:pt x="17163" y="19829"/>
                </a:cubicBezTo>
                <a:cubicBezTo>
                  <a:pt x="17280" y="19543"/>
                  <a:pt x="17358" y="19200"/>
                  <a:pt x="17397" y="18914"/>
                </a:cubicBezTo>
                <a:close/>
                <a:moveTo>
                  <a:pt x="11403" y="13314"/>
                </a:moveTo>
                <a:cubicBezTo>
                  <a:pt x="14050" y="17143"/>
                  <a:pt x="14050" y="17143"/>
                  <a:pt x="14050" y="17143"/>
                </a:cubicBezTo>
                <a:cubicBezTo>
                  <a:pt x="13388" y="18000"/>
                  <a:pt x="13388" y="18000"/>
                  <a:pt x="13388" y="18000"/>
                </a:cubicBezTo>
                <a:cubicBezTo>
                  <a:pt x="10819" y="14229"/>
                  <a:pt x="10819" y="14229"/>
                  <a:pt x="10819" y="14229"/>
                </a:cubicBezTo>
                <a:cubicBezTo>
                  <a:pt x="8212" y="18000"/>
                  <a:pt x="8212" y="18000"/>
                  <a:pt x="8212" y="18000"/>
                </a:cubicBezTo>
                <a:cubicBezTo>
                  <a:pt x="7550" y="17143"/>
                  <a:pt x="7550" y="17143"/>
                  <a:pt x="7550" y="17143"/>
                </a:cubicBezTo>
                <a:cubicBezTo>
                  <a:pt x="10197" y="13314"/>
                  <a:pt x="10197" y="13314"/>
                  <a:pt x="10197" y="13314"/>
                </a:cubicBezTo>
                <a:cubicBezTo>
                  <a:pt x="7628" y="9543"/>
                  <a:pt x="7628" y="9543"/>
                  <a:pt x="7628" y="9543"/>
                </a:cubicBezTo>
                <a:cubicBezTo>
                  <a:pt x="8212" y="8629"/>
                  <a:pt x="8212" y="8629"/>
                  <a:pt x="8212" y="8629"/>
                </a:cubicBezTo>
                <a:cubicBezTo>
                  <a:pt x="10819" y="12457"/>
                  <a:pt x="10819" y="12457"/>
                  <a:pt x="10819" y="12457"/>
                </a:cubicBezTo>
                <a:cubicBezTo>
                  <a:pt x="13388" y="8629"/>
                  <a:pt x="13388" y="8629"/>
                  <a:pt x="13388" y="8629"/>
                </a:cubicBezTo>
                <a:cubicBezTo>
                  <a:pt x="14011" y="9543"/>
                  <a:pt x="14011" y="9543"/>
                  <a:pt x="14011" y="9543"/>
                </a:cubicBezTo>
                <a:lnTo>
                  <a:pt x="11403" y="13314"/>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59" name="Shape 3825">
            <a:extLst>
              <a:ext uri="{FF2B5EF4-FFF2-40B4-BE49-F238E27FC236}">
                <a16:creationId xmlns:a16="http://schemas.microsoft.com/office/drawing/2014/main" id="{9FBFEACE-EFA8-4C13-9F40-A47088EAFB63}"/>
              </a:ext>
            </a:extLst>
          </p:cNvPr>
          <p:cNvSpPr/>
          <p:nvPr/>
        </p:nvSpPr>
        <p:spPr>
          <a:xfrm>
            <a:off x="19845110" y="6236853"/>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3"/>
                  <a:pt x="15023" y="819"/>
                </a:cubicBezTo>
                <a:cubicBezTo>
                  <a:pt x="16346" y="1365"/>
                  <a:pt x="17475" y="2144"/>
                  <a:pt x="18448" y="3119"/>
                </a:cubicBezTo>
                <a:cubicBezTo>
                  <a:pt x="19421" y="4133"/>
                  <a:pt x="20199" y="5264"/>
                  <a:pt x="20783" y="6589"/>
                </a:cubicBezTo>
                <a:cubicBezTo>
                  <a:pt x="21328" y="7915"/>
                  <a:pt x="21600" y="9318"/>
                  <a:pt x="21600" y="10800"/>
                </a:cubicBezTo>
                <a:cubicBezTo>
                  <a:pt x="21600" y="12282"/>
                  <a:pt x="21328" y="13685"/>
                  <a:pt x="20783" y="15011"/>
                </a:cubicBezTo>
                <a:cubicBezTo>
                  <a:pt x="20199" y="16336"/>
                  <a:pt x="19421" y="17467"/>
                  <a:pt x="18448" y="18481"/>
                </a:cubicBezTo>
                <a:cubicBezTo>
                  <a:pt x="17475" y="19456"/>
                  <a:pt x="16346" y="20235"/>
                  <a:pt x="15023" y="20781"/>
                </a:cubicBezTo>
                <a:cubicBezTo>
                  <a:pt x="13699" y="21327"/>
                  <a:pt x="12298" y="21600"/>
                  <a:pt x="10819" y="21600"/>
                </a:cubicBezTo>
                <a:cubicBezTo>
                  <a:pt x="9302" y="21600"/>
                  <a:pt x="7901" y="21327"/>
                  <a:pt x="6616" y="20781"/>
                </a:cubicBezTo>
                <a:cubicBezTo>
                  <a:pt x="5293" y="20235"/>
                  <a:pt x="4125" y="19456"/>
                  <a:pt x="3152" y="18481"/>
                </a:cubicBezTo>
                <a:cubicBezTo>
                  <a:pt x="2179" y="17467"/>
                  <a:pt x="1401" y="16336"/>
                  <a:pt x="856" y="15011"/>
                </a:cubicBezTo>
                <a:cubicBezTo>
                  <a:pt x="272" y="13685"/>
                  <a:pt x="0" y="12282"/>
                  <a:pt x="0" y="10800"/>
                </a:cubicBezTo>
                <a:cubicBezTo>
                  <a:pt x="0" y="9318"/>
                  <a:pt x="272" y="7915"/>
                  <a:pt x="856" y="6589"/>
                </a:cubicBezTo>
                <a:cubicBezTo>
                  <a:pt x="1401" y="5264"/>
                  <a:pt x="2179" y="4133"/>
                  <a:pt x="3152" y="3119"/>
                </a:cubicBezTo>
                <a:cubicBezTo>
                  <a:pt x="4125" y="2144"/>
                  <a:pt x="5293" y="1365"/>
                  <a:pt x="6616" y="819"/>
                </a:cubicBezTo>
                <a:cubicBezTo>
                  <a:pt x="7901" y="273"/>
                  <a:pt x="9302" y="0"/>
                  <a:pt x="10819" y="0"/>
                </a:cubicBezTo>
                <a:close/>
                <a:moveTo>
                  <a:pt x="10819" y="20742"/>
                </a:moveTo>
                <a:cubicBezTo>
                  <a:pt x="12182" y="20742"/>
                  <a:pt x="13466" y="20469"/>
                  <a:pt x="14672" y="19962"/>
                </a:cubicBezTo>
                <a:cubicBezTo>
                  <a:pt x="15879" y="19456"/>
                  <a:pt x="16930" y="18754"/>
                  <a:pt x="17864" y="17857"/>
                </a:cubicBezTo>
                <a:cubicBezTo>
                  <a:pt x="18720" y="16960"/>
                  <a:pt x="19421" y="15869"/>
                  <a:pt x="19965" y="14699"/>
                </a:cubicBezTo>
                <a:cubicBezTo>
                  <a:pt x="20471" y="13490"/>
                  <a:pt x="20744" y="12204"/>
                  <a:pt x="20744" y="10800"/>
                </a:cubicBezTo>
                <a:cubicBezTo>
                  <a:pt x="20744" y="9396"/>
                  <a:pt x="20471" y="8110"/>
                  <a:pt x="19965" y="6901"/>
                </a:cubicBezTo>
                <a:cubicBezTo>
                  <a:pt x="19421" y="5731"/>
                  <a:pt x="18720" y="4640"/>
                  <a:pt x="17864" y="3743"/>
                </a:cubicBezTo>
                <a:cubicBezTo>
                  <a:pt x="16930" y="2846"/>
                  <a:pt x="15879" y="2144"/>
                  <a:pt x="14672" y="1638"/>
                </a:cubicBezTo>
                <a:cubicBezTo>
                  <a:pt x="13466" y="1131"/>
                  <a:pt x="12182" y="858"/>
                  <a:pt x="10819" y="858"/>
                </a:cubicBezTo>
                <a:cubicBezTo>
                  <a:pt x="9418" y="858"/>
                  <a:pt x="8134" y="1131"/>
                  <a:pt x="6928" y="1638"/>
                </a:cubicBezTo>
                <a:cubicBezTo>
                  <a:pt x="5721" y="2144"/>
                  <a:pt x="4670" y="2846"/>
                  <a:pt x="3775" y="3743"/>
                </a:cubicBezTo>
                <a:cubicBezTo>
                  <a:pt x="2880" y="4640"/>
                  <a:pt x="2179" y="5731"/>
                  <a:pt x="1674" y="6901"/>
                </a:cubicBezTo>
                <a:cubicBezTo>
                  <a:pt x="1129" y="8110"/>
                  <a:pt x="856" y="9396"/>
                  <a:pt x="856" y="10800"/>
                </a:cubicBezTo>
                <a:cubicBezTo>
                  <a:pt x="856" y="12204"/>
                  <a:pt x="1129" y="13490"/>
                  <a:pt x="1674" y="14699"/>
                </a:cubicBezTo>
                <a:cubicBezTo>
                  <a:pt x="2179" y="15869"/>
                  <a:pt x="2880" y="16960"/>
                  <a:pt x="3775" y="17857"/>
                </a:cubicBezTo>
                <a:cubicBezTo>
                  <a:pt x="4670" y="18754"/>
                  <a:pt x="5721" y="19456"/>
                  <a:pt x="6928" y="19962"/>
                </a:cubicBezTo>
                <a:cubicBezTo>
                  <a:pt x="8134" y="20469"/>
                  <a:pt x="9418" y="20742"/>
                  <a:pt x="10819" y="20742"/>
                </a:cubicBezTo>
                <a:close/>
                <a:moveTo>
                  <a:pt x="11715" y="15986"/>
                </a:moveTo>
                <a:cubicBezTo>
                  <a:pt x="12649" y="15986"/>
                  <a:pt x="12649" y="15986"/>
                  <a:pt x="12649" y="15986"/>
                </a:cubicBezTo>
                <a:cubicBezTo>
                  <a:pt x="12649" y="16843"/>
                  <a:pt x="12649" y="16843"/>
                  <a:pt x="12649" y="16843"/>
                </a:cubicBezTo>
                <a:cubicBezTo>
                  <a:pt x="9146" y="16843"/>
                  <a:pt x="9146" y="16843"/>
                  <a:pt x="9146" y="16843"/>
                </a:cubicBezTo>
                <a:cubicBezTo>
                  <a:pt x="9146" y="15986"/>
                  <a:pt x="9146" y="15986"/>
                  <a:pt x="9146" y="15986"/>
                </a:cubicBezTo>
                <a:cubicBezTo>
                  <a:pt x="10002" y="15986"/>
                  <a:pt x="10002" y="15986"/>
                  <a:pt x="10002" y="15986"/>
                </a:cubicBezTo>
                <a:cubicBezTo>
                  <a:pt x="10002" y="8617"/>
                  <a:pt x="10002" y="8617"/>
                  <a:pt x="10002" y="8617"/>
                </a:cubicBezTo>
                <a:cubicBezTo>
                  <a:pt x="9146" y="8617"/>
                  <a:pt x="9146" y="8617"/>
                  <a:pt x="9146" y="8617"/>
                </a:cubicBezTo>
                <a:cubicBezTo>
                  <a:pt x="9146" y="7759"/>
                  <a:pt x="9146" y="7759"/>
                  <a:pt x="9146" y="7759"/>
                </a:cubicBezTo>
                <a:cubicBezTo>
                  <a:pt x="11715" y="7759"/>
                  <a:pt x="11715" y="7759"/>
                  <a:pt x="11715" y="7759"/>
                </a:cubicBezTo>
                <a:cubicBezTo>
                  <a:pt x="11715" y="8617"/>
                  <a:pt x="11715" y="8617"/>
                  <a:pt x="11715" y="8617"/>
                </a:cubicBezTo>
                <a:lnTo>
                  <a:pt x="11715" y="15986"/>
                </a:lnTo>
                <a:close/>
                <a:moveTo>
                  <a:pt x="10858" y="6823"/>
                </a:moveTo>
                <a:cubicBezTo>
                  <a:pt x="10703" y="6823"/>
                  <a:pt x="10508" y="6823"/>
                  <a:pt x="10352" y="6745"/>
                </a:cubicBezTo>
                <a:cubicBezTo>
                  <a:pt x="10197" y="6667"/>
                  <a:pt x="10041" y="6589"/>
                  <a:pt x="9963" y="6472"/>
                </a:cubicBezTo>
                <a:cubicBezTo>
                  <a:pt x="9808" y="6394"/>
                  <a:pt x="9691" y="6238"/>
                  <a:pt x="9652" y="6082"/>
                </a:cubicBezTo>
                <a:cubicBezTo>
                  <a:pt x="9574" y="5926"/>
                  <a:pt x="9535" y="5731"/>
                  <a:pt x="9535" y="5575"/>
                </a:cubicBezTo>
                <a:cubicBezTo>
                  <a:pt x="9535" y="5419"/>
                  <a:pt x="9574" y="5225"/>
                  <a:pt x="9652" y="5069"/>
                </a:cubicBezTo>
                <a:cubicBezTo>
                  <a:pt x="9691" y="4913"/>
                  <a:pt x="9808" y="4757"/>
                  <a:pt x="9963" y="4640"/>
                </a:cubicBezTo>
                <a:cubicBezTo>
                  <a:pt x="10041" y="4523"/>
                  <a:pt x="10197" y="4406"/>
                  <a:pt x="10352" y="4367"/>
                </a:cubicBezTo>
                <a:cubicBezTo>
                  <a:pt x="10508" y="4289"/>
                  <a:pt x="10703" y="4250"/>
                  <a:pt x="10858" y="4250"/>
                </a:cubicBezTo>
                <a:cubicBezTo>
                  <a:pt x="11014" y="4250"/>
                  <a:pt x="11209" y="4289"/>
                  <a:pt x="11364" y="4367"/>
                </a:cubicBezTo>
                <a:cubicBezTo>
                  <a:pt x="11520" y="4406"/>
                  <a:pt x="11676" y="4523"/>
                  <a:pt x="11754" y="4640"/>
                </a:cubicBezTo>
                <a:cubicBezTo>
                  <a:pt x="11909" y="4757"/>
                  <a:pt x="11987" y="4913"/>
                  <a:pt x="12065" y="5069"/>
                </a:cubicBezTo>
                <a:cubicBezTo>
                  <a:pt x="12143" y="5225"/>
                  <a:pt x="12182" y="5419"/>
                  <a:pt x="12182" y="5575"/>
                </a:cubicBezTo>
                <a:cubicBezTo>
                  <a:pt x="12182" y="5731"/>
                  <a:pt x="12143" y="5926"/>
                  <a:pt x="12065" y="6082"/>
                </a:cubicBezTo>
                <a:cubicBezTo>
                  <a:pt x="11987" y="6238"/>
                  <a:pt x="11909" y="6394"/>
                  <a:pt x="11754" y="6472"/>
                </a:cubicBezTo>
                <a:cubicBezTo>
                  <a:pt x="11676" y="6589"/>
                  <a:pt x="11520" y="6667"/>
                  <a:pt x="11364" y="6745"/>
                </a:cubicBezTo>
                <a:cubicBezTo>
                  <a:pt x="11209" y="6823"/>
                  <a:pt x="11014" y="6823"/>
                  <a:pt x="10858" y="6823"/>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60" name="Shape 3826">
            <a:extLst>
              <a:ext uri="{FF2B5EF4-FFF2-40B4-BE49-F238E27FC236}">
                <a16:creationId xmlns:a16="http://schemas.microsoft.com/office/drawing/2014/main" id="{6757EC43-8499-430D-AAA2-E5E7FA8C65F9}"/>
              </a:ext>
            </a:extLst>
          </p:cNvPr>
          <p:cNvSpPr/>
          <p:nvPr/>
        </p:nvSpPr>
        <p:spPr>
          <a:xfrm>
            <a:off x="21709260" y="6235068"/>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10800"/>
                </a:lnTo>
                <a:lnTo>
                  <a:pt x="21091" y="11411"/>
                </a:lnTo>
                <a:lnTo>
                  <a:pt x="10800" y="1223"/>
                </a:lnTo>
                <a:lnTo>
                  <a:pt x="611" y="11411"/>
                </a:lnTo>
                <a:lnTo>
                  <a:pt x="0" y="10800"/>
                </a:lnTo>
                <a:lnTo>
                  <a:pt x="2955" y="7743"/>
                </a:lnTo>
                <a:lnTo>
                  <a:pt x="2955" y="2547"/>
                </a:lnTo>
                <a:lnTo>
                  <a:pt x="6521" y="2547"/>
                </a:lnTo>
                <a:lnTo>
                  <a:pt x="6521" y="4279"/>
                </a:lnTo>
                <a:lnTo>
                  <a:pt x="10800" y="0"/>
                </a:lnTo>
                <a:close/>
                <a:moveTo>
                  <a:pt x="2955" y="11309"/>
                </a:moveTo>
                <a:lnTo>
                  <a:pt x="10800" y="3464"/>
                </a:lnTo>
                <a:lnTo>
                  <a:pt x="18645" y="11309"/>
                </a:lnTo>
                <a:lnTo>
                  <a:pt x="18645" y="21600"/>
                </a:lnTo>
                <a:lnTo>
                  <a:pt x="12532" y="21600"/>
                </a:lnTo>
                <a:lnTo>
                  <a:pt x="12532" y="15589"/>
                </a:lnTo>
                <a:lnTo>
                  <a:pt x="9068" y="15589"/>
                </a:lnTo>
                <a:lnTo>
                  <a:pt x="9068" y="21600"/>
                </a:lnTo>
                <a:lnTo>
                  <a:pt x="2955" y="21600"/>
                </a:lnTo>
                <a:lnTo>
                  <a:pt x="2955" y="11309"/>
                </a:lnTo>
                <a:close/>
                <a:moveTo>
                  <a:pt x="3974" y="3464"/>
                </a:moveTo>
                <a:lnTo>
                  <a:pt x="3974" y="6928"/>
                </a:lnTo>
                <a:lnTo>
                  <a:pt x="5604" y="5196"/>
                </a:lnTo>
                <a:lnTo>
                  <a:pt x="5604" y="3464"/>
                </a:lnTo>
                <a:lnTo>
                  <a:pt x="3974" y="3464"/>
                </a:lnTo>
                <a:close/>
                <a:moveTo>
                  <a:pt x="17728" y="20683"/>
                </a:moveTo>
                <a:lnTo>
                  <a:pt x="17728" y="11615"/>
                </a:lnTo>
                <a:lnTo>
                  <a:pt x="10800" y="4687"/>
                </a:lnTo>
                <a:lnTo>
                  <a:pt x="3974" y="11615"/>
                </a:lnTo>
                <a:lnTo>
                  <a:pt x="3974" y="20683"/>
                </a:lnTo>
                <a:lnTo>
                  <a:pt x="8253" y="20683"/>
                </a:lnTo>
                <a:lnTo>
                  <a:pt x="8253" y="14672"/>
                </a:lnTo>
                <a:lnTo>
                  <a:pt x="13347" y="14672"/>
                </a:lnTo>
                <a:lnTo>
                  <a:pt x="13347" y="20683"/>
                </a:lnTo>
                <a:lnTo>
                  <a:pt x="17728" y="20683"/>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61" name="Shape 3827">
            <a:extLst>
              <a:ext uri="{FF2B5EF4-FFF2-40B4-BE49-F238E27FC236}">
                <a16:creationId xmlns:a16="http://schemas.microsoft.com/office/drawing/2014/main" id="{3692AFE6-9111-43EA-9053-771478DFD838}"/>
              </a:ext>
            </a:extLst>
          </p:cNvPr>
          <p:cNvSpPr/>
          <p:nvPr/>
        </p:nvSpPr>
        <p:spPr>
          <a:xfrm>
            <a:off x="23585910" y="6249356"/>
            <a:ext cx="732252" cy="7286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2256" y="0"/>
                  <a:pt x="13672" y="283"/>
                  <a:pt x="14966" y="849"/>
                </a:cubicBezTo>
                <a:cubicBezTo>
                  <a:pt x="16301" y="1416"/>
                  <a:pt x="17434" y="2184"/>
                  <a:pt x="18404" y="3155"/>
                </a:cubicBezTo>
                <a:cubicBezTo>
                  <a:pt x="19416" y="4126"/>
                  <a:pt x="20184" y="5299"/>
                  <a:pt x="20751" y="6593"/>
                </a:cubicBezTo>
                <a:cubicBezTo>
                  <a:pt x="21317" y="7928"/>
                  <a:pt x="21600" y="9344"/>
                  <a:pt x="21600" y="10800"/>
                </a:cubicBezTo>
                <a:cubicBezTo>
                  <a:pt x="21600" y="12256"/>
                  <a:pt x="21317" y="13672"/>
                  <a:pt x="20751" y="14966"/>
                </a:cubicBezTo>
                <a:cubicBezTo>
                  <a:pt x="20184" y="16301"/>
                  <a:pt x="19416" y="17434"/>
                  <a:pt x="18404" y="18445"/>
                </a:cubicBezTo>
                <a:cubicBezTo>
                  <a:pt x="17434" y="19416"/>
                  <a:pt x="16301" y="20184"/>
                  <a:pt x="14966" y="20751"/>
                </a:cubicBezTo>
                <a:cubicBezTo>
                  <a:pt x="13672" y="21317"/>
                  <a:pt x="12256" y="21600"/>
                  <a:pt x="10800" y="21600"/>
                </a:cubicBezTo>
                <a:cubicBezTo>
                  <a:pt x="9303" y="21600"/>
                  <a:pt x="7928" y="21317"/>
                  <a:pt x="6593" y="20751"/>
                </a:cubicBezTo>
                <a:cubicBezTo>
                  <a:pt x="5299" y="20184"/>
                  <a:pt x="4126" y="19416"/>
                  <a:pt x="3155" y="18445"/>
                </a:cubicBezTo>
                <a:cubicBezTo>
                  <a:pt x="2184" y="17434"/>
                  <a:pt x="1375" y="16301"/>
                  <a:pt x="849" y="14966"/>
                </a:cubicBezTo>
                <a:cubicBezTo>
                  <a:pt x="283" y="13672"/>
                  <a:pt x="0" y="12256"/>
                  <a:pt x="0" y="10800"/>
                </a:cubicBezTo>
                <a:cubicBezTo>
                  <a:pt x="0" y="9344"/>
                  <a:pt x="283" y="7928"/>
                  <a:pt x="849" y="6593"/>
                </a:cubicBezTo>
                <a:cubicBezTo>
                  <a:pt x="1375" y="5299"/>
                  <a:pt x="2184" y="4126"/>
                  <a:pt x="3155" y="3155"/>
                </a:cubicBezTo>
                <a:cubicBezTo>
                  <a:pt x="4126" y="2184"/>
                  <a:pt x="5299" y="1416"/>
                  <a:pt x="6593" y="849"/>
                </a:cubicBezTo>
                <a:cubicBezTo>
                  <a:pt x="7928" y="283"/>
                  <a:pt x="9303" y="0"/>
                  <a:pt x="10800" y="0"/>
                </a:cubicBezTo>
                <a:close/>
                <a:moveTo>
                  <a:pt x="1982" y="6270"/>
                </a:moveTo>
                <a:cubicBezTo>
                  <a:pt x="1820" y="6634"/>
                  <a:pt x="1658" y="6957"/>
                  <a:pt x="1537" y="7321"/>
                </a:cubicBezTo>
                <a:cubicBezTo>
                  <a:pt x="1375" y="7685"/>
                  <a:pt x="1254" y="8049"/>
                  <a:pt x="1213" y="8413"/>
                </a:cubicBezTo>
                <a:cubicBezTo>
                  <a:pt x="1092" y="8818"/>
                  <a:pt x="1011" y="9182"/>
                  <a:pt x="971" y="9587"/>
                </a:cubicBezTo>
                <a:cubicBezTo>
                  <a:pt x="930" y="9991"/>
                  <a:pt x="890" y="10396"/>
                  <a:pt x="890" y="10800"/>
                </a:cubicBezTo>
                <a:cubicBezTo>
                  <a:pt x="890" y="11204"/>
                  <a:pt x="930" y="11569"/>
                  <a:pt x="971" y="11973"/>
                </a:cubicBezTo>
                <a:cubicBezTo>
                  <a:pt x="1011" y="12378"/>
                  <a:pt x="1092" y="12782"/>
                  <a:pt x="1213" y="13106"/>
                </a:cubicBezTo>
                <a:cubicBezTo>
                  <a:pt x="1254" y="13510"/>
                  <a:pt x="1375" y="13874"/>
                  <a:pt x="1537" y="14238"/>
                </a:cubicBezTo>
                <a:cubicBezTo>
                  <a:pt x="1658" y="14562"/>
                  <a:pt x="1820" y="14926"/>
                  <a:pt x="1982" y="15290"/>
                </a:cubicBezTo>
                <a:cubicBezTo>
                  <a:pt x="5380" y="13025"/>
                  <a:pt x="5380" y="13025"/>
                  <a:pt x="5380" y="13025"/>
                </a:cubicBezTo>
                <a:cubicBezTo>
                  <a:pt x="5299" y="12822"/>
                  <a:pt x="5218" y="12661"/>
                  <a:pt x="5178" y="12499"/>
                </a:cubicBezTo>
                <a:cubicBezTo>
                  <a:pt x="5137" y="12297"/>
                  <a:pt x="5097" y="12135"/>
                  <a:pt x="5056" y="11892"/>
                </a:cubicBezTo>
                <a:cubicBezTo>
                  <a:pt x="5016" y="11730"/>
                  <a:pt x="4975" y="11569"/>
                  <a:pt x="4975" y="11366"/>
                </a:cubicBezTo>
                <a:cubicBezTo>
                  <a:pt x="4935" y="11204"/>
                  <a:pt x="4935" y="11002"/>
                  <a:pt x="4935" y="10800"/>
                </a:cubicBezTo>
                <a:cubicBezTo>
                  <a:pt x="4935" y="10598"/>
                  <a:pt x="4935" y="10396"/>
                  <a:pt x="4975" y="10193"/>
                </a:cubicBezTo>
                <a:cubicBezTo>
                  <a:pt x="4975" y="9991"/>
                  <a:pt x="5016" y="9829"/>
                  <a:pt x="5056" y="9627"/>
                </a:cubicBezTo>
                <a:cubicBezTo>
                  <a:pt x="5097" y="9465"/>
                  <a:pt x="5137" y="9263"/>
                  <a:pt x="5218" y="9101"/>
                </a:cubicBezTo>
                <a:cubicBezTo>
                  <a:pt x="5258" y="8899"/>
                  <a:pt x="5339" y="8697"/>
                  <a:pt x="5420" y="8535"/>
                </a:cubicBezTo>
                <a:lnTo>
                  <a:pt x="1982" y="6270"/>
                </a:lnTo>
                <a:close/>
                <a:moveTo>
                  <a:pt x="2427" y="16058"/>
                </a:moveTo>
                <a:cubicBezTo>
                  <a:pt x="2629" y="16382"/>
                  <a:pt x="2831" y="16665"/>
                  <a:pt x="3074" y="16948"/>
                </a:cubicBezTo>
                <a:cubicBezTo>
                  <a:pt x="3317" y="17231"/>
                  <a:pt x="3519" y="17515"/>
                  <a:pt x="3762" y="17757"/>
                </a:cubicBezTo>
                <a:cubicBezTo>
                  <a:pt x="4045" y="18040"/>
                  <a:pt x="4288" y="18283"/>
                  <a:pt x="4611" y="18526"/>
                </a:cubicBezTo>
                <a:cubicBezTo>
                  <a:pt x="4894" y="18728"/>
                  <a:pt x="5218" y="18930"/>
                  <a:pt x="5501" y="19133"/>
                </a:cubicBezTo>
                <a:cubicBezTo>
                  <a:pt x="7726" y="15816"/>
                  <a:pt x="7726" y="15816"/>
                  <a:pt x="7726" y="15816"/>
                </a:cubicBezTo>
                <a:cubicBezTo>
                  <a:pt x="7564" y="15654"/>
                  <a:pt x="7362" y="15533"/>
                  <a:pt x="7160" y="15371"/>
                </a:cubicBezTo>
                <a:cubicBezTo>
                  <a:pt x="6998" y="15249"/>
                  <a:pt x="6796" y="15088"/>
                  <a:pt x="6634" y="14926"/>
                </a:cubicBezTo>
                <a:cubicBezTo>
                  <a:pt x="6472" y="14724"/>
                  <a:pt x="6351" y="14562"/>
                  <a:pt x="6189" y="14400"/>
                </a:cubicBezTo>
                <a:cubicBezTo>
                  <a:pt x="6027" y="14198"/>
                  <a:pt x="5906" y="13996"/>
                  <a:pt x="5784" y="13793"/>
                </a:cubicBezTo>
                <a:lnTo>
                  <a:pt x="2427" y="16058"/>
                </a:lnTo>
                <a:close/>
                <a:moveTo>
                  <a:pt x="5501" y="2427"/>
                </a:moveTo>
                <a:cubicBezTo>
                  <a:pt x="5218" y="2629"/>
                  <a:pt x="4894" y="2872"/>
                  <a:pt x="4611" y="3074"/>
                </a:cubicBezTo>
                <a:cubicBezTo>
                  <a:pt x="4328" y="3317"/>
                  <a:pt x="4085" y="3560"/>
                  <a:pt x="3843" y="3802"/>
                </a:cubicBezTo>
                <a:cubicBezTo>
                  <a:pt x="3560" y="4045"/>
                  <a:pt x="3317" y="4328"/>
                  <a:pt x="3074" y="4611"/>
                </a:cubicBezTo>
                <a:cubicBezTo>
                  <a:pt x="2831" y="4894"/>
                  <a:pt x="2629" y="5218"/>
                  <a:pt x="2467" y="5461"/>
                </a:cubicBezTo>
                <a:cubicBezTo>
                  <a:pt x="5825" y="7726"/>
                  <a:pt x="5825" y="7726"/>
                  <a:pt x="5825" y="7726"/>
                </a:cubicBezTo>
                <a:cubicBezTo>
                  <a:pt x="5946" y="7524"/>
                  <a:pt x="6067" y="7321"/>
                  <a:pt x="6189" y="7160"/>
                </a:cubicBezTo>
                <a:cubicBezTo>
                  <a:pt x="6351" y="6998"/>
                  <a:pt x="6512" y="6796"/>
                  <a:pt x="6674" y="6634"/>
                </a:cubicBezTo>
                <a:cubicBezTo>
                  <a:pt x="6836" y="6512"/>
                  <a:pt x="7038" y="6351"/>
                  <a:pt x="7200" y="6229"/>
                </a:cubicBezTo>
                <a:cubicBezTo>
                  <a:pt x="7362" y="6067"/>
                  <a:pt x="7564" y="5946"/>
                  <a:pt x="7766" y="5784"/>
                </a:cubicBezTo>
                <a:lnTo>
                  <a:pt x="5501" y="2427"/>
                </a:lnTo>
                <a:close/>
                <a:moveTo>
                  <a:pt x="10800" y="15735"/>
                </a:moveTo>
                <a:cubicBezTo>
                  <a:pt x="11447" y="15735"/>
                  <a:pt x="12094" y="15613"/>
                  <a:pt x="12701" y="15371"/>
                </a:cubicBezTo>
                <a:cubicBezTo>
                  <a:pt x="13308" y="15088"/>
                  <a:pt x="13834" y="14724"/>
                  <a:pt x="14279" y="14279"/>
                </a:cubicBezTo>
                <a:cubicBezTo>
                  <a:pt x="14724" y="13834"/>
                  <a:pt x="15088" y="13348"/>
                  <a:pt x="15330" y="12742"/>
                </a:cubicBezTo>
                <a:cubicBezTo>
                  <a:pt x="15613" y="12094"/>
                  <a:pt x="15735" y="11447"/>
                  <a:pt x="15735" y="10800"/>
                </a:cubicBezTo>
                <a:cubicBezTo>
                  <a:pt x="15735" y="10112"/>
                  <a:pt x="15613" y="9506"/>
                  <a:pt x="15330" y="8858"/>
                </a:cubicBezTo>
                <a:cubicBezTo>
                  <a:pt x="15088" y="8252"/>
                  <a:pt x="14724" y="7726"/>
                  <a:pt x="14279" y="7321"/>
                </a:cubicBezTo>
                <a:cubicBezTo>
                  <a:pt x="13834" y="6876"/>
                  <a:pt x="13308" y="6512"/>
                  <a:pt x="12701" y="6229"/>
                </a:cubicBezTo>
                <a:cubicBezTo>
                  <a:pt x="12094" y="5987"/>
                  <a:pt x="11447" y="5865"/>
                  <a:pt x="10800" y="5865"/>
                </a:cubicBezTo>
                <a:cubicBezTo>
                  <a:pt x="10112" y="5865"/>
                  <a:pt x="9465" y="5987"/>
                  <a:pt x="8858" y="6229"/>
                </a:cubicBezTo>
                <a:cubicBezTo>
                  <a:pt x="8252" y="6512"/>
                  <a:pt x="7726" y="6876"/>
                  <a:pt x="7321" y="7321"/>
                </a:cubicBezTo>
                <a:cubicBezTo>
                  <a:pt x="6836" y="7726"/>
                  <a:pt x="6512" y="8252"/>
                  <a:pt x="6229" y="8858"/>
                </a:cubicBezTo>
                <a:cubicBezTo>
                  <a:pt x="5987" y="9506"/>
                  <a:pt x="5825" y="10112"/>
                  <a:pt x="5825" y="10800"/>
                </a:cubicBezTo>
                <a:cubicBezTo>
                  <a:pt x="5825" y="11447"/>
                  <a:pt x="5987" y="12094"/>
                  <a:pt x="6229" y="12742"/>
                </a:cubicBezTo>
                <a:cubicBezTo>
                  <a:pt x="6512" y="13348"/>
                  <a:pt x="6836" y="13834"/>
                  <a:pt x="7321" y="14279"/>
                </a:cubicBezTo>
                <a:cubicBezTo>
                  <a:pt x="7726" y="14724"/>
                  <a:pt x="8252" y="15088"/>
                  <a:pt x="8858" y="15371"/>
                </a:cubicBezTo>
                <a:cubicBezTo>
                  <a:pt x="9465" y="15613"/>
                  <a:pt x="10112" y="15735"/>
                  <a:pt x="10800" y="15735"/>
                </a:cubicBezTo>
                <a:close/>
                <a:moveTo>
                  <a:pt x="6270" y="19578"/>
                </a:moveTo>
                <a:cubicBezTo>
                  <a:pt x="6593" y="19780"/>
                  <a:pt x="6957" y="19942"/>
                  <a:pt x="7321" y="20063"/>
                </a:cubicBezTo>
                <a:cubicBezTo>
                  <a:pt x="7685" y="20225"/>
                  <a:pt x="8049" y="20306"/>
                  <a:pt x="8413" y="20387"/>
                </a:cubicBezTo>
                <a:cubicBezTo>
                  <a:pt x="8818" y="20508"/>
                  <a:pt x="9182" y="20589"/>
                  <a:pt x="9587" y="20629"/>
                </a:cubicBezTo>
                <a:cubicBezTo>
                  <a:pt x="9951" y="20670"/>
                  <a:pt x="10355" y="20710"/>
                  <a:pt x="10800" y="20710"/>
                </a:cubicBezTo>
                <a:cubicBezTo>
                  <a:pt x="11204" y="20710"/>
                  <a:pt x="11609" y="20670"/>
                  <a:pt x="12013" y="20629"/>
                </a:cubicBezTo>
                <a:cubicBezTo>
                  <a:pt x="12378" y="20589"/>
                  <a:pt x="12782" y="20508"/>
                  <a:pt x="13146" y="20387"/>
                </a:cubicBezTo>
                <a:cubicBezTo>
                  <a:pt x="13510" y="20306"/>
                  <a:pt x="13874" y="20225"/>
                  <a:pt x="14238" y="20063"/>
                </a:cubicBezTo>
                <a:cubicBezTo>
                  <a:pt x="14602" y="19942"/>
                  <a:pt x="14966" y="19780"/>
                  <a:pt x="15330" y="19578"/>
                </a:cubicBezTo>
                <a:cubicBezTo>
                  <a:pt x="13065" y="16180"/>
                  <a:pt x="13065" y="16180"/>
                  <a:pt x="13065" y="16180"/>
                </a:cubicBezTo>
                <a:cubicBezTo>
                  <a:pt x="12863" y="16261"/>
                  <a:pt x="12701" y="16301"/>
                  <a:pt x="12499" y="16382"/>
                </a:cubicBezTo>
                <a:cubicBezTo>
                  <a:pt x="12297" y="16463"/>
                  <a:pt x="12135" y="16503"/>
                  <a:pt x="11933" y="16544"/>
                </a:cubicBezTo>
                <a:cubicBezTo>
                  <a:pt x="11771" y="16584"/>
                  <a:pt x="11569" y="16584"/>
                  <a:pt x="11407" y="16625"/>
                </a:cubicBezTo>
                <a:cubicBezTo>
                  <a:pt x="11204" y="16625"/>
                  <a:pt x="11002" y="16665"/>
                  <a:pt x="10800" y="16665"/>
                </a:cubicBezTo>
                <a:cubicBezTo>
                  <a:pt x="10557" y="16665"/>
                  <a:pt x="10355" y="16625"/>
                  <a:pt x="10193" y="16625"/>
                </a:cubicBezTo>
                <a:cubicBezTo>
                  <a:pt x="9991" y="16584"/>
                  <a:pt x="9789" y="16584"/>
                  <a:pt x="9627" y="16544"/>
                </a:cubicBezTo>
                <a:cubicBezTo>
                  <a:pt x="9465" y="16503"/>
                  <a:pt x="9263" y="16463"/>
                  <a:pt x="9061" y="16382"/>
                </a:cubicBezTo>
                <a:cubicBezTo>
                  <a:pt x="8899" y="16301"/>
                  <a:pt x="8697" y="16261"/>
                  <a:pt x="8575" y="16180"/>
                </a:cubicBezTo>
                <a:lnTo>
                  <a:pt x="6270" y="19578"/>
                </a:lnTo>
                <a:close/>
                <a:moveTo>
                  <a:pt x="15249" y="2022"/>
                </a:moveTo>
                <a:cubicBezTo>
                  <a:pt x="14926" y="1820"/>
                  <a:pt x="14562" y="1658"/>
                  <a:pt x="14198" y="1537"/>
                </a:cubicBezTo>
                <a:cubicBezTo>
                  <a:pt x="13874" y="1375"/>
                  <a:pt x="13510" y="1294"/>
                  <a:pt x="13106" y="1213"/>
                </a:cubicBezTo>
                <a:cubicBezTo>
                  <a:pt x="12742" y="1092"/>
                  <a:pt x="12378" y="1011"/>
                  <a:pt x="11973" y="971"/>
                </a:cubicBezTo>
                <a:cubicBezTo>
                  <a:pt x="11569" y="930"/>
                  <a:pt x="11164" y="890"/>
                  <a:pt x="10800" y="890"/>
                </a:cubicBezTo>
                <a:cubicBezTo>
                  <a:pt x="10396" y="890"/>
                  <a:pt x="9991" y="930"/>
                  <a:pt x="9587" y="971"/>
                </a:cubicBezTo>
                <a:cubicBezTo>
                  <a:pt x="9182" y="1011"/>
                  <a:pt x="8818" y="1092"/>
                  <a:pt x="8454" y="1213"/>
                </a:cubicBezTo>
                <a:cubicBezTo>
                  <a:pt x="8090" y="1294"/>
                  <a:pt x="7726" y="1375"/>
                  <a:pt x="7362" y="1537"/>
                </a:cubicBezTo>
                <a:cubicBezTo>
                  <a:pt x="6998" y="1658"/>
                  <a:pt x="6674" y="1820"/>
                  <a:pt x="6310" y="2022"/>
                </a:cubicBezTo>
                <a:cubicBezTo>
                  <a:pt x="8575" y="5380"/>
                  <a:pt x="8575" y="5380"/>
                  <a:pt x="8575" y="5380"/>
                </a:cubicBezTo>
                <a:cubicBezTo>
                  <a:pt x="8737" y="5299"/>
                  <a:pt x="8939" y="5258"/>
                  <a:pt x="9101" y="5178"/>
                </a:cubicBezTo>
                <a:cubicBezTo>
                  <a:pt x="9263" y="5137"/>
                  <a:pt x="9465" y="5097"/>
                  <a:pt x="9627" y="5056"/>
                </a:cubicBezTo>
                <a:cubicBezTo>
                  <a:pt x="9829" y="5016"/>
                  <a:pt x="10031" y="5016"/>
                  <a:pt x="10193" y="4975"/>
                </a:cubicBezTo>
                <a:cubicBezTo>
                  <a:pt x="10396" y="4975"/>
                  <a:pt x="10557" y="4935"/>
                  <a:pt x="10800" y="4935"/>
                </a:cubicBezTo>
                <a:cubicBezTo>
                  <a:pt x="11002" y="4935"/>
                  <a:pt x="11204" y="4975"/>
                  <a:pt x="11366" y="4975"/>
                </a:cubicBezTo>
                <a:cubicBezTo>
                  <a:pt x="11528" y="5016"/>
                  <a:pt x="11730" y="5016"/>
                  <a:pt x="11933" y="5056"/>
                </a:cubicBezTo>
                <a:cubicBezTo>
                  <a:pt x="12135" y="5097"/>
                  <a:pt x="12297" y="5137"/>
                  <a:pt x="12458" y="5178"/>
                </a:cubicBezTo>
                <a:cubicBezTo>
                  <a:pt x="12661" y="5258"/>
                  <a:pt x="12822" y="5299"/>
                  <a:pt x="12984" y="5380"/>
                </a:cubicBezTo>
                <a:lnTo>
                  <a:pt x="15249" y="2022"/>
                </a:lnTo>
                <a:close/>
                <a:moveTo>
                  <a:pt x="19092" y="5461"/>
                </a:moveTo>
                <a:cubicBezTo>
                  <a:pt x="18930" y="5218"/>
                  <a:pt x="18728" y="4894"/>
                  <a:pt x="18485" y="4611"/>
                </a:cubicBezTo>
                <a:cubicBezTo>
                  <a:pt x="18283" y="4328"/>
                  <a:pt x="18000" y="4045"/>
                  <a:pt x="17757" y="3802"/>
                </a:cubicBezTo>
                <a:cubicBezTo>
                  <a:pt x="17474" y="3560"/>
                  <a:pt x="17231" y="3317"/>
                  <a:pt x="16948" y="3074"/>
                </a:cubicBezTo>
                <a:cubicBezTo>
                  <a:pt x="16665" y="2872"/>
                  <a:pt x="16382" y="2629"/>
                  <a:pt x="16058" y="2427"/>
                </a:cubicBezTo>
                <a:cubicBezTo>
                  <a:pt x="13793" y="5784"/>
                  <a:pt x="13793" y="5784"/>
                  <a:pt x="13793" y="5784"/>
                </a:cubicBezTo>
                <a:cubicBezTo>
                  <a:pt x="13996" y="5946"/>
                  <a:pt x="14198" y="6067"/>
                  <a:pt x="14360" y="6229"/>
                </a:cubicBezTo>
                <a:cubicBezTo>
                  <a:pt x="14562" y="6351"/>
                  <a:pt x="14724" y="6512"/>
                  <a:pt x="14885" y="6634"/>
                </a:cubicBezTo>
                <a:cubicBezTo>
                  <a:pt x="15088" y="6796"/>
                  <a:pt x="15209" y="6998"/>
                  <a:pt x="15371" y="7160"/>
                </a:cubicBezTo>
                <a:cubicBezTo>
                  <a:pt x="15492" y="7321"/>
                  <a:pt x="15613" y="7524"/>
                  <a:pt x="15735" y="7726"/>
                </a:cubicBezTo>
                <a:lnTo>
                  <a:pt x="19092" y="5461"/>
                </a:lnTo>
                <a:close/>
                <a:moveTo>
                  <a:pt x="16058" y="19133"/>
                </a:moveTo>
                <a:cubicBezTo>
                  <a:pt x="16382" y="18930"/>
                  <a:pt x="16665" y="18728"/>
                  <a:pt x="16989" y="18526"/>
                </a:cubicBezTo>
                <a:cubicBezTo>
                  <a:pt x="17272" y="18283"/>
                  <a:pt x="17555" y="18040"/>
                  <a:pt x="17798" y="17757"/>
                </a:cubicBezTo>
                <a:cubicBezTo>
                  <a:pt x="18040" y="17515"/>
                  <a:pt x="18283" y="17231"/>
                  <a:pt x="18485" y="16948"/>
                </a:cubicBezTo>
                <a:cubicBezTo>
                  <a:pt x="18728" y="16665"/>
                  <a:pt x="18930" y="16382"/>
                  <a:pt x="19173" y="16058"/>
                </a:cubicBezTo>
                <a:cubicBezTo>
                  <a:pt x="15775" y="13793"/>
                  <a:pt x="15775" y="13793"/>
                  <a:pt x="15775" y="13793"/>
                </a:cubicBezTo>
                <a:cubicBezTo>
                  <a:pt x="15694" y="13996"/>
                  <a:pt x="15573" y="14198"/>
                  <a:pt x="15411" y="14400"/>
                </a:cubicBezTo>
                <a:cubicBezTo>
                  <a:pt x="15249" y="14562"/>
                  <a:pt x="15088" y="14724"/>
                  <a:pt x="14966" y="14926"/>
                </a:cubicBezTo>
                <a:cubicBezTo>
                  <a:pt x="14764" y="15088"/>
                  <a:pt x="14602" y="15249"/>
                  <a:pt x="14400" y="15371"/>
                </a:cubicBezTo>
                <a:cubicBezTo>
                  <a:pt x="14198" y="15533"/>
                  <a:pt x="14036" y="15654"/>
                  <a:pt x="13834" y="15816"/>
                </a:cubicBezTo>
                <a:lnTo>
                  <a:pt x="16058" y="19133"/>
                </a:lnTo>
                <a:close/>
                <a:moveTo>
                  <a:pt x="16139" y="8535"/>
                </a:moveTo>
                <a:cubicBezTo>
                  <a:pt x="16220" y="8697"/>
                  <a:pt x="16301" y="8899"/>
                  <a:pt x="16382" y="9101"/>
                </a:cubicBezTo>
                <a:cubicBezTo>
                  <a:pt x="16422" y="9263"/>
                  <a:pt x="16503" y="9465"/>
                  <a:pt x="16544" y="9627"/>
                </a:cubicBezTo>
                <a:cubicBezTo>
                  <a:pt x="16544" y="9829"/>
                  <a:pt x="16584" y="9991"/>
                  <a:pt x="16625" y="10193"/>
                </a:cubicBezTo>
                <a:cubicBezTo>
                  <a:pt x="16625" y="10396"/>
                  <a:pt x="16625" y="10598"/>
                  <a:pt x="16625" y="10800"/>
                </a:cubicBezTo>
                <a:cubicBezTo>
                  <a:pt x="16625" y="11002"/>
                  <a:pt x="16625" y="11204"/>
                  <a:pt x="16625" y="11366"/>
                </a:cubicBezTo>
                <a:cubicBezTo>
                  <a:pt x="16584" y="11569"/>
                  <a:pt x="16544" y="11730"/>
                  <a:pt x="16544" y="11973"/>
                </a:cubicBezTo>
                <a:cubicBezTo>
                  <a:pt x="16503" y="12135"/>
                  <a:pt x="16463" y="12297"/>
                  <a:pt x="16382" y="12499"/>
                </a:cubicBezTo>
                <a:cubicBezTo>
                  <a:pt x="16342" y="12661"/>
                  <a:pt x="16301" y="12822"/>
                  <a:pt x="16220" y="13025"/>
                </a:cubicBezTo>
                <a:cubicBezTo>
                  <a:pt x="19578" y="15290"/>
                  <a:pt x="19578" y="15290"/>
                  <a:pt x="19578" y="15290"/>
                </a:cubicBezTo>
                <a:cubicBezTo>
                  <a:pt x="19739" y="14926"/>
                  <a:pt x="19901" y="14562"/>
                  <a:pt x="20063" y="14238"/>
                </a:cubicBezTo>
                <a:cubicBezTo>
                  <a:pt x="20184" y="13874"/>
                  <a:pt x="20306" y="13510"/>
                  <a:pt x="20387" y="13106"/>
                </a:cubicBezTo>
                <a:cubicBezTo>
                  <a:pt x="20467" y="12782"/>
                  <a:pt x="20548" y="12378"/>
                  <a:pt x="20629" y="11973"/>
                </a:cubicBezTo>
                <a:cubicBezTo>
                  <a:pt x="20670" y="11569"/>
                  <a:pt x="20670" y="11204"/>
                  <a:pt x="20670" y="10800"/>
                </a:cubicBezTo>
                <a:cubicBezTo>
                  <a:pt x="20670" y="10396"/>
                  <a:pt x="20670" y="9991"/>
                  <a:pt x="20629" y="9587"/>
                </a:cubicBezTo>
                <a:cubicBezTo>
                  <a:pt x="20548" y="9182"/>
                  <a:pt x="20467" y="8818"/>
                  <a:pt x="20387" y="8413"/>
                </a:cubicBezTo>
                <a:cubicBezTo>
                  <a:pt x="20306" y="8049"/>
                  <a:pt x="20184" y="7685"/>
                  <a:pt x="20063" y="7321"/>
                </a:cubicBezTo>
                <a:cubicBezTo>
                  <a:pt x="19901" y="6957"/>
                  <a:pt x="19739" y="6634"/>
                  <a:pt x="19578" y="6270"/>
                </a:cubicBezTo>
                <a:lnTo>
                  <a:pt x="16139" y="8535"/>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62" name="Shape 3828">
            <a:extLst>
              <a:ext uri="{FF2B5EF4-FFF2-40B4-BE49-F238E27FC236}">
                <a16:creationId xmlns:a16="http://schemas.microsoft.com/office/drawing/2014/main" id="{886BFF42-6B21-4916-9B26-99190213866B}"/>
              </a:ext>
            </a:extLst>
          </p:cNvPr>
          <p:cNvSpPr/>
          <p:nvPr/>
        </p:nvSpPr>
        <p:spPr>
          <a:xfrm>
            <a:off x="25437558" y="6235834"/>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3"/>
                  <a:pt x="15023" y="819"/>
                </a:cubicBezTo>
                <a:cubicBezTo>
                  <a:pt x="16346" y="1365"/>
                  <a:pt x="17475" y="2144"/>
                  <a:pt x="18448" y="3119"/>
                </a:cubicBezTo>
                <a:cubicBezTo>
                  <a:pt x="19421" y="4133"/>
                  <a:pt x="20199" y="5264"/>
                  <a:pt x="20783" y="6589"/>
                </a:cubicBezTo>
                <a:cubicBezTo>
                  <a:pt x="21328" y="7915"/>
                  <a:pt x="21600" y="9318"/>
                  <a:pt x="21600" y="10800"/>
                </a:cubicBezTo>
                <a:cubicBezTo>
                  <a:pt x="21600" y="12282"/>
                  <a:pt x="21328" y="13685"/>
                  <a:pt x="20783" y="15011"/>
                </a:cubicBezTo>
                <a:cubicBezTo>
                  <a:pt x="20199" y="16336"/>
                  <a:pt x="19421" y="17467"/>
                  <a:pt x="18448" y="18481"/>
                </a:cubicBezTo>
                <a:cubicBezTo>
                  <a:pt x="17475" y="19456"/>
                  <a:pt x="16346" y="20235"/>
                  <a:pt x="15023" y="20781"/>
                </a:cubicBezTo>
                <a:cubicBezTo>
                  <a:pt x="13699" y="21327"/>
                  <a:pt x="12298" y="21600"/>
                  <a:pt x="10819" y="21600"/>
                </a:cubicBezTo>
                <a:cubicBezTo>
                  <a:pt x="9302" y="21600"/>
                  <a:pt x="7901" y="21327"/>
                  <a:pt x="6616" y="20781"/>
                </a:cubicBezTo>
                <a:cubicBezTo>
                  <a:pt x="5293" y="20235"/>
                  <a:pt x="4125" y="19456"/>
                  <a:pt x="3152" y="18481"/>
                </a:cubicBezTo>
                <a:cubicBezTo>
                  <a:pt x="2179" y="17467"/>
                  <a:pt x="1401" y="16336"/>
                  <a:pt x="856" y="15011"/>
                </a:cubicBezTo>
                <a:cubicBezTo>
                  <a:pt x="272" y="13685"/>
                  <a:pt x="0" y="12282"/>
                  <a:pt x="0" y="10800"/>
                </a:cubicBezTo>
                <a:cubicBezTo>
                  <a:pt x="0" y="9318"/>
                  <a:pt x="272" y="7915"/>
                  <a:pt x="856" y="6589"/>
                </a:cubicBezTo>
                <a:cubicBezTo>
                  <a:pt x="1401" y="5264"/>
                  <a:pt x="2179" y="4133"/>
                  <a:pt x="3152" y="3119"/>
                </a:cubicBezTo>
                <a:cubicBezTo>
                  <a:pt x="4125" y="2144"/>
                  <a:pt x="5293" y="1365"/>
                  <a:pt x="6616" y="819"/>
                </a:cubicBezTo>
                <a:cubicBezTo>
                  <a:pt x="7901" y="273"/>
                  <a:pt x="9302" y="0"/>
                  <a:pt x="10819" y="0"/>
                </a:cubicBezTo>
                <a:close/>
                <a:moveTo>
                  <a:pt x="10819" y="20742"/>
                </a:moveTo>
                <a:cubicBezTo>
                  <a:pt x="12182" y="20742"/>
                  <a:pt x="13466" y="20469"/>
                  <a:pt x="14672" y="19962"/>
                </a:cubicBezTo>
                <a:cubicBezTo>
                  <a:pt x="15879" y="19456"/>
                  <a:pt x="16930" y="18754"/>
                  <a:pt x="17864" y="17857"/>
                </a:cubicBezTo>
                <a:cubicBezTo>
                  <a:pt x="18720" y="16960"/>
                  <a:pt x="19421" y="15869"/>
                  <a:pt x="19965" y="14699"/>
                </a:cubicBezTo>
                <a:cubicBezTo>
                  <a:pt x="20471" y="13490"/>
                  <a:pt x="20744" y="12204"/>
                  <a:pt x="20744" y="10800"/>
                </a:cubicBezTo>
                <a:cubicBezTo>
                  <a:pt x="20744" y="9396"/>
                  <a:pt x="20471" y="8110"/>
                  <a:pt x="19965" y="6901"/>
                </a:cubicBezTo>
                <a:cubicBezTo>
                  <a:pt x="19421" y="5731"/>
                  <a:pt x="18720" y="4640"/>
                  <a:pt x="17864" y="3743"/>
                </a:cubicBezTo>
                <a:cubicBezTo>
                  <a:pt x="16930" y="2846"/>
                  <a:pt x="15879" y="2144"/>
                  <a:pt x="14672" y="1638"/>
                </a:cubicBezTo>
                <a:cubicBezTo>
                  <a:pt x="13466" y="1131"/>
                  <a:pt x="12182" y="858"/>
                  <a:pt x="10819" y="858"/>
                </a:cubicBezTo>
                <a:cubicBezTo>
                  <a:pt x="9418" y="858"/>
                  <a:pt x="8134" y="1131"/>
                  <a:pt x="6928" y="1638"/>
                </a:cubicBezTo>
                <a:cubicBezTo>
                  <a:pt x="5721" y="2144"/>
                  <a:pt x="4670" y="2846"/>
                  <a:pt x="3775" y="3743"/>
                </a:cubicBezTo>
                <a:cubicBezTo>
                  <a:pt x="2880" y="4640"/>
                  <a:pt x="2179" y="5731"/>
                  <a:pt x="1674" y="6901"/>
                </a:cubicBezTo>
                <a:cubicBezTo>
                  <a:pt x="1129" y="8110"/>
                  <a:pt x="856" y="9396"/>
                  <a:pt x="856" y="10800"/>
                </a:cubicBezTo>
                <a:cubicBezTo>
                  <a:pt x="856" y="12204"/>
                  <a:pt x="1129" y="13490"/>
                  <a:pt x="1674" y="14699"/>
                </a:cubicBezTo>
                <a:cubicBezTo>
                  <a:pt x="2179" y="15869"/>
                  <a:pt x="2880" y="16960"/>
                  <a:pt x="3775" y="17857"/>
                </a:cubicBezTo>
                <a:cubicBezTo>
                  <a:pt x="4670" y="18754"/>
                  <a:pt x="5721" y="19456"/>
                  <a:pt x="6928" y="19962"/>
                </a:cubicBezTo>
                <a:cubicBezTo>
                  <a:pt x="8134" y="20469"/>
                  <a:pt x="9418" y="20742"/>
                  <a:pt x="10819" y="20742"/>
                </a:cubicBezTo>
                <a:close/>
                <a:moveTo>
                  <a:pt x="10742" y="5108"/>
                </a:moveTo>
                <a:cubicBezTo>
                  <a:pt x="11209" y="5108"/>
                  <a:pt x="11598" y="5186"/>
                  <a:pt x="11987" y="5303"/>
                </a:cubicBezTo>
                <a:cubicBezTo>
                  <a:pt x="12337" y="5458"/>
                  <a:pt x="12649" y="5653"/>
                  <a:pt x="12921" y="5887"/>
                </a:cubicBezTo>
                <a:cubicBezTo>
                  <a:pt x="13194" y="6121"/>
                  <a:pt x="13427" y="6394"/>
                  <a:pt x="13583" y="6745"/>
                </a:cubicBezTo>
                <a:cubicBezTo>
                  <a:pt x="13777" y="7057"/>
                  <a:pt x="13855" y="7447"/>
                  <a:pt x="13855" y="7915"/>
                </a:cubicBezTo>
                <a:cubicBezTo>
                  <a:pt x="13855" y="8227"/>
                  <a:pt x="13816" y="8500"/>
                  <a:pt x="13738" y="8734"/>
                </a:cubicBezTo>
                <a:cubicBezTo>
                  <a:pt x="13661" y="8968"/>
                  <a:pt x="13583" y="9162"/>
                  <a:pt x="13505" y="9396"/>
                </a:cubicBezTo>
                <a:cubicBezTo>
                  <a:pt x="13349" y="9591"/>
                  <a:pt x="13232" y="9786"/>
                  <a:pt x="13077" y="9942"/>
                </a:cubicBezTo>
                <a:cubicBezTo>
                  <a:pt x="12921" y="10137"/>
                  <a:pt x="12726" y="10332"/>
                  <a:pt x="12532" y="10488"/>
                </a:cubicBezTo>
                <a:cubicBezTo>
                  <a:pt x="12221" y="10800"/>
                  <a:pt x="11987" y="11034"/>
                  <a:pt x="11831" y="11190"/>
                </a:cubicBezTo>
                <a:cubicBezTo>
                  <a:pt x="11676" y="11385"/>
                  <a:pt x="11598" y="11541"/>
                  <a:pt x="11520" y="11658"/>
                </a:cubicBezTo>
                <a:cubicBezTo>
                  <a:pt x="11442" y="11814"/>
                  <a:pt x="11403" y="12009"/>
                  <a:pt x="11403" y="12204"/>
                </a:cubicBezTo>
                <a:cubicBezTo>
                  <a:pt x="11364" y="12399"/>
                  <a:pt x="11364" y="12632"/>
                  <a:pt x="11364" y="12983"/>
                </a:cubicBezTo>
                <a:cubicBezTo>
                  <a:pt x="10352" y="12983"/>
                  <a:pt x="10352" y="12983"/>
                  <a:pt x="10352" y="12983"/>
                </a:cubicBezTo>
                <a:cubicBezTo>
                  <a:pt x="10391" y="12594"/>
                  <a:pt x="10430" y="12282"/>
                  <a:pt x="10469" y="12009"/>
                </a:cubicBezTo>
                <a:cubicBezTo>
                  <a:pt x="10547" y="11736"/>
                  <a:pt x="10586" y="11502"/>
                  <a:pt x="10703" y="11307"/>
                </a:cubicBezTo>
                <a:cubicBezTo>
                  <a:pt x="10858" y="11073"/>
                  <a:pt x="11014" y="10839"/>
                  <a:pt x="11170" y="10644"/>
                </a:cubicBezTo>
                <a:cubicBezTo>
                  <a:pt x="11364" y="10449"/>
                  <a:pt x="11637" y="10215"/>
                  <a:pt x="11909" y="9942"/>
                </a:cubicBezTo>
                <a:cubicBezTo>
                  <a:pt x="12065" y="9786"/>
                  <a:pt x="12182" y="9669"/>
                  <a:pt x="12298" y="9513"/>
                </a:cubicBezTo>
                <a:cubicBezTo>
                  <a:pt x="12415" y="9357"/>
                  <a:pt x="12532" y="9201"/>
                  <a:pt x="12649" y="9006"/>
                </a:cubicBezTo>
                <a:cubicBezTo>
                  <a:pt x="12688" y="8890"/>
                  <a:pt x="12765" y="8734"/>
                  <a:pt x="12804" y="8539"/>
                </a:cubicBezTo>
                <a:cubicBezTo>
                  <a:pt x="12843" y="8344"/>
                  <a:pt x="12882" y="8149"/>
                  <a:pt x="12882" y="7954"/>
                </a:cubicBezTo>
                <a:cubicBezTo>
                  <a:pt x="12882" y="7642"/>
                  <a:pt x="12843" y="7369"/>
                  <a:pt x="12688" y="7135"/>
                </a:cubicBezTo>
                <a:cubicBezTo>
                  <a:pt x="12571" y="6901"/>
                  <a:pt x="12415" y="6706"/>
                  <a:pt x="12221" y="6472"/>
                </a:cubicBezTo>
                <a:cubicBezTo>
                  <a:pt x="12065" y="6316"/>
                  <a:pt x="11831" y="6160"/>
                  <a:pt x="11559" y="6082"/>
                </a:cubicBezTo>
                <a:cubicBezTo>
                  <a:pt x="11286" y="5965"/>
                  <a:pt x="11014" y="5926"/>
                  <a:pt x="10703" y="5926"/>
                </a:cubicBezTo>
                <a:cubicBezTo>
                  <a:pt x="10314" y="5926"/>
                  <a:pt x="9963" y="6004"/>
                  <a:pt x="9652" y="6121"/>
                </a:cubicBezTo>
                <a:cubicBezTo>
                  <a:pt x="9341" y="6277"/>
                  <a:pt x="9068" y="6433"/>
                  <a:pt x="8874" y="6706"/>
                </a:cubicBezTo>
                <a:cubicBezTo>
                  <a:pt x="8679" y="6940"/>
                  <a:pt x="8523" y="7213"/>
                  <a:pt x="8406" y="7564"/>
                </a:cubicBezTo>
                <a:cubicBezTo>
                  <a:pt x="8329" y="7876"/>
                  <a:pt x="8290" y="8227"/>
                  <a:pt x="8290" y="8617"/>
                </a:cubicBezTo>
                <a:cubicBezTo>
                  <a:pt x="7317" y="8617"/>
                  <a:pt x="7317" y="8617"/>
                  <a:pt x="7317" y="8617"/>
                </a:cubicBezTo>
                <a:cubicBezTo>
                  <a:pt x="7356" y="8071"/>
                  <a:pt x="7434" y="7603"/>
                  <a:pt x="7589" y="7174"/>
                </a:cubicBezTo>
                <a:cubicBezTo>
                  <a:pt x="7745" y="6745"/>
                  <a:pt x="7939" y="6394"/>
                  <a:pt x="8212" y="6082"/>
                </a:cubicBezTo>
                <a:cubicBezTo>
                  <a:pt x="8523" y="5770"/>
                  <a:pt x="8874" y="5536"/>
                  <a:pt x="9302" y="5381"/>
                </a:cubicBezTo>
                <a:cubicBezTo>
                  <a:pt x="9730" y="5186"/>
                  <a:pt x="10197" y="5108"/>
                  <a:pt x="10742" y="5108"/>
                </a:cubicBezTo>
                <a:close/>
                <a:moveTo>
                  <a:pt x="10819" y="14699"/>
                </a:moveTo>
                <a:cubicBezTo>
                  <a:pt x="11053" y="14699"/>
                  <a:pt x="11248" y="14777"/>
                  <a:pt x="11403" y="14972"/>
                </a:cubicBezTo>
                <a:cubicBezTo>
                  <a:pt x="11598" y="15128"/>
                  <a:pt x="11676" y="15323"/>
                  <a:pt x="11676" y="15557"/>
                </a:cubicBezTo>
                <a:cubicBezTo>
                  <a:pt x="11676" y="15791"/>
                  <a:pt x="11598" y="16025"/>
                  <a:pt x="11403" y="16181"/>
                </a:cubicBezTo>
                <a:cubicBezTo>
                  <a:pt x="11248" y="16336"/>
                  <a:pt x="11053" y="16453"/>
                  <a:pt x="10819" y="16453"/>
                </a:cubicBezTo>
                <a:cubicBezTo>
                  <a:pt x="10586" y="16453"/>
                  <a:pt x="10352" y="16336"/>
                  <a:pt x="10197" y="16181"/>
                </a:cubicBezTo>
                <a:cubicBezTo>
                  <a:pt x="10041" y="16025"/>
                  <a:pt x="9963" y="15791"/>
                  <a:pt x="9963" y="15557"/>
                </a:cubicBezTo>
                <a:cubicBezTo>
                  <a:pt x="9963" y="15323"/>
                  <a:pt x="10041" y="15128"/>
                  <a:pt x="10197" y="14972"/>
                </a:cubicBezTo>
                <a:cubicBezTo>
                  <a:pt x="10352" y="14777"/>
                  <a:pt x="10586" y="14699"/>
                  <a:pt x="10819" y="14699"/>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63" name="Shape 3829">
            <a:extLst>
              <a:ext uri="{FF2B5EF4-FFF2-40B4-BE49-F238E27FC236}">
                <a16:creationId xmlns:a16="http://schemas.microsoft.com/office/drawing/2014/main" id="{5D16B2A7-385A-4279-BA6D-27156695329B}"/>
              </a:ext>
            </a:extLst>
          </p:cNvPr>
          <p:cNvSpPr/>
          <p:nvPr/>
        </p:nvSpPr>
        <p:spPr>
          <a:xfrm>
            <a:off x="27301708" y="6267215"/>
            <a:ext cx="757255" cy="692959"/>
          </a:xfrm>
          <a:custGeom>
            <a:avLst/>
            <a:gdLst/>
            <a:ahLst/>
            <a:cxnLst>
              <a:cxn ang="0">
                <a:pos x="wd2" y="hd2"/>
              </a:cxn>
              <a:cxn ang="5400000">
                <a:pos x="wd2" y="hd2"/>
              </a:cxn>
              <a:cxn ang="10800000">
                <a:pos x="wd2" y="hd2"/>
              </a:cxn>
              <a:cxn ang="16200000">
                <a:pos x="wd2" y="hd2"/>
              </a:cxn>
            </a:cxnLst>
            <a:rect l="0" t="0" r="r" b="b"/>
            <a:pathLst>
              <a:path w="21600" h="21600" extrusionOk="0">
                <a:moveTo>
                  <a:pt x="21600" y="9353"/>
                </a:moveTo>
                <a:lnTo>
                  <a:pt x="21600" y="21600"/>
                </a:lnTo>
                <a:lnTo>
                  <a:pt x="0" y="21600"/>
                </a:lnTo>
                <a:lnTo>
                  <a:pt x="0" y="12247"/>
                </a:lnTo>
                <a:lnTo>
                  <a:pt x="815" y="12247"/>
                </a:lnTo>
                <a:lnTo>
                  <a:pt x="815" y="20709"/>
                </a:lnTo>
                <a:lnTo>
                  <a:pt x="5196" y="20709"/>
                </a:lnTo>
                <a:lnTo>
                  <a:pt x="5196" y="15031"/>
                </a:lnTo>
                <a:lnTo>
                  <a:pt x="6011" y="15031"/>
                </a:lnTo>
                <a:lnTo>
                  <a:pt x="6011" y="20709"/>
                </a:lnTo>
                <a:lnTo>
                  <a:pt x="10392" y="20709"/>
                </a:lnTo>
                <a:lnTo>
                  <a:pt x="10392" y="6569"/>
                </a:lnTo>
                <a:lnTo>
                  <a:pt x="11208" y="6569"/>
                </a:lnTo>
                <a:lnTo>
                  <a:pt x="11208" y="20709"/>
                </a:lnTo>
                <a:lnTo>
                  <a:pt x="15589" y="20709"/>
                </a:lnTo>
                <a:lnTo>
                  <a:pt x="15589" y="0"/>
                </a:lnTo>
                <a:lnTo>
                  <a:pt x="16404" y="0"/>
                </a:lnTo>
                <a:lnTo>
                  <a:pt x="16404" y="20709"/>
                </a:lnTo>
                <a:lnTo>
                  <a:pt x="20785" y="20709"/>
                </a:lnTo>
                <a:lnTo>
                  <a:pt x="20785" y="9353"/>
                </a:lnTo>
                <a:lnTo>
                  <a:pt x="21600" y="9353"/>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64" name="Shape 3830">
            <a:extLst>
              <a:ext uri="{FF2B5EF4-FFF2-40B4-BE49-F238E27FC236}">
                <a16:creationId xmlns:a16="http://schemas.microsoft.com/office/drawing/2014/main" id="{BB32BADB-BBA8-4497-BDE9-090409162C27}"/>
              </a:ext>
            </a:extLst>
          </p:cNvPr>
          <p:cNvSpPr/>
          <p:nvPr/>
        </p:nvSpPr>
        <p:spPr>
          <a:xfrm>
            <a:off x="1126825" y="8021293"/>
            <a:ext cx="910850" cy="378630"/>
          </a:xfrm>
          <a:custGeom>
            <a:avLst/>
            <a:gdLst/>
            <a:ahLst/>
            <a:cxnLst>
              <a:cxn ang="0">
                <a:pos x="wd2" y="hd2"/>
              </a:cxn>
              <a:cxn ang="5400000">
                <a:pos x="wd2" y="hd2"/>
              </a:cxn>
              <a:cxn ang="10800000">
                <a:pos x="wd2" y="hd2"/>
              </a:cxn>
              <a:cxn ang="16200000">
                <a:pos x="wd2" y="hd2"/>
              </a:cxn>
            </a:cxnLst>
            <a:rect l="0" t="0" r="r" b="b"/>
            <a:pathLst>
              <a:path w="21600" h="21600" extrusionOk="0">
                <a:moveTo>
                  <a:pt x="21049" y="9479"/>
                </a:moveTo>
                <a:cubicBezTo>
                  <a:pt x="21179" y="9479"/>
                  <a:pt x="21309" y="9635"/>
                  <a:pt x="21438" y="9868"/>
                </a:cubicBezTo>
                <a:cubicBezTo>
                  <a:pt x="21535" y="10178"/>
                  <a:pt x="21600" y="10489"/>
                  <a:pt x="21600" y="10800"/>
                </a:cubicBezTo>
                <a:cubicBezTo>
                  <a:pt x="21600" y="11111"/>
                  <a:pt x="21535" y="11422"/>
                  <a:pt x="21438" y="11732"/>
                </a:cubicBezTo>
                <a:cubicBezTo>
                  <a:pt x="21309" y="11965"/>
                  <a:pt x="21179" y="12121"/>
                  <a:pt x="21049" y="12121"/>
                </a:cubicBezTo>
                <a:cubicBezTo>
                  <a:pt x="20855" y="12121"/>
                  <a:pt x="20855" y="12121"/>
                  <a:pt x="20855" y="12121"/>
                </a:cubicBezTo>
                <a:cubicBezTo>
                  <a:pt x="20790" y="13442"/>
                  <a:pt x="20628" y="14685"/>
                  <a:pt x="20369" y="15850"/>
                </a:cubicBezTo>
                <a:cubicBezTo>
                  <a:pt x="20078" y="17016"/>
                  <a:pt x="19754" y="18026"/>
                  <a:pt x="19366" y="18881"/>
                </a:cubicBezTo>
                <a:cubicBezTo>
                  <a:pt x="18977" y="19735"/>
                  <a:pt x="18524" y="20357"/>
                  <a:pt x="18005" y="20901"/>
                </a:cubicBezTo>
                <a:cubicBezTo>
                  <a:pt x="17520" y="21367"/>
                  <a:pt x="16969" y="21600"/>
                  <a:pt x="16386" y="21600"/>
                </a:cubicBezTo>
                <a:cubicBezTo>
                  <a:pt x="15739" y="21600"/>
                  <a:pt x="15156" y="21367"/>
                  <a:pt x="14637" y="20745"/>
                </a:cubicBezTo>
                <a:cubicBezTo>
                  <a:pt x="14087" y="20201"/>
                  <a:pt x="13601" y="19424"/>
                  <a:pt x="13213" y="18414"/>
                </a:cubicBezTo>
                <a:cubicBezTo>
                  <a:pt x="12792" y="17482"/>
                  <a:pt x="12468" y="16317"/>
                  <a:pt x="12241" y="14996"/>
                </a:cubicBezTo>
                <a:cubicBezTo>
                  <a:pt x="12014" y="13675"/>
                  <a:pt x="11917" y="12276"/>
                  <a:pt x="11917" y="10800"/>
                </a:cubicBezTo>
                <a:cubicBezTo>
                  <a:pt x="11917" y="10722"/>
                  <a:pt x="11917" y="10645"/>
                  <a:pt x="11917" y="10567"/>
                </a:cubicBezTo>
                <a:cubicBezTo>
                  <a:pt x="11917" y="10489"/>
                  <a:pt x="11917" y="10334"/>
                  <a:pt x="11917" y="10178"/>
                </a:cubicBezTo>
                <a:cubicBezTo>
                  <a:pt x="10816" y="8858"/>
                  <a:pt x="10816" y="8858"/>
                  <a:pt x="10816" y="8858"/>
                </a:cubicBezTo>
                <a:cubicBezTo>
                  <a:pt x="9715" y="10178"/>
                  <a:pt x="9715" y="10178"/>
                  <a:pt x="9715" y="10178"/>
                </a:cubicBezTo>
                <a:cubicBezTo>
                  <a:pt x="9715" y="10334"/>
                  <a:pt x="9715" y="10489"/>
                  <a:pt x="9715" y="10567"/>
                </a:cubicBezTo>
                <a:cubicBezTo>
                  <a:pt x="9715" y="10645"/>
                  <a:pt x="9715" y="10722"/>
                  <a:pt x="9715" y="10800"/>
                </a:cubicBezTo>
                <a:cubicBezTo>
                  <a:pt x="9715" y="12276"/>
                  <a:pt x="9586" y="13675"/>
                  <a:pt x="9359" y="14996"/>
                </a:cubicBezTo>
                <a:cubicBezTo>
                  <a:pt x="9132" y="16317"/>
                  <a:pt x="8808" y="17482"/>
                  <a:pt x="8387" y="18414"/>
                </a:cubicBezTo>
                <a:cubicBezTo>
                  <a:pt x="7999" y="19424"/>
                  <a:pt x="7545" y="20201"/>
                  <a:pt x="6995" y="20745"/>
                </a:cubicBezTo>
                <a:cubicBezTo>
                  <a:pt x="6444" y="21367"/>
                  <a:pt x="5861" y="21600"/>
                  <a:pt x="5246" y="21600"/>
                </a:cubicBezTo>
                <a:cubicBezTo>
                  <a:pt x="4663" y="21600"/>
                  <a:pt x="4113" y="21367"/>
                  <a:pt x="3595" y="20901"/>
                </a:cubicBezTo>
                <a:cubicBezTo>
                  <a:pt x="3076" y="20357"/>
                  <a:pt x="2623" y="19735"/>
                  <a:pt x="2234" y="18881"/>
                </a:cubicBezTo>
                <a:cubicBezTo>
                  <a:pt x="1846" y="18026"/>
                  <a:pt x="1522" y="17016"/>
                  <a:pt x="1263" y="15850"/>
                </a:cubicBezTo>
                <a:cubicBezTo>
                  <a:pt x="972" y="14685"/>
                  <a:pt x="842" y="13442"/>
                  <a:pt x="777" y="12121"/>
                </a:cubicBezTo>
                <a:cubicBezTo>
                  <a:pt x="551" y="12121"/>
                  <a:pt x="551" y="12121"/>
                  <a:pt x="551" y="12121"/>
                </a:cubicBezTo>
                <a:cubicBezTo>
                  <a:pt x="421" y="12121"/>
                  <a:pt x="291" y="11965"/>
                  <a:pt x="194" y="11732"/>
                </a:cubicBezTo>
                <a:cubicBezTo>
                  <a:pt x="65" y="11422"/>
                  <a:pt x="0" y="11111"/>
                  <a:pt x="0" y="10800"/>
                </a:cubicBezTo>
                <a:cubicBezTo>
                  <a:pt x="0" y="10489"/>
                  <a:pt x="65" y="10178"/>
                  <a:pt x="194" y="9868"/>
                </a:cubicBezTo>
                <a:cubicBezTo>
                  <a:pt x="291" y="9635"/>
                  <a:pt x="421" y="9479"/>
                  <a:pt x="551" y="9479"/>
                </a:cubicBezTo>
                <a:cubicBezTo>
                  <a:pt x="777" y="9479"/>
                  <a:pt x="777" y="9479"/>
                  <a:pt x="777" y="9479"/>
                </a:cubicBezTo>
                <a:cubicBezTo>
                  <a:pt x="842" y="8158"/>
                  <a:pt x="972" y="6915"/>
                  <a:pt x="1263" y="5750"/>
                </a:cubicBezTo>
                <a:cubicBezTo>
                  <a:pt x="1522" y="4584"/>
                  <a:pt x="1846" y="3574"/>
                  <a:pt x="2234" y="2719"/>
                </a:cubicBezTo>
                <a:cubicBezTo>
                  <a:pt x="2623" y="1865"/>
                  <a:pt x="3076" y="1243"/>
                  <a:pt x="3595" y="777"/>
                </a:cubicBezTo>
                <a:cubicBezTo>
                  <a:pt x="4113" y="233"/>
                  <a:pt x="4663" y="0"/>
                  <a:pt x="5246" y="0"/>
                </a:cubicBezTo>
                <a:cubicBezTo>
                  <a:pt x="5764" y="0"/>
                  <a:pt x="6282" y="233"/>
                  <a:pt x="6768" y="622"/>
                </a:cubicBezTo>
                <a:cubicBezTo>
                  <a:pt x="7222" y="1088"/>
                  <a:pt x="7675" y="1632"/>
                  <a:pt x="8064" y="2409"/>
                </a:cubicBezTo>
                <a:cubicBezTo>
                  <a:pt x="8420" y="3186"/>
                  <a:pt x="8744" y="4040"/>
                  <a:pt x="9035" y="5050"/>
                </a:cubicBezTo>
                <a:cubicBezTo>
                  <a:pt x="9327" y="6060"/>
                  <a:pt x="9521" y="7148"/>
                  <a:pt x="9618" y="8391"/>
                </a:cubicBezTo>
                <a:cubicBezTo>
                  <a:pt x="10622" y="7071"/>
                  <a:pt x="10622" y="7071"/>
                  <a:pt x="10622" y="7071"/>
                </a:cubicBezTo>
                <a:cubicBezTo>
                  <a:pt x="10687" y="6993"/>
                  <a:pt x="10751" y="6993"/>
                  <a:pt x="10816" y="6993"/>
                </a:cubicBezTo>
                <a:cubicBezTo>
                  <a:pt x="10849" y="6993"/>
                  <a:pt x="10913" y="6993"/>
                  <a:pt x="10978" y="7071"/>
                </a:cubicBezTo>
                <a:cubicBezTo>
                  <a:pt x="11982" y="8391"/>
                  <a:pt x="11982" y="8391"/>
                  <a:pt x="11982" y="8391"/>
                </a:cubicBezTo>
                <a:cubicBezTo>
                  <a:pt x="12112" y="7148"/>
                  <a:pt x="12306" y="6060"/>
                  <a:pt x="12565" y="5050"/>
                </a:cubicBezTo>
                <a:cubicBezTo>
                  <a:pt x="12856" y="4040"/>
                  <a:pt x="13180" y="3186"/>
                  <a:pt x="13536" y="2409"/>
                </a:cubicBezTo>
                <a:cubicBezTo>
                  <a:pt x="13925" y="1632"/>
                  <a:pt x="14378" y="1088"/>
                  <a:pt x="14864" y="622"/>
                </a:cubicBezTo>
                <a:cubicBezTo>
                  <a:pt x="15318" y="233"/>
                  <a:pt x="15836" y="0"/>
                  <a:pt x="16386" y="0"/>
                </a:cubicBezTo>
                <a:cubicBezTo>
                  <a:pt x="16969" y="0"/>
                  <a:pt x="17520" y="233"/>
                  <a:pt x="18005" y="777"/>
                </a:cubicBezTo>
                <a:cubicBezTo>
                  <a:pt x="18524" y="1243"/>
                  <a:pt x="18977" y="1865"/>
                  <a:pt x="19366" y="2719"/>
                </a:cubicBezTo>
                <a:cubicBezTo>
                  <a:pt x="19754" y="3574"/>
                  <a:pt x="20078" y="4584"/>
                  <a:pt x="20369" y="5750"/>
                </a:cubicBezTo>
                <a:cubicBezTo>
                  <a:pt x="20628" y="6915"/>
                  <a:pt x="20790" y="8158"/>
                  <a:pt x="20855" y="9479"/>
                </a:cubicBezTo>
                <a:lnTo>
                  <a:pt x="21049" y="9479"/>
                </a:lnTo>
                <a:close/>
                <a:moveTo>
                  <a:pt x="5246" y="19891"/>
                </a:moveTo>
                <a:cubicBezTo>
                  <a:pt x="5732" y="19891"/>
                  <a:pt x="6218" y="19658"/>
                  <a:pt x="6703" y="19114"/>
                </a:cubicBezTo>
                <a:cubicBezTo>
                  <a:pt x="7157" y="18647"/>
                  <a:pt x="7545" y="18026"/>
                  <a:pt x="7902" y="17171"/>
                </a:cubicBezTo>
                <a:cubicBezTo>
                  <a:pt x="8225" y="16394"/>
                  <a:pt x="8485" y="15462"/>
                  <a:pt x="8711" y="14374"/>
                </a:cubicBezTo>
                <a:cubicBezTo>
                  <a:pt x="8906" y="13286"/>
                  <a:pt x="9003" y="12121"/>
                  <a:pt x="9003" y="10800"/>
                </a:cubicBezTo>
                <a:cubicBezTo>
                  <a:pt x="9003" y="9557"/>
                  <a:pt x="8906" y="8314"/>
                  <a:pt x="8711" y="7304"/>
                </a:cubicBezTo>
                <a:cubicBezTo>
                  <a:pt x="8485" y="6216"/>
                  <a:pt x="8225" y="5206"/>
                  <a:pt x="7902" y="4429"/>
                </a:cubicBezTo>
                <a:cubicBezTo>
                  <a:pt x="7545" y="3652"/>
                  <a:pt x="7157" y="2953"/>
                  <a:pt x="6703" y="2486"/>
                </a:cubicBezTo>
                <a:cubicBezTo>
                  <a:pt x="6218" y="1942"/>
                  <a:pt x="5732" y="1709"/>
                  <a:pt x="5246" y="1709"/>
                </a:cubicBezTo>
                <a:cubicBezTo>
                  <a:pt x="4696" y="1709"/>
                  <a:pt x="4210" y="1942"/>
                  <a:pt x="3757" y="2486"/>
                </a:cubicBezTo>
                <a:cubicBezTo>
                  <a:pt x="3303" y="2953"/>
                  <a:pt x="2915" y="3652"/>
                  <a:pt x="2526" y="4429"/>
                </a:cubicBezTo>
                <a:cubicBezTo>
                  <a:pt x="2202" y="5206"/>
                  <a:pt x="1943" y="6216"/>
                  <a:pt x="1749" y="7304"/>
                </a:cubicBezTo>
                <a:cubicBezTo>
                  <a:pt x="1554" y="8314"/>
                  <a:pt x="1457" y="9557"/>
                  <a:pt x="1457" y="10800"/>
                </a:cubicBezTo>
                <a:cubicBezTo>
                  <a:pt x="1457" y="12121"/>
                  <a:pt x="1554" y="13286"/>
                  <a:pt x="1749" y="14374"/>
                </a:cubicBezTo>
                <a:cubicBezTo>
                  <a:pt x="1943" y="15462"/>
                  <a:pt x="2202" y="16394"/>
                  <a:pt x="2526" y="17171"/>
                </a:cubicBezTo>
                <a:cubicBezTo>
                  <a:pt x="2915" y="18026"/>
                  <a:pt x="3303" y="18647"/>
                  <a:pt x="3757" y="19114"/>
                </a:cubicBezTo>
                <a:cubicBezTo>
                  <a:pt x="4210" y="19658"/>
                  <a:pt x="4696" y="19891"/>
                  <a:pt x="5246" y="19891"/>
                </a:cubicBezTo>
                <a:close/>
                <a:moveTo>
                  <a:pt x="16386" y="19891"/>
                </a:moveTo>
                <a:cubicBezTo>
                  <a:pt x="16904" y="19891"/>
                  <a:pt x="17390" y="19658"/>
                  <a:pt x="17843" y="19114"/>
                </a:cubicBezTo>
                <a:cubicBezTo>
                  <a:pt x="18297" y="18647"/>
                  <a:pt x="18718" y="18026"/>
                  <a:pt x="19074" y="17171"/>
                </a:cubicBezTo>
                <a:cubicBezTo>
                  <a:pt x="19398" y="16394"/>
                  <a:pt x="19689" y="15462"/>
                  <a:pt x="19884" y="14374"/>
                </a:cubicBezTo>
                <a:cubicBezTo>
                  <a:pt x="20078" y="13286"/>
                  <a:pt x="20175" y="12121"/>
                  <a:pt x="20175" y="10800"/>
                </a:cubicBezTo>
                <a:cubicBezTo>
                  <a:pt x="20175" y="9557"/>
                  <a:pt x="20078" y="8314"/>
                  <a:pt x="19884" y="7304"/>
                </a:cubicBezTo>
                <a:cubicBezTo>
                  <a:pt x="19689" y="6216"/>
                  <a:pt x="19398" y="5206"/>
                  <a:pt x="19074" y="4429"/>
                </a:cubicBezTo>
                <a:cubicBezTo>
                  <a:pt x="18718" y="3652"/>
                  <a:pt x="18297" y="2953"/>
                  <a:pt x="17843" y="2486"/>
                </a:cubicBezTo>
                <a:cubicBezTo>
                  <a:pt x="17390" y="1942"/>
                  <a:pt x="16904" y="1709"/>
                  <a:pt x="16386" y="1709"/>
                </a:cubicBezTo>
                <a:cubicBezTo>
                  <a:pt x="15868" y="1709"/>
                  <a:pt x="15382" y="1942"/>
                  <a:pt x="14929" y="2486"/>
                </a:cubicBezTo>
                <a:cubicBezTo>
                  <a:pt x="14443" y="2953"/>
                  <a:pt x="14055" y="3652"/>
                  <a:pt x="13731" y="4429"/>
                </a:cubicBezTo>
                <a:cubicBezTo>
                  <a:pt x="13375" y="5206"/>
                  <a:pt x="13115" y="6216"/>
                  <a:pt x="12921" y="7304"/>
                </a:cubicBezTo>
                <a:cubicBezTo>
                  <a:pt x="12727" y="8314"/>
                  <a:pt x="12630" y="9557"/>
                  <a:pt x="12630" y="10800"/>
                </a:cubicBezTo>
                <a:cubicBezTo>
                  <a:pt x="12630" y="12121"/>
                  <a:pt x="12727" y="13286"/>
                  <a:pt x="12921" y="14374"/>
                </a:cubicBezTo>
                <a:cubicBezTo>
                  <a:pt x="13115" y="15462"/>
                  <a:pt x="13375" y="16394"/>
                  <a:pt x="13731" y="17171"/>
                </a:cubicBezTo>
                <a:cubicBezTo>
                  <a:pt x="14055" y="18026"/>
                  <a:pt x="14443" y="18647"/>
                  <a:pt x="14929" y="19114"/>
                </a:cubicBezTo>
                <a:cubicBezTo>
                  <a:pt x="15382" y="19658"/>
                  <a:pt x="15868" y="19891"/>
                  <a:pt x="16386" y="19891"/>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65" name="Shape 3831">
            <a:extLst>
              <a:ext uri="{FF2B5EF4-FFF2-40B4-BE49-F238E27FC236}">
                <a16:creationId xmlns:a16="http://schemas.microsoft.com/office/drawing/2014/main" id="{91EA426D-B214-4789-9B70-C43B1C470CAB}"/>
              </a:ext>
            </a:extLst>
          </p:cNvPr>
          <p:cNvSpPr/>
          <p:nvPr/>
        </p:nvSpPr>
        <p:spPr>
          <a:xfrm>
            <a:off x="3082059" y="7814120"/>
            <a:ext cx="728680" cy="789405"/>
          </a:xfrm>
          <a:custGeom>
            <a:avLst/>
            <a:gdLst/>
            <a:ahLst/>
            <a:cxnLst>
              <a:cxn ang="0">
                <a:pos x="wd2" y="hd2"/>
              </a:cxn>
              <a:cxn ang="5400000">
                <a:pos x="wd2" y="hd2"/>
              </a:cxn>
              <a:cxn ang="10800000">
                <a:pos x="wd2" y="hd2"/>
              </a:cxn>
              <a:cxn ang="16200000">
                <a:pos x="wd2" y="hd2"/>
              </a:cxn>
            </a:cxnLst>
            <a:rect l="0" t="0" r="r" b="b"/>
            <a:pathLst>
              <a:path w="21600" h="21600" extrusionOk="0">
                <a:moveTo>
                  <a:pt x="16301" y="5830"/>
                </a:moveTo>
                <a:cubicBezTo>
                  <a:pt x="21600" y="5830"/>
                  <a:pt x="21600" y="5830"/>
                  <a:pt x="21600" y="5830"/>
                </a:cubicBezTo>
                <a:cubicBezTo>
                  <a:pt x="21600" y="21600"/>
                  <a:pt x="21600" y="21600"/>
                  <a:pt x="21600" y="21600"/>
                </a:cubicBezTo>
                <a:cubicBezTo>
                  <a:pt x="0" y="21600"/>
                  <a:pt x="0" y="21600"/>
                  <a:pt x="0" y="21600"/>
                </a:cubicBezTo>
                <a:cubicBezTo>
                  <a:pt x="0" y="5830"/>
                  <a:pt x="0" y="5830"/>
                  <a:pt x="0" y="5830"/>
                </a:cubicBezTo>
                <a:cubicBezTo>
                  <a:pt x="5258" y="5830"/>
                  <a:pt x="5258" y="5830"/>
                  <a:pt x="5258" y="5830"/>
                </a:cubicBezTo>
                <a:cubicBezTo>
                  <a:pt x="5097" y="5680"/>
                  <a:pt x="4894" y="5493"/>
                  <a:pt x="4773" y="5344"/>
                </a:cubicBezTo>
                <a:cubicBezTo>
                  <a:pt x="4611" y="5157"/>
                  <a:pt x="4449" y="4933"/>
                  <a:pt x="4369" y="4709"/>
                </a:cubicBezTo>
                <a:cubicBezTo>
                  <a:pt x="4247" y="4484"/>
                  <a:pt x="4166" y="4260"/>
                  <a:pt x="4126" y="4036"/>
                </a:cubicBezTo>
                <a:cubicBezTo>
                  <a:pt x="4085" y="3812"/>
                  <a:pt x="4045" y="3588"/>
                  <a:pt x="4045" y="3326"/>
                </a:cubicBezTo>
                <a:cubicBezTo>
                  <a:pt x="4045" y="2840"/>
                  <a:pt x="4126" y="2429"/>
                  <a:pt x="4328" y="2055"/>
                </a:cubicBezTo>
                <a:cubicBezTo>
                  <a:pt x="4530" y="1644"/>
                  <a:pt x="4773" y="1308"/>
                  <a:pt x="5097" y="972"/>
                </a:cubicBezTo>
                <a:cubicBezTo>
                  <a:pt x="5420" y="673"/>
                  <a:pt x="5784" y="448"/>
                  <a:pt x="6229" y="262"/>
                </a:cubicBezTo>
                <a:cubicBezTo>
                  <a:pt x="6674" y="75"/>
                  <a:pt x="7119" y="0"/>
                  <a:pt x="7645" y="0"/>
                </a:cubicBezTo>
                <a:cubicBezTo>
                  <a:pt x="7969" y="0"/>
                  <a:pt x="8292" y="37"/>
                  <a:pt x="8616" y="112"/>
                </a:cubicBezTo>
                <a:cubicBezTo>
                  <a:pt x="8939" y="187"/>
                  <a:pt x="9222" y="336"/>
                  <a:pt x="9465" y="486"/>
                </a:cubicBezTo>
                <a:cubicBezTo>
                  <a:pt x="9748" y="635"/>
                  <a:pt x="9991" y="822"/>
                  <a:pt x="10234" y="1046"/>
                </a:cubicBezTo>
                <a:cubicBezTo>
                  <a:pt x="10476" y="1271"/>
                  <a:pt x="10638" y="1495"/>
                  <a:pt x="10800" y="1756"/>
                </a:cubicBezTo>
                <a:cubicBezTo>
                  <a:pt x="10921" y="1495"/>
                  <a:pt x="11124" y="1271"/>
                  <a:pt x="11326" y="1046"/>
                </a:cubicBezTo>
                <a:cubicBezTo>
                  <a:pt x="11569" y="822"/>
                  <a:pt x="11811" y="635"/>
                  <a:pt x="12094" y="486"/>
                </a:cubicBezTo>
                <a:cubicBezTo>
                  <a:pt x="12337" y="336"/>
                  <a:pt x="12620" y="187"/>
                  <a:pt x="12944" y="112"/>
                </a:cubicBezTo>
                <a:cubicBezTo>
                  <a:pt x="13267" y="37"/>
                  <a:pt x="13591" y="0"/>
                  <a:pt x="13955" y="0"/>
                </a:cubicBezTo>
                <a:cubicBezTo>
                  <a:pt x="14440" y="0"/>
                  <a:pt x="14885" y="75"/>
                  <a:pt x="15330" y="262"/>
                </a:cubicBezTo>
                <a:cubicBezTo>
                  <a:pt x="15775" y="448"/>
                  <a:pt x="16139" y="673"/>
                  <a:pt x="16463" y="972"/>
                </a:cubicBezTo>
                <a:cubicBezTo>
                  <a:pt x="16787" y="1308"/>
                  <a:pt x="17029" y="1644"/>
                  <a:pt x="17231" y="2055"/>
                </a:cubicBezTo>
                <a:cubicBezTo>
                  <a:pt x="17434" y="2429"/>
                  <a:pt x="17515" y="2840"/>
                  <a:pt x="17515" y="3326"/>
                </a:cubicBezTo>
                <a:cubicBezTo>
                  <a:pt x="17515" y="3588"/>
                  <a:pt x="17515" y="3812"/>
                  <a:pt x="17434" y="4036"/>
                </a:cubicBezTo>
                <a:cubicBezTo>
                  <a:pt x="17393" y="4260"/>
                  <a:pt x="17312" y="4484"/>
                  <a:pt x="17231" y="4709"/>
                </a:cubicBezTo>
                <a:cubicBezTo>
                  <a:pt x="17110" y="4933"/>
                  <a:pt x="16989" y="5157"/>
                  <a:pt x="16827" y="5344"/>
                </a:cubicBezTo>
                <a:cubicBezTo>
                  <a:pt x="16665" y="5493"/>
                  <a:pt x="16503" y="5680"/>
                  <a:pt x="16301" y="5830"/>
                </a:cubicBezTo>
                <a:close/>
                <a:moveTo>
                  <a:pt x="8737" y="6652"/>
                </a:moveTo>
                <a:cubicBezTo>
                  <a:pt x="890" y="6652"/>
                  <a:pt x="890" y="6652"/>
                  <a:pt x="890" y="6652"/>
                </a:cubicBezTo>
                <a:cubicBezTo>
                  <a:pt x="890" y="13266"/>
                  <a:pt x="890" y="13266"/>
                  <a:pt x="890" y="13266"/>
                </a:cubicBezTo>
                <a:cubicBezTo>
                  <a:pt x="10315" y="13266"/>
                  <a:pt x="10315" y="13266"/>
                  <a:pt x="10315" y="13266"/>
                </a:cubicBezTo>
                <a:cubicBezTo>
                  <a:pt x="10315" y="6652"/>
                  <a:pt x="10315" y="6652"/>
                  <a:pt x="10315" y="6652"/>
                </a:cubicBezTo>
                <a:cubicBezTo>
                  <a:pt x="9789" y="6652"/>
                  <a:pt x="9789" y="6652"/>
                  <a:pt x="9789" y="6652"/>
                </a:cubicBezTo>
                <a:cubicBezTo>
                  <a:pt x="7564" y="10165"/>
                  <a:pt x="7564" y="10165"/>
                  <a:pt x="7564" y="10165"/>
                </a:cubicBezTo>
                <a:cubicBezTo>
                  <a:pt x="6796" y="9791"/>
                  <a:pt x="6796" y="9791"/>
                  <a:pt x="6796" y="9791"/>
                </a:cubicBezTo>
                <a:lnTo>
                  <a:pt x="8737" y="6652"/>
                </a:lnTo>
                <a:close/>
                <a:moveTo>
                  <a:pt x="890" y="14126"/>
                </a:moveTo>
                <a:cubicBezTo>
                  <a:pt x="890" y="20778"/>
                  <a:pt x="890" y="20778"/>
                  <a:pt x="890" y="20778"/>
                </a:cubicBezTo>
                <a:cubicBezTo>
                  <a:pt x="10315" y="20778"/>
                  <a:pt x="10315" y="20778"/>
                  <a:pt x="10315" y="20778"/>
                </a:cubicBezTo>
                <a:cubicBezTo>
                  <a:pt x="10315" y="14126"/>
                  <a:pt x="10315" y="14126"/>
                  <a:pt x="10315" y="14126"/>
                </a:cubicBezTo>
                <a:lnTo>
                  <a:pt x="890" y="14126"/>
                </a:lnTo>
                <a:close/>
                <a:moveTo>
                  <a:pt x="4935" y="3326"/>
                </a:moveTo>
                <a:cubicBezTo>
                  <a:pt x="4935" y="3662"/>
                  <a:pt x="5016" y="3999"/>
                  <a:pt x="5137" y="4298"/>
                </a:cubicBezTo>
                <a:cubicBezTo>
                  <a:pt x="5299" y="4634"/>
                  <a:pt x="5501" y="4896"/>
                  <a:pt x="5744" y="5120"/>
                </a:cubicBezTo>
                <a:cubicBezTo>
                  <a:pt x="5987" y="5344"/>
                  <a:pt x="6270" y="5531"/>
                  <a:pt x="6593" y="5643"/>
                </a:cubicBezTo>
                <a:cubicBezTo>
                  <a:pt x="6917" y="5792"/>
                  <a:pt x="7281" y="5830"/>
                  <a:pt x="7645" y="5830"/>
                </a:cubicBezTo>
                <a:cubicBezTo>
                  <a:pt x="8009" y="5830"/>
                  <a:pt x="8373" y="5792"/>
                  <a:pt x="8697" y="5643"/>
                </a:cubicBezTo>
                <a:cubicBezTo>
                  <a:pt x="9020" y="5531"/>
                  <a:pt x="9303" y="5344"/>
                  <a:pt x="9506" y="5120"/>
                </a:cubicBezTo>
                <a:cubicBezTo>
                  <a:pt x="9748" y="4896"/>
                  <a:pt x="9951" y="4634"/>
                  <a:pt x="10112" y="4298"/>
                </a:cubicBezTo>
                <a:cubicBezTo>
                  <a:pt x="10234" y="3999"/>
                  <a:pt x="10315" y="3662"/>
                  <a:pt x="10315" y="3326"/>
                </a:cubicBezTo>
                <a:cubicBezTo>
                  <a:pt x="10315" y="2990"/>
                  <a:pt x="10234" y="2653"/>
                  <a:pt x="10112" y="2354"/>
                </a:cubicBezTo>
                <a:cubicBezTo>
                  <a:pt x="9951" y="2055"/>
                  <a:pt x="9748" y="1794"/>
                  <a:pt x="9506" y="1570"/>
                </a:cubicBezTo>
                <a:cubicBezTo>
                  <a:pt x="9303" y="1345"/>
                  <a:pt x="9020" y="1158"/>
                  <a:pt x="8697" y="1009"/>
                </a:cubicBezTo>
                <a:cubicBezTo>
                  <a:pt x="8373" y="897"/>
                  <a:pt x="8009" y="822"/>
                  <a:pt x="7645" y="822"/>
                </a:cubicBezTo>
                <a:cubicBezTo>
                  <a:pt x="7281" y="822"/>
                  <a:pt x="6917" y="897"/>
                  <a:pt x="6593" y="1009"/>
                </a:cubicBezTo>
                <a:cubicBezTo>
                  <a:pt x="6270" y="1158"/>
                  <a:pt x="5987" y="1345"/>
                  <a:pt x="5744" y="1570"/>
                </a:cubicBezTo>
                <a:cubicBezTo>
                  <a:pt x="5501" y="1794"/>
                  <a:pt x="5299" y="2055"/>
                  <a:pt x="5137" y="2354"/>
                </a:cubicBezTo>
                <a:cubicBezTo>
                  <a:pt x="5016" y="2653"/>
                  <a:pt x="4935" y="2990"/>
                  <a:pt x="4935" y="3326"/>
                </a:cubicBezTo>
                <a:close/>
                <a:moveTo>
                  <a:pt x="10800" y="5008"/>
                </a:moveTo>
                <a:cubicBezTo>
                  <a:pt x="10274" y="5830"/>
                  <a:pt x="10274" y="5830"/>
                  <a:pt x="10274" y="5830"/>
                </a:cubicBezTo>
                <a:cubicBezTo>
                  <a:pt x="11326" y="5830"/>
                  <a:pt x="11326" y="5830"/>
                  <a:pt x="11326" y="5830"/>
                </a:cubicBezTo>
                <a:lnTo>
                  <a:pt x="10800" y="5008"/>
                </a:lnTo>
                <a:close/>
                <a:moveTo>
                  <a:pt x="13955" y="822"/>
                </a:moveTo>
                <a:cubicBezTo>
                  <a:pt x="13551" y="822"/>
                  <a:pt x="13187" y="897"/>
                  <a:pt x="12863" y="1009"/>
                </a:cubicBezTo>
                <a:cubicBezTo>
                  <a:pt x="12539" y="1158"/>
                  <a:pt x="12256" y="1345"/>
                  <a:pt x="12054" y="1570"/>
                </a:cubicBezTo>
                <a:cubicBezTo>
                  <a:pt x="11811" y="1794"/>
                  <a:pt x="11609" y="2055"/>
                  <a:pt x="11488" y="2354"/>
                </a:cubicBezTo>
                <a:cubicBezTo>
                  <a:pt x="11326" y="2653"/>
                  <a:pt x="11245" y="2990"/>
                  <a:pt x="11245" y="3326"/>
                </a:cubicBezTo>
                <a:cubicBezTo>
                  <a:pt x="11245" y="3662"/>
                  <a:pt x="11326" y="3999"/>
                  <a:pt x="11488" y="4298"/>
                </a:cubicBezTo>
                <a:cubicBezTo>
                  <a:pt x="11609" y="4634"/>
                  <a:pt x="11811" y="4896"/>
                  <a:pt x="12054" y="5120"/>
                </a:cubicBezTo>
                <a:cubicBezTo>
                  <a:pt x="12256" y="5344"/>
                  <a:pt x="12539" y="5531"/>
                  <a:pt x="12863" y="5643"/>
                </a:cubicBezTo>
                <a:cubicBezTo>
                  <a:pt x="13187" y="5792"/>
                  <a:pt x="13551" y="5830"/>
                  <a:pt x="13955" y="5830"/>
                </a:cubicBezTo>
                <a:cubicBezTo>
                  <a:pt x="14279" y="5830"/>
                  <a:pt x="14643" y="5792"/>
                  <a:pt x="14966" y="5643"/>
                </a:cubicBezTo>
                <a:cubicBezTo>
                  <a:pt x="15290" y="5531"/>
                  <a:pt x="15613" y="5344"/>
                  <a:pt x="15856" y="5120"/>
                </a:cubicBezTo>
                <a:cubicBezTo>
                  <a:pt x="16099" y="4896"/>
                  <a:pt x="16301" y="4634"/>
                  <a:pt x="16422" y="4298"/>
                </a:cubicBezTo>
                <a:cubicBezTo>
                  <a:pt x="16544" y="3999"/>
                  <a:pt x="16625" y="3662"/>
                  <a:pt x="16625" y="3326"/>
                </a:cubicBezTo>
                <a:cubicBezTo>
                  <a:pt x="16625" y="2990"/>
                  <a:pt x="16544" y="2653"/>
                  <a:pt x="16422" y="2354"/>
                </a:cubicBezTo>
                <a:cubicBezTo>
                  <a:pt x="16301" y="2055"/>
                  <a:pt x="16099" y="1794"/>
                  <a:pt x="15856" y="1570"/>
                </a:cubicBezTo>
                <a:cubicBezTo>
                  <a:pt x="15613" y="1345"/>
                  <a:pt x="15290" y="1158"/>
                  <a:pt x="14966" y="1009"/>
                </a:cubicBezTo>
                <a:cubicBezTo>
                  <a:pt x="14643" y="897"/>
                  <a:pt x="14279" y="822"/>
                  <a:pt x="13955" y="822"/>
                </a:cubicBezTo>
                <a:close/>
                <a:moveTo>
                  <a:pt x="20670" y="6652"/>
                </a:moveTo>
                <a:cubicBezTo>
                  <a:pt x="12822" y="6652"/>
                  <a:pt x="12822" y="6652"/>
                  <a:pt x="12822" y="6652"/>
                </a:cubicBezTo>
                <a:cubicBezTo>
                  <a:pt x="14804" y="9791"/>
                  <a:pt x="14804" y="9791"/>
                  <a:pt x="14804" y="9791"/>
                </a:cubicBezTo>
                <a:cubicBezTo>
                  <a:pt x="13996" y="10165"/>
                  <a:pt x="13996" y="10165"/>
                  <a:pt x="13996" y="10165"/>
                </a:cubicBezTo>
                <a:cubicBezTo>
                  <a:pt x="11771" y="6652"/>
                  <a:pt x="11771" y="6652"/>
                  <a:pt x="11771" y="6652"/>
                </a:cubicBezTo>
                <a:cubicBezTo>
                  <a:pt x="11245" y="6652"/>
                  <a:pt x="11245" y="6652"/>
                  <a:pt x="11245" y="6652"/>
                </a:cubicBezTo>
                <a:cubicBezTo>
                  <a:pt x="11245" y="13266"/>
                  <a:pt x="11245" y="13266"/>
                  <a:pt x="11245" y="13266"/>
                </a:cubicBezTo>
                <a:cubicBezTo>
                  <a:pt x="20670" y="13266"/>
                  <a:pt x="20670" y="13266"/>
                  <a:pt x="20670" y="13266"/>
                </a:cubicBezTo>
                <a:lnTo>
                  <a:pt x="20670" y="6652"/>
                </a:lnTo>
                <a:close/>
                <a:moveTo>
                  <a:pt x="11245" y="20778"/>
                </a:moveTo>
                <a:cubicBezTo>
                  <a:pt x="20670" y="20778"/>
                  <a:pt x="20670" y="20778"/>
                  <a:pt x="20670" y="20778"/>
                </a:cubicBezTo>
                <a:cubicBezTo>
                  <a:pt x="20670" y="14126"/>
                  <a:pt x="20670" y="14126"/>
                  <a:pt x="20670" y="14126"/>
                </a:cubicBezTo>
                <a:cubicBezTo>
                  <a:pt x="11245" y="14126"/>
                  <a:pt x="11245" y="14126"/>
                  <a:pt x="11245" y="14126"/>
                </a:cubicBezTo>
                <a:lnTo>
                  <a:pt x="11245" y="2077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66" name="Shape 3832">
            <a:extLst>
              <a:ext uri="{FF2B5EF4-FFF2-40B4-BE49-F238E27FC236}">
                <a16:creationId xmlns:a16="http://schemas.microsoft.com/office/drawing/2014/main" id="{E603A6D2-6C7F-4C20-9934-8EFDC1CF0E02}"/>
              </a:ext>
            </a:extLst>
          </p:cNvPr>
          <p:cNvSpPr/>
          <p:nvPr/>
        </p:nvSpPr>
        <p:spPr>
          <a:xfrm>
            <a:off x="5037290" y="7873060"/>
            <a:ext cx="546513" cy="671528"/>
          </a:xfrm>
          <a:custGeom>
            <a:avLst/>
            <a:gdLst/>
            <a:ahLst/>
            <a:cxnLst>
              <a:cxn ang="0">
                <a:pos x="wd2" y="hd2"/>
              </a:cxn>
              <a:cxn ang="5400000">
                <a:pos x="wd2" y="hd2"/>
              </a:cxn>
              <a:cxn ang="10800000">
                <a:pos x="wd2" y="hd2"/>
              </a:cxn>
              <a:cxn ang="16200000">
                <a:pos x="wd2" y="hd2"/>
              </a:cxn>
            </a:cxnLst>
            <a:rect l="0" t="0" r="r" b="b"/>
            <a:pathLst>
              <a:path w="21600" h="21600" extrusionOk="0">
                <a:moveTo>
                  <a:pt x="21600" y="353"/>
                </a:moveTo>
                <a:cubicBezTo>
                  <a:pt x="21600" y="12122"/>
                  <a:pt x="21600" y="12122"/>
                  <a:pt x="21600" y="12122"/>
                </a:cubicBezTo>
                <a:cubicBezTo>
                  <a:pt x="21169" y="12255"/>
                  <a:pt x="21169" y="12255"/>
                  <a:pt x="21169" y="12255"/>
                </a:cubicBezTo>
                <a:cubicBezTo>
                  <a:pt x="21169" y="12299"/>
                  <a:pt x="20577" y="12387"/>
                  <a:pt x="19499" y="12607"/>
                </a:cubicBezTo>
                <a:cubicBezTo>
                  <a:pt x="18422" y="12828"/>
                  <a:pt x="17021" y="12916"/>
                  <a:pt x="15244" y="12916"/>
                </a:cubicBezTo>
                <a:cubicBezTo>
                  <a:pt x="14759" y="12916"/>
                  <a:pt x="14274" y="12916"/>
                  <a:pt x="13843" y="12872"/>
                </a:cubicBezTo>
                <a:cubicBezTo>
                  <a:pt x="13359" y="12828"/>
                  <a:pt x="12928" y="12784"/>
                  <a:pt x="12497" y="12740"/>
                </a:cubicBezTo>
                <a:cubicBezTo>
                  <a:pt x="12066" y="12696"/>
                  <a:pt x="11635" y="12607"/>
                  <a:pt x="11204" y="12563"/>
                </a:cubicBezTo>
                <a:cubicBezTo>
                  <a:pt x="10827" y="12475"/>
                  <a:pt x="10396" y="12431"/>
                  <a:pt x="9965" y="12343"/>
                </a:cubicBezTo>
                <a:cubicBezTo>
                  <a:pt x="9534" y="12299"/>
                  <a:pt x="9157" y="12211"/>
                  <a:pt x="8726" y="12122"/>
                </a:cubicBezTo>
                <a:cubicBezTo>
                  <a:pt x="8349" y="12034"/>
                  <a:pt x="7972" y="11990"/>
                  <a:pt x="7595" y="11946"/>
                </a:cubicBezTo>
                <a:cubicBezTo>
                  <a:pt x="7164" y="11902"/>
                  <a:pt x="6733" y="11858"/>
                  <a:pt x="6356" y="11858"/>
                </a:cubicBezTo>
                <a:cubicBezTo>
                  <a:pt x="5979" y="11814"/>
                  <a:pt x="5548" y="11770"/>
                  <a:pt x="5117" y="11770"/>
                </a:cubicBezTo>
                <a:cubicBezTo>
                  <a:pt x="3986" y="11770"/>
                  <a:pt x="3124" y="11858"/>
                  <a:pt x="2532" y="11946"/>
                </a:cubicBezTo>
                <a:cubicBezTo>
                  <a:pt x="1939" y="12078"/>
                  <a:pt x="1508" y="12167"/>
                  <a:pt x="1293" y="12255"/>
                </a:cubicBezTo>
                <a:cubicBezTo>
                  <a:pt x="1293" y="21600"/>
                  <a:pt x="1293" y="21600"/>
                  <a:pt x="1293" y="21600"/>
                </a:cubicBezTo>
                <a:cubicBezTo>
                  <a:pt x="0" y="21600"/>
                  <a:pt x="0" y="21600"/>
                  <a:pt x="0" y="21600"/>
                </a:cubicBezTo>
                <a:cubicBezTo>
                  <a:pt x="0" y="882"/>
                  <a:pt x="0" y="882"/>
                  <a:pt x="0" y="882"/>
                </a:cubicBezTo>
                <a:cubicBezTo>
                  <a:pt x="269" y="705"/>
                  <a:pt x="269" y="705"/>
                  <a:pt x="269" y="705"/>
                </a:cubicBezTo>
                <a:cubicBezTo>
                  <a:pt x="323" y="661"/>
                  <a:pt x="700" y="529"/>
                  <a:pt x="1454" y="309"/>
                </a:cubicBezTo>
                <a:cubicBezTo>
                  <a:pt x="2155" y="132"/>
                  <a:pt x="3394" y="0"/>
                  <a:pt x="5117" y="0"/>
                </a:cubicBezTo>
                <a:cubicBezTo>
                  <a:pt x="5602" y="0"/>
                  <a:pt x="6033" y="44"/>
                  <a:pt x="6464" y="88"/>
                </a:cubicBezTo>
                <a:cubicBezTo>
                  <a:pt x="6895" y="88"/>
                  <a:pt x="7326" y="132"/>
                  <a:pt x="7703" y="176"/>
                </a:cubicBezTo>
                <a:cubicBezTo>
                  <a:pt x="8134" y="264"/>
                  <a:pt x="8565" y="309"/>
                  <a:pt x="8996" y="397"/>
                </a:cubicBezTo>
                <a:cubicBezTo>
                  <a:pt x="9426" y="441"/>
                  <a:pt x="9803" y="529"/>
                  <a:pt x="10181" y="573"/>
                </a:cubicBezTo>
                <a:cubicBezTo>
                  <a:pt x="10611" y="661"/>
                  <a:pt x="10989" y="749"/>
                  <a:pt x="11419" y="838"/>
                </a:cubicBezTo>
                <a:cubicBezTo>
                  <a:pt x="11797" y="882"/>
                  <a:pt x="12227" y="970"/>
                  <a:pt x="12658" y="970"/>
                </a:cubicBezTo>
                <a:cubicBezTo>
                  <a:pt x="13035" y="1014"/>
                  <a:pt x="13466" y="1058"/>
                  <a:pt x="13897" y="1102"/>
                </a:cubicBezTo>
                <a:cubicBezTo>
                  <a:pt x="14328" y="1146"/>
                  <a:pt x="14759" y="1146"/>
                  <a:pt x="15244" y="1146"/>
                </a:cubicBezTo>
                <a:cubicBezTo>
                  <a:pt x="16914" y="1146"/>
                  <a:pt x="18745" y="970"/>
                  <a:pt x="20792" y="573"/>
                </a:cubicBezTo>
                <a:lnTo>
                  <a:pt x="21600" y="353"/>
                </a:lnTo>
                <a:close/>
                <a:moveTo>
                  <a:pt x="20361" y="11417"/>
                </a:moveTo>
                <a:cubicBezTo>
                  <a:pt x="20361" y="1675"/>
                  <a:pt x="20361" y="1675"/>
                  <a:pt x="20361" y="1675"/>
                </a:cubicBezTo>
                <a:cubicBezTo>
                  <a:pt x="20092" y="1719"/>
                  <a:pt x="19822" y="1763"/>
                  <a:pt x="19499" y="1807"/>
                </a:cubicBezTo>
                <a:cubicBezTo>
                  <a:pt x="19176" y="1896"/>
                  <a:pt x="18799" y="1940"/>
                  <a:pt x="18314" y="1984"/>
                </a:cubicBezTo>
                <a:cubicBezTo>
                  <a:pt x="17883" y="2028"/>
                  <a:pt x="17399" y="2072"/>
                  <a:pt x="16860" y="2116"/>
                </a:cubicBezTo>
                <a:cubicBezTo>
                  <a:pt x="16321" y="2116"/>
                  <a:pt x="15783" y="2116"/>
                  <a:pt x="15244" y="2116"/>
                </a:cubicBezTo>
                <a:cubicBezTo>
                  <a:pt x="14759" y="2116"/>
                  <a:pt x="14274" y="2116"/>
                  <a:pt x="13843" y="2072"/>
                </a:cubicBezTo>
                <a:cubicBezTo>
                  <a:pt x="13359" y="2028"/>
                  <a:pt x="12928" y="1984"/>
                  <a:pt x="12497" y="1984"/>
                </a:cubicBezTo>
                <a:cubicBezTo>
                  <a:pt x="12066" y="1940"/>
                  <a:pt x="11635" y="1851"/>
                  <a:pt x="11204" y="1807"/>
                </a:cubicBezTo>
                <a:cubicBezTo>
                  <a:pt x="10827" y="1719"/>
                  <a:pt x="10396" y="1631"/>
                  <a:pt x="9965" y="1543"/>
                </a:cubicBezTo>
                <a:cubicBezTo>
                  <a:pt x="9534" y="1499"/>
                  <a:pt x="9157" y="1411"/>
                  <a:pt x="8726" y="1367"/>
                </a:cubicBezTo>
                <a:cubicBezTo>
                  <a:pt x="8349" y="1322"/>
                  <a:pt x="7972" y="1234"/>
                  <a:pt x="7595" y="1146"/>
                </a:cubicBezTo>
                <a:cubicBezTo>
                  <a:pt x="7164" y="1102"/>
                  <a:pt x="6733" y="1102"/>
                  <a:pt x="6356" y="1058"/>
                </a:cubicBezTo>
                <a:cubicBezTo>
                  <a:pt x="5979" y="1014"/>
                  <a:pt x="5548" y="970"/>
                  <a:pt x="5117" y="970"/>
                </a:cubicBezTo>
                <a:cubicBezTo>
                  <a:pt x="3986" y="970"/>
                  <a:pt x="3124" y="1058"/>
                  <a:pt x="2532" y="1146"/>
                </a:cubicBezTo>
                <a:cubicBezTo>
                  <a:pt x="1939" y="1278"/>
                  <a:pt x="1508" y="1367"/>
                  <a:pt x="1293" y="1455"/>
                </a:cubicBezTo>
                <a:cubicBezTo>
                  <a:pt x="1293" y="11197"/>
                  <a:pt x="1293" y="11197"/>
                  <a:pt x="1293" y="11197"/>
                </a:cubicBezTo>
                <a:cubicBezTo>
                  <a:pt x="1400" y="11109"/>
                  <a:pt x="1616" y="11064"/>
                  <a:pt x="1885" y="11020"/>
                </a:cubicBezTo>
                <a:cubicBezTo>
                  <a:pt x="2101" y="10976"/>
                  <a:pt x="2424" y="10976"/>
                  <a:pt x="2747" y="10932"/>
                </a:cubicBezTo>
                <a:cubicBezTo>
                  <a:pt x="3070" y="10888"/>
                  <a:pt x="3447" y="10844"/>
                  <a:pt x="3824" y="10844"/>
                </a:cubicBezTo>
                <a:cubicBezTo>
                  <a:pt x="4201" y="10800"/>
                  <a:pt x="4686" y="10800"/>
                  <a:pt x="5117" y="10800"/>
                </a:cubicBezTo>
                <a:cubicBezTo>
                  <a:pt x="5602" y="10800"/>
                  <a:pt x="6033" y="10844"/>
                  <a:pt x="6464" y="10844"/>
                </a:cubicBezTo>
                <a:cubicBezTo>
                  <a:pt x="6895" y="10888"/>
                  <a:pt x="7326" y="10932"/>
                  <a:pt x="7703" y="10976"/>
                </a:cubicBezTo>
                <a:cubicBezTo>
                  <a:pt x="8134" y="11064"/>
                  <a:pt x="8565" y="11109"/>
                  <a:pt x="8996" y="11197"/>
                </a:cubicBezTo>
                <a:cubicBezTo>
                  <a:pt x="9426" y="11241"/>
                  <a:pt x="9803" y="11285"/>
                  <a:pt x="10181" y="11373"/>
                </a:cubicBezTo>
                <a:cubicBezTo>
                  <a:pt x="10611" y="11461"/>
                  <a:pt x="10989" y="11505"/>
                  <a:pt x="11419" y="11593"/>
                </a:cubicBezTo>
                <a:cubicBezTo>
                  <a:pt x="11797" y="11638"/>
                  <a:pt x="12227" y="11682"/>
                  <a:pt x="12658" y="11770"/>
                </a:cubicBezTo>
                <a:cubicBezTo>
                  <a:pt x="13035" y="11814"/>
                  <a:pt x="13466" y="11858"/>
                  <a:pt x="13897" y="11902"/>
                </a:cubicBezTo>
                <a:cubicBezTo>
                  <a:pt x="14328" y="11946"/>
                  <a:pt x="14759" y="11946"/>
                  <a:pt x="15244" y="11946"/>
                </a:cubicBezTo>
                <a:cubicBezTo>
                  <a:pt x="15836" y="11946"/>
                  <a:pt x="16429" y="11946"/>
                  <a:pt x="16968" y="11902"/>
                </a:cubicBezTo>
                <a:cubicBezTo>
                  <a:pt x="17560" y="11858"/>
                  <a:pt x="18045" y="11814"/>
                  <a:pt x="18476" y="11770"/>
                </a:cubicBezTo>
                <a:cubicBezTo>
                  <a:pt x="18853" y="11682"/>
                  <a:pt x="19230" y="11638"/>
                  <a:pt x="19553" y="11593"/>
                </a:cubicBezTo>
                <a:cubicBezTo>
                  <a:pt x="19876" y="11505"/>
                  <a:pt x="20146" y="11461"/>
                  <a:pt x="20361" y="11417"/>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67" name="Shape 3833">
            <a:extLst>
              <a:ext uri="{FF2B5EF4-FFF2-40B4-BE49-F238E27FC236}">
                <a16:creationId xmlns:a16="http://schemas.microsoft.com/office/drawing/2014/main" id="{02D61EEC-DA93-46F1-B258-827C9047465B}"/>
              </a:ext>
            </a:extLst>
          </p:cNvPr>
          <p:cNvSpPr/>
          <p:nvPr/>
        </p:nvSpPr>
        <p:spPr>
          <a:xfrm>
            <a:off x="6779994" y="7861576"/>
            <a:ext cx="789405" cy="696534"/>
          </a:xfrm>
          <a:custGeom>
            <a:avLst/>
            <a:gdLst/>
            <a:ahLst/>
            <a:cxnLst>
              <a:cxn ang="0">
                <a:pos x="wd2" y="hd2"/>
              </a:cxn>
              <a:cxn ang="5400000">
                <a:pos x="wd2" y="hd2"/>
              </a:cxn>
              <a:cxn ang="10800000">
                <a:pos x="wd2" y="hd2"/>
              </a:cxn>
              <a:cxn ang="16200000">
                <a:pos x="wd2" y="hd2"/>
              </a:cxn>
            </a:cxnLst>
            <a:rect l="0" t="0" r="r" b="b"/>
            <a:pathLst>
              <a:path w="21600" h="21600" extrusionOk="0">
                <a:moveTo>
                  <a:pt x="8308" y="21600"/>
                </a:moveTo>
                <a:lnTo>
                  <a:pt x="8308" y="12406"/>
                </a:lnTo>
                <a:lnTo>
                  <a:pt x="0" y="0"/>
                </a:lnTo>
                <a:lnTo>
                  <a:pt x="21600" y="0"/>
                </a:lnTo>
                <a:lnTo>
                  <a:pt x="13292" y="12406"/>
                </a:lnTo>
                <a:lnTo>
                  <a:pt x="13292" y="21600"/>
                </a:lnTo>
                <a:lnTo>
                  <a:pt x="8308" y="21600"/>
                </a:lnTo>
                <a:close/>
                <a:moveTo>
                  <a:pt x="12413" y="20603"/>
                </a:moveTo>
                <a:lnTo>
                  <a:pt x="12413" y="12074"/>
                </a:lnTo>
                <a:lnTo>
                  <a:pt x="19938" y="886"/>
                </a:lnTo>
                <a:lnTo>
                  <a:pt x="1662" y="886"/>
                </a:lnTo>
                <a:lnTo>
                  <a:pt x="9090" y="12074"/>
                </a:lnTo>
                <a:lnTo>
                  <a:pt x="9090" y="20603"/>
                </a:lnTo>
                <a:lnTo>
                  <a:pt x="12413" y="2060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68" name="Shape 3834">
            <a:extLst>
              <a:ext uri="{FF2B5EF4-FFF2-40B4-BE49-F238E27FC236}">
                <a16:creationId xmlns:a16="http://schemas.microsoft.com/office/drawing/2014/main" id="{B217A89F-AE41-4D4B-A694-F4BE29580653}"/>
              </a:ext>
            </a:extLst>
          </p:cNvPr>
          <p:cNvSpPr/>
          <p:nvPr/>
        </p:nvSpPr>
        <p:spPr>
          <a:xfrm>
            <a:off x="8774519" y="7844482"/>
            <a:ext cx="528651" cy="728680"/>
          </a:xfrm>
          <a:custGeom>
            <a:avLst/>
            <a:gdLst/>
            <a:ahLst/>
            <a:cxnLst>
              <a:cxn ang="0">
                <a:pos x="wd2" y="hd2"/>
              </a:cxn>
              <a:cxn ang="5400000">
                <a:pos x="wd2" y="hd2"/>
              </a:cxn>
              <a:cxn ang="10800000">
                <a:pos x="wd2" y="hd2"/>
              </a:cxn>
              <a:cxn ang="16200000">
                <a:pos x="wd2" y="hd2"/>
              </a:cxn>
            </a:cxnLst>
            <a:rect l="0" t="0" r="r" b="b"/>
            <a:pathLst>
              <a:path w="21600" h="21600" extrusionOk="0">
                <a:moveTo>
                  <a:pt x="21600" y="7624"/>
                </a:moveTo>
                <a:lnTo>
                  <a:pt x="21600" y="21600"/>
                </a:lnTo>
                <a:lnTo>
                  <a:pt x="0" y="21600"/>
                </a:lnTo>
                <a:lnTo>
                  <a:pt x="0" y="0"/>
                </a:lnTo>
                <a:lnTo>
                  <a:pt x="11092" y="0"/>
                </a:lnTo>
                <a:lnTo>
                  <a:pt x="21600" y="7624"/>
                </a:lnTo>
                <a:close/>
                <a:moveTo>
                  <a:pt x="1168" y="20753"/>
                </a:moveTo>
                <a:lnTo>
                  <a:pt x="20432" y="20753"/>
                </a:lnTo>
                <a:lnTo>
                  <a:pt x="20432" y="8153"/>
                </a:lnTo>
                <a:lnTo>
                  <a:pt x="9778" y="8153"/>
                </a:lnTo>
                <a:lnTo>
                  <a:pt x="9778" y="847"/>
                </a:lnTo>
                <a:lnTo>
                  <a:pt x="1168" y="847"/>
                </a:lnTo>
                <a:lnTo>
                  <a:pt x="1168" y="20753"/>
                </a:lnTo>
                <a:close/>
                <a:moveTo>
                  <a:pt x="11092" y="1271"/>
                </a:moveTo>
                <a:lnTo>
                  <a:pt x="11092" y="7200"/>
                </a:lnTo>
                <a:lnTo>
                  <a:pt x="19265" y="7200"/>
                </a:lnTo>
                <a:lnTo>
                  <a:pt x="11092" y="127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69" name="Shape 3835">
            <a:extLst>
              <a:ext uri="{FF2B5EF4-FFF2-40B4-BE49-F238E27FC236}">
                <a16:creationId xmlns:a16="http://schemas.microsoft.com/office/drawing/2014/main" id="{AC7C0B30-254D-4E7B-BE47-0BA0C5504A06}"/>
              </a:ext>
            </a:extLst>
          </p:cNvPr>
          <p:cNvSpPr/>
          <p:nvPr/>
        </p:nvSpPr>
        <p:spPr>
          <a:xfrm>
            <a:off x="10538654" y="7845247"/>
            <a:ext cx="728680" cy="728680"/>
          </a:xfrm>
          <a:custGeom>
            <a:avLst/>
            <a:gdLst/>
            <a:ahLst/>
            <a:cxnLst>
              <a:cxn ang="0">
                <a:pos x="wd2" y="hd2"/>
              </a:cxn>
              <a:cxn ang="5400000">
                <a:pos x="wd2" y="hd2"/>
              </a:cxn>
              <a:cxn ang="10800000">
                <a:pos x="wd2" y="hd2"/>
              </a:cxn>
              <a:cxn ang="16200000">
                <a:pos x="wd2" y="hd2"/>
              </a:cxn>
            </a:cxnLst>
            <a:rect l="0" t="0" r="r" b="b"/>
            <a:pathLst>
              <a:path w="21600" h="21600" extrusionOk="0">
                <a:moveTo>
                  <a:pt x="1588" y="847"/>
                </a:moveTo>
                <a:lnTo>
                  <a:pt x="7941" y="7306"/>
                </a:lnTo>
                <a:lnTo>
                  <a:pt x="7306" y="7941"/>
                </a:lnTo>
                <a:lnTo>
                  <a:pt x="953" y="1588"/>
                </a:lnTo>
                <a:lnTo>
                  <a:pt x="953" y="6776"/>
                </a:lnTo>
                <a:lnTo>
                  <a:pt x="0" y="6776"/>
                </a:lnTo>
                <a:lnTo>
                  <a:pt x="0" y="0"/>
                </a:lnTo>
                <a:lnTo>
                  <a:pt x="6776" y="0"/>
                </a:lnTo>
                <a:lnTo>
                  <a:pt x="6776" y="847"/>
                </a:lnTo>
                <a:lnTo>
                  <a:pt x="1588" y="847"/>
                </a:lnTo>
                <a:close/>
                <a:moveTo>
                  <a:pt x="7941" y="14294"/>
                </a:moveTo>
                <a:lnTo>
                  <a:pt x="1588" y="20753"/>
                </a:lnTo>
                <a:lnTo>
                  <a:pt x="6776" y="20753"/>
                </a:lnTo>
                <a:lnTo>
                  <a:pt x="6776" y="21600"/>
                </a:lnTo>
                <a:lnTo>
                  <a:pt x="0" y="21600"/>
                </a:lnTo>
                <a:lnTo>
                  <a:pt x="0" y="14824"/>
                </a:lnTo>
                <a:lnTo>
                  <a:pt x="953" y="14824"/>
                </a:lnTo>
                <a:lnTo>
                  <a:pt x="953" y="20118"/>
                </a:lnTo>
                <a:lnTo>
                  <a:pt x="7306" y="13659"/>
                </a:lnTo>
                <a:lnTo>
                  <a:pt x="7941" y="14294"/>
                </a:lnTo>
                <a:close/>
                <a:moveTo>
                  <a:pt x="21600" y="0"/>
                </a:moveTo>
                <a:lnTo>
                  <a:pt x="21600" y="6776"/>
                </a:lnTo>
                <a:lnTo>
                  <a:pt x="20753" y="6776"/>
                </a:lnTo>
                <a:lnTo>
                  <a:pt x="20753" y="1588"/>
                </a:lnTo>
                <a:lnTo>
                  <a:pt x="14294" y="7941"/>
                </a:lnTo>
                <a:lnTo>
                  <a:pt x="13659" y="7306"/>
                </a:lnTo>
                <a:lnTo>
                  <a:pt x="20118" y="847"/>
                </a:lnTo>
                <a:lnTo>
                  <a:pt x="14824" y="847"/>
                </a:lnTo>
                <a:lnTo>
                  <a:pt x="14824" y="0"/>
                </a:lnTo>
                <a:lnTo>
                  <a:pt x="21600" y="0"/>
                </a:lnTo>
                <a:close/>
                <a:moveTo>
                  <a:pt x="20753" y="14824"/>
                </a:moveTo>
                <a:lnTo>
                  <a:pt x="21600" y="14824"/>
                </a:lnTo>
                <a:lnTo>
                  <a:pt x="21600" y="21600"/>
                </a:lnTo>
                <a:lnTo>
                  <a:pt x="14824" y="21600"/>
                </a:lnTo>
                <a:lnTo>
                  <a:pt x="14824" y="20753"/>
                </a:lnTo>
                <a:lnTo>
                  <a:pt x="20118" y="20753"/>
                </a:lnTo>
                <a:lnTo>
                  <a:pt x="13659" y="14294"/>
                </a:lnTo>
                <a:lnTo>
                  <a:pt x="14294" y="13659"/>
                </a:lnTo>
                <a:lnTo>
                  <a:pt x="20753" y="20118"/>
                </a:lnTo>
                <a:lnTo>
                  <a:pt x="20753" y="14824"/>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0" name="Shape 3836">
            <a:extLst>
              <a:ext uri="{FF2B5EF4-FFF2-40B4-BE49-F238E27FC236}">
                <a16:creationId xmlns:a16="http://schemas.microsoft.com/office/drawing/2014/main" id="{12962832-C57E-4E87-AAF7-5FFAF1C7506E}"/>
              </a:ext>
            </a:extLst>
          </p:cNvPr>
          <p:cNvSpPr/>
          <p:nvPr/>
        </p:nvSpPr>
        <p:spPr>
          <a:xfrm>
            <a:off x="12402802" y="7878416"/>
            <a:ext cx="728680" cy="7286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0800" y="21600"/>
                </a:lnTo>
                <a:lnTo>
                  <a:pt x="10800" y="20753"/>
                </a:lnTo>
                <a:lnTo>
                  <a:pt x="20647" y="20753"/>
                </a:lnTo>
                <a:lnTo>
                  <a:pt x="20647" y="847"/>
                </a:lnTo>
                <a:lnTo>
                  <a:pt x="847" y="847"/>
                </a:lnTo>
                <a:lnTo>
                  <a:pt x="847" y="10800"/>
                </a:lnTo>
                <a:lnTo>
                  <a:pt x="0" y="10800"/>
                </a:lnTo>
                <a:lnTo>
                  <a:pt x="0" y="0"/>
                </a:lnTo>
                <a:lnTo>
                  <a:pt x="21600" y="0"/>
                </a:lnTo>
                <a:close/>
                <a:moveTo>
                  <a:pt x="0" y="21600"/>
                </a:moveTo>
                <a:lnTo>
                  <a:pt x="0" y="12600"/>
                </a:lnTo>
                <a:lnTo>
                  <a:pt x="8894" y="12600"/>
                </a:lnTo>
                <a:lnTo>
                  <a:pt x="8894" y="21600"/>
                </a:lnTo>
                <a:lnTo>
                  <a:pt x="0" y="21600"/>
                </a:lnTo>
                <a:close/>
                <a:moveTo>
                  <a:pt x="847" y="13447"/>
                </a:moveTo>
                <a:lnTo>
                  <a:pt x="847" y="20753"/>
                </a:lnTo>
                <a:lnTo>
                  <a:pt x="8047" y="20753"/>
                </a:lnTo>
                <a:lnTo>
                  <a:pt x="8047" y="13447"/>
                </a:lnTo>
                <a:lnTo>
                  <a:pt x="847" y="13447"/>
                </a:lnTo>
                <a:close/>
                <a:moveTo>
                  <a:pt x="17047" y="5188"/>
                </a:moveTo>
                <a:lnTo>
                  <a:pt x="10482" y="11859"/>
                </a:lnTo>
                <a:lnTo>
                  <a:pt x="9741" y="11224"/>
                </a:lnTo>
                <a:lnTo>
                  <a:pt x="16412" y="4553"/>
                </a:lnTo>
                <a:lnTo>
                  <a:pt x="10800" y="4553"/>
                </a:lnTo>
                <a:lnTo>
                  <a:pt x="10800" y="3600"/>
                </a:lnTo>
                <a:lnTo>
                  <a:pt x="17894" y="3600"/>
                </a:lnTo>
                <a:lnTo>
                  <a:pt x="17894" y="10800"/>
                </a:lnTo>
                <a:lnTo>
                  <a:pt x="17047" y="10800"/>
                </a:lnTo>
                <a:lnTo>
                  <a:pt x="17047" y="518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1" name="Shape 3837">
            <a:extLst>
              <a:ext uri="{FF2B5EF4-FFF2-40B4-BE49-F238E27FC236}">
                <a16:creationId xmlns:a16="http://schemas.microsoft.com/office/drawing/2014/main" id="{2AA10284-3FF0-4A8C-9C5F-FC923B5A12B3}"/>
              </a:ext>
            </a:extLst>
          </p:cNvPr>
          <p:cNvSpPr/>
          <p:nvPr/>
        </p:nvSpPr>
        <p:spPr>
          <a:xfrm>
            <a:off x="14283024" y="7844482"/>
            <a:ext cx="696534" cy="728680"/>
          </a:xfrm>
          <a:custGeom>
            <a:avLst/>
            <a:gdLst/>
            <a:ahLst/>
            <a:cxnLst>
              <a:cxn ang="0">
                <a:pos x="wd2" y="hd2"/>
              </a:cxn>
              <a:cxn ang="5400000">
                <a:pos x="wd2" y="hd2"/>
              </a:cxn>
              <a:cxn ang="10800000">
                <a:pos x="wd2" y="hd2"/>
              </a:cxn>
              <a:cxn ang="16200000">
                <a:pos x="wd2" y="hd2"/>
              </a:cxn>
            </a:cxnLst>
            <a:rect l="0" t="0" r="r" b="b"/>
            <a:pathLst>
              <a:path w="21600" h="21600" extrusionOk="0">
                <a:moveTo>
                  <a:pt x="2832" y="17110"/>
                </a:moveTo>
                <a:cubicBezTo>
                  <a:pt x="3086" y="17191"/>
                  <a:pt x="3339" y="17272"/>
                  <a:pt x="3551" y="17393"/>
                </a:cubicBezTo>
                <a:cubicBezTo>
                  <a:pt x="3804" y="17555"/>
                  <a:pt x="4016" y="17717"/>
                  <a:pt x="4142" y="17919"/>
                </a:cubicBezTo>
                <a:cubicBezTo>
                  <a:pt x="4312" y="18081"/>
                  <a:pt x="4481" y="18283"/>
                  <a:pt x="4565" y="18526"/>
                </a:cubicBezTo>
                <a:cubicBezTo>
                  <a:pt x="4650" y="18809"/>
                  <a:pt x="4692" y="19052"/>
                  <a:pt x="4692" y="19335"/>
                </a:cubicBezTo>
                <a:cubicBezTo>
                  <a:pt x="4692" y="19658"/>
                  <a:pt x="4650" y="19942"/>
                  <a:pt x="4523" y="20184"/>
                </a:cubicBezTo>
                <a:cubicBezTo>
                  <a:pt x="4396" y="20467"/>
                  <a:pt x="4227" y="20710"/>
                  <a:pt x="4058" y="20912"/>
                </a:cubicBezTo>
                <a:cubicBezTo>
                  <a:pt x="3804" y="21115"/>
                  <a:pt x="3551" y="21276"/>
                  <a:pt x="3255" y="21398"/>
                </a:cubicBezTo>
                <a:cubicBezTo>
                  <a:pt x="2959" y="21519"/>
                  <a:pt x="2663" y="21600"/>
                  <a:pt x="2325" y="21600"/>
                </a:cubicBezTo>
                <a:cubicBezTo>
                  <a:pt x="2029" y="21600"/>
                  <a:pt x="1733" y="21519"/>
                  <a:pt x="1437" y="21398"/>
                </a:cubicBezTo>
                <a:cubicBezTo>
                  <a:pt x="1141" y="21276"/>
                  <a:pt x="888" y="21115"/>
                  <a:pt x="676" y="20912"/>
                </a:cubicBezTo>
                <a:cubicBezTo>
                  <a:pt x="507" y="20710"/>
                  <a:pt x="338" y="20467"/>
                  <a:pt x="211" y="20184"/>
                </a:cubicBezTo>
                <a:cubicBezTo>
                  <a:pt x="85" y="19942"/>
                  <a:pt x="0" y="19658"/>
                  <a:pt x="0" y="19335"/>
                </a:cubicBezTo>
                <a:cubicBezTo>
                  <a:pt x="0" y="19052"/>
                  <a:pt x="85" y="18809"/>
                  <a:pt x="169" y="18526"/>
                </a:cubicBezTo>
                <a:cubicBezTo>
                  <a:pt x="254" y="18283"/>
                  <a:pt x="380" y="18081"/>
                  <a:pt x="550" y="17919"/>
                </a:cubicBezTo>
                <a:cubicBezTo>
                  <a:pt x="719" y="17717"/>
                  <a:pt x="888" y="17555"/>
                  <a:pt x="1141" y="17393"/>
                </a:cubicBezTo>
                <a:cubicBezTo>
                  <a:pt x="1395" y="17272"/>
                  <a:pt x="1649" y="17191"/>
                  <a:pt x="1902" y="17110"/>
                </a:cubicBezTo>
                <a:cubicBezTo>
                  <a:pt x="1902" y="1780"/>
                  <a:pt x="1902" y="1780"/>
                  <a:pt x="1902" y="1780"/>
                </a:cubicBezTo>
                <a:cubicBezTo>
                  <a:pt x="2832" y="1780"/>
                  <a:pt x="2832" y="1780"/>
                  <a:pt x="2832" y="1780"/>
                </a:cubicBezTo>
                <a:lnTo>
                  <a:pt x="2832" y="17110"/>
                </a:lnTo>
                <a:close/>
                <a:moveTo>
                  <a:pt x="2325" y="20710"/>
                </a:moveTo>
                <a:cubicBezTo>
                  <a:pt x="2536" y="20710"/>
                  <a:pt x="2748" y="20670"/>
                  <a:pt x="2917" y="20589"/>
                </a:cubicBezTo>
                <a:cubicBezTo>
                  <a:pt x="3086" y="20548"/>
                  <a:pt x="3213" y="20427"/>
                  <a:pt x="3382" y="20265"/>
                </a:cubicBezTo>
                <a:cubicBezTo>
                  <a:pt x="3466" y="20184"/>
                  <a:pt x="3593" y="20022"/>
                  <a:pt x="3635" y="19861"/>
                </a:cubicBezTo>
                <a:cubicBezTo>
                  <a:pt x="3720" y="19699"/>
                  <a:pt x="3762" y="19497"/>
                  <a:pt x="3762" y="19335"/>
                </a:cubicBezTo>
                <a:cubicBezTo>
                  <a:pt x="3762" y="19173"/>
                  <a:pt x="3720" y="18971"/>
                  <a:pt x="3635" y="18809"/>
                </a:cubicBezTo>
                <a:cubicBezTo>
                  <a:pt x="3593" y="18647"/>
                  <a:pt x="3466" y="18485"/>
                  <a:pt x="3382" y="18404"/>
                </a:cubicBezTo>
                <a:cubicBezTo>
                  <a:pt x="3213" y="18283"/>
                  <a:pt x="3086" y="18202"/>
                  <a:pt x="2917" y="18081"/>
                </a:cubicBezTo>
                <a:cubicBezTo>
                  <a:pt x="2748" y="18000"/>
                  <a:pt x="2536" y="17960"/>
                  <a:pt x="2325" y="17960"/>
                </a:cubicBezTo>
                <a:cubicBezTo>
                  <a:pt x="2156" y="17960"/>
                  <a:pt x="1987" y="18000"/>
                  <a:pt x="1818" y="18081"/>
                </a:cubicBezTo>
                <a:cubicBezTo>
                  <a:pt x="1649" y="18202"/>
                  <a:pt x="1479" y="18283"/>
                  <a:pt x="1353" y="18404"/>
                </a:cubicBezTo>
                <a:cubicBezTo>
                  <a:pt x="1226" y="18485"/>
                  <a:pt x="1141" y="18647"/>
                  <a:pt x="1057" y="18809"/>
                </a:cubicBezTo>
                <a:cubicBezTo>
                  <a:pt x="972" y="18971"/>
                  <a:pt x="972" y="19173"/>
                  <a:pt x="972" y="19335"/>
                </a:cubicBezTo>
                <a:cubicBezTo>
                  <a:pt x="972" y="19497"/>
                  <a:pt x="972" y="19699"/>
                  <a:pt x="1057" y="19861"/>
                </a:cubicBezTo>
                <a:cubicBezTo>
                  <a:pt x="1141" y="20022"/>
                  <a:pt x="1226" y="20184"/>
                  <a:pt x="1353" y="20265"/>
                </a:cubicBezTo>
                <a:cubicBezTo>
                  <a:pt x="1479" y="20427"/>
                  <a:pt x="1649" y="20548"/>
                  <a:pt x="1818" y="20589"/>
                </a:cubicBezTo>
                <a:cubicBezTo>
                  <a:pt x="1987" y="20670"/>
                  <a:pt x="2156" y="20710"/>
                  <a:pt x="2325" y="20710"/>
                </a:cubicBezTo>
                <a:close/>
                <a:moveTo>
                  <a:pt x="11286" y="8575"/>
                </a:moveTo>
                <a:cubicBezTo>
                  <a:pt x="11540" y="8656"/>
                  <a:pt x="11793" y="8778"/>
                  <a:pt x="12005" y="8899"/>
                </a:cubicBezTo>
                <a:cubicBezTo>
                  <a:pt x="12258" y="9020"/>
                  <a:pt x="12427" y="9182"/>
                  <a:pt x="12639" y="9384"/>
                </a:cubicBezTo>
                <a:cubicBezTo>
                  <a:pt x="12766" y="9546"/>
                  <a:pt x="12892" y="9748"/>
                  <a:pt x="13019" y="10031"/>
                </a:cubicBezTo>
                <a:cubicBezTo>
                  <a:pt x="13104" y="10274"/>
                  <a:pt x="13188" y="10517"/>
                  <a:pt x="13188" y="10800"/>
                </a:cubicBezTo>
                <a:cubicBezTo>
                  <a:pt x="13188" y="11083"/>
                  <a:pt x="13104" y="11366"/>
                  <a:pt x="13019" y="11609"/>
                </a:cubicBezTo>
                <a:cubicBezTo>
                  <a:pt x="12892" y="11852"/>
                  <a:pt x="12766" y="12054"/>
                  <a:pt x="12639" y="12216"/>
                </a:cubicBezTo>
                <a:cubicBezTo>
                  <a:pt x="12427" y="12418"/>
                  <a:pt x="12258" y="12620"/>
                  <a:pt x="12005" y="12742"/>
                </a:cubicBezTo>
                <a:cubicBezTo>
                  <a:pt x="11793" y="12863"/>
                  <a:pt x="11540" y="12944"/>
                  <a:pt x="11286" y="13025"/>
                </a:cubicBezTo>
                <a:cubicBezTo>
                  <a:pt x="11286" y="19820"/>
                  <a:pt x="11286" y="19820"/>
                  <a:pt x="11286" y="19820"/>
                </a:cubicBezTo>
                <a:cubicBezTo>
                  <a:pt x="10314" y="19820"/>
                  <a:pt x="10314" y="19820"/>
                  <a:pt x="10314" y="19820"/>
                </a:cubicBezTo>
                <a:cubicBezTo>
                  <a:pt x="10314" y="13025"/>
                  <a:pt x="10314" y="13025"/>
                  <a:pt x="10314" y="13025"/>
                </a:cubicBezTo>
                <a:cubicBezTo>
                  <a:pt x="10060" y="12944"/>
                  <a:pt x="9807" y="12863"/>
                  <a:pt x="9595" y="12742"/>
                </a:cubicBezTo>
                <a:cubicBezTo>
                  <a:pt x="9384" y="12620"/>
                  <a:pt x="9173" y="12418"/>
                  <a:pt x="9004" y="12216"/>
                </a:cubicBezTo>
                <a:cubicBezTo>
                  <a:pt x="8834" y="12054"/>
                  <a:pt x="8708" y="11852"/>
                  <a:pt x="8623" y="11609"/>
                </a:cubicBezTo>
                <a:cubicBezTo>
                  <a:pt x="8496" y="11366"/>
                  <a:pt x="8454" y="11083"/>
                  <a:pt x="8454" y="10800"/>
                </a:cubicBezTo>
                <a:cubicBezTo>
                  <a:pt x="8454" y="10517"/>
                  <a:pt x="8496" y="10274"/>
                  <a:pt x="8623" y="10031"/>
                </a:cubicBezTo>
                <a:cubicBezTo>
                  <a:pt x="8708" y="9748"/>
                  <a:pt x="8834" y="9546"/>
                  <a:pt x="9004" y="9384"/>
                </a:cubicBezTo>
                <a:cubicBezTo>
                  <a:pt x="9173" y="9182"/>
                  <a:pt x="9384" y="9020"/>
                  <a:pt x="9595" y="8899"/>
                </a:cubicBezTo>
                <a:cubicBezTo>
                  <a:pt x="9807" y="8778"/>
                  <a:pt x="10060" y="8656"/>
                  <a:pt x="10314" y="8575"/>
                </a:cubicBezTo>
                <a:cubicBezTo>
                  <a:pt x="10314" y="1780"/>
                  <a:pt x="10314" y="1780"/>
                  <a:pt x="10314" y="1780"/>
                </a:cubicBezTo>
                <a:cubicBezTo>
                  <a:pt x="11286" y="1780"/>
                  <a:pt x="11286" y="1780"/>
                  <a:pt x="11286" y="1780"/>
                </a:cubicBezTo>
                <a:lnTo>
                  <a:pt x="11286" y="8575"/>
                </a:lnTo>
                <a:close/>
                <a:moveTo>
                  <a:pt x="10821" y="12175"/>
                </a:moveTo>
                <a:cubicBezTo>
                  <a:pt x="10990" y="12175"/>
                  <a:pt x="11159" y="12135"/>
                  <a:pt x="11371" y="12054"/>
                </a:cubicBezTo>
                <a:cubicBezTo>
                  <a:pt x="11540" y="12013"/>
                  <a:pt x="11709" y="11892"/>
                  <a:pt x="11793" y="11771"/>
                </a:cubicBezTo>
                <a:cubicBezTo>
                  <a:pt x="11962" y="11649"/>
                  <a:pt x="12047" y="11488"/>
                  <a:pt x="12132" y="11326"/>
                </a:cubicBezTo>
                <a:cubicBezTo>
                  <a:pt x="12216" y="11164"/>
                  <a:pt x="12258" y="10962"/>
                  <a:pt x="12258" y="10800"/>
                </a:cubicBezTo>
                <a:cubicBezTo>
                  <a:pt x="12258" y="10638"/>
                  <a:pt x="12216" y="10436"/>
                  <a:pt x="12132" y="10274"/>
                </a:cubicBezTo>
                <a:cubicBezTo>
                  <a:pt x="12047" y="10112"/>
                  <a:pt x="11962" y="9951"/>
                  <a:pt x="11793" y="9870"/>
                </a:cubicBezTo>
                <a:cubicBezTo>
                  <a:pt x="11709" y="9708"/>
                  <a:pt x="11540" y="9627"/>
                  <a:pt x="11371" y="9546"/>
                </a:cubicBezTo>
                <a:cubicBezTo>
                  <a:pt x="11159" y="9465"/>
                  <a:pt x="10990" y="9425"/>
                  <a:pt x="10821" y="9425"/>
                </a:cubicBezTo>
                <a:cubicBezTo>
                  <a:pt x="10610" y="9425"/>
                  <a:pt x="10441" y="9465"/>
                  <a:pt x="10272" y="9546"/>
                </a:cubicBezTo>
                <a:cubicBezTo>
                  <a:pt x="10060" y="9627"/>
                  <a:pt x="9933" y="9708"/>
                  <a:pt x="9807" y="9870"/>
                </a:cubicBezTo>
                <a:cubicBezTo>
                  <a:pt x="9680" y="9951"/>
                  <a:pt x="9553" y="10112"/>
                  <a:pt x="9468" y="10274"/>
                </a:cubicBezTo>
                <a:cubicBezTo>
                  <a:pt x="9426" y="10436"/>
                  <a:pt x="9384" y="10638"/>
                  <a:pt x="9384" y="10800"/>
                </a:cubicBezTo>
                <a:cubicBezTo>
                  <a:pt x="9384" y="10962"/>
                  <a:pt x="9426" y="11164"/>
                  <a:pt x="9468" y="11326"/>
                </a:cubicBezTo>
                <a:cubicBezTo>
                  <a:pt x="9553" y="11488"/>
                  <a:pt x="9680" y="11649"/>
                  <a:pt x="9807" y="11771"/>
                </a:cubicBezTo>
                <a:cubicBezTo>
                  <a:pt x="9933" y="11892"/>
                  <a:pt x="10060" y="12013"/>
                  <a:pt x="10272" y="12054"/>
                </a:cubicBezTo>
                <a:cubicBezTo>
                  <a:pt x="10441" y="12135"/>
                  <a:pt x="10610" y="12175"/>
                  <a:pt x="10821" y="12175"/>
                </a:cubicBezTo>
                <a:close/>
                <a:moveTo>
                  <a:pt x="21600" y="2265"/>
                </a:moveTo>
                <a:cubicBezTo>
                  <a:pt x="21600" y="2548"/>
                  <a:pt x="21558" y="2831"/>
                  <a:pt x="21473" y="3074"/>
                </a:cubicBezTo>
                <a:cubicBezTo>
                  <a:pt x="21346" y="3317"/>
                  <a:pt x="21220" y="3519"/>
                  <a:pt x="21050" y="3681"/>
                </a:cubicBezTo>
                <a:cubicBezTo>
                  <a:pt x="20881" y="3924"/>
                  <a:pt x="20712" y="4085"/>
                  <a:pt x="20459" y="4207"/>
                </a:cubicBezTo>
                <a:cubicBezTo>
                  <a:pt x="20247" y="4328"/>
                  <a:pt x="19994" y="4409"/>
                  <a:pt x="19740" y="4490"/>
                </a:cubicBezTo>
                <a:cubicBezTo>
                  <a:pt x="19740" y="19820"/>
                  <a:pt x="19740" y="19820"/>
                  <a:pt x="19740" y="19820"/>
                </a:cubicBezTo>
                <a:cubicBezTo>
                  <a:pt x="18768" y="19820"/>
                  <a:pt x="18768" y="19820"/>
                  <a:pt x="18768" y="19820"/>
                </a:cubicBezTo>
                <a:cubicBezTo>
                  <a:pt x="18768" y="4490"/>
                  <a:pt x="18768" y="4490"/>
                  <a:pt x="18768" y="4490"/>
                </a:cubicBezTo>
                <a:cubicBezTo>
                  <a:pt x="18514" y="4409"/>
                  <a:pt x="18303" y="4328"/>
                  <a:pt x="18049" y="4207"/>
                </a:cubicBezTo>
                <a:cubicBezTo>
                  <a:pt x="17796" y="4085"/>
                  <a:pt x="17627" y="3924"/>
                  <a:pt x="17458" y="3681"/>
                </a:cubicBezTo>
                <a:cubicBezTo>
                  <a:pt x="17288" y="3519"/>
                  <a:pt x="17162" y="3317"/>
                  <a:pt x="17035" y="3074"/>
                </a:cubicBezTo>
                <a:cubicBezTo>
                  <a:pt x="16950" y="2831"/>
                  <a:pt x="16908" y="2548"/>
                  <a:pt x="16908" y="2265"/>
                </a:cubicBezTo>
                <a:cubicBezTo>
                  <a:pt x="16908" y="1942"/>
                  <a:pt x="16993" y="1658"/>
                  <a:pt x="17119" y="1416"/>
                </a:cubicBezTo>
                <a:cubicBezTo>
                  <a:pt x="17246" y="1133"/>
                  <a:pt x="17373" y="890"/>
                  <a:pt x="17584" y="688"/>
                </a:cubicBezTo>
                <a:cubicBezTo>
                  <a:pt x="17796" y="485"/>
                  <a:pt x="18049" y="324"/>
                  <a:pt x="18345" y="202"/>
                </a:cubicBezTo>
                <a:cubicBezTo>
                  <a:pt x="18641" y="81"/>
                  <a:pt x="18937" y="0"/>
                  <a:pt x="19275" y="0"/>
                </a:cubicBezTo>
                <a:cubicBezTo>
                  <a:pt x="19571" y="0"/>
                  <a:pt x="19867" y="81"/>
                  <a:pt x="20163" y="202"/>
                </a:cubicBezTo>
                <a:cubicBezTo>
                  <a:pt x="20459" y="324"/>
                  <a:pt x="20712" y="485"/>
                  <a:pt x="20924" y="688"/>
                </a:cubicBezTo>
                <a:cubicBezTo>
                  <a:pt x="21135" y="890"/>
                  <a:pt x="21262" y="1133"/>
                  <a:pt x="21389" y="1416"/>
                </a:cubicBezTo>
                <a:cubicBezTo>
                  <a:pt x="21515" y="1658"/>
                  <a:pt x="21600" y="1942"/>
                  <a:pt x="21600" y="2265"/>
                </a:cubicBezTo>
                <a:close/>
                <a:moveTo>
                  <a:pt x="19275" y="3640"/>
                </a:moveTo>
                <a:cubicBezTo>
                  <a:pt x="19486" y="3640"/>
                  <a:pt x="19656" y="3600"/>
                  <a:pt x="19825" y="3519"/>
                </a:cubicBezTo>
                <a:cubicBezTo>
                  <a:pt x="19951" y="3438"/>
                  <a:pt x="20121" y="3317"/>
                  <a:pt x="20290" y="3236"/>
                </a:cubicBezTo>
                <a:cubicBezTo>
                  <a:pt x="20374" y="3115"/>
                  <a:pt x="20459" y="2993"/>
                  <a:pt x="20543" y="2791"/>
                </a:cubicBezTo>
                <a:cubicBezTo>
                  <a:pt x="20628" y="2629"/>
                  <a:pt x="20670" y="2427"/>
                  <a:pt x="20670" y="2265"/>
                </a:cubicBezTo>
                <a:cubicBezTo>
                  <a:pt x="20670" y="2103"/>
                  <a:pt x="20628" y="1901"/>
                  <a:pt x="20543" y="1739"/>
                </a:cubicBezTo>
                <a:cubicBezTo>
                  <a:pt x="20459" y="1578"/>
                  <a:pt x="20374" y="1416"/>
                  <a:pt x="20290" y="1335"/>
                </a:cubicBezTo>
                <a:cubicBezTo>
                  <a:pt x="20121" y="1173"/>
                  <a:pt x="19951" y="1092"/>
                  <a:pt x="19825" y="1011"/>
                </a:cubicBezTo>
                <a:cubicBezTo>
                  <a:pt x="19656" y="930"/>
                  <a:pt x="19486" y="890"/>
                  <a:pt x="19275" y="890"/>
                </a:cubicBezTo>
                <a:cubicBezTo>
                  <a:pt x="19064" y="890"/>
                  <a:pt x="18852" y="930"/>
                  <a:pt x="18726" y="1011"/>
                </a:cubicBezTo>
                <a:cubicBezTo>
                  <a:pt x="18557" y="1092"/>
                  <a:pt x="18387" y="1173"/>
                  <a:pt x="18218" y="1335"/>
                </a:cubicBezTo>
                <a:cubicBezTo>
                  <a:pt x="18134" y="1416"/>
                  <a:pt x="18049" y="1578"/>
                  <a:pt x="17965" y="1739"/>
                </a:cubicBezTo>
                <a:cubicBezTo>
                  <a:pt x="17880" y="1901"/>
                  <a:pt x="17838" y="2103"/>
                  <a:pt x="17838" y="2265"/>
                </a:cubicBezTo>
                <a:cubicBezTo>
                  <a:pt x="17838" y="2427"/>
                  <a:pt x="17880" y="2629"/>
                  <a:pt x="17965" y="2791"/>
                </a:cubicBezTo>
                <a:cubicBezTo>
                  <a:pt x="18049" y="2993"/>
                  <a:pt x="18134" y="3115"/>
                  <a:pt x="18218" y="3236"/>
                </a:cubicBezTo>
                <a:cubicBezTo>
                  <a:pt x="18387" y="3317"/>
                  <a:pt x="18557" y="3438"/>
                  <a:pt x="18726" y="3519"/>
                </a:cubicBezTo>
                <a:cubicBezTo>
                  <a:pt x="18852" y="3600"/>
                  <a:pt x="19064" y="3640"/>
                  <a:pt x="19275" y="3640"/>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2" name="Shape 3838">
            <a:extLst>
              <a:ext uri="{FF2B5EF4-FFF2-40B4-BE49-F238E27FC236}">
                <a16:creationId xmlns:a16="http://schemas.microsoft.com/office/drawing/2014/main" id="{0E96913B-042D-4156-BD30-CCB92203FC4B}"/>
              </a:ext>
            </a:extLst>
          </p:cNvPr>
          <p:cNvSpPr/>
          <p:nvPr/>
        </p:nvSpPr>
        <p:spPr>
          <a:xfrm>
            <a:off x="16207899" y="7784780"/>
            <a:ext cx="575088" cy="850126"/>
          </a:xfrm>
          <a:custGeom>
            <a:avLst/>
            <a:gdLst/>
            <a:ahLst/>
            <a:cxnLst>
              <a:cxn ang="0">
                <a:pos x="wd2" y="hd2"/>
              </a:cxn>
              <a:cxn ang="5400000">
                <a:pos x="wd2" y="hd2"/>
              </a:cxn>
              <a:cxn ang="10800000">
                <a:pos x="wd2" y="hd2"/>
              </a:cxn>
              <a:cxn ang="16200000">
                <a:pos x="wd2" y="hd2"/>
              </a:cxn>
            </a:cxnLst>
            <a:rect l="0" t="0" r="r" b="b"/>
            <a:pathLst>
              <a:path w="21600" h="21600" extrusionOk="0">
                <a:moveTo>
                  <a:pt x="20167" y="10696"/>
                </a:moveTo>
                <a:cubicBezTo>
                  <a:pt x="20423" y="10974"/>
                  <a:pt x="20627" y="11251"/>
                  <a:pt x="20781" y="11564"/>
                </a:cubicBezTo>
                <a:cubicBezTo>
                  <a:pt x="20935" y="11842"/>
                  <a:pt x="21088" y="12120"/>
                  <a:pt x="21242" y="12432"/>
                </a:cubicBezTo>
                <a:cubicBezTo>
                  <a:pt x="21344" y="12745"/>
                  <a:pt x="21395" y="13023"/>
                  <a:pt x="21498" y="13335"/>
                </a:cubicBezTo>
                <a:cubicBezTo>
                  <a:pt x="21549" y="13648"/>
                  <a:pt x="21600" y="13960"/>
                  <a:pt x="21600" y="14273"/>
                </a:cubicBezTo>
                <a:cubicBezTo>
                  <a:pt x="21600" y="15280"/>
                  <a:pt x="21293" y="16217"/>
                  <a:pt x="20730" y="17120"/>
                </a:cubicBezTo>
                <a:cubicBezTo>
                  <a:pt x="20167" y="17988"/>
                  <a:pt x="19399" y="18787"/>
                  <a:pt x="18427" y="19447"/>
                </a:cubicBezTo>
                <a:cubicBezTo>
                  <a:pt x="17454" y="20107"/>
                  <a:pt x="16328" y="20628"/>
                  <a:pt x="14997" y="21010"/>
                </a:cubicBezTo>
                <a:cubicBezTo>
                  <a:pt x="13718" y="21426"/>
                  <a:pt x="12284" y="21600"/>
                  <a:pt x="10800" y="21600"/>
                </a:cubicBezTo>
                <a:cubicBezTo>
                  <a:pt x="9264" y="21600"/>
                  <a:pt x="7882" y="21426"/>
                  <a:pt x="6552" y="21010"/>
                </a:cubicBezTo>
                <a:cubicBezTo>
                  <a:pt x="5221" y="20628"/>
                  <a:pt x="4095" y="20107"/>
                  <a:pt x="3122" y="19447"/>
                </a:cubicBezTo>
                <a:cubicBezTo>
                  <a:pt x="2150" y="18787"/>
                  <a:pt x="1382" y="17988"/>
                  <a:pt x="819" y="17120"/>
                </a:cubicBezTo>
                <a:cubicBezTo>
                  <a:pt x="256" y="16217"/>
                  <a:pt x="0" y="15280"/>
                  <a:pt x="0" y="14273"/>
                </a:cubicBezTo>
                <a:cubicBezTo>
                  <a:pt x="0" y="13960"/>
                  <a:pt x="0" y="13613"/>
                  <a:pt x="102" y="13300"/>
                </a:cubicBezTo>
                <a:cubicBezTo>
                  <a:pt x="154" y="12988"/>
                  <a:pt x="205" y="12675"/>
                  <a:pt x="307" y="12397"/>
                </a:cubicBezTo>
                <a:cubicBezTo>
                  <a:pt x="461" y="12085"/>
                  <a:pt x="614" y="11807"/>
                  <a:pt x="768" y="11495"/>
                </a:cubicBezTo>
                <a:cubicBezTo>
                  <a:pt x="973" y="11217"/>
                  <a:pt x="1177" y="10939"/>
                  <a:pt x="1382" y="10661"/>
                </a:cubicBezTo>
                <a:cubicBezTo>
                  <a:pt x="1382" y="10626"/>
                  <a:pt x="1433" y="10592"/>
                  <a:pt x="1433" y="10592"/>
                </a:cubicBezTo>
                <a:cubicBezTo>
                  <a:pt x="9469" y="1528"/>
                  <a:pt x="9469" y="1528"/>
                  <a:pt x="9469" y="1528"/>
                </a:cubicBezTo>
                <a:cubicBezTo>
                  <a:pt x="10800" y="0"/>
                  <a:pt x="10800" y="0"/>
                  <a:pt x="10800" y="0"/>
                </a:cubicBezTo>
                <a:cubicBezTo>
                  <a:pt x="20116" y="10522"/>
                  <a:pt x="20116" y="10522"/>
                  <a:pt x="20116" y="10522"/>
                </a:cubicBezTo>
                <a:cubicBezTo>
                  <a:pt x="20116" y="10557"/>
                  <a:pt x="20116" y="10592"/>
                  <a:pt x="20167" y="10626"/>
                </a:cubicBezTo>
                <a:cubicBezTo>
                  <a:pt x="20167" y="10661"/>
                  <a:pt x="20167" y="10696"/>
                  <a:pt x="20167" y="10696"/>
                </a:cubicBezTo>
                <a:close/>
                <a:moveTo>
                  <a:pt x="10800" y="20836"/>
                </a:moveTo>
                <a:cubicBezTo>
                  <a:pt x="12131" y="20836"/>
                  <a:pt x="13359" y="20662"/>
                  <a:pt x="14536" y="20315"/>
                </a:cubicBezTo>
                <a:cubicBezTo>
                  <a:pt x="15714" y="19968"/>
                  <a:pt x="16737" y="19516"/>
                  <a:pt x="17556" y="18891"/>
                </a:cubicBezTo>
                <a:cubicBezTo>
                  <a:pt x="18478" y="18301"/>
                  <a:pt x="19194" y="17606"/>
                  <a:pt x="19655" y="16808"/>
                </a:cubicBezTo>
                <a:cubicBezTo>
                  <a:pt x="20167" y="16044"/>
                  <a:pt x="20423" y="15176"/>
                  <a:pt x="20423" y="14273"/>
                </a:cubicBezTo>
                <a:cubicBezTo>
                  <a:pt x="20423" y="13995"/>
                  <a:pt x="20423" y="13682"/>
                  <a:pt x="20372" y="13405"/>
                </a:cubicBezTo>
                <a:cubicBezTo>
                  <a:pt x="20269" y="13127"/>
                  <a:pt x="20218" y="12849"/>
                  <a:pt x="20116" y="12571"/>
                </a:cubicBezTo>
                <a:cubicBezTo>
                  <a:pt x="20013" y="12293"/>
                  <a:pt x="19911" y="12015"/>
                  <a:pt x="19706" y="11738"/>
                </a:cubicBezTo>
                <a:cubicBezTo>
                  <a:pt x="19553" y="11495"/>
                  <a:pt x="19348" y="11217"/>
                  <a:pt x="19092" y="10974"/>
                </a:cubicBezTo>
                <a:cubicBezTo>
                  <a:pt x="19092" y="10939"/>
                  <a:pt x="19092" y="10939"/>
                  <a:pt x="19092" y="10939"/>
                </a:cubicBezTo>
                <a:cubicBezTo>
                  <a:pt x="10800" y="1528"/>
                  <a:pt x="10800" y="1528"/>
                  <a:pt x="10800" y="1528"/>
                </a:cubicBezTo>
                <a:cubicBezTo>
                  <a:pt x="2457" y="10939"/>
                  <a:pt x="2457" y="10939"/>
                  <a:pt x="2457" y="10939"/>
                </a:cubicBezTo>
                <a:cubicBezTo>
                  <a:pt x="2457" y="10974"/>
                  <a:pt x="2457" y="10974"/>
                  <a:pt x="2457" y="10974"/>
                </a:cubicBezTo>
                <a:cubicBezTo>
                  <a:pt x="2252" y="11217"/>
                  <a:pt x="2047" y="11495"/>
                  <a:pt x="1843" y="11738"/>
                </a:cubicBezTo>
                <a:cubicBezTo>
                  <a:pt x="1689" y="12015"/>
                  <a:pt x="1536" y="12293"/>
                  <a:pt x="1433" y="12571"/>
                </a:cubicBezTo>
                <a:cubicBezTo>
                  <a:pt x="1382" y="12849"/>
                  <a:pt x="1280" y="13127"/>
                  <a:pt x="1228" y="13405"/>
                </a:cubicBezTo>
                <a:cubicBezTo>
                  <a:pt x="1177" y="13682"/>
                  <a:pt x="1126" y="13995"/>
                  <a:pt x="1126" y="14273"/>
                </a:cubicBezTo>
                <a:cubicBezTo>
                  <a:pt x="1126" y="15176"/>
                  <a:pt x="1382" y="16044"/>
                  <a:pt x="1894" y="16808"/>
                </a:cubicBezTo>
                <a:cubicBezTo>
                  <a:pt x="2406" y="17606"/>
                  <a:pt x="3071" y="18301"/>
                  <a:pt x="3992" y="18891"/>
                </a:cubicBezTo>
                <a:cubicBezTo>
                  <a:pt x="4811" y="19516"/>
                  <a:pt x="5835" y="19968"/>
                  <a:pt x="7012" y="20315"/>
                </a:cubicBezTo>
                <a:cubicBezTo>
                  <a:pt x="8190" y="20662"/>
                  <a:pt x="9469" y="20836"/>
                  <a:pt x="10800" y="2083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3" name="Shape 3839">
            <a:extLst>
              <a:ext uri="{FF2B5EF4-FFF2-40B4-BE49-F238E27FC236}">
                <a16:creationId xmlns:a16="http://schemas.microsoft.com/office/drawing/2014/main" id="{45611B9D-5BD6-40A0-9D07-E37E7D37CCDA}"/>
              </a:ext>
            </a:extLst>
          </p:cNvPr>
          <p:cNvSpPr/>
          <p:nvPr/>
        </p:nvSpPr>
        <p:spPr>
          <a:xfrm>
            <a:off x="17980962" y="7951885"/>
            <a:ext cx="757255" cy="514364"/>
          </a:xfrm>
          <a:custGeom>
            <a:avLst/>
            <a:gdLst/>
            <a:ahLst/>
            <a:cxnLst>
              <a:cxn ang="0">
                <a:pos x="wd2" y="hd2"/>
              </a:cxn>
              <a:cxn ang="5400000">
                <a:pos x="wd2" y="hd2"/>
              </a:cxn>
              <a:cxn ang="10800000">
                <a:pos x="wd2" y="hd2"/>
              </a:cxn>
              <a:cxn ang="16200000">
                <a:pos x="wd2" y="hd2"/>
              </a:cxn>
            </a:cxnLst>
            <a:rect l="0" t="0" r="r" b="b"/>
            <a:pathLst>
              <a:path w="21600" h="21600" extrusionOk="0">
                <a:moveTo>
                  <a:pt x="16891" y="0"/>
                </a:moveTo>
                <a:cubicBezTo>
                  <a:pt x="21600" y="7600"/>
                  <a:pt x="21600" y="7600"/>
                  <a:pt x="21600" y="7600"/>
                </a:cubicBezTo>
                <a:cubicBezTo>
                  <a:pt x="21600" y="21600"/>
                  <a:pt x="21600" y="21600"/>
                  <a:pt x="21600" y="21600"/>
                </a:cubicBezTo>
                <a:cubicBezTo>
                  <a:pt x="0" y="21600"/>
                  <a:pt x="0" y="21600"/>
                  <a:pt x="0" y="21600"/>
                </a:cubicBezTo>
                <a:cubicBezTo>
                  <a:pt x="0" y="7600"/>
                  <a:pt x="0" y="7600"/>
                  <a:pt x="0" y="7600"/>
                </a:cubicBezTo>
                <a:cubicBezTo>
                  <a:pt x="4787" y="0"/>
                  <a:pt x="4787" y="0"/>
                  <a:pt x="4787" y="0"/>
                </a:cubicBezTo>
                <a:lnTo>
                  <a:pt x="16891" y="0"/>
                </a:lnTo>
                <a:close/>
                <a:moveTo>
                  <a:pt x="20744" y="20343"/>
                </a:moveTo>
                <a:cubicBezTo>
                  <a:pt x="20744" y="8857"/>
                  <a:pt x="20744" y="8857"/>
                  <a:pt x="20744" y="8857"/>
                </a:cubicBezTo>
                <a:cubicBezTo>
                  <a:pt x="14595" y="8857"/>
                  <a:pt x="14595" y="8857"/>
                  <a:pt x="14595" y="8857"/>
                </a:cubicBezTo>
                <a:cubicBezTo>
                  <a:pt x="14517" y="9543"/>
                  <a:pt x="14322" y="10114"/>
                  <a:pt x="14089" y="10629"/>
                </a:cubicBezTo>
                <a:cubicBezTo>
                  <a:pt x="13855" y="11143"/>
                  <a:pt x="13583" y="11600"/>
                  <a:pt x="13232" y="12000"/>
                </a:cubicBezTo>
                <a:cubicBezTo>
                  <a:pt x="12882" y="12343"/>
                  <a:pt x="12532" y="12629"/>
                  <a:pt x="12104" y="12857"/>
                </a:cubicBezTo>
                <a:cubicBezTo>
                  <a:pt x="11676" y="13086"/>
                  <a:pt x="11248" y="13200"/>
                  <a:pt x="10819" y="13200"/>
                </a:cubicBezTo>
                <a:cubicBezTo>
                  <a:pt x="10352" y="13200"/>
                  <a:pt x="9924" y="13086"/>
                  <a:pt x="9496" y="12857"/>
                </a:cubicBezTo>
                <a:cubicBezTo>
                  <a:pt x="9107" y="12629"/>
                  <a:pt x="8718" y="12343"/>
                  <a:pt x="8368" y="12000"/>
                </a:cubicBezTo>
                <a:cubicBezTo>
                  <a:pt x="8017" y="11600"/>
                  <a:pt x="7745" y="11143"/>
                  <a:pt x="7511" y="10629"/>
                </a:cubicBezTo>
                <a:cubicBezTo>
                  <a:pt x="7278" y="10114"/>
                  <a:pt x="7122" y="9543"/>
                  <a:pt x="7005" y="8857"/>
                </a:cubicBezTo>
                <a:cubicBezTo>
                  <a:pt x="856" y="8857"/>
                  <a:pt x="856" y="8857"/>
                  <a:pt x="856" y="8857"/>
                </a:cubicBezTo>
                <a:cubicBezTo>
                  <a:pt x="856" y="20343"/>
                  <a:pt x="856" y="20343"/>
                  <a:pt x="856" y="20343"/>
                </a:cubicBezTo>
                <a:lnTo>
                  <a:pt x="20744" y="20343"/>
                </a:lnTo>
                <a:close/>
                <a:moveTo>
                  <a:pt x="5137" y="1257"/>
                </a:moveTo>
                <a:cubicBezTo>
                  <a:pt x="1168" y="7600"/>
                  <a:pt x="1168" y="7600"/>
                  <a:pt x="1168" y="7600"/>
                </a:cubicBezTo>
                <a:cubicBezTo>
                  <a:pt x="7784" y="7600"/>
                  <a:pt x="7784" y="7600"/>
                  <a:pt x="7784" y="7600"/>
                </a:cubicBezTo>
                <a:cubicBezTo>
                  <a:pt x="7784" y="8229"/>
                  <a:pt x="7862" y="8743"/>
                  <a:pt x="8017" y="9257"/>
                </a:cubicBezTo>
                <a:cubicBezTo>
                  <a:pt x="8173" y="9771"/>
                  <a:pt x="8406" y="10286"/>
                  <a:pt x="8679" y="10629"/>
                </a:cubicBezTo>
                <a:cubicBezTo>
                  <a:pt x="8951" y="11029"/>
                  <a:pt x="9263" y="11371"/>
                  <a:pt x="9652" y="11600"/>
                </a:cubicBezTo>
                <a:cubicBezTo>
                  <a:pt x="10002" y="11829"/>
                  <a:pt x="10391" y="11943"/>
                  <a:pt x="10819" y="11943"/>
                </a:cubicBezTo>
                <a:cubicBezTo>
                  <a:pt x="11209" y="11943"/>
                  <a:pt x="11598" y="11829"/>
                  <a:pt x="11987" y="11600"/>
                </a:cubicBezTo>
                <a:cubicBezTo>
                  <a:pt x="12337" y="11371"/>
                  <a:pt x="12649" y="11029"/>
                  <a:pt x="12921" y="10629"/>
                </a:cubicBezTo>
                <a:cubicBezTo>
                  <a:pt x="13194" y="10286"/>
                  <a:pt x="13427" y="9771"/>
                  <a:pt x="13583" y="9257"/>
                </a:cubicBezTo>
                <a:cubicBezTo>
                  <a:pt x="13777" y="8743"/>
                  <a:pt x="13855" y="8229"/>
                  <a:pt x="13855" y="7600"/>
                </a:cubicBezTo>
                <a:cubicBezTo>
                  <a:pt x="20432" y="7600"/>
                  <a:pt x="20432" y="7600"/>
                  <a:pt x="20432" y="7600"/>
                </a:cubicBezTo>
                <a:cubicBezTo>
                  <a:pt x="16541" y="1257"/>
                  <a:pt x="16541" y="1257"/>
                  <a:pt x="16541" y="1257"/>
                </a:cubicBezTo>
                <a:lnTo>
                  <a:pt x="5137" y="125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4" name="Shape 3840">
            <a:extLst>
              <a:ext uri="{FF2B5EF4-FFF2-40B4-BE49-F238E27FC236}">
                <a16:creationId xmlns:a16="http://schemas.microsoft.com/office/drawing/2014/main" id="{44CEBB99-1556-41F6-AB78-2FD421AC59E4}"/>
              </a:ext>
            </a:extLst>
          </p:cNvPr>
          <p:cNvSpPr/>
          <p:nvPr/>
        </p:nvSpPr>
        <p:spPr>
          <a:xfrm>
            <a:off x="19920122" y="7846266"/>
            <a:ext cx="607235" cy="728680"/>
          </a:xfrm>
          <a:custGeom>
            <a:avLst/>
            <a:gdLst/>
            <a:ahLst/>
            <a:cxnLst>
              <a:cxn ang="0">
                <a:pos x="wd2" y="hd2"/>
              </a:cxn>
              <a:cxn ang="5400000">
                <a:pos x="wd2" y="hd2"/>
              </a:cxn>
              <a:cxn ang="10800000">
                <a:pos x="wd2" y="hd2"/>
              </a:cxn>
              <a:cxn ang="16200000">
                <a:pos x="wd2" y="hd2"/>
              </a:cxn>
            </a:cxnLst>
            <a:rect l="0" t="0" r="r" b="b"/>
            <a:pathLst>
              <a:path w="21600" h="21600" extrusionOk="0">
                <a:moveTo>
                  <a:pt x="21600" y="4447"/>
                </a:moveTo>
                <a:lnTo>
                  <a:pt x="21600" y="21600"/>
                </a:lnTo>
                <a:lnTo>
                  <a:pt x="0" y="21600"/>
                </a:lnTo>
                <a:lnTo>
                  <a:pt x="0" y="4447"/>
                </a:lnTo>
                <a:lnTo>
                  <a:pt x="8005" y="4447"/>
                </a:lnTo>
                <a:lnTo>
                  <a:pt x="8005" y="5400"/>
                </a:lnTo>
                <a:lnTo>
                  <a:pt x="1016" y="5400"/>
                </a:lnTo>
                <a:lnTo>
                  <a:pt x="1016" y="20647"/>
                </a:lnTo>
                <a:lnTo>
                  <a:pt x="20456" y="20647"/>
                </a:lnTo>
                <a:lnTo>
                  <a:pt x="20456" y="5400"/>
                </a:lnTo>
                <a:lnTo>
                  <a:pt x="13468" y="5400"/>
                </a:lnTo>
                <a:lnTo>
                  <a:pt x="13468" y="4447"/>
                </a:lnTo>
                <a:lnTo>
                  <a:pt x="21600" y="4447"/>
                </a:lnTo>
                <a:close/>
                <a:moveTo>
                  <a:pt x="10165" y="14294"/>
                </a:moveTo>
                <a:lnTo>
                  <a:pt x="10165" y="0"/>
                </a:lnTo>
                <a:lnTo>
                  <a:pt x="11308" y="0"/>
                </a:lnTo>
                <a:lnTo>
                  <a:pt x="11308" y="14294"/>
                </a:lnTo>
                <a:lnTo>
                  <a:pt x="15501" y="10800"/>
                </a:lnTo>
                <a:lnTo>
                  <a:pt x="16264" y="11435"/>
                </a:lnTo>
                <a:lnTo>
                  <a:pt x="10800" y="15988"/>
                </a:lnTo>
                <a:lnTo>
                  <a:pt x="5209" y="11435"/>
                </a:lnTo>
                <a:lnTo>
                  <a:pt x="5972" y="10800"/>
                </a:lnTo>
                <a:lnTo>
                  <a:pt x="10165" y="14294"/>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5" name="Shape 3841">
            <a:extLst>
              <a:ext uri="{FF2B5EF4-FFF2-40B4-BE49-F238E27FC236}">
                <a16:creationId xmlns:a16="http://schemas.microsoft.com/office/drawing/2014/main" id="{910100A3-DBBD-43E8-870A-3442FF570CFB}"/>
              </a:ext>
            </a:extLst>
          </p:cNvPr>
          <p:cNvSpPr/>
          <p:nvPr/>
        </p:nvSpPr>
        <p:spPr>
          <a:xfrm>
            <a:off x="21680685" y="7867700"/>
            <a:ext cx="814408" cy="68224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905"/>
                </a:lnTo>
                <a:lnTo>
                  <a:pt x="20084" y="905"/>
                </a:lnTo>
                <a:lnTo>
                  <a:pt x="20084" y="18207"/>
                </a:lnTo>
                <a:lnTo>
                  <a:pt x="11179" y="18207"/>
                </a:lnTo>
                <a:lnTo>
                  <a:pt x="11179" y="20582"/>
                </a:lnTo>
                <a:lnTo>
                  <a:pt x="17621" y="20582"/>
                </a:lnTo>
                <a:lnTo>
                  <a:pt x="17621" y="21600"/>
                </a:lnTo>
                <a:lnTo>
                  <a:pt x="3979" y="21600"/>
                </a:lnTo>
                <a:lnTo>
                  <a:pt x="3979" y="20582"/>
                </a:lnTo>
                <a:lnTo>
                  <a:pt x="10421" y="20582"/>
                </a:lnTo>
                <a:lnTo>
                  <a:pt x="10421" y="18207"/>
                </a:lnTo>
                <a:lnTo>
                  <a:pt x="1516" y="18207"/>
                </a:lnTo>
                <a:lnTo>
                  <a:pt x="1516" y="905"/>
                </a:lnTo>
                <a:lnTo>
                  <a:pt x="0" y="905"/>
                </a:lnTo>
                <a:lnTo>
                  <a:pt x="0" y="0"/>
                </a:lnTo>
                <a:lnTo>
                  <a:pt x="21600" y="0"/>
                </a:lnTo>
                <a:close/>
                <a:moveTo>
                  <a:pt x="19232" y="17190"/>
                </a:moveTo>
                <a:lnTo>
                  <a:pt x="19232" y="905"/>
                </a:lnTo>
                <a:lnTo>
                  <a:pt x="2368" y="905"/>
                </a:lnTo>
                <a:lnTo>
                  <a:pt x="2368" y="17190"/>
                </a:lnTo>
                <a:lnTo>
                  <a:pt x="19232" y="17190"/>
                </a:lnTo>
                <a:close/>
                <a:moveTo>
                  <a:pt x="9568" y="3845"/>
                </a:moveTo>
                <a:lnTo>
                  <a:pt x="9568" y="9613"/>
                </a:lnTo>
                <a:lnTo>
                  <a:pt x="4737" y="9613"/>
                </a:lnTo>
                <a:lnTo>
                  <a:pt x="4737" y="3845"/>
                </a:lnTo>
                <a:lnTo>
                  <a:pt x="9568" y="3845"/>
                </a:lnTo>
                <a:close/>
                <a:moveTo>
                  <a:pt x="4737" y="11535"/>
                </a:moveTo>
                <a:lnTo>
                  <a:pt x="4737" y="12440"/>
                </a:lnTo>
                <a:lnTo>
                  <a:pt x="16863" y="12440"/>
                </a:lnTo>
                <a:lnTo>
                  <a:pt x="16863" y="11535"/>
                </a:lnTo>
                <a:lnTo>
                  <a:pt x="4737" y="11535"/>
                </a:lnTo>
                <a:close/>
                <a:moveTo>
                  <a:pt x="4737" y="14362"/>
                </a:moveTo>
                <a:lnTo>
                  <a:pt x="4737" y="15380"/>
                </a:lnTo>
                <a:lnTo>
                  <a:pt x="16863" y="15380"/>
                </a:lnTo>
                <a:lnTo>
                  <a:pt x="16863" y="14362"/>
                </a:lnTo>
                <a:lnTo>
                  <a:pt x="4737" y="14362"/>
                </a:lnTo>
                <a:close/>
                <a:moveTo>
                  <a:pt x="8811" y="8595"/>
                </a:moveTo>
                <a:lnTo>
                  <a:pt x="8811" y="4750"/>
                </a:lnTo>
                <a:lnTo>
                  <a:pt x="5589" y="4750"/>
                </a:lnTo>
                <a:lnTo>
                  <a:pt x="5589" y="8595"/>
                </a:lnTo>
                <a:lnTo>
                  <a:pt x="8811" y="8595"/>
                </a:lnTo>
                <a:close/>
                <a:moveTo>
                  <a:pt x="11179" y="3845"/>
                </a:moveTo>
                <a:lnTo>
                  <a:pt x="11179" y="4750"/>
                </a:lnTo>
                <a:lnTo>
                  <a:pt x="16863" y="4750"/>
                </a:lnTo>
                <a:lnTo>
                  <a:pt x="16863" y="3845"/>
                </a:lnTo>
                <a:lnTo>
                  <a:pt x="11179" y="3845"/>
                </a:lnTo>
                <a:close/>
                <a:moveTo>
                  <a:pt x="11179" y="6220"/>
                </a:moveTo>
                <a:lnTo>
                  <a:pt x="11179" y="7125"/>
                </a:lnTo>
                <a:lnTo>
                  <a:pt x="16863" y="7125"/>
                </a:lnTo>
                <a:lnTo>
                  <a:pt x="16863" y="6220"/>
                </a:lnTo>
                <a:lnTo>
                  <a:pt x="11179" y="6220"/>
                </a:lnTo>
                <a:close/>
                <a:moveTo>
                  <a:pt x="11179" y="8595"/>
                </a:moveTo>
                <a:lnTo>
                  <a:pt x="11179" y="9613"/>
                </a:lnTo>
                <a:lnTo>
                  <a:pt x="16863" y="9613"/>
                </a:lnTo>
                <a:lnTo>
                  <a:pt x="16863" y="8595"/>
                </a:lnTo>
                <a:lnTo>
                  <a:pt x="11179" y="859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6" name="Shape 3842">
            <a:extLst>
              <a:ext uri="{FF2B5EF4-FFF2-40B4-BE49-F238E27FC236}">
                <a16:creationId xmlns:a16="http://schemas.microsoft.com/office/drawing/2014/main" id="{AAEDD8B0-2EBA-439C-ACCF-3372175300F1}"/>
              </a:ext>
            </a:extLst>
          </p:cNvPr>
          <p:cNvSpPr/>
          <p:nvPr/>
        </p:nvSpPr>
        <p:spPr>
          <a:xfrm>
            <a:off x="23557336" y="7855197"/>
            <a:ext cx="789405" cy="707249"/>
          </a:xfrm>
          <a:custGeom>
            <a:avLst/>
            <a:gdLst/>
            <a:ahLst/>
            <a:cxnLst>
              <a:cxn ang="0">
                <a:pos x="wd2" y="hd2"/>
              </a:cxn>
              <a:cxn ang="5400000">
                <a:pos x="wd2" y="hd2"/>
              </a:cxn>
              <a:cxn ang="10800000">
                <a:pos x="wd2" y="hd2"/>
              </a:cxn>
              <a:cxn ang="16200000">
                <a:pos x="wd2" y="hd2"/>
              </a:cxn>
            </a:cxnLst>
            <a:rect l="0" t="0" r="r" b="b"/>
            <a:pathLst>
              <a:path w="21600" h="21600" extrusionOk="0">
                <a:moveTo>
                  <a:pt x="21600" y="16574"/>
                </a:moveTo>
                <a:cubicBezTo>
                  <a:pt x="11211" y="16574"/>
                  <a:pt x="11211" y="16574"/>
                  <a:pt x="11211" y="16574"/>
                </a:cubicBezTo>
                <a:cubicBezTo>
                  <a:pt x="11211" y="18360"/>
                  <a:pt x="11211" y="18360"/>
                  <a:pt x="11211" y="18360"/>
                </a:cubicBezTo>
                <a:cubicBezTo>
                  <a:pt x="15135" y="20811"/>
                  <a:pt x="15135" y="20811"/>
                  <a:pt x="15135" y="20811"/>
                </a:cubicBezTo>
                <a:cubicBezTo>
                  <a:pt x="14724" y="21600"/>
                  <a:pt x="14724" y="21600"/>
                  <a:pt x="14724" y="21600"/>
                </a:cubicBezTo>
                <a:cubicBezTo>
                  <a:pt x="10800" y="19191"/>
                  <a:pt x="10800" y="19191"/>
                  <a:pt x="10800" y="19191"/>
                </a:cubicBezTo>
                <a:cubicBezTo>
                  <a:pt x="6839" y="21600"/>
                  <a:pt x="6839" y="21600"/>
                  <a:pt x="6839" y="21600"/>
                </a:cubicBezTo>
                <a:cubicBezTo>
                  <a:pt x="6465" y="20811"/>
                  <a:pt x="6465" y="20811"/>
                  <a:pt x="6465" y="20811"/>
                </a:cubicBezTo>
                <a:cubicBezTo>
                  <a:pt x="10352" y="18360"/>
                  <a:pt x="10352" y="18360"/>
                  <a:pt x="10352" y="18360"/>
                </a:cubicBezTo>
                <a:cubicBezTo>
                  <a:pt x="10352" y="16574"/>
                  <a:pt x="10352" y="16574"/>
                  <a:pt x="10352" y="16574"/>
                </a:cubicBezTo>
                <a:cubicBezTo>
                  <a:pt x="0" y="16574"/>
                  <a:pt x="0" y="16574"/>
                  <a:pt x="0" y="16574"/>
                </a:cubicBezTo>
                <a:cubicBezTo>
                  <a:pt x="0" y="0"/>
                  <a:pt x="0" y="0"/>
                  <a:pt x="0" y="0"/>
                </a:cubicBezTo>
                <a:cubicBezTo>
                  <a:pt x="21600" y="0"/>
                  <a:pt x="21600" y="0"/>
                  <a:pt x="21600" y="0"/>
                </a:cubicBezTo>
                <a:lnTo>
                  <a:pt x="21600" y="16574"/>
                </a:lnTo>
                <a:close/>
                <a:moveTo>
                  <a:pt x="822" y="914"/>
                </a:moveTo>
                <a:cubicBezTo>
                  <a:pt x="822" y="15660"/>
                  <a:pt x="822" y="15660"/>
                  <a:pt x="822" y="15660"/>
                </a:cubicBezTo>
                <a:cubicBezTo>
                  <a:pt x="20778" y="15660"/>
                  <a:pt x="20778" y="15660"/>
                  <a:pt x="20778" y="15660"/>
                </a:cubicBezTo>
                <a:cubicBezTo>
                  <a:pt x="20778" y="914"/>
                  <a:pt x="20778" y="914"/>
                  <a:pt x="20778" y="914"/>
                </a:cubicBezTo>
                <a:lnTo>
                  <a:pt x="822" y="914"/>
                </a:lnTo>
                <a:close/>
                <a:moveTo>
                  <a:pt x="12071" y="3572"/>
                </a:moveTo>
                <a:cubicBezTo>
                  <a:pt x="12818" y="3822"/>
                  <a:pt x="12818" y="3822"/>
                  <a:pt x="12818" y="3822"/>
                </a:cubicBezTo>
                <a:cubicBezTo>
                  <a:pt x="10538" y="12378"/>
                  <a:pt x="10538" y="12378"/>
                  <a:pt x="10538" y="12378"/>
                </a:cubicBezTo>
                <a:cubicBezTo>
                  <a:pt x="7885" y="8266"/>
                  <a:pt x="7885" y="8266"/>
                  <a:pt x="7885" y="8266"/>
                </a:cubicBezTo>
                <a:cubicBezTo>
                  <a:pt x="6129" y="12088"/>
                  <a:pt x="6129" y="12088"/>
                  <a:pt x="6129" y="12088"/>
                </a:cubicBezTo>
                <a:cubicBezTo>
                  <a:pt x="3774" y="6812"/>
                  <a:pt x="3774" y="6812"/>
                  <a:pt x="3774" y="6812"/>
                </a:cubicBezTo>
                <a:cubicBezTo>
                  <a:pt x="2466" y="12212"/>
                  <a:pt x="2466" y="12212"/>
                  <a:pt x="2466" y="12212"/>
                </a:cubicBezTo>
                <a:cubicBezTo>
                  <a:pt x="1644" y="12005"/>
                  <a:pt x="1644" y="12005"/>
                  <a:pt x="1644" y="12005"/>
                </a:cubicBezTo>
                <a:cubicBezTo>
                  <a:pt x="3550" y="4278"/>
                  <a:pt x="3550" y="4278"/>
                  <a:pt x="3550" y="4278"/>
                </a:cubicBezTo>
                <a:cubicBezTo>
                  <a:pt x="6129" y="10052"/>
                  <a:pt x="6129" y="10052"/>
                  <a:pt x="6129" y="10052"/>
                </a:cubicBezTo>
                <a:cubicBezTo>
                  <a:pt x="7773" y="6480"/>
                  <a:pt x="7773" y="6480"/>
                  <a:pt x="7773" y="6480"/>
                </a:cubicBezTo>
                <a:cubicBezTo>
                  <a:pt x="10239" y="10302"/>
                  <a:pt x="10239" y="10302"/>
                  <a:pt x="10239" y="10302"/>
                </a:cubicBezTo>
                <a:lnTo>
                  <a:pt x="12071" y="3572"/>
                </a:lnTo>
                <a:close/>
                <a:moveTo>
                  <a:pt x="16592" y="5483"/>
                </a:moveTo>
                <a:cubicBezTo>
                  <a:pt x="16929" y="5483"/>
                  <a:pt x="17265" y="5566"/>
                  <a:pt x="17564" y="5732"/>
                </a:cubicBezTo>
                <a:cubicBezTo>
                  <a:pt x="17900" y="5898"/>
                  <a:pt x="18162" y="6106"/>
                  <a:pt x="18386" y="6314"/>
                </a:cubicBezTo>
                <a:cubicBezTo>
                  <a:pt x="18610" y="6563"/>
                  <a:pt x="18797" y="6854"/>
                  <a:pt x="18909" y="7186"/>
                </a:cubicBezTo>
                <a:cubicBezTo>
                  <a:pt x="19059" y="7560"/>
                  <a:pt x="19096" y="7934"/>
                  <a:pt x="19096" y="8308"/>
                </a:cubicBezTo>
                <a:cubicBezTo>
                  <a:pt x="19096" y="8682"/>
                  <a:pt x="19059" y="9014"/>
                  <a:pt x="18909" y="9388"/>
                </a:cubicBezTo>
                <a:cubicBezTo>
                  <a:pt x="18797" y="9720"/>
                  <a:pt x="18610" y="10011"/>
                  <a:pt x="18386" y="10260"/>
                </a:cubicBezTo>
                <a:cubicBezTo>
                  <a:pt x="18162" y="10509"/>
                  <a:pt x="17900" y="10717"/>
                  <a:pt x="17564" y="10842"/>
                </a:cubicBezTo>
                <a:cubicBezTo>
                  <a:pt x="17265" y="11008"/>
                  <a:pt x="16929" y="11091"/>
                  <a:pt x="16592" y="11091"/>
                </a:cubicBezTo>
                <a:cubicBezTo>
                  <a:pt x="16256" y="11091"/>
                  <a:pt x="15920" y="11008"/>
                  <a:pt x="15621" y="10842"/>
                </a:cubicBezTo>
                <a:cubicBezTo>
                  <a:pt x="15322" y="10717"/>
                  <a:pt x="15060" y="10509"/>
                  <a:pt x="14836" y="10260"/>
                </a:cubicBezTo>
                <a:cubicBezTo>
                  <a:pt x="14612" y="10011"/>
                  <a:pt x="14425" y="9720"/>
                  <a:pt x="14275" y="9388"/>
                </a:cubicBezTo>
                <a:cubicBezTo>
                  <a:pt x="14163" y="9014"/>
                  <a:pt x="14089" y="8682"/>
                  <a:pt x="14089" y="8308"/>
                </a:cubicBezTo>
                <a:cubicBezTo>
                  <a:pt x="14089" y="7934"/>
                  <a:pt x="14163" y="7560"/>
                  <a:pt x="14275" y="7186"/>
                </a:cubicBezTo>
                <a:cubicBezTo>
                  <a:pt x="14425" y="6854"/>
                  <a:pt x="14612" y="6563"/>
                  <a:pt x="14836" y="6314"/>
                </a:cubicBezTo>
                <a:cubicBezTo>
                  <a:pt x="15060" y="6106"/>
                  <a:pt x="15322" y="5898"/>
                  <a:pt x="15621" y="5732"/>
                </a:cubicBezTo>
                <a:cubicBezTo>
                  <a:pt x="15920" y="5566"/>
                  <a:pt x="16256" y="5483"/>
                  <a:pt x="16592" y="5483"/>
                </a:cubicBezTo>
                <a:close/>
                <a:moveTo>
                  <a:pt x="16592" y="10135"/>
                </a:moveTo>
                <a:cubicBezTo>
                  <a:pt x="16817" y="10135"/>
                  <a:pt x="17041" y="10094"/>
                  <a:pt x="17228" y="10011"/>
                </a:cubicBezTo>
                <a:cubicBezTo>
                  <a:pt x="17452" y="9886"/>
                  <a:pt x="17639" y="9762"/>
                  <a:pt x="17788" y="9595"/>
                </a:cubicBezTo>
                <a:cubicBezTo>
                  <a:pt x="17938" y="9429"/>
                  <a:pt x="18050" y="9222"/>
                  <a:pt x="18125" y="9014"/>
                </a:cubicBezTo>
                <a:cubicBezTo>
                  <a:pt x="18237" y="8806"/>
                  <a:pt x="18274" y="8557"/>
                  <a:pt x="18274" y="8308"/>
                </a:cubicBezTo>
                <a:cubicBezTo>
                  <a:pt x="18274" y="8058"/>
                  <a:pt x="18237" y="7809"/>
                  <a:pt x="18125" y="7602"/>
                </a:cubicBezTo>
                <a:cubicBezTo>
                  <a:pt x="18050" y="7352"/>
                  <a:pt x="17938" y="7145"/>
                  <a:pt x="17788" y="7020"/>
                </a:cubicBezTo>
                <a:cubicBezTo>
                  <a:pt x="17639" y="6854"/>
                  <a:pt x="17452" y="6688"/>
                  <a:pt x="17228" y="6605"/>
                </a:cubicBezTo>
                <a:cubicBezTo>
                  <a:pt x="17041" y="6522"/>
                  <a:pt x="16817" y="6480"/>
                  <a:pt x="16592" y="6480"/>
                </a:cubicBezTo>
                <a:cubicBezTo>
                  <a:pt x="16368" y="6480"/>
                  <a:pt x="16144" y="6522"/>
                  <a:pt x="15957" y="6605"/>
                </a:cubicBezTo>
                <a:cubicBezTo>
                  <a:pt x="15733" y="6688"/>
                  <a:pt x="15583" y="6854"/>
                  <a:pt x="15397" y="7020"/>
                </a:cubicBezTo>
                <a:cubicBezTo>
                  <a:pt x="15284" y="7145"/>
                  <a:pt x="15172" y="7352"/>
                  <a:pt x="15060" y="7602"/>
                </a:cubicBezTo>
                <a:cubicBezTo>
                  <a:pt x="14985" y="7809"/>
                  <a:pt x="14911" y="8058"/>
                  <a:pt x="14911" y="8308"/>
                </a:cubicBezTo>
                <a:cubicBezTo>
                  <a:pt x="14911" y="8557"/>
                  <a:pt x="14985" y="8806"/>
                  <a:pt x="15060" y="9014"/>
                </a:cubicBezTo>
                <a:cubicBezTo>
                  <a:pt x="15172" y="9222"/>
                  <a:pt x="15284" y="9429"/>
                  <a:pt x="15397" y="9595"/>
                </a:cubicBezTo>
                <a:cubicBezTo>
                  <a:pt x="15583" y="9762"/>
                  <a:pt x="15733" y="9886"/>
                  <a:pt x="15957" y="10011"/>
                </a:cubicBezTo>
                <a:cubicBezTo>
                  <a:pt x="16144" y="10094"/>
                  <a:pt x="16368" y="10135"/>
                  <a:pt x="16592" y="10135"/>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7" name="Shape 3843">
            <a:extLst>
              <a:ext uri="{FF2B5EF4-FFF2-40B4-BE49-F238E27FC236}">
                <a16:creationId xmlns:a16="http://schemas.microsoft.com/office/drawing/2014/main" id="{27BC0DB9-FABC-46A4-9789-721DB9694F78}"/>
              </a:ext>
            </a:extLst>
          </p:cNvPr>
          <p:cNvSpPr/>
          <p:nvPr/>
        </p:nvSpPr>
        <p:spPr>
          <a:xfrm>
            <a:off x="25451845" y="7845504"/>
            <a:ext cx="728680" cy="728680"/>
          </a:xfrm>
          <a:custGeom>
            <a:avLst/>
            <a:gdLst/>
            <a:ahLst/>
            <a:cxnLst>
              <a:cxn ang="0">
                <a:pos x="wd2" y="hd2"/>
              </a:cxn>
              <a:cxn ang="5400000">
                <a:pos x="wd2" y="hd2"/>
              </a:cxn>
              <a:cxn ang="10800000">
                <a:pos x="wd2" y="hd2"/>
              </a:cxn>
              <a:cxn ang="16200000">
                <a:pos x="wd2" y="hd2"/>
              </a:cxn>
            </a:cxnLst>
            <a:rect l="0" t="0" r="r" b="b"/>
            <a:pathLst>
              <a:path w="21600" h="21600" extrusionOk="0">
                <a:moveTo>
                  <a:pt x="17047" y="0"/>
                </a:moveTo>
                <a:lnTo>
                  <a:pt x="21600" y="4553"/>
                </a:lnTo>
                <a:lnTo>
                  <a:pt x="21600" y="21600"/>
                </a:lnTo>
                <a:lnTo>
                  <a:pt x="0" y="21600"/>
                </a:lnTo>
                <a:lnTo>
                  <a:pt x="0" y="0"/>
                </a:lnTo>
                <a:lnTo>
                  <a:pt x="17047" y="0"/>
                </a:lnTo>
                <a:close/>
                <a:moveTo>
                  <a:pt x="20647" y="20753"/>
                </a:moveTo>
                <a:lnTo>
                  <a:pt x="20647" y="4871"/>
                </a:lnTo>
                <a:lnTo>
                  <a:pt x="16729" y="847"/>
                </a:lnTo>
                <a:lnTo>
                  <a:pt x="16094" y="847"/>
                </a:lnTo>
                <a:lnTo>
                  <a:pt x="16094" y="8153"/>
                </a:lnTo>
                <a:lnTo>
                  <a:pt x="5400" y="8153"/>
                </a:lnTo>
                <a:lnTo>
                  <a:pt x="5400" y="847"/>
                </a:lnTo>
                <a:lnTo>
                  <a:pt x="847" y="847"/>
                </a:lnTo>
                <a:lnTo>
                  <a:pt x="847" y="20753"/>
                </a:lnTo>
                <a:lnTo>
                  <a:pt x="20647" y="20753"/>
                </a:lnTo>
                <a:close/>
                <a:moveTo>
                  <a:pt x="15247" y="847"/>
                </a:moveTo>
                <a:lnTo>
                  <a:pt x="6247" y="847"/>
                </a:lnTo>
                <a:lnTo>
                  <a:pt x="6247" y="7200"/>
                </a:lnTo>
                <a:lnTo>
                  <a:pt x="15247" y="7200"/>
                </a:lnTo>
                <a:lnTo>
                  <a:pt x="15247" y="847"/>
                </a:lnTo>
                <a:close/>
                <a:moveTo>
                  <a:pt x="6247" y="14400"/>
                </a:moveTo>
                <a:lnTo>
                  <a:pt x="6247" y="15353"/>
                </a:lnTo>
                <a:lnTo>
                  <a:pt x="15247" y="15353"/>
                </a:lnTo>
                <a:lnTo>
                  <a:pt x="15247" y="14400"/>
                </a:lnTo>
                <a:lnTo>
                  <a:pt x="6247" y="14400"/>
                </a:lnTo>
                <a:close/>
                <a:moveTo>
                  <a:pt x="6247" y="17047"/>
                </a:moveTo>
                <a:lnTo>
                  <a:pt x="6247" y="18000"/>
                </a:lnTo>
                <a:lnTo>
                  <a:pt x="15247" y="18000"/>
                </a:lnTo>
                <a:lnTo>
                  <a:pt x="15247" y="17047"/>
                </a:lnTo>
                <a:lnTo>
                  <a:pt x="6247" y="17047"/>
                </a:lnTo>
                <a:close/>
                <a:moveTo>
                  <a:pt x="12600" y="2753"/>
                </a:moveTo>
                <a:lnTo>
                  <a:pt x="12600" y="5400"/>
                </a:lnTo>
                <a:lnTo>
                  <a:pt x="13447" y="5400"/>
                </a:lnTo>
                <a:lnTo>
                  <a:pt x="13447" y="2753"/>
                </a:lnTo>
                <a:lnTo>
                  <a:pt x="12600" y="275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8" name="Shape 3844">
            <a:extLst>
              <a:ext uri="{FF2B5EF4-FFF2-40B4-BE49-F238E27FC236}">
                <a16:creationId xmlns:a16="http://schemas.microsoft.com/office/drawing/2014/main" id="{7CE56DBC-255B-44DD-8C78-DA325FDA2420}"/>
              </a:ext>
            </a:extLst>
          </p:cNvPr>
          <p:cNvSpPr/>
          <p:nvPr/>
        </p:nvSpPr>
        <p:spPr>
          <a:xfrm>
            <a:off x="27315996" y="7844482"/>
            <a:ext cx="728680" cy="728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600"/>
                  <a:pt x="21600" y="21600"/>
                  <a:pt x="21600" y="21600"/>
                </a:cubicBezTo>
                <a:cubicBezTo>
                  <a:pt x="0" y="21600"/>
                  <a:pt x="0" y="21600"/>
                  <a:pt x="0" y="21600"/>
                </a:cubicBezTo>
                <a:lnTo>
                  <a:pt x="0" y="0"/>
                </a:lnTo>
                <a:close/>
                <a:moveTo>
                  <a:pt x="20670" y="890"/>
                </a:moveTo>
                <a:cubicBezTo>
                  <a:pt x="890" y="890"/>
                  <a:pt x="890" y="890"/>
                  <a:pt x="890" y="890"/>
                </a:cubicBezTo>
                <a:cubicBezTo>
                  <a:pt x="890" y="4975"/>
                  <a:pt x="890" y="4975"/>
                  <a:pt x="890" y="4975"/>
                </a:cubicBezTo>
                <a:cubicBezTo>
                  <a:pt x="20670" y="4975"/>
                  <a:pt x="20670" y="4975"/>
                  <a:pt x="20670" y="4975"/>
                </a:cubicBezTo>
                <a:lnTo>
                  <a:pt x="20670" y="890"/>
                </a:lnTo>
                <a:close/>
                <a:moveTo>
                  <a:pt x="890" y="20710"/>
                </a:moveTo>
                <a:cubicBezTo>
                  <a:pt x="20670" y="20710"/>
                  <a:pt x="20670" y="20710"/>
                  <a:pt x="20670" y="20710"/>
                </a:cubicBezTo>
                <a:cubicBezTo>
                  <a:pt x="20670" y="5865"/>
                  <a:pt x="20670" y="5865"/>
                  <a:pt x="20670" y="5865"/>
                </a:cubicBezTo>
                <a:cubicBezTo>
                  <a:pt x="890" y="5865"/>
                  <a:pt x="890" y="5865"/>
                  <a:pt x="890" y="5865"/>
                </a:cubicBezTo>
                <a:lnTo>
                  <a:pt x="890" y="20710"/>
                </a:lnTo>
                <a:close/>
                <a:moveTo>
                  <a:pt x="7726" y="9061"/>
                </a:moveTo>
                <a:cubicBezTo>
                  <a:pt x="7726" y="8899"/>
                  <a:pt x="7726" y="8899"/>
                  <a:pt x="7726" y="8899"/>
                </a:cubicBezTo>
                <a:cubicBezTo>
                  <a:pt x="8535" y="8899"/>
                  <a:pt x="8535" y="8899"/>
                  <a:pt x="8535" y="8899"/>
                </a:cubicBezTo>
                <a:cubicBezTo>
                  <a:pt x="8535" y="15978"/>
                  <a:pt x="8535" y="15978"/>
                  <a:pt x="8535" y="15978"/>
                </a:cubicBezTo>
                <a:cubicBezTo>
                  <a:pt x="7564" y="15978"/>
                  <a:pt x="7564" y="15978"/>
                  <a:pt x="7564" y="15978"/>
                </a:cubicBezTo>
                <a:cubicBezTo>
                  <a:pt x="7564" y="10962"/>
                  <a:pt x="7564" y="10962"/>
                  <a:pt x="7564" y="10962"/>
                </a:cubicBezTo>
                <a:cubicBezTo>
                  <a:pt x="5825" y="10962"/>
                  <a:pt x="5825" y="10962"/>
                  <a:pt x="5825" y="10962"/>
                </a:cubicBezTo>
                <a:cubicBezTo>
                  <a:pt x="5825" y="10234"/>
                  <a:pt x="5825" y="10234"/>
                  <a:pt x="5825" y="10234"/>
                </a:cubicBezTo>
                <a:cubicBezTo>
                  <a:pt x="5987" y="10234"/>
                  <a:pt x="5987" y="10234"/>
                  <a:pt x="5987" y="10234"/>
                </a:cubicBezTo>
                <a:cubicBezTo>
                  <a:pt x="6229" y="10193"/>
                  <a:pt x="6472" y="10153"/>
                  <a:pt x="6634" y="10153"/>
                </a:cubicBezTo>
                <a:cubicBezTo>
                  <a:pt x="6836" y="10112"/>
                  <a:pt x="6998" y="10072"/>
                  <a:pt x="7160" y="10031"/>
                </a:cubicBezTo>
                <a:cubicBezTo>
                  <a:pt x="7281" y="9951"/>
                  <a:pt x="7402" y="9829"/>
                  <a:pt x="7483" y="9708"/>
                </a:cubicBezTo>
                <a:cubicBezTo>
                  <a:pt x="7564" y="9546"/>
                  <a:pt x="7645" y="9344"/>
                  <a:pt x="7726" y="9061"/>
                </a:cubicBezTo>
                <a:close/>
                <a:moveTo>
                  <a:pt x="6715" y="2265"/>
                </a:moveTo>
                <a:cubicBezTo>
                  <a:pt x="6715" y="3640"/>
                  <a:pt x="6715" y="3640"/>
                  <a:pt x="6715" y="3640"/>
                </a:cubicBezTo>
                <a:cubicBezTo>
                  <a:pt x="8090" y="3640"/>
                  <a:pt x="8090" y="3640"/>
                  <a:pt x="8090" y="3640"/>
                </a:cubicBezTo>
                <a:cubicBezTo>
                  <a:pt x="8090" y="2265"/>
                  <a:pt x="8090" y="2265"/>
                  <a:pt x="8090" y="2265"/>
                </a:cubicBezTo>
                <a:lnTo>
                  <a:pt x="6715" y="2265"/>
                </a:lnTo>
                <a:close/>
                <a:moveTo>
                  <a:pt x="12984" y="11164"/>
                </a:moveTo>
                <a:cubicBezTo>
                  <a:pt x="13389" y="11164"/>
                  <a:pt x="13712" y="11245"/>
                  <a:pt x="14036" y="11366"/>
                </a:cubicBezTo>
                <a:cubicBezTo>
                  <a:pt x="14319" y="11488"/>
                  <a:pt x="14562" y="11649"/>
                  <a:pt x="14804" y="11852"/>
                </a:cubicBezTo>
                <a:cubicBezTo>
                  <a:pt x="15007" y="12054"/>
                  <a:pt x="15169" y="12337"/>
                  <a:pt x="15249" y="12661"/>
                </a:cubicBezTo>
                <a:cubicBezTo>
                  <a:pt x="15371" y="12944"/>
                  <a:pt x="15411" y="13308"/>
                  <a:pt x="15411" y="13631"/>
                </a:cubicBezTo>
                <a:cubicBezTo>
                  <a:pt x="15411" y="13996"/>
                  <a:pt x="15371" y="14319"/>
                  <a:pt x="15249" y="14602"/>
                </a:cubicBezTo>
                <a:cubicBezTo>
                  <a:pt x="15128" y="14926"/>
                  <a:pt x="14926" y="15169"/>
                  <a:pt x="14683" y="15371"/>
                </a:cubicBezTo>
                <a:cubicBezTo>
                  <a:pt x="14481" y="15613"/>
                  <a:pt x="14238" y="15775"/>
                  <a:pt x="13915" y="15897"/>
                </a:cubicBezTo>
                <a:cubicBezTo>
                  <a:pt x="13631" y="16058"/>
                  <a:pt x="13308" y="16139"/>
                  <a:pt x="12944" y="16139"/>
                </a:cubicBezTo>
                <a:cubicBezTo>
                  <a:pt x="12580" y="16139"/>
                  <a:pt x="12297" y="16058"/>
                  <a:pt x="12013" y="15978"/>
                </a:cubicBezTo>
                <a:cubicBezTo>
                  <a:pt x="11730" y="15856"/>
                  <a:pt x="11488" y="15694"/>
                  <a:pt x="11245" y="15492"/>
                </a:cubicBezTo>
                <a:cubicBezTo>
                  <a:pt x="11043" y="15290"/>
                  <a:pt x="10881" y="15047"/>
                  <a:pt x="10760" y="14764"/>
                </a:cubicBezTo>
                <a:cubicBezTo>
                  <a:pt x="10638" y="14521"/>
                  <a:pt x="10557" y="14198"/>
                  <a:pt x="10557" y="13874"/>
                </a:cubicBezTo>
                <a:cubicBezTo>
                  <a:pt x="10557" y="13712"/>
                  <a:pt x="10557" y="13712"/>
                  <a:pt x="10557" y="13712"/>
                </a:cubicBezTo>
                <a:cubicBezTo>
                  <a:pt x="11528" y="13712"/>
                  <a:pt x="11528" y="13712"/>
                  <a:pt x="11528" y="13712"/>
                </a:cubicBezTo>
                <a:cubicBezTo>
                  <a:pt x="11528" y="13874"/>
                  <a:pt x="11528" y="13874"/>
                  <a:pt x="11528" y="13874"/>
                </a:cubicBezTo>
                <a:cubicBezTo>
                  <a:pt x="11528" y="14076"/>
                  <a:pt x="11569" y="14279"/>
                  <a:pt x="11649" y="14440"/>
                </a:cubicBezTo>
                <a:cubicBezTo>
                  <a:pt x="11690" y="14602"/>
                  <a:pt x="11811" y="14764"/>
                  <a:pt x="11933" y="14845"/>
                </a:cubicBezTo>
                <a:cubicBezTo>
                  <a:pt x="12094" y="15007"/>
                  <a:pt x="12256" y="15088"/>
                  <a:pt x="12418" y="15169"/>
                </a:cubicBezTo>
                <a:cubicBezTo>
                  <a:pt x="12580" y="15249"/>
                  <a:pt x="12782" y="15290"/>
                  <a:pt x="12984" y="15290"/>
                </a:cubicBezTo>
                <a:cubicBezTo>
                  <a:pt x="13227" y="15290"/>
                  <a:pt x="13470" y="15209"/>
                  <a:pt x="13631" y="15128"/>
                </a:cubicBezTo>
                <a:cubicBezTo>
                  <a:pt x="13793" y="15007"/>
                  <a:pt x="13955" y="14885"/>
                  <a:pt x="14117" y="14764"/>
                </a:cubicBezTo>
                <a:cubicBezTo>
                  <a:pt x="14238" y="14562"/>
                  <a:pt x="14360" y="14400"/>
                  <a:pt x="14400" y="14198"/>
                </a:cubicBezTo>
                <a:cubicBezTo>
                  <a:pt x="14440" y="13996"/>
                  <a:pt x="14481" y="13793"/>
                  <a:pt x="14481" y="13591"/>
                </a:cubicBezTo>
                <a:cubicBezTo>
                  <a:pt x="14481" y="13389"/>
                  <a:pt x="14440" y="13187"/>
                  <a:pt x="14360" y="12984"/>
                </a:cubicBezTo>
                <a:cubicBezTo>
                  <a:pt x="14279" y="12782"/>
                  <a:pt x="14198" y="12620"/>
                  <a:pt x="14036" y="12499"/>
                </a:cubicBezTo>
                <a:cubicBezTo>
                  <a:pt x="13915" y="12337"/>
                  <a:pt x="13753" y="12216"/>
                  <a:pt x="13551" y="12135"/>
                </a:cubicBezTo>
                <a:cubicBezTo>
                  <a:pt x="13348" y="12054"/>
                  <a:pt x="13146" y="12013"/>
                  <a:pt x="12944" y="12013"/>
                </a:cubicBezTo>
                <a:cubicBezTo>
                  <a:pt x="12661" y="12013"/>
                  <a:pt x="12418" y="12094"/>
                  <a:pt x="12175" y="12216"/>
                </a:cubicBezTo>
                <a:cubicBezTo>
                  <a:pt x="11892" y="12337"/>
                  <a:pt x="11730" y="12499"/>
                  <a:pt x="11569" y="12742"/>
                </a:cubicBezTo>
                <a:cubicBezTo>
                  <a:pt x="11528" y="12822"/>
                  <a:pt x="11528" y="12822"/>
                  <a:pt x="11528" y="12822"/>
                </a:cubicBezTo>
                <a:cubicBezTo>
                  <a:pt x="10719" y="12822"/>
                  <a:pt x="10719" y="12822"/>
                  <a:pt x="10719" y="12822"/>
                </a:cubicBezTo>
                <a:cubicBezTo>
                  <a:pt x="11407" y="9020"/>
                  <a:pt x="11407" y="9020"/>
                  <a:pt x="11407" y="9020"/>
                </a:cubicBezTo>
                <a:cubicBezTo>
                  <a:pt x="15088" y="9020"/>
                  <a:pt x="15088" y="9020"/>
                  <a:pt x="15088" y="9020"/>
                </a:cubicBezTo>
                <a:cubicBezTo>
                  <a:pt x="15088" y="9910"/>
                  <a:pt x="15088" y="9910"/>
                  <a:pt x="15088" y="9910"/>
                </a:cubicBezTo>
                <a:cubicBezTo>
                  <a:pt x="12175" y="9910"/>
                  <a:pt x="12175" y="9910"/>
                  <a:pt x="12175" y="9910"/>
                </a:cubicBezTo>
                <a:cubicBezTo>
                  <a:pt x="11852" y="11528"/>
                  <a:pt x="11852" y="11528"/>
                  <a:pt x="11852" y="11528"/>
                </a:cubicBezTo>
                <a:cubicBezTo>
                  <a:pt x="12013" y="11447"/>
                  <a:pt x="12216" y="11366"/>
                  <a:pt x="12378" y="11285"/>
                </a:cubicBezTo>
                <a:cubicBezTo>
                  <a:pt x="12580" y="11204"/>
                  <a:pt x="12782" y="11164"/>
                  <a:pt x="12984" y="11164"/>
                </a:cubicBezTo>
                <a:close/>
                <a:moveTo>
                  <a:pt x="13470" y="2265"/>
                </a:moveTo>
                <a:cubicBezTo>
                  <a:pt x="13470" y="3640"/>
                  <a:pt x="13470" y="3640"/>
                  <a:pt x="13470" y="3640"/>
                </a:cubicBezTo>
                <a:cubicBezTo>
                  <a:pt x="14845" y="3640"/>
                  <a:pt x="14845" y="3640"/>
                  <a:pt x="14845" y="3640"/>
                </a:cubicBezTo>
                <a:cubicBezTo>
                  <a:pt x="14845" y="2265"/>
                  <a:pt x="14845" y="2265"/>
                  <a:pt x="14845" y="2265"/>
                </a:cubicBezTo>
                <a:lnTo>
                  <a:pt x="13470" y="226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9" name="Shape 3845">
            <a:extLst>
              <a:ext uri="{FF2B5EF4-FFF2-40B4-BE49-F238E27FC236}">
                <a16:creationId xmlns:a16="http://schemas.microsoft.com/office/drawing/2014/main" id="{F556EE1C-E346-41AF-AA32-B01880F7F4B8}"/>
              </a:ext>
            </a:extLst>
          </p:cNvPr>
          <p:cNvSpPr/>
          <p:nvPr/>
        </p:nvSpPr>
        <p:spPr>
          <a:xfrm>
            <a:off x="1201837" y="9427108"/>
            <a:ext cx="760830" cy="757255"/>
          </a:xfrm>
          <a:custGeom>
            <a:avLst/>
            <a:gdLst/>
            <a:ahLst/>
            <a:cxnLst>
              <a:cxn ang="0">
                <a:pos x="wd2" y="hd2"/>
              </a:cxn>
              <a:cxn ang="5400000">
                <a:pos x="wd2" y="hd2"/>
              </a:cxn>
              <a:cxn ang="10800000">
                <a:pos x="wd2" y="hd2"/>
              </a:cxn>
              <a:cxn ang="16200000">
                <a:pos x="wd2" y="hd2"/>
              </a:cxn>
            </a:cxnLst>
            <a:rect l="0" t="0" r="r" b="b"/>
            <a:pathLst>
              <a:path w="21600" h="21600" extrusionOk="0">
                <a:moveTo>
                  <a:pt x="12999" y="0"/>
                </a:moveTo>
                <a:cubicBezTo>
                  <a:pt x="12999" y="2257"/>
                  <a:pt x="12999" y="2257"/>
                  <a:pt x="12999" y="2257"/>
                </a:cubicBezTo>
                <a:cubicBezTo>
                  <a:pt x="13194" y="2335"/>
                  <a:pt x="13388" y="2413"/>
                  <a:pt x="13583" y="2491"/>
                </a:cubicBezTo>
                <a:cubicBezTo>
                  <a:pt x="13777" y="2530"/>
                  <a:pt x="13972" y="2608"/>
                  <a:pt x="14166" y="2685"/>
                </a:cubicBezTo>
                <a:cubicBezTo>
                  <a:pt x="14361" y="2763"/>
                  <a:pt x="14556" y="2880"/>
                  <a:pt x="14750" y="2958"/>
                </a:cubicBezTo>
                <a:cubicBezTo>
                  <a:pt x="14906" y="3036"/>
                  <a:pt x="15101" y="3152"/>
                  <a:pt x="15256" y="3230"/>
                </a:cubicBezTo>
                <a:cubicBezTo>
                  <a:pt x="16930" y="1596"/>
                  <a:pt x="16930" y="1596"/>
                  <a:pt x="16930" y="1596"/>
                </a:cubicBezTo>
                <a:cubicBezTo>
                  <a:pt x="19965" y="4670"/>
                  <a:pt x="19965" y="4670"/>
                  <a:pt x="19965" y="4670"/>
                </a:cubicBezTo>
                <a:cubicBezTo>
                  <a:pt x="18292" y="6344"/>
                  <a:pt x="18292" y="6344"/>
                  <a:pt x="18292" y="6344"/>
                </a:cubicBezTo>
                <a:cubicBezTo>
                  <a:pt x="18409" y="6538"/>
                  <a:pt x="18486" y="6733"/>
                  <a:pt x="18603" y="6889"/>
                </a:cubicBezTo>
                <a:cubicBezTo>
                  <a:pt x="18681" y="7044"/>
                  <a:pt x="18759" y="7239"/>
                  <a:pt x="18798" y="7434"/>
                </a:cubicBezTo>
                <a:cubicBezTo>
                  <a:pt x="18915" y="7628"/>
                  <a:pt x="18992" y="7823"/>
                  <a:pt x="19031" y="8017"/>
                </a:cubicBezTo>
                <a:cubicBezTo>
                  <a:pt x="19109" y="8212"/>
                  <a:pt x="19148" y="8406"/>
                  <a:pt x="19226" y="8601"/>
                </a:cubicBezTo>
                <a:cubicBezTo>
                  <a:pt x="21600" y="8601"/>
                  <a:pt x="21600" y="8601"/>
                  <a:pt x="21600" y="8601"/>
                </a:cubicBezTo>
                <a:cubicBezTo>
                  <a:pt x="21600" y="12960"/>
                  <a:pt x="21600" y="12960"/>
                  <a:pt x="21600" y="12960"/>
                </a:cubicBezTo>
                <a:cubicBezTo>
                  <a:pt x="19109" y="12960"/>
                  <a:pt x="19109" y="12960"/>
                  <a:pt x="19109" y="12960"/>
                </a:cubicBezTo>
                <a:cubicBezTo>
                  <a:pt x="19070" y="13155"/>
                  <a:pt x="19031" y="13310"/>
                  <a:pt x="18954" y="13505"/>
                </a:cubicBezTo>
                <a:cubicBezTo>
                  <a:pt x="18915" y="13699"/>
                  <a:pt x="18798" y="13894"/>
                  <a:pt x="18720" y="14089"/>
                </a:cubicBezTo>
                <a:cubicBezTo>
                  <a:pt x="18642" y="14244"/>
                  <a:pt x="18564" y="14439"/>
                  <a:pt x="18486" y="14595"/>
                </a:cubicBezTo>
                <a:cubicBezTo>
                  <a:pt x="18409" y="14789"/>
                  <a:pt x="18292" y="14945"/>
                  <a:pt x="18214" y="15101"/>
                </a:cubicBezTo>
                <a:cubicBezTo>
                  <a:pt x="19965" y="16930"/>
                  <a:pt x="19965" y="16930"/>
                  <a:pt x="19965" y="16930"/>
                </a:cubicBezTo>
                <a:cubicBezTo>
                  <a:pt x="16930" y="19965"/>
                  <a:pt x="16930" y="19965"/>
                  <a:pt x="16930" y="19965"/>
                </a:cubicBezTo>
                <a:cubicBezTo>
                  <a:pt x="15101" y="18136"/>
                  <a:pt x="15101" y="18136"/>
                  <a:pt x="15101" y="18136"/>
                </a:cubicBezTo>
                <a:cubicBezTo>
                  <a:pt x="14945" y="18253"/>
                  <a:pt x="14789" y="18331"/>
                  <a:pt x="14595" y="18409"/>
                </a:cubicBezTo>
                <a:cubicBezTo>
                  <a:pt x="14439" y="18486"/>
                  <a:pt x="14244" y="18564"/>
                  <a:pt x="14050" y="18642"/>
                </a:cubicBezTo>
                <a:cubicBezTo>
                  <a:pt x="13894" y="18720"/>
                  <a:pt x="13699" y="18759"/>
                  <a:pt x="13505" y="18837"/>
                </a:cubicBezTo>
                <a:cubicBezTo>
                  <a:pt x="13349" y="18915"/>
                  <a:pt x="13155" y="18954"/>
                  <a:pt x="12999" y="18992"/>
                </a:cubicBezTo>
                <a:cubicBezTo>
                  <a:pt x="12999" y="21600"/>
                  <a:pt x="12999" y="21600"/>
                  <a:pt x="12999" y="21600"/>
                </a:cubicBezTo>
                <a:cubicBezTo>
                  <a:pt x="8640" y="21600"/>
                  <a:pt x="8640" y="21600"/>
                  <a:pt x="8640" y="21600"/>
                </a:cubicBezTo>
                <a:cubicBezTo>
                  <a:pt x="8640" y="18992"/>
                  <a:pt x="8640" y="18992"/>
                  <a:pt x="8640" y="18992"/>
                </a:cubicBezTo>
                <a:cubicBezTo>
                  <a:pt x="8445" y="18954"/>
                  <a:pt x="8290" y="18915"/>
                  <a:pt x="8095" y="18837"/>
                </a:cubicBezTo>
                <a:cubicBezTo>
                  <a:pt x="7901" y="18759"/>
                  <a:pt x="7745" y="18720"/>
                  <a:pt x="7550" y="18642"/>
                </a:cubicBezTo>
                <a:cubicBezTo>
                  <a:pt x="7356" y="18564"/>
                  <a:pt x="7161" y="18486"/>
                  <a:pt x="7005" y="18409"/>
                </a:cubicBezTo>
                <a:cubicBezTo>
                  <a:pt x="6850" y="18331"/>
                  <a:pt x="6655" y="18253"/>
                  <a:pt x="6499" y="18136"/>
                </a:cubicBezTo>
                <a:cubicBezTo>
                  <a:pt x="4670" y="19965"/>
                  <a:pt x="4670" y="19965"/>
                  <a:pt x="4670" y="19965"/>
                </a:cubicBezTo>
                <a:cubicBezTo>
                  <a:pt x="1635" y="16930"/>
                  <a:pt x="1635" y="16930"/>
                  <a:pt x="1635" y="16930"/>
                </a:cubicBezTo>
                <a:cubicBezTo>
                  <a:pt x="3425" y="15101"/>
                  <a:pt x="3425" y="15101"/>
                  <a:pt x="3425" y="15101"/>
                </a:cubicBezTo>
                <a:cubicBezTo>
                  <a:pt x="3308" y="14945"/>
                  <a:pt x="3230" y="14789"/>
                  <a:pt x="3114" y="14595"/>
                </a:cubicBezTo>
                <a:cubicBezTo>
                  <a:pt x="3036" y="14439"/>
                  <a:pt x="2958" y="14244"/>
                  <a:pt x="2919" y="14089"/>
                </a:cubicBezTo>
                <a:cubicBezTo>
                  <a:pt x="2802" y="13894"/>
                  <a:pt x="2724" y="13699"/>
                  <a:pt x="2646" y="13505"/>
                </a:cubicBezTo>
                <a:cubicBezTo>
                  <a:pt x="2569" y="13310"/>
                  <a:pt x="2530" y="13155"/>
                  <a:pt x="2491" y="12960"/>
                </a:cubicBezTo>
                <a:cubicBezTo>
                  <a:pt x="0" y="12960"/>
                  <a:pt x="0" y="12960"/>
                  <a:pt x="0" y="12960"/>
                </a:cubicBezTo>
                <a:cubicBezTo>
                  <a:pt x="0" y="8601"/>
                  <a:pt x="0" y="8601"/>
                  <a:pt x="0" y="8601"/>
                </a:cubicBezTo>
                <a:cubicBezTo>
                  <a:pt x="2413" y="8601"/>
                  <a:pt x="2413" y="8601"/>
                  <a:pt x="2413" y="8601"/>
                </a:cubicBezTo>
                <a:cubicBezTo>
                  <a:pt x="2452" y="8406"/>
                  <a:pt x="2530" y="8212"/>
                  <a:pt x="2569" y="8017"/>
                </a:cubicBezTo>
                <a:cubicBezTo>
                  <a:pt x="2608" y="7823"/>
                  <a:pt x="2685" y="7628"/>
                  <a:pt x="2802" y="7434"/>
                </a:cubicBezTo>
                <a:cubicBezTo>
                  <a:pt x="2880" y="7239"/>
                  <a:pt x="2958" y="7044"/>
                  <a:pt x="3036" y="6889"/>
                </a:cubicBezTo>
                <a:cubicBezTo>
                  <a:pt x="3114" y="6733"/>
                  <a:pt x="3191" y="6538"/>
                  <a:pt x="3308" y="6344"/>
                </a:cubicBezTo>
                <a:cubicBezTo>
                  <a:pt x="1635" y="4670"/>
                  <a:pt x="1635" y="4670"/>
                  <a:pt x="1635" y="4670"/>
                </a:cubicBezTo>
                <a:cubicBezTo>
                  <a:pt x="4670" y="1596"/>
                  <a:pt x="4670" y="1596"/>
                  <a:pt x="4670" y="1596"/>
                </a:cubicBezTo>
                <a:cubicBezTo>
                  <a:pt x="6344" y="3230"/>
                  <a:pt x="6344" y="3230"/>
                  <a:pt x="6344" y="3230"/>
                </a:cubicBezTo>
                <a:cubicBezTo>
                  <a:pt x="6499" y="3152"/>
                  <a:pt x="6694" y="3036"/>
                  <a:pt x="6889" y="2958"/>
                </a:cubicBezTo>
                <a:cubicBezTo>
                  <a:pt x="7083" y="2880"/>
                  <a:pt x="7278" y="2763"/>
                  <a:pt x="7472" y="2685"/>
                </a:cubicBezTo>
                <a:cubicBezTo>
                  <a:pt x="7628" y="2608"/>
                  <a:pt x="7823" y="2530"/>
                  <a:pt x="8017" y="2491"/>
                </a:cubicBezTo>
                <a:cubicBezTo>
                  <a:pt x="8212" y="2413"/>
                  <a:pt x="8406" y="2335"/>
                  <a:pt x="8640" y="2257"/>
                </a:cubicBezTo>
                <a:cubicBezTo>
                  <a:pt x="8640" y="0"/>
                  <a:pt x="8640" y="0"/>
                  <a:pt x="8640" y="0"/>
                </a:cubicBezTo>
                <a:lnTo>
                  <a:pt x="12999" y="0"/>
                </a:lnTo>
                <a:close/>
                <a:moveTo>
                  <a:pt x="12143" y="856"/>
                </a:moveTo>
                <a:cubicBezTo>
                  <a:pt x="9496" y="856"/>
                  <a:pt x="9496" y="856"/>
                  <a:pt x="9496" y="856"/>
                </a:cubicBezTo>
                <a:cubicBezTo>
                  <a:pt x="9496" y="2919"/>
                  <a:pt x="9496" y="2919"/>
                  <a:pt x="9496" y="2919"/>
                </a:cubicBezTo>
                <a:cubicBezTo>
                  <a:pt x="8874" y="3152"/>
                  <a:pt x="8874" y="3152"/>
                  <a:pt x="8874" y="3152"/>
                </a:cubicBezTo>
                <a:cubicBezTo>
                  <a:pt x="8679" y="3152"/>
                  <a:pt x="8484" y="3230"/>
                  <a:pt x="8329" y="3269"/>
                </a:cubicBezTo>
                <a:cubicBezTo>
                  <a:pt x="8173" y="3347"/>
                  <a:pt x="7978" y="3425"/>
                  <a:pt x="7784" y="3503"/>
                </a:cubicBezTo>
                <a:cubicBezTo>
                  <a:pt x="7589" y="3542"/>
                  <a:pt x="7434" y="3619"/>
                  <a:pt x="7278" y="3736"/>
                </a:cubicBezTo>
                <a:cubicBezTo>
                  <a:pt x="7083" y="3814"/>
                  <a:pt x="6928" y="3892"/>
                  <a:pt x="6811" y="4009"/>
                </a:cubicBezTo>
                <a:cubicBezTo>
                  <a:pt x="6188" y="4359"/>
                  <a:pt x="6188" y="4359"/>
                  <a:pt x="6188" y="4359"/>
                </a:cubicBezTo>
                <a:cubicBezTo>
                  <a:pt x="4670" y="2841"/>
                  <a:pt x="4670" y="2841"/>
                  <a:pt x="4670" y="2841"/>
                </a:cubicBezTo>
                <a:cubicBezTo>
                  <a:pt x="2841" y="4670"/>
                  <a:pt x="2841" y="4670"/>
                  <a:pt x="2841" y="4670"/>
                </a:cubicBezTo>
                <a:cubicBezTo>
                  <a:pt x="4359" y="6227"/>
                  <a:pt x="4359" y="6227"/>
                  <a:pt x="4359" y="6227"/>
                </a:cubicBezTo>
                <a:cubicBezTo>
                  <a:pt x="4048" y="6772"/>
                  <a:pt x="4048" y="6772"/>
                  <a:pt x="4048" y="6772"/>
                </a:cubicBezTo>
                <a:cubicBezTo>
                  <a:pt x="3970" y="6966"/>
                  <a:pt x="3853" y="7122"/>
                  <a:pt x="3775" y="7278"/>
                </a:cubicBezTo>
                <a:cubicBezTo>
                  <a:pt x="3697" y="7434"/>
                  <a:pt x="3619" y="7589"/>
                  <a:pt x="3542" y="7745"/>
                </a:cubicBezTo>
                <a:cubicBezTo>
                  <a:pt x="3503" y="7939"/>
                  <a:pt x="3425" y="8134"/>
                  <a:pt x="3386" y="8290"/>
                </a:cubicBezTo>
                <a:cubicBezTo>
                  <a:pt x="3347" y="8484"/>
                  <a:pt x="3308" y="8640"/>
                  <a:pt x="3269" y="8796"/>
                </a:cubicBezTo>
                <a:cubicBezTo>
                  <a:pt x="3114" y="9457"/>
                  <a:pt x="3114" y="9457"/>
                  <a:pt x="3114" y="9457"/>
                </a:cubicBezTo>
                <a:cubicBezTo>
                  <a:pt x="856" y="9457"/>
                  <a:pt x="856" y="9457"/>
                  <a:pt x="856" y="9457"/>
                </a:cubicBezTo>
                <a:cubicBezTo>
                  <a:pt x="856" y="12104"/>
                  <a:pt x="856" y="12104"/>
                  <a:pt x="856" y="12104"/>
                </a:cubicBezTo>
                <a:cubicBezTo>
                  <a:pt x="3152" y="12104"/>
                  <a:pt x="3152" y="12104"/>
                  <a:pt x="3152" y="12104"/>
                </a:cubicBezTo>
                <a:cubicBezTo>
                  <a:pt x="3308" y="12726"/>
                  <a:pt x="3308" y="12726"/>
                  <a:pt x="3308" y="12726"/>
                </a:cubicBezTo>
                <a:cubicBezTo>
                  <a:pt x="3386" y="12882"/>
                  <a:pt x="3425" y="13038"/>
                  <a:pt x="3503" y="13232"/>
                </a:cubicBezTo>
                <a:cubicBezTo>
                  <a:pt x="3542" y="13388"/>
                  <a:pt x="3581" y="13544"/>
                  <a:pt x="3658" y="13738"/>
                </a:cubicBezTo>
                <a:cubicBezTo>
                  <a:pt x="3736" y="13894"/>
                  <a:pt x="3814" y="14050"/>
                  <a:pt x="3892" y="14205"/>
                </a:cubicBezTo>
                <a:cubicBezTo>
                  <a:pt x="3970" y="14361"/>
                  <a:pt x="4048" y="14517"/>
                  <a:pt x="4164" y="14672"/>
                </a:cubicBezTo>
                <a:cubicBezTo>
                  <a:pt x="4515" y="15256"/>
                  <a:pt x="4515" y="15256"/>
                  <a:pt x="4515" y="15256"/>
                </a:cubicBezTo>
                <a:cubicBezTo>
                  <a:pt x="2841" y="16930"/>
                  <a:pt x="2841" y="16930"/>
                  <a:pt x="2841" y="16930"/>
                </a:cubicBezTo>
                <a:cubicBezTo>
                  <a:pt x="4670" y="18759"/>
                  <a:pt x="4670" y="18759"/>
                  <a:pt x="4670" y="18759"/>
                </a:cubicBezTo>
                <a:cubicBezTo>
                  <a:pt x="6344" y="17085"/>
                  <a:pt x="6344" y="17085"/>
                  <a:pt x="6344" y="17085"/>
                </a:cubicBezTo>
                <a:cubicBezTo>
                  <a:pt x="6966" y="17358"/>
                  <a:pt x="6966" y="17358"/>
                  <a:pt x="6966" y="17358"/>
                </a:cubicBezTo>
                <a:cubicBezTo>
                  <a:pt x="7083" y="17475"/>
                  <a:pt x="7239" y="17552"/>
                  <a:pt x="7395" y="17630"/>
                </a:cubicBezTo>
                <a:cubicBezTo>
                  <a:pt x="7550" y="17708"/>
                  <a:pt x="7706" y="17747"/>
                  <a:pt x="7862" y="17825"/>
                </a:cubicBezTo>
                <a:cubicBezTo>
                  <a:pt x="8017" y="17903"/>
                  <a:pt x="8212" y="17942"/>
                  <a:pt x="8368" y="18019"/>
                </a:cubicBezTo>
                <a:cubicBezTo>
                  <a:pt x="8562" y="18058"/>
                  <a:pt x="8718" y="18136"/>
                  <a:pt x="8874" y="18175"/>
                </a:cubicBezTo>
                <a:cubicBezTo>
                  <a:pt x="9496" y="18331"/>
                  <a:pt x="9496" y="18331"/>
                  <a:pt x="9496" y="18331"/>
                </a:cubicBezTo>
                <a:cubicBezTo>
                  <a:pt x="9496" y="20705"/>
                  <a:pt x="9496" y="20705"/>
                  <a:pt x="9496" y="20705"/>
                </a:cubicBezTo>
                <a:cubicBezTo>
                  <a:pt x="12143" y="20705"/>
                  <a:pt x="12143" y="20705"/>
                  <a:pt x="12143" y="20705"/>
                </a:cubicBezTo>
                <a:cubicBezTo>
                  <a:pt x="12143" y="18331"/>
                  <a:pt x="12143" y="18331"/>
                  <a:pt x="12143" y="18331"/>
                </a:cubicBezTo>
                <a:cubicBezTo>
                  <a:pt x="12726" y="18175"/>
                  <a:pt x="12726" y="18175"/>
                  <a:pt x="12726" y="18175"/>
                </a:cubicBezTo>
                <a:cubicBezTo>
                  <a:pt x="12882" y="18136"/>
                  <a:pt x="13077" y="18058"/>
                  <a:pt x="13232" y="18019"/>
                </a:cubicBezTo>
                <a:cubicBezTo>
                  <a:pt x="13427" y="17942"/>
                  <a:pt x="13583" y="17903"/>
                  <a:pt x="13738" y="17825"/>
                </a:cubicBezTo>
                <a:cubicBezTo>
                  <a:pt x="13933" y="17747"/>
                  <a:pt x="14089" y="17708"/>
                  <a:pt x="14244" y="17630"/>
                </a:cubicBezTo>
                <a:cubicBezTo>
                  <a:pt x="14361" y="17552"/>
                  <a:pt x="14517" y="17475"/>
                  <a:pt x="14672" y="17358"/>
                </a:cubicBezTo>
                <a:cubicBezTo>
                  <a:pt x="15256" y="17085"/>
                  <a:pt x="15256" y="17085"/>
                  <a:pt x="15256" y="17085"/>
                </a:cubicBezTo>
                <a:cubicBezTo>
                  <a:pt x="16930" y="18759"/>
                  <a:pt x="16930" y="18759"/>
                  <a:pt x="16930" y="18759"/>
                </a:cubicBezTo>
                <a:cubicBezTo>
                  <a:pt x="18759" y="16930"/>
                  <a:pt x="18759" y="16930"/>
                  <a:pt x="18759" y="16930"/>
                </a:cubicBezTo>
                <a:cubicBezTo>
                  <a:pt x="17085" y="15256"/>
                  <a:pt x="17085" y="15256"/>
                  <a:pt x="17085" y="15256"/>
                </a:cubicBezTo>
                <a:cubicBezTo>
                  <a:pt x="17436" y="14672"/>
                  <a:pt x="17436" y="14672"/>
                  <a:pt x="17436" y="14672"/>
                </a:cubicBezTo>
                <a:cubicBezTo>
                  <a:pt x="17552" y="14517"/>
                  <a:pt x="17630" y="14361"/>
                  <a:pt x="17708" y="14205"/>
                </a:cubicBezTo>
                <a:cubicBezTo>
                  <a:pt x="17825" y="14050"/>
                  <a:pt x="17903" y="13894"/>
                  <a:pt x="17942" y="13738"/>
                </a:cubicBezTo>
                <a:cubicBezTo>
                  <a:pt x="18019" y="13544"/>
                  <a:pt x="18097" y="13388"/>
                  <a:pt x="18136" y="13232"/>
                </a:cubicBezTo>
                <a:cubicBezTo>
                  <a:pt x="18175" y="13038"/>
                  <a:pt x="18253" y="12882"/>
                  <a:pt x="18292" y="12726"/>
                </a:cubicBezTo>
                <a:cubicBezTo>
                  <a:pt x="18448" y="12104"/>
                  <a:pt x="18448" y="12104"/>
                  <a:pt x="18448" y="12104"/>
                </a:cubicBezTo>
                <a:cubicBezTo>
                  <a:pt x="20744" y="12104"/>
                  <a:pt x="20744" y="12104"/>
                  <a:pt x="20744" y="12104"/>
                </a:cubicBezTo>
                <a:cubicBezTo>
                  <a:pt x="20744" y="9457"/>
                  <a:pt x="20744" y="9457"/>
                  <a:pt x="20744" y="9457"/>
                </a:cubicBezTo>
                <a:cubicBezTo>
                  <a:pt x="18525" y="9457"/>
                  <a:pt x="18525" y="9457"/>
                  <a:pt x="18525" y="9457"/>
                </a:cubicBezTo>
                <a:cubicBezTo>
                  <a:pt x="18370" y="8796"/>
                  <a:pt x="18370" y="8796"/>
                  <a:pt x="18370" y="8796"/>
                </a:cubicBezTo>
                <a:cubicBezTo>
                  <a:pt x="18331" y="8640"/>
                  <a:pt x="18292" y="8484"/>
                  <a:pt x="18214" y="8290"/>
                </a:cubicBezTo>
                <a:cubicBezTo>
                  <a:pt x="18175" y="8134"/>
                  <a:pt x="18136" y="7939"/>
                  <a:pt x="18058" y="7745"/>
                </a:cubicBezTo>
                <a:cubicBezTo>
                  <a:pt x="17981" y="7589"/>
                  <a:pt x="17903" y="7434"/>
                  <a:pt x="17825" y="7278"/>
                </a:cubicBezTo>
                <a:cubicBezTo>
                  <a:pt x="17747" y="7122"/>
                  <a:pt x="17630" y="6966"/>
                  <a:pt x="17552" y="6772"/>
                </a:cubicBezTo>
                <a:cubicBezTo>
                  <a:pt x="17241" y="6227"/>
                  <a:pt x="17241" y="6227"/>
                  <a:pt x="17241" y="6227"/>
                </a:cubicBezTo>
                <a:cubicBezTo>
                  <a:pt x="18759" y="4670"/>
                  <a:pt x="18759" y="4670"/>
                  <a:pt x="18759" y="4670"/>
                </a:cubicBezTo>
                <a:cubicBezTo>
                  <a:pt x="16930" y="2841"/>
                  <a:pt x="16930" y="2841"/>
                  <a:pt x="16930" y="2841"/>
                </a:cubicBezTo>
                <a:cubicBezTo>
                  <a:pt x="15412" y="4359"/>
                  <a:pt x="15412" y="4359"/>
                  <a:pt x="15412" y="4359"/>
                </a:cubicBezTo>
                <a:cubicBezTo>
                  <a:pt x="14828" y="4009"/>
                  <a:pt x="14828" y="4009"/>
                  <a:pt x="14828" y="4009"/>
                </a:cubicBezTo>
                <a:cubicBezTo>
                  <a:pt x="14672" y="3892"/>
                  <a:pt x="14517" y="3814"/>
                  <a:pt x="14361" y="3736"/>
                </a:cubicBezTo>
                <a:cubicBezTo>
                  <a:pt x="14166" y="3619"/>
                  <a:pt x="14011" y="3542"/>
                  <a:pt x="13855" y="3503"/>
                </a:cubicBezTo>
                <a:cubicBezTo>
                  <a:pt x="13661" y="3425"/>
                  <a:pt x="13466" y="3347"/>
                  <a:pt x="13271" y="3269"/>
                </a:cubicBezTo>
                <a:cubicBezTo>
                  <a:pt x="13116" y="3230"/>
                  <a:pt x="12921" y="3152"/>
                  <a:pt x="12726" y="3152"/>
                </a:cubicBezTo>
                <a:cubicBezTo>
                  <a:pt x="12143" y="2919"/>
                  <a:pt x="12143" y="2919"/>
                  <a:pt x="12143" y="2919"/>
                </a:cubicBezTo>
                <a:lnTo>
                  <a:pt x="12143" y="856"/>
                </a:lnTo>
                <a:close/>
                <a:moveTo>
                  <a:pt x="10819" y="14672"/>
                </a:moveTo>
                <a:cubicBezTo>
                  <a:pt x="10275" y="14672"/>
                  <a:pt x="9769" y="14595"/>
                  <a:pt x="9302" y="14400"/>
                </a:cubicBezTo>
                <a:cubicBezTo>
                  <a:pt x="8796" y="14166"/>
                  <a:pt x="8406" y="13894"/>
                  <a:pt x="8056" y="13505"/>
                </a:cubicBezTo>
                <a:cubicBezTo>
                  <a:pt x="7706" y="13194"/>
                  <a:pt x="7395" y="12765"/>
                  <a:pt x="7200" y="12298"/>
                </a:cubicBezTo>
                <a:cubicBezTo>
                  <a:pt x="7005" y="11831"/>
                  <a:pt x="6889" y="11325"/>
                  <a:pt x="6889" y="10781"/>
                </a:cubicBezTo>
                <a:cubicBezTo>
                  <a:pt x="6889" y="10236"/>
                  <a:pt x="7005" y="9730"/>
                  <a:pt x="7200" y="9263"/>
                </a:cubicBezTo>
                <a:cubicBezTo>
                  <a:pt x="7395" y="8796"/>
                  <a:pt x="7706" y="8406"/>
                  <a:pt x="8056" y="8056"/>
                </a:cubicBezTo>
                <a:cubicBezTo>
                  <a:pt x="8406" y="7667"/>
                  <a:pt x="8796" y="7395"/>
                  <a:pt x="9302" y="7200"/>
                </a:cubicBezTo>
                <a:cubicBezTo>
                  <a:pt x="9769" y="7005"/>
                  <a:pt x="10275" y="6889"/>
                  <a:pt x="10819" y="6889"/>
                </a:cubicBezTo>
                <a:cubicBezTo>
                  <a:pt x="11364" y="6889"/>
                  <a:pt x="11870" y="7005"/>
                  <a:pt x="12337" y="7200"/>
                </a:cubicBezTo>
                <a:cubicBezTo>
                  <a:pt x="12804" y="7395"/>
                  <a:pt x="13194" y="7667"/>
                  <a:pt x="13544" y="8056"/>
                </a:cubicBezTo>
                <a:cubicBezTo>
                  <a:pt x="13933" y="8406"/>
                  <a:pt x="14205" y="8796"/>
                  <a:pt x="14400" y="9263"/>
                </a:cubicBezTo>
                <a:cubicBezTo>
                  <a:pt x="14595" y="9730"/>
                  <a:pt x="14711" y="10236"/>
                  <a:pt x="14711" y="10781"/>
                </a:cubicBezTo>
                <a:cubicBezTo>
                  <a:pt x="14711" y="11325"/>
                  <a:pt x="14595" y="11831"/>
                  <a:pt x="14400" y="12298"/>
                </a:cubicBezTo>
                <a:cubicBezTo>
                  <a:pt x="14205" y="12765"/>
                  <a:pt x="13933" y="13194"/>
                  <a:pt x="13544" y="13505"/>
                </a:cubicBezTo>
                <a:cubicBezTo>
                  <a:pt x="13194" y="13894"/>
                  <a:pt x="12804" y="14166"/>
                  <a:pt x="12337" y="14400"/>
                </a:cubicBezTo>
                <a:cubicBezTo>
                  <a:pt x="11870" y="14595"/>
                  <a:pt x="11364" y="14672"/>
                  <a:pt x="10819" y="14672"/>
                </a:cubicBezTo>
                <a:close/>
                <a:moveTo>
                  <a:pt x="10819" y="13816"/>
                </a:moveTo>
                <a:cubicBezTo>
                  <a:pt x="11209" y="13816"/>
                  <a:pt x="11598" y="13738"/>
                  <a:pt x="11987" y="13583"/>
                </a:cubicBezTo>
                <a:cubicBezTo>
                  <a:pt x="12337" y="13388"/>
                  <a:pt x="12649" y="13194"/>
                  <a:pt x="12921" y="12921"/>
                </a:cubicBezTo>
                <a:cubicBezTo>
                  <a:pt x="13194" y="12649"/>
                  <a:pt x="13427" y="12337"/>
                  <a:pt x="13583" y="11948"/>
                </a:cubicBezTo>
                <a:cubicBezTo>
                  <a:pt x="13777" y="11598"/>
                  <a:pt x="13855" y="11209"/>
                  <a:pt x="13855" y="10781"/>
                </a:cubicBezTo>
                <a:cubicBezTo>
                  <a:pt x="13855" y="10391"/>
                  <a:pt x="13777" y="10002"/>
                  <a:pt x="13583" y="9613"/>
                </a:cubicBezTo>
                <a:cubicBezTo>
                  <a:pt x="13427" y="9263"/>
                  <a:pt x="13194" y="8912"/>
                  <a:pt x="12921" y="8640"/>
                </a:cubicBezTo>
                <a:cubicBezTo>
                  <a:pt x="12649" y="8406"/>
                  <a:pt x="12337" y="8173"/>
                  <a:pt x="11987" y="8017"/>
                </a:cubicBezTo>
                <a:cubicBezTo>
                  <a:pt x="11598" y="7823"/>
                  <a:pt x="11209" y="7745"/>
                  <a:pt x="10819" y="7745"/>
                </a:cubicBezTo>
                <a:cubicBezTo>
                  <a:pt x="10391" y="7745"/>
                  <a:pt x="10002" y="7823"/>
                  <a:pt x="9652" y="8017"/>
                </a:cubicBezTo>
                <a:cubicBezTo>
                  <a:pt x="9263" y="8173"/>
                  <a:pt x="8951" y="8406"/>
                  <a:pt x="8679" y="8640"/>
                </a:cubicBezTo>
                <a:cubicBezTo>
                  <a:pt x="8406" y="8912"/>
                  <a:pt x="8173" y="9263"/>
                  <a:pt x="8017" y="9613"/>
                </a:cubicBezTo>
                <a:cubicBezTo>
                  <a:pt x="7862" y="10002"/>
                  <a:pt x="7784" y="10391"/>
                  <a:pt x="7784" y="10781"/>
                </a:cubicBezTo>
                <a:cubicBezTo>
                  <a:pt x="7784" y="11209"/>
                  <a:pt x="7862" y="11598"/>
                  <a:pt x="8017" y="11948"/>
                </a:cubicBezTo>
                <a:cubicBezTo>
                  <a:pt x="8173" y="12337"/>
                  <a:pt x="8406" y="12649"/>
                  <a:pt x="8679" y="12921"/>
                </a:cubicBezTo>
                <a:cubicBezTo>
                  <a:pt x="8951" y="13194"/>
                  <a:pt x="9263" y="13388"/>
                  <a:pt x="9652" y="13583"/>
                </a:cubicBezTo>
                <a:cubicBezTo>
                  <a:pt x="10002" y="13738"/>
                  <a:pt x="10391" y="13816"/>
                  <a:pt x="10819" y="1381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0" name="Shape 3846">
            <a:extLst>
              <a:ext uri="{FF2B5EF4-FFF2-40B4-BE49-F238E27FC236}">
                <a16:creationId xmlns:a16="http://schemas.microsoft.com/office/drawing/2014/main" id="{6CBACBE0-EBC8-4AF9-AC10-9605BED6C94B}"/>
              </a:ext>
            </a:extLst>
          </p:cNvPr>
          <p:cNvSpPr/>
          <p:nvPr/>
        </p:nvSpPr>
        <p:spPr>
          <a:xfrm>
            <a:off x="3082059" y="9378887"/>
            <a:ext cx="728680" cy="850126"/>
          </a:xfrm>
          <a:custGeom>
            <a:avLst/>
            <a:gdLst/>
            <a:ahLst/>
            <a:cxnLst>
              <a:cxn ang="0">
                <a:pos x="wd2" y="hd2"/>
              </a:cxn>
              <a:cxn ang="5400000">
                <a:pos x="wd2" y="hd2"/>
              </a:cxn>
              <a:cxn ang="10800000">
                <a:pos x="wd2" y="hd2"/>
              </a:cxn>
              <a:cxn ang="16200000">
                <a:pos x="wd2" y="hd2"/>
              </a:cxn>
            </a:cxnLst>
            <a:rect l="0" t="0" r="r" b="b"/>
            <a:pathLst>
              <a:path w="21600" h="21600" extrusionOk="0">
                <a:moveTo>
                  <a:pt x="12458" y="3195"/>
                </a:moveTo>
                <a:cubicBezTo>
                  <a:pt x="13753" y="3403"/>
                  <a:pt x="14966" y="3750"/>
                  <a:pt x="16099" y="4306"/>
                </a:cubicBezTo>
                <a:cubicBezTo>
                  <a:pt x="17191" y="4827"/>
                  <a:pt x="18162" y="5487"/>
                  <a:pt x="18930" y="6286"/>
                </a:cubicBezTo>
                <a:cubicBezTo>
                  <a:pt x="19739" y="7084"/>
                  <a:pt x="20387" y="8022"/>
                  <a:pt x="20872" y="9064"/>
                </a:cubicBezTo>
                <a:cubicBezTo>
                  <a:pt x="21357" y="10105"/>
                  <a:pt x="21600" y="11182"/>
                  <a:pt x="21600" y="12328"/>
                </a:cubicBezTo>
                <a:cubicBezTo>
                  <a:pt x="21600" y="13648"/>
                  <a:pt x="21317" y="14863"/>
                  <a:pt x="20751" y="15974"/>
                </a:cubicBezTo>
                <a:cubicBezTo>
                  <a:pt x="20184" y="17086"/>
                  <a:pt x="19416" y="18058"/>
                  <a:pt x="18404" y="18891"/>
                </a:cubicBezTo>
                <a:cubicBezTo>
                  <a:pt x="17434" y="19759"/>
                  <a:pt x="16301" y="20419"/>
                  <a:pt x="14966" y="20905"/>
                </a:cubicBezTo>
                <a:cubicBezTo>
                  <a:pt x="13672" y="21357"/>
                  <a:pt x="12256" y="21600"/>
                  <a:pt x="10800" y="21600"/>
                </a:cubicBezTo>
                <a:cubicBezTo>
                  <a:pt x="9303" y="21600"/>
                  <a:pt x="7928" y="21357"/>
                  <a:pt x="6593" y="20905"/>
                </a:cubicBezTo>
                <a:cubicBezTo>
                  <a:pt x="5299" y="20419"/>
                  <a:pt x="4126" y="19759"/>
                  <a:pt x="3155" y="18891"/>
                </a:cubicBezTo>
                <a:cubicBezTo>
                  <a:pt x="2184" y="18058"/>
                  <a:pt x="1375" y="17086"/>
                  <a:pt x="849" y="15974"/>
                </a:cubicBezTo>
                <a:cubicBezTo>
                  <a:pt x="283" y="14863"/>
                  <a:pt x="0" y="13648"/>
                  <a:pt x="0" y="12328"/>
                </a:cubicBezTo>
                <a:cubicBezTo>
                  <a:pt x="0" y="11182"/>
                  <a:pt x="243" y="10105"/>
                  <a:pt x="688" y="9064"/>
                </a:cubicBezTo>
                <a:cubicBezTo>
                  <a:pt x="1173" y="8022"/>
                  <a:pt x="1820" y="7084"/>
                  <a:pt x="2629" y="6286"/>
                </a:cubicBezTo>
                <a:cubicBezTo>
                  <a:pt x="3438" y="5487"/>
                  <a:pt x="4369" y="4827"/>
                  <a:pt x="5501" y="4306"/>
                </a:cubicBezTo>
                <a:cubicBezTo>
                  <a:pt x="6593" y="3750"/>
                  <a:pt x="7807" y="3403"/>
                  <a:pt x="9101" y="3195"/>
                </a:cubicBezTo>
                <a:cubicBezTo>
                  <a:pt x="8939" y="3021"/>
                  <a:pt x="8778" y="2848"/>
                  <a:pt x="8697" y="2605"/>
                </a:cubicBezTo>
                <a:cubicBezTo>
                  <a:pt x="8575" y="2396"/>
                  <a:pt x="8535" y="2188"/>
                  <a:pt x="8535" y="1945"/>
                </a:cubicBezTo>
                <a:cubicBezTo>
                  <a:pt x="8535" y="1667"/>
                  <a:pt x="8575" y="1424"/>
                  <a:pt x="8697" y="1181"/>
                </a:cubicBezTo>
                <a:cubicBezTo>
                  <a:pt x="8818" y="938"/>
                  <a:pt x="8980" y="729"/>
                  <a:pt x="9222" y="590"/>
                </a:cubicBezTo>
                <a:cubicBezTo>
                  <a:pt x="9425" y="417"/>
                  <a:pt x="9667" y="278"/>
                  <a:pt x="9910" y="174"/>
                </a:cubicBezTo>
                <a:cubicBezTo>
                  <a:pt x="10193" y="35"/>
                  <a:pt x="10476" y="0"/>
                  <a:pt x="10800" y="0"/>
                </a:cubicBezTo>
                <a:cubicBezTo>
                  <a:pt x="11083" y="0"/>
                  <a:pt x="11407" y="35"/>
                  <a:pt x="11649" y="174"/>
                </a:cubicBezTo>
                <a:cubicBezTo>
                  <a:pt x="11933" y="278"/>
                  <a:pt x="12175" y="417"/>
                  <a:pt x="12378" y="590"/>
                </a:cubicBezTo>
                <a:cubicBezTo>
                  <a:pt x="12580" y="729"/>
                  <a:pt x="12742" y="938"/>
                  <a:pt x="12863" y="1181"/>
                </a:cubicBezTo>
                <a:cubicBezTo>
                  <a:pt x="12984" y="1424"/>
                  <a:pt x="13065" y="1667"/>
                  <a:pt x="13065" y="1945"/>
                </a:cubicBezTo>
                <a:cubicBezTo>
                  <a:pt x="13065" y="2188"/>
                  <a:pt x="12984" y="2396"/>
                  <a:pt x="12903" y="2605"/>
                </a:cubicBezTo>
                <a:cubicBezTo>
                  <a:pt x="12782" y="2848"/>
                  <a:pt x="12661" y="3021"/>
                  <a:pt x="12458" y="3195"/>
                </a:cubicBezTo>
                <a:close/>
                <a:moveTo>
                  <a:pt x="10800" y="20836"/>
                </a:moveTo>
                <a:cubicBezTo>
                  <a:pt x="12175" y="20836"/>
                  <a:pt x="13429" y="20628"/>
                  <a:pt x="14643" y="20176"/>
                </a:cubicBezTo>
                <a:cubicBezTo>
                  <a:pt x="15816" y="19725"/>
                  <a:pt x="16867" y="19100"/>
                  <a:pt x="17798" y="18370"/>
                </a:cubicBezTo>
                <a:cubicBezTo>
                  <a:pt x="18688" y="17572"/>
                  <a:pt x="19375" y="16669"/>
                  <a:pt x="19901" y="15627"/>
                </a:cubicBezTo>
                <a:cubicBezTo>
                  <a:pt x="20427" y="14620"/>
                  <a:pt x="20670" y="13509"/>
                  <a:pt x="20670" y="12328"/>
                </a:cubicBezTo>
                <a:cubicBezTo>
                  <a:pt x="20670" y="11182"/>
                  <a:pt x="20427" y="10071"/>
                  <a:pt x="19901" y="9029"/>
                </a:cubicBezTo>
                <a:cubicBezTo>
                  <a:pt x="19375" y="8022"/>
                  <a:pt x="18688" y="7119"/>
                  <a:pt x="17798" y="6320"/>
                </a:cubicBezTo>
                <a:cubicBezTo>
                  <a:pt x="16867" y="5591"/>
                  <a:pt x="15816" y="4966"/>
                  <a:pt x="14643" y="4514"/>
                </a:cubicBezTo>
                <a:cubicBezTo>
                  <a:pt x="13429" y="4063"/>
                  <a:pt x="12175" y="3855"/>
                  <a:pt x="10800" y="3855"/>
                </a:cubicBezTo>
                <a:cubicBezTo>
                  <a:pt x="9425" y="3855"/>
                  <a:pt x="8130" y="4063"/>
                  <a:pt x="6957" y="4514"/>
                </a:cubicBezTo>
                <a:cubicBezTo>
                  <a:pt x="5744" y="4966"/>
                  <a:pt x="4692" y="5591"/>
                  <a:pt x="3762" y="6320"/>
                </a:cubicBezTo>
                <a:cubicBezTo>
                  <a:pt x="2912" y="7119"/>
                  <a:pt x="2184" y="8022"/>
                  <a:pt x="1658" y="9029"/>
                </a:cubicBezTo>
                <a:cubicBezTo>
                  <a:pt x="1133" y="10071"/>
                  <a:pt x="890" y="11182"/>
                  <a:pt x="890" y="12328"/>
                </a:cubicBezTo>
                <a:cubicBezTo>
                  <a:pt x="890" y="13509"/>
                  <a:pt x="1133" y="14620"/>
                  <a:pt x="1658" y="15627"/>
                </a:cubicBezTo>
                <a:cubicBezTo>
                  <a:pt x="2184" y="16669"/>
                  <a:pt x="2912" y="17572"/>
                  <a:pt x="3762" y="18370"/>
                </a:cubicBezTo>
                <a:cubicBezTo>
                  <a:pt x="4692" y="19100"/>
                  <a:pt x="5744" y="19725"/>
                  <a:pt x="6957" y="20176"/>
                </a:cubicBezTo>
                <a:cubicBezTo>
                  <a:pt x="8130" y="20628"/>
                  <a:pt x="9425" y="20836"/>
                  <a:pt x="10800" y="20836"/>
                </a:cubicBezTo>
                <a:close/>
                <a:moveTo>
                  <a:pt x="5420" y="17016"/>
                </a:moveTo>
                <a:cubicBezTo>
                  <a:pt x="8818" y="10661"/>
                  <a:pt x="8818" y="10661"/>
                  <a:pt x="8818" y="10661"/>
                </a:cubicBezTo>
                <a:cubicBezTo>
                  <a:pt x="16139" y="7744"/>
                  <a:pt x="16139" y="7744"/>
                  <a:pt x="16139" y="7744"/>
                </a:cubicBezTo>
                <a:cubicBezTo>
                  <a:pt x="12701" y="14030"/>
                  <a:pt x="12701" y="14030"/>
                  <a:pt x="12701" y="14030"/>
                </a:cubicBezTo>
                <a:lnTo>
                  <a:pt x="5420" y="17016"/>
                </a:lnTo>
                <a:close/>
                <a:moveTo>
                  <a:pt x="9303" y="11633"/>
                </a:moveTo>
                <a:cubicBezTo>
                  <a:pt x="7240" y="15384"/>
                  <a:pt x="7240" y="15384"/>
                  <a:pt x="7240" y="15384"/>
                </a:cubicBezTo>
                <a:cubicBezTo>
                  <a:pt x="11569" y="13613"/>
                  <a:pt x="11569" y="13613"/>
                  <a:pt x="11569" y="13613"/>
                </a:cubicBezTo>
                <a:lnTo>
                  <a:pt x="9303" y="11633"/>
                </a:lnTo>
                <a:close/>
                <a:moveTo>
                  <a:pt x="10800" y="764"/>
                </a:moveTo>
                <a:cubicBezTo>
                  <a:pt x="10598" y="764"/>
                  <a:pt x="10436" y="799"/>
                  <a:pt x="10274" y="868"/>
                </a:cubicBezTo>
                <a:cubicBezTo>
                  <a:pt x="10072" y="903"/>
                  <a:pt x="9951" y="1007"/>
                  <a:pt x="9829" y="1146"/>
                </a:cubicBezTo>
                <a:cubicBezTo>
                  <a:pt x="9708" y="1215"/>
                  <a:pt x="9587" y="1354"/>
                  <a:pt x="9506" y="1493"/>
                </a:cubicBezTo>
                <a:cubicBezTo>
                  <a:pt x="9465" y="1632"/>
                  <a:pt x="9425" y="1806"/>
                  <a:pt x="9425" y="1945"/>
                </a:cubicBezTo>
                <a:cubicBezTo>
                  <a:pt x="9425" y="2084"/>
                  <a:pt x="9465" y="2223"/>
                  <a:pt x="9506" y="2361"/>
                </a:cubicBezTo>
                <a:cubicBezTo>
                  <a:pt x="9587" y="2500"/>
                  <a:pt x="9708" y="2639"/>
                  <a:pt x="9829" y="2743"/>
                </a:cubicBezTo>
                <a:cubicBezTo>
                  <a:pt x="9951" y="2848"/>
                  <a:pt x="10072" y="2917"/>
                  <a:pt x="10274" y="2986"/>
                </a:cubicBezTo>
                <a:cubicBezTo>
                  <a:pt x="10436" y="3056"/>
                  <a:pt x="10598" y="3091"/>
                  <a:pt x="10800" y="3091"/>
                </a:cubicBezTo>
                <a:cubicBezTo>
                  <a:pt x="10962" y="3091"/>
                  <a:pt x="11124" y="3056"/>
                  <a:pt x="11326" y="2986"/>
                </a:cubicBezTo>
                <a:cubicBezTo>
                  <a:pt x="11488" y="2917"/>
                  <a:pt x="11649" y="2848"/>
                  <a:pt x="11730" y="2743"/>
                </a:cubicBezTo>
                <a:cubicBezTo>
                  <a:pt x="11892" y="2639"/>
                  <a:pt x="11973" y="2500"/>
                  <a:pt x="12054" y="2361"/>
                </a:cubicBezTo>
                <a:cubicBezTo>
                  <a:pt x="12135" y="2223"/>
                  <a:pt x="12175" y="2084"/>
                  <a:pt x="12175" y="1945"/>
                </a:cubicBezTo>
                <a:cubicBezTo>
                  <a:pt x="12175" y="1806"/>
                  <a:pt x="12135" y="1632"/>
                  <a:pt x="12054" y="1493"/>
                </a:cubicBezTo>
                <a:cubicBezTo>
                  <a:pt x="11973" y="1354"/>
                  <a:pt x="11892" y="1215"/>
                  <a:pt x="11730" y="1146"/>
                </a:cubicBezTo>
                <a:cubicBezTo>
                  <a:pt x="11649" y="1007"/>
                  <a:pt x="11488" y="903"/>
                  <a:pt x="11326" y="868"/>
                </a:cubicBezTo>
                <a:cubicBezTo>
                  <a:pt x="11124" y="799"/>
                  <a:pt x="10962" y="764"/>
                  <a:pt x="10800" y="764"/>
                </a:cubicBezTo>
                <a:close/>
                <a:moveTo>
                  <a:pt x="12256" y="13057"/>
                </a:moveTo>
                <a:cubicBezTo>
                  <a:pt x="14279" y="9376"/>
                  <a:pt x="14279" y="9376"/>
                  <a:pt x="14279" y="9376"/>
                </a:cubicBezTo>
                <a:cubicBezTo>
                  <a:pt x="9951" y="11078"/>
                  <a:pt x="9951" y="11078"/>
                  <a:pt x="9951" y="11078"/>
                </a:cubicBezTo>
                <a:lnTo>
                  <a:pt x="12256" y="1305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1" name="Shape 3847">
            <a:extLst>
              <a:ext uri="{FF2B5EF4-FFF2-40B4-BE49-F238E27FC236}">
                <a16:creationId xmlns:a16="http://schemas.microsoft.com/office/drawing/2014/main" id="{6EF23C21-7BDC-42AA-8E2D-1705B6A2EC10}"/>
              </a:ext>
            </a:extLst>
          </p:cNvPr>
          <p:cNvSpPr/>
          <p:nvPr/>
        </p:nvSpPr>
        <p:spPr>
          <a:xfrm>
            <a:off x="4946209" y="9486045"/>
            <a:ext cx="728680" cy="635809"/>
          </a:xfrm>
          <a:custGeom>
            <a:avLst/>
            <a:gdLst/>
            <a:ahLst/>
            <a:cxnLst>
              <a:cxn ang="0">
                <a:pos x="wd2" y="hd2"/>
              </a:cxn>
              <a:cxn ang="5400000">
                <a:pos x="wd2" y="hd2"/>
              </a:cxn>
              <a:cxn ang="10800000">
                <a:pos x="wd2" y="hd2"/>
              </a:cxn>
              <a:cxn ang="16200000">
                <a:pos x="wd2" y="hd2"/>
              </a:cxn>
            </a:cxnLst>
            <a:rect l="0" t="0" r="r" b="b"/>
            <a:pathLst>
              <a:path w="21600" h="21600" extrusionOk="0">
                <a:moveTo>
                  <a:pt x="19780" y="0"/>
                </a:moveTo>
                <a:cubicBezTo>
                  <a:pt x="20022" y="0"/>
                  <a:pt x="20265" y="46"/>
                  <a:pt x="20467" y="139"/>
                </a:cubicBezTo>
                <a:cubicBezTo>
                  <a:pt x="20670" y="278"/>
                  <a:pt x="20872" y="417"/>
                  <a:pt x="21074" y="603"/>
                </a:cubicBezTo>
                <a:cubicBezTo>
                  <a:pt x="21196" y="788"/>
                  <a:pt x="21317" y="1020"/>
                  <a:pt x="21438" y="1252"/>
                </a:cubicBezTo>
                <a:cubicBezTo>
                  <a:pt x="21519" y="1530"/>
                  <a:pt x="21600" y="1761"/>
                  <a:pt x="21600" y="2039"/>
                </a:cubicBezTo>
                <a:cubicBezTo>
                  <a:pt x="21600" y="15435"/>
                  <a:pt x="21600" y="15435"/>
                  <a:pt x="21600" y="15435"/>
                </a:cubicBezTo>
                <a:cubicBezTo>
                  <a:pt x="21600" y="15760"/>
                  <a:pt x="21519" y="15991"/>
                  <a:pt x="21438" y="16270"/>
                </a:cubicBezTo>
                <a:cubicBezTo>
                  <a:pt x="21317" y="16548"/>
                  <a:pt x="21196" y="16733"/>
                  <a:pt x="21074" y="16918"/>
                </a:cubicBezTo>
                <a:cubicBezTo>
                  <a:pt x="20872" y="17104"/>
                  <a:pt x="20670" y="17243"/>
                  <a:pt x="20467" y="17336"/>
                </a:cubicBezTo>
                <a:cubicBezTo>
                  <a:pt x="20265" y="17475"/>
                  <a:pt x="20022" y="17521"/>
                  <a:pt x="19780" y="17521"/>
                </a:cubicBezTo>
                <a:cubicBezTo>
                  <a:pt x="17960" y="17521"/>
                  <a:pt x="17960" y="17521"/>
                  <a:pt x="17960" y="17521"/>
                </a:cubicBezTo>
                <a:cubicBezTo>
                  <a:pt x="17960" y="21600"/>
                  <a:pt x="17960" y="21600"/>
                  <a:pt x="17960" y="21600"/>
                </a:cubicBezTo>
                <a:cubicBezTo>
                  <a:pt x="14440" y="17521"/>
                  <a:pt x="14440" y="17521"/>
                  <a:pt x="14440" y="17521"/>
                </a:cubicBezTo>
                <a:cubicBezTo>
                  <a:pt x="1780" y="17521"/>
                  <a:pt x="1780" y="17521"/>
                  <a:pt x="1780" y="17521"/>
                </a:cubicBezTo>
                <a:cubicBezTo>
                  <a:pt x="1537" y="17521"/>
                  <a:pt x="1294" y="17475"/>
                  <a:pt x="1092" y="17336"/>
                </a:cubicBezTo>
                <a:cubicBezTo>
                  <a:pt x="890" y="17243"/>
                  <a:pt x="688" y="17104"/>
                  <a:pt x="526" y="16918"/>
                </a:cubicBezTo>
                <a:cubicBezTo>
                  <a:pt x="364" y="16733"/>
                  <a:pt x="243" y="16548"/>
                  <a:pt x="162" y="16270"/>
                </a:cubicBezTo>
                <a:cubicBezTo>
                  <a:pt x="40" y="15991"/>
                  <a:pt x="0" y="15760"/>
                  <a:pt x="0" y="15435"/>
                </a:cubicBezTo>
                <a:cubicBezTo>
                  <a:pt x="0" y="2039"/>
                  <a:pt x="0" y="2039"/>
                  <a:pt x="0" y="2039"/>
                </a:cubicBezTo>
                <a:cubicBezTo>
                  <a:pt x="0" y="1761"/>
                  <a:pt x="40" y="1530"/>
                  <a:pt x="162" y="1252"/>
                </a:cubicBezTo>
                <a:cubicBezTo>
                  <a:pt x="243" y="1020"/>
                  <a:pt x="364" y="788"/>
                  <a:pt x="526" y="603"/>
                </a:cubicBezTo>
                <a:cubicBezTo>
                  <a:pt x="688" y="417"/>
                  <a:pt x="890" y="278"/>
                  <a:pt x="1092" y="139"/>
                </a:cubicBezTo>
                <a:cubicBezTo>
                  <a:pt x="1294" y="46"/>
                  <a:pt x="1537" y="0"/>
                  <a:pt x="1780" y="0"/>
                </a:cubicBezTo>
                <a:lnTo>
                  <a:pt x="19780" y="0"/>
                </a:lnTo>
                <a:close/>
                <a:moveTo>
                  <a:pt x="20670" y="15435"/>
                </a:moveTo>
                <a:cubicBezTo>
                  <a:pt x="20670" y="2039"/>
                  <a:pt x="20670" y="2039"/>
                  <a:pt x="20670" y="2039"/>
                </a:cubicBezTo>
                <a:cubicBezTo>
                  <a:pt x="20670" y="1761"/>
                  <a:pt x="20589" y="1530"/>
                  <a:pt x="20427" y="1344"/>
                </a:cubicBezTo>
                <a:cubicBezTo>
                  <a:pt x="20265" y="1112"/>
                  <a:pt x="20022" y="1020"/>
                  <a:pt x="19780" y="1020"/>
                </a:cubicBezTo>
                <a:cubicBezTo>
                  <a:pt x="1780" y="1020"/>
                  <a:pt x="1780" y="1020"/>
                  <a:pt x="1780" y="1020"/>
                </a:cubicBezTo>
                <a:cubicBezTo>
                  <a:pt x="1537" y="1020"/>
                  <a:pt x="1335" y="1112"/>
                  <a:pt x="1133" y="1344"/>
                </a:cubicBezTo>
                <a:cubicBezTo>
                  <a:pt x="971" y="1530"/>
                  <a:pt x="890" y="1761"/>
                  <a:pt x="890" y="2039"/>
                </a:cubicBezTo>
                <a:cubicBezTo>
                  <a:pt x="890" y="15435"/>
                  <a:pt x="890" y="15435"/>
                  <a:pt x="890" y="15435"/>
                </a:cubicBezTo>
                <a:cubicBezTo>
                  <a:pt x="890" y="15760"/>
                  <a:pt x="971" y="15991"/>
                  <a:pt x="1133" y="16177"/>
                </a:cubicBezTo>
                <a:cubicBezTo>
                  <a:pt x="1335" y="16362"/>
                  <a:pt x="1537" y="16501"/>
                  <a:pt x="1780" y="16501"/>
                </a:cubicBezTo>
                <a:cubicBezTo>
                  <a:pt x="14804" y="16501"/>
                  <a:pt x="14804" y="16501"/>
                  <a:pt x="14804" y="16501"/>
                </a:cubicBezTo>
                <a:cubicBezTo>
                  <a:pt x="17070" y="19143"/>
                  <a:pt x="17070" y="19143"/>
                  <a:pt x="17070" y="19143"/>
                </a:cubicBezTo>
                <a:cubicBezTo>
                  <a:pt x="17070" y="16501"/>
                  <a:pt x="17070" y="16501"/>
                  <a:pt x="17070" y="16501"/>
                </a:cubicBezTo>
                <a:cubicBezTo>
                  <a:pt x="19780" y="16501"/>
                  <a:pt x="19780" y="16501"/>
                  <a:pt x="19780" y="16501"/>
                </a:cubicBezTo>
                <a:cubicBezTo>
                  <a:pt x="20022" y="16501"/>
                  <a:pt x="20265" y="16362"/>
                  <a:pt x="20427" y="16177"/>
                </a:cubicBezTo>
                <a:cubicBezTo>
                  <a:pt x="20589" y="15991"/>
                  <a:pt x="20670" y="15760"/>
                  <a:pt x="20670" y="15435"/>
                </a:cubicBezTo>
                <a:close/>
                <a:moveTo>
                  <a:pt x="7240" y="7741"/>
                </a:moveTo>
                <a:cubicBezTo>
                  <a:pt x="7483" y="7741"/>
                  <a:pt x="7726" y="7833"/>
                  <a:pt x="7888" y="8019"/>
                </a:cubicBezTo>
                <a:cubicBezTo>
                  <a:pt x="8049" y="8251"/>
                  <a:pt x="8171" y="8482"/>
                  <a:pt x="8171" y="8761"/>
                </a:cubicBezTo>
                <a:cubicBezTo>
                  <a:pt x="8171" y="9039"/>
                  <a:pt x="8049" y="9270"/>
                  <a:pt x="7888" y="9502"/>
                </a:cubicBezTo>
                <a:cubicBezTo>
                  <a:pt x="7726" y="9688"/>
                  <a:pt x="7483" y="9780"/>
                  <a:pt x="7240" y="9780"/>
                </a:cubicBezTo>
                <a:cubicBezTo>
                  <a:pt x="6998" y="9780"/>
                  <a:pt x="6796" y="9688"/>
                  <a:pt x="6634" y="9502"/>
                </a:cubicBezTo>
                <a:cubicBezTo>
                  <a:pt x="6431" y="9270"/>
                  <a:pt x="6351" y="9039"/>
                  <a:pt x="6351" y="8761"/>
                </a:cubicBezTo>
                <a:cubicBezTo>
                  <a:pt x="6351" y="8482"/>
                  <a:pt x="6431" y="8251"/>
                  <a:pt x="6634" y="8019"/>
                </a:cubicBezTo>
                <a:cubicBezTo>
                  <a:pt x="6796" y="7833"/>
                  <a:pt x="6998" y="7741"/>
                  <a:pt x="7240" y="7741"/>
                </a:cubicBezTo>
                <a:close/>
                <a:moveTo>
                  <a:pt x="10800" y="7741"/>
                </a:moveTo>
                <a:cubicBezTo>
                  <a:pt x="11043" y="7741"/>
                  <a:pt x="11245" y="7833"/>
                  <a:pt x="11407" y="8019"/>
                </a:cubicBezTo>
                <a:cubicBezTo>
                  <a:pt x="11609" y="8251"/>
                  <a:pt x="11690" y="8482"/>
                  <a:pt x="11690" y="8761"/>
                </a:cubicBezTo>
                <a:cubicBezTo>
                  <a:pt x="11690" y="9039"/>
                  <a:pt x="11609" y="9270"/>
                  <a:pt x="11407" y="9502"/>
                </a:cubicBezTo>
                <a:cubicBezTo>
                  <a:pt x="11245" y="9688"/>
                  <a:pt x="11043" y="9780"/>
                  <a:pt x="10800" y="9780"/>
                </a:cubicBezTo>
                <a:cubicBezTo>
                  <a:pt x="10557" y="9780"/>
                  <a:pt x="10315" y="9688"/>
                  <a:pt x="10153" y="9502"/>
                </a:cubicBezTo>
                <a:cubicBezTo>
                  <a:pt x="9991" y="9270"/>
                  <a:pt x="9910" y="9039"/>
                  <a:pt x="9910" y="8761"/>
                </a:cubicBezTo>
                <a:cubicBezTo>
                  <a:pt x="9910" y="8482"/>
                  <a:pt x="9991" y="8251"/>
                  <a:pt x="10153" y="8019"/>
                </a:cubicBezTo>
                <a:cubicBezTo>
                  <a:pt x="10315" y="7833"/>
                  <a:pt x="10557" y="7741"/>
                  <a:pt x="10800" y="7741"/>
                </a:cubicBezTo>
                <a:close/>
                <a:moveTo>
                  <a:pt x="14360" y="7741"/>
                </a:moveTo>
                <a:cubicBezTo>
                  <a:pt x="14602" y="7741"/>
                  <a:pt x="14804" y="7833"/>
                  <a:pt x="15007" y="8019"/>
                </a:cubicBezTo>
                <a:cubicBezTo>
                  <a:pt x="15169" y="8251"/>
                  <a:pt x="15249" y="8482"/>
                  <a:pt x="15249" y="8761"/>
                </a:cubicBezTo>
                <a:cubicBezTo>
                  <a:pt x="15249" y="9039"/>
                  <a:pt x="15169" y="9270"/>
                  <a:pt x="15007" y="9502"/>
                </a:cubicBezTo>
                <a:cubicBezTo>
                  <a:pt x="14804" y="9688"/>
                  <a:pt x="14602" y="9780"/>
                  <a:pt x="14360" y="9780"/>
                </a:cubicBezTo>
                <a:cubicBezTo>
                  <a:pt x="14117" y="9780"/>
                  <a:pt x="13915" y="9688"/>
                  <a:pt x="13753" y="9502"/>
                </a:cubicBezTo>
                <a:cubicBezTo>
                  <a:pt x="13551" y="9270"/>
                  <a:pt x="13470" y="9039"/>
                  <a:pt x="13470" y="8761"/>
                </a:cubicBezTo>
                <a:cubicBezTo>
                  <a:pt x="13470" y="8482"/>
                  <a:pt x="13551" y="8251"/>
                  <a:pt x="13753" y="8019"/>
                </a:cubicBezTo>
                <a:cubicBezTo>
                  <a:pt x="13915" y="7833"/>
                  <a:pt x="14117" y="7741"/>
                  <a:pt x="14360" y="7741"/>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2" name="Shape 3848">
            <a:extLst>
              <a:ext uri="{FF2B5EF4-FFF2-40B4-BE49-F238E27FC236}">
                <a16:creationId xmlns:a16="http://schemas.microsoft.com/office/drawing/2014/main" id="{F49EA782-6EB9-428F-876E-FFA5341BBD98}"/>
              </a:ext>
            </a:extLst>
          </p:cNvPr>
          <p:cNvSpPr/>
          <p:nvPr/>
        </p:nvSpPr>
        <p:spPr>
          <a:xfrm>
            <a:off x="6826431" y="9396235"/>
            <a:ext cx="696534" cy="817979"/>
          </a:xfrm>
          <a:custGeom>
            <a:avLst/>
            <a:gdLst/>
            <a:ahLst/>
            <a:cxnLst>
              <a:cxn ang="0">
                <a:pos x="wd2" y="hd2"/>
              </a:cxn>
              <a:cxn ang="5400000">
                <a:pos x="wd2" y="hd2"/>
              </a:cxn>
              <a:cxn ang="10800000">
                <a:pos x="wd2" y="hd2"/>
              </a:cxn>
              <a:cxn ang="16200000">
                <a:pos x="wd2" y="hd2"/>
              </a:cxn>
            </a:cxnLst>
            <a:rect l="0" t="0" r="r" b="b"/>
            <a:pathLst>
              <a:path w="21600" h="21600" extrusionOk="0">
                <a:moveTo>
                  <a:pt x="17838" y="13595"/>
                </a:moveTo>
                <a:cubicBezTo>
                  <a:pt x="17796" y="14604"/>
                  <a:pt x="17500" y="15542"/>
                  <a:pt x="16993" y="16407"/>
                </a:cubicBezTo>
                <a:cubicBezTo>
                  <a:pt x="16485" y="17309"/>
                  <a:pt x="15851" y="18066"/>
                  <a:pt x="15090" y="18715"/>
                </a:cubicBezTo>
                <a:cubicBezTo>
                  <a:pt x="14287" y="19364"/>
                  <a:pt x="13357" y="19833"/>
                  <a:pt x="12301" y="20230"/>
                </a:cubicBezTo>
                <a:cubicBezTo>
                  <a:pt x="11244" y="20590"/>
                  <a:pt x="10103" y="20807"/>
                  <a:pt x="8919" y="20807"/>
                </a:cubicBezTo>
                <a:cubicBezTo>
                  <a:pt x="7693" y="20807"/>
                  <a:pt x="6510" y="20590"/>
                  <a:pt x="5453" y="20194"/>
                </a:cubicBezTo>
                <a:cubicBezTo>
                  <a:pt x="4354" y="19797"/>
                  <a:pt x="3424" y="19256"/>
                  <a:pt x="2621" y="18571"/>
                </a:cubicBezTo>
                <a:cubicBezTo>
                  <a:pt x="1818" y="17886"/>
                  <a:pt x="1184" y="17092"/>
                  <a:pt x="719" y="16155"/>
                </a:cubicBezTo>
                <a:cubicBezTo>
                  <a:pt x="254" y="15253"/>
                  <a:pt x="0" y="14244"/>
                  <a:pt x="0" y="13198"/>
                </a:cubicBezTo>
                <a:cubicBezTo>
                  <a:pt x="0" y="7176"/>
                  <a:pt x="0" y="7176"/>
                  <a:pt x="0" y="7176"/>
                </a:cubicBezTo>
                <a:cubicBezTo>
                  <a:pt x="21600" y="7176"/>
                  <a:pt x="21600" y="7176"/>
                  <a:pt x="21600" y="7176"/>
                </a:cubicBezTo>
                <a:cubicBezTo>
                  <a:pt x="21600" y="13595"/>
                  <a:pt x="21600" y="13595"/>
                  <a:pt x="21600" y="13595"/>
                </a:cubicBezTo>
                <a:lnTo>
                  <a:pt x="17838" y="13595"/>
                </a:lnTo>
                <a:close/>
                <a:moveTo>
                  <a:pt x="0" y="20807"/>
                </a:moveTo>
                <a:cubicBezTo>
                  <a:pt x="17838" y="20807"/>
                  <a:pt x="17838" y="20807"/>
                  <a:pt x="17838" y="20807"/>
                </a:cubicBezTo>
                <a:cubicBezTo>
                  <a:pt x="17838" y="21600"/>
                  <a:pt x="17838" y="21600"/>
                  <a:pt x="17838" y="21600"/>
                </a:cubicBezTo>
                <a:cubicBezTo>
                  <a:pt x="0" y="21600"/>
                  <a:pt x="0" y="21600"/>
                  <a:pt x="0" y="21600"/>
                </a:cubicBezTo>
                <a:lnTo>
                  <a:pt x="0" y="20807"/>
                </a:lnTo>
                <a:close/>
                <a:moveTo>
                  <a:pt x="8919" y="19977"/>
                </a:moveTo>
                <a:cubicBezTo>
                  <a:pt x="10018" y="19977"/>
                  <a:pt x="11075" y="19797"/>
                  <a:pt x="12047" y="19436"/>
                </a:cubicBezTo>
                <a:cubicBezTo>
                  <a:pt x="13019" y="19076"/>
                  <a:pt x="13865" y="18607"/>
                  <a:pt x="14541" y="18030"/>
                </a:cubicBezTo>
                <a:cubicBezTo>
                  <a:pt x="15302" y="17381"/>
                  <a:pt x="15851" y="16660"/>
                  <a:pt x="16274" y="15830"/>
                </a:cubicBezTo>
                <a:cubicBezTo>
                  <a:pt x="16697" y="15001"/>
                  <a:pt x="16908" y="14136"/>
                  <a:pt x="16908" y="13198"/>
                </a:cubicBezTo>
                <a:cubicBezTo>
                  <a:pt x="16908" y="7969"/>
                  <a:pt x="16908" y="7969"/>
                  <a:pt x="16908" y="7969"/>
                </a:cubicBezTo>
                <a:cubicBezTo>
                  <a:pt x="972" y="7969"/>
                  <a:pt x="972" y="7969"/>
                  <a:pt x="972" y="7969"/>
                </a:cubicBezTo>
                <a:cubicBezTo>
                  <a:pt x="972" y="13198"/>
                  <a:pt x="972" y="13198"/>
                  <a:pt x="972" y="13198"/>
                </a:cubicBezTo>
                <a:cubicBezTo>
                  <a:pt x="972" y="14136"/>
                  <a:pt x="1184" y="15001"/>
                  <a:pt x="1606" y="15830"/>
                </a:cubicBezTo>
                <a:cubicBezTo>
                  <a:pt x="2029" y="16660"/>
                  <a:pt x="2578" y="17381"/>
                  <a:pt x="3255" y="18030"/>
                </a:cubicBezTo>
                <a:cubicBezTo>
                  <a:pt x="4016" y="18607"/>
                  <a:pt x="4861" y="19076"/>
                  <a:pt x="5833" y="19436"/>
                </a:cubicBezTo>
                <a:cubicBezTo>
                  <a:pt x="6805" y="19797"/>
                  <a:pt x="7820" y="19977"/>
                  <a:pt x="8919" y="19977"/>
                </a:cubicBezTo>
                <a:close/>
                <a:moveTo>
                  <a:pt x="4692" y="1154"/>
                </a:moveTo>
                <a:cubicBezTo>
                  <a:pt x="4692" y="4796"/>
                  <a:pt x="4692" y="4796"/>
                  <a:pt x="4692" y="4796"/>
                </a:cubicBezTo>
                <a:cubicBezTo>
                  <a:pt x="5622" y="4796"/>
                  <a:pt x="5622" y="4796"/>
                  <a:pt x="5622" y="4796"/>
                </a:cubicBezTo>
                <a:cubicBezTo>
                  <a:pt x="5622" y="1154"/>
                  <a:pt x="5622" y="1154"/>
                  <a:pt x="5622" y="1154"/>
                </a:cubicBezTo>
                <a:lnTo>
                  <a:pt x="4692" y="1154"/>
                </a:lnTo>
                <a:close/>
                <a:moveTo>
                  <a:pt x="8454" y="0"/>
                </a:moveTo>
                <a:cubicBezTo>
                  <a:pt x="8454" y="4796"/>
                  <a:pt x="8454" y="4796"/>
                  <a:pt x="8454" y="4796"/>
                </a:cubicBezTo>
                <a:cubicBezTo>
                  <a:pt x="9384" y="4796"/>
                  <a:pt x="9384" y="4796"/>
                  <a:pt x="9384" y="4796"/>
                </a:cubicBezTo>
                <a:cubicBezTo>
                  <a:pt x="9384" y="0"/>
                  <a:pt x="9384" y="0"/>
                  <a:pt x="9384" y="0"/>
                </a:cubicBezTo>
                <a:lnTo>
                  <a:pt x="8454" y="0"/>
                </a:lnTo>
                <a:close/>
                <a:moveTo>
                  <a:pt x="12258" y="1154"/>
                </a:moveTo>
                <a:cubicBezTo>
                  <a:pt x="12258" y="4796"/>
                  <a:pt x="12258" y="4796"/>
                  <a:pt x="12258" y="4796"/>
                </a:cubicBezTo>
                <a:cubicBezTo>
                  <a:pt x="13188" y="4796"/>
                  <a:pt x="13188" y="4796"/>
                  <a:pt x="13188" y="4796"/>
                </a:cubicBezTo>
                <a:cubicBezTo>
                  <a:pt x="13188" y="1154"/>
                  <a:pt x="13188" y="1154"/>
                  <a:pt x="13188" y="1154"/>
                </a:cubicBezTo>
                <a:lnTo>
                  <a:pt x="12258" y="1154"/>
                </a:lnTo>
                <a:close/>
                <a:moveTo>
                  <a:pt x="17838" y="7969"/>
                </a:moveTo>
                <a:cubicBezTo>
                  <a:pt x="17838" y="12801"/>
                  <a:pt x="17838" y="12801"/>
                  <a:pt x="17838" y="12801"/>
                </a:cubicBezTo>
                <a:cubicBezTo>
                  <a:pt x="20670" y="12801"/>
                  <a:pt x="20670" y="12801"/>
                  <a:pt x="20670" y="12801"/>
                </a:cubicBezTo>
                <a:cubicBezTo>
                  <a:pt x="20670" y="7969"/>
                  <a:pt x="20670" y="7969"/>
                  <a:pt x="20670" y="7969"/>
                </a:cubicBezTo>
                <a:lnTo>
                  <a:pt x="17838" y="796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3" name="Shape 3849">
            <a:extLst>
              <a:ext uri="{FF2B5EF4-FFF2-40B4-BE49-F238E27FC236}">
                <a16:creationId xmlns:a16="http://schemas.microsoft.com/office/drawing/2014/main" id="{DE1B6159-0341-4100-BDFB-C2B6B8377BC4}"/>
              </a:ext>
            </a:extLst>
          </p:cNvPr>
          <p:cNvSpPr/>
          <p:nvPr/>
        </p:nvSpPr>
        <p:spPr>
          <a:xfrm>
            <a:off x="8583420" y="9516404"/>
            <a:ext cx="910850" cy="575088"/>
          </a:xfrm>
          <a:custGeom>
            <a:avLst/>
            <a:gdLst/>
            <a:ahLst/>
            <a:cxnLst>
              <a:cxn ang="0">
                <a:pos x="wd2" y="hd2"/>
              </a:cxn>
              <a:cxn ang="5400000">
                <a:pos x="wd2" y="hd2"/>
              </a:cxn>
              <a:cxn ang="10800000">
                <a:pos x="wd2" y="hd2"/>
              </a:cxn>
              <a:cxn ang="16200000">
                <a:pos x="wd2" y="hd2"/>
              </a:cxn>
            </a:cxnLst>
            <a:rect l="0" t="0" r="r" b="b"/>
            <a:pathLst>
              <a:path w="21600" h="21600" extrusionOk="0">
                <a:moveTo>
                  <a:pt x="12079" y="0"/>
                </a:moveTo>
                <a:cubicBezTo>
                  <a:pt x="12856" y="0"/>
                  <a:pt x="13601" y="256"/>
                  <a:pt x="14249" y="717"/>
                </a:cubicBezTo>
                <a:cubicBezTo>
                  <a:pt x="14929" y="1177"/>
                  <a:pt x="15544" y="1791"/>
                  <a:pt x="16030" y="2610"/>
                </a:cubicBezTo>
                <a:cubicBezTo>
                  <a:pt x="16548" y="3429"/>
                  <a:pt x="16937" y="4351"/>
                  <a:pt x="17228" y="5426"/>
                </a:cubicBezTo>
                <a:cubicBezTo>
                  <a:pt x="17520" y="6500"/>
                  <a:pt x="17682" y="7627"/>
                  <a:pt x="17682" y="8804"/>
                </a:cubicBezTo>
                <a:cubicBezTo>
                  <a:pt x="17682" y="8855"/>
                  <a:pt x="17682" y="8906"/>
                  <a:pt x="17649" y="8957"/>
                </a:cubicBezTo>
                <a:cubicBezTo>
                  <a:pt x="17649" y="9009"/>
                  <a:pt x="17649" y="9009"/>
                  <a:pt x="17649" y="9060"/>
                </a:cubicBezTo>
                <a:cubicBezTo>
                  <a:pt x="18200" y="9060"/>
                  <a:pt x="18718" y="9264"/>
                  <a:pt x="19204" y="9572"/>
                </a:cubicBezTo>
                <a:cubicBezTo>
                  <a:pt x="19689" y="9930"/>
                  <a:pt x="20078" y="10391"/>
                  <a:pt x="20434" y="10954"/>
                </a:cubicBezTo>
                <a:cubicBezTo>
                  <a:pt x="20790" y="11517"/>
                  <a:pt x="21082" y="12182"/>
                  <a:pt x="21276" y="12950"/>
                </a:cubicBezTo>
                <a:cubicBezTo>
                  <a:pt x="21503" y="13718"/>
                  <a:pt x="21600" y="14485"/>
                  <a:pt x="21600" y="15355"/>
                </a:cubicBezTo>
                <a:cubicBezTo>
                  <a:pt x="21600" y="16174"/>
                  <a:pt x="21503" y="16993"/>
                  <a:pt x="21276" y="17761"/>
                </a:cubicBezTo>
                <a:cubicBezTo>
                  <a:pt x="21082" y="18529"/>
                  <a:pt x="20790" y="19194"/>
                  <a:pt x="20467" y="19757"/>
                </a:cubicBezTo>
                <a:cubicBezTo>
                  <a:pt x="20110" y="20320"/>
                  <a:pt x="19689" y="20781"/>
                  <a:pt x="19204" y="21088"/>
                </a:cubicBezTo>
                <a:cubicBezTo>
                  <a:pt x="18718" y="21446"/>
                  <a:pt x="18200" y="21600"/>
                  <a:pt x="17682" y="21600"/>
                </a:cubicBezTo>
                <a:cubicBezTo>
                  <a:pt x="4307" y="21600"/>
                  <a:pt x="4307" y="21600"/>
                  <a:pt x="4307" y="21600"/>
                </a:cubicBezTo>
                <a:cubicBezTo>
                  <a:pt x="3724" y="21600"/>
                  <a:pt x="3174" y="21446"/>
                  <a:pt x="2655" y="21088"/>
                </a:cubicBezTo>
                <a:cubicBezTo>
                  <a:pt x="2137" y="20730"/>
                  <a:pt x="1684" y="20218"/>
                  <a:pt x="1263" y="19604"/>
                </a:cubicBezTo>
                <a:cubicBezTo>
                  <a:pt x="874" y="18990"/>
                  <a:pt x="583" y="18273"/>
                  <a:pt x="356" y="17454"/>
                </a:cubicBezTo>
                <a:cubicBezTo>
                  <a:pt x="130" y="16635"/>
                  <a:pt x="0" y="15765"/>
                  <a:pt x="0" y="14792"/>
                </a:cubicBezTo>
                <a:cubicBezTo>
                  <a:pt x="0" y="14076"/>
                  <a:pt x="65" y="13308"/>
                  <a:pt x="227" y="12643"/>
                </a:cubicBezTo>
                <a:cubicBezTo>
                  <a:pt x="356" y="11977"/>
                  <a:pt x="583" y="11363"/>
                  <a:pt x="842" y="10800"/>
                </a:cubicBezTo>
                <a:cubicBezTo>
                  <a:pt x="1101" y="10237"/>
                  <a:pt x="1425" y="9725"/>
                  <a:pt x="1749" y="9316"/>
                </a:cubicBezTo>
                <a:cubicBezTo>
                  <a:pt x="2105" y="8906"/>
                  <a:pt x="2494" y="8548"/>
                  <a:pt x="2915" y="8343"/>
                </a:cubicBezTo>
                <a:cubicBezTo>
                  <a:pt x="2979" y="7831"/>
                  <a:pt x="3076" y="7319"/>
                  <a:pt x="3271" y="6859"/>
                </a:cubicBezTo>
                <a:cubicBezTo>
                  <a:pt x="3433" y="6398"/>
                  <a:pt x="3627" y="5989"/>
                  <a:pt x="3886" y="5630"/>
                </a:cubicBezTo>
                <a:cubicBezTo>
                  <a:pt x="4145" y="5323"/>
                  <a:pt x="4437" y="5067"/>
                  <a:pt x="4760" y="4863"/>
                </a:cubicBezTo>
                <a:cubicBezTo>
                  <a:pt x="5084" y="4658"/>
                  <a:pt x="5408" y="4555"/>
                  <a:pt x="5797" y="4555"/>
                </a:cubicBezTo>
                <a:cubicBezTo>
                  <a:pt x="6023" y="4555"/>
                  <a:pt x="6218" y="4607"/>
                  <a:pt x="6444" y="4658"/>
                </a:cubicBezTo>
                <a:cubicBezTo>
                  <a:pt x="6639" y="4760"/>
                  <a:pt x="6865" y="4863"/>
                  <a:pt x="7060" y="5016"/>
                </a:cubicBezTo>
                <a:cubicBezTo>
                  <a:pt x="7286" y="4300"/>
                  <a:pt x="7578" y="3634"/>
                  <a:pt x="7902" y="3020"/>
                </a:cubicBezTo>
                <a:cubicBezTo>
                  <a:pt x="8258" y="2406"/>
                  <a:pt x="8646" y="1843"/>
                  <a:pt x="9067" y="1433"/>
                </a:cubicBezTo>
                <a:cubicBezTo>
                  <a:pt x="9488" y="973"/>
                  <a:pt x="9974" y="614"/>
                  <a:pt x="10492" y="358"/>
                </a:cubicBezTo>
                <a:cubicBezTo>
                  <a:pt x="11010" y="154"/>
                  <a:pt x="11529" y="0"/>
                  <a:pt x="12079" y="0"/>
                </a:cubicBezTo>
                <a:close/>
                <a:moveTo>
                  <a:pt x="12079" y="1126"/>
                </a:moveTo>
                <a:cubicBezTo>
                  <a:pt x="11626" y="1126"/>
                  <a:pt x="11172" y="1228"/>
                  <a:pt x="10751" y="1433"/>
                </a:cubicBezTo>
                <a:cubicBezTo>
                  <a:pt x="10298" y="1638"/>
                  <a:pt x="9877" y="1945"/>
                  <a:pt x="9488" y="2355"/>
                </a:cubicBezTo>
                <a:cubicBezTo>
                  <a:pt x="9100" y="2764"/>
                  <a:pt x="8776" y="3225"/>
                  <a:pt x="8452" y="3736"/>
                </a:cubicBezTo>
                <a:cubicBezTo>
                  <a:pt x="8161" y="4300"/>
                  <a:pt x="7902" y="4863"/>
                  <a:pt x="7675" y="5528"/>
                </a:cubicBezTo>
                <a:cubicBezTo>
                  <a:pt x="7384" y="6552"/>
                  <a:pt x="7384" y="6552"/>
                  <a:pt x="7384" y="6552"/>
                </a:cubicBezTo>
                <a:cubicBezTo>
                  <a:pt x="6703" y="6091"/>
                  <a:pt x="6703" y="6091"/>
                  <a:pt x="6703" y="6091"/>
                </a:cubicBezTo>
                <a:cubicBezTo>
                  <a:pt x="6574" y="5937"/>
                  <a:pt x="6412" y="5835"/>
                  <a:pt x="6282" y="5784"/>
                </a:cubicBezTo>
                <a:cubicBezTo>
                  <a:pt x="6121" y="5733"/>
                  <a:pt x="5959" y="5682"/>
                  <a:pt x="5797" y="5682"/>
                </a:cubicBezTo>
                <a:cubicBezTo>
                  <a:pt x="5505" y="5682"/>
                  <a:pt x="5246" y="5733"/>
                  <a:pt x="5019" y="5886"/>
                </a:cubicBezTo>
                <a:cubicBezTo>
                  <a:pt x="4760" y="5989"/>
                  <a:pt x="4566" y="6193"/>
                  <a:pt x="4404" y="6500"/>
                </a:cubicBezTo>
                <a:cubicBezTo>
                  <a:pt x="4210" y="6756"/>
                  <a:pt x="4048" y="7064"/>
                  <a:pt x="3918" y="7371"/>
                </a:cubicBezTo>
                <a:cubicBezTo>
                  <a:pt x="3789" y="7729"/>
                  <a:pt x="3692" y="8087"/>
                  <a:pt x="3627" y="8548"/>
                </a:cubicBezTo>
                <a:cubicBezTo>
                  <a:pt x="3562" y="9213"/>
                  <a:pt x="3562" y="9213"/>
                  <a:pt x="3562" y="9213"/>
                </a:cubicBezTo>
                <a:cubicBezTo>
                  <a:pt x="3174" y="9418"/>
                  <a:pt x="3174" y="9418"/>
                  <a:pt x="3174" y="9418"/>
                </a:cubicBezTo>
                <a:cubicBezTo>
                  <a:pt x="2817" y="9572"/>
                  <a:pt x="2494" y="9879"/>
                  <a:pt x="2170" y="10186"/>
                </a:cubicBezTo>
                <a:cubicBezTo>
                  <a:pt x="1878" y="10544"/>
                  <a:pt x="1619" y="11005"/>
                  <a:pt x="1393" y="11465"/>
                </a:cubicBezTo>
                <a:cubicBezTo>
                  <a:pt x="1198" y="11977"/>
                  <a:pt x="1036" y="12489"/>
                  <a:pt x="907" y="13052"/>
                </a:cubicBezTo>
                <a:cubicBezTo>
                  <a:pt x="777" y="13615"/>
                  <a:pt x="712" y="14178"/>
                  <a:pt x="712" y="14792"/>
                </a:cubicBezTo>
                <a:cubicBezTo>
                  <a:pt x="712" y="15560"/>
                  <a:pt x="842" y="16277"/>
                  <a:pt x="1036" y="16993"/>
                </a:cubicBezTo>
                <a:cubicBezTo>
                  <a:pt x="1231" y="17659"/>
                  <a:pt x="1457" y="18273"/>
                  <a:pt x="1781" y="18785"/>
                </a:cubicBezTo>
                <a:cubicBezTo>
                  <a:pt x="2105" y="19297"/>
                  <a:pt x="2494" y="19706"/>
                  <a:pt x="2947" y="20013"/>
                </a:cubicBezTo>
                <a:cubicBezTo>
                  <a:pt x="3368" y="20320"/>
                  <a:pt x="3821" y="20474"/>
                  <a:pt x="4307" y="20474"/>
                </a:cubicBezTo>
                <a:cubicBezTo>
                  <a:pt x="17520" y="20474"/>
                  <a:pt x="17520" y="20474"/>
                  <a:pt x="17520" y="20474"/>
                </a:cubicBezTo>
                <a:cubicBezTo>
                  <a:pt x="17649" y="20474"/>
                  <a:pt x="17649" y="20474"/>
                  <a:pt x="17649" y="20474"/>
                </a:cubicBezTo>
                <a:cubicBezTo>
                  <a:pt x="18070" y="20474"/>
                  <a:pt x="18524" y="20320"/>
                  <a:pt x="18912" y="20064"/>
                </a:cubicBezTo>
                <a:cubicBezTo>
                  <a:pt x="19301" y="19809"/>
                  <a:pt x="19625" y="19450"/>
                  <a:pt x="19916" y="18938"/>
                </a:cubicBezTo>
                <a:cubicBezTo>
                  <a:pt x="20207" y="18478"/>
                  <a:pt x="20467" y="17966"/>
                  <a:pt x="20628" y="17352"/>
                </a:cubicBezTo>
                <a:cubicBezTo>
                  <a:pt x="20790" y="16737"/>
                  <a:pt x="20888" y="16072"/>
                  <a:pt x="20888" y="15355"/>
                </a:cubicBezTo>
                <a:cubicBezTo>
                  <a:pt x="20888" y="14639"/>
                  <a:pt x="20790" y="13973"/>
                  <a:pt x="20628" y="13359"/>
                </a:cubicBezTo>
                <a:cubicBezTo>
                  <a:pt x="20467" y="12745"/>
                  <a:pt x="20207" y="12182"/>
                  <a:pt x="19916" y="11721"/>
                </a:cubicBezTo>
                <a:cubicBezTo>
                  <a:pt x="19625" y="11312"/>
                  <a:pt x="19301" y="10954"/>
                  <a:pt x="18912" y="10646"/>
                </a:cubicBezTo>
                <a:cubicBezTo>
                  <a:pt x="18524" y="10339"/>
                  <a:pt x="18070" y="10186"/>
                  <a:pt x="17649" y="10186"/>
                </a:cubicBezTo>
                <a:cubicBezTo>
                  <a:pt x="16904" y="10186"/>
                  <a:pt x="16904" y="10186"/>
                  <a:pt x="16904" y="10186"/>
                </a:cubicBezTo>
                <a:cubicBezTo>
                  <a:pt x="16904" y="9060"/>
                  <a:pt x="16904" y="9060"/>
                  <a:pt x="16904" y="9060"/>
                </a:cubicBezTo>
                <a:cubicBezTo>
                  <a:pt x="16904" y="9009"/>
                  <a:pt x="16904" y="9009"/>
                  <a:pt x="16904" y="8957"/>
                </a:cubicBezTo>
                <a:cubicBezTo>
                  <a:pt x="16904" y="8957"/>
                  <a:pt x="16904" y="8906"/>
                  <a:pt x="16904" y="8855"/>
                </a:cubicBezTo>
                <a:cubicBezTo>
                  <a:pt x="16904" y="8804"/>
                  <a:pt x="16904" y="8804"/>
                  <a:pt x="16904" y="8804"/>
                </a:cubicBezTo>
                <a:cubicBezTo>
                  <a:pt x="16904" y="7729"/>
                  <a:pt x="16807" y="6756"/>
                  <a:pt x="16548" y="5835"/>
                </a:cubicBezTo>
                <a:cubicBezTo>
                  <a:pt x="16289" y="4914"/>
                  <a:pt x="15965" y="4146"/>
                  <a:pt x="15544" y="3429"/>
                </a:cubicBezTo>
                <a:cubicBezTo>
                  <a:pt x="15091" y="2713"/>
                  <a:pt x="14573" y="2150"/>
                  <a:pt x="13957" y="1740"/>
                </a:cubicBezTo>
                <a:cubicBezTo>
                  <a:pt x="13375" y="1331"/>
                  <a:pt x="12759" y="1126"/>
                  <a:pt x="12079" y="112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4" name="Shape 3850">
            <a:extLst>
              <a:ext uri="{FF2B5EF4-FFF2-40B4-BE49-F238E27FC236}">
                <a16:creationId xmlns:a16="http://schemas.microsoft.com/office/drawing/2014/main" id="{9E46D0A9-5E36-4E9E-B498-D02FB4B8FD11}"/>
              </a:ext>
            </a:extLst>
          </p:cNvPr>
          <p:cNvSpPr/>
          <p:nvPr/>
        </p:nvSpPr>
        <p:spPr>
          <a:xfrm>
            <a:off x="10538654" y="9440119"/>
            <a:ext cx="728680" cy="7286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2256" y="0"/>
                  <a:pt x="13672" y="283"/>
                  <a:pt x="14966" y="849"/>
                </a:cubicBezTo>
                <a:cubicBezTo>
                  <a:pt x="16301" y="1416"/>
                  <a:pt x="17434" y="2184"/>
                  <a:pt x="18404" y="3155"/>
                </a:cubicBezTo>
                <a:cubicBezTo>
                  <a:pt x="19416" y="4166"/>
                  <a:pt x="20184" y="5299"/>
                  <a:pt x="20751" y="6634"/>
                </a:cubicBezTo>
                <a:cubicBezTo>
                  <a:pt x="21317" y="7928"/>
                  <a:pt x="21600" y="9344"/>
                  <a:pt x="21600" y="10800"/>
                </a:cubicBezTo>
                <a:cubicBezTo>
                  <a:pt x="21600" y="12297"/>
                  <a:pt x="21317" y="13672"/>
                  <a:pt x="20751" y="15007"/>
                </a:cubicBezTo>
                <a:cubicBezTo>
                  <a:pt x="20184" y="16301"/>
                  <a:pt x="19416" y="17474"/>
                  <a:pt x="18404" y="18445"/>
                </a:cubicBezTo>
                <a:cubicBezTo>
                  <a:pt x="17434" y="19416"/>
                  <a:pt x="16301" y="20184"/>
                  <a:pt x="14966" y="20751"/>
                </a:cubicBezTo>
                <a:cubicBezTo>
                  <a:pt x="13672" y="21317"/>
                  <a:pt x="12256" y="21600"/>
                  <a:pt x="10800" y="21600"/>
                </a:cubicBezTo>
                <a:cubicBezTo>
                  <a:pt x="9303" y="21600"/>
                  <a:pt x="7928" y="21317"/>
                  <a:pt x="6593" y="20751"/>
                </a:cubicBezTo>
                <a:cubicBezTo>
                  <a:pt x="5299" y="20184"/>
                  <a:pt x="4126" y="19416"/>
                  <a:pt x="3155" y="18445"/>
                </a:cubicBezTo>
                <a:cubicBezTo>
                  <a:pt x="2184" y="17474"/>
                  <a:pt x="1375" y="16301"/>
                  <a:pt x="849" y="15007"/>
                </a:cubicBezTo>
                <a:cubicBezTo>
                  <a:pt x="283" y="13672"/>
                  <a:pt x="0" y="12297"/>
                  <a:pt x="0" y="10800"/>
                </a:cubicBezTo>
                <a:cubicBezTo>
                  <a:pt x="0" y="9344"/>
                  <a:pt x="283" y="7928"/>
                  <a:pt x="849" y="6634"/>
                </a:cubicBezTo>
                <a:cubicBezTo>
                  <a:pt x="1375" y="5299"/>
                  <a:pt x="2184" y="4166"/>
                  <a:pt x="3155" y="3155"/>
                </a:cubicBezTo>
                <a:cubicBezTo>
                  <a:pt x="4126" y="2184"/>
                  <a:pt x="5299" y="1416"/>
                  <a:pt x="6593" y="849"/>
                </a:cubicBezTo>
                <a:cubicBezTo>
                  <a:pt x="7928" y="283"/>
                  <a:pt x="9303" y="0"/>
                  <a:pt x="10800" y="0"/>
                </a:cubicBezTo>
                <a:close/>
                <a:moveTo>
                  <a:pt x="10800" y="20710"/>
                </a:moveTo>
                <a:cubicBezTo>
                  <a:pt x="12175" y="20710"/>
                  <a:pt x="13429" y="20427"/>
                  <a:pt x="14643" y="19901"/>
                </a:cubicBezTo>
                <a:cubicBezTo>
                  <a:pt x="15816" y="19375"/>
                  <a:pt x="16867" y="18688"/>
                  <a:pt x="17798" y="17798"/>
                </a:cubicBezTo>
                <a:cubicBezTo>
                  <a:pt x="18688" y="16908"/>
                  <a:pt x="19375" y="15856"/>
                  <a:pt x="19901" y="14643"/>
                </a:cubicBezTo>
                <a:cubicBezTo>
                  <a:pt x="20427" y="13470"/>
                  <a:pt x="20670" y="12175"/>
                  <a:pt x="20670" y="10800"/>
                </a:cubicBezTo>
                <a:cubicBezTo>
                  <a:pt x="20670" y="9425"/>
                  <a:pt x="20427" y="8171"/>
                  <a:pt x="19901" y="6957"/>
                </a:cubicBezTo>
                <a:cubicBezTo>
                  <a:pt x="19375" y="5784"/>
                  <a:pt x="18688" y="4733"/>
                  <a:pt x="17798" y="3802"/>
                </a:cubicBezTo>
                <a:cubicBezTo>
                  <a:pt x="16867" y="2912"/>
                  <a:pt x="15816" y="2225"/>
                  <a:pt x="14643" y="1699"/>
                </a:cubicBezTo>
                <a:cubicBezTo>
                  <a:pt x="13429" y="1173"/>
                  <a:pt x="12175" y="890"/>
                  <a:pt x="10800" y="890"/>
                </a:cubicBezTo>
                <a:cubicBezTo>
                  <a:pt x="9425" y="890"/>
                  <a:pt x="8130" y="1173"/>
                  <a:pt x="6957" y="1699"/>
                </a:cubicBezTo>
                <a:cubicBezTo>
                  <a:pt x="5744" y="2225"/>
                  <a:pt x="4692" y="2912"/>
                  <a:pt x="3762" y="3802"/>
                </a:cubicBezTo>
                <a:cubicBezTo>
                  <a:pt x="2912" y="4733"/>
                  <a:pt x="2184" y="5784"/>
                  <a:pt x="1658" y="6957"/>
                </a:cubicBezTo>
                <a:cubicBezTo>
                  <a:pt x="1133" y="8171"/>
                  <a:pt x="890" y="9425"/>
                  <a:pt x="890" y="10800"/>
                </a:cubicBezTo>
                <a:cubicBezTo>
                  <a:pt x="890" y="12175"/>
                  <a:pt x="1133" y="13470"/>
                  <a:pt x="1658" y="14643"/>
                </a:cubicBezTo>
                <a:cubicBezTo>
                  <a:pt x="2184" y="15856"/>
                  <a:pt x="2912" y="16908"/>
                  <a:pt x="3762" y="17798"/>
                </a:cubicBezTo>
                <a:cubicBezTo>
                  <a:pt x="4692" y="18688"/>
                  <a:pt x="5744" y="19375"/>
                  <a:pt x="6957" y="19901"/>
                </a:cubicBezTo>
                <a:cubicBezTo>
                  <a:pt x="8130" y="20427"/>
                  <a:pt x="9425" y="20710"/>
                  <a:pt x="10800" y="20710"/>
                </a:cubicBezTo>
                <a:close/>
                <a:moveTo>
                  <a:pt x="10800" y="3640"/>
                </a:moveTo>
                <a:cubicBezTo>
                  <a:pt x="11690" y="3640"/>
                  <a:pt x="11690" y="3640"/>
                  <a:pt x="11690" y="3640"/>
                </a:cubicBezTo>
                <a:cubicBezTo>
                  <a:pt x="11690" y="12580"/>
                  <a:pt x="11690" y="12580"/>
                  <a:pt x="11690" y="12580"/>
                </a:cubicBezTo>
                <a:cubicBezTo>
                  <a:pt x="5420" y="12580"/>
                  <a:pt x="5420" y="12580"/>
                  <a:pt x="5420" y="12580"/>
                </a:cubicBezTo>
                <a:cubicBezTo>
                  <a:pt x="5420" y="11690"/>
                  <a:pt x="5420" y="11690"/>
                  <a:pt x="5420" y="11690"/>
                </a:cubicBezTo>
                <a:cubicBezTo>
                  <a:pt x="10800" y="11690"/>
                  <a:pt x="10800" y="11690"/>
                  <a:pt x="10800" y="11690"/>
                </a:cubicBezTo>
                <a:lnTo>
                  <a:pt x="10800" y="364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5" name="Shape 3851">
            <a:extLst>
              <a:ext uri="{FF2B5EF4-FFF2-40B4-BE49-F238E27FC236}">
                <a16:creationId xmlns:a16="http://schemas.microsoft.com/office/drawing/2014/main" id="{8E531F0F-204B-4E7F-BE06-BC9126E521D1}"/>
              </a:ext>
            </a:extLst>
          </p:cNvPr>
          <p:cNvSpPr/>
          <p:nvPr/>
        </p:nvSpPr>
        <p:spPr>
          <a:xfrm>
            <a:off x="12388517" y="9448539"/>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2"/>
                  <a:pt x="15023" y="817"/>
                </a:cubicBezTo>
                <a:cubicBezTo>
                  <a:pt x="16346" y="1401"/>
                  <a:pt x="17475" y="2141"/>
                  <a:pt x="18448" y="3152"/>
                </a:cubicBezTo>
                <a:cubicBezTo>
                  <a:pt x="19421" y="4125"/>
                  <a:pt x="20199" y="5254"/>
                  <a:pt x="20783" y="6577"/>
                </a:cubicBezTo>
                <a:cubicBezTo>
                  <a:pt x="21328" y="7901"/>
                  <a:pt x="21600" y="9302"/>
                  <a:pt x="21600" y="10781"/>
                </a:cubicBezTo>
                <a:cubicBezTo>
                  <a:pt x="21600" y="12259"/>
                  <a:pt x="21328" y="13661"/>
                  <a:pt x="20783" y="14984"/>
                </a:cubicBezTo>
                <a:cubicBezTo>
                  <a:pt x="20199" y="16307"/>
                  <a:pt x="19421" y="17475"/>
                  <a:pt x="18448" y="18448"/>
                </a:cubicBezTo>
                <a:cubicBezTo>
                  <a:pt x="17475" y="19421"/>
                  <a:pt x="16346" y="20199"/>
                  <a:pt x="15023" y="20744"/>
                </a:cubicBezTo>
                <a:cubicBezTo>
                  <a:pt x="13699" y="21289"/>
                  <a:pt x="12298" y="21600"/>
                  <a:pt x="10819" y="21600"/>
                </a:cubicBezTo>
                <a:cubicBezTo>
                  <a:pt x="9302" y="21600"/>
                  <a:pt x="7901" y="21289"/>
                  <a:pt x="6616" y="20744"/>
                </a:cubicBezTo>
                <a:cubicBezTo>
                  <a:pt x="5293" y="20199"/>
                  <a:pt x="4125" y="19421"/>
                  <a:pt x="3152" y="18448"/>
                </a:cubicBezTo>
                <a:cubicBezTo>
                  <a:pt x="2179" y="17475"/>
                  <a:pt x="1401" y="16307"/>
                  <a:pt x="856" y="14984"/>
                </a:cubicBezTo>
                <a:cubicBezTo>
                  <a:pt x="272" y="13661"/>
                  <a:pt x="0" y="12259"/>
                  <a:pt x="0" y="10781"/>
                </a:cubicBezTo>
                <a:cubicBezTo>
                  <a:pt x="0" y="9302"/>
                  <a:pt x="272" y="7901"/>
                  <a:pt x="856" y="6577"/>
                </a:cubicBezTo>
                <a:cubicBezTo>
                  <a:pt x="1401" y="5254"/>
                  <a:pt x="2179" y="4125"/>
                  <a:pt x="3152" y="3152"/>
                </a:cubicBezTo>
                <a:cubicBezTo>
                  <a:pt x="4125" y="2141"/>
                  <a:pt x="5293" y="1401"/>
                  <a:pt x="6616" y="817"/>
                </a:cubicBezTo>
                <a:cubicBezTo>
                  <a:pt x="7901" y="272"/>
                  <a:pt x="9302" y="0"/>
                  <a:pt x="10819" y="0"/>
                </a:cubicBezTo>
                <a:close/>
                <a:moveTo>
                  <a:pt x="10819" y="20705"/>
                </a:moveTo>
                <a:cubicBezTo>
                  <a:pt x="12182" y="20705"/>
                  <a:pt x="13466" y="20471"/>
                  <a:pt x="14672" y="19926"/>
                </a:cubicBezTo>
                <a:cubicBezTo>
                  <a:pt x="15879" y="19421"/>
                  <a:pt x="16930" y="18720"/>
                  <a:pt x="17864" y="17825"/>
                </a:cubicBezTo>
                <a:cubicBezTo>
                  <a:pt x="18720" y="16930"/>
                  <a:pt x="19421" y="15879"/>
                  <a:pt x="19965" y="14672"/>
                </a:cubicBezTo>
                <a:cubicBezTo>
                  <a:pt x="20471" y="13466"/>
                  <a:pt x="20744" y="12182"/>
                  <a:pt x="20744" y="10781"/>
                </a:cubicBezTo>
                <a:cubicBezTo>
                  <a:pt x="20744" y="9418"/>
                  <a:pt x="20471" y="8095"/>
                  <a:pt x="19965" y="6928"/>
                </a:cubicBezTo>
                <a:cubicBezTo>
                  <a:pt x="19421" y="5721"/>
                  <a:pt x="18720" y="4670"/>
                  <a:pt x="17864" y="3736"/>
                </a:cubicBezTo>
                <a:cubicBezTo>
                  <a:pt x="16930" y="2880"/>
                  <a:pt x="15879" y="2179"/>
                  <a:pt x="14672" y="1635"/>
                </a:cubicBezTo>
                <a:cubicBezTo>
                  <a:pt x="13466" y="1129"/>
                  <a:pt x="12182" y="856"/>
                  <a:pt x="10819" y="856"/>
                </a:cubicBezTo>
                <a:cubicBezTo>
                  <a:pt x="9418" y="856"/>
                  <a:pt x="8134" y="1129"/>
                  <a:pt x="6928" y="1635"/>
                </a:cubicBezTo>
                <a:cubicBezTo>
                  <a:pt x="5721" y="2179"/>
                  <a:pt x="4670" y="2880"/>
                  <a:pt x="3775" y="3736"/>
                </a:cubicBezTo>
                <a:cubicBezTo>
                  <a:pt x="2880" y="4670"/>
                  <a:pt x="2179" y="5721"/>
                  <a:pt x="1674" y="6928"/>
                </a:cubicBezTo>
                <a:cubicBezTo>
                  <a:pt x="1129" y="8095"/>
                  <a:pt x="856" y="9418"/>
                  <a:pt x="856" y="10781"/>
                </a:cubicBezTo>
                <a:cubicBezTo>
                  <a:pt x="856" y="12182"/>
                  <a:pt x="1129" y="13466"/>
                  <a:pt x="1674" y="14672"/>
                </a:cubicBezTo>
                <a:cubicBezTo>
                  <a:pt x="2179" y="15879"/>
                  <a:pt x="2880" y="16930"/>
                  <a:pt x="3775" y="17825"/>
                </a:cubicBezTo>
                <a:cubicBezTo>
                  <a:pt x="4670" y="18720"/>
                  <a:pt x="5721" y="19421"/>
                  <a:pt x="6928" y="19926"/>
                </a:cubicBezTo>
                <a:cubicBezTo>
                  <a:pt x="8134" y="20471"/>
                  <a:pt x="9418" y="20705"/>
                  <a:pt x="10819" y="20705"/>
                </a:cubicBezTo>
                <a:close/>
                <a:moveTo>
                  <a:pt x="16229" y="6928"/>
                </a:moveTo>
                <a:cubicBezTo>
                  <a:pt x="16346" y="6811"/>
                  <a:pt x="16463" y="6733"/>
                  <a:pt x="16657" y="6733"/>
                </a:cubicBezTo>
                <a:cubicBezTo>
                  <a:pt x="16852" y="6733"/>
                  <a:pt x="17008" y="6811"/>
                  <a:pt x="17124" y="6928"/>
                </a:cubicBezTo>
                <a:cubicBezTo>
                  <a:pt x="17241" y="7083"/>
                  <a:pt x="17280" y="7239"/>
                  <a:pt x="17280" y="7434"/>
                </a:cubicBezTo>
                <a:cubicBezTo>
                  <a:pt x="17280" y="7589"/>
                  <a:pt x="17241" y="7745"/>
                  <a:pt x="17085" y="7862"/>
                </a:cubicBezTo>
                <a:cubicBezTo>
                  <a:pt x="9691" y="15062"/>
                  <a:pt x="9691" y="15062"/>
                  <a:pt x="9691" y="15062"/>
                </a:cubicBezTo>
                <a:cubicBezTo>
                  <a:pt x="9652" y="15101"/>
                  <a:pt x="9613" y="15139"/>
                  <a:pt x="9496" y="15178"/>
                </a:cubicBezTo>
                <a:cubicBezTo>
                  <a:pt x="9418" y="15178"/>
                  <a:pt x="9341" y="15178"/>
                  <a:pt x="9302" y="15178"/>
                </a:cubicBezTo>
                <a:cubicBezTo>
                  <a:pt x="9185" y="15178"/>
                  <a:pt x="9107" y="15178"/>
                  <a:pt x="8990" y="15178"/>
                </a:cubicBezTo>
                <a:cubicBezTo>
                  <a:pt x="8912" y="15139"/>
                  <a:pt x="8874" y="15101"/>
                  <a:pt x="8835" y="15062"/>
                </a:cubicBezTo>
                <a:cubicBezTo>
                  <a:pt x="5955" y="12143"/>
                  <a:pt x="5955" y="12143"/>
                  <a:pt x="5955" y="12143"/>
                </a:cubicBezTo>
                <a:cubicBezTo>
                  <a:pt x="5799" y="12026"/>
                  <a:pt x="5721" y="11870"/>
                  <a:pt x="5721" y="11676"/>
                </a:cubicBezTo>
                <a:cubicBezTo>
                  <a:pt x="5721" y="11481"/>
                  <a:pt x="5799" y="11325"/>
                  <a:pt x="5955" y="11248"/>
                </a:cubicBezTo>
                <a:cubicBezTo>
                  <a:pt x="6032" y="11092"/>
                  <a:pt x="6188" y="11053"/>
                  <a:pt x="6383" y="11053"/>
                </a:cubicBezTo>
                <a:cubicBezTo>
                  <a:pt x="6538" y="11053"/>
                  <a:pt x="6733" y="11092"/>
                  <a:pt x="6850" y="11248"/>
                </a:cubicBezTo>
                <a:cubicBezTo>
                  <a:pt x="9302" y="13661"/>
                  <a:pt x="9302" y="13661"/>
                  <a:pt x="9302" y="13661"/>
                </a:cubicBezTo>
                <a:lnTo>
                  <a:pt x="16229" y="692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6" name="Shape 3852">
            <a:extLst>
              <a:ext uri="{FF2B5EF4-FFF2-40B4-BE49-F238E27FC236}">
                <a16:creationId xmlns:a16="http://schemas.microsoft.com/office/drawing/2014/main" id="{433ECF17-9A7E-4FDD-9E43-D90F0D8118A8}"/>
              </a:ext>
            </a:extLst>
          </p:cNvPr>
          <p:cNvSpPr/>
          <p:nvPr/>
        </p:nvSpPr>
        <p:spPr>
          <a:xfrm>
            <a:off x="14252665" y="9425323"/>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15079" y="6521"/>
                </a:moveTo>
                <a:lnTo>
                  <a:pt x="21600" y="6521"/>
                </a:lnTo>
                <a:lnTo>
                  <a:pt x="21600" y="18136"/>
                </a:lnTo>
                <a:lnTo>
                  <a:pt x="19460" y="18136"/>
                </a:lnTo>
                <a:lnTo>
                  <a:pt x="19460" y="21600"/>
                </a:lnTo>
                <a:lnTo>
                  <a:pt x="18849" y="21600"/>
                </a:lnTo>
                <a:lnTo>
                  <a:pt x="15385" y="18136"/>
                </a:lnTo>
                <a:lnTo>
                  <a:pt x="6419" y="18136"/>
                </a:lnTo>
                <a:lnTo>
                  <a:pt x="6419" y="11717"/>
                </a:lnTo>
                <a:lnTo>
                  <a:pt x="0" y="11717"/>
                </a:lnTo>
                <a:lnTo>
                  <a:pt x="0" y="0"/>
                </a:lnTo>
                <a:lnTo>
                  <a:pt x="15079" y="0"/>
                </a:lnTo>
                <a:lnTo>
                  <a:pt x="15079" y="6521"/>
                </a:lnTo>
                <a:close/>
                <a:moveTo>
                  <a:pt x="815" y="10800"/>
                </a:moveTo>
                <a:lnTo>
                  <a:pt x="6419" y="10800"/>
                </a:lnTo>
                <a:lnTo>
                  <a:pt x="6419" y="6521"/>
                </a:lnTo>
                <a:lnTo>
                  <a:pt x="14264" y="6521"/>
                </a:lnTo>
                <a:lnTo>
                  <a:pt x="14264" y="917"/>
                </a:lnTo>
                <a:lnTo>
                  <a:pt x="815" y="917"/>
                </a:lnTo>
                <a:lnTo>
                  <a:pt x="815" y="10800"/>
                </a:lnTo>
                <a:close/>
                <a:moveTo>
                  <a:pt x="20683" y="17321"/>
                </a:moveTo>
                <a:lnTo>
                  <a:pt x="20683" y="7438"/>
                </a:lnTo>
                <a:lnTo>
                  <a:pt x="7336" y="7438"/>
                </a:lnTo>
                <a:lnTo>
                  <a:pt x="7336" y="17321"/>
                </a:lnTo>
                <a:lnTo>
                  <a:pt x="15792" y="17321"/>
                </a:lnTo>
                <a:lnTo>
                  <a:pt x="18543" y="20072"/>
                </a:lnTo>
                <a:lnTo>
                  <a:pt x="18543" y="17321"/>
                </a:lnTo>
                <a:lnTo>
                  <a:pt x="20683" y="1732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7" name="Shape 3853">
            <a:extLst>
              <a:ext uri="{FF2B5EF4-FFF2-40B4-BE49-F238E27FC236}">
                <a16:creationId xmlns:a16="http://schemas.microsoft.com/office/drawing/2014/main" id="{D9CC4C54-749F-4510-93CA-4A1DC9F60376}"/>
              </a:ext>
            </a:extLst>
          </p:cNvPr>
          <p:cNvSpPr/>
          <p:nvPr/>
        </p:nvSpPr>
        <p:spPr>
          <a:xfrm>
            <a:off x="16081094" y="9410522"/>
            <a:ext cx="828695" cy="789405"/>
          </a:xfrm>
          <a:custGeom>
            <a:avLst/>
            <a:gdLst/>
            <a:ahLst/>
            <a:cxnLst>
              <a:cxn ang="0">
                <a:pos x="wd2" y="hd2"/>
              </a:cxn>
              <a:cxn ang="5400000">
                <a:pos x="wd2" y="hd2"/>
              </a:cxn>
              <a:cxn ang="10800000">
                <a:pos x="wd2" y="hd2"/>
              </a:cxn>
              <a:cxn ang="16200000">
                <a:pos x="wd2" y="hd2"/>
              </a:cxn>
            </a:cxnLst>
            <a:rect l="0" t="0" r="r" b="b"/>
            <a:pathLst>
              <a:path w="21600" h="21600" extrusionOk="0">
                <a:moveTo>
                  <a:pt x="21600" y="5830"/>
                </a:moveTo>
                <a:cubicBezTo>
                  <a:pt x="18443" y="15770"/>
                  <a:pt x="18443" y="15770"/>
                  <a:pt x="18443" y="15770"/>
                </a:cubicBezTo>
                <a:cubicBezTo>
                  <a:pt x="7342" y="15770"/>
                  <a:pt x="7342" y="15770"/>
                  <a:pt x="7342" y="15770"/>
                </a:cubicBezTo>
                <a:cubicBezTo>
                  <a:pt x="7697" y="17415"/>
                  <a:pt x="7697" y="17415"/>
                  <a:pt x="7697" y="17415"/>
                </a:cubicBezTo>
                <a:cubicBezTo>
                  <a:pt x="16173" y="17415"/>
                  <a:pt x="16173" y="17415"/>
                  <a:pt x="16173" y="17415"/>
                </a:cubicBezTo>
                <a:cubicBezTo>
                  <a:pt x="16457" y="17415"/>
                  <a:pt x="16705" y="17489"/>
                  <a:pt x="16918" y="17601"/>
                </a:cubicBezTo>
                <a:cubicBezTo>
                  <a:pt x="17167" y="17713"/>
                  <a:pt x="17379" y="17863"/>
                  <a:pt x="17557" y="18050"/>
                </a:cubicBezTo>
                <a:cubicBezTo>
                  <a:pt x="17734" y="18237"/>
                  <a:pt x="17876" y="18461"/>
                  <a:pt x="17947" y="18722"/>
                </a:cubicBezTo>
                <a:cubicBezTo>
                  <a:pt x="18053" y="18947"/>
                  <a:pt x="18089" y="19208"/>
                  <a:pt x="18089" y="19507"/>
                </a:cubicBezTo>
                <a:cubicBezTo>
                  <a:pt x="18089" y="19806"/>
                  <a:pt x="18053" y="20068"/>
                  <a:pt x="17947" y="20329"/>
                </a:cubicBezTo>
                <a:cubicBezTo>
                  <a:pt x="17876" y="20554"/>
                  <a:pt x="17734" y="20778"/>
                  <a:pt x="17557" y="20965"/>
                </a:cubicBezTo>
                <a:cubicBezTo>
                  <a:pt x="17379" y="21189"/>
                  <a:pt x="17167" y="21338"/>
                  <a:pt x="16918" y="21451"/>
                </a:cubicBezTo>
                <a:cubicBezTo>
                  <a:pt x="16705" y="21563"/>
                  <a:pt x="16457" y="21600"/>
                  <a:pt x="16173" y="21600"/>
                </a:cubicBezTo>
                <a:cubicBezTo>
                  <a:pt x="15890" y="21600"/>
                  <a:pt x="15641" y="21563"/>
                  <a:pt x="15393" y="21451"/>
                </a:cubicBezTo>
                <a:cubicBezTo>
                  <a:pt x="15145" y="21338"/>
                  <a:pt x="14932" y="21189"/>
                  <a:pt x="14790" y="20965"/>
                </a:cubicBezTo>
                <a:cubicBezTo>
                  <a:pt x="14577" y="20778"/>
                  <a:pt x="14435" y="20554"/>
                  <a:pt x="14329" y="20329"/>
                </a:cubicBezTo>
                <a:cubicBezTo>
                  <a:pt x="14223" y="20068"/>
                  <a:pt x="14187" y="19806"/>
                  <a:pt x="14187" y="19507"/>
                </a:cubicBezTo>
                <a:cubicBezTo>
                  <a:pt x="14187" y="19283"/>
                  <a:pt x="14223" y="19059"/>
                  <a:pt x="14294" y="18872"/>
                </a:cubicBezTo>
                <a:cubicBezTo>
                  <a:pt x="14365" y="18648"/>
                  <a:pt x="14471" y="18461"/>
                  <a:pt x="14577" y="18311"/>
                </a:cubicBezTo>
                <a:cubicBezTo>
                  <a:pt x="9044" y="18311"/>
                  <a:pt x="9044" y="18311"/>
                  <a:pt x="9044" y="18311"/>
                </a:cubicBezTo>
                <a:cubicBezTo>
                  <a:pt x="9186" y="18461"/>
                  <a:pt x="9257" y="18648"/>
                  <a:pt x="9364" y="18872"/>
                </a:cubicBezTo>
                <a:cubicBezTo>
                  <a:pt x="9434" y="19059"/>
                  <a:pt x="9470" y="19283"/>
                  <a:pt x="9470" y="19507"/>
                </a:cubicBezTo>
                <a:cubicBezTo>
                  <a:pt x="9470" y="19806"/>
                  <a:pt x="9399" y="20068"/>
                  <a:pt x="9293" y="20329"/>
                </a:cubicBezTo>
                <a:cubicBezTo>
                  <a:pt x="9186" y="20554"/>
                  <a:pt x="9044" y="20778"/>
                  <a:pt x="8867" y="20965"/>
                </a:cubicBezTo>
                <a:cubicBezTo>
                  <a:pt x="8690" y="21189"/>
                  <a:pt x="8477" y="21338"/>
                  <a:pt x="8229" y="21451"/>
                </a:cubicBezTo>
                <a:cubicBezTo>
                  <a:pt x="8016" y="21563"/>
                  <a:pt x="7767" y="21600"/>
                  <a:pt x="7484" y="21600"/>
                </a:cubicBezTo>
                <a:cubicBezTo>
                  <a:pt x="7200" y="21600"/>
                  <a:pt x="6952" y="21563"/>
                  <a:pt x="6703" y="21451"/>
                </a:cubicBezTo>
                <a:cubicBezTo>
                  <a:pt x="6491" y="21338"/>
                  <a:pt x="6278" y="21189"/>
                  <a:pt x="6100" y="20965"/>
                </a:cubicBezTo>
                <a:cubicBezTo>
                  <a:pt x="5923" y="20778"/>
                  <a:pt x="5781" y="20554"/>
                  <a:pt x="5639" y="20329"/>
                </a:cubicBezTo>
                <a:cubicBezTo>
                  <a:pt x="5533" y="20068"/>
                  <a:pt x="5498" y="19806"/>
                  <a:pt x="5498" y="19507"/>
                </a:cubicBezTo>
                <a:cubicBezTo>
                  <a:pt x="5498" y="19283"/>
                  <a:pt x="5533" y="19059"/>
                  <a:pt x="5604" y="18872"/>
                </a:cubicBezTo>
                <a:cubicBezTo>
                  <a:pt x="5675" y="18648"/>
                  <a:pt x="5781" y="18461"/>
                  <a:pt x="5923" y="18237"/>
                </a:cubicBezTo>
                <a:cubicBezTo>
                  <a:pt x="6030" y="18087"/>
                  <a:pt x="6171" y="17938"/>
                  <a:pt x="6384" y="17826"/>
                </a:cubicBezTo>
                <a:cubicBezTo>
                  <a:pt x="6562" y="17676"/>
                  <a:pt x="6739" y="17601"/>
                  <a:pt x="6916" y="17527"/>
                </a:cubicBezTo>
                <a:cubicBezTo>
                  <a:pt x="3086" y="822"/>
                  <a:pt x="3086" y="822"/>
                  <a:pt x="3086" y="822"/>
                </a:cubicBezTo>
                <a:cubicBezTo>
                  <a:pt x="0" y="822"/>
                  <a:pt x="0" y="822"/>
                  <a:pt x="0" y="822"/>
                </a:cubicBezTo>
                <a:cubicBezTo>
                  <a:pt x="0" y="0"/>
                  <a:pt x="0" y="0"/>
                  <a:pt x="0" y="0"/>
                </a:cubicBezTo>
                <a:cubicBezTo>
                  <a:pt x="3689" y="0"/>
                  <a:pt x="3689" y="0"/>
                  <a:pt x="3689" y="0"/>
                </a:cubicBezTo>
                <a:cubicBezTo>
                  <a:pt x="5036" y="5830"/>
                  <a:pt x="5036" y="5830"/>
                  <a:pt x="5036" y="5830"/>
                </a:cubicBezTo>
                <a:lnTo>
                  <a:pt x="21600" y="5830"/>
                </a:lnTo>
                <a:close/>
                <a:moveTo>
                  <a:pt x="7165" y="14948"/>
                </a:moveTo>
                <a:cubicBezTo>
                  <a:pt x="17840" y="14948"/>
                  <a:pt x="17840" y="14948"/>
                  <a:pt x="17840" y="14948"/>
                </a:cubicBezTo>
                <a:cubicBezTo>
                  <a:pt x="20500" y="6652"/>
                  <a:pt x="20500" y="6652"/>
                  <a:pt x="20500" y="6652"/>
                </a:cubicBezTo>
                <a:cubicBezTo>
                  <a:pt x="5249" y="6652"/>
                  <a:pt x="5249" y="6652"/>
                  <a:pt x="5249" y="6652"/>
                </a:cubicBezTo>
                <a:lnTo>
                  <a:pt x="7165" y="14948"/>
                </a:lnTo>
                <a:close/>
                <a:moveTo>
                  <a:pt x="8690" y="19507"/>
                </a:moveTo>
                <a:cubicBezTo>
                  <a:pt x="8690" y="19358"/>
                  <a:pt x="8654" y="19208"/>
                  <a:pt x="8583" y="19059"/>
                </a:cubicBezTo>
                <a:cubicBezTo>
                  <a:pt x="8512" y="18909"/>
                  <a:pt x="8441" y="18760"/>
                  <a:pt x="8300" y="18648"/>
                </a:cubicBezTo>
                <a:cubicBezTo>
                  <a:pt x="8229" y="18536"/>
                  <a:pt x="8087" y="18461"/>
                  <a:pt x="7945" y="18386"/>
                </a:cubicBezTo>
                <a:cubicBezTo>
                  <a:pt x="7803" y="18349"/>
                  <a:pt x="7626" y="18311"/>
                  <a:pt x="7484" y="18311"/>
                </a:cubicBezTo>
                <a:cubicBezTo>
                  <a:pt x="7342" y="18311"/>
                  <a:pt x="7165" y="18349"/>
                  <a:pt x="7058" y="18386"/>
                </a:cubicBezTo>
                <a:cubicBezTo>
                  <a:pt x="6916" y="18461"/>
                  <a:pt x="6774" y="18536"/>
                  <a:pt x="6633" y="18648"/>
                </a:cubicBezTo>
                <a:cubicBezTo>
                  <a:pt x="6562" y="18760"/>
                  <a:pt x="6491" y="18909"/>
                  <a:pt x="6420" y="19059"/>
                </a:cubicBezTo>
                <a:cubicBezTo>
                  <a:pt x="6349" y="19208"/>
                  <a:pt x="6313" y="19358"/>
                  <a:pt x="6313" y="19507"/>
                </a:cubicBezTo>
                <a:cubicBezTo>
                  <a:pt x="6313" y="19694"/>
                  <a:pt x="6349" y="19844"/>
                  <a:pt x="6420" y="19993"/>
                </a:cubicBezTo>
                <a:cubicBezTo>
                  <a:pt x="6491" y="20180"/>
                  <a:pt x="6562" y="20292"/>
                  <a:pt x="6633" y="20404"/>
                </a:cubicBezTo>
                <a:cubicBezTo>
                  <a:pt x="6774" y="20516"/>
                  <a:pt x="6916" y="20628"/>
                  <a:pt x="7058" y="20666"/>
                </a:cubicBezTo>
                <a:cubicBezTo>
                  <a:pt x="7165" y="20740"/>
                  <a:pt x="7342" y="20778"/>
                  <a:pt x="7484" y="20778"/>
                </a:cubicBezTo>
                <a:cubicBezTo>
                  <a:pt x="7626" y="20778"/>
                  <a:pt x="7803" y="20740"/>
                  <a:pt x="7945" y="20666"/>
                </a:cubicBezTo>
                <a:cubicBezTo>
                  <a:pt x="8087" y="20628"/>
                  <a:pt x="8229" y="20516"/>
                  <a:pt x="8300" y="20404"/>
                </a:cubicBezTo>
                <a:cubicBezTo>
                  <a:pt x="8441" y="20292"/>
                  <a:pt x="8512" y="20180"/>
                  <a:pt x="8583" y="19993"/>
                </a:cubicBezTo>
                <a:cubicBezTo>
                  <a:pt x="8654" y="19844"/>
                  <a:pt x="8690" y="19694"/>
                  <a:pt x="8690" y="19507"/>
                </a:cubicBezTo>
                <a:close/>
                <a:moveTo>
                  <a:pt x="17308" y="19507"/>
                </a:moveTo>
                <a:cubicBezTo>
                  <a:pt x="17308" y="19358"/>
                  <a:pt x="17273" y="19208"/>
                  <a:pt x="17237" y="19059"/>
                </a:cubicBezTo>
                <a:cubicBezTo>
                  <a:pt x="17167" y="18909"/>
                  <a:pt x="17096" y="18760"/>
                  <a:pt x="16989" y="18648"/>
                </a:cubicBezTo>
                <a:cubicBezTo>
                  <a:pt x="16883" y="18536"/>
                  <a:pt x="16741" y="18461"/>
                  <a:pt x="16599" y="18386"/>
                </a:cubicBezTo>
                <a:cubicBezTo>
                  <a:pt x="16457" y="18349"/>
                  <a:pt x="16315" y="18311"/>
                  <a:pt x="16173" y="18311"/>
                </a:cubicBezTo>
                <a:cubicBezTo>
                  <a:pt x="15996" y="18311"/>
                  <a:pt x="15819" y="18349"/>
                  <a:pt x="15677" y="18386"/>
                </a:cubicBezTo>
                <a:cubicBezTo>
                  <a:pt x="15535" y="18461"/>
                  <a:pt x="15429" y="18536"/>
                  <a:pt x="15322" y="18648"/>
                </a:cubicBezTo>
                <a:cubicBezTo>
                  <a:pt x="15216" y="18760"/>
                  <a:pt x="15109" y="18909"/>
                  <a:pt x="15038" y="19059"/>
                </a:cubicBezTo>
                <a:cubicBezTo>
                  <a:pt x="15003" y="19208"/>
                  <a:pt x="14967" y="19358"/>
                  <a:pt x="14967" y="19507"/>
                </a:cubicBezTo>
                <a:cubicBezTo>
                  <a:pt x="14967" y="19694"/>
                  <a:pt x="15003" y="19844"/>
                  <a:pt x="15038" y="19993"/>
                </a:cubicBezTo>
                <a:cubicBezTo>
                  <a:pt x="15109" y="20180"/>
                  <a:pt x="15216" y="20292"/>
                  <a:pt x="15322" y="20404"/>
                </a:cubicBezTo>
                <a:cubicBezTo>
                  <a:pt x="15429" y="20516"/>
                  <a:pt x="15535" y="20628"/>
                  <a:pt x="15677" y="20666"/>
                </a:cubicBezTo>
                <a:cubicBezTo>
                  <a:pt x="15819" y="20740"/>
                  <a:pt x="15996" y="20778"/>
                  <a:pt x="16173" y="20778"/>
                </a:cubicBezTo>
                <a:cubicBezTo>
                  <a:pt x="16315" y="20778"/>
                  <a:pt x="16457" y="20740"/>
                  <a:pt x="16599" y="20666"/>
                </a:cubicBezTo>
                <a:cubicBezTo>
                  <a:pt x="16741" y="20628"/>
                  <a:pt x="16883" y="20516"/>
                  <a:pt x="16989" y="20404"/>
                </a:cubicBezTo>
                <a:cubicBezTo>
                  <a:pt x="17096" y="20292"/>
                  <a:pt x="17167" y="20180"/>
                  <a:pt x="17237" y="19993"/>
                </a:cubicBezTo>
                <a:cubicBezTo>
                  <a:pt x="17273" y="19844"/>
                  <a:pt x="17308" y="19694"/>
                  <a:pt x="17308" y="19507"/>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8" name="Shape 3854">
            <a:extLst>
              <a:ext uri="{FF2B5EF4-FFF2-40B4-BE49-F238E27FC236}">
                <a16:creationId xmlns:a16="http://schemas.microsoft.com/office/drawing/2014/main" id="{83911933-470A-44DD-9C5C-531371858FC6}"/>
              </a:ext>
            </a:extLst>
          </p:cNvPr>
          <p:cNvSpPr/>
          <p:nvPr/>
        </p:nvSpPr>
        <p:spPr>
          <a:xfrm>
            <a:off x="17980962" y="9516712"/>
            <a:ext cx="757255" cy="575088"/>
          </a:xfrm>
          <a:custGeom>
            <a:avLst/>
            <a:gdLst/>
            <a:ahLst/>
            <a:cxnLst>
              <a:cxn ang="0">
                <a:pos x="wd2" y="hd2"/>
              </a:cxn>
              <a:cxn ang="5400000">
                <a:pos x="wd2" y="hd2"/>
              </a:cxn>
              <a:cxn ang="10800000">
                <a:pos x="wd2" y="hd2"/>
              </a:cxn>
              <a:cxn ang="16200000">
                <a:pos x="wd2" y="hd2"/>
              </a:cxn>
            </a:cxnLst>
            <a:rect l="0" t="0" r="r" b="b"/>
            <a:pathLst>
              <a:path w="21600" h="21600" extrusionOk="0">
                <a:moveTo>
                  <a:pt x="19888" y="3429"/>
                </a:moveTo>
                <a:cubicBezTo>
                  <a:pt x="20121" y="3429"/>
                  <a:pt x="20355" y="3481"/>
                  <a:pt x="20549" y="3583"/>
                </a:cubicBezTo>
                <a:cubicBezTo>
                  <a:pt x="20783" y="3685"/>
                  <a:pt x="20977" y="3839"/>
                  <a:pt x="21094" y="4095"/>
                </a:cubicBezTo>
                <a:cubicBezTo>
                  <a:pt x="21250" y="4300"/>
                  <a:pt x="21405" y="4555"/>
                  <a:pt x="21483" y="4811"/>
                </a:cubicBezTo>
                <a:cubicBezTo>
                  <a:pt x="21561" y="5067"/>
                  <a:pt x="21600" y="5374"/>
                  <a:pt x="21600" y="5682"/>
                </a:cubicBezTo>
                <a:cubicBezTo>
                  <a:pt x="21600" y="19348"/>
                  <a:pt x="21600" y="19348"/>
                  <a:pt x="21600" y="19348"/>
                </a:cubicBezTo>
                <a:cubicBezTo>
                  <a:pt x="21600" y="19655"/>
                  <a:pt x="21561" y="19962"/>
                  <a:pt x="21483" y="20218"/>
                </a:cubicBezTo>
                <a:cubicBezTo>
                  <a:pt x="21405" y="20474"/>
                  <a:pt x="21250" y="20730"/>
                  <a:pt x="21094" y="20935"/>
                </a:cubicBezTo>
                <a:cubicBezTo>
                  <a:pt x="20977" y="21139"/>
                  <a:pt x="20783" y="21344"/>
                  <a:pt x="20549" y="21446"/>
                </a:cubicBezTo>
                <a:cubicBezTo>
                  <a:pt x="20355" y="21549"/>
                  <a:pt x="20121" y="21600"/>
                  <a:pt x="19888" y="21600"/>
                </a:cubicBezTo>
                <a:cubicBezTo>
                  <a:pt x="1751" y="21600"/>
                  <a:pt x="1751" y="21600"/>
                  <a:pt x="1751" y="21600"/>
                </a:cubicBezTo>
                <a:cubicBezTo>
                  <a:pt x="1518" y="21600"/>
                  <a:pt x="1284" y="21549"/>
                  <a:pt x="1051" y="21446"/>
                </a:cubicBezTo>
                <a:cubicBezTo>
                  <a:pt x="817" y="21344"/>
                  <a:pt x="662" y="21139"/>
                  <a:pt x="506" y="20935"/>
                </a:cubicBezTo>
                <a:cubicBezTo>
                  <a:pt x="350" y="20730"/>
                  <a:pt x="234" y="20474"/>
                  <a:pt x="156" y="20218"/>
                </a:cubicBezTo>
                <a:cubicBezTo>
                  <a:pt x="39" y="19962"/>
                  <a:pt x="0" y="19655"/>
                  <a:pt x="0" y="19348"/>
                </a:cubicBezTo>
                <a:cubicBezTo>
                  <a:pt x="0" y="5682"/>
                  <a:pt x="0" y="5682"/>
                  <a:pt x="0" y="5682"/>
                </a:cubicBezTo>
                <a:cubicBezTo>
                  <a:pt x="0" y="5374"/>
                  <a:pt x="39" y="5067"/>
                  <a:pt x="156" y="4811"/>
                </a:cubicBezTo>
                <a:cubicBezTo>
                  <a:pt x="234" y="4555"/>
                  <a:pt x="350" y="4300"/>
                  <a:pt x="506" y="4095"/>
                </a:cubicBezTo>
                <a:cubicBezTo>
                  <a:pt x="662" y="3839"/>
                  <a:pt x="817" y="3685"/>
                  <a:pt x="1051" y="3583"/>
                </a:cubicBezTo>
                <a:cubicBezTo>
                  <a:pt x="1284" y="3481"/>
                  <a:pt x="1518" y="3429"/>
                  <a:pt x="1751" y="3429"/>
                </a:cubicBezTo>
                <a:cubicBezTo>
                  <a:pt x="5371" y="3429"/>
                  <a:pt x="5371" y="3429"/>
                  <a:pt x="5371" y="3429"/>
                </a:cubicBezTo>
                <a:cubicBezTo>
                  <a:pt x="7395" y="768"/>
                  <a:pt x="7395" y="768"/>
                  <a:pt x="7395" y="768"/>
                </a:cubicBezTo>
                <a:cubicBezTo>
                  <a:pt x="7589" y="512"/>
                  <a:pt x="7784" y="358"/>
                  <a:pt x="7978" y="205"/>
                </a:cubicBezTo>
                <a:cubicBezTo>
                  <a:pt x="8212" y="102"/>
                  <a:pt x="8445" y="0"/>
                  <a:pt x="8679" y="0"/>
                </a:cubicBezTo>
                <a:cubicBezTo>
                  <a:pt x="12999" y="0"/>
                  <a:pt x="12999" y="0"/>
                  <a:pt x="12999" y="0"/>
                </a:cubicBezTo>
                <a:cubicBezTo>
                  <a:pt x="13232" y="0"/>
                  <a:pt x="13466" y="51"/>
                  <a:pt x="13661" y="154"/>
                </a:cubicBezTo>
                <a:cubicBezTo>
                  <a:pt x="13894" y="307"/>
                  <a:pt x="14050" y="461"/>
                  <a:pt x="14205" y="665"/>
                </a:cubicBezTo>
                <a:cubicBezTo>
                  <a:pt x="14244" y="665"/>
                  <a:pt x="14244" y="665"/>
                  <a:pt x="14244" y="665"/>
                </a:cubicBezTo>
                <a:cubicBezTo>
                  <a:pt x="16346" y="3429"/>
                  <a:pt x="16346" y="3429"/>
                  <a:pt x="16346" y="3429"/>
                </a:cubicBezTo>
                <a:lnTo>
                  <a:pt x="19888" y="3429"/>
                </a:lnTo>
                <a:close/>
                <a:moveTo>
                  <a:pt x="20744" y="19348"/>
                </a:moveTo>
                <a:cubicBezTo>
                  <a:pt x="20744" y="5682"/>
                  <a:pt x="20744" y="5682"/>
                  <a:pt x="20744" y="5682"/>
                </a:cubicBezTo>
                <a:cubicBezTo>
                  <a:pt x="20744" y="5374"/>
                  <a:pt x="20666" y="5118"/>
                  <a:pt x="20471" y="4863"/>
                </a:cubicBezTo>
                <a:cubicBezTo>
                  <a:pt x="20316" y="4658"/>
                  <a:pt x="20121" y="4555"/>
                  <a:pt x="19888" y="4555"/>
                </a:cubicBezTo>
                <a:cubicBezTo>
                  <a:pt x="15918" y="4555"/>
                  <a:pt x="15918" y="4555"/>
                  <a:pt x="15918" y="4555"/>
                </a:cubicBezTo>
                <a:cubicBezTo>
                  <a:pt x="13583" y="1484"/>
                  <a:pt x="13583" y="1484"/>
                  <a:pt x="13583" y="1484"/>
                </a:cubicBezTo>
                <a:cubicBezTo>
                  <a:pt x="13544" y="1382"/>
                  <a:pt x="13427" y="1331"/>
                  <a:pt x="13349" y="1228"/>
                </a:cubicBezTo>
                <a:cubicBezTo>
                  <a:pt x="13232" y="1177"/>
                  <a:pt x="13116" y="1126"/>
                  <a:pt x="12999" y="1126"/>
                </a:cubicBezTo>
                <a:cubicBezTo>
                  <a:pt x="8679" y="1126"/>
                  <a:pt x="8679" y="1126"/>
                  <a:pt x="8679" y="1126"/>
                </a:cubicBezTo>
                <a:cubicBezTo>
                  <a:pt x="8562" y="1126"/>
                  <a:pt x="8484" y="1177"/>
                  <a:pt x="8368" y="1228"/>
                </a:cubicBezTo>
                <a:cubicBezTo>
                  <a:pt x="8212" y="1331"/>
                  <a:pt x="8134" y="1433"/>
                  <a:pt x="8056" y="1536"/>
                </a:cubicBezTo>
                <a:cubicBezTo>
                  <a:pt x="7044" y="2969"/>
                  <a:pt x="7044" y="2969"/>
                  <a:pt x="7044" y="2969"/>
                </a:cubicBezTo>
                <a:cubicBezTo>
                  <a:pt x="7044" y="2815"/>
                  <a:pt x="7044" y="2815"/>
                  <a:pt x="7044" y="2815"/>
                </a:cubicBezTo>
                <a:cubicBezTo>
                  <a:pt x="5721" y="4555"/>
                  <a:pt x="5721" y="4555"/>
                  <a:pt x="5721" y="4555"/>
                </a:cubicBezTo>
                <a:cubicBezTo>
                  <a:pt x="1751" y="4555"/>
                  <a:pt x="1751" y="4555"/>
                  <a:pt x="1751" y="4555"/>
                </a:cubicBezTo>
                <a:cubicBezTo>
                  <a:pt x="1518" y="4555"/>
                  <a:pt x="1284" y="4658"/>
                  <a:pt x="1129" y="4863"/>
                </a:cubicBezTo>
                <a:cubicBezTo>
                  <a:pt x="973" y="5118"/>
                  <a:pt x="856" y="5374"/>
                  <a:pt x="856" y="5682"/>
                </a:cubicBezTo>
                <a:cubicBezTo>
                  <a:pt x="856" y="19348"/>
                  <a:pt x="856" y="19348"/>
                  <a:pt x="856" y="19348"/>
                </a:cubicBezTo>
                <a:cubicBezTo>
                  <a:pt x="856" y="19655"/>
                  <a:pt x="973" y="19911"/>
                  <a:pt x="1129" y="20116"/>
                </a:cubicBezTo>
                <a:cubicBezTo>
                  <a:pt x="1284" y="20372"/>
                  <a:pt x="1518" y="20474"/>
                  <a:pt x="1751" y="20474"/>
                </a:cubicBezTo>
                <a:cubicBezTo>
                  <a:pt x="19888" y="20474"/>
                  <a:pt x="19888" y="20474"/>
                  <a:pt x="19888" y="20474"/>
                </a:cubicBezTo>
                <a:cubicBezTo>
                  <a:pt x="20121" y="20474"/>
                  <a:pt x="20316" y="20372"/>
                  <a:pt x="20471" y="20116"/>
                </a:cubicBezTo>
                <a:cubicBezTo>
                  <a:pt x="20666" y="19911"/>
                  <a:pt x="20744" y="19655"/>
                  <a:pt x="20744" y="19348"/>
                </a:cubicBezTo>
                <a:close/>
                <a:moveTo>
                  <a:pt x="10819" y="4555"/>
                </a:moveTo>
                <a:cubicBezTo>
                  <a:pt x="11598" y="4555"/>
                  <a:pt x="12298" y="4760"/>
                  <a:pt x="12999" y="5118"/>
                </a:cubicBezTo>
                <a:cubicBezTo>
                  <a:pt x="13661" y="5528"/>
                  <a:pt x="14244" y="6091"/>
                  <a:pt x="14750" y="6756"/>
                </a:cubicBezTo>
                <a:cubicBezTo>
                  <a:pt x="15256" y="7422"/>
                  <a:pt x="15684" y="8190"/>
                  <a:pt x="15957" y="9060"/>
                </a:cubicBezTo>
                <a:cubicBezTo>
                  <a:pt x="16268" y="9981"/>
                  <a:pt x="16424" y="10902"/>
                  <a:pt x="16424" y="11926"/>
                </a:cubicBezTo>
                <a:cubicBezTo>
                  <a:pt x="16424" y="12950"/>
                  <a:pt x="16268" y="13922"/>
                  <a:pt x="15957" y="14792"/>
                </a:cubicBezTo>
                <a:cubicBezTo>
                  <a:pt x="15684" y="15714"/>
                  <a:pt x="15256" y="16482"/>
                  <a:pt x="14750" y="17147"/>
                </a:cubicBezTo>
                <a:cubicBezTo>
                  <a:pt x="14244" y="17864"/>
                  <a:pt x="13661" y="18375"/>
                  <a:pt x="12999" y="18785"/>
                </a:cubicBezTo>
                <a:cubicBezTo>
                  <a:pt x="12298" y="19143"/>
                  <a:pt x="11598" y="19348"/>
                  <a:pt x="10819" y="19348"/>
                </a:cubicBezTo>
                <a:cubicBezTo>
                  <a:pt x="10041" y="19348"/>
                  <a:pt x="9302" y="19143"/>
                  <a:pt x="8640" y="18785"/>
                </a:cubicBezTo>
                <a:cubicBezTo>
                  <a:pt x="7939" y="18375"/>
                  <a:pt x="7356" y="17864"/>
                  <a:pt x="6850" y="17147"/>
                </a:cubicBezTo>
                <a:cubicBezTo>
                  <a:pt x="6344" y="16482"/>
                  <a:pt x="5955" y="15714"/>
                  <a:pt x="5643" y="14792"/>
                </a:cubicBezTo>
                <a:cubicBezTo>
                  <a:pt x="5332" y="13922"/>
                  <a:pt x="5176" y="12950"/>
                  <a:pt x="5176" y="11926"/>
                </a:cubicBezTo>
                <a:cubicBezTo>
                  <a:pt x="5176" y="10902"/>
                  <a:pt x="5332" y="9981"/>
                  <a:pt x="5643" y="9060"/>
                </a:cubicBezTo>
                <a:cubicBezTo>
                  <a:pt x="5955" y="8190"/>
                  <a:pt x="6344" y="7422"/>
                  <a:pt x="6850" y="6756"/>
                </a:cubicBezTo>
                <a:cubicBezTo>
                  <a:pt x="7356" y="6091"/>
                  <a:pt x="7939" y="5528"/>
                  <a:pt x="8640" y="5118"/>
                </a:cubicBezTo>
                <a:cubicBezTo>
                  <a:pt x="9302" y="4760"/>
                  <a:pt x="10041" y="4555"/>
                  <a:pt x="10819" y="4555"/>
                </a:cubicBezTo>
                <a:close/>
                <a:moveTo>
                  <a:pt x="10819" y="18222"/>
                </a:moveTo>
                <a:cubicBezTo>
                  <a:pt x="11442" y="18222"/>
                  <a:pt x="12065" y="18017"/>
                  <a:pt x="12649" y="17710"/>
                </a:cubicBezTo>
                <a:cubicBezTo>
                  <a:pt x="13232" y="17352"/>
                  <a:pt x="13738" y="16942"/>
                  <a:pt x="14166" y="16328"/>
                </a:cubicBezTo>
                <a:cubicBezTo>
                  <a:pt x="14595" y="15816"/>
                  <a:pt x="14945" y="15151"/>
                  <a:pt x="15178" y="14383"/>
                </a:cubicBezTo>
                <a:cubicBezTo>
                  <a:pt x="15451" y="13615"/>
                  <a:pt x="15568" y="12796"/>
                  <a:pt x="15568" y="11926"/>
                </a:cubicBezTo>
                <a:cubicBezTo>
                  <a:pt x="15568" y="11107"/>
                  <a:pt x="15451" y="10288"/>
                  <a:pt x="15178" y="9520"/>
                </a:cubicBezTo>
                <a:cubicBezTo>
                  <a:pt x="14945" y="8753"/>
                  <a:pt x="14595" y="8087"/>
                  <a:pt x="14166" y="7524"/>
                </a:cubicBezTo>
                <a:cubicBezTo>
                  <a:pt x="13738" y="6961"/>
                  <a:pt x="13232" y="6500"/>
                  <a:pt x="12649" y="6193"/>
                </a:cubicBezTo>
                <a:cubicBezTo>
                  <a:pt x="12065" y="5835"/>
                  <a:pt x="11442" y="5682"/>
                  <a:pt x="10819" y="5682"/>
                </a:cubicBezTo>
                <a:cubicBezTo>
                  <a:pt x="10158" y="5682"/>
                  <a:pt x="9535" y="5835"/>
                  <a:pt x="8951" y="6193"/>
                </a:cubicBezTo>
                <a:cubicBezTo>
                  <a:pt x="8368" y="6500"/>
                  <a:pt x="7862" y="6961"/>
                  <a:pt x="7472" y="7524"/>
                </a:cubicBezTo>
                <a:cubicBezTo>
                  <a:pt x="7005" y="8087"/>
                  <a:pt x="6694" y="8753"/>
                  <a:pt x="6422" y="9520"/>
                </a:cubicBezTo>
                <a:cubicBezTo>
                  <a:pt x="6188" y="10288"/>
                  <a:pt x="6032" y="11107"/>
                  <a:pt x="6032" y="11926"/>
                </a:cubicBezTo>
                <a:cubicBezTo>
                  <a:pt x="6032" y="12796"/>
                  <a:pt x="6188" y="13615"/>
                  <a:pt x="6422" y="14383"/>
                </a:cubicBezTo>
                <a:cubicBezTo>
                  <a:pt x="6694" y="15151"/>
                  <a:pt x="7005" y="15816"/>
                  <a:pt x="7472" y="16328"/>
                </a:cubicBezTo>
                <a:cubicBezTo>
                  <a:pt x="7862" y="16942"/>
                  <a:pt x="8368" y="17352"/>
                  <a:pt x="8951" y="17710"/>
                </a:cubicBezTo>
                <a:cubicBezTo>
                  <a:pt x="9535" y="18017"/>
                  <a:pt x="10158" y="18222"/>
                  <a:pt x="10819" y="18222"/>
                </a:cubicBezTo>
                <a:close/>
                <a:moveTo>
                  <a:pt x="10819" y="6808"/>
                </a:moveTo>
                <a:cubicBezTo>
                  <a:pt x="11364" y="6808"/>
                  <a:pt x="11870" y="6961"/>
                  <a:pt x="12337" y="7217"/>
                </a:cubicBezTo>
                <a:cubicBezTo>
                  <a:pt x="12804" y="7473"/>
                  <a:pt x="13194" y="7831"/>
                  <a:pt x="13544" y="8343"/>
                </a:cubicBezTo>
                <a:cubicBezTo>
                  <a:pt x="13933" y="8804"/>
                  <a:pt x="14205" y="9316"/>
                  <a:pt x="14400" y="9930"/>
                </a:cubicBezTo>
                <a:cubicBezTo>
                  <a:pt x="14595" y="10544"/>
                  <a:pt x="14711" y="11209"/>
                  <a:pt x="14711" y="11926"/>
                </a:cubicBezTo>
                <a:cubicBezTo>
                  <a:pt x="14711" y="12643"/>
                  <a:pt x="14595" y="13308"/>
                  <a:pt x="14400" y="13922"/>
                </a:cubicBezTo>
                <a:cubicBezTo>
                  <a:pt x="14205" y="14588"/>
                  <a:pt x="13933" y="15100"/>
                  <a:pt x="13544" y="15560"/>
                </a:cubicBezTo>
                <a:cubicBezTo>
                  <a:pt x="13194" y="16021"/>
                  <a:pt x="12804" y="16430"/>
                  <a:pt x="12337" y="16686"/>
                </a:cubicBezTo>
                <a:cubicBezTo>
                  <a:pt x="11870" y="16942"/>
                  <a:pt x="11364" y="17096"/>
                  <a:pt x="10819" y="17096"/>
                </a:cubicBezTo>
                <a:cubicBezTo>
                  <a:pt x="10275" y="17096"/>
                  <a:pt x="9769" y="16942"/>
                  <a:pt x="9302" y="16686"/>
                </a:cubicBezTo>
                <a:cubicBezTo>
                  <a:pt x="8796" y="16430"/>
                  <a:pt x="8406" y="16021"/>
                  <a:pt x="8056" y="15560"/>
                </a:cubicBezTo>
                <a:cubicBezTo>
                  <a:pt x="7706" y="15100"/>
                  <a:pt x="7395" y="14588"/>
                  <a:pt x="7200" y="13922"/>
                </a:cubicBezTo>
                <a:cubicBezTo>
                  <a:pt x="7005" y="13308"/>
                  <a:pt x="6889" y="12643"/>
                  <a:pt x="6889" y="11926"/>
                </a:cubicBezTo>
                <a:cubicBezTo>
                  <a:pt x="6889" y="11209"/>
                  <a:pt x="7005" y="10544"/>
                  <a:pt x="7200" y="9930"/>
                </a:cubicBezTo>
                <a:cubicBezTo>
                  <a:pt x="7395" y="9316"/>
                  <a:pt x="7706" y="8804"/>
                  <a:pt x="8056" y="8343"/>
                </a:cubicBezTo>
                <a:cubicBezTo>
                  <a:pt x="8406" y="7831"/>
                  <a:pt x="8796" y="7473"/>
                  <a:pt x="9302" y="7217"/>
                </a:cubicBezTo>
                <a:cubicBezTo>
                  <a:pt x="9769" y="6961"/>
                  <a:pt x="10275" y="6808"/>
                  <a:pt x="10819" y="6808"/>
                </a:cubicBezTo>
                <a:close/>
                <a:moveTo>
                  <a:pt x="10819" y="15918"/>
                </a:moveTo>
                <a:cubicBezTo>
                  <a:pt x="11209" y="15918"/>
                  <a:pt x="11598" y="15816"/>
                  <a:pt x="11987" y="15611"/>
                </a:cubicBezTo>
                <a:cubicBezTo>
                  <a:pt x="12337" y="15407"/>
                  <a:pt x="12649" y="15100"/>
                  <a:pt x="12921" y="14741"/>
                </a:cubicBezTo>
                <a:cubicBezTo>
                  <a:pt x="13194" y="14383"/>
                  <a:pt x="13427" y="13973"/>
                  <a:pt x="13583" y="13462"/>
                </a:cubicBezTo>
                <a:cubicBezTo>
                  <a:pt x="13777" y="13001"/>
                  <a:pt x="13855" y="12489"/>
                  <a:pt x="13855" y="11926"/>
                </a:cubicBezTo>
                <a:cubicBezTo>
                  <a:pt x="13855" y="11414"/>
                  <a:pt x="13777" y="10902"/>
                  <a:pt x="13583" y="10391"/>
                </a:cubicBezTo>
                <a:cubicBezTo>
                  <a:pt x="13427" y="9930"/>
                  <a:pt x="13194" y="9520"/>
                  <a:pt x="12921" y="9162"/>
                </a:cubicBezTo>
                <a:cubicBezTo>
                  <a:pt x="12649" y="8804"/>
                  <a:pt x="12337" y="8497"/>
                  <a:pt x="11987" y="8292"/>
                </a:cubicBezTo>
                <a:cubicBezTo>
                  <a:pt x="11598" y="8036"/>
                  <a:pt x="11209" y="7934"/>
                  <a:pt x="10819" y="7934"/>
                </a:cubicBezTo>
                <a:cubicBezTo>
                  <a:pt x="10391" y="7934"/>
                  <a:pt x="10002" y="8036"/>
                  <a:pt x="9652" y="8292"/>
                </a:cubicBezTo>
                <a:cubicBezTo>
                  <a:pt x="9263" y="8497"/>
                  <a:pt x="8951" y="8804"/>
                  <a:pt x="8679" y="9162"/>
                </a:cubicBezTo>
                <a:cubicBezTo>
                  <a:pt x="8406" y="9520"/>
                  <a:pt x="8173" y="9930"/>
                  <a:pt x="8017" y="10391"/>
                </a:cubicBezTo>
                <a:cubicBezTo>
                  <a:pt x="7862" y="10902"/>
                  <a:pt x="7784" y="11414"/>
                  <a:pt x="7784" y="11926"/>
                </a:cubicBezTo>
                <a:cubicBezTo>
                  <a:pt x="7784" y="12489"/>
                  <a:pt x="7862" y="13001"/>
                  <a:pt x="8017" y="13462"/>
                </a:cubicBezTo>
                <a:cubicBezTo>
                  <a:pt x="8173" y="13973"/>
                  <a:pt x="8406" y="14383"/>
                  <a:pt x="8679" y="14741"/>
                </a:cubicBezTo>
                <a:cubicBezTo>
                  <a:pt x="8951" y="15100"/>
                  <a:pt x="9263" y="15407"/>
                  <a:pt x="9652" y="15611"/>
                </a:cubicBezTo>
                <a:cubicBezTo>
                  <a:pt x="10002" y="15816"/>
                  <a:pt x="10391" y="15918"/>
                  <a:pt x="10819" y="15918"/>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9" name="Shape 3855">
            <a:extLst>
              <a:ext uri="{FF2B5EF4-FFF2-40B4-BE49-F238E27FC236}">
                <a16:creationId xmlns:a16="http://schemas.microsoft.com/office/drawing/2014/main" id="{C55F19CD-2561-488A-B424-6868644C9F11}"/>
              </a:ext>
            </a:extLst>
          </p:cNvPr>
          <p:cNvSpPr/>
          <p:nvPr/>
        </p:nvSpPr>
        <p:spPr>
          <a:xfrm>
            <a:off x="19858955" y="9396743"/>
            <a:ext cx="729574" cy="817979"/>
          </a:xfrm>
          <a:custGeom>
            <a:avLst/>
            <a:gdLst/>
            <a:ahLst/>
            <a:cxnLst>
              <a:cxn ang="0">
                <a:pos x="wd2" y="hd2"/>
              </a:cxn>
              <a:cxn ang="5400000">
                <a:pos x="wd2" y="hd2"/>
              </a:cxn>
              <a:cxn ang="10800000">
                <a:pos x="wd2" y="hd2"/>
              </a:cxn>
              <a:cxn ang="16200000">
                <a:pos x="wd2" y="hd2"/>
              </a:cxn>
            </a:cxnLst>
            <a:rect l="0" t="0" r="r" b="b"/>
            <a:pathLst>
              <a:path w="21521" h="21600" extrusionOk="0">
                <a:moveTo>
                  <a:pt x="14951" y="21131"/>
                </a:moveTo>
                <a:cubicBezTo>
                  <a:pt x="14104" y="20843"/>
                  <a:pt x="13178" y="20410"/>
                  <a:pt x="12170" y="19797"/>
                </a:cubicBezTo>
                <a:cubicBezTo>
                  <a:pt x="11163" y="19220"/>
                  <a:pt x="10075" y="18463"/>
                  <a:pt x="8987" y="17525"/>
                </a:cubicBezTo>
                <a:cubicBezTo>
                  <a:pt x="7899" y="16588"/>
                  <a:pt x="6810" y="15506"/>
                  <a:pt x="5803" y="14280"/>
                </a:cubicBezTo>
                <a:cubicBezTo>
                  <a:pt x="4836" y="13090"/>
                  <a:pt x="3990" y="11972"/>
                  <a:pt x="3224" y="10962"/>
                </a:cubicBezTo>
                <a:cubicBezTo>
                  <a:pt x="2499" y="9989"/>
                  <a:pt x="1894" y="9051"/>
                  <a:pt x="1451" y="8150"/>
                </a:cubicBezTo>
                <a:cubicBezTo>
                  <a:pt x="967" y="7320"/>
                  <a:pt x="604" y="6527"/>
                  <a:pt x="363" y="5806"/>
                </a:cubicBezTo>
                <a:cubicBezTo>
                  <a:pt x="121" y="5084"/>
                  <a:pt x="0" y="4435"/>
                  <a:pt x="0" y="3894"/>
                </a:cubicBezTo>
                <a:cubicBezTo>
                  <a:pt x="0" y="3462"/>
                  <a:pt x="81" y="3065"/>
                  <a:pt x="242" y="2705"/>
                </a:cubicBezTo>
                <a:cubicBezTo>
                  <a:pt x="403" y="2380"/>
                  <a:pt x="564" y="2055"/>
                  <a:pt x="766" y="1803"/>
                </a:cubicBezTo>
                <a:cubicBezTo>
                  <a:pt x="1007" y="1587"/>
                  <a:pt x="1249" y="1406"/>
                  <a:pt x="1531" y="1226"/>
                </a:cubicBezTo>
                <a:cubicBezTo>
                  <a:pt x="1773" y="1046"/>
                  <a:pt x="1975" y="902"/>
                  <a:pt x="2136" y="793"/>
                </a:cubicBezTo>
                <a:cubicBezTo>
                  <a:pt x="2297" y="685"/>
                  <a:pt x="2297" y="685"/>
                  <a:pt x="2297" y="685"/>
                </a:cubicBezTo>
                <a:cubicBezTo>
                  <a:pt x="2700" y="397"/>
                  <a:pt x="3184" y="216"/>
                  <a:pt x="3748" y="144"/>
                </a:cubicBezTo>
                <a:cubicBezTo>
                  <a:pt x="4272" y="36"/>
                  <a:pt x="4675" y="0"/>
                  <a:pt x="4916" y="0"/>
                </a:cubicBezTo>
                <a:cubicBezTo>
                  <a:pt x="5360" y="0"/>
                  <a:pt x="5642" y="72"/>
                  <a:pt x="5884" y="252"/>
                </a:cubicBezTo>
                <a:cubicBezTo>
                  <a:pt x="6085" y="433"/>
                  <a:pt x="6246" y="613"/>
                  <a:pt x="6327" y="829"/>
                </a:cubicBezTo>
                <a:cubicBezTo>
                  <a:pt x="6448" y="974"/>
                  <a:pt x="6770" y="1587"/>
                  <a:pt x="7294" y="2632"/>
                </a:cubicBezTo>
                <a:cubicBezTo>
                  <a:pt x="7858" y="3678"/>
                  <a:pt x="8140" y="4291"/>
                  <a:pt x="8221" y="4508"/>
                </a:cubicBezTo>
                <a:cubicBezTo>
                  <a:pt x="8301" y="4616"/>
                  <a:pt x="8342" y="4760"/>
                  <a:pt x="8342" y="4940"/>
                </a:cubicBezTo>
                <a:cubicBezTo>
                  <a:pt x="8382" y="5121"/>
                  <a:pt x="8382" y="5265"/>
                  <a:pt x="8342" y="5445"/>
                </a:cubicBezTo>
                <a:cubicBezTo>
                  <a:pt x="8261" y="5625"/>
                  <a:pt x="8181" y="5806"/>
                  <a:pt x="8060" y="5950"/>
                </a:cubicBezTo>
                <a:cubicBezTo>
                  <a:pt x="7979" y="6094"/>
                  <a:pt x="7818" y="6238"/>
                  <a:pt x="7657" y="6383"/>
                </a:cubicBezTo>
                <a:cubicBezTo>
                  <a:pt x="7536" y="6419"/>
                  <a:pt x="7536" y="6419"/>
                  <a:pt x="7536" y="6419"/>
                </a:cubicBezTo>
                <a:cubicBezTo>
                  <a:pt x="7334" y="6563"/>
                  <a:pt x="7093" y="6707"/>
                  <a:pt x="6851" y="6924"/>
                </a:cubicBezTo>
                <a:cubicBezTo>
                  <a:pt x="6569" y="7104"/>
                  <a:pt x="6407" y="7356"/>
                  <a:pt x="6407" y="7609"/>
                </a:cubicBezTo>
                <a:cubicBezTo>
                  <a:pt x="6367" y="7717"/>
                  <a:pt x="6367" y="7861"/>
                  <a:pt x="6407" y="8005"/>
                </a:cubicBezTo>
                <a:cubicBezTo>
                  <a:pt x="6488" y="8150"/>
                  <a:pt x="6569" y="8258"/>
                  <a:pt x="6649" y="8402"/>
                </a:cubicBezTo>
                <a:cubicBezTo>
                  <a:pt x="6972" y="8763"/>
                  <a:pt x="7415" y="9267"/>
                  <a:pt x="7979" y="9917"/>
                </a:cubicBezTo>
                <a:cubicBezTo>
                  <a:pt x="8543" y="10566"/>
                  <a:pt x="9107" y="11215"/>
                  <a:pt x="9712" y="11864"/>
                </a:cubicBezTo>
                <a:cubicBezTo>
                  <a:pt x="10276" y="12513"/>
                  <a:pt x="10840" y="13126"/>
                  <a:pt x="11364" y="13667"/>
                </a:cubicBezTo>
                <a:cubicBezTo>
                  <a:pt x="11848" y="14172"/>
                  <a:pt x="12210" y="14496"/>
                  <a:pt x="12372" y="14640"/>
                </a:cubicBezTo>
                <a:cubicBezTo>
                  <a:pt x="12493" y="14749"/>
                  <a:pt x="12654" y="14857"/>
                  <a:pt x="12775" y="14929"/>
                </a:cubicBezTo>
                <a:cubicBezTo>
                  <a:pt x="12936" y="15001"/>
                  <a:pt x="13057" y="15001"/>
                  <a:pt x="13218" y="15001"/>
                </a:cubicBezTo>
                <a:cubicBezTo>
                  <a:pt x="13379" y="15037"/>
                  <a:pt x="13540" y="15037"/>
                  <a:pt x="13701" y="15001"/>
                </a:cubicBezTo>
                <a:cubicBezTo>
                  <a:pt x="13822" y="15001"/>
                  <a:pt x="13943" y="14929"/>
                  <a:pt x="14064" y="14821"/>
                </a:cubicBezTo>
                <a:cubicBezTo>
                  <a:pt x="14306" y="14640"/>
                  <a:pt x="14507" y="14424"/>
                  <a:pt x="14749" y="14208"/>
                </a:cubicBezTo>
                <a:cubicBezTo>
                  <a:pt x="14790" y="14208"/>
                  <a:pt x="14790" y="14208"/>
                  <a:pt x="14790" y="14208"/>
                </a:cubicBezTo>
                <a:cubicBezTo>
                  <a:pt x="14830" y="14172"/>
                  <a:pt x="14910" y="14136"/>
                  <a:pt x="15112" y="14027"/>
                </a:cubicBezTo>
                <a:cubicBezTo>
                  <a:pt x="15273" y="13919"/>
                  <a:pt x="15515" y="13883"/>
                  <a:pt x="15837" y="13883"/>
                </a:cubicBezTo>
                <a:cubicBezTo>
                  <a:pt x="16039" y="13883"/>
                  <a:pt x="16281" y="13919"/>
                  <a:pt x="16482" y="13991"/>
                </a:cubicBezTo>
                <a:cubicBezTo>
                  <a:pt x="16724" y="14099"/>
                  <a:pt x="16925" y="14172"/>
                  <a:pt x="17167" y="14316"/>
                </a:cubicBezTo>
                <a:cubicBezTo>
                  <a:pt x="17731" y="14640"/>
                  <a:pt x="19021" y="15398"/>
                  <a:pt x="20915" y="16552"/>
                </a:cubicBezTo>
                <a:cubicBezTo>
                  <a:pt x="20996" y="16624"/>
                  <a:pt x="20996" y="16624"/>
                  <a:pt x="20996" y="16624"/>
                </a:cubicBezTo>
                <a:cubicBezTo>
                  <a:pt x="21157" y="16732"/>
                  <a:pt x="21318" y="16984"/>
                  <a:pt x="21439" y="17309"/>
                </a:cubicBezTo>
                <a:cubicBezTo>
                  <a:pt x="21600" y="17669"/>
                  <a:pt x="21519" y="18066"/>
                  <a:pt x="21237" y="18535"/>
                </a:cubicBezTo>
                <a:cubicBezTo>
                  <a:pt x="21116" y="18787"/>
                  <a:pt x="20875" y="19076"/>
                  <a:pt x="20593" y="19436"/>
                </a:cubicBezTo>
                <a:cubicBezTo>
                  <a:pt x="20270" y="19797"/>
                  <a:pt x="19948" y="20158"/>
                  <a:pt x="19545" y="20446"/>
                </a:cubicBezTo>
                <a:cubicBezTo>
                  <a:pt x="19182" y="20771"/>
                  <a:pt x="18779" y="21023"/>
                  <a:pt x="18336" y="21275"/>
                </a:cubicBezTo>
                <a:cubicBezTo>
                  <a:pt x="17893" y="21492"/>
                  <a:pt x="17449" y="21600"/>
                  <a:pt x="17006" y="21600"/>
                </a:cubicBezTo>
                <a:cubicBezTo>
                  <a:pt x="16482" y="21600"/>
                  <a:pt x="15797" y="21456"/>
                  <a:pt x="14951" y="21131"/>
                </a:cubicBezTo>
                <a:close/>
                <a:moveTo>
                  <a:pt x="3949" y="902"/>
                </a:moveTo>
                <a:cubicBezTo>
                  <a:pt x="3506" y="974"/>
                  <a:pt x="3143" y="1118"/>
                  <a:pt x="2821" y="1298"/>
                </a:cubicBezTo>
                <a:cubicBezTo>
                  <a:pt x="2660" y="1442"/>
                  <a:pt x="2660" y="1442"/>
                  <a:pt x="2660" y="1442"/>
                </a:cubicBezTo>
                <a:cubicBezTo>
                  <a:pt x="2499" y="1551"/>
                  <a:pt x="2297" y="1659"/>
                  <a:pt x="2096" y="1803"/>
                </a:cubicBezTo>
                <a:cubicBezTo>
                  <a:pt x="1894" y="1947"/>
                  <a:pt x="1693" y="2128"/>
                  <a:pt x="1531" y="2344"/>
                </a:cubicBezTo>
                <a:cubicBezTo>
                  <a:pt x="1330" y="2524"/>
                  <a:pt x="1169" y="2741"/>
                  <a:pt x="1048" y="2993"/>
                </a:cubicBezTo>
                <a:cubicBezTo>
                  <a:pt x="927" y="3245"/>
                  <a:pt x="887" y="3534"/>
                  <a:pt x="887" y="3894"/>
                </a:cubicBezTo>
                <a:cubicBezTo>
                  <a:pt x="887" y="4435"/>
                  <a:pt x="1007" y="5012"/>
                  <a:pt x="1249" y="5697"/>
                </a:cubicBezTo>
                <a:cubicBezTo>
                  <a:pt x="1491" y="6383"/>
                  <a:pt x="1854" y="7104"/>
                  <a:pt x="2297" y="7933"/>
                </a:cubicBezTo>
                <a:cubicBezTo>
                  <a:pt x="2740" y="8727"/>
                  <a:pt x="3345" y="9628"/>
                  <a:pt x="4030" y="10602"/>
                </a:cubicBezTo>
                <a:cubicBezTo>
                  <a:pt x="4715" y="11575"/>
                  <a:pt x="5561" y="12621"/>
                  <a:pt x="6488" y="13811"/>
                </a:cubicBezTo>
                <a:cubicBezTo>
                  <a:pt x="7536" y="15001"/>
                  <a:pt x="8584" y="16083"/>
                  <a:pt x="9672" y="16948"/>
                </a:cubicBezTo>
                <a:cubicBezTo>
                  <a:pt x="10719" y="17850"/>
                  <a:pt x="11727" y="18571"/>
                  <a:pt x="12694" y="19148"/>
                </a:cubicBezTo>
                <a:cubicBezTo>
                  <a:pt x="13621" y="19725"/>
                  <a:pt x="14467" y="20122"/>
                  <a:pt x="15233" y="20374"/>
                </a:cubicBezTo>
                <a:cubicBezTo>
                  <a:pt x="15999" y="20662"/>
                  <a:pt x="16563" y="20807"/>
                  <a:pt x="17006" y="20807"/>
                </a:cubicBezTo>
                <a:cubicBezTo>
                  <a:pt x="17288" y="20807"/>
                  <a:pt x="17651" y="20698"/>
                  <a:pt x="18013" y="20518"/>
                </a:cubicBezTo>
                <a:cubicBezTo>
                  <a:pt x="18376" y="20302"/>
                  <a:pt x="18739" y="20085"/>
                  <a:pt x="19021" y="19833"/>
                </a:cubicBezTo>
                <a:cubicBezTo>
                  <a:pt x="19343" y="19581"/>
                  <a:pt x="19625" y="19292"/>
                  <a:pt x="19867" y="18968"/>
                </a:cubicBezTo>
                <a:cubicBezTo>
                  <a:pt x="20109" y="18679"/>
                  <a:pt x="20310" y="18427"/>
                  <a:pt x="20472" y="18174"/>
                </a:cubicBezTo>
                <a:cubicBezTo>
                  <a:pt x="20593" y="17886"/>
                  <a:pt x="20633" y="17669"/>
                  <a:pt x="20552" y="17489"/>
                </a:cubicBezTo>
                <a:cubicBezTo>
                  <a:pt x="20472" y="17345"/>
                  <a:pt x="20431" y="17237"/>
                  <a:pt x="20391" y="17237"/>
                </a:cubicBezTo>
                <a:cubicBezTo>
                  <a:pt x="20270" y="17129"/>
                  <a:pt x="19746" y="16804"/>
                  <a:pt x="18819" y="16263"/>
                </a:cubicBezTo>
                <a:cubicBezTo>
                  <a:pt x="17933" y="15722"/>
                  <a:pt x="17207" y="15289"/>
                  <a:pt x="16684" y="14965"/>
                </a:cubicBezTo>
                <a:cubicBezTo>
                  <a:pt x="16522" y="14857"/>
                  <a:pt x="16401" y="14785"/>
                  <a:pt x="16240" y="14749"/>
                </a:cubicBezTo>
                <a:cubicBezTo>
                  <a:pt x="16119" y="14713"/>
                  <a:pt x="15958" y="14676"/>
                  <a:pt x="15837" y="14676"/>
                </a:cubicBezTo>
                <a:cubicBezTo>
                  <a:pt x="15676" y="14676"/>
                  <a:pt x="15596" y="14713"/>
                  <a:pt x="15515" y="14749"/>
                </a:cubicBezTo>
                <a:cubicBezTo>
                  <a:pt x="15434" y="14749"/>
                  <a:pt x="15394" y="14785"/>
                  <a:pt x="15354" y="14821"/>
                </a:cubicBezTo>
                <a:cubicBezTo>
                  <a:pt x="15313" y="14857"/>
                  <a:pt x="15233" y="14929"/>
                  <a:pt x="15112" y="15037"/>
                </a:cubicBezTo>
                <a:cubicBezTo>
                  <a:pt x="14991" y="15145"/>
                  <a:pt x="14830" y="15289"/>
                  <a:pt x="14628" y="15434"/>
                </a:cubicBezTo>
                <a:cubicBezTo>
                  <a:pt x="14427" y="15578"/>
                  <a:pt x="14185" y="15686"/>
                  <a:pt x="13943" y="15758"/>
                </a:cubicBezTo>
                <a:cubicBezTo>
                  <a:pt x="13701" y="15830"/>
                  <a:pt x="13460" y="15830"/>
                  <a:pt x="13218" y="15794"/>
                </a:cubicBezTo>
                <a:cubicBezTo>
                  <a:pt x="12976" y="15794"/>
                  <a:pt x="12694" y="15758"/>
                  <a:pt x="12452" y="15686"/>
                </a:cubicBezTo>
                <a:cubicBezTo>
                  <a:pt x="12170" y="15578"/>
                  <a:pt x="11969" y="15434"/>
                  <a:pt x="11727" y="15253"/>
                </a:cubicBezTo>
                <a:cubicBezTo>
                  <a:pt x="11566" y="15109"/>
                  <a:pt x="11203" y="14749"/>
                  <a:pt x="10679" y="14172"/>
                </a:cubicBezTo>
                <a:cubicBezTo>
                  <a:pt x="10155" y="13595"/>
                  <a:pt x="9591" y="12982"/>
                  <a:pt x="8946" y="12333"/>
                </a:cubicBezTo>
                <a:cubicBezTo>
                  <a:pt x="8382" y="11647"/>
                  <a:pt x="7778" y="10998"/>
                  <a:pt x="7213" y="10349"/>
                </a:cubicBezTo>
                <a:cubicBezTo>
                  <a:pt x="6609" y="9700"/>
                  <a:pt x="6206" y="9195"/>
                  <a:pt x="5924" y="8871"/>
                </a:cubicBezTo>
                <a:cubicBezTo>
                  <a:pt x="5763" y="8654"/>
                  <a:pt x="5601" y="8402"/>
                  <a:pt x="5561" y="8186"/>
                </a:cubicBezTo>
                <a:cubicBezTo>
                  <a:pt x="5481" y="7933"/>
                  <a:pt x="5481" y="7717"/>
                  <a:pt x="5481" y="7464"/>
                </a:cubicBezTo>
                <a:cubicBezTo>
                  <a:pt x="5521" y="7284"/>
                  <a:pt x="5601" y="7068"/>
                  <a:pt x="5722" y="6887"/>
                </a:cubicBezTo>
                <a:cubicBezTo>
                  <a:pt x="5843" y="6707"/>
                  <a:pt x="6004" y="6563"/>
                  <a:pt x="6125" y="6419"/>
                </a:cubicBezTo>
                <a:cubicBezTo>
                  <a:pt x="6287" y="6274"/>
                  <a:pt x="6407" y="6130"/>
                  <a:pt x="6569" y="6058"/>
                </a:cubicBezTo>
                <a:cubicBezTo>
                  <a:pt x="6730" y="5950"/>
                  <a:pt x="6891" y="5842"/>
                  <a:pt x="7012" y="5770"/>
                </a:cubicBezTo>
                <a:cubicBezTo>
                  <a:pt x="7133" y="5734"/>
                  <a:pt x="7133" y="5734"/>
                  <a:pt x="7133" y="5734"/>
                </a:cubicBezTo>
                <a:cubicBezTo>
                  <a:pt x="7334" y="5553"/>
                  <a:pt x="7455" y="5373"/>
                  <a:pt x="7455" y="5193"/>
                </a:cubicBezTo>
                <a:cubicBezTo>
                  <a:pt x="7455" y="4976"/>
                  <a:pt x="7415" y="4832"/>
                  <a:pt x="7375" y="4796"/>
                </a:cubicBezTo>
                <a:cubicBezTo>
                  <a:pt x="7334" y="4616"/>
                  <a:pt x="7012" y="4039"/>
                  <a:pt x="6488" y="2993"/>
                </a:cubicBezTo>
                <a:cubicBezTo>
                  <a:pt x="5964" y="1947"/>
                  <a:pt x="5642" y="1334"/>
                  <a:pt x="5561" y="1154"/>
                </a:cubicBezTo>
                <a:cubicBezTo>
                  <a:pt x="5481" y="1046"/>
                  <a:pt x="5400" y="938"/>
                  <a:pt x="5319" y="865"/>
                </a:cubicBezTo>
                <a:cubicBezTo>
                  <a:pt x="5239" y="829"/>
                  <a:pt x="5078" y="793"/>
                  <a:pt x="4916" y="793"/>
                </a:cubicBezTo>
                <a:cubicBezTo>
                  <a:pt x="4715" y="793"/>
                  <a:pt x="4393" y="829"/>
                  <a:pt x="3949" y="902"/>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0" name="Shape 3856">
            <a:extLst>
              <a:ext uri="{FF2B5EF4-FFF2-40B4-BE49-F238E27FC236}">
                <a16:creationId xmlns:a16="http://schemas.microsoft.com/office/drawing/2014/main" id="{85B09235-A843-455B-B371-5219895B7FB2}"/>
              </a:ext>
            </a:extLst>
          </p:cNvPr>
          <p:cNvSpPr/>
          <p:nvPr/>
        </p:nvSpPr>
        <p:spPr>
          <a:xfrm>
            <a:off x="21812847" y="9439611"/>
            <a:ext cx="550082" cy="728680"/>
          </a:xfrm>
          <a:custGeom>
            <a:avLst/>
            <a:gdLst/>
            <a:ahLst/>
            <a:cxnLst>
              <a:cxn ang="0">
                <a:pos x="wd2" y="hd2"/>
              </a:cxn>
              <a:cxn ang="5400000">
                <a:pos x="wd2" y="hd2"/>
              </a:cxn>
              <a:cxn ang="10800000">
                <a:pos x="wd2" y="hd2"/>
              </a:cxn>
              <a:cxn ang="16200000">
                <a:pos x="wd2" y="hd2"/>
              </a:cxn>
            </a:cxnLst>
            <a:rect l="0" t="0" r="r" b="b"/>
            <a:pathLst>
              <a:path w="21600" h="21600" extrusionOk="0">
                <a:moveTo>
                  <a:pt x="19176" y="0"/>
                </a:moveTo>
                <a:cubicBezTo>
                  <a:pt x="19499" y="0"/>
                  <a:pt x="19822" y="81"/>
                  <a:pt x="20092" y="162"/>
                </a:cubicBezTo>
                <a:cubicBezTo>
                  <a:pt x="20415" y="283"/>
                  <a:pt x="20684" y="404"/>
                  <a:pt x="20900" y="526"/>
                </a:cubicBezTo>
                <a:cubicBezTo>
                  <a:pt x="21115" y="728"/>
                  <a:pt x="21277" y="890"/>
                  <a:pt x="21385" y="1133"/>
                </a:cubicBezTo>
                <a:cubicBezTo>
                  <a:pt x="21546" y="1335"/>
                  <a:pt x="21600" y="1537"/>
                  <a:pt x="21600" y="1820"/>
                </a:cubicBezTo>
                <a:cubicBezTo>
                  <a:pt x="21600" y="19820"/>
                  <a:pt x="21600" y="19820"/>
                  <a:pt x="21600" y="19820"/>
                </a:cubicBezTo>
                <a:cubicBezTo>
                  <a:pt x="21600" y="20063"/>
                  <a:pt x="21546" y="20306"/>
                  <a:pt x="21385" y="20508"/>
                </a:cubicBezTo>
                <a:cubicBezTo>
                  <a:pt x="21277" y="20710"/>
                  <a:pt x="21115" y="20912"/>
                  <a:pt x="20900" y="21074"/>
                </a:cubicBezTo>
                <a:cubicBezTo>
                  <a:pt x="20684" y="21236"/>
                  <a:pt x="20415" y="21357"/>
                  <a:pt x="20092" y="21438"/>
                </a:cubicBezTo>
                <a:cubicBezTo>
                  <a:pt x="19822" y="21560"/>
                  <a:pt x="19499" y="21600"/>
                  <a:pt x="19176" y="21600"/>
                </a:cubicBezTo>
                <a:cubicBezTo>
                  <a:pt x="2478" y="21600"/>
                  <a:pt x="2478" y="21600"/>
                  <a:pt x="2478" y="21600"/>
                </a:cubicBezTo>
                <a:cubicBezTo>
                  <a:pt x="2155" y="21600"/>
                  <a:pt x="1831" y="21560"/>
                  <a:pt x="1508" y="21438"/>
                </a:cubicBezTo>
                <a:cubicBezTo>
                  <a:pt x="1185" y="21357"/>
                  <a:pt x="970" y="21236"/>
                  <a:pt x="700" y="21074"/>
                </a:cubicBezTo>
                <a:cubicBezTo>
                  <a:pt x="539" y="20912"/>
                  <a:pt x="377" y="20710"/>
                  <a:pt x="215" y="20508"/>
                </a:cubicBezTo>
                <a:cubicBezTo>
                  <a:pt x="54" y="20306"/>
                  <a:pt x="0" y="20063"/>
                  <a:pt x="0" y="19820"/>
                </a:cubicBezTo>
                <a:cubicBezTo>
                  <a:pt x="0" y="1820"/>
                  <a:pt x="0" y="1820"/>
                  <a:pt x="0" y="1820"/>
                </a:cubicBezTo>
                <a:cubicBezTo>
                  <a:pt x="0" y="1537"/>
                  <a:pt x="54" y="1335"/>
                  <a:pt x="215" y="1133"/>
                </a:cubicBezTo>
                <a:cubicBezTo>
                  <a:pt x="377" y="890"/>
                  <a:pt x="539" y="728"/>
                  <a:pt x="700" y="526"/>
                </a:cubicBezTo>
                <a:cubicBezTo>
                  <a:pt x="970" y="404"/>
                  <a:pt x="1185" y="283"/>
                  <a:pt x="1508" y="162"/>
                </a:cubicBezTo>
                <a:cubicBezTo>
                  <a:pt x="1831" y="81"/>
                  <a:pt x="2155" y="0"/>
                  <a:pt x="2478" y="0"/>
                </a:cubicBezTo>
                <a:lnTo>
                  <a:pt x="19176" y="0"/>
                </a:lnTo>
                <a:close/>
                <a:moveTo>
                  <a:pt x="20361" y="19820"/>
                </a:moveTo>
                <a:cubicBezTo>
                  <a:pt x="20361" y="1820"/>
                  <a:pt x="20361" y="1820"/>
                  <a:pt x="20361" y="1820"/>
                </a:cubicBezTo>
                <a:cubicBezTo>
                  <a:pt x="20361" y="1537"/>
                  <a:pt x="20253" y="1335"/>
                  <a:pt x="19984" y="1173"/>
                </a:cubicBezTo>
                <a:cubicBezTo>
                  <a:pt x="19769" y="1011"/>
                  <a:pt x="19499" y="890"/>
                  <a:pt x="19176" y="890"/>
                </a:cubicBezTo>
                <a:cubicBezTo>
                  <a:pt x="2478" y="890"/>
                  <a:pt x="2478" y="890"/>
                  <a:pt x="2478" y="890"/>
                </a:cubicBezTo>
                <a:cubicBezTo>
                  <a:pt x="2155" y="890"/>
                  <a:pt x="1831" y="1011"/>
                  <a:pt x="1616" y="1173"/>
                </a:cubicBezTo>
                <a:cubicBezTo>
                  <a:pt x="1400" y="1335"/>
                  <a:pt x="1293" y="1537"/>
                  <a:pt x="1293" y="1820"/>
                </a:cubicBezTo>
                <a:cubicBezTo>
                  <a:pt x="1293" y="19820"/>
                  <a:pt x="1293" y="19820"/>
                  <a:pt x="1293" y="19820"/>
                </a:cubicBezTo>
                <a:cubicBezTo>
                  <a:pt x="1293" y="20063"/>
                  <a:pt x="1400" y="20265"/>
                  <a:pt x="1616" y="20427"/>
                </a:cubicBezTo>
                <a:cubicBezTo>
                  <a:pt x="1831" y="20629"/>
                  <a:pt x="2155" y="20710"/>
                  <a:pt x="2478" y="20710"/>
                </a:cubicBezTo>
                <a:cubicBezTo>
                  <a:pt x="19176" y="20710"/>
                  <a:pt x="19176" y="20710"/>
                  <a:pt x="19176" y="20710"/>
                </a:cubicBezTo>
                <a:cubicBezTo>
                  <a:pt x="19499" y="20710"/>
                  <a:pt x="19769" y="20629"/>
                  <a:pt x="19984" y="20427"/>
                </a:cubicBezTo>
                <a:cubicBezTo>
                  <a:pt x="20253" y="20265"/>
                  <a:pt x="20361" y="20063"/>
                  <a:pt x="20361" y="19820"/>
                </a:cubicBezTo>
                <a:close/>
                <a:moveTo>
                  <a:pt x="2478" y="5865"/>
                </a:moveTo>
                <a:cubicBezTo>
                  <a:pt x="2478" y="2265"/>
                  <a:pt x="2478" y="2265"/>
                  <a:pt x="2478" y="2265"/>
                </a:cubicBezTo>
                <a:cubicBezTo>
                  <a:pt x="19176" y="2265"/>
                  <a:pt x="19176" y="2265"/>
                  <a:pt x="19176" y="2265"/>
                </a:cubicBezTo>
                <a:cubicBezTo>
                  <a:pt x="19176" y="5865"/>
                  <a:pt x="19176" y="5865"/>
                  <a:pt x="19176" y="5865"/>
                </a:cubicBezTo>
                <a:lnTo>
                  <a:pt x="2478" y="5865"/>
                </a:lnTo>
                <a:close/>
                <a:moveTo>
                  <a:pt x="6033" y="9910"/>
                </a:moveTo>
                <a:cubicBezTo>
                  <a:pt x="7218" y="9910"/>
                  <a:pt x="7218" y="9910"/>
                  <a:pt x="7218" y="9910"/>
                </a:cubicBezTo>
                <a:cubicBezTo>
                  <a:pt x="7218" y="10800"/>
                  <a:pt x="7218" y="10800"/>
                  <a:pt x="7218" y="10800"/>
                </a:cubicBezTo>
                <a:cubicBezTo>
                  <a:pt x="2478" y="10800"/>
                  <a:pt x="2478" y="10800"/>
                  <a:pt x="2478" y="10800"/>
                </a:cubicBezTo>
                <a:cubicBezTo>
                  <a:pt x="2478" y="7240"/>
                  <a:pt x="2478" y="7240"/>
                  <a:pt x="2478" y="7240"/>
                </a:cubicBezTo>
                <a:cubicBezTo>
                  <a:pt x="3663" y="7240"/>
                  <a:pt x="3663" y="7240"/>
                  <a:pt x="3663" y="7240"/>
                </a:cubicBezTo>
                <a:cubicBezTo>
                  <a:pt x="3663" y="9910"/>
                  <a:pt x="3663" y="9910"/>
                  <a:pt x="3663" y="9910"/>
                </a:cubicBezTo>
                <a:lnTo>
                  <a:pt x="6033" y="9910"/>
                </a:lnTo>
                <a:close/>
                <a:moveTo>
                  <a:pt x="6033" y="14400"/>
                </a:moveTo>
                <a:cubicBezTo>
                  <a:pt x="7218" y="14400"/>
                  <a:pt x="7218" y="14400"/>
                  <a:pt x="7218" y="14400"/>
                </a:cubicBezTo>
                <a:cubicBezTo>
                  <a:pt x="7218" y="15290"/>
                  <a:pt x="7218" y="15290"/>
                  <a:pt x="7218" y="15290"/>
                </a:cubicBezTo>
                <a:cubicBezTo>
                  <a:pt x="2478" y="15290"/>
                  <a:pt x="2478" y="15290"/>
                  <a:pt x="2478" y="15290"/>
                </a:cubicBezTo>
                <a:cubicBezTo>
                  <a:pt x="2478" y="11690"/>
                  <a:pt x="2478" y="11690"/>
                  <a:pt x="2478" y="11690"/>
                </a:cubicBezTo>
                <a:cubicBezTo>
                  <a:pt x="3663" y="11690"/>
                  <a:pt x="3663" y="11690"/>
                  <a:pt x="3663" y="11690"/>
                </a:cubicBezTo>
                <a:cubicBezTo>
                  <a:pt x="3663" y="14400"/>
                  <a:pt x="3663" y="14400"/>
                  <a:pt x="3663" y="14400"/>
                </a:cubicBezTo>
                <a:lnTo>
                  <a:pt x="6033" y="14400"/>
                </a:lnTo>
                <a:close/>
                <a:moveTo>
                  <a:pt x="6033" y="18930"/>
                </a:moveTo>
                <a:cubicBezTo>
                  <a:pt x="7218" y="18930"/>
                  <a:pt x="7218" y="18930"/>
                  <a:pt x="7218" y="18930"/>
                </a:cubicBezTo>
                <a:cubicBezTo>
                  <a:pt x="7218" y="19820"/>
                  <a:pt x="7218" y="19820"/>
                  <a:pt x="7218" y="19820"/>
                </a:cubicBezTo>
                <a:cubicBezTo>
                  <a:pt x="2478" y="19820"/>
                  <a:pt x="2478" y="19820"/>
                  <a:pt x="2478" y="19820"/>
                </a:cubicBezTo>
                <a:cubicBezTo>
                  <a:pt x="2478" y="16180"/>
                  <a:pt x="2478" y="16180"/>
                  <a:pt x="2478" y="16180"/>
                </a:cubicBezTo>
                <a:cubicBezTo>
                  <a:pt x="3663" y="16180"/>
                  <a:pt x="3663" y="16180"/>
                  <a:pt x="3663" y="16180"/>
                </a:cubicBezTo>
                <a:cubicBezTo>
                  <a:pt x="3663" y="18930"/>
                  <a:pt x="3663" y="18930"/>
                  <a:pt x="3663" y="18930"/>
                </a:cubicBezTo>
                <a:lnTo>
                  <a:pt x="6033" y="18930"/>
                </a:lnTo>
                <a:close/>
                <a:moveTo>
                  <a:pt x="3663" y="3155"/>
                </a:moveTo>
                <a:cubicBezTo>
                  <a:pt x="3663" y="4975"/>
                  <a:pt x="3663" y="4975"/>
                  <a:pt x="3663" y="4975"/>
                </a:cubicBezTo>
                <a:cubicBezTo>
                  <a:pt x="17937" y="4975"/>
                  <a:pt x="17937" y="4975"/>
                  <a:pt x="17937" y="4975"/>
                </a:cubicBezTo>
                <a:cubicBezTo>
                  <a:pt x="17937" y="3155"/>
                  <a:pt x="17937" y="3155"/>
                  <a:pt x="17937" y="3155"/>
                </a:cubicBezTo>
                <a:lnTo>
                  <a:pt x="3663" y="3155"/>
                </a:lnTo>
                <a:close/>
                <a:moveTo>
                  <a:pt x="12012" y="9910"/>
                </a:moveTo>
                <a:cubicBezTo>
                  <a:pt x="13197" y="9910"/>
                  <a:pt x="13197" y="9910"/>
                  <a:pt x="13197" y="9910"/>
                </a:cubicBezTo>
                <a:cubicBezTo>
                  <a:pt x="13197" y="10800"/>
                  <a:pt x="13197" y="10800"/>
                  <a:pt x="13197" y="10800"/>
                </a:cubicBezTo>
                <a:cubicBezTo>
                  <a:pt x="8403" y="10800"/>
                  <a:pt x="8403" y="10800"/>
                  <a:pt x="8403" y="10800"/>
                </a:cubicBezTo>
                <a:cubicBezTo>
                  <a:pt x="8403" y="7240"/>
                  <a:pt x="8403" y="7240"/>
                  <a:pt x="8403" y="7240"/>
                </a:cubicBezTo>
                <a:cubicBezTo>
                  <a:pt x="9642" y="7240"/>
                  <a:pt x="9642" y="7240"/>
                  <a:pt x="9642" y="7240"/>
                </a:cubicBezTo>
                <a:cubicBezTo>
                  <a:pt x="9642" y="9910"/>
                  <a:pt x="9642" y="9910"/>
                  <a:pt x="9642" y="9910"/>
                </a:cubicBezTo>
                <a:lnTo>
                  <a:pt x="12012" y="9910"/>
                </a:lnTo>
                <a:close/>
                <a:moveTo>
                  <a:pt x="12012" y="14400"/>
                </a:moveTo>
                <a:cubicBezTo>
                  <a:pt x="13197" y="14400"/>
                  <a:pt x="13197" y="14400"/>
                  <a:pt x="13197" y="14400"/>
                </a:cubicBezTo>
                <a:cubicBezTo>
                  <a:pt x="13197" y="15290"/>
                  <a:pt x="13197" y="15290"/>
                  <a:pt x="13197" y="15290"/>
                </a:cubicBezTo>
                <a:cubicBezTo>
                  <a:pt x="8403" y="15290"/>
                  <a:pt x="8403" y="15290"/>
                  <a:pt x="8403" y="15290"/>
                </a:cubicBezTo>
                <a:cubicBezTo>
                  <a:pt x="8403" y="11690"/>
                  <a:pt x="8403" y="11690"/>
                  <a:pt x="8403" y="11690"/>
                </a:cubicBezTo>
                <a:cubicBezTo>
                  <a:pt x="9642" y="11690"/>
                  <a:pt x="9642" y="11690"/>
                  <a:pt x="9642" y="11690"/>
                </a:cubicBezTo>
                <a:cubicBezTo>
                  <a:pt x="9642" y="14400"/>
                  <a:pt x="9642" y="14400"/>
                  <a:pt x="9642" y="14400"/>
                </a:cubicBezTo>
                <a:lnTo>
                  <a:pt x="12012" y="14400"/>
                </a:lnTo>
                <a:close/>
                <a:moveTo>
                  <a:pt x="12012" y="18930"/>
                </a:moveTo>
                <a:cubicBezTo>
                  <a:pt x="13197" y="18930"/>
                  <a:pt x="13197" y="18930"/>
                  <a:pt x="13197" y="18930"/>
                </a:cubicBezTo>
                <a:cubicBezTo>
                  <a:pt x="13197" y="19820"/>
                  <a:pt x="13197" y="19820"/>
                  <a:pt x="13197" y="19820"/>
                </a:cubicBezTo>
                <a:cubicBezTo>
                  <a:pt x="8403" y="19820"/>
                  <a:pt x="8403" y="19820"/>
                  <a:pt x="8403" y="19820"/>
                </a:cubicBezTo>
                <a:cubicBezTo>
                  <a:pt x="8403" y="16180"/>
                  <a:pt x="8403" y="16180"/>
                  <a:pt x="8403" y="16180"/>
                </a:cubicBezTo>
                <a:cubicBezTo>
                  <a:pt x="9642" y="16180"/>
                  <a:pt x="9642" y="16180"/>
                  <a:pt x="9642" y="16180"/>
                </a:cubicBezTo>
                <a:cubicBezTo>
                  <a:pt x="9642" y="18930"/>
                  <a:pt x="9642" y="18930"/>
                  <a:pt x="9642" y="18930"/>
                </a:cubicBezTo>
                <a:lnTo>
                  <a:pt x="12012" y="18930"/>
                </a:lnTo>
                <a:close/>
                <a:moveTo>
                  <a:pt x="17937" y="9910"/>
                </a:moveTo>
                <a:cubicBezTo>
                  <a:pt x="19176" y="9910"/>
                  <a:pt x="19176" y="9910"/>
                  <a:pt x="19176" y="9910"/>
                </a:cubicBezTo>
                <a:cubicBezTo>
                  <a:pt x="19176" y="10800"/>
                  <a:pt x="19176" y="10800"/>
                  <a:pt x="19176" y="10800"/>
                </a:cubicBezTo>
                <a:cubicBezTo>
                  <a:pt x="14382" y="10800"/>
                  <a:pt x="14382" y="10800"/>
                  <a:pt x="14382" y="10800"/>
                </a:cubicBezTo>
                <a:cubicBezTo>
                  <a:pt x="14382" y="7240"/>
                  <a:pt x="14382" y="7240"/>
                  <a:pt x="14382" y="7240"/>
                </a:cubicBezTo>
                <a:cubicBezTo>
                  <a:pt x="15567" y="7240"/>
                  <a:pt x="15567" y="7240"/>
                  <a:pt x="15567" y="7240"/>
                </a:cubicBezTo>
                <a:cubicBezTo>
                  <a:pt x="15567" y="9910"/>
                  <a:pt x="15567" y="9910"/>
                  <a:pt x="15567" y="9910"/>
                </a:cubicBezTo>
                <a:lnTo>
                  <a:pt x="17937" y="9910"/>
                </a:lnTo>
                <a:close/>
                <a:moveTo>
                  <a:pt x="17937" y="18930"/>
                </a:moveTo>
                <a:cubicBezTo>
                  <a:pt x="19176" y="18930"/>
                  <a:pt x="19176" y="18930"/>
                  <a:pt x="19176" y="18930"/>
                </a:cubicBezTo>
                <a:cubicBezTo>
                  <a:pt x="19176" y="19820"/>
                  <a:pt x="19176" y="19820"/>
                  <a:pt x="19176" y="19820"/>
                </a:cubicBezTo>
                <a:cubicBezTo>
                  <a:pt x="14382" y="19820"/>
                  <a:pt x="14382" y="19820"/>
                  <a:pt x="14382" y="19820"/>
                </a:cubicBezTo>
                <a:cubicBezTo>
                  <a:pt x="14382" y="11690"/>
                  <a:pt x="14382" y="11690"/>
                  <a:pt x="14382" y="11690"/>
                </a:cubicBezTo>
                <a:cubicBezTo>
                  <a:pt x="15567" y="11690"/>
                  <a:pt x="15567" y="11690"/>
                  <a:pt x="15567" y="11690"/>
                </a:cubicBezTo>
                <a:cubicBezTo>
                  <a:pt x="15567" y="18930"/>
                  <a:pt x="15567" y="18930"/>
                  <a:pt x="15567" y="18930"/>
                </a:cubicBezTo>
                <a:lnTo>
                  <a:pt x="17937" y="1893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1" name="Shape 3857">
            <a:extLst>
              <a:ext uri="{FF2B5EF4-FFF2-40B4-BE49-F238E27FC236}">
                <a16:creationId xmlns:a16="http://schemas.microsoft.com/office/drawing/2014/main" id="{27C49B3A-CFD9-4D2A-96CF-5ADAF9BB44FE}"/>
              </a:ext>
            </a:extLst>
          </p:cNvPr>
          <p:cNvSpPr/>
          <p:nvPr/>
        </p:nvSpPr>
        <p:spPr>
          <a:xfrm>
            <a:off x="23573408" y="9425320"/>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0" y="0"/>
                </a:lnTo>
                <a:close/>
                <a:moveTo>
                  <a:pt x="20785" y="917"/>
                </a:moveTo>
                <a:lnTo>
                  <a:pt x="917" y="917"/>
                </a:lnTo>
                <a:lnTo>
                  <a:pt x="917" y="4381"/>
                </a:lnTo>
                <a:lnTo>
                  <a:pt x="20785" y="4381"/>
                </a:lnTo>
                <a:lnTo>
                  <a:pt x="20785" y="917"/>
                </a:lnTo>
                <a:close/>
                <a:moveTo>
                  <a:pt x="917" y="20785"/>
                </a:moveTo>
                <a:lnTo>
                  <a:pt x="20785" y="20785"/>
                </a:lnTo>
                <a:lnTo>
                  <a:pt x="20785" y="5196"/>
                </a:lnTo>
                <a:lnTo>
                  <a:pt x="917" y="5196"/>
                </a:lnTo>
                <a:lnTo>
                  <a:pt x="917" y="20785"/>
                </a:lnTo>
                <a:close/>
                <a:moveTo>
                  <a:pt x="2140" y="2140"/>
                </a:moveTo>
                <a:lnTo>
                  <a:pt x="2140" y="3057"/>
                </a:lnTo>
                <a:lnTo>
                  <a:pt x="3057" y="3057"/>
                </a:lnTo>
                <a:lnTo>
                  <a:pt x="3057" y="2140"/>
                </a:lnTo>
                <a:lnTo>
                  <a:pt x="2140" y="2140"/>
                </a:lnTo>
                <a:close/>
                <a:moveTo>
                  <a:pt x="3974" y="2140"/>
                </a:moveTo>
                <a:lnTo>
                  <a:pt x="3974" y="3057"/>
                </a:lnTo>
                <a:lnTo>
                  <a:pt x="4789" y="3057"/>
                </a:lnTo>
                <a:lnTo>
                  <a:pt x="4789" y="2140"/>
                </a:lnTo>
                <a:lnTo>
                  <a:pt x="3974" y="2140"/>
                </a:lnTo>
                <a:close/>
                <a:moveTo>
                  <a:pt x="5706" y="2140"/>
                </a:moveTo>
                <a:lnTo>
                  <a:pt x="5706" y="3057"/>
                </a:lnTo>
                <a:lnTo>
                  <a:pt x="19053" y="3057"/>
                </a:lnTo>
                <a:lnTo>
                  <a:pt x="19053" y="2140"/>
                </a:lnTo>
                <a:lnTo>
                  <a:pt x="5706" y="214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2" name="Shape 3858">
            <a:extLst>
              <a:ext uri="{FF2B5EF4-FFF2-40B4-BE49-F238E27FC236}">
                <a16:creationId xmlns:a16="http://schemas.microsoft.com/office/drawing/2014/main" id="{66E0264C-6AF9-4992-B658-AA30E0760BA4}"/>
              </a:ext>
            </a:extLst>
          </p:cNvPr>
          <p:cNvSpPr/>
          <p:nvPr/>
        </p:nvSpPr>
        <p:spPr>
          <a:xfrm>
            <a:off x="25407196" y="9376591"/>
            <a:ext cx="817979" cy="857270"/>
          </a:xfrm>
          <a:custGeom>
            <a:avLst/>
            <a:gdLst/>
            <a:ahLst/>
            <a:cxnLst>
              <a:cxn ang="0">
                <a:pos x="wd2" y="hd2"/>
              </a:cxn>
              <a:cxn ang="5400000">
                <a:pos x="wd2" y="hd2"/>
              </a:cxn>
              <a:cxn ang="10800000">
                <a:pos x="wd2" y="hd2"/>
              </a:cxn>
              <a:cxn ang="16200000">
                <a:pos x="wd2" y="hd2"/>
              </a:cxn>
            </a:cxnLst>
            <a:rect l="0" t="0" r="r" b="b"/>
            <a:pathLst>
              <a:path w="21600" h="21600" extrusionOk="0">
                <a:moveTo>
                  <a:pt x="21223" y="3690"/>
                </a:moveTo>
                <a:lnTo>
                  <a:pt x="21600" y="3780"/>
                </a:lnTo>
                <a:lnTo>
                  <a:pt x="21600" y="17910"/>
                </a:lnTo>
                <a:lnTo>
                  <a:pt x="10847" y="21600"/>
                </a:lnTo>
                <a:lnTo>
                  <a:pt x="0" y="17910"/>
                </a:lnTo>
                <a:lnTo>
                  <a:pt x="0" y="3780"/>
                </a:lnTo>
                <a:lnTo>
                  <a:pt x="10847" y="0"/>
                </a:lnTo>
                <a:lnTo>
                  <a:pt x="21223" y="3690"/>
                </a:lnTo>
                <a:close/>
                <a:moveTo>
                  <a:pt x="10376" y="20700"/>
                </a:moveTo>
                <a:lnTo>
                  <a:pt x="10376" y="7920"/>
                </a:lnTo>
                <a:lnTo>
                  <a:pt x="849" y="4590"/>
                </a:lnTo>
                <a:lnTo>
                  <a:pt x="849" y="17370"/>
                </a:lnTo>
                <a:lnTo>
                  <a:pt x="10376" y="20700"/>
                </a:lnTo>
                <a:close/>
                <a:moveTo>
                  <a:pt x="10847" y="7290"/>
                </a:moveTo>
                <a:lnTo>
                  <a:pt x="20091" y="4050"/>
                </a:lnTo>
                <a:lnTo>
                  <a:pt x="10847" y="810"/>
                </a:lnTo>
                <a:lnTo>
                  <a:pt x="1603" y="4050"/>
                </a:lnTo>
                <a:lnTo>
                  <a:pt x="10847" y="7290"/>
                </a:lnTo>
                <a:close/>
                <a:moveTo>
                  <a:pt x="20845" y="17370"/>
                </a:moveTo>
                <a:lnTo>
                  <a:pt x="20845" y="4590"/>
                </a:lnTo>
                <a:lnTo>
                  <a:pt x="11224" y="7920"/>
                </a:lnTo>
                <a:lnTo>
                  <a:pt x="11224" y="20700"/>
                </a:lnTo>
                <a:lnTo>
                  <a:pt x="20845" y="1737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3" name="Shape 3859">
            <a:extLst>
              <a:ext uri="{FF2B5EF4-FFF2-40B4-BE49-F238E27FC236}">
                <a16:creationId xmlns:a16="http://schemas.microsoft.com/office/drawing/2014/main" id="{5BF6A4F8-B948-4A39-BDBF-9A4A63F9762C}"/>
              </a:ext>
            </a:extLst>
          </p:cNvPr>
          <p:cNvSpPr/>
          <p:nvPr/>
        </p:nvSpPr>
        <p:spPr>
          <a:xfrm>
            <a:off x="27315996" y="9462826"/>
            <a:ext cx="728680" cy="68224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6264"/>
                  <a:pt x="21600" y="6264"/>
                  <a:pt x="21600" y="6264"/>
                </a:cubicBezTo>
                <a:cubicBezTo>
                  <a:pt x="20670" y="6264"/>
                  <a:pt x="20670" y="6264"/>
                  <a:pt x="20670" y="6264"/>
                </a:cubicBezTo>
                <a:cubicBezTo>
                  <a:pt x="20670" y="21600"/>
                  <a:pt x="20670" y="21600"/>
                  <a:pt x="20670" y="21600"/>
                </a:cubicBezTo>
                <a:cubicBezTo>
                  <a:pt x="890" y="21600"/>
                  <a:pt x="890" y="21600"/>
                  <a:pt x="890" y="21600"/>
                </a:cubicBezTo>
                <a:cubicBezTo>
                  <a:pt x="890" y="6264"/>
                  <a:pt x="890" y="6264"/>
                  <a:pt x="890" y="6264"/>
                </a:cubicBezTo>
                <a:cubicBezTo>
                  <a:pt x="0" y="6264"/>
                  <a:pt x="0" y="6264"/>
                  <a:pt x="0" y="6264"/>
                </a:cubicBezTo>
                <a:cubicBezTo>
                  <a:pt x="0" y="0"/>
                  <a:pt x="0" y="0"/>
                  <a:pt x="0" y="0"/>
                </a:cubicBezTo>
                <a:lnTo>
                  <a:pt x="21600" y="0"/>
                </a:lnTo>
                <a:close/>
                <a:moveTo>
                  <a:pt x="20670" y="5314"/>
                </a:moveTo>
                <a:cubicBezTo>
                  <a:pt x="20670" y="950"/>
                  <a:pt x="20670" y="950"/>
                  <a:pt x="20670" y="950"/>
                </a:cubicBezTo>
                <a:cubicBezTo>
                  <a:pt x="890" y="950"/>
                  <a:pt x="890" y="950"/>
                  <a:pt x="890" y="950"/>
                </a:cubicBezTo>
                <a:cubicBezTo>
                  <a:pt x="890" y="5314"/>
                  <a:pt x="890" y="5314"/>
                  <a:pt x="890" y="5314"/>
                </a:cubicBezTo>
                <a:lnTo>
                  <a:pt x="20670" y="5314"/>
                </a:lnTo>
                <a:close/>
                <a:moveTo>
                  <a:pt x="19780" y="20650"/>
                </a:moveTo>
                <a:cubicBezTo>
                  <a:pt x="19780" y="6264"/>
                  <a:pt x="19780" y="6264"/>
                  <a:pt x="19780" y="6264"/>
                </a:cubicBezTo>
                <a:cubicBezTo>
                  <a:pt x="1780" y="6264"/>
                  <a:pt x="1780" y="6264"/>
                  <a:pt x="1780" y="6264"/>
                </a:cubicBezTo>
                <a:cubicBezTo>
                  <a:pt x="1780" y="20650"/>
                  <a:pt x="1780" y="20650"/>
                  <a:pt x="1780" y="20650"/>
                </a:cubicBezTo>
                <a:lnTo>
                  <a:pt x="19780" y="20650"/>
                </a:lnTo>
                <a:close/>
                <a:moveTo>
                  <a:pt x="7524" y="12485"/>
                </a:moveTo>
                <a:cubicBezTo>
                  <a:pt x="7321" y="12485"/>
                  <a:pt x="7119" y="12442"/>
                  <a:pt x="6876" y="12355"/>
                </a:cubicBezTo>
                <a:cubicBezTo>
                  <a:pt x="6674" y="12269"/>
                  <a:pt x="6512" y="12139"/>
                  <a:pt x="6351" y="12010"/>
                </a:cubicBezTo>
                <a:cubicBezTo>
                  <a:pt x="6189" y="11837"/>
                  <a:pt x="6067" y="11664"/>
                  <a:pt x="5987" y="11405"/>
                </a:cubicBezTo>
                <a:cubicBezTo>
                  <a:pt x="5865" y="11189"/>
                  <a:pt x="5825" y="10973"/>
                  <a:pt x="5825" y="10757"/>
                </a:cubicBezTo>
                <a:cubicBezTo>
                  <a:pt x="5825" y="10411"/>
                  <a:pt x="5825" y="10411"/>
                  <a:pt x="5825" y="10411"/>
                </a:cubicBezTo>
                <a:cubicBezTo>
                  <a:pt x="5825" y="10152"/>
                  <a:pt x="5865" y="9936"/>
                  <a:pt x="5987" y="9720"/>
                </a:cubicBezTo>
                <a:cubicBezTo>
                  <a:pt x="6067" y="9504"/>
                  <a:pt x="6189" y="9331"/>
                  <a:pt x="6351" y="9158"/>
                </a:cubicBezTo>
                <a:cubicBezTo>
                  <a:pt x="6512" y="9029"/>
                  <a:pt x="6674" y="8899"/>
                  <a:pt x="6876" y="8813"/>
                </a:cubicBezTo>
                <a:cubicBezTo>
                  <a:pt x="7119" y="8726"/>
                  <a:pt x="7321" y="8683"/>
                  <a:pt x="7524" y="8683"/>
                </a:cubicBezTo>
                <a:cubicBezTo>
                  <a:pt x="14036" y="8683"/>
                  <a:pt x="14036" y="8683"/>
                  <a:pt x="14036" y="8683"/>
                </a:cubicBezTo>
                <a:cubicBezTo>
                  <a:pt x="14279" y="8683"/>
                  <a:pt x="14521" y="8726"/>
                  <a:pt x="14724" y="8813"/>
                </a:cubicBezTo>
                <a:cubicBezTo>
                  <a:pt x="14885" y="8899"/>
                  <a:pt x="15088" y="9029"/>
                  <a:pt x="15249" y="9158"/>
                </a:cubicBezTo>
                <a:cubicBezTo>
                  <a:pt x="15411" y="9331"/>
                  <a:pt x="15533" y="9504"/>
                  <a:pt x="15613" y="9720"/>
                </a:cubicBezTo>
                <a:cubicBezTo>
                  <a:pt x="15694" y="9936"/>
                  <a:pt x="15735" y="10152"/>
                  <a:pt x="15735" y="10411"/>
                </a:cubicBezTo>
                <a:cubicBezTo>
                  <a:pt x="15735" y="10757"/>
                  <a:pt x="15735" y="10757"/>
                  <a:pt x="15735" y="10757"/>
                </a:cubicBezTo>
                <a:cubicBezTo>
                  <a:pt x="15735" y="10973"/>
                  <a:pt x="15694" y="11189"/>
                  <a:pt x="15613" y="11405"/>
                </a:cubicBezTo>
                <a:cubicBezTo>
                  <a:pt x="15533" y="11664"/>
                  <a:pt x="15411" y="11837"/>
                  <a:pt x="15249" y="12010"/>
                </a:cubicBezTo>
                <a:cubicBezTo>
                  <a:pt x="15088" y="12139"/>
                  <a:pt x="14885" y="12269"/>
                  <a:pt x="14724" y="12355"/>
                </a:cubicBezTo>
                <a:cubicBezTo>
                  <a:pt x="14521" y="12442"/>
                  <a:pt x="14279" y="12485"/>
                  <a:pt x="14036" y="12485"/>
                </a:cubicBezTo>
                <a:lnTo>
                  <a:pt x="7524" y="12485"/>
                </a:lnTo>
                <a:close/>
                <a:moveTo>
                  <a:pt x="6715" y="10411"/>
                </a:moveTo>
                <a:cubicBezTo>
                  <a:pt x="6715" y="10757"/>
                  <a:pt x="6715" y="10757"/>
                  <a:pt x="6715" y="10757"/>
                </a:cubicBezTo>
                <a:cubicBezTo>
                  <a:pt x="6715" y="10973"/>
                  <a:pt x="6796" y="11146"/>
                  <a:pt x="6957" y="11318"/>
                </a:cubicBezTo>
                <a:cubicBezTo>
                  <a:pt x="7119" y="11448"/>
                  <a:pt x="7321" y="11534"/>
                  <a:pt x="7524" y="11534"/>
                </a:cubicBezTo>
                <a:cubicBezTo>
                  <a:pt x="14036" y="11534"/>
                  <a:pt x="14036" y="11534"/>
                  <a:pt x="14036" y="11534"/>
                </a:cubicBezTo>
                <a:cubicBezTo>
                  <a:pt x="14279" y="11534"/>
                  <a:pt x="14440" y="11448"/>
                  <a:pt x="14602" y="11318"/>
                </a:cubicBezTo>
                <a:cubicBezTo>
                  <a:pt x="14764" y="11146"/>
                  <a:pt x="14845" y="10973"/>
                  <a:pt x="14845" y="10757"/>
                </a:cubicBezTo>
                <a:cubicBezTo>
                  <a:pt x="14845" y="10411"/>
                  <a:pt x="14845" y="10411"/>
                  <a:pt x="14845" y="10411"/>
                </a:cubicBezTo>
                <a:cubicBezTo>
                  <a:pt x="14845" y="10195"/>
                  <a:pt x="14764" y="10022"/>
                  <a:pt x="14602" y="9850"/>
                </a:cubicBezTo>
                <a:cubicBezTo>
                  <a:pt x="14440" y="9720"/>
                  <a:pt x="14279" y="9634"/>
                  <a:pt x="14036" y="9634"/>
                </a:cubicBezTo>
                <a:cubicBezTo>
                  <a:pt x="7524" y="9634"/>
                  <a:pt x="7524" y="9634"/>
                  <a:pt x="7524" y="9634"/>
                </a:cubicBezTo>
                <a:cubicBezTo>
                  <a:pt x="7321" y="9634"/>
                  <a:pt x="7119" y="9720"/>
                  <a:pt x="6957" y="9850"/>
                </a:cubicBezTo>
                <a:cubicBezTo>
                  <a:pt x="6796" y="10022"/>
                  <a:pt x="6715" y="10195"/>
                  <a:pt x="6715" y="10411"/>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4" name="Shape 3860">
            <a:extLst>
              <a:ext uri="{FF2B5EF4-FFF2-40B4-BE49-F238E27FC236}">
                <a16:creationId xmlns:a16="http://schemas.microsoft.com/office/drawing/2014/main" id="{43200392-1028-4323-B17F-F9128FAD5F1C}"/>
              </a:ext>
            </a:extLst>
          </p:cNvPr>
          <p:cNvSpPr/>
          <p:nvPr/>
        </p:nvSpPr>
        <p:spPr>
          <a:xfrm>
            <a:off x="1201837" y="11113320"/>
            <a:ext cx="760830" cy="575088"/>
          </a:xfrm>
          <a:custGeom>
            <a:avLst/>
            <a:gdLst/>
            <a:ahLst/>
            <a:cxnLst>
              <a:cxn ang="0">
                <a:pos x="wd2" y="hd2"/>
              </a:cxn>
              <a:cxn ang="5400000">
                <a:pos x="wd2" y="hd2"/>
              </a:cxn>
              <a:cxn ang="10800000">
                <a:pos x="wd2" y="hd2"/>
              </a:cxn>
              <a:cxn ang="16200000">
                <a:pos x="wd2" y="hd2"/>
              </a:cxn>
            </a:cxnLst>
            <a:rect l="0" t="0" r="r" b="b"/>
            <a:pathLst>
              <a:path w="21600" h="21600" extrusionOk="0">
                <a:moveTo>
                  <a:pt x="10352" y="0"/>
                </a:moveTo>
                <a:cubicBezTo>
                  <a:pt x="10352" y="5733"/>
                  <a:pt x="10352" y="5733"/>
                  <a:pt x="10352" y="5733"/>
                </a:cubicBezTo>
                <a:cubicBezTo>
                  <a:pt x="13038" y="5784"/>
                  <a:pt x="15101" y="6398"/>
                  <a:pt x="16618" y="7627"/>
                </a:cubicBezTo>
                <a:cubicBezTo>
                  <a:pt x="18097" y="8804"/>
                  <a:pt x="19226" y="10237"/>
                  <a:pt x="19965" y="11926"/>
                </a:cubicBezTo>
                <a:cubicBezTo>
                  <a:pt x="20705" y="13615"/>
                  <a:pt x="21172" y="15304"/>
                  <a:pt x="21366" y="17096"/>
                </a:cubicBezTo>
                <a:cubicBezTo>
                  <a:pt x="21522" y="18836"/>
                  <a:pt x="21600" y="20372"/>
                  <a:pt x="21600" y="21600"/>
                </a:cubicBezTo>
                <a:cubicBezTo>
                  <a:pt x="20783" y="19706"/>
                  <a:pt x="19926" y="18222"/>
                  <a:pt x="19070" y="17147"/>
                </a:cubicBezTo>
                <a:cubicBezTo>
                  <a:pt x="18175" y="16072"/>
                  <a:pt x="17280" y="15304"/>
                  <a:pt x="16346" y="14741"/>
                </a:cubicBezTo>
                <a:cubicBezTo>
                  <a:pt x="15373" y="14281"/>
                  <a:pt x="14400" y="13973"/>
                  <a:pt x="13427" y="13871"/>
                </a:cubicBezTo>
                <a:cubicBezTo>
                  <a:pt x="12415" y="13718"/>
                  <a:pt x="11403" y="13666"/>
                  <a:pt x="10352" y="13666"/>
                </a:cubicBezTo>
                <a:cubicBezTo>
                  <a:pt x="10352" y="19348"/>
                  <a:pt x="10352" y="19348"/>
                  <a:pt x="10352" y="19348"/>
                </a:cubicBezTo>
                <a:cubicBezTo>
                  <a:pt x="0" y="9674"/>
                  <a:pt x="0" y="9674"/>
                  <a:pt x="0" y="9674"/>
                </a:cubicBezTo>
                <a:lnTo>
                  <a:pt x="10352" y="0"/>
                </a:lnTo>
                <a:close/>
                <a:moveTo>
                  <a:pt x="9496" y="2201"/>
                </a:moveTo>
                <a:cubicBezTo>
                  <a:pt x="1479" y="9674"/>
                  <a:pt x="1479" y="9674"/>
                  <a:pt x="1479" y="9674"/>
                </a:cubicBezTo>
                <a:cubicBezTo>
                  <a:pt x="9496" y="17147"/>
                  <a:pt x="9496" y="17147"/>
                  <a:pt x="9496" y="17147"/>
                </a:cubicBezTo>
                <a:cubicBezTo>
                  <a:pt x="9496" y="12540"/>
                  <a:pt x="9496" y="12540"/>
                  <a:pt x="9496" y="12540"/>
                </a:cubicBezTo>
                <a:cubicBezTo>
                  <a:pt x="10352" y="12540"/>
                  <a:pt x="10352" y="12540"/>
                  <a:pt x="10352" y="12540"/>
                </a:cubicBezTo>
                <a:cubicBezTo>
                  <a:pt x="11131" y="12540"/>
                  <a:pt x="11948" y="12591"/>
                  <a:pt x="12804" y="12591"/>
                </a:cubicBezTo>
                <a:cubicBezTo>
                  <a:pt x="13661" y="12643"/>
                  <a:pt x="14556" y="12847"/>
                  <a:pt x="15412" y="13155"/>
                </a:cubicBezTo>
                <a:cubicBezTo>
                  <a:pt x="16268" y="13462"/>
                  <a:pt x="17124" y="13973"/>
                  <a:pt x="18019" y="14639"/>
                </a:cubicBezTo>
                <a:cubicBezTo>
                  <a:pt x="18876" y="15355"/>
                  <a:pt x="19732" y="16277"/>
                  <a:pt x="20549" y="17556"/>
                </a:cubicBezTo>
                <a:cubicBezTo>
                  <a:pt x="20316" y="15765"/>
                  <a:pt x="19926" y="14229"/>
                  <a:pt x="19382" y="12899"/>
                </a:cubicBezTo>
                <a:cubicBezTo>
                  <a:pt x="18876" y="11619"/>
                  <a:pt x="18175" y="10493"/>
                  <a:pt x="17358" y="9623"/>
                </a:cubicBezTo>
                <a:cubicBezTo>
                  <a:pt x="16502" y="8701"/>
                  <a:pt x="15490" y="8036"/>
                  <a:pt x="14322" y="7627"/>
                </a:cubicBezTo>
                <a:cubicBezTo>
                  <a:pt x="13155" y="7166"/>
                  <a:pt x="11831" y="6910"/>
                  <a:pt x="10352" y="6859"/>
                </a:cubicBezTo>
                <a:cubicBezTo>
                  <a:pt x="9496" y="6859"/>
                  <a:pt x="9496" y="6859"/>
                  <a:pt x="9496" y="6859"/>
                </a:cubicBezTo>
                <a:lnTo>
                  <a:pt x="9496" y="220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5" name="Shape 3861">
            <a:extLst>
              <a:ext uri="{FF2B5EF4-FFF2-40B4-BE49-F238E27FC236}">
                <a16:creationId xmlns:a16="http://schemas.microsoft.com/office/drawing/2014/main" id="{C59BE1D1-466D-4DD7-BD2A-C7264B60F724}"/>
              </a:ext>
            </a:extLst>
          </p:cNvPr>
          <p:cNvSpPr/>
          <p:nvPr/>
        </p:nvSpPr>
        <p:spPr>
          <a:xfrm>
            <a:off x="3037409" y="11043668"/>
            <a:ext cx="817979" cy="710821"/>
          </a:xfrm>
          <a:custGeom>
            <a:avLst/>
            <a:gdLst/>
            <a:ahLst/>
            <a:cxnLst>
              <a:cxn ang="0">
                <a:pos x="wd2" y="hd2"/>
              </a:cxn>
              <a:cxn ang="5400000">
                <a:pos x="wd2" y="hd2"/>
              </a:cxn>
              <a:cxn ang="10800000">
                <a:pos x="wd2" y="hd2"/>
              </a:cxn>
              <a:cxn ang="16200000">
                <a:pos x="wd2" y="hd2"/>
              </a:cxn>
            </a:cxnLst>
            <a:rect l="0" t="0" r="r" b="b"/>
            <a:pathLst>
              <a:path w="21600" h="21600" extrusionOk="0">
                <a:moveTo>
                  <a:pt x="10818" y="0"/>
                </a:moveTo>
                <a:cubicBezTo>
                  <a:pt x="21600" y="21600"/>
                  <a:pt x="21600" y="21600"/>
                  <a:pt x="21600" y="21600"/>
                </a:cubicBezTo>
                <a:cubicBezTo>
                  <a:pt x="0" y="21600"/>
                  <a:pt x="0" y="21600"/>
                  <a:pt x="0" y="21600"/>
                </a:cubicBezTo>
                <a:lnTo>
                  <a:pt x="10818" y="0"/>
                </a:lnTo>
                <a:close/>
                <a:moveTo>
                  <a:pt x="10818" y="1824"/>
                </a:moveTo>
                <a:cubicBezTo>
                  <a:pt x="1370" y="20688"/>
                  <a:pt x="1370" y="20688"/>
                  <a:pt x="1370" y="20688"/>
                </a:cubicBezTo>
                <a:cubicBezTo>
                  <a:pt x="20230" y="20688"/>
                  <a:pt x="20230" y="20688"/>
                  <a:pt x="20230" y="20688"/>
                </a:cubicBezTo>
                <a:lnTo>
                  <a:pt x="10818" y="1824"/>
                </a:lnTo>
                <a:close/>
                <a:moveTo>
                  <a:pt x="10818" y="16583"/>
                </a:moveTo>
                <a:cubicBezTo>
                  <a:pt x="10962" y="16583"/>
                  <a:pt x="11107" y="16625"/>
                  <a:pt x="11215" y="16749"/>
                </a:cubicBezTo>
                <a:cubicBezTo>
                  <a:pt x="11359" y="16874"/>
                  <a:pt x="11431" y="17040"/>
                  <a:pt x="11431" y="17205"/>
                </a:cubicBezTo>
                <a:cubicBezTo>
                  <a:pt x="11431" y="17413"/>
                  <a:pt x="11359" y="17620"/>
                  <a:pt x="11215" y="17744"/>
                </a:cubicBezTo>
                <a:cubicBezTo>
                  <a:pt x="11107" y="17869"/>
                  <a:pt x="10962" y="17910"/>
                  <a:pt x="10818" y="17910"/>
                </a:cubicBezTo>
                <a:cubicBezTo>
                  <a:pt x="10638" y="17910"/>
                  <a:pt x="10493" y="17869"/>
                  <a:pt x="10385" y="17744"/>
                </a:cubicBezTo>
                <a:cubicBezTo>
                  <a:pt x="10241" y="17620"/>
                  <a:pt x="10205" y="17413"/>
                  <a:pt x="10205" y="17205"/>
                </a:cubicBezTo>
                <a:cubicBezTo>
                  <a:pt x="10205" y="17040"/>
                  <a:pt x="10241" y="16874"/>
                  <a:pt x="10385" y="16749"/>
                </a:cubicBezTo>
                <a:cubicBezTo>
                  <a:pt x="10493" y="16625"/>
                  <a:pt x="10638" y="16583"/>
                  <a:pt x="10818" y="16583"/>
                </a:cubicBezTo>
                <a:close/>
                <a:moveTo>
                  <a:pt x="10385" y="8748"/>
                </a:moveTo>
                <a:cubicBezTo>
                  <a:pt x="10385" y="15174"/>
                  <a:pt x="10385" y="15174"/>
                  <a:pt x="10385" y="15174"/>
                </a:cubicBezTo>
                <a:cubicBezTo>
                  <a:pt x="11215" y="15174"/>
                  <a:pt x="11215" y="15174"/>
                  <a:pt x="11215" y="15174"/>
                </a:cubicBezTo>
                <a:cubicBezTo>
                  <a:pt x="11215" y="8748"/>
                  <a:pt x="11215" y="8748"/>
                  <a:pt x="11215" y="8748"/>
                </a:cubicBezTo>
                <a:lnTo>
                  <a:pt x="10385" y="874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6" name="Shape 3862">
            <a:extLst>
              <a:ext uri="{FF2B5EF4-FFF2-40B4-BE49-F238E27FC236}">
                <a16:creationId xmlns:a16="http://schemas.microsoft.com/office/drawing/2014/main" id="{3416A679-AEA5-4FA7-817A-685E4FFD39B5}"/>
              </a:ext>
            </a:extLst>
          </p:cNvPr>
          <p:cNvSpPr/>
          <p:nvPr/>
        </p:nvSpPr>
        <p:spPr>
          <a:xfrm>
            <a:off x="4912275" y="10990087"/>
            <a:ext cx="796548" cy="817979"/>
          </a:xfrm>
          <a:custGeom>
            <a:avLst/>
            <a:gdLst/>
            <a:ahLst/>
            <a:cxnLst>
              <a:cxn ang="0">
                <a:pos x="wd2" y="hd2"/>
              </a:cxn>
              <a:cxn ang="5400000">
                <a:pos x="wd2" y="hd2"/>
              </a:cxn>
              <a:cxn ang="10800000">
                <a:pos x="wd2" y="hd2"/>
              </a:cxn>
              <a:cxn ang="16200000">
                <a:pos x="wd2" y="hd2"/>
              </a:cxn>
            </a:cxnLst>
            <a:rect l="0" t="0" r="r" b="b"/>
            <a:pathLst>
              <a:path w="21600" h="21600" extrusionOk="0">
                <a:moveTo>
                  <a:pt x="21600" y="17165"/>
                </a:moveTo>
                <a:cubicBezTo>
                  <a:pt x="20896" y="17561"/>
                  <a:pt x="20896" y="17561"/>
                  <a:pt x="20896" y="17561"/>
                </a:cubicBezTo>
                <a:cubicBezTo>
                  <a:pt x="19822" y="15434"/>
                  <a:pt x="19822" y="15434"/>
                  <a:pt x="19822" y="15434"/>
                </a:cubicBezTo>
                <a:cubicBezTo>
                  <a:pt x="19488" y="16335"/>
                  <a:pt x="19044" y="17165"/>
                  <a:pt x="18488" y="17922"/>
                </a:cubicBezTo>
                <a:cubicBezTo>
                  <a:pt x="17895" y="18679"/>
                  <a:pt x="17191" y="19328"/>
                  <a:pt x="16413" y="19869"/>
                </a:cubicBezTo>
                <a:cubicBezTo>
                  <a:pt x="15635" y="20410"/>
                  <a:pt x="14783" y="20843"/>
                  <a:pt x="13857" y="21131"/>
                </a:cubicBezTo>
                <a:cubicBezTo>
                  <a:pt x="12930" y="21456"/>
                  <a:pt x="11930" y="21600"/>
                  <a:pt x="10893" y="21600"/>
                </a:cubicBezTo>
                <a:cubicBezTo>
                  <a:pt x="9855" y="21600"/>
                  <a:pt x="8818" y="21420"/>
                  <a:pt x="7892" y="21131"/>
                </a:cubicBezTo>
                <a:cubicBezTo>
                  <a:pt x="6928" y="20807"/>
                  <a:pt x="6076" y="20374"/>
                  <a:pt x="5261" y="19797"/>
                </a:cubicBezTo>
                <a:cubicBezTo>
                  <a:pt x="4483" y="19256"/>
                  <a:pt x="3816" y="18571"/>
                  <a:pt x="3223" y="17778"/>
                </a:cubicBezTo>
                <a:cubicBezTo>
                  <a:pt x="2668" y="17020"/>
                  <a:pt x="2186" y="16155"/>
                  <a:pt x="1890" y="15217"/>
                </a:cubicBezTo>
                <a:cubicBezTo>
                  <a:pt x="741" y="17561"/>
                  <a:pt x="741" y="17561"/>
                  <a:pt x="741" y="17561"/>
                </a:cubicBezTo>
                <a:cubicBezTo>
                  <a:pt x="0" y="17165"/>
                  <a:pt x="0" y="17165"/>
                  <a:pt x="0" y="17165"/>
                </a:cubicBezTo>
                <a:cubicBezTo>
                  <a:pt x="1630" y="13883"/>
                  <a:pt x="1630" y="13883"/>
                  <a:pt x="1630" y="13883"/>
                </a:cubicBezTo>
                <a:cubicBezTo>
                  <a:pt x="5298" y="15362"/>
                  <a:pt x="5298" y="15362"/>
                  <a:pt x="5298" y="15362"/>
                </a:cubicBezTo>
                <a:cubicBezTo>
                  <a:pt x="4965" y="16047"/>
                  <a:pt x="4965" y="16047"/>
                  <a:pt x="4965" y="16047"/>
                </a:cubicBezTo>
                <a:cubicBezTo>
                  <a:pt x="2742" y="15217"/>
                  <a:pt x="2742" y="15217"/>
                  <a:pt x="2742" y="15217"/>
                </a:cubicBezTo>
                <a:cubicBezTo>
                  <a:pt x="3038" y="15975"/>
                  <a:pt x="3446" y="16696"/>
                  <a:pt x="3927" y="17381"/>
                </a:cubicBezTo>
                <a:cubicBezTo>
                  <a:pt x="4446" y="18030"/>
                  <a:pt x="5002" y="18607"/>
                  <a:pt x="5706" y="19112"/>
                </a:cubicBezTo>
                <a:cubicBezTo>
                  <a:pt x="6373" y="19617"/>
                  <a:pt x="7114" y="20013"/>
                  <a:pt x="7929" y="20302"/>
                </a:cubicBezTo>
                <a:cubicBezTo>
                  <a:pt x="8744" y="20590"/>
                  <a:pt x="9596" y="20771"/>
                  <a:pt x="10485" y="20807"/>
                </a:cubicBezTo>
                <a:cubicBezTo>
                  <a:pt x="10485" y="6383"/>
                  <a:pt x="10485" y="6383"/>
                  <a:pt x="10485" y="6383"/>
                </a:cubicBezTo>
                <a:cubicBezTo>
                  <a:pt x="10078" y="6311"/>
                  <a:pt x="9707" y="6202"/>
                  <a:pt x="9374" y="5986"/>
                </a:cubicBezTo>
                <a:cubicBezTo>
                  <a:pt x="9003" y="5806"/>
                  <a:pt x="8707" y="5589"/>
                  <a:pt x="8447" y="5301"/>
                </a:cubicBezTo>
                <a:cubicBezTo>
                  <a:pt x="8188" y="5012"/>
                  <a:pt x="7966" y="4688"/>
                  <a:pt x="7855" y="4327"/>
                </a:cubicBezTo>
                <a:cubicBezTo>
                  <a:pt x="7706" y="3967"/>
                  <a:pt x="7632" y="3606"/>
                  <a:pt x="7632" y="3173"/>
                </a:cubicBezTo>
                <a:cubicBezTo>
                  <a:pt x="7632" y="2741"/>
                  <a:pt x="7706" y="2344"/>
                  <a:pt x="7855" y="1947"/>
                </a:cubicBezTo>
                <a:cubicBezTo>
                  <a:pt x="8040" y="1551"/>
                  <a:pt x="8262" y="1226"/>
                  <a:pt x="8596" y="938"/>
                </a:cubicBezTo>
                <a:cubicBezTo>
                  <a:pt x="8892" y="613"/>
                  <a:pt x="9225" y="397"/>
                  <a:pt x="9633" y="216"/>
                </a:cubicBezTo>
                <a:cubicBezTo>
                  <a:pt x="10040" y="72"/>
                  <a:pt x="10448" y="0"/>
                  <a:pt x="10893" y="0"/>
                </a:cubicBezTo>
                <a:cubicBezTo>
                  <a:pt x="11337" y="0"/>
                  <a:pt x="11782" y="72"/>
                  <a:pt x="12189" y="216"/>
                </a:cubicBezTo>
                <a:cubicBezTo>
                  <a:pt x="12597" y="397"/>
                  <a:pt x="12930" y="613"/>
                  <a:pt x="13227" y="938"/>
                </a:cubicBezTo>
                <a:cubicBezTo>
                  <a:pt x="13523" y="1226"/>
                  <a:pt x="13745" y="1551"/>
                  <a:pt x="13931" y="1947"/>
                </a:cubicBezTo>
                <a:cubicBezTo>
                  <a:pt x="14079" y="2344"/>
                  <a:pt x="14190" y="2741"/>
                  <a:pt x="14190" y="3173"/>
                </a:cubicBezTo>
                <a:cubicBezTo>
                  <a:pt x="14190" y="3606"/>
                  <a:pt x="14116" y="3967"/>
                  <a:pt x="13968" y="4327"/>
                </a:cubicBezTo>
                <a:cubicBezTo>
                  <a:pt x="13820" y="4688"/>
                  <a:pt x="13634" y="5012"/>
                  <a:pt x="13375" y="5301"/>
                </a:cubicBezTo>
                <a:cubicBezTo>
                  <a:pt x="13116" y="5589"/>
                  <a:pt x="12782" y="5806"/>
                  <a:pt x="12449" y="5986"/>
                </a:cubicBezTo>
                <a:cubicBezTo>
                  <a:pt x="12078" y="6202"/>
                  <a:pt x="11708" y="6311"/>
                  <a:pt x="11300" y="6383"/>
                </a:cubicBezTo>
                <a:cubicBezTo>
                  <a:pt x="11300" y="20807"/>
                  <a:pt x="11300" y="20807"/>
                  <a:pt x="11300" y="20807"/>
                </a:cubicBezTo>
                <a:cubicBezTo>
                  <a:pt x="12189" y="20771"/>
                  <a:pt x="13042" y="20590"/>
                  <a:pt x="13857" y="20266"/>
                </a:cubicBezTo>
                <a:cubicBezTo>
                  <a:pt x="14672" y="19977"/>
                  <a:pt x="15450" y="19545"/>
                  <a:pt x="16117" y="19040"/>
                </a:cubicBezTo>
                <a:cubicBezTo>
                  <a:pt x="16784" y="18571"/>
                  <a:pt x="17376" y="17958"/>
                  <a:pt x="17858" y="17309"/>
                </a:cubicBezTo>
                <a:cubicBezTo>
                  <a:pt x="18377" y="16624"/>
                  <a:pt x="18784" y="15903"/>
                  <a:pt x="19044" y="15109"/>
                </a:cubicBezTo>
                <a:cubicBezTo>
                  <a:pt x="16635" y="16047"/>
                  <a:pt x="16635" y="16047"/>
                  <a:pt x="16635" y="16047"/>
                </a:cubicBezTo>
                <a:cubicBezTo>
                  <a:pt x="16302" y="15362"/>
                  <a:pt x="16302" y="15362"/>
                  <a:pt x="16302" y="15362"/>
                </a:cubicBezTo>
                <a:cubicBezTo>
                  <a:pt x="19970" y="13883"/>
                  <a:pt x="19970" y="13883"/>
                  <a:pt x="19970" y="13883"/>
                </a:cubicBezTo>
                <a:lnTo>
                  <a:pt x="21600" y="17165"/>
                </a:lnTo>
                <a:close/>
                <a:moveTo>
                  <a:pt x="8447" y="3173"/>
                </a:moveTo>
                <a:cubicBezTo>
                  <a:pt x="8447" y="3534"/>
                  <a:pt x="8521" y="3858"/>
                  <a:pt x="8633" y="4111"/>
                </a:cubicBezTo>
                <a:cubicBezTo>
                  <a:pt x="8781" y="4399"/>
                  <a:pt x="8929" y="4652"/>
                  <a:pt x="9151" y="4868"/>
                </a:cubicBezTo>
                <a:cubicBezTo>
                  <a:pt x="9374" y="5084"/>
                  <a:pt x="9633" y="5265"/>
                  <a:pt x="9929" y="5409"/>
                </a:cubicBezTo>
                <a:cubicBezTo>
                  <a:pt x="10226" y="5517"/>
                  <a:pt x="10559" y="5589"/>
                  <a:pt x="10893" y="5589"/>
                </a:cubicBezTo>
                <a:cubicBezTo>
                  <a:pt x="11226" y="5589"/>
                  <a:pt x="11522" y="5517"/>
                  <a:pt x="11856" y="5409"/>
                </a:cubicBezTo>
                <a:cubicBezTo>
                  <a:pt x="12152" y="5265"/>
                  <a:pt x="12412" y="5084"/>
                  <a:pt x="12634" y="4868"/>
                </a:cubicBezTo>
                <a:cubicBezTo>
                  <a:pt x="12856" y="4652"/>
                  <a:pt x="13042" y="4399"/>
                  <a:pt x="13153" y="4111"/>
                </a:cubicBezTo>
                <a:cubicBezTo>
                  <a:pt x="13301" y="3858"/>
                  <a:pt x="13375" y="3534"/>
                  <a:pt x="13375" y="3173"/>
                </a:cubicBezTo>
                <a:cubicBezTo>
                  <a:pt x="13375" y="2849"/>
                  <a:pt x="13301" y="2524"/>
                  <a:pt x="13153" y="2236"/>
                </a:cubicBezTo>
                <a:cubicBezTo>
                  <a:pt x="13042" y="1947"/>
                  <a:pt x="12856" y="1731"/>
                  <a:pt x="12634" y="1478"/>
                </a:cubicBezTo>
                <a:cubicBezTo>
                  <a:pt x="12412" y="1262"/>
                  <a:pt x="12152" y="1118"/>
                  <a:pt x="11856" y="974"/>
                </a:cubicBezTo>
                <a:cubicBezTo>
                  <a:pt x="11522" y="865"/>
                  <a:pt x="11226" y="793"/>
                  <a:pt x="10893" y="793"/>
                </a:cubicBezTo>
                <a:cubicBezTo>
                  <a:pt x="10559" y="793"/>
                  <a:pt x="10226" y="865"/>
                  <a:pt x="9929" y="974"/>
                </a:cubicBezTo>
                <a:cubicBezTo>
                  <a:pt x="9633" y="1118"/>
                  <a:pt x="9374" y="1262"/>
                  <a:pt x="9151" y="1478"/>
                </a:cubicBezTo>
                <a:cubicBezTo>
                  <a:pt x="8929" y="1731"/>
                  <a:pt x="8781" y="1947"/>
                  <a:pt x="8633" y="2236"/>
                </a:cubicBezTo>
                <a:cubicBezTo>
                  <a:pt x="8521" y="2524"/>
                  <a:pt x="8447" y="2849"/>
                  <a:pt x="8447" y="3173"/>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7" name="Shape 3863">
            <a:extLst>
              <a:ext uri="{FF2B5EF4-FFF2-40B4-BE49-F238E27FC236}">
                <a16:creationId xmlns:a16="http://schemas.microsoft.com/office/drawing/2014/main" id="{5F61F46C-1CDA-4552-8603-7CB7EEDFCA21}"/>
              </a:ext>
            </a:extLst>
          </p:cNvPr>
          <p:cNvSpPr/>
          <p:nvPr/>
        </p:nvSpPr>
        <p:spPr>
          <a:xfrm>
            <a:off x="6765707" y="11036267"/>
            <a:ext cx="817979" cy="728680"/>
          </a:xfrm>
          <a:custGeom>
            <a:avLst/>
            <a:gdLst/>
            <a:ahLst/>
            <a:cxnLst>
              <a:cxn ang="0">
                <a:pos x="wd2" y="hd2"/>
              </a:cxn>
              <a:cxn ang="5400000">
                <a:pos x="wd2" y="hd2"/>
              </a:cxn>
              <a:cxn ang="10800000">
                <a:pos x="wd2" y="hd2"/>
              </a:cxn>
              <a:cxn ang="16200000">
                <a:pos x="wd2" y="hd2"/>
              </a:cxn>
            </a:cxnLst>
            <a:rect l="0" t="0" r="r" b="b"/>
            <a:pathLst>
              <a:path w="21600" h="21600" extrusionOk="0">
                <a:moveTo>
                  <a:pt x="0" y="3706"/>
                </a:moveTo>
                <a:lnTo>
                  <a:pt x="21600" y="3706"/>
                </a:lnTo>
                <a:lnTo>
                  <a:pt x="21600" y="21600"/>
                </a:lnTo>
                <a:lnTo>
                  <a:pt x="0" y="21600"/>
                </a:lnTo>
                <a:lnTo>
                  <a:pt x="0" y="3706"/>
                </a:lnTo>
                <a:close/>
                <a:moveTo>
                  <a:pt x="20751" y="20753"/>
                </a:moveTo>
                <a:lnTo>
                  <a:pt x="20751" y="4553"/>
                </a:lnTo>
                <a:lnTo>
                  <a:pt x="755" y="4553"/>
                </a:lnTo>
                <a:lnTo>
                  <a:pt x="755" y="20753"/>
                </a:lnTo>
                <a:lnTo>
                  <a:pt x="20751" y="20753"/>
                </a:lnTo>
                <a:close/>
                <a:moveTo>
                  <a:pt x="1603" y="1800"/>
                </a:moveTo>
                <a:lnTo>
                  <a:pt x="1603" y="2753"/>
                </a:lnTo>
                <a:lnTo>
                  <a:pt x="19997" y="2753"/>
                </a:lnTo>
                <a:lnTo>
                  <a:pt x="19997" y="1800"/>
                </a:lnTo>
                <a:lnTo>
                  <a:pt x="1603" y="1800"/>
                </a:lnTo>
                <a:close/>
                <a:moveTo>
                  <a:pt x="3207" y="0"/>
                </a:moveTo>
                <a:lnTo>
                  <a:pt x="3207" y="953"/>
                </a:lnTo>
                <a:lnTo>
                  <a:pt x="18393" y="953"/>
                </a:lnTo>
                <a:lnTo>
                  <a:pt x="18393" y="0"/>
                </a:lnTo>
                <a:lnTo>
                  <a:pt x="3207" y="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8" name="Shape 3864">
            <a:extLst>
              <a:ext uri="{FF2B5EF4-FFF2-40B4-BE49-F238E27FC236}">
                <a16:creationId xmlns:a16="http://schemas.microsoft.com/office/drawing/2014/main" id="{2A5948F7-158D-4756-8789-DC8EE9E2108B}"/>
              </a:ext>
            </a:extLst>
          </p:cNvPr>
          <p:cNvSpPr/>
          <p:nvPr/>
        </p:nvSpPr>
        <p:spPr>
          <a:xfrm>
            <a:off x="8660217" y="11018662"/>
            <a:ext cx="757255" cy="760830"/>
          </a:xfrm>
          <a:custGeom>
            <a:avLst/>
            <a:gdLst/>
            <a:ahLst/>
            <a:cxnLst>
              <a:cxn ang="0">
                <a:pos x="wd2" y="hd2"/>
              </a:cxn>
              <a:cxn ang="5400000">
                <a:pos x="wd2" y="hd2"/>
              </a:cxn>
              <a:cxn ang="10800000">
                <a:pos x="wd2" y="hd2"/>
              </a:cxn>
              <a:cxn ang="16200000">
                <a:pos x="wd2" y="hd2"/>
              </a:cxn>
            </a:cxnLst>
            <a:rect l="0" t="0" r="r" b="b"/>
            <a:pathLst>
              <a:path w="21600" h="21600" extrusionOk="0">
                <a:moveTo>
                  <a:pt x="6889" y="0"/>
                </a:moveTo>
                <a:cubicBezTo>
                  <a:pt x="6889" y="1206"/>
                  <a:pt x="6889" y="1206"/>
                  <a:pt x="6889" y="1206"/>
                </a:cubicBezTo>
                <a:cubicBezTo>
                  <a:pt x="1245" y="6889"/>
                  <a:pt x="1245" y="6889"/>
                  <a:pt x="1245" y="6889"/>
                </a:cubicBezTo>
                <a:cubicBezTo>
                  <a:pt x="0" y="6889"/>
                  <a:pt x="0" y="6889"/>
                  <a:pt x="0" y="6889"/>
                </a:cubicBezTo>
                <a:cubicBezTo>
                  <a:pt x="0" y="4320"/>
                  <a:pt x="0" y="4320"/>
                  <a:pt x="0" y="4320"/>
                </a:cubicBezTo>
                <a:cubicBezTo>
                  <a:pt x="0" y="3697"/>
                  <a:pt x="117" y="3114"/>
                  <a:pt x="350" y="2608"/>
                </a:cubicBezTo>
                <a:cubicBezTo>
                  <a:pt x="545" y="2102"/>
                  <a:pt x="856" y="1635"/>
                  <a:pt x="1284" y="1245"/>
                </a:cubicBezTo>
                <a:cubicBezTo>
                  <a:pt x="1635" y="856"/>
                  <a:pt x="2102" y="545"/>
                  <a:pt x="2608" y="311"/>
                </a:cubicBezTo>
                <a:cubicBezTo>
                  <a:pt x="3152" y="117"/>
                  <a:pt x="3697" y="0"/>
                  <a:pt x="4320" y="0"/>
                </a:cubicBezTo>
                <a:lnTo>
                  <a:pt x="6889" y="0"/>
                </a:lnTo>
                <a:close/>
                <a:moveTo>
                  <a:pt x="6032" y="856"/>
                </a:moveTo>
                <a:cubicBezTo>
                  <a:pt x="4320" y="856"/>
                  <a:pt x="4320" y="856"/>
                  <a:pt x="4320" y="856"/>
                </a:cubicBezTo>
                <a:cubicBezTo>
                  <a:pt x="3853" y="856"/>
                  <a:pt x="3386" y="934"/>
                  <a:pt x="2958" y="1129"/>
                </a:cubicBezTo>
                <a:cubicBezTo>
                  <a:pt x="2569" y="1323"/>
                  <a:pt x="2179" y="1557"/>
                  <a:pt x="1907" y="1868"/>
                </a:cubicBezTo>
                <a:cubicBezTo>
                  <a:pt x="1596" y="2179"/>
                  <a:pt x="1323" y="2530"/>
                  <a:pt x="1168" y="2958"/>
                </a:cubicBezTo>
                <a:cubicBezTo>
                  <a:pt x="973" y="3386"/>
                  <a:pt x="856" y="3814"/>
                  <a:pt x="856" y="4320"/>
                </a:cubicBezTo>
                <a:cubicBezTo>
                  <a:pt x="856" y="6032"/>
                  <a:pt x="856" y="6032"/>
                  <a:pt x="856" y="6032"/>
                </a:cubicBezTo>
                <a:lnTo>
                  <a:pt x="6032" y="856"/>
                </a:lnTo>
                <a:close/>
                <a:moveTo>
                  <a:pt x="10819" y="2569"/>
                </a:moveTo>
                <a:cubicBezTo>
                  <a:pt x="12143" y="2569"/>
                  <a:pt x="13349" y="2841"/>
                  <a:pt x="14517" y="3308"/>
                </a:cubicBezTo>
                <a:cubicBezTo>
                  <a:pt x="15645" y="3814"/>
                  <a:pt x="16657" y="4476"/>
                  <a:pt x="17552" y="5371"/>
                </a:cubicBezTo>
                <a:cubicBezTo>
                  <a:pt x="18409" y="6227"/>
                  <a:pt x="19070" y="7200"/>
                  <a:pt x="19576" y="8368"/>
                </a:cubicBezTo>
                <a:cubicBezTo>
                  <a:pt x="20082" y="9535"/>
                  <a:pt x="20316" y="10781"/>
                  <a:pt x="20316" y="12104"/>
                </a:cubicBezTo>
                <a:cubicBezTo>
                  <a:pt x="20316" y="12688"/>
                  <a:pt x="20277" y="13271"/>
                  <a:pt x="20160" y="13816"/>
                </a:cubicBezTo>
                <a:cubicBezTo>
                  <a:pt x="20043" y="14400"/>
                  <a:pt x="19888" y="14945"/>
                  <a:pt x="19693" y="15451"/>
                </a:cubicBezTo>
                <a:cubicBezTo>
                  <a:pt x="19459" y="15996"/>
                  <a:pt x="19226" y="16502"/>
                  <a:pt x="18954" y="16969"/>
                </a:cubicBezTo>
                <a:cubicBezTo>
                  <a:pt x="18642" y="17436"/>
                  <a:pt x="18331" y="17903"/>
                  <a:pt x="18019" y="18292"/>
                </a:cubicBezTo>
                <a:cubicBezTo>
                  <a:pt x="20238" y="21016"/>
                  <a:pt x="20238" y="21016"/>
                  <a:pt x="20238" y="21016"/>
                </a:cubicBezTo>
                <a:cubicBezTo>
                  <a:pt x="19537" y="21600"/>
                  <a:pt x="19537" y="21600"/>
                  <a:pt x="19537" y="21600"/>
                </a:cubicBezTo>
                <a:cubicBezTo>
                  <a:pt x="17397" y="18954"/>
                  <a:pt x="17397" y="18954"/>
                  <a:pt x="17397" y="18954"/>
                </a:cubicBezTo>
                <a:cubicBezTo>
                  <a:pt x="16969" y="19343"/>
                  <a:pt x="16502" y="19732"/>
                  <a:pt x="15996" y="20043"/>
                </a:cubicBezTo>
                <a:cubicBezTo>
                  <a:pt x="15529" y="20355"/>
                  <a:pt x="14984" y="20627"/>
                  <a:pt x="14400" y="20861"/>
                </a:cubicBezTo>
                <a:cubicBezTo>
                  <a:pt x="13855" y="21094"/>
                  <a:pt x="13271" y="21289"/>
                  <a:pt x="12688" y="21405"/>
                </a:cubicBezTo>
                <a:cubicBezTo>
                  <a:pt x="12065" y="21522"/>
                  <a:pt x="11442" y="21600"/>
                  <a:pt x="10819" y="21600"/>
                </a:cubicBezTo>
                <a:cubicBezTo>
                  <a:pt x="10158" y="21600"/>
                  <a:pt x="9535" y="21522"/>
                  <a:pt x="8912" y="21405"/>
                </a:cubicBezTo>
                <a:cubicBezTo>
                  <a:pt x="8329" y="21289"/>
                  <a:pt x="7745" y="21094"/>
                  <a:pt x="7200" y="20861"/>
                </a:cubicBezTo>
                <a:cubicBezTo>
                  <a:pt x="6616" y="20627"/>
                  <a:pt x="6110" y="20355"/>
                  <a:pt x="5604" y="20043"/>
                </a:cubicBezTo>
                <a:cubicBezTo>
                  <a:pt x="5137" y="19732"/>
                  <a:pt x="4670" y="19343"/>
                  <a:pt x="4203" y="18954"/>
                </a:cubicBezTo>
                <a:cubicBezTo>
                  <a:pt x="2024" y="21600"/>
                  <a:pt x="2024" y="21600"/>
                  <a:pt x="2024" y="21600"/>
                </a:cubicBezTo>
                <a:cubicBezTo>
                  <a:pt x="1362" y="21016"/>
                  <a:pt x="1362" y="21016"/>
                  <a:pt x="1362" y="21016"/>
                </a:cubicBezTo>
                <a:cubicBezTo>
                  <a:pt x="3619" y="18331"/>
                  <a:pt x="3619" y="18331"/>
                  <a:pt x="3619" y="18331"/>
                </a:cubicBezTo>
                <a:cubicBezTo>
                  <a:pt x="3230" y="17903"/>
                  <a:pt x="2919" y="17436"/>
                  <a:pt x="2608" y="16969"/>
                </a:cubicBezTo>
                <a:cubicBezTo>
                  <a:pt x="2335" y="16502"/>
                  <a:pt x="2102" y="15996"/>
                  <a:pt x="1907" y="15451"/>
                </a:cubicBezTo>
                <a:cubicBezTo>
                  <a:pt x="1712" y="14945"/>
                  <a:pt x="1557" y="14400"/>
                  <a:pt x="1440" y="13816"/>
                </a:cubicBezTo>
                <a:cubicBezTo>
                  <a:pt x="1323" y="13271"/>
                  <a:pt x="1284" y="12688"/>
                  <a:pt x="1284" y="12104"/>
                </a:cubicBezTo>
                <a:cubicBezTo>
                  <a:pt x="1284" y="10781"/>
                  <a:pt x="1518" y="9535"/>
                  <a:pt x="2024" y="8368"/>
                </a:cubicBezTo>
                <a:cubicBezTo>
                  <a:pt x="2530" y="7200"/>
                  <a:pt x="3230" y="6227"/>
                  <a:pt x="4048" y="5371"/>
                </a:cubicBezTo>
                <a:cubicBezTo>
                  <a:pt x="4943" y="4476"/>
                  <a:pt x="5955" y="3814"/>
                  <a:pt x="7122" y="3308"/>
                </a:cubicBezTo>
                <a:cubicBezTo>
                  <a:pt x="8251" y="2841"/>
                  <a:pt x="9496" y="2569"/>
                  <a:pt x="10819" y="2569"/>
                </a:cubicBezTo>
                <a:close/>
                <a:moveTo>
                  <a:pt x="10819" y="20705"/>
                </a:moveTo>
                <a:cubicBezTo>
                  <a:pt x="11987" y="20705"/>
                  <a:pt x="13116" y="20510"/>
                  <a:pt x="14166" y="20043"/>
                </a:cubicBezTo>
                <a:cubicBezTo>
                  <a:pt x="15217" y="19576"/>
                  <a:pt x="16112" y="18954"/>
                  <a:pt x="16891" y="18175"/>
                </a:cubicBezTo>
                <a:cubicBezTo>
                  <a:pt x="17708" y="17397"/>
                  <a:pt x="18331" y="16502"/>
                  <a:pt x="18759" y="15451"/>
                </a:cubicBezTo>
                <a:cubicBezTo>
                  <a:pt x="19187" y="14400"/>
                  <a:pt x="19421" y="13310"/>
                  <a:pt x="19421" y="12104"/>
                </a:cubicBezTo>
                <a:cubicBezTo>
                  <a:pt x="19421" y="10897"/>
                  <a:pt x="19187" y="9769"/>
                  <a:pt x="18759" y="8718"/>
                </a:cubicBezTo>
                <a:cubicBezTo>
                  <a:pt x="18331" y="7667"/>
                  <a:pt x="17708" y="6772"/>
                  <a:pt x="16891" y="5994"/>
                </a:cubicBezTo>
                <a:cubicBezTo>
                  <a:pt x="16112" y="5215"/>
                  <a:pt x="15217" y="4592"/>
                  <a:pt x="14166" y="4125"/>
                </a:cubicBezTo>
                <a:cubicBezTo>
                  <a:pt x="13116" y="3658"/>
                  <a:pt x="11987" y="3425"/>
                  <a:pt x="10819" y="3425"/>
                </a:cubicBezTo>
                <a:cubicBezTo>
                  <a:pt x="9613" y="3425"/>
                  <a:pt x="8484" y="3658"/>
                  <a:pt x="7434" y="4125"/>
                </a:cubicBezTo>
                <a:cubicBezTo>
                  <a:pt x="6383" y="4592"/>
                  <a:pt x="5449" y="5215"/>
                  <a:pt x="4670" y="5994"/>
                </a:cubicBezTo>
                <a:cubicBezTo>
                  <a:pt x="3892" y="6772"/>
                  <a:pt x="3269" y="7667"/>
                  <a:pt x="2841" y="8718"/>
                </a:cubicBezTo>
                <a:cubicBezTo>
                  <a:pt x="2374" y="9769"/>
                  <a:pt x="2141" y="10897"/>
                  <a:pt x="2141" y="12104"/>
                </a:cubicBezTo>
                <a:cubicBezTo>
                  <a:pt x="2141" y="13310"/>
                  <a:pt x="2374" y="14400"/>
                  <a:pt x="2841" y="15451"/>
                </a:cubicBezTo>
                <a:cubicBezTo>
                  <a:pt x="3269" y="16502"/>
                  <a:pt x="3892" y="17397"/>
                  <a:pt x="4670" y="18175"/>
                </a:cubicBezTo>
                <a:cubicBezTo>
                  <a:pt x="5449" y="18954"/>
                  <a:pt x="6383" y="19576"/>
                  <a:pt x="7434" y="20043"/>
                </a:cubicBezTo>
                <a:cubicBezTo>
                  <a:pt x="8484" y="20510"/>
                  <a:pt x="9613" y="20705"/>
                  <a:pt x="10819" y="20705"/>
                </a:cubicBezTo>
                <a:close/>
                <a:moveTo>
                  <a:pt x="10352" y="5176"/>
                </a:moveTo>
                <a:cubicBezTo>
                  <a:pt x="11248" y="5176"/>
                  <a:pt x="11248" y="5176"/>
                  <a:pt x="11248" y="5176"/>
                </a:cubicBezTo>
                <a:cubicBezTo>
                  <a:pt x="11248" y="12960"/>
                  <a:pt x="11248" y="12960"/>
                  <a:pt x="11248" y="12960"/>
                </a:cubicBezTo>
                <a:cubicBezTo>
                  <a:pt x="5604" y="12960"/>
                  <a:pt x="5604" y="12960"/>
                  <a:pt x="5604" y="12960"/>
                </a:cubicBezTo>
                <a:cubicBezTo>
                  <a:pt x="5604" y="12104"/>
                  <a:pt x="5604" y="12104"/>
                  <a:pt x="5604" y="12104"/>
                </a:cubicBezTo>
                <a:cubicBezTo>
                  <a:pt x="10352" y="12104"/>
                  <a:pt x="10352" y="12104"/>
                  <a:pt x="10352" y="12104"/>
                </a:cubicBezTo>
                <a:lnTo>
                  <a:pt x="10352" y="5176"/>
                </a:lnTo>
                <a:close/>
                <a:moveTo>
                  <a:pt x="17280" y="0"/>
                </a:moveTo>
                <a:cubicBezTo>
                  <a:pt x="17903" y="0"/>
                  <a:pt x="18448" y="117"/>
                  <a:pt x="18992" y="311"/>
                </a:cubicBezTo>
                <a:cubicBezTo>
                  <a:pt x="19498" y="545"/>
                  <a:pt x="19965" y="856"/>
                  <a:pt x="20316" y="1245"/>
                </a:cubicBezTo>
                <a:cubicBezTo>
                  <a:pt x="20744" y="1635"/>
                  <a:pt x="21055" y="2102"/>
                  <a:pt x="21289" y="2608"/>
                </a:cubicBezTo>
                <a:cubicBezTo>
                  <a:pt x="21483" y="3114"/>
                  <a:pt x="21600" y="3697"/>
                  <a:pt x="21600" y="4320"/>
                </a:cubicBezTo>
                <a:cubicBezTo>
                  <a:pt x="21600" y="6889"/>
                  <a:pt x="21600" y="6889"/>
                  <a:pt x="21600" y="6889"/>
                </a:cubicBezTo>
                <a:cubicBezTo>
                  <a:pt x="20394" y="6889"/>
                  <a:pt x="20394" y="6889"/>
                  <a:pt x="20394" y="6889"/>
                </a:cubicBezTo>
                <a:cubicBezTo>
                  <a:pt x="14711" y="1206"/>
                  <a:pt x="14711" y="1206"/>
                  <a:pt x="14711" y="1206"/>
                </a:cubicBezTo>
                <a:cubicBezTo>
                  <a:pt x="14711" y="0"/>
                  <a:pt x="14711" y="0"/>
                  <a:pt x="14711" y="0"/>
                </a:cubicBezTo>
                <a:lnTo>
                  <a:pt x="17280" y="0"/>
                </a:lnTo>
                <a:close/>
                <a:moveTo>
                  <a:pt x="20744" y="6032"/>
                </a:moveTo>
                <a:cubicBezTo>
                  <a:pt x="20744" y="4320"/>
                  <a:pt x="20744" y="4320"/>
                  <a:pt x="20744" y="4320"/>
                </a:cubicBezTo>
                <a:cubicBezTo>
                  <a:pt x="20744" y="3814"/>
                  <a:pt x="20627" y="3386"/>
                  <a:pt x="20471" y="2958"/>
                </a:cubicBezTo>
                <a:cubicBezTo>
                  <a:pt x="20277" y="2530"/>
                  <a:pt x="20043" y="2179"/>
                  <a:pt x="19732" y="1868"/>
                </a:cubicBezTo>
                <a:cubicBezTo>
                  <a:pt x="19421" y="1557"/>
                  <a:pt x="19070" y="1323"/>
                  <a:pt x="18642" y="1129"/>
                </a:cubicBezTo>
                <a:cubicBezTo>
                  <a:pt x="18214" y="934"/>
                  <a:pt x="17747" y="856"/>
                  <a:pt x="17280" y="856"/>
                </a:cubicBezTo>
                <a:cubicBezTo>
                  <a:pt x="15568" y="856"/>
                  <a:pt x="15568" y="856"/>
                  <a:pt x="15568" y="856"/>
                </a:cubicBezTo>
                <a:lnTo>
                  <a:pt x="20744" y="603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9" name="Shape 3865">
            <a:extLst>
              <a:ext uri="{FF2B5EF4-FFF2-40B4-BE49-F238E27FC236}">
                <a16:creationId xmlns:a16="http://schemas.microsoft.com/office/drawing/2014/main" id="{5992313A-E9D2-41CA-A13A-C6F4FBDA2456}"/>
              </a:ext>
            </a:extLst>
          </p:cNvPr>
          <p:cNvSpPr/>
          <p:nvPr/>
        </p:nvSpPr>
        <p:spPr>
          <a:xfrm>
            <a:off x="10729756" y="11227877"/>
            <a:ext cx="346484" cy="342909"/>
          </a:xfrm>
          <a:custGeom>
            <a:avLst/>
            <a:gdLst/>
            <a:ahLst/>
            <a:cxnLst>
              <a:cxn ang="0">
                <a:pos x="wd2" y="hd2"/>
              </a:cxn>
              <a:cxn ang="5400000">
                <a:pos x="wd2" y="hd2"/>
              </a:cxn>
              <a:cxn ang="10800000">
                <a:pos x="wd2" y="hd2"/>
              </a:cxn>
              <a:cxn ang="16200000">
                <a:pos x="wd2" y="hd2"/>
              </a:cxn>
            </a:cxnLst>
            <a:rect l="0" t="0" r="r" b="b"/>
            <a:pathLst>
              <a:path w="21600" h="21600" extrusionOk="0">
                <a:moveTo>
                  <a:pt x="10911" y="9675"/>
                </a:moveTo>
                <a:lnTo>
                  <a:pt x="20041" y="0"/>
                </a:lnTo>
                <a:lnTo>
                  <a:pt x="21600" y="1575"/>
                </a:lnTo>
                <a:lnTo>
                  <a:pt x="12025" y="10800"/>
                </a:lnTo>
                <a:lnTo>
                  <a:pt x="21377" y="20250"/>
                </a:lnTo>
                <a:lnTo>
                  <a:pt x="20041" y="21600"/>
                </a:lnTo>
                <a:lnTo>
                  <a:pt x="10911" y="12150"/>
                </a:lnTo>
                <a:lnTo>
                  <a:pt x="1559" y="21600"/>
                </a:lnTo>
                <a:lnTo>
                  <a:pt x="223" y="20250"/>
                </a:lnTo>
                <a:lnTo>
                  <a:pt x="9353" y="10800"/>
                </a:lnTo>
                <a:lnTo>
                  <a:pt x="0" y="1575"/>
                </a:lnTo>
                <a:lnTo>
                  <a:pt x="1559" y="0"/>
                </a:lnTo>
                <a:lnTo>
                  <a:pt x="10911" y="967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00" name="Shape 3866">
            <a:extLst>
              <a:ext uri="{FF2B5EF4-FFF2-40B4-BE49-F238E27FC236}">
                <a16:creationId xmlns:a16="http://schemas.microsoft.com/office/drawing/2014/main" id="{30C7CE55-4E16-470E-BE74-AEA23064EF1A}"/>
              </a:ext>
            </a:extLst>
          </p:cNvPr>
          <p:cNvSpPr/>
          <p:nvPr/>
        </p:nvSpPr>
        <p:spPr>
          <a:xfrm>
            <a:off x="12388517" y="11031162"/>
            <a:ext cx="757255" cy="760830"/>
          </a:xfrm>
          <a:custGeom>
            <a:avLst/>
            <a:gdLst/>
            <a:ahLst/>
            <a:cxnLst>
              <a:cxn ang="0">
                <a:pos x="wd2" y="hd2"/>
              </a:cxn>
              <a:cxn ang="5400000">
                <a:pos x="wd2" y="hd2"/>
              </a:cxn>
              <a:cxn ang="10800000">
                <a:pos x="wd2" y="hd2"/>
              </a:cxn>
              <a:cxn ang="16200000">
                <a:pos x="wd2" y="hd2"/>
              </a:cxn>
            </a:cxnLst>
            <a:rect l="0" t="0" r="r" b="b"/>
            <a:pathLst>
              <a:path w="21600" h="21600" extrusionOk="0">
                <a:moveTo>
                  <a:pt x="3152" y="3152"/>
                </a:moveTo>
                <a:cubicBezTo>
                  <a:pt x="4203" y="2102"/>
                  <a:pt x="5410" y="1323"/>
                  <a:pt x="6733" y="778"/>
                </a:cubicBezTo>
                <a:cubicBezTo>
                  <a:pt x="8056" y="272"/>
                  <a:pt x="9418" y="0"/>
                  <a:pt x="10819" y="0"/>
                </a:cubicBezTo>
                <a:cubicBezTo>
                  <a:pt x="12182" y="0"/>
                  <a:pt x="13544" y="272"/>
                  <a:pt x="14867" y="778"/>
                </a:cubicBezTo>
                <a:cubicBezTo>
                  <a:pt x="16229" y="1323"/>
                  <a:pt x="17397" y="2102"/>
                  <a:pt x="18448" y="3152"/>
                </a:cubicBezTo>
                <a:cubicBezTo>
                  <a:pt x="19498" y="4203"/>
                  <a:pt x="20277" y="5371"/>
                  <a:pt x="20822" y="6694"/>
                </a:cubicBezTo>
                <a:cubicBezTo>
                  <a:pt x="21328" y="8056"/>
                  <a:pt x="21600" y="9418"/>
                  <a:pt x="21600" y="10781"/>
                </a:cubicBezTo>
                <a:cubicBezTo>
                  <a:pt x="21600" y="12182"/>
                  <a:pt x="21328" y="13544"/>
                  <a:pt x="20822" y="14867"/>
                </a:cubicBezTo>
                <a:cubicBezTo>
                  <a:pt x="20277" y="16190"/>
                  <a:pt x="19498" y="17397"/>
                  <a:pt x="18448" y="18448"/>
                </a:cubicBezTo>
                <a:cubicBezTo>
                  <a:pt x="17397" y="19498"/>
                  <a:pt x="16229" y="20277"/>
                  <a:pt x="14867" y="20783"/>
                </a:cubicBezTo>
                <a:cubicBezTo>
                  <a:pt x="13544" y="21328"/>
                  <a:pt x="12182" y="21600"/>
                  <a:pt x="10819" y="21600"/>
                </a:cubicBezTo>
                <a:cubicBezTo>
                  <a:pt x="9418" y="21600"/>
                  <a:pt x="8056" y="21328"/>
                  <a:pt x="6733" y="20783"/>
                </a:cubicBezTo>
                <a:cubicBezTo>
                  <a:pt x="5410" y="20277"/>
                  <a:pt x="4203" y="19498"/>
                  <a:pt x="3152" y="18448"/>
                </a:cubicBezTo>
                <a:cubicBezTo>
                  <a:pt x="2102" y="17397"/>
                  <a:pt x="1323" y="16190"/>
                  <a:pt x="817" y="14867"/>
                </a:cubicBezTo>
                <a:cubicBezTo>
                  <a:pt x="272" y="13544"/>
                  <a:pt x="0" y="12182"/>
                  <a:pt x="0" y="10781"/>
                </a:cubicBezTo>
                <a:cubicBezTo>
                  <a:pt x="0" y="9418"/>
                  <a:pt x="272" y="8056"/>
                  <a:pt x="817" y="6694"/>
                </a:cubicBezTo>
                <a:cubicBezTo>
                  <a:pt x="1323" y="5371"/>
                  <a:pt x="2102" y="4203"/>
                  <a:pt x="3152" y="3152"/>
                </a:cubicBezTo>
                <a:close/>
                <a:moveTo>
                  <a:pt x="17864" y="17825"/>
                </a:moveTo>
                <a:cubicBezTo>
                  <a:pt x="18798" y="16852"/>
                  <a:pt x="19498" y="15762"/>
                  <a:pt x="20004" y="14556"/>
                </a:cubicBezTo>
                <a:cubicBezTo>
                  <a:pt x="20510" y="13310"/>
                  <a:pt x="20744" y="12065"/>
                  <a:pt x="20744" y="10781"/>
                </a:cubicBezTo>
                <a:cubicBezTo>
                  <a:pt x="20744" y="9496"/>
                  <a:pt x="20510" y="8251"/>
                  <a:pt x="20004" y="7044"/>
                </a:cubicBezTo>
                <a:cubicBezTo>
                  <a:pt x="19498" y="5838"/>
                  <a:pt x="18798" y="4709"/>
                  <a:pt x="17864" y="3736"/>
                </a:cubicBezTo>
                <a:cubicBezTo>
                  <a:pt x="16852" y="2802"/>
                  <a:pt x="15762" y="2102"/>
                  <a:pt x="14556" y="1596"/>
                </a:cubicBezTo>
                <a:cubicBezTo>
                  <a:pt x="13349" y="1090"/>
                  <a:pt x="12104" y="856"/>
                  <a:pt x="10819" y="856"/>
                </a:cubicBezTo>
                <a:cubicBezTo>
                  <a:pt x="9535" y="856"/>
                  <a:pt x="8290" y="1090"/>
                  <a:pt x="7044" y="1596"/>
                </a:cubicBezTo>
                <a:cubicBezTo>
                  <a:pt x="5838" y="2102"/>
                  <a:pt x="4748" y="2802"/>
                  <a:pt x="3775" y="3736"/>
                </a:cubicBezTo>
                <a:cubicBezTo>
                  <a:pt x="2802" y="4709"/>
                  <a:pt x="2102" y="5838"/>
                  <a:pt x="1596" y="7044"/>
                </a:cubicBezTo>
                <a:cubicBezTo>
                  <a:pt x="1129" y="8251"/>
                  <a:pt x="856" y="9496"/>
                  <a:pt x="856" y="10781"/>
                </a:cubicBezTo>
                <a:cubicBezTo>
                  <a:pt x="856" y="12065"/>
                  <a:pt x="1129" y="13310"/>
                  <a:pt x="1596" y="14556"/>
                </a:cubicBezTo>
                <a:cubicBezTo>
                  <a:pt x="2102" y="15762"/>
                  <a:pt x="2802" y="16852"/>
                  <a:pt x="3775" y="17825"/>
                </a:cubicBezTo>
                <a:cubicBezTo>
                  <a:pt x="4748" y="18798"/>
                  <a:pt x="5838" y="19498"/>
                  <a:pt x="7044" y="20004"/>
                </a:cubicBezTo>
                <a:cubicBezTo>
                  <a:pt x="8290" y="20471"/>
                  <a:pt x="9535" y="20705"/>
                  <a:pt x="10819" y="20705"/>
                </a:cubicBezTo>
                <a:cubicBezTo>
                  <a:pt x="12104" y="20705"/>
                  <a:pt x="13349" y="20471"/>
                  <a:pt x="14556" y="20004"/>
                </a:cubicBezTo>
                <a:cubicBezTo>
                  <a:pt x="15762" y="19498"/>
                  <a:pt x="16852" y="18798"/>
                  <a:pt x="17864" y="17825"/>
                </a:cubicBezTo>
                <a:close/>
                <a:moveTo>
                  <a:pt x="10819" y="10197"/>
                </a:moveTo>
                <a:cubicBezTo>
                  <a:pt x="15062" y="5877"/>
                  <a:pt x="15062" y="5877"/>
                  <a:pt x="15062" y="5877"/>
                </a:cubicBezTo>
                <a:cubicBezTo>
                  <a:pt x="15723" y="6538"/>
                  <a:pt x="15723" y="6538"/>
                  <a:pt x="15723" y="6538"/>
                </a:cubicBezTo>
                <a:cubicBezTo>
                  <a:pt x="11403" y="10781"/>
                  <a:pt x="11403" y="10781"/>
                  <a:pt x="11403" y="10781"/>
                </a:cubicBezTo>
                <a:cubicBezTo>
                  <a:pt x="15684" y="15062"/>
                  <a:pt x="15684" y="15062"/>
                  <a:pt x="15684" y="15062"/>
                </a:cubicBezTo>
                <a:cubicBezTo>
                  <a:pt x="15062" y="15645"/>
                  <a:pt x="15062" y="15645"/>
                  <a:pt x="15062" y="15645"/>
                </a:cubicBezTo>
                <a:cubicBezTo>
                  <a:pt x="10819" y="11403"/>
                  <a:pt x="10819" y="11403"/>
                  <a:pt x="10819" y="11403"/>
                </a:cubicBezTo>
                <a:cubicBezTo>
                  <a:pt x="6538" y="15645"/>
                  <a:pt x="6538" y="15645"/>
                  <a:pt x="6538" y="15645"/>
                </a:cubicBezTo>
                <a:cubicBezTo>
                  <a:pt x="5955" y="15062"/>
                  <a:pt x="5955" y="15062"/>
                  <a:pt x="5955" y="15062"/>
                </a:cubicBezTo>
                <a:cubicBezTo>
                  <a:pt x="10197" y="10781"/>
                  <a:pt x="10197" y="10781"/>
                  <a:pt x="10197" y="10781"/>
                </a:cubicBezTo>
                <a:cubicBezTo>
                  <a:pt x="5877" y="6538"/>
                  <a:pt x="5877" y="6538"/>
                  <a:pt x="5877" y="6538"/>
                </a:cubicBezTo>
                <a:cubicBezTo>
                  <a:pt x="6538" y="5877"/>
                  <a:pt x="6538" y="5877"/>
                  <a:pt x="6538" y="5877"/>
                </a:cubicBezTo>
                <a:lnTo>
                  <a:pt x="10819" y="1019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01" name="Shape 3867">
            <a:extLst>
              <a:ext uri="{FF2B5EF4-FFF2-40B4-BE49-F238E27FC236}">
                <a16:creationId xmlns:a16="http://schemas.microsoft.com/office/drawing/2014/main" id="{D40BEC6D-A471-41B8-B84D-5841DF308CFD}"/>
              </a:ext>
            </a:extLst>
          </p:cNvPr>
          <p:cNvSpPr/>
          <p:nvPr/>
        </p:nvSpPr>
        <p:spPr>
          <a:xfrm>
            <a:off x="14459838" y="11302634"/>
            <a:ext cx="342909" cy="192886"/>
          </a:xfrm>
          <a:custGeom>
            <a:avLst/>
            <a:gdLst/>
            <a:ahLst/>
            <a:cxnLst>
              <a:cxn ang="0">
                <a:pos x="wd2" y="hd2"/>
              </a:cxn>
              <a:cxn ang="5400000">
                <a:pos x="wd2" y="hd2"/>
              </a:cxn>
              <a:cxn ang="10800000">
                <a:pos x="wd2" y="hd2"/>
              </a:cxn>
              <a:cxn ang="16200000">
                <a:pos x="wd2" y="hd2"/>
              </a:cxn>
            </a:cxnLst>
            <a:rect l="0" t="0" r="r" b="b"/>
            <a:pathLst>
              <a:path w="21600" h="21600" extrusionOk="0">
                <a:moveTo>
                  <a:pt x="16200" y="9600"/>
                </a:moveTo>
                <a:lnTo>
                  <a:pt x="21600" y="19200"/>
                </a:lnTo>
                <a:lnTo>
                  <a:pt x="20250" y="21600"/>
                </a:lnTo>
                <a:lnTo>
                  <a:pt x="10800" y="4800"/>
                </a:lnTo>
                <a:lnTo>
                  <a:pt x="1350" y="21600"/>
                </a:lnTo>
                <a:lnTo>
                  <a:pt x="0" y="19200"/>
                </a:lnTo>
                <a:lnTo>
                  <a:pt x="10800" y="0"/>
                </a:lnTo>
                <a:lnTo>
                  <a:pt x="16200" y="960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02" name="Shape 3868">
            <a:extLst>
              <a:ext uri="{FF2B5EF4-FFF2-40B4-BE49-F238E27FC236}">
                <a16:creationId xmlns:a16="http://schemas.microsoft.com/office/drawing/2014/main" id="{F7B252C3-7D96-47AD-ACC3-40D933529956}"/>
              </a:ext>
            </a:extLst>
          </p:cNvPr>
          <p:cNvSpPr/>
          <p:nvPr/>
        </p:nvSpPr>
        <p:spPr>
          <a:xfrm>
            <a:off x="16116815" y="11020192"/>
            <a:ext cx="757255" cy="760830"/>
          </a:xfrm>
          <a:custGeom>
            <a:avLst/>
            <a:gdLst/>
            <a:ahLst/>
            <a:cxnLst>
              <a:cxn ang="0">
                <a:pos x="wd2" y="hd2"/>
              </a:cxn>
              <a:cxn ang="5400000">
                <a:pos x="wd2" y="hd2"/>
              </a:cxn>
              <a:cxn ang="10800000">
                <a:pos x="wd2" y="hd2"/>
              </a:cxn>
              <a:cxn ang="16200000">
                <a:pos x="wd2" y="hd2"/>
              </a:cxn>
            </a:cxnLst>
            <a:rect l="0" t="0" r="r" b="b"/>
            <a:pathLst>
              <a:path w="21600" h="21600" extrusionOk="0">
                <a:moveTo>
                  <a:pt x="10839" y="21600"/>
                </a:moveTo>
                <a:cubicBezTo>
                  <a:pt x="9324" y="21600"/>
                  <a:pt x="7886" y="21289"/>
                  <a:pt x="6604" y="20745"/>
                </a:cubicBezTo>
                <a:cubicBezTo>
                  <a:pt x="5322" y="20201"/>
                  <a:pt x="4157" y="19424"/>
                  <a:pt x="3186" y="18453"/>
                </a:cubicBezTo>
                <a:cubicBezTo>
                  <a:pt x="2214" y="17482"/>
                  <a:pt x="1437" y="16317"/>
                  <a:pt x="855" y="14996"/>
                </a:cubicBezTo>
                <a:cubicBezTo>
                  <a:pt x="272" y="13675"/>
                  <a:pt x="0" y="12276"/>
                  <a:pt x="0" y="10800"/>
                </a:cubicBezTo>
                <a:cubicBezTo>
                  <a:pt x="0" y="9324"/>
                  <a:pt x="272" y="7925"/>
                  <a:pt x="855" y="6604"/>
                </a:cubicBezTo>
                <a:cubicBezTo>
                  <a:pt x="1437" y="5283"/>
                  <a:pt x="2214" y="4157"/>
                  <a:pt x="3186" y="3186"/>
                </a:cubicBezTo>
                <a:cubicBezTo>
                  <a:pt x="4157" y="2176"/>
                  <a:pt x="5322" y="1437"/>
                  <a:pt x="6604" y="855"/>
                </a:cubicBezTo>
                <a:cubicBezTo>
                  <a:pt x="7886" y="272"/>
                  <a:pt x="9324" y="0"/>
                  <a:pt x="10839" y="0"/>
                </a:cubicBezTo>
                <a:cubicBezTo>
                  <a:pt x="12315" y="0"/>
                  <a:pt x="13714" y="272"/>
                  <a:pt x="15035" y="855"/>
                </a:cubicBezTo>
                <a:cubicBezTo>
                  <a:pt x="16355" y="1437"/>
                  <a:pt x="17482" y="2176"/>
                  <a:pt x="18414" y="3186"/>
                </a:cubicBezTo>
                <a:cubicBezTo>
                  <a:pt x="19386" y="4157"/>
                  <a:pt x="20163" y="5283"/>
                  <a:pt x="20745" y="6604"/>
                </a:cubicBezTo>
                <a:cubicBezTo>
                  <a:pt x="21328" y="7925"/>
                  <a:pt x="21600" y="9324"/>
                  <a:pt x="21600" y="10800"/>
                </a:cubicBezTo>
                <a:cubicBezTo>
                  <a:pt x="21600" y="12276"/>
                  <a:pt x="21328" y="13675"/>
                  <a:pt x="20745" y="14996"/>
                </a:cubicBezTo>
                <a:cubicBezTo>
                  <a:pt x="20163" y="16317"/>
                  <a:pt x="19386" y="17482"/>
                  <a:pt x="18414" y="18453"/>
                </a:cubicBezTo>
                <a:cubicBezTo>
                  <a:pt x="17482" y="19424"/>
                  <a:pt x="16355" y="20201"/>
                  <a:pt x="15035" y="20745"/>
                </a:cubicBezTo>
                <a:cubicBezTo>
                  <a:pt x="13714" y="21289"/>
                  <a:pt x="12315" y="21600"/>
                  <a:pt x="10839" y="21600"/>
                </a:cubicBezTo>
                <a:close/>
                <a:moveTo>
                  <a:pt x="10839" y="894"/>
                </a:moveTo>
                <a:cubicBezTo>
                  <a:pt x="9440" y="894"/>
                  <a:pt x="8158" y="1165"/>
                  <a:pt x="6954" y="1671"/>
                </a:cubicBezTo>
                <a:cubicBezTo>
                  <a:pt x="5750" y="2176"/>
                  <a:pt x="4701" y="2875"/>
                  <a:pt x="3807" y="3768"/>
                </a:cubicBezTo>
                <a:cubicBezTo>
                  <a:pt x="2875" y="4701"/>
                  <a:pt x="2176" y="5750"/>
                  <a:pt x="1632" y="6954"/>
                </a:cubicBezTo>
                <a:cubicBezTo>
                  <a:pt x="1127" y="8119"/>
                  <a:pt x="855" y="9440"/>
                  <a:pt x="855" y="10800"/>
                </a:cubicBezTo>
                <a:cubicBezTo>
                  <a:pt x="855" y="12160"/>
                  <a:pt x="1127" y="13442"/>
                  <a:pt x="1632" y="14646"/>
                </a:cubicBezTo>
                <a:cubicBezTo>
                  <a:pt x="2176" y="15850"/>
                  <a:pt x="2875" y="16938"/>
                  <a:pt x="3807" y="17832"/>
                </a:cubicBezTo>
                <a:cubicBezTo>
                  <a:pt x="4701" y="18725"/>
                  <a:pt x="5750" y="19424"/>
                  <a:pt x="6954" y="19929"/>
                </a:cubicBezTo>
                <a:cubicBezTo>
                  <a:pt x="8158" y="20473"/>
                  <a:pt x="9440" y="20706"/>
                  <a:pt x="10839" y="20706"/>
                </a:cubicBezTo>
                <a:cubicBezTo>
                  <a:pt x="12160" y="20706"/>
                  <a:pt x="13442" y="20473"/>
                  <a:pt x="14685" y="19929"/>
                </a:cubicBezTo>
                <a:cubicBezTo>
                  <a:pt x="15889" y="19424"/>
                  <a:pt x="16938" y="18725"/>
                  <a:pt x="17793" y="17832"/>
                </a:cubicBezTo>
                <a:cubicBezTo>
                  <a:pt x="18725" y="16938"/>
                  <a:pt x="19424" y="15850"/>
                  <a:pt x="19968" y="14646"/>
                </a:cubicBezTo>
                <a:cubicBezTo>
                  <a:pt x="20473" y="13442"/>
                  <a:pt x="20745" y="12160"/>
                  <a:pt x="20745" y="10800"/>
                </a:cubicBezTo>
                <a:cubicBezTo>
                  <a:pt x="20745" y="9440"/>
                  <a:pt x="20473" y="8119"/>
                  <a:pt x="19968" y="6954"/>
                </a:cubicBezTo>
                <a:cubicBezTo>
                  <a:pt x="19424" y="5750"/>
                  <a:pt x="18725" y="4701"/>
                  <a:pt x="17793" y="3768"/>
                </a:cubicBezTo>
                <a:cubicBezTo>
                  <a:pt x="16938" y="2875"/>
                  <a:pt x="15889" y="2176"/>
                  <a:pt x="14685" y="1671"/>
                </a:cubicBezTo>
                <a:cubicBezTo>
                  <a:pt x="13442" y="1165"/>
                  <a:pt x="12160" y="894"/>
                  <a:pt x="10839" y="894"/>
                </a:cubicBezTo>
                <a:close/>
                <a:moveTo>
                  <a:pt x="13247" y="10062"/>
                </a:moveTo>
                <a:cubicBezTo>
                  <a:pt x="15695" y="12471"/>
                  <a:pt x="15695" y="12471"/>
                  <a:pt x="15695" y="12471"/>
                </a:cubicBezTo>
                <a:cubicBezTo>
                  <a:pt x="15073" y="13092"/>
                  <a:pt x="15073" y="13092"/>
                  <a:pt x="15073" y="13092"/>
                </a:cubicBezTo>
                <a:cubicBezTo>
                  <a:pt x="10839" y="8819"/>
                  <a:pt x="10839" y="8819"/>
                  <a:pt x="10839" y="8819"/>
                </a:cubicBezTo>
                <a:cubicBezTo>
                  <a:pt x="6527" y="13131"/>
                  <a:pt x="6527" y="13131"/>
                  <a:pt x="6527" y="13131"/>
                </a:cubicBezTo>
                <a:cubicBezTo>
                  <a:pt x="5905" y="12471"/>
                  <a:pt x="5905" y="12471"/>
                  <a:pt x="5905" y="12471"/>
                </a:cubicBezTo>
                <a:cubicBezTo>
                  <a:pt x="10839" y="7614"/>
                  <a:pt x="10839" y="7614"/>
                  <a:pt x="10839" y="7614"/>
                </a:cubicBezTo>
                <a:cubicBezTo>
                  <a:pt x="11422" y="8236"/>
                  <a:pt x="11422" y="8236"/>
                  <a:pt x="11422" y="8236"/>
                </a:cubicBezTo>
                <a:lnTo>
                  <a:pt x="13247" y="1006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03" name="Shape 3869">
            <a:extLst>
              <a:ext uri="{FF2B5EF4-FFF2-40B4-BE49-F238E27FC236}">
                <a16:creationId xmlns:a16="http://schemas.microsoft.com/office/drawing/2014/main" id="{6929BB4D-AE50-4C61-9B6B-F3E233F195A3}"/>
              </a:ext>
            </a:extLst>
          </p:cNvPr>
          <p:cNvSpPr/>
          <p:nvPr/>
        </p:nvSpPr>
        <p:spPr>
          <a:xfrm>
            <a:off x="18263147" y="11229775"/>
            <a:ext cx="192889" cy="339337"/>
          </a:xfrm>
          <a:custGeom>
            <a:avLst/>
            <a:gdLst/>
            <a:ahLst/>
            <a:cxnLst>
              <a:cxn ang="0">
                <a:pos x="wd2" y="hd2"/>
              </a:cxn>
              <a:cxn ang="5400000">
                <a:pos x="wd2" y="hd2"/>
              </a:cxn>
              <a:cxn ang="10800000">
                <a:pos x="wd2" y="hd2"/>
              </a:cxn>
              <a:cxn ang="16200000">
                <a:pos x="wd2" y="hd2"/>
              </a:cxn>
            </a:cxnLst>
            <a:rect l="0" t="0" r="r" b="b"/>
            <a:pathLst>
              <a:path w="21600" h="21600" extrusionOk="0">
                <a:moveTo>
                  <a:pt x="12000" y="16143"/>
                </a:moveTo>
                <a:lnTo>
                  <a:pt x="2400" y="21600"/>
                </a:lnTo>
                <a:lnTo>
                  <a:pt x="0" y="20236"/>
                </a:lnTo>
                <a:lnTo>
                  <a:pt x="16800" y="10686"/>
                </a:lnTo>
                <a:lnTo>
                  <a:pt x="0" y="1364"/>
                </a:lnTo>
                <a:lnTo>
                  <a:pt x="2400" y="0"/>
                </a:lnTo>
                <a:lnTo>
                  <a:pt x="21600" y="10686"/>
                </a:lnTo>
                <a:lnTo>
                  <a:pt x="12000" y="1614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04" name="Shape 3870">
            <a:extLst>
              <a:ext uri="{FF2B5EF4-FFF2-40B4-BE49-F238E27FC236}">
                <a16:creationId xmlns:a16="http://schemas.microsoft.com/office/drawing/2014/main" id="{10374603-ECE3-425F-BEE1-D9029DA8F127}"/>
              </a:ext>
            </a:extLst>
          </p:cNvPr>
          <p:cNvSpPr/>
          <p:nvPr/>
        </p:nvSpPr>
        <p:spPr>
          <a:xfrm>
            <a:off x="19845113" y="11020447"/>
            <a:ext cx="757255" cy="76082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9324"/>
                  <a:pt x="272" y="7925"/>
                  <a:pt x="855" y="6604"/>
                </a:cubicBezTo>
                <a:cubicBezTo>
                  <a:pt x="1437" y="5283"/>
                  <a:pt x="2214" y="4157"/>
                  <a:pt x="3186" y="3186"/>
                </a:cubicBezTo>
                <a:cubicBezTo>
                  <a:pt x="4157" y="2176"/>
                  <a:pt x="5322" y="1437"/>
                  <a:pt x="6604" y="855"/>
                </a:cubicBezTo>
                <a:cubicBezTo>
                  <a:pt x="7886" y="272"/>
                  <a:pt x="9324" y="0"/>
                  <a:pt x="10839" y="0"/>
                </a:cubicBezTo>
                <a:cubicBezTo>
                  <a:pt x="12315" y="0"/>
                  <a:pt x="13714" y="272"/>
                  <a:pt x="15035" y="855"/>
                </a:cubicBezTo>
                <a:cubicBezTo>
                  <a:pt x="16355" y="1437"/>
                  <a:pt x="17482" y="2176"/>
                  <a:pt x="18453" y="3186"/>
                </a:cubicBezTo>
                <a:cubicBezTo>
                  <a:pt x="19424" y="4157"/>
                  <a:pt x="20163" y="5283"/>
                  <a:pt x="20745" y="6604"/>
                </a:cubicBezTo>
                <a:cubicBezTo>
                  <a:pt x="21328" y="7925"/>
                  <a:pt x="21600" y="9324"/>
                  <a:pt x="21600" y="10800"/>
                </a:cubicBezTo>
                <a:cubicBezTo>
                  <a:pt x="21600" y="12276"/>
                  <a:pt x="21328" y="13675"/>
                  <a:pt x="20745" y="14996"/>
                </a:cubicBezTo>
                <a:cubicBezTo>
                  <a:pt x="20163" y="16317"/>
                  <a:pt x="19424" y="17482"/>
                  <a:pt x="18453" y="18453"/>
                </a:cubicBezTo>
                <a:cubicBezTo>
                  <a:pt x="17482" y="19424"/>
                  <a:pt x="16355" y="20201"/>
                  <a:pt x="15035" y="20745"/>
                </a:cubicBezTo>
                <a:cubicBezTo>
                  <a:pt x="13714" y="21289"/>
                  <a:pt x="12315" y="21600"/>
                  <a:pt x="10839" y="21600"/>
                </a:cubicBezTo>
                <a:cubicBezTo>
                  <a:pt x="9324" y="21600"/>
                  <a:pt x="7886" y="21289"/>
                  <a:pt x="6604" y="20745"/>
                </a:cubicBezTo>
                <a:cubicBezTo>
                  <a:pt x="5322" y="20201"/>
                  <a:pt x="4157" y="19424"/>
                  <a:pt x="3186" y="18453"/>
                </a:cubicBezTo>
                <a:cubicBezTo>
                  <a:pt x="2214" y="17482"/>
                  <a:pt x="1437" y="16317"/>
                  <a:pt x="855" y="14996"/>
                </a:cubicBezTo>
                <a:cubicBezTo>
                  <a:pt x="272" y="13675"/>
                  <a:pt x="0" y="12276"/>
                  <a:pt x="0" y="10800"/>
                </a:cubicBezTo>
                <a:close/>
                <a:moveTo>
                  <a:pt x="20745" y="10800"/>
                </a:moveTo>
                <a:cubicBezTo>
                  <a:pt x="20745" y="9440"/>
                  <a:pt x="20473" y="8119"/>
                  <a:pt x="19968" y="6954"/>
                </a:cubicBezTo>
                <a:cubicBezTo>
                  <a:pt x="19424" y="5750"/>
                  <a:pt x="18725" y="4701"/>
                  <a:pt x="17793" y="3768"/>
                </a:cubicBezTo>
                <a:cubicBezTo>
                  <a:pt x="16938" y="2875"/>
                  <a:pt x="15889" y="2176"/>
                  <a:pt x="14685" y="1671"/>
                </a:cubicBezTo>
                <a:cubicBezTo>
                  <a:pt x="13442" y="1165"/>
                  <a:pt x="12160" y="894"/>
                  <a:pt x="10839" y="894"/>
                </a:cubicBezTo>
                <a:cubicBezTo>
                  <a:pt x="9440" y="894"/>
                  <a:pt x="8158" y="1165"/>
                  <a:pt x="6954" y="1671"/>
                </a:cubicBezTo>
                <a:cubicBezTo>
                  <a:pt x="5750" y="2176"/>
                  <a:pt x="4701" y="2875"/>
                  <a:pt x="3807" y="3768"/>
                </a:cubicBezTo>
                <a:cubicBezTo>
                  <a:pt x="2875" y="4701"/>
                  <a:pt x="2176" y="5750"/>
                  <a:pt x="1632" y="6954"/>
                </a:cubicBezTo>
                <a:cubicBezTo>
                  <a:pt x="1127" y="8119"/>
                  <a:pt x="855" y="9440"/>
                  <a:pt x="855" y="10800"/>
                </a:cubicBezTo>
                <a:cubicBezTo>
                  <a:pt x="855" y="12160"/>
                  <a:pt x="1127" y="13442"/>
                  <a:pt x="1632" y="14646"/>
                </a:cubicBezTo>
                <a:cubicBezTo>
                  <a:pt x="2176" y="15850"/>
                  <a:pt x="2875" y="16938"/>
                  <a:pt x="3807" y="17832"/>
                </a:cubicBezTo>
                <a:cubicBezTo>
                  <a:pt x="4701" y="18725"/>
                  <a:pt x="5750" y="19424"/>
                  <a:pt x="6954" y="19929"/>
                </a:cubicBezTo>
                <a:cubicBezTo>
                  <a:pt x="8158" y="20473"/>
                  <a:pt x="9440" y="20706"/>
                  <a:pt x="10839" y="20706"/>
                </a:cubicBezTo>
                <a:cubicBezTo>
                  <a:pt x="12160" y="20706"/>
                  <a:pt x="13442" y="20473"/>
                  <a:pt x="14685" y="19929"/>
                </a:cubicBezTo>
                <a:cubicBezTo>
                  <a:pt x="15889" y="19424"/>
                  <a:pt x="16938" y="18725"/>
                  <a:pt x="17793" y="17832"/>
                </a:cubicBezTo>
                <a:cubicBezTo>
                  <a:pt x="18725" y="16938"/>
                  <a:pt x="19424" y="15850"/>
                  <a:pt x="19968" y="14646"/>
                </a:cubicBezTo>
                <a:cubicBezTo>
                  <a:pt x="20473" y="13442"/>
                  <a:pt x="20745" y="12160"/>
                  <a:pt x="20745" y="10800"/>
                </a:cubicBezTo>
                <a:close/>
                <a:moveTo>
                  <a:pt x="11577" y="13247"/>
                </a:moveTo>
                <a:cubicBezTo>
                  <a:pt x="9091" y="15656"/>
                  <a:pt x="9091" y="15656"/>
                  <a:pt x="9091" y="15656"/>
                </a:cubicBezTo>
                <a:cubicBezTo>
                  <a:pt x="8508" y="15073"/>
                  <a:pt x="8508" y="15073"/>
                  <a:pt x="8508" y="15073"/>
                </a:cubicBezTo>
                <a:cubicBezTo>
                  <a:pt x="12742" y="10800"/>
                  <a:pt x="12742" y="10800"/>
                  <a:pt x="12742" y="10800"/>
                </a:cubicBezTo>
                <a:cubicBezTo>
                  <a:pt x="8508" y="6527"/>
                  <a:pt x="8508" y="6527"/>
                  <a:pt x="8508" y="6527"/>
                </a:cubicBezTo>
                <a:cubicBezTo>
                  <a:pt x="9091" y="5905"/>
                  <a:pt x="9091" y="5905"/>
                  <a:pt x="9091" y="5905"/>
                </a:cubicBezTo>
                <a:cubicBezTo>
                  <a:pt x="14024" y="10800"/>
                  <a:pt x="14024" y="10800"/>
                  <a:pt x="14024" y="10800"/>
                </a:cubicBezTo>
                <a:cubicBezTo>
                  <a:pt x="13403" y="11422"/>
                  <a:pt x="13403" y="11422"/>
                  <a:pt x="13403" y="11422"/>
                </a:cubicBezTo>
                <a:lnTo>
                  <a:pt x="11577" y="1324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05" name="Shape 3871">
            <a:extLst>
              <a:ext uri="{FF2B5EF4-FFF2-40B4-BE49-F238E27FC236}">
                <a16:creationId xmlns:a16="http://schemas.microsoft.com/office/drawing/2014/main" id="{0B062277-4B1D-4016-BEC5-C351CA26FE25}"/>
              </a:ext>
            </a:extLst>
          </p:cNvPr>
          <p:cNvSpPr/>
          <p:nvPr/>
        </p:nvSpPr>
        <p:spPr>
          <a:xfrm>
            <a:off x="21991445" y="11229410"/>
            <a:ext cx="192889" cy="339337"/>
          </a:xfrm>
          <a:custGeom>
            <a:avLst/>
            <a:gdLst/>
            <a:ahLst/>
            <a:cxnLst>
              <a:cxn ang="0">
                <a:pos x="wd2" y="hd2"/>
              </a:cxn>
              <a:cxn ang="5400000">
                <a:pos x="wd2" y="hd2"/>
              </a:cxn>
              <a:cxn ang="10800000">
                <a:pos x="wd2" y="hd2"/>
              </a:cxn>
              <a:cxn ang="16200000">
                <a:pos x="wd2" y="hd2"/>
              </a:cxn>
            </a:cxnLst>
            <a:rect l="0" t="0" r="r" b="b"/>
            <a:pathLst>
              <a:path w="21600" h="21600" extrusionOk="0">
                <a:moveTo>
                  <a:pt x="9600" y="5457"/>
                </a:moveTo>
                <a:lnTo>
                  <a:pt x="19200" y="0"/>
                </a:lnTo>
                <a:lnTo>
                  <a:pt x="21600" y="1364"/>
                </a:lnTo>
                <a:lnTo>
                  <a:pt x="4800" y="10686"/>
                </a:lnTo>
                <a:lnTo>
                  <a:pt x="21600" y="20236"/>
                </a:lnTo>
                <a:lnTo>
                  <a:pt x="19200" y="21600"/>
                </a:lnTo>
                <a:lnTo>
                  <a:pt x="0" y="10686"/>
                </a:lnTo>
                <a:lnTo>
                  <a:pt x="2400" y="9549"/>
                </a:lnTo>
                <a:lnTo>
                  <a:pt x="9600" y="545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06" name="Shape 3872">
            <a:extLst>
              <a:ext uri="{FF2B5EF4-FFF2-40B4-BE49-F238E27FC236}">
                <a16:creationId xmlns:a16="http://schemas.microsoft.com/office/drawing/2014/main" id="{2854F7A0-B719-4F15-B8B2-9A055E052F52}"/>
              </a:ext>
            </a:extLst>
          </p:cNvPr>
          <p:cNvSpPr/>
          <p:nvPr/>
        </p:nvSpPr>
        <p:spPr>
          <a:xfrm>
            <a:off x="23571623" y="11018662"/>
            <a:ext cx="760830" cy="76083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2276"/>
                  <a:pt x="21328" y="13675"/>
                  <a:pt x="20745" y="14996"/>
                </a:cubicBezTo>
                <a:cubicBezTo>
                  <a:pt x="20163" y="16317"/>
                  <a:pt x="19424" y="17482"/>
                  <a:pt x="18453" y="18453"/>
                </a:cubicBezTo>
                <a:cubicBezTo>
                  <a:pt x="17482" y="19424"/>
                  <a:pt x="16355" y="20201"/>
                  <a:pt x="15035" y="20745"/>
                </a:cubicBezTo>
                <a:cubicBezTo>
                  <a:pt x="13714" y="21289"/>
                  <a:pt x="12315" y="21600"/>
                  <a:pt x="10839" y="21600"/>
                </a:cubicBezTo>
                <a:cubicBezTo>
                  <a:pt x="9324" y="21600"/>
                  <a:pt x="7886" y="21289"/>
                  <a:pt x="6604" y="20745"/>
                </a:cubicBezTo>
                <a:cubicBezTo>
                  <a:pt x="5322" y="20201"/>
                  <a:pt x="4157" y="19424"/>
                  <a:pt x="3186" y="18453"/>
                </a:cubicBezTo>
                <a:cubicBezTo>
                  <a:pt x="2214" y="17482"/>
                  <a:pt x="1437" y="16317"/>
                  <a:pt x="855" y="14996"/>
                </a:cubicBezTo>
                <a:cubicBezTo>
                  <a:pt x="272" y="13675"/>
                  <a:pt x="0" y="12276"/>
                  <a:pt x="0" y="10800"/>
                </a:cubicBezTo>
                <a:cubicBezTo>
                  <a:pt x="0" y="9324"/>
                  <a:pt x="272" y="7925"/>
                  <a:pt x="855" y="6604"/>
                </a:cubicBezTo>
                <a:cubicBezTo>
                  <a:pt x="1437" y="5283"/>
                  <a:pt x="2214" y="4157"/>
                  <a:pt x="3186" y="3186"/>
                </a:cubicBezTo>
                <a:cubicBezTo>
                  <a:pt x="4157" y="2176"/>
                  <a:pt x="5322" y="1437"/>
                  <a:pt x="6604" y="855"/>
                </a:cubicBezTo>
                <a:cubicBezTo>
                  <a:pt x="7886" y="272"/>
                  <a:pt x="9324" y="0"/>
                  <a:pt x="10839" y="0"/>
                </a:cubicBezTo>
                <a:cubicBezTo>
                  <a:pt x="12315" y="0"/>
                  <a:pt x="13714" y="272"/>
                  <a:pt x="15035" y="855"/>
                </a:cubicBezTo>
                <a:cubicBezTo>
                  <a:pt x="16355" y="1437"/>
                  <a:pt x="17482" y="2176"/>
                  <a:pt x="18414" y="3186"/>
                </a:cubicBezTo>
                <a:cubicBezTo>
                  <a:pt x="19386" y="4157"/>
                  <a:pt x="20163" y="5283"/>
                  <a:pt x="20745" y="6604"/>
                </a:cubicBezTo>
                <a:cubicBezTo>
                  <a:pt x="21328" y="7925"/>
                  <a:pt x="21600" y="9324"/>
                  <a:pt x="21600" y="10800"/>
                </a:cubicBezTo>
                <a:close/>
                <a:moveTo>
                  <a:pt x="855" y="10800"/>
                </a:moveTo>
                <a:cubicBezTo>
                  <a:pt x="855" y="12160"/>
                  <a:pt x="1127" y="13442"/>
                  <a:pt x="1632" y="14646"/>
                </a:cubicBezTo>
                <a:cubicBezTo>
                  <a:pt x="2176" y="15850"/>
                  <a:pt x="2875" y="16938"/>
                  <a:pt x="3807" y="17832"/>
                </a:cubicBezTo>
                <a:cubicBezTo>
                  <a:pt x="4701" y="18725"/>
                  <a:pt x="5750" y="19424"/>
                  <a:pt x="6954" y="19929"/>
                </a:cubicBezTo>
                <a:cubicBezTo>
                  <a:pt x="8158" y="20473"/>
                  <a:pt x="9440" y="20706"/>
                  <a:pt x="10839" y="20706"/>
                </a:cubicBezTo>
                <a:cubicBezTo>
                  <a:pt x="12160" y="20706"/>
                  <a:pt x="13442" y="20473"/>
                  <a:pt x="14685" y="19929"/>
                </a:cubicBezTo>
                <a:cubicBezTo>
                  <a:pt x="15889" y="19424"/>
                  <a:pt x="16938" y="18725"/>
                  <a:pt x="17793" y="17832"/>
                </a:cubicBezTo>
                <a:cubicBezTo>
                  <a:pt x="18725" y="16938"/>
                  <a:pt x="19424" y="15850"/>
                  <a:pt x="19968" y="14646"/>
                </a:cubicBezTo>
                <a:cubicBezTo>
                  <a:pt x="20473" y="13442"/>
                  <a:pt x="20745" y="12160"/>
                  <a:pt x="20745" y="10800"/>
                </a:cubicBezTo>
                <a:cubicBezTo>
                  <a:pt x="20745" y="9440"/>
                  <a:pt x="20473" y="8119"/>
                  <a:pt x="19968" y="6954"/>
                </a:cubicBezTo>
                <a:cubicBezTo>
                  <a:pt x="19424" y="5750"/>
                  <a:pt x="18725" y="4701"/>
                  <a:pt x="17793" y="3768"/>
                </a:cubicBezTo>
                <a:cubicBezTo>
                  <a:pt x="16938" y="2875"/>
                  <a:pt x="15889" y="2176"/>
                  <a:pt x="14685" y="1671"/>
                </a:cubicBezTo>
                <a:cubicBezTo>
                  <a:pt x="13442" y="1165"/>
                  <a:pt x="12160" y="894"/>
                  <a:pt x="10839" y="894"/>
                </a:cubicBezTo>
                <a:cubicBezTo>
                  <a:pt x="9440" y="894"/>
                  <a:pt x="8158" y="1165"/>
                  <a:pt x="6954" y="1671"/>
                </a:cubicBezTo>
                <a:cubicBezTo>
                  <a:pt x="5750" y="2176"/>
                  <a:pt x="4701" y="2875"/>
                  <a:pt x="3807" y="3768"/>
                </a:cubicBezTo>
                <a:cubicBezTo>
                  <a:pt x="2875" y="4701"/>
                  <a:pt x="2176" y="5750"/>
                  <a:pt x="1632" y="6954"/>
                </a:cubicBezTo>
                <a:cubicBezTo>
                  <a:pt x="1127" y="8119"/>
                  <a:pt x="855" y="9440"/>
                  <a:pt x="855" y="10800"/>
                </a:cubicBezTo>
                <a:close/>
                <a:moveTo>
                  <a:pt x="10062" y="8391"/>
                </a:moveTo>
                <a:cubicBezTo>
                  <a:pt x="12509" y="5944"/>
                  <a:pt x="12509" y="5944"/>
                  <a:pt x="12509" y="5944"/>
                </a:cubicBezTo>
                <a:cubicBezTo>
                  <a:pt x="13092" y="6565"/>
                  <a:pt x="13092" y="6565"/>
                  <a:pt x="13092" y="6565"/>
                </a:cubicBezTo>
                <a:cubicBezTo>
                  <a:pt x="8858" y="10800"/>
                  <a:pt x="8858" y="10800"/>
                  <a:pt x="8858" y="10800"/>
                </a:cubicBezTo>
                <a:cubicBezTo>
                  <a:pt x="13092" y="15073"/>
                  <a:pt x="13092" y="15073"/>
                  <a:pt x="13092" y="15073"/>
                </a:cubicBezTo>
                <a:cubicBezTo>
                  <a:pt x="12509" y="15656"/>
                  <a:pt x="12509" y="15656"/>
                  <a:pt x="12509" y="15656"/>
                </a:cubicBezTo>
                <a:cubicBezTo>
                  <a:pt x="7653" y="10800"/>
                  <a:pt x="7653" y="10800"/>
                  <a:pt x="7653" y="10800"/>
                </a:cubicBezTo>
                <a:cubicBezTo>
                  <a:pt x="8236" y="10217"/>
                  <a:pt x="8236" y="10217"/>
                  <a:pt x="8236" y="10217"/>
                </a:cubicBezTo>
                <a:lnTo>
                  <a:pt x="10062" y="839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07" name="Shape 3873">
            <a:extLst>
              <a:ext uri="{FF2B5EF4-FFF2-40B4-BE49-F238E27FC236}">
                <a16:creationId xmlns:a16="http://schemas.microsoft.com/office/drawing/2014/main" id="{FC9A1134-4BC3-499F-A1B8-E4DF76EF4725}"/>
              </a:ext>
            </a:extLst>
          </p:cNvPr>
          <p:cNvSpPr/>
          <p:nvPr/>
        </p:nvSpPr>
        <p:spPr>
          <a:xfrm>
            <a:off x="25644734" y="11302380"/>
            <a:ext cx="342909" cy="196460"/>
          </a:xfrm>
          <a:custGeom>
            <a:avLst/>
            <a:gdLst/>
            <a:ahLst/>
            <a:cxnLst>
              <a:cxn ang="0">
                <a:pos x="wd2" y="hd2"/>
              </a:cxn>
              <a:cxn ang="5400000">
                <a:pos x="wd2" y="hd2"/>
              </a:cxn>
              <a:cxn ang="10800000">
                <a:pos x="wd2" y="hd2"/>
              </a:cxn>
              <a:cxn ang="16200000">
                <a:pos x="wd2" y="hd2"/>
              </a:cxn>
            </a:cxnLst>
            <a:rect l="0" t="0" r="r" b="b"/>
            <a:pathLst>
              <a:path w="21600" h="21600" extrusionOk="0">
                <a:moveTo>
                  <a:pt x="5400" y="12175"/>
                </a:moveTo>
                <a:lnTo>
                  <a:pt x="0" y="2749"/>
                </a:lnTo>
                <a:lnTo>
                  <a:pt x="1350" y="393"/>
                </a:lnTo>
                <a:lnTo>
                  <a:pt x="10800" y="16887"/>
                </a:lnTo>
                <a:lnTo>
                  <a:pt x="20250" y="0"/>
                </a:lnTo>
                <a:lnTo>
                  <a:pt x="21600" y="2749"/>
                </a:lnTo>
                <a:lnTo>
                  <a:pt x="10800" y="21600"/>
                </a:lnTo>
                <a:lnTo>
                  <a:pt x="5400" y="1217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08" name="Shape 3874">
            <a:extLst>
              <a:ext uri="{FF2B5EF4-FFF2-40B4-BE49-F238E27FC236}">
                <a16:creationId xmlns:a16="http://schemas.microsoft.com/office/drawing/2014/main" id="{5E31B5AB-B315-48C5-BE01-546BF3E4B359}"/>
              </a:ext>
            </a:extLst>
          </p:cNvPr>
          <p:cNvSpPr/>
          <p:nvPr/>
        </p:nvSpPr>
        <p:spPr>
          <a:xfrm>
            <a:off x="27301708" y="11018662"/>
            <a:ext cx="757255" cy="760830"/>
          </a:xfrm>
          <a:custGeom>
            <a:avLst/>
            <a:gdLst/>
            <a:ahLst/>
            <a:cxnLst>
              <a:cxn ang="0">
                <a:pos x="wd2" y="hd2"/>
              </a:cxn>
              <a:cxn ang="5400000">
                <a:pos x="wd2" y="hd2"/>
              </a:cxn>
              <a:cxn ang="10800000">
                <a:pos x="wd2" y="hd2"/>
              </a:cxn>
              <a:cxn ang="16200000">
                <a:pos x="wd2" y="hd2"/>
              </a:cxn>
            </a:cxnLst>
            <a:rect l="0" t="0" r="r" b="b"/>
            <a:pathLst>
              <a:path w="21600" h="21600" extrusionOk="0">
                <a:moveTo>
                  <a:pt x="10839" y="0"/>
                </a:moveTo>
                <a:cubicBezTo>
                  <a:pt x="12315" y="0"/>
                  <a:pt x="13714" y="272"/>
                  <a:pt x="15035" y="855"/>
                </a:cubicBezTo>
                <a:cubicBezTo>
                  <a:pt x="16355" y="1437"/>
                  <a:pt x="17482" y="2176"/>
                  <a:pt x="18414" y="3186"/>
                </a:cubicBezTo>
                <a:cubicBezTo>
                  <a:pt x="19386" y="4157"/>
                  <a:pt x="20163" y="5283"/>
                  <a:pt x="20745" y="6604"/>
                </a:cubicBezTo>
                <a:cubicBezTo>
                  <a:pt x="21328" y="7925"/>
                  <a:pt x="21600" y="9324"/>
                  <a:pt x="21600" y="10800"/>
                </a:cubicBezTo>
                <a:cubicBezTo>
                  <a:pt x="21600" y="12276"/>
                  <a:pt x="21328" y="13675"/>
                  <a:pt x="20745" y="14996"/>
                </a:cubicBezTo>
                <a:cubicBezTo>
                  <a:pt x="20163" y="16317"/>
                  <a:pt x="19386" y="17482"/>
                  <a:pt x="18414" y="18453"/>
                </a:cubicBezTo>
                <a:cubicBezTo>
                  <a:pt x="17482" y="19424"/>
                  <a:pt x="16355" y="20201"/>
                  <a:pt x="15035" y="20745"/>
                </a:cubicBezTo>
                <a:cubicBezTo>
                  <a:pt x="13714" y="21289"/>
                  <a:pt x="12315" y="21600"/>
                  <a:pt x="10839" y="21600"/>
                </a:cubicBezTo>
                <a:cubicBezTo>
                  <a:pt x="9324" y="21600"/>
                  <a:pt x="7886" y="21289"/>
                  <a:pt x="6604" y="20745"/>
                </a:cubicBezTo>
                <a:cubicBezTo>
                  <a:pt x="5322" y="20201"/>
                  <a:pt x="4157" y="19424"/>
                  <a:pt x="3186" y="18453"/>
                </a:cubicBezTo>
                <a:cubicBezTo>
                  <a:pt x="2214" y="17482"/>
                  <a:pt x="1437" y="16317"/>
                  <a:pt x="855" y="14996"/>
                </a:cubicBezTo>
                <a:cubicBezTo>
                  <a:pt x="272" y="13675"/>
                  <a:pt x="0" y="12276"/>
                  <a:pt x="0" y="10800"/>
                </a:cubicBezTo>
                <a:cubicBezTo>
                  <a:pt x="0" y="9324"/>
                  <a:pt x="272" y="7925"/>
                  <a:pt x="855" y="6604"/>
                </a:cubicBezTo>
                <a:cubicBezTo>
                  <a:pt x="1437" y="5283"/>
                  <a:pt x="2214" y="4157"/>
                  <a:pt x="3186" y="3186"/>
                </a:cubicBezTo>
                <a:cubicBezTo>
                  <a:pt x="4157" y="2176"/>
                  <a:pt x="5322" y="1437"/>
                  <a:pt x="6604" y="855"/>
                </a:cubicBezTo>
                <a:cubicBezTo>
                  <a:pt x="7886" y="272"/>
                  <a:pt x="9324" y="0"/>
                  <a:pt x="10839" y="0"/>
                </a:cubicBezTo>
                <a:close/>
                <a:moveTo>
                  <a:pt x="10839" y="20706"/>
                </a:moveTo>
                <a:cubicBezTo>
                  <a:pt x="12160" y="20706"/>
                  <a:pt x="13442" y="20473"/>
                  <a:pt x="14685" y="19929"/>
                </a:cubicBezTo>
                <a:cubicBezTo>
                  <a:pt x="15889" y="19424"/>
                  <a:pt x="16938" y="18725"/>
                  <a:pt x="17793" y="17832"/>
                </a:cubicBezTo>
                <a:cubicBezTo>
                  <a:pt x="18725" y="16938"/>
                  <a:pt x="19424" y="15850"/>
                  <a:pt x="19968" y="14646"/>
                </a:cubicBezTo>
                <a:cubicBezTo>
                  <a:pt x="20473" y="13442"/>
                  <a:pt x="20745" y="12160"/>
                  <a:pt x="20745" y="10800"/>
                </a:cubicBezTo>
                <a:cubicBezTo>
                  <a:pt x="20745" y="9440"/>
                  <a:pt x="20473" y="8119"/>
                  <a:pt x="19968" y="6954"/>
                </a:cubicBezTo>
                <a:cubicBezTo>
                  <a:pt x="19424" y="5750"/>
                  <a:pt x="18725" y="4701"/>
                  <a:pt x="17793" y="3768"/>
                </a:cubicBezTo>
                <a:cubicBezTo>
                  <a:pt x="16938" y="2875"/>
                  <a:pt x="15889" y="2176"/>
                  <a:pt x="14685" y="1671"/>
                </a:cubicBezTo>
                <a:cubicBezTo>
                  <a:pt x="13442" y="1165"/>
                  <a:pt x="12160" y="894"/>
                  <a:pt x="10839" y="894"/>
                </a:cubicBezTo>
                <a:cubicBezTo>
                  <a:pt x="9440" y="894"/>
                  <a:pt x="8158" y="1165"/>
                  <a:pt x="6954" y="1671"/>
                </a:cubicBezTo>
                <a:cubicBezTo>
                  <a:pt x="5750" y="2176"/>
                  <a:pt x="4701" y="2875"/>
                  <a:pt x="3807" y="3768"/>
                </a:cubicBezTo>
                <a:cubicBezTo>
                  <a:pt x="2875" y="4701"/>
                  <a:pt x="2176" y="5750"/>
                  <a:pt x="1632" y="6954"/>
                </a:cubicBezTo>
                <a:cubicBezTo>
                  <a:pt x="1127" y="8119"/>
                  <a:pt x="855" y="9440"/>
                  <a:pt x="855" y="10800"/>
                </a:cubicBezTo>
                <a:cubicBezTo>
                  <a:pt x="855" y="12160"/>
                  <a:pt x="1127" y="13442"/>
                  <a:pt x="1632" y="14646"/>
                </a:cubicBezTo>
                <a:cubicBezTo>
                  <a:pt x="2176" y="15850"/>
                  <a:pt x="2875" y="16938"/>
                  <a:pt x="3807" y="17832"/>
                </a:cubicBezTo>
                <a:cubicBezTo>
                  <a:pt x="4701" y="18725"/>
                  <a:pt x="5750" y="19424"/>
                  <a:pt x="6954" y="19929"/>
                </a:cubicBezTo>
                <a:cubicBezTo>
                  <a:pt x="8158" y="20473"/>
                  <a:pt x="9440" y="20706"/>
                  <a:pt x="10839" y="20706"/>
                </a:cubicBezTo>
                <a:close/>
                <a:moveTo>
                  <a:pt x="8391" y="11577"/>
                </a:moveTo>
                <a:cubicBezTo>
                  <a:pt x="5905" y="9129"/>
                  <a:pt x="5905" y="9129"/>
                  <a:pt x="5905" y="9129"/>
                </a:cubicBezTo>
                <a:cubicBezTo>
                  <a:pt x="6527" y="8547"/>
                  <a:pt x="6527" y="8547"/>
                  <a:pt x="6527" y="8547"/>
                </a:cubicBezTo>
                <a:cubicBezTo>
                  <a:pt x="10761" y="12781"/>
                  <a:pt x="10761" y="12781"/>
                  <a:pt x="10761" y="12781"/>
                </a:cubicBezTo>
                <a:cubicBezTo>
                  <a:pt x="15073" y="8469"/>
                  <a:pt x="15073" y="8469"/>
                  <a:pt x="15073" y="8469"/>
                </a:cubicBezTo>
                <a:cubicBezTo>
                  <a:pt x="15695" y="9091"/>
                  <a:pt x="15695" y="9091"/>
                  <a:pt x="15695" y="9091"/>
                </a:cubicBezTo>
                <a:cubicBezTo>
                  <a:pt x="10761" y="13986"/>
                  <a:pt x="10761" y="13986"/>
                  <a:pt x="10761" y="13986"/>
                </a:cubicBezTo>
                <a:cubicBezTo>
                  <a:pt x="10178" y="13403"/>
                  <a:pt x="10178" y="13403"/>
                  <a:pt x="10178" y="13403"/>
                </a:cubicBezTo>
                <a:lnTo>
                  <a:pt x="8391" y="1157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09" name="Shape 3875">
            <a:extLst>
              <a:ext uri="{FF2B5EF4-FFF2-40B4-BE49-F238E27FC236}">
                <a16:creationId xmlns:a16="http://schemas.microsoft.com/office/drawing/2014/main" id="{13834F50-3D95-4EA6-9AA7-43B0D3F5E782}"/>
              </a:ext>
            </a:extLst>
          </p:cNvPr>
          <p:cNvSpPr/>
          <p:nvPr/>
        </p:nvSpPr>
        <p:spPr>
          <a:xfrm>
            <a:off x="1269702" y="12592360"/>
            <a:ext cx="625094" cy="807261"/>
          </a:xfrm>
          <a:custGeom>
            <a:avLst/>
            <a:gdLst/>
            <a:ahLst/>
            <a:cxnLst>
              <a:cxn ang="0">
                <a:pos x="wd2" y="hd2"/>
              </a:cxn>
              <a:cxn ang="5400000">
                <a:pos x="wd2" y="hd2"/>
              </a:cxn>
              <a:cxn ang="10800000">
                <a:pos x="wd2" y="hd2"/>
              </a:cxn>
              <a:cxn ang="16200000">
                <a:pos x="wd2" y="hd2"/>
              </a:cxn>
            </a:cxnLst>
            <a:rect l="0" t="0" r="r" b="b"/>
            <a:pathLst>
              <a:path w="21600" h="21600" extrusionOk="0">
                <a:moveTo>
                  <a:pt x="11355" y="7168"/>
                </a:moveTo>
                <a:lnTo>
                  <a:pt x="11355" y="7933"/>
                </a:lnTo>
                <a:lnTo>
                  <a:pt x="20613" y="7933"/>
                </a:lnTo>
                <a:lnTo>
                  <a:pt x="20613" y="13572"/>
                </a:lnTo>
                <a:lnTo>
                  <a:pt x="11355" y="13572"/>
                </a:lnTo>
                <a:lnTo>
                  <a:pt x="11355" y="21600"/>
                </a:lnTo>
                <a:lnTo>
                  <a:pt x="10245" y="21600"/>
                </a:lnTo>
                <a:lnTo>
                  <a:pt x="10245" y="13572"/>
                </a:lnTo>
                <a:lnTo>
                  <a:pt x="3086" y="13572"/>
                </a:lnTo>
                <a:lnTo>
                  <a:pt x="0" y="10704"/>
                </a:lnTo>
                <a:lnTo>
                  <a:pt x="3086" y="7933"/>
                </a:lnTo>
                <a:lnTo>
                  <a:pt x="10245" y="7933"/>
                </a:lnTo>
                <a:lnTo>
                  <a:pt x="10245" y="7168"/>
                </a:lnTo>
                <a:lnTo>
                  <a:pt x="987" y="7168"/>
                </a:lnTo>
                <a:lnTo>
                  <a:pt x="987" y="1625"/>
                </a:lnTo>
                <a:lnTo>
                  <a:pt x="10245" y="1625"/>
                </a:lnTo>
                <a:lnTo>
                  <a:pt x="10245" y="0"/>
                </a:lnTo>
                <a:lnTo>
                  <a:pt x="11355" y="0"/>
                </a:lnTo>
                <a:lnTo>
                  <a:pt x="11355" y="1625"/>
                </a:lnTo>
                <a:lnTo>
                  <a:pt x="18514" y="1625"/>
                </a:lnTo>
                <a:lnTo>
                  <a:pt x="21600" y="4396"/>
                </a:lnTo>
                <a:lnTo>
                  <a:pt x="18514" y="7168"/>
                </a:lnTo>
                <a:lnTo>
                  <a:pt x="11355" y="7168"/>
                </a:lnTo>
                <a:close/>
                <a:moveTo>
                  <a:pt x="19502" y="8793"/>
                </a:moveTo>
                <a:lnTo>
                  <a:pt x="3456" y="8793"/>
                </a:lnTo>
                <a:lnTo>
                  <a:pt x="1234" y="10704"/>
                </a:lnTo>
                <a:lnTo>
                  <a:pt x="3456" y="12712"/>
                </a:lnTo>
                <a:lnTo>
                  <a:pt x="19502" y="12712"/>
                </a:lnTo>
                <a:lnTo>
                  <a:pt x="19502" y="8793"/>
                </a:lnTo>
                <a:close/>
                <a:moveTo>
                  <a:pt x="2098" y="6404"/>
                </a:moveTo>
                <a:lnTo>
                  <a:pt x="18021" y="6404"/>
                </a:lnTo>
                <a:lnTo>
                  <a:pt x="20242" y="4396"/>
                </a:lnTo>
                <a:lnTo>
                  <a:pt x="18021" y="2389"/>
                </a:lnTo>
                <a:lnTo>
                  <a:pt x="2098" y="2389"/>
                </a:lnTo>
                <a:lnTo>
                  <a:pt x="2098" y="6404"/>
                </a:lnTo>
                <a:close/>
                <a:moveTo>
                  <a:pt x="3086" y="3154"/>
                </a:moveTo>
                <a:lnTo>
                  <a:pt x="3086" y="3919"/>
                </a:lnTo>
                <a:lnTo>
                  <a:pt x="8146" y="3919"/>
                </a:lnTo>
                <a:lnTo>
                  <a:pt x="8146" y="3154"/>
                </a:lnTo>
                <a:lnTo>
                  <a:pt x="3086" y="3154"/>
                </a:lnTo>
                <a:close/>
                <a:moveTo>
                  <a:pt x="13330" y="9558"/>
                </a:moveTo>
                <a:lnTo>
                  <a:pt x="13330" y="10418"/>
                </a:lnTo>
                <a:lnTo>
                  <a:pt x="18514" y="10418"/>
                </a:lnTo>
                <a:lnTo>
                  <a:pt x="18514" y="9558"/>
                </a:lnTo>
                <a:lnTo>
                  <a:pt x="13330" y="955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10" name="Shape 3876">
            <a:extLst>
              <a:ext uri="{FF2B5EF4-FFF2-40B4-BE49-F238E27FC236}">
                <a16:creationId xmlns:a16="http://schemas.microsoft.com/office/drawing/2014/main" id="{E63B8516-7BF5-4F2B-882F-D21843E2A6A9}"/>
              </a:ext>
            </a:extLst>
          </p:cNvPr>
          <p:cNvSpPr/>
          <p:nvPr/>
        </p:nvSpPr>
        <p:spPr>
          <a:xfrm>
            <a:off x="3058712" y="12620935"/>
            <a:ext cx="775117" cy="746539"/>
          </a:xfrm>
          <a:custGeom>
            <a:avLst/>
            <a:gdLst/>
            <a:ahLst/>
            <a:cxnLst>
              <a:cxn ang="0">
                <a:pos x="wd2" y="hd2"/>
              </a:cxn>
              <a:cxn ang="5400000">
                <a:pos x="wd2" y="hd2"/>
              </a:cxn>
              <a:cxn ang="10800000">
                <a:pos x="wd2" y="hd2"/>
              </a:cxn>
              <a:cxn ang="16200000">
                <a:pos x="wd2" y="hd2"/>
              </a:cxn>
            </a:cxnLst>
            <a:rect l="0" t="0" r="r" b="b"/>
            <a:pathLst>
              <a:path w="21600" h="21600" extrusionOk="0">
                <a:moveTo>
                  <a:pt x="12473" y="2606"/>
                </a:moveTo>
                <a:cubicBezTo>
                  <a:pt x="21600" y="2606"/>
                  <a:pt x="21600" y="2606"/>
                  <a:pt x="21600" y="2606"/>
                </a:cubicBezTo>
                <a:cubicBezTo>
                  <a:pt x="21600" y="21600"/>
                  <a:pt x="21600" y="21600"/>
                  <a:pt x="21600" y="21600"/>
                </a:cubicBezTo>
                <a:cubicBezTo>
                  <a:pt x="0" y="21600"/>
                  <a:pt x="0" y="21600"/>
                  <a:pt x="0" y="21600"/>
                </a:cubicBezTo>
                <a:cubicBezTo>
                  <a:pt x="0" y="2606"/>
                  <a:pt x="0" y="2606"/>
                  <a:pt x="0" y="2606"/>
                </a:cubicBezTo>
                <a:cubicBezTo>
                  <a:pt x="9165" y="2606"/>
                  <a:pt x="9165" y="2606"/>
                  <a:pt x="9165" y="2606"/>
                </a:cubicBezTo>
                <a:cubicBezTo>
                  <a:pt x="9165" y="0"/>
                  <a:pt x="9165" y="0"/>
                  <a:pt x="9165" y="0"/>
                </a:cubicBezTo>
                <a:cubicBezTo>
                  <a:pt x="12473" y="0"/>
                  <a:pt x="12473" y="0"/>
                  <a:pt x="12473" y="0"/>
                </a:cubicBezTo>
                <a:lnTo>
                  <a:pt x="12473" y="2606"/>
                </a:lnTo>
                <a:close/>
                <a:moveTo>
                  <a:pt x="837" y="3435"/>
                </a:moveTo>
                <a:cubicBezTo>
                  <a:pt x="837" y="5173"/>
                  <a:pt x="837" y="5173"/>
                  <a:pt x="837" y="5173"/>
                </a:cubicBezTo>
                <a:cubicBezTo>
                  <a:pt x="9165" y="5173"/>
                  <a:pt x="9165" y="5173"/>
                  <a:pt x="9165" y="5173"/>
                </a:cubicBezTo>
                <a:cubicBezTo>
                  <a:pt x="9165" y="3435"/>
                  <a:pt x="9165" y="3435"/>
                  <a:pt x="9165" y="3435"/>
                </a:cubicBezTo>
                <a:lnTo>
                  <a:pt x="837" y="3435"/>
                </a:lnTo>
                <a:close/>
                <a:moveTo>
                  <a:pt x="837" y="20731"/>
                </a:moveTo>
                <a:cubicBezTo>
                  <a:pt x="20801" y="20731"/>
                  <a:pt x="20801" y="20731"/>
                  <a:pt x="20801" y="20731"/>
                </a:cubicBezTo>
                <a:cubicBezTo>
                  <a:pt x="20801" y="6081"/>
                  <a:pt x="20801" y="6081"/>
                  <a:pt x="20801" y="6081"/>
                </a:cubicBezTo>
                <a:cubicBezTo>
                  <a:pt x="837" y="6081"/>
                  <a:pt x="837" y="6081"/>
                  <a:pt x="837" y="6081"/>
                </a:cubicBezTo>
                <a:lnTo>
                  <a:pt x="837" y="20731"/>
                </a:lnTo>
                <a:close/>
                <a:moveTo>
                  <a:pt x="12245" y="16861"/>
                </a:moveTo>
                <a:cubicBezTo>
                  <a:pt x="12473" y="16980"/>
                  <a:pt x="12625" y="17098"/>
                  <a:pt x="12739" y="17256"/>
                </a:cubicBezTo>
                <a:cubicBezTo>
                  <a:pt x="12815" y="17454"/>
                  <a:pt x="12892" y="17612"/>
                  <a:pt x="12892" y="17730"/>
                </a:cubicBezTo>
                <a:cubicBezTo>
                  <a:pt x="12892" y="17809"/>
                  <a:pt x="12892" y="17849"/>
                  <a:pt x="12892" y="17928"/>
                </a:cubicBezTo>
                <a:cubicBezTo>
                  <a:pt x="12892" y="17967"/>
                  <a:pt x="12892" y="18046"/>
                  <a:pt x="12892" y="18165"/>
                </a:cubicBezTo>
                <a:cubicBezTo>
                  <a:pt x="12055" y="18165"/>
                  <a:pt x="12055" y="18165"/>
                  <a:pt x="12055" y="18165"/>
                </a:cubicBezTo>
                <a:cubicBezTo>
                  <a:pt x="12055" y="17770"/>
                  <a:pt x="12055" y="17770"/>
                  <a:pt x="12055" y="17770"/>
                </a:cubicBezTo>
                <a:cubicBezTo>
                  <a:pt x="12017" y="17730"/>
                  <a:pt x="11979" y="17691"/>
                  <a:pt x="11941" y="17691"/>
                </a:cubicBezTo>
                <a:cubicBezTo>
                  <a:pt x="11789" y="17612"/>
                  <a:pt x="11561" y="17533"/>
                  <a:pt x="11332" y="17454"/>
                </a:cubicBezTo>
                <a:cubicBezTo>
                  <a:pt x="11104" y="17375"/>
                  <a:pt x="10876" y="17256"/>
                  <a:pt x="10610" y="17177"/>
                </a:cubicBezTo>
                <a:cubicBezTo>
                  <a:pt x="10344" y="17059"/>
                  <a:pt x="10077" y="16980"/>
                  <a:pt x="9849" y="16901"/>
                </a:cubicBezTo>
                <a:cubicBezTo>
                  <a:pt x="9583" y="16782"/>
                  <a:pt x="9355" y="16743"/>
                  <a:pt x="9127" y="16664"/>
                </a:cubicBezTo>
                <a:cubicBezTo>
                  <a:pt x="8785" y="16546"/>
                  <a:pt x="8594" y="16388"/>
                  <a:pt x="8518" y="16111"/>
                </a:cubicBezTo>
                <a:cubicBezTo>
                  <a:pt x="8442" y="15874"/>
                  <a:pt x="8442" y="15637"/>
                  <a:pt x="8442" y="15479"/>
                </a:cubicBezTo>
                <a:cubicBezTo>
                  <a:pt x="8442" y="15282"/>
                  <a:pt x="8442" y="15084"/>
                  <a:pt x="8518" y="14887"/>
                </a:cubicBezTo>
                <a:cubicBezTo>
                  <a:pt x="8594" y="14690"/>
                  <a:pt x="8670" y="14532"/>
                  <a:pt x="8708" y="14334"/>
                </a:cubicBezTo>
                <a:cubicBezTo>
                  <a:pt x="8785" y="14255"/>
                  <a:pt x="8823" y="14176"/>
                  <a:pt x="8861" y="14018"/>
                </a:cubicBezTo>
                <a:cubicBezTo>
                  <a:pt x="8899" y="13860"/>
                  <a:pt x="8937" y="13702"/>
                  <a:pt x="8975" y="13584"/>
                </a:cubicBezTo>
                <a:cubicBezTo>
                  <a:pt x="8975" y="13307"/>
                  <a:pt x="8975" y="13307"/>
                  <a:pt x="8975" y="13307"/>
                </a:cubicBezTo>
                <a:cubicBezTo>
                  <a:pt x="9165" y="13110"/>
                  <a:pt x="9165" y="13110"/>
                  <a:pt x="9165" y="13110"/>
                </a:cubicBezTo>
                <a:cubicBezTo>
                  <a:pt x="9279" y="12913"/>
                  <a:pt x="9355" y="12676"/>
                  <a:pt x="9431" y="12439"/>
                </a:cubicBezTo>
                <a:cubicBezTo>
                  <a:pt x="9431" y="12281"/>
                  <a:pt x="9431" y="12123"/>
                  <a:pt x="9431" y="12044"/>
                </a:cubicBezTo>
                <a:cubicBezTo>
                  <a:pt x="9431" y="12004"/>
                  <a:pt x="9393" y="11965"/>
                  <a:pt x="9393" y="11965"/>
                </a:cubicBezTo>
                <a:cubicBezTo>
                  <a:pt x="9355" y="11925"/>
                  <a:pt x="9355" y="11925"/>
                  <a:pt x="9355" y="11886"/>
                </a:cubicBezTo>
                <a:cubicBezTo>
                  <a:pt x="9355" y="11807"/>
                  <a:pt x="9355" y="11807"/>
                  <a:pt x="9355" y="11807"/>
                </a:cubicBezTo>
                <a:cubicBezTo>
                  <a:pt x="9317" y="11649"/>
                  <a:pt x="9317" y="11412"/>
                  <a:pt x="9355" y="11057"/>
                </a:cubicBezTo>
                <a:cubicBezTo>
                  <a:pt x="9393" y="10701"/>
                  <a:pt x="9431" y="10425"/>
                  <a:pt x="9469" y="10227"/>
                </a:cubicBezTo>
                <a:cubicBezTo>
                  <a:pt x="9469" y="10148"/>
                  <a:pt x="9431" y="10030"/>
                  <a:pt x="9431" y="9833"/>
                </a:cubicBezTo>
                <a:cubicBezTo>
                  <a:pt x="9393" y="9596"/>
                  <a:pt x="9317" y="9398"/>
                  <a:pt x="9165" y="9201"/>
                </a:cubicBezTo>
                <a:cubicBezTo>
                  <a:pt x="9051" y="9043"/>
                  <a:pt x="8861" y="8885"/>
                  <a:pt x="8632" y="8806"/>
                </a:cubicBezTo>
                <a:cubicBezTo>
                  <a:pt x="8442" y="8727"/>
                  <a:pt x="8176" y="8687"/>
                  <a:pt x="7910" y="8648"/>
                </a:cubicBezTo>
                <a:cubicBezTo>
                  <a:pt x="7415" y="8648"/>
                  <a:pt x="7415" y="8648"/>
                  <a:pt x="7415" y="8648"/>
                </a:cubicBezTo>
                <a:cubicBezTo>
                  <a:pt x="7187" y="8687"/>
                  <a:pt x="6921" y="8727"/>
                  <a:pt x="6731" y="8806"/>
                </a:cubicBezTo>
                <a:cubicBezTo>
                  <a:pt x="6503" y="8885"/>
                  <a:pt x="6313" y="9043"/>
                  <a:pt x="6199" y="9201"/>
                </a:cubicBezTo>
                <a:cubicBezTo>
                  <a:pt x="6046" y="9398"/>
                  <a:pt x="5970" y="9596"/>
                  <a:pt x="5932" y="9833"/>
                </a:cubicBezTo>
                <a:cubicBezTo>
                  <a:pt x="5932" y="10030"/>
                  <a:pt x="5894" y="10148"/>
                  <a:pt x="5894" y="10227"/>
                </a:cubicBezTo>
                <a:cubicBezTo>
                  <a:pt x="5932" y="10425"/>
                  <a:pt x="5970" y="10701"/>
                  <a:pt x="6008" y="11057"/>
                </a:cubicBezTo>
                <a:cubicBezTo>
                  <a:pt x="6046" y="11412"/>
                  <a:pt x="6046" y="11649"/>
                  <a:pt x="6008" y="11807"/>
                </a:cubicBezTo>
                <a:cubicBezTo>
                  <a:pt x="6008" y="11846"/>
                  <a:pt x="5970" y="11886"/>
                  <a:pt x="5970" y="11925"/>
                </a:cubicBezTo>
                <a:cubicBezTo>
                  <a:pt x="5970" y="11965"/>
                  <a:pt x="5932" y="12004"/>
                  <a:pt x="5932" y="12044"/>
                </a:cubicBezTo>
                <a:cubicBezTo>
                  <a:pt x="5932" y="12123"/>
                  <a:pt x="5932" y="12281"/>
                  <a:pt x="5932" y="12439"/>
                </a:cubicBezTo>
                <a:cubicBezTo>
                  <a:pt x="6008" y="12676"/>
                  <a:pt x="6085" y="12913"/>
                  <a:pt x="6199" y="13110"/>
                </a:cubicBezTo>
                <a:cubicBezTo>
                  <a:pt x="6389" y="13307"/>
                  <a:pt x="6389" y="13307"/>
                  <a:pt x="6389" y="13307"/>
                </a:cubicBezTo>
                <a:cubicBezTo>
                  <a:pt x="6389" y="13584"/>
                  <a:pt x="6389" y="13584"/>
                  <a:pt x="6389" y="13584"/>
                </a:cubicBezTo>
                <a:cubicBezTo>
                  <a:pt x="6427" y="13702"/>
                  <a:pt x="6465" y="13860"/>
                  <a:pt x="6503" y="14018"/>
                </a:cubicBezTo>
                <a:cubicBezTo>
                  <a:pt x="6579" y="14176"/>
                  <a:pt x="6617" y="14255"/>
                  <a:pt x="6655" y="14334"/>
                </a:cubicBezTo>
                <a:cubicBezTo>
                  <a:pt x="6693" y="14532"/>
                  <a:pt x="6769" y="14690"/>
                  <a:pt x="6807" y="14887"/>
                </a:cubicBezTo>
                <a:cubicBezTo>
                  <a:pt x="6807" y="15084"/>
                  <a:pt x="6845" y="15282"/>
                  <a:pt x="6845" y="15519"/>
                </a:cubicBezTo>
                <a:cubicBezTo>
                  <a:pt x="6845" y="15677"/>
                  <a:pt x="6807" y="15874"/>
                  <a:pt x="6769" y="16111"/>
                </a:cubicBezTo>
                <a:cubicBezTo>
                  <a:pt x="6731" y="16388"/>
                  <a:pt x="6503" y="16546"/>
                  <a:pt x="6161" y="16664"/>
                </a:cubicBezTo>
                <a:cubicBezTo>
                  <a:pt x="5932" y="16743"/>
                  <a:pt x="5704" y="16822"/>
                  <a:pt x="5438" y="16901"/>
                </a:cubicBezTo>
                <a:cubicBezTo>
                  <a:pt x="5134" y="17019"/>
                  <a:pt x="4868" y="17138"/>
                  <a:pt x="4601" y="17217"/>
                </a:cubicBezTo>
                <a:cubicBezTo>
                  <a:pt x="4335" y="17335"/>
                  <a:pt x="4107" y="17414"/>
                  <a:pt x="3879" y="17493"/>
                </a:cubicBezTo>
                <a:cubicBezTo>
                  <a:pt x="3689" y="17572"/>
                  <a:pt x="3499" y="17651"/>
                  <a:pt x="3385" y="17691"/>
                </a:cubicBezTo>
                <a:cubicBezTo>
                  <a:pt x="3385" y="17730"/>
                  <a:pt x="3346" y="17730"/>
                  <a:pt x="3308" y="17730"/>
                </a:cubicBezTo>
                <a:cubicBezTo>
                  <a:pt x="3308" y="18165"/>
                  <a:pt x="3308" y="18165"/>
                  <a:pt x="3308" y="18165"/>
                </a:cubicBezTo>
                <a:cubicBezTo>
                  <a:pt x="2472" y="18165"/>
                  <a:pt x="2472" y="18165"/>
                  <a:pt x="2472" y="18165"/>
                </a:cubicBezTo>
                <a:cubicBezTo>
                  <a:pt x="2472" y="18046"/>
                  <a:pt x="2472" y="17967"/>
                  <a:pt x="2472" y="17928"/>
                </a:cubicBezTo>
                <a:cubicBezTo>
                  <a:pt x="2472" y="17849"/>
                  <a:pt x="2472" y="17809"/>
                  <a:pt x="2472" y="17730"/>
                </a:cubicBezTo>
                <a:cubicBezTo>
                  <a:pt x="2472" y="17612"/>
                  <a:pt x="2510" y="17454"/>
                  <a:pt x="2624" y="17296"/>
                </a:cubicBezTo>
                <a:cubicBezTo>
                  <a:pt x="2700" y="17138"/>
                  <a:pt x="2814" y="17019"/>
                  <a:pt x="3042" y="16901"/>
                </a:cubicBezTo>
                <a:cubicBezTo>
                  <a:pt x="3156" y="16861"/>
                  <a:pt x="3346" y="16782"/>
                  <a:pt x="3575" y="16664"/>
                </a:cubicBezTo>
                <a:cubicBezTo>
                  <a:pt x="3803" y="16585"/>
                  <a:pt x="4031" y="16506"/>
                  <a:pt x="4297" y="16388"/>
                </a:cubicBezTo>
                <a:cubicBezTo>
                  <a:pt x="4601" y="16309"/>
                  <a:pt x="4906" y="16190"/>
                  <a:pt x="5172" y="16072"/>
                </a:cubicBezTo>
                <a:cubicBezTo>
                  <a:pt x="5476" y="15993"/>
                  <a:pt x="5704" y="15914"/>
                  <a:pt x="5894" y="15835"/>
                </a:cubicBezTo>
                <a:cubicBezTo>
                  <a:pt x="5932" y="15835"/>
                  <a:pt x="5970" y="15835"/>
                  <a:pt x="5970" y="15795"/>
                </a:cubicBezTo>
                <a:cubicBezTo>
                  <a:pt x="5970" y="15756"/>
                  <a:pt x="6008" y="15677"/>
                  <a:pt x="6008" y="15519"/>
                </a:cubicBezTo>
                <a:cubicBezTo>
                  <a:pt x="6008" y="15361"/>
                  <a:pt x="5970" y="15203"/>
                  <a:pt x="5970" y="15045"/>
                </a:cubicBezTo>
                <a:cubicBezTo>
                  <a:pt x="5970" y="14927"/>
                  <a:pt x="5932" y="14808"/>
                  <a:pt x="5894" y="14769"/>
                </a:cubicBezTo>
                <a:cubicBezTo>
                  <a:pt x="5818" y="14611"/>
                  <a:pt x="5780" y="14453"/>
                  <a:pt x="5704" y="14255"/>
                </a:cubicBezTo>
                <a:cubicBezTo>
                  <a:pt x="5628" y="14058"/>
                  <a:pt x="5590" y="13860"/>
                  <a:pt x="5590" y="13663"/>
                </a:cubicBezTo>
                <a:cubicBezTo>
                  <a:pt x="5552" y="13623"/>
                  <a:pt x="5476" y="13505"/>
                  <a:pt x="5362" y="13307"/>
                </a:cubicBezTo>
                <a:cubicBezTo>
                  <a:pt x="5286" y="13150"/>
                  <a:pt x="5210" y="12913"/>
                  <a:pt x="5172" y="12597"/>
                </a:cubicBezTo>
                <a:cubicBezTo>
                  <a:pt x="5096" y="12360"/>
                  <a:pt x="5058" y="12162"/>
                  <a:pt x="5096" y="12044"/>
                </a:cubicBezTo>
                <a:cubicBezTo>
                  <a:pt x="5096" y="11886"/>
                  <a:pt x="5134" y="11807"/>
                  <a:pt x="5172" y="11728"/>
                </a:cubicBezTo>
                <a:cubicBezTo>
                  <a:pt x="5172" y="11688"/>
                  <a:pt x="5172" y="11649"/>
                  <a:pt x="5210" y="11649"/>
                </a:cubicBezTo>
                <a:cubicBezTo>
                  <a:pt x="5210" y="11610"/>
                  <a:pt x="5210" y="11412"/>
                  <a:pt x="5172" y="11136"/>
                </a:cubicBezTo>
                <a:cubicBezTo>
                  <a:pt x="5172" y="10899"/>
                  <a:pt x="5134" y="10622"/>
                  <a:pt x="5096" y="10385"/>
                </a:cubicBezTo>
                <a:cubicBezTo>
                  <a:pt x="5058" y="10227"/>
                  <a:pt x="5096" y="9951"/>
                  <a:pt x="5134" y="9635"/>
                </a:cubicBezTo>
                <a:cubicBezTo>
                  <a:pt x="5172" y="9319"/>
                  <a:pt x="5324" y="9003"/>
                  <a:pt x="5552" y="8687"/>
                </a:cubicBezTo>
                <a:cubicBezTo>
                  <a:pt x="5704" y="8529"/>
                  <a:pt x="5932" y="8332"/>
                  <a:pt x="6237" y="8135"/>
                </a:cubicBezTo>
                <a:cubicBezTo>
                  <a:pt x="6503" y="7898"/>
                  <a:pt x="6883" y="7779"/>
                  <a:pt x="7377" y="7779"/>
                </a:cubicBezTo>
                <a:cubicBezTo>
                  <a:pt x="7910" y="7779"/>
                  <a:pt x="7910" y="7779"/>
                  <a:pt x="7910" y="7779"/>
                </a:cubicBezTo>
                <a:cubicBezTo>
                  <a:pt x="8442" y="7779"/>
                  <a:pt x="8861" y="7898"/>
                  <a:pt x="9127" y="8135"/>
                </a:cubicBezTo>
                <a:cubicBezTo>
                  <a:pt x="9431" y="8332"/>
                  <a:pt x="9659" y="8529"/>
                  <a:pt x="9811" y="8687"/>
                </a:cubicBezTo>
                <a:cubicBezTo>
                  <a:pt x="10039" y="9003"/>
                  <a:pt x="10192" y="9319"/>
                  <a:pt x="10230" y="9635"/>
                </a:cubicBezTo>
                <a:cubicBezTo>
                  <a:pt x="10268" y="9951"/>
                  <a:pt x="10306" y="10227"/>
                  <a:pt x="10268" y="10385"/>
                </a:cubicBezTo>
                <a:cubicBezTo>
                  <a:pt x="10230" y="10622"/>
                  <a:pt x="10192" y="10899"/>
                  <a:pt x="10192" y="11136"/>
                </a:cubicBezTo>
                <a:cubicBezTo>
                  <a:pt x="10154" y="11412"/>
                  <a:pt x="10154" y="11610"/>
                  <a:pt x="10154" y="11649"/>
                </a:cubicBezTo>
                <a:cubicBezTo>
                  <a:pt x="10192" y="11649"/>
                  <a:pt x="10192" y="11688"/>
                  <a:pt x="10192" y="11728"/>
                </a:cubicBezTo>
                <a:cubicBezTo>
                  <a:pt x="10230" y="11807"/>
                  <a:pt x="10268" y="11886"/>
                  <a:pt x="10268" y="12044"/>
                </a:cubicBezTo>
                <a:cubicBezTo>
                  <a:pt x="10306" y="12162"/>
                  <a:pt x="10268" y="12360"/>
                  <a:pt x="10192" y="12597"/>
                </a:cubicBezTo>
                <a:cubicBezTo>
                  <a:pt x="10154" y="12913"/>
                  <a:pt x="10077" y="13150"/>
                  <a:pt x="10001" y="13307"/>
                </a:cubicBezTo>
                <a:cubicBezTo>
                  <a:pt x="9887" y="13505"/>
                  <a:pt x="9811" y="13623"/>
                  <a:pt x="9773" y="13663"/>
                </a:cubicBezTo>
                <a:cubicBezTo>
                  <a:pt x="9773" y="13860"/>
                  <a:pt x="9735" y="14058"/>
                  <a:pt x="9659" y="14255"/>
                </a:cubicBezTo>
                <a:cubicBezTo>
                  <a:pt x="9583" y="14453"/>
                  <a:pt x="9545" y="14611"/>
                  <a:pt x="9469" y="14769"/>
                </a:cubicBezTo>
                <a:cubicBezTo>
                  <a:pt x="9431" y="14848"/>
                  <a:pt x="9393" y="14966"/>
                  <a:pt x="9355" y="15084"/>
                </a:cubicBezTo>
                <a:cubicBezTo>
                  <a:pt x="9279" y="15203"/>
                  <a:pt x="9279" y="15321"/>
                  <a:pt x="9279" y="15479"/>
                </a:cubicBezTo>
                <a:cubicBezTo>
                  <a:pt x="9279" y="15637"/>
                  <a:pt x="9279" y="15756"/>
                  <a:pt x="9279" y="15795"/>
                </a:cubicBezTo>
                <a:cubicBezTo>
                  <a:pt x="9317" y="15835"/>
                  <a:pt x="9317" y="15835"/>
                  <a:pt x="9355" y="15835"/>
                </a:cubicBezTo>
                <a:cubicBezTo>
                  <a:pt x="9583" y="15914"/>
                  <a:pt x="9849" y="15993"/>
                  <a:pt x="10115" y="16072"/>
                </a:cubicBezTo>
                <a:cubicBezTo>
                  <a:pt x="10382" y="16190"/>
                  <a:pt x="10648" y="16269"/>
                  <a:pt x="10914" y="16348"/>
                </a:cubicBezTo>
                <a:cubicBezTo>
                  <a:pt x="11180" y="16467"/>
                  <a:pt x="11408" y="16546"/>
                  <a:pt x="11675" y="16664"/>
                </a:cubicBezTo>
                <a:cubicBezTo>
                  <a:pt x="11903" y="16743"/>
                  <a:pt x="12093" y="16822"/>
                  <a:pt x="12245" y="16861"/>
                </a:cubicBezTo>
                <a:close/>
                <a:moveTo>
                  <a:pt x="9963" y="869"/>
                </a:moveTo>
                <a:cubicBezTo>
                  <a:pt x="9963" y="5173"/>
                  <a:pt x="9963" y="5173"/>
                  <a:pt x="9963" y="5173"/>
                </a:cubicBezTo>
                <a:cubicBezTo>
                  <a:pt x="11637" y="5173"/>
                  <a:pt x="11637" y="5173"/>
                  <a:pt x="11637" y="5173"/>
                </a:cubicBezTo>
                <a:cubicBezTo>
                  <a:pt x="11637" y="869"/>
                  <a:pt x="11637" y="869"/>
                  <a:pt x="11637" y="869"/>
                </a:cubicBezTo>
                <a:lnTo>
                  <a:pt x="9963" y="869"/>
                </a:lnTo>
                <a:close/>
                <a:moveTo>
                  <a:pt x="20801" y="3435"/>
                </a:moveTo>
                <a:cubicBezTo>
                  <a:pt x="12473" y="3435"/>
                  <a:pt x="12473" y="3435"/>
                  <a:pt x="12473" y="3435"/>
                </a:cubicBezTo>
                <a:cubicBezTo>
                  <a:pt x="12473" y="5173"/>
                  <a:pt x="12473" y="5173"/>
                  <a:pt x="12473" y="5173"/>
                </a:cubicBezTo>
                <a:cubicBezTo>
                  <a:pt x="20801" y="5173"/>
                  <a:pt x="20801" y="5173"/>
                  <a:pt x="20801" y="5173"/>
                </a:cubicBezTo>
                <a:lnTo>
                  <a:pt x="20801" y="3435"/>
                </a:lnTo>
                <a:close/>
                <a:moveTo>
                  <a:pt x="13310" y="7779"/>
                </a:moveTo>
                <a:cubicBezTo>
                  <a:pt x="13310" y="8648"/>
                  <a:pt x="13310" y="8648"/>
                  <a:pt x="13310" y="8648"/>
                </a:cubicBezTo>
                <a:cubicBezTo>
                  <a:pt x="19128" y="8648"/>
                  <a:pt x="19128" y="8648"/>
                  <a:pt x="19128" y="8648"/>
                </a:cubicBezTo>
                <a:cubicBezTo>
                  <a:pt x="19128" y="7779"/>
                  <a:pt x="19128" y="7779"/>
                  <a:pt x="19128" y="7779"/>
                </a:cubicBezTo>
                <a:lnTo>
                  <a:pt x="13310" y="7779"/>
                </a:lnTo>
                <a:close/>
                <a:moveTo>
                  <a:pt x="13310" y="10385"/>
                </a:moveTo>
                <a:cubicBezTo>
                  <a:pt x="13310" y="11215"/>
                  <a:pt x="13310" y="11215"/>
                  <a:pt x="13310" y="11215"/>
                </a:cubicBezTo>
                <a:cubicBezTo>
                  <a:pt x="17417" y="11215"/>
                  <a:pt x="17417" y="11215"/>
                  <a:pt x="17417" y="11215"/>
                </a:cubicBezTo>
                <a:cubicBezTo>
                  <a:pt x="17417" y="10385"/>
                  <a:pt x="17417" y="10385"/>
                  <a:pt x="17417" y="10385"/>
                </a:cubicBezTo>
                <a:lnTo>
                  <a:pt x="13310" y="10385"/>
                </a:lnTo>
                <a:close/>
                <a:moveTo>
                  <a:pt x="13310" y="12952"/>
                </a:moveTo>
                <a:cubicBezTo>
                  <a:pt x="13310" y="13821"/>
                  <a:pt x="13310" y="13821"/>
                  <a:pt x="13310" y="13821"/>
                </a:cubicBezTo>
                <a:cubicBezTo>
                  <a:pt x="19128" y="13821"/>
                  <a:pt x="19128" y="13821"/>
                  <a:pt x="19128" y="13821"/>
                </a:cubicBezTo>
                <a:cubicBezTo>
                  <a:pt x="19128" y="12952"/>
                  <a:pt x="19128" y="12952"/>
                  <a:pt x="19128" y="12952"/>
                </a:cubicBezTo>
                <a:lnTo>
                  <a:pt x="13310" y="1295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11" name="Shape 3877">
            <a:extLst>
              <a:ext uri="{FF2B5EF4-FFF2-40B4-BE49-F238E27FC236}">
                <a16:creationId xmlns:a16="http://schemas.microsoft.com/office/drawing/2014/main" id="{5C79D83F-9DE4-4D5B-A5E8-D0DDB9D0501D}"/>
              </a:ext>
            </a:extLst>
          </p:cNvPr>
          <p:cNvSpPr/>
          <p:nvPr/>
        </p:nvSpPr>
        <p:spPr>
          <a:xfrm>
            <a:off x="4920949" y="12603076"/>
            <a:ext cx="778686" cy="782261"/>
          </a:xfrm>
          <a:custGeom>
            <a:avLst/>
            <a:gdLst/>
            <a:ahLst/>
            <a:cxnLst>
              <a:cxn ang="0">
                <a:pos x="wd2" y="hd2"/>
              </a:cxn>
              <a:cxn ang="5400000">
                <a:pos x="wd2" y="hd2"/>
              </a:cxn>
              <a:cxn ang="10800000">
                <a:pos x="wd2" y="hd2"/>
              </a:cxn>
              <a:cxn ang="16200000">
                <a:pos x="wd2" y="hd2"/>
              </a:cxn>
            </a:cxnLst>
            <a:rect l="0" t="0" r="r" b="b"/>
            <a:pathLst>
              <a:path w="21600" h="21600" extrusionOk="0">
                <a:moveTo>
                  <a:pt x="21600" y="5843"/>
                </a:moveTo>
                <a:cubicBezTo>
                  <a:pt x="16947" y="10555"/>
                  <a:pt x="16947" y="10555"/>
                  <a:pt x="16947" y="10555"/>
                </a:cubicBezTo>
                <a:cubicBezTo>
                  <a:pt x="16947" y="10630"/>
                  <a:pt x="16947" y="10781"/>
                  <a:pt x="16947" y="10894"/>
                </a:cubicBezTo>
                <a:cubicBezTo>
                  <a:pt x="16947" y="11007"/>
                  <a:pt x="16947" y="11120"/>
                  <a:pt x="16947" y="11234"/>
                </a:cubicBezTo>
                <a:cubicBezTo>
                  <a:pt x="16947" y="12214"/>
                  <a:pt x="16758" y="13118"/>
                  <a:pt x="16380" y="13985"/>
                </a:cubicBezTo>
                <a:cubicBezTo>
                  <a:pt x="16039" y="14852"/>
                  <a:pt x="15547" y="15569"/>
                  <a:pt x="14904" y="16209"/>
                </a:cubicBezTo>
                <a:cubicBezTo>
                  <a:pt x="14261" y="16850"/>
                  <a:pt x="13505" y="17340"/>
                  <a:pt x="12635" y="17717"/>
                </a:cubicBezTo>
                <a:cubicBezTo>
                  <a:pt x="11802" y="18094"/>
                  <a:pt x="10895" y="18245"/>
                  <a:pt x="9949" y="18245"/>
                </a:cubicBezTo>
                <a:cubicBezTo>
                  <a:pt x="9798" y="18245"/>
                  <a:pt x="9684" y="18245"/>
                  <a:pt x="9571" y="18245"/>
                </a:cubicBezTo>
                <a:cubicBezTo>
                  <a:pt x="9457" y="18245"/>
                  <a:pt x="9344" y="18245"/>
                  <a:pt x="9192" y="18207"/>
                </a:cubicBezTo>
                <a:cubicBezTo>
                  <a:pt x="5863" y="21600"/>
                  <a:pt x="5863" y="21600"/>
                  <a:pt x="5863" y="21600"/>
                </a:cubicBezTo>
                <a:cubicBezTo>
                  <a:pt x="1211" y="20469"/>
                  <a:pt x="1211" y="20469"/>
                  <a:pt x="1211" y="20469"/>
                </a:cubicBezTo>
                <a:cubicBezTo>
                  <a:pt x="0" y="15757"/>
                  <a:pt x="0" y="15757"/>
                  <a:pt x="0" y="15757"/>
                </a:cubicBezTo>
                <a:cubicBezTo>
                  <a:pt x="3064" y="12704"/>
                  <a:pt x="3064" y="12704"/>
                  <a:pt x="3064" y="12704"/>
                </a:cubicBezTo>
                <a:cubicBezTo>
                  <a:pt x="3026" y="12477"/>
                  <a:pt x="2988" y="12251"/>
                  <a:pt x="2951" y="11987"/>
                </a:cubicBezTo>
                <a:cubicBezTo>
                  <a:pt x="2913" y="11761"/>
                  <a:pt x="2913" y="11497"/>
                  <a:pt x="2913" y="11234"/>
                </a:cubicBezTo>
                <a:cubicBezTo>
                  <a:pt x="2913" y="10291"/>
                  <a:pt x="3102" y="9386"/>
                  <a:pt x="3480" y="8519"/>
                </a:cubicBezTo>
                <a:cubicBezTo>
                  <a:pt x="3858" y="7690"/>
                  <a:pt x="4350" y="6936"/>
                  <a:pt x="4956" y="6333"/>
                </a:cubicBezTo>
                <a:cubicBezTo>
                  <a:pt x="5599" y="5692"/>
                  <a:pt x="6317" y="5164"/>
                  <a:pt x="7187" y="4825"/>
                </a:cubicBezTo>
                <a:cubicBezTo>
                  <a:pt x="8057" y="4448"/>
                  <a:pt x="8965" y="4260"/>
                  <a:pt x="9949" y="4260"/>
                </a:cubicBezTo>
                <a:cubicBezTo>
                  <a:pt x="10176" y="4260"/>
                  <a:pt x="10403" y="4260"/>
                  <a:pt x="10668" y="4297"/>
                </a:cubicBezTo>
                <a:cubicBezTo>
                  <a:pt x="10895" y="4297"/>
                  <a:pt x="11159" y="4335"/>
                  <a:pt x="11386" y="4410"/>
                </a:cubicBezTo>
                <a:cubicBezTo>
                  <a:pt x="15774" y="0"/>
                  <a:pt x="15774" y="0"/>
                  <a:pt x="15774" y="0"/>
                </a:cubicBezTo>
                <a:lnTo>
                  <a:pt x="21600" y="5843"/>
                </a:lnTo>
                <a:close/>
                <a:moveTo>
                  <a:pt x="5561" y="20658"/>
                </a:moveTo>
                <a:cubicBezTo>
                  <a:pt x="8209" y="18057"/>
                  <a:pt x="8209" y="18057"/>
                  <a:pt x="8209" y="18057"/>
                </a:cubicBezTo>
                <a:cubicBezTo>
                  <a:pt x="7679" y="17906"/>
                  <a:pt x="7112" y="17680"/>
                  <a:pt x="6620" y="17378"/>
                </a:cubicBezTo>
                <a:cubicBezTo>
                  <a:pt x="6128" y="17114"/>
                  <a:pt x="5636" y="16813"/>
                  <a:pt x="5220" y="16436"/>
                </a:cubicBezTo>
                <a:cubicBezTo>
                  <a:pt x="4804" y="16059"/>
                  <a:pt x="4426" y="15606"/>
                  <a:pt x="4085" y="15154"/>
                </a:cubicBezTo>
                <a:cubicBezTo>
                  <a:pt x="3745" y="14664"/>
                  <a:pt x="3480" y="14136"/>
                  <a:pt x="3291" y="13608"/>
                </a:cubicBezTo>
                <a:cubicBezTo>
                  <a:pt x="946" y="15983"/>
                  <a:pt x="946" y="15983"/>
                  <a:pt x="946" y="15983"/>
                </a:cubicBezTo>
                <a:cubicBezTo>
                  <a:pt x="1854" y="19791"/>
                  <a:pt x="1854" y="19791"/>
                  <a:pt x="1854" y="19791"/>
                </a:cubicBezTo>
                <a:lnTo>
                  <a:pt x="5561" y="20658"/>
                </a:lnTo>
                <a:close/>
                <a:moveTo>
                  <a:pt x="9949" y="17416"/>
                </a:moveTo>
                <a:cubicBezTo>
                  <a:pt x="10781" y="17416"/>
                  <a:pt x="11613" y="17265"/>
                  <a:pt x="12370" y="16963"/>
                </a:cubicBezTo>
                <a:cubicBezTo>
                  <a:pt x="13126" y="16662"/>
                  <a:pt x="13770" y="16209"/>
                  <a:pt x="14337" y="15606"/>
                </a:cubicBezTo>
                <a:cubicBezTo>
                  <a:pt x="14904" y="15041"/>
                  <a:pt x="15320" y="14400"/>
                  <a:pt x="15661" y="13646"/>
                </a:cubicBezTo>
                <a:cubicBezTo>
                  <a:pt x="16001" y="12892"/>
                  <a:pt x="16153" y="12101"/>
                  <a:pt x="16153" y="11234"/>
                </a:cubicBezTo>
                <a:cubicBezTo>
                  <a:pt x="16153" y="10404"/>
                  <a:pt x="16001" y="9575"/>
                  <a:pt x="15661" y="8859"/>
                </a:cubicBezTo>
                <a:cubicBezTo>
                  <a:pt x="15320" y="8105"/>
                  <a:pt x="14904" y="7464"/>
                  <a:pt x="14337" y="6861"/>
                </a:cubicBezTo>
                <a:cubicBezTo>
                  <a:pt x="13770" y="6295"/>
                  <a:pt x="13126" y="5881"/>
                  <a:pt x="12370" y="5579"/>
                </a:cubicBezTo>
                <a:cubicBezTo>
                  <a:pt x="11613" y="5240"/>
                  <a:pt x="10781" y="5089"/>
                  <a:pt x="9949" y="5089"/>
                </a:cubicBezTo>
                <a:cubicBezTo>
                  <a:pt x="9079" y="5089"/>
                  <a:pt x="8284" y="5240"/>
                  <a:pt x="7528" y="5579"/>
                </a:cubicBezTo>
                <a:cubicBezTo>
                  <a:pt x="6771" y="5881"/>
                  <a:pt x="6128" y="6295"/>
                  <a:pt x="5561" y="6861"/>
                </a:cubicBezTo>
                <a:cubicBezTo>
                  <a:pt x="4993" y="7464"/>
                  <a:pt x="4577" y="8105"/>
                  <a:pt x="4237" y="8859"/>
                </a:cubicBezTo>
                <a:cubicBezTo>
                  <a:pt x="3896" y="9575"/>
                  <a:pt x="3745" y="10404"/>
                  <a:pt x="3745" y="11234"/>
                </a:cubicBezTo>
                <a:cubicBezTo>
                  <a:pt x="3745" y="12101"/>
                  <a:pt x="3896" y="12892"/>
                  <a:pt x="4237" y="13646"/>
                </a:cubicBezTo>
                <a:cubicBezTo>
                  <a:pt x="4577" y="14400"/>
                  <a:pt x="4993" y="15041"/>
                  <a:pt x="5561" y="15606"/>
                </a:cubicBezTo>
                <a:cubicBezTo>
                  <a:pt x="6128" y="16209"/>
                  <a:pt x="6771" y="16662"/>
                  <a:pt x="7528" y="16963"/>
                </a:cubicBezTo>
                <a:cubicBezTo>
                  <a:pt x="8284" y="17265"/>
                  <a:pt x="9079" y="17416"/>
                  <a:pt x="9949" y="17416"/>
                </a:cubicBezTo>
                <a:close/>
                <a:moveTo>
                  <a:pt x="10327" y="11083"/>
                </a:moveTo>
                <a:cubicBezTo>
                  <a:pt x="12710" y="13458"/>
                  <a:pt x="12710" y="13458"/>
                  <a:pt x="12710" y="13458"/>
                </a:cubicBezTo>
                <a:cubicBezTo>
                  <a:pt x="12105" y="14023"/>
                  <a:pt x="12105" y="14023"/>
                  <a:pt x="12105" y="14023"/>
                </a:cubicBezTo>
                <a:cubicBezTo>
                  <a:pt x="9495" y="11422"/>
                  <a:pt x="9495" y="11422"/>
                  <a:pt x="9495" y="11422"/>
                </a:cubicBezTo>
                <a:cubicBezTo>
                  <a:pt x="9495" y="6710"/>
                  <a:pt x="9495" y="6710"/>
                  <a:pt x="9495" y="6710"/>
                </a:cubicBezTo>
                <a:cubicBezTo>
                  <a:pt x="10327" y="6710"/>
                  <a:pt x="10327" y="6710"/>
                  <a:pt x="10327" y="6710"/>
                </a:cubicBezTo>
                <a:lnTo>
                  <a:pt x="10327" y="11083"/>
                </a:lnTo>
                <a:close/>
                <a:moveTo>
                  <a:pt x="15774" y="1169"/>
                </a:moveTo>
                <a:cubicBezTo>
                  <a:pt x="12256" y="4674"/>
                  <a:pt x="12256" y="4674"/>
                  <a:pt x="12256" y="4674"/>
                </a:cubicBezTo>
                <a:cubicBezTo>
                  <a:pt x="12824" y="4863"/>
                  <a:pt x="13353" y="5127"/>
                  <a:pt x="13807" y="5428"/>
                </a:cubicBezTo>
                <a:cubicBezTo>
                  <a:pt x="14299" y="5768"/>
                  <a:pt x="14715" y="6145"/>
                  <a:pt x="15131" y="6521"/>
                </a:cubicBezTo>
                <a:cubicBezTo>
                  <a:pt x="15510" y="6936"/>
                  <a:pt x="15850" y="7426"/>
                  <a:pt x="16115" y="7916"/>
                </a:cubicBezTo>
                <a:cubicBezTo>
                  <a:pt x="16418" y="8444"/>
                  <a:pt x="16607" y="8972"/>
                  <a:pt x="16758" y="9575"/>
                </a:cubicBezTo>
                <a:cubicBezTo>
                  <a:pt x="20427" y="5843"/>
                  <a:pt x="20427" y="5843"/>
                  <a:pt x="20427" y="5843"/>
                </a:cubicBezTo>
                <a:lnTo>
                  <a:pt x="15774" y="116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12" name="Shape 3878">
            <a:extLst>
              <a:ext uri="{FF2B5EF4-FFF2-40B4-BE49-F238E27FC236}">
                <a16:creationId xmlns:a16="http://schemas.microsoft.com/office/drawing/2014/main" id="{12E8E18D-6CE1-4F37-BB43-62A9F0D2E411}"/>
              </a:ext>
            </a:extLst>
          </p:cNvPr>
          <p:cNvSpPr/>
          <p:nvPr/>
        </p:nvSpPr>
        <p:spPr>
          <a:xfrm>
            <a:off x="6847480" y="12570926"/>
            <a:ext cx="653672" cy="850126"/>
          </a:xfrm>
          <a:custGeom>
            <a:avLst/>
            <a:gdLst/>
            <a:ahLst/>
            <a:cxnLst>
              <a:cxn ang="0">
                <a:pos x="wd2" y="hd2"/>
              </a:cxn>
              <a:cxn ang="5400000">
                <a:pos x="wd2" y="hd2"/>
              </a:cxn>
              <a:cxn ang="10800000">
                <a:pos x="wd2" y="hd2"/>
              </a:cxn>
              <a:cxn ang="16200000">
                <a:pos x="wd2" y="hd2"/>
              </a:cxn>
            </a:cxnLst>
            <a:rect l="0" t="0" r="r" b="b"/>
            <a:pathLst>
              <a:path w="21600" h="21600" extrusionOk="0">
                <a:moveTo>
                  <a:pt x="17865" y="17925"/>
                </a:moveTo>
                <a:cubicBezTo>
                  <a:pt x="17460" y="18064"/>
                  <a:pt x="17055" y="18202"/>
                  <a:pt x="16650" y="18341"/>
                </a:cubicBezTo>
                <a:cubicBezTo>
                  <a:pt x="16245" y="18445"/>
                  <a:pt x="15840" y="18549"/>
                  <a:pt x="15390" y="18653"/>
                </a:cubicBezTo>
                <a:cubicBezTo>
                  <a:pt x="14985" y="18757"/>
                  <a:pt x="14535" y="18792"/>
                  <a:pt x="14130" y="18861"/>
                </a:cubicBezTo>
                <a:cubicBezTo>
                  <a:pt x="13680" y="18896"/>
                  <a:pt x="13230" y="18930"/>
                  <a:pt x="12780" y="18930"/>
                </a:cubicBezTo>
                <a:cubicBezTo>
                  <a:pt x="12780" y="20109"/>
                  <a:pt x="12780" y="20109"/>
                  <a:pt x="12780" y="20109"/>
                </a:cubicBezTo>
                <a:cubicBezTo>
                  <a:pt x="13365" y="20109"/>
                  <a:pt x="13905" y="20144"/>
                  <a:pt x="14445" y="20213"/>
                </a:cubicBezTo>
                <a:cubicBezTo>
                  <a:pt x="14940" y="20283"/>
                  <a:pt x="15480" y="20387"/>
                  <a:pt x="15975" y="20560"/>
                </a:cubicBezTo>
                <a:cubicBezTo>
                  <a:pt x="16515" y="20664"/>
                  <a:pt x="17055" y="20803"/>
                  <a:pt x="17550" y="21011"/>
                </a:cubicBezTo>
                <a:cubicBezTo>
                  <a:pt x="18045" y="21184"/>
                  <a:pt x="18495" y="21357"/>
                  <a:pt x="18900" y="21600"/>
                </a:cubicBezTo>
                <a:cubicBezTo>
                  <a:pt x="16875" y="21600"/>
                  <a:pt x="16875" y="21600"/>
                  <a:pt x="16875" y="21600"/>
                </a:cubicBezTo>
                <a:cubicBezTo>
                  <a:pt x="16515" y="21461"/>
                  <a:pt x="16155" y="21357"/>
                  <a:pt x="15795" y="21253"/>
                </a:cubicBezTo>
                <a:cubicBezTo>
                  <a:pt x="15390" y="21184"/>
                  <a:pt x="15030" y="21115"/>
                  <a:pt x="14625" y="21045"/>
                </a:cubicBezTo>
                <a:cubicBezTo>
                  <a:pt x="14265" y="20976"/>
                  <a:pt x="13860" y="20941"/>
                  <a:pt x="13455" y="20872"/>
                </a:cubicBezTo>
                <a:cubicBezTo>
                  <a:pt x="13095" y="20837"/>
                  <a:pt x="12690" y="20803"/>
                  <a:pt x="12285" y="20803"/>
                </a:cubicBezTo>
                <a:cubicBezTo>
                  <a:pt x="11880" y="20803"/>
                  <a:pt x="11475" y="20837"/>
                  <a:pt x="11070" y="20872"/>
                </a:cubicBezTo>
                <a:cubicBezTo>
                  <a:pt x="10665" y="20941"/>
                  <a:pt x="10305" y="20976"/>
                  <a:pt x="9900" y="21045"/>
                </a:cubicBezTo>
                <a:cubicBezTo>
                  <a:pt x="9495" y="21115"/>
                  <a:pt x="9135" y="21184"/>
                  <a:pt x="8730" y="21253"/>
                </a:cubicBezTo>
                <a:cubicBezTo>
                  <a:pt x="8370" y="21357"/>
                  <a:pt x="8010" y="21461"/>
                  <a:pt x="7650" y="21600"/>
                </a:cubicBezTo>
                <a:cubicBezTo>
                  <a:pt x="5625" y="21600"/>
                  <a:pt x="5625" y="21600"/>
                  <a:pt x="5625" y="21600"/>
                </a:cubicBezTo>
                <a:cubicBezTo>
                  <a:pt x="6075" y="21357"/>
                  <a:pt x="6570" y="21184"/>
                  <a:pt x="7020" y="21011"/>
                </a:cubicBezTo>
                <a:cubicBezTo>
                  <a:pt x="7470" y="20803"/>
                  <a:pt x="8010" y="20664"/>
                  <a:pt x="8550" y="20560"/>
                </a:cubicBezTo>
                <a:cubicBezTo>
                  <a:pt x="9045" y="20387"/>
                  <a:pt x="9585" y="20283"/>
                  <a:pt x="10125" y="20213"/>
                </a:cubicBezTo>
                <a:cubicBezTo>
                  <a:pt x="10665" y="20144"/>
                  <a:pt x="11205" y="20109"/>
                  <a:pt x="11790" y="20109"/>
                </a:cubicBezTo>
                <a:cubicBezTo>
                  <a:pt x="11790" y="18930"/>
                  <a:pt x="11790" y="18930"/>
                  <a:pt x="11790" y="18930"/>
                </a:cubicBezTo>
                <a:cubicBezTo>
                  <a:pt x="10170" y="18896"/>
                  <a:pt x="8640" y="18618"/>
                  <a:pt x="7200" y="18098"/>
                </a:cubicBezTo>
                <a:cubicBezTo>
                  <a:pt x="5760" y="17543"/>
                  <a:pt x="4500" y="16885"/>
                  <a:pt x="3465" y="16018"/>
                </a:cubicBezTo>
                <a:cubicBezTo>
                  <a:pt x="2385" y="15186"/>
                  <a:pt x="1530" y="14215"/>
                  <a:pt x="945" y="13071"/>
                </a:cubicBezTo>
                <a:cubicBezTo>
                  <a:pt x="315" y="11961"/>
                  <a:pt x="0" y="10748"/>
                  <a:pt x="0" y="9500"/>
                </a:cubicBezTo>
                <a:cubicBezTo>
                  <a:pt x="0" y="8598"/>
                  <a:pt x="135" y="7697"/>
                  <a:pt x="450" y="6865"/>
                </a:cubicBezTo>
                <a:cubicBezTo>
                  <a:pt x="765" y="6033"/>
                  <a:pt x="1215" y="5235"/>
                  <a:pt x="1800" y="4507"/>
                </a:cubicBezTo>
                <a:cubicBezTo>
                  <a:pt x="2385" y="3814"/>
                  <a:pt x="3105" y="3120"/>
                  <a:pt x="3915" y="2531"/>
                </a:cubicBezTo>
                <a:cubicBezTo>
                  <a:pt x="4725" y="1942"/>
                  <a:pt x="5670" y="1422"/>
                  <a:pt x="6750" y="1040"/>
                </a:cubicBezTo>
                <a:cubicBezTo>
                  <a:pt x="6255" y="312"/>
                  <a:pt x="6255" y="312"/>
                  <a:pt x="6255" y="312"/>
                </a:cubicBezTo>
                <a:cubicBezTo>
                  <a:pt x="7155" y="0"/>
                  <a:pt x="7155" y="0"/>
                  <a:pt x="7155" y="0"/>
                </a:cubicBezTo>
                <a:cubicBezTo>
                  <a:pt x="8505" y="2080"/>
                  <a:pt x="8505" y="2080"/>
                  <a:pt x="8505" y="2080"/>
                </a:cubicBezTo>
                <a:cubicBezTo>
                  <a:pt x="7605" y="2392"/>
                  <a:pt x="7605" y="2392"/>
                  <a:pt x="7605" y="2392"/>
                </a:cubicBezTo>
                <a:cubicBezTo>
                  <a:pt x="7155" y="1734"/>
                  <a:pt x="7155" y="1734"/>
                  <a:pt x="7155" y="1734"/>
                </a:cubicBezTo>
                <a:cubicBezTo>
                  <a:pt x="6210" y="2080"/>
                  <a:pt x="5355" y="2531"/>
                  <a:pt x="4590" y="3086"/>
                </a:cubicBezTo>
                <a:cubicBezTo>
                  <a:pt x="3825" y="3606"/>
                  <a:pt x="3195" y="4230"/>
                  <a:pt x="2610" y="4923"/>
                </a:cubicBezTo>
                <a:cubicBezTo>
                  <a:pt x="2115" y="5582"/>
                  <a:pt x="1710" y="6310"/>
                  <a:pt x="1440" y="7073"/>
                </a:cubicBezTo>
                <a:cubicBezTo>
                  <a:pt x="1125" y="7836"/>
                  <a:pt x="990" y="8633"/>
                  <a:pt x="990" y="9500"/>
                </a:cubicBezTo>
                <a:cubicBezTo>
                  <a:pt x="990" y="10679"/>
                  <a:pt x="1260" y="11823"/>
                  <a:pt x="1845" y="12863"/>
                </a:cubicBezTo>
                <a:cubicBezTo>
                  <a:pt x="2430" y="13938"/>
                  <a:pt x="3240" y="14839"/>
                  <a:pt x="4275" y="15637"/>
                </a:cubicBezTo>
                <a:cubicBezTo>
                  <a:pt x="5310" y="16399"/>
                  <a:pt x="6525" y="17023"/>
                  <a:pt x="7920" y="17509"/>
                </a:cubicBezTo>
                <a:cubicBezTo>
                  <a:pt x="9270" y="17960"/>
                  <a:pt x="10710" y="18202"/>
                  <a:pt x="12285" y="18202"/>
                </a:cubicBezTo>
                <a:cubicBezTo>
                  <a:pt x="12735" y="18202"/>
                  <a:pt x="13185" y="18168"/>
                  <a:pt x="13635" y="18133"/>
                </a:cubicBezTo>
                <a:cubicBezTo>
                  <a:pt x="14040" y="18098"/>
                  <a:pt x="14490" y="18029"/>
                  <a:pt x="14940" y="17925"/>
                </a:cubicBezTo>
                <a:cubicBezTo>
                  <a:pt x="15345" y="17856"/>
                  <a:pt x="15795" y="17786"/>
                  <a:pt x="16200" y="17648"/>
                </a:cubicBezTo>
                <a:cubicBezTo>
                  <a:pt x="16605" y="17543"/>
                  <a:pt x="17010" y="17405"/>
                  <a:pt x="17415" y="17266"/>
                </a:cubicBezTo>
                <a:cubicBezTo>
                  <a:pt x="16965" y="16573"/>
                  <a:pt x="16965" y="16573"/>
                  <a:pt x="16965" y="16573"/>
                </a:cubicBezTo>
                <a:cubicBezTo>
                  <a:pt x="17865" y="16261"/>
                  <a:pt x="17865" y="16261"/>
                  <a:pt x="17865" y="16261"/>
                </a:cubicBezTo>
                <a:cubicBezTo>
                  <a:pt x="19215" y="18341"/>
                  <a:pt x="19215" y="18341"/>
                  <a:pt x="19215" y="18341"/>
                </a:cubicBezTo>
                <a:cubicBezTo>
                  <a:pt x="18315" y="18653"/>
                  <a:pt x="18315" y="18653"/>
                  <a:pt x="18315" y="18653"/>
                </a:cubicBezTo>
                <a:lnTo>
                  <a:pt x="17865" y="17925"/>
                </a:lnTo>
                <a:close/>
                <a:moveTo>
                  <a:pt x="2925" y="9500"/>
                </a:moveTo>
                <a:cubicBezTo>
                  <a:pt x="2925" y="8494"/>
                  <a:pt x="3150" y="7558"/>
                  <a:pt x="3645" y="6657"/>
                </a:cubicBezTo>
                <a:cubicBezTo>
                  <a:pt x="4140" y="5790"/>
                  <a:pt x="4815" y="5027"/>
                  <a:pt x="5670" y="4369"/>
                </a:cubicBezTo>
                <a:cubicBezTo>
                  <a:pt x="6525" y="3710"/>
                  <a:pt x="7515" y="3190"/>
                  <a:pt x="8640" y="2843"/>
                </a:cubicBezTo>
                <a:cubicBezTo>
                  <a:pt x="9810" y="2462"/>
                  <a:pt x="11025" y="2254"/>
                  <a:pt x="12285" y="2254"/>
                </a:cubicBezTo>
                <a:cubicBezTo>
                  <a:pt x="13590" y="2254"/>
                  <a:pt x="14805" y="2462"/>
                  <a:pt x="15930" y="2843"/>
                </a:cubicBezTo>
                <a:cubicBezTo>
                  <a:pt x="17055" y="3190"/>
                  <a:pt x="18045" y="3710"/>
                  <a:pt x="18900" y="4369"/>
                </a:cubicBezTo>
                <a:cubicBezTo>
                  <a:pt x="19755" y="5027"/>
                  <a:pt x="20385" y="5790"/>
                  <a:pt x="20880" y="6657"/>
                </a:cubicBezTo>
                <a:cubicBezTo>
                  <a:pt x="21375" y="7558"/>
                  <a:pt x="21600" y="8494"/>
                  <a:pt x="21600" y="9500"/>
                </a:cubicBezTo>
                <a:cubicBezTo>
                  <a:pt x="21600" y="10471"/>
                  <a:pt x="21375" y="11407"/>
                  <a:pt x="20880" y="12274"/>
                </a:cubicBezTo>
                <a:cubicBezTo>
                  <a:pt x="20385" y="13175"/>
                  <a:pt x="19755" y="13903"/>
                  <a:pt x="18900" y="14527"/>
                </a:cubicBezTo>
                <a:cubicBezTo>
                  <a:pt x="18045" y="15221"/>
                  <a:pt x="17055" y="15741"/>
                  <a:pt x="15930" y="16087"/>
                </a:cubicBezTo>
                <a:cubicBezTo>
                  <a:pt x="14805" y="16469"/>
                  <a:pt x="13590" y="16677"/>
                  <a:pt x="12285" y="16677"/>
                </a:cubicBezTo>
                <a:cubicBezTo>
                  <a:pt x="11025" y="16677"/>
                  <a:pt x="9810" y="16469"/>
                  <a:pt x="8640" y="16087"/>
                </a:cubicBezTo>
                <a:cubicBezTo>
                  <a:pt x="7515" y="15741"/>
                  <a:pt x="6525" y="15221"/>
                  <a:pt x="5670" y="14527"/>
                </a:cubicBezTo>
                <a:cubicBezTo>
                  <a:pt x="4815" y="13903"/>
                  <a:pt x="4140" y="13175"/>
                  <a:pt x="3645" y="12274"/>
                </a:cubicBezTo>
                <a:cubicBezTo>
                  <a:pt x="3150" y="11407"/>
                  <a:pt x="2925" y="10471"/>
                  <a:pt x="2925" y="9500"/>
                </a:cubicBezTo>
                <a:close/>
                <a:moveTo>
                  <a:pt x="12285" y="3016"/>
                </a:moveTo>
                <a:cubicBezTo>
                  <a:pt x="11115" y="3016"/>
                  <a:pt x="10035" y="3190"/>
                  <a:pt x="9000" y="3536"/>
                </a:cubicBezTo>
                <a:cubicBezTo>
                  <a:pt x="8010" y="3848"/>
                  <a:pt x="7110" y="4334"/>
                  <a:pt x="6390" y="4923"/>
                </a:cubicBezTo>
                <a:cubicBezTo>
                  <a:pt x="5625" y="5513"/>
                  <a:pt x="5040" y="6171"/>
                  <a:pt x="4590" y="6969"/>
                </a:cubicBezTo>
                <a:cubicBezTo>
                  <a:pt x="4140" y="7732"/>
                  <a:pt x="3915" y="8598"/>
                  <a:pt x="3915" y="9500"/>
                </a:cubicBezTo>
                <a:cubicBezTo>
                  <a:pt x="3915" y="10367"/>
                  <a:pt x="4140" y="11199"/>
                  <a:pt x="4590" y="11961"/>
                </a:cubicBezTo>
                <a:cubicBezTo>
                  <a:pt x="5040" y="12759"/>
                  <a:pt x="5625" y="13418"/>
                  <a:pt x="6390" y="14007"/>
                </a:cubicBezTo>
                <a:cubicBezTo>
                  <a:pt x="7110" y="14596"/>
                  <a:pt x="8010" y="15082"/>
                  <a:pt x="9000" y="15394"/>
                </a:cubicBezTo>
                <a:cubicBezTo>
                  <a:pt x="10035" y="15741"/>
                  <a:pt x="11115" y="15879"/>
                  <a:pt x="12285" y="15879"/>
                </a:cubicBezTo>
                <a:cubicBezTo>
                  <a:pt x="13410" y="15879"/>
                  <a:pt x="14490" y="15741"/>
                  <a:pt x="15525" y="15394"/>
                </a:cubicBezTo>
                <a:cubicBezTo>
                  <a:pt x="16515" y="15082"/>
                  <a:pt x="17415" y="14596"/>
                  <a:pt x="18225" y="14007"/>
                </a:cubicBezTo>
                <a:cubicBezTo>
                  <a:pt x="18945" y="13418"/>
                  <a:pt x="19530" y="12759"/>
                  <a:pt x="19980" y="11961"/>
                </a:cubicBezTo>
                <a:cubicBezTo>
                  <a:pt x="20430" y="11199"/>
                  <a:pt x="20655" y="10367"/>
                  <a:pt x="20655" y="9500"/>
                </a:cubicBezTo>
                <a:cubicBezTo>
                  <a:pt x="20655" y="8598"/>
                  <a:pt x="20430" y="7732"/>
                  <a:pt x="19980" y="6969"/>
                </a:cubicBezTo>
                <a:cubicBezTo>
                  <a:pt x="19530" y="6171"/>
                  <a:pt x="18945" y="5513"/>
                  <a:pt x="18225" y="4923"/>
                </a:cubicBezTo>
                <a:cubicBezTo>
                  <a:pt x="17415" y="4334"/>
                  <a:pt x="16515" y="3848"/>
                  <a:pt x="15525" y="3536"/>
                </a:cubicBezTo>
                <a:cubicBezTo>
                  <a:pt x="14490" y="3190"/>
                  <a:pt x="13410" y="3016"/>
                  <a:pt x="12285" y="301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13" name="Shape 3879">
            <a:extLst>
              <a:ext uri="{FF2B5EF4-FFF2-40B4-BE49-F238E27FC236}">
                <a16:creationId xmlns:a16="http://schemas.microsoft.com/office/drawing/2014/main" id="{749C1E5C-5064-4126-AFE7-D7B765FE1934}"/>
              </a:ext>
            </a:extLst>
          </p:cNvPr>
          <p:cNvSpPr/>
          <p:nvPr/>
        </p:nvSpPr>
        <p:spPr>
          <a:xfrm>
            <a:off x="8636487" y="12638791"/>
            <a:ext cx="803692" cy="710821"/>
          </a:xfrm>
          <a:custGeom>
            <a:avLst/>
            <a:gdLst/>
            <a:ahLst/>
            <a:cxnLst>
              <a:cxn ang="0">
                <a:pos x="wd2" y="hd2"/>
              </a:cxn>
              <a:cxn ang="5400000">
                <a:pos x="wd2" y="hd2"/>
              </a:cxn>
              <a:cxn ang="10800000">
                <a:pos x="wd2" y="hd2"/>
              </a:cxn>
              <a:cxn ang="16200000">
                <a:pos x="wd2" y="hd2"/>
              </a:cxn>
            </a:cxnLst>
            <a:rect l="0" t="0" r="r" b="b"/>
            <a:pathLst>
              <a:path w="21600" h="21600" extrusionOk="0">
                <a:moveTo>
                  <a:pt x="10397" y="1493"/>
                </a:moveTo>
                <a:cubicBezTo>
                  <a:pt x="10397" y="6799"/>
                  <a:pt x="10397" y="6799"/>
                  <a:pt x="10397" y="6799"/>
                </a:cubicBezTo>
                <a:cubicBezTo>
                  <a:pt x="10397" y="14967"/>
                  <a:pt x="10397" y="14967"/>
                  <a:pt x="10397" y="14967"/>
                </a:cubicBezTo>
                <a:cubicBezTo>
                  <a:pt x="10397" y="20190"/>
                  <a:pt x="10397" y="20190"/>
                  <a:pt x="10397" y="20190"/>
                </a:cubicBezTo>
                <a:cubicBezTo>
                  <a:pt x="4576" y="14967"/>
                  <a:pt x="4576" y="14967"/>
                  <a:pt x="4576" y="14967"/>
                </a:cubicBezTo>
                <a:cubicBezTo>
                  <a:pt x="0" y="14967"/>
                  <a:pt x="0" y="14967"/>
                  <a:pt x="0" y="14967"/>
                </a:cubicBezTo>
                <a:cubicBezTo>
                  <a:pt x="0" y="10904"/>
                  <a:pt x="0" y="10904"/>
                  <a:pt x="0" y="10904"/>
                </a:cubicBezTo>
                <a:cubicBezTo>
                  <a:pt x="0" y="6799"/>
                  <a:pt x="0" y="6799"/>
                  <a:pt x="0" y="6799"/>
                </a:cubicBezTo>
                <a:cubicBezTo>
                  <a:pt x="4540" y="6799"/>
                  <a:pt x="4540" y="6799"/>
                  <a:pt x="4540" y="6799"/>
                </a:cubicBezTo>
                <a:lnTo>
                  <a:pt x="10397" y="1493"/>
                </a:lnTo>
                <a:close/>
                <a:moveTo>
                  <a:pt x="9592" y="14096"/>
                </a:moveTo>
                <a:cubicBezTo>
                  <a:pt x="9592" y="7711"/>
                  <a:pt x="9592" y="7711"/>
                  <a:pt x="9592" y="7711"/>
                </a:cubicBezTo>
                <a:cubicBezTo>
                  <a:pt x="9592" y="6799"/>
                  <a:pt x="9592" y="6799"/>
                  <a:pt x="9592" y="6799"/>
                </a:cubicBezTo>
                <a:cubicBezTo>
                  <a:pt x="9592" y="3400"/>
                  <a:pt x="9592" y="3400"/>
                  <a:pt x="9592" y="3400"/>
                </a:cubicBezTo>
                <a:cubicBezTo>
                  <a:pt x="4833" y="7711"/>
                  <a:pt x="4833" y="7711"/>
                  <a:pt x="4833" y="7711"/>
                </a:cubicBezTo>
                <a:cubicBezTo>
                  <a:pt x="805" y="7711"/>
                  <a:pt x="805" y="7711"/>
                  <a:pt x="805" y="7711"/>
                </a:cubicBezTo>
                <a:cubicBezTo>
                  <a:pt x="805" y="14096"/>
                  <a:pt x="805" y="14096"/>
                  <a:pt x="805" y="14096"/>
                </a:cubicBezTo>
                <a:cubicBezTo>
                  <a:pt x="4833" y="14096"/>
                  <a:pt x="4833" y="14096"/>
                  <a:pt x="4833" y="14096"/>
                </a:cubicBezTo>
                <a:cubicBezTo>
                  <a:pt x="9592" y="18283"/>
                  <a:pt x="9592" y="18283"/>
                  <a:pt x="9592" y="18283"/>
                </a:cubicBezTo>
                <a:lnTo>
                  <a:pt x="9592" y="14096"/>
                </a:lnTo>
                <a:close/>
                <a:moveTo>
                  <a:pt x="12264" y="6260"/>
                </a:moveTo>
                <a:cubicBezTo>
                  <a:pt x="12923" y="5721"/>
                  <a:pt x="12923" y="5721"/>
                  <a:pt x="12923" y="5721"/>
                </a:cubicBezTo>
                <a:cubicBezTo>
                  <a:pt x="13143" y="6094"/>
                  <a:pt x="13363" y="6468"/>
                  <a:pt x="13546" y="6841"/>
                </a:cubicBezTo>
                <a:cubicBezTo>
                  <a:pt x="13729" y="7255"/>
                  <a:pt x="13875" y="7670"/>
                  <a:pt x="14022" y="8084"/>
                </a:cubicBezTo>
                <a:cubicBezTo>
                  <a:pt x="14132" y="8540"/>
                  <a:pt x="14241" y="8955"/>
                  <a:pt x="14315" y="9411"/>
                </a:cubicBezTo>
                <a:cubicBezTo>
                  <a:pt x="14351" y="9867"/>
                  <a:pt x="14388" y="10323"/>
                  <a:pt x="14388" y="10779"/>
                </a:cubicBezTo>
                <a:cubicBezTo>
                  <a:pt x="14388" y="11277"/>
                  <a:pt x="14351" y="11733"/>
                  <a:pt x="14315" y="12189"/>
                </a:cubicBezTo>
                <a:cubicBezTo>
                  <a:pt x="14241" y="12603"/>
                  <a:pt x="14132" y="13060"/>
                  <a:pt x="14022" y="13474"/>
                </a:cubicBezTo>
                <a:cubicBezTo>
                  <a:pt x="13875" y="13930"/>
                  <a:pt x="13729" y="14345"/>
                  <a:pt x="13546" y="14759"/>
                </a:cubicBezTo>
                <a:cubicBezTo>
                  <a:pt x="13363" y="15174"/>
                  <a:pt x="13143" y="15547"/>
                  <a:pt x="12887" y="15920"/>
                </a:cubicBezTo>
                <a:cubicBezTo>
                  <a:pt x="12191" y="15381"/>
                  <a:pt x="12191" y="15381"/>
                  <a:pt x="12191" y="15381"/>
                </a:cubicBezTo>
                <a:cubicBezTo>
                  <a:pt x="12411" y="15050"/>
                  <a:pt x="12631" y="14718"/>
                  <a:pt x="12814" y="14345"/>
                </a:cubicBezTo>
                <a:cubicBezTo>
                  <a:pt x="12960" y="13972"/>
                  <a:pt x="13143" y="13598"/>
                  <a:pt x="13253" y="13225"/>
                </a:cubicBezTo>
                <a:cubicBezTo>
                  <a:pt x="13399" y="12811"/>
                  <a:pt x="13473" y="12438"/>
                  <a:pt x="13509" y="12023"/>
                </a:cubicBezTo>
                <a:cubicBezTo>
                  <a:pt x="13582" y="11608"/>
                  <a:pt x="13582" y="11194"/>
                  <a:pt x="13582" y="10779"/>
                </a:cubicBezTo>
                <a:cubicBezTo>
                  <a:pt x="13582" y="10365"/>
                  <a:pt x="13582" y="9950"/>
                  <a:pt x="13509" y="9536"/>
                </a:cubicBezTo>
                <a:cubicBezTo>
                  <a:pt x="13473" y="9162"/>
                  <a:pt x="13399" y="8748"/>
                  <a:pt x="13253" y="8375"/>
                </a:cubicBezTo>
                <a:cubicBezTo>
                  <a:pt x="13143" y="8002"/>
                  <a:pt x="13033" y="7628"/>
                  <a:pt x="12850" y="7297"/>
                </a:cubicBezTo>
                <a:cubicBezTo>
                  <a:pt x="12667" y="6924"/>
                  <a:pt x="12484" y="6592"/>
                  <a:pt x="12264" y="6260"/>
                </a:cubicBezTo>
                <a:close/>
                <a:moveTo>
                  <a:pt x="15486" y="2985"/>
                </a:moveTo>
                <a:cubicBezTo>
                  <a:pt x="15925" y="3524"/>
                  <a:pt x="16255" y="4104"/>
                  <a:pt x="16584" y="4726"/>
                </a:cubicBezTo>
                <a:cubicBezTo>
                  <a:pt x="16877" y="5348"/>
                  <a:pt x="17134" y="6012"/>
                  <a:pt x="17353" y="6675"/>
                </a:cubicBezTo>
                <a:cubicBezTo>
                  <a:pt x="17573" y="7338"/>
                  <a:pt x="17756" y="8043"/>
                  <a:pt x="17866" y="8748"/>
                </a:cubicBezTo>
                <a:cubicBezTo>
                  <a:pt x="17976" y="9453"/>
                  <a:pt x="18012" y="10199"/>
                  <a:pt x="18012" y="10904"/>
                </a:cubicBezTo>
                <a:cubicBezTo>
                  <a:pt x="18012" y="11608"/>
                  <a:pt x="17976" y="12313"/>
                  <a:pt x="17866" y="13018"/>
                </a:cubicBezTo>
                <a:cubicBezTo>
                  <a:pt x="17756" y="13681"/>
                  <a:pt x="17609" y="14345"/>
                  <a:pt x="17390" y="15008"/>
                </a:cubicBezTo>
                <a:cubicBezTo>
                  <a:pt x="17207" y="15671"/>
                  <a:pt x="16951" y="16293"/>
                  <a:pt x="16658" y="16874"/>
                </a:cubicBezTo>
                <a:cubicBezTo>
                  <a:pt x="16365" y="17496"/>
                  <a:pt x="15999" y="18117"/>
                  <a:pt x="15596" y="18656"/>
                </a:cubicBezTo>
                <a:cubicBezTo>
                  <a:pt x="14974" y="18076"/>
                  <a:pt x="14974" y="18076"/>
                  <a:pt x="14974" y="18076"/>
                </a:cubicBezTo>
                <a:cubicBezTo>
                  <a:pt x="15340" y="17579"/>
                  <a:pt x="15669" y="17040"/>
                  <a:pt x="15962" y="16459"/>
                </a:cubicBezTo>
                <a:cubicBezTo>
                  <a:pt x="16218" y="15879"/>
                  <a:pt x="16438" y="15298"/>
                  <a:pt x="16658" y="14676"/>
                </a:cubicBezTo>
                <a:cubicBezTo>
                  <a:pt x="16841" y="14096"/>
                  <a:pt x="16987" y="13474"/>
                  <a:pt x="17060" y="12852"/>
                </a:cubicBezTo>
                <a:cubicBezTo>
                  <a:pt x="17170" y="12189"/>
                  <a:pt x="17207" y="11567"/>
                  <a:pt x="17207" y="10904"/>
                </a:cubicBezTo>
                <a:cubicBezTo>
                  <a:pt x="17207" y="10199"/>
                  <a:pt x="17170" y="9536"/>
                  <a:pt x="17060" y="8914"/>
                </a:cubicBezTo>
                <a:cubicBezTo>
                  <a:pt x="16987" y="8250"/>
                  <a:pt x="16804" y="7628"/>
                  <a:pt x="16584" y="6965"/>
                </a:cubicBezTo>
                <a:cubicBezTo>
                  <a:pt x="16401" y="6343"/>
                  <a:pt x="16182" y="5763"/>
                  <a:pt x="15889" y="5182"/>
                </a:cubicBezTo>
                <a:cubicBezTo>
                  <a:pt x="15596" y="4602"/>
                  <a:pt x="15266" y="4063"/>
                  <a:pt x="14864" y="3565"/>
                </a:cubicBezTo>
                <a:lnTo>
                  <a:pt x="15486" y="2985"/>
                </a:lnTo>
                <a:close/>
                <a:moveTo>
                  <a:pt x="17976" y="0"/>
                </a:moveTo>
                <a:cubicBezTo>
                  <a:pt x="18561" y="746"/>
                  <a:pt x="19111" y="1534"/>
                  <a:pt x="19550" y="2405"/>
                </a:cubicBezTo>
                <a:cubicBezTo>
                  <a:pt x="19989" y="3234"/>
                  <a:pt x="20392" y="4146"/>
                  <a:pt x="20685" y="5058"/>
                </a:cubicBezTo>
                <a:cubicBezTo>
                  <a:pt x="20978" y="6012"/>
                  <a:pt x="21197" y="6965"/>
                  <a:pt x="21344" y="7919"/>
                </a:cubicBezTo>
                <a:cubicBezTo>
                  <a:pt x="21527" y="8914"/>
                  <a:pt x="21600" y="9909"/>
                  <a:pt x="21600" y="10904"/>
                </a:cubicBezTo>
                <a:cubicBezTo>
                  <a:pt x="21600" y="11857"/>
                  <a:pt x="21527" y="12852"/>
                  <a:pt x="21380" y="13806"/>
                </a:cubicBezTo>
                <a:cubicBezTo>
                  <a:pt x="21234" y="14759"/>
                  <a:pt x="21014" y="15671"/>
                  <a:pt x="20685" y="16625"/>
                </a:cubicBezTo>
                <a:cubicBezTo>
                  <a:pt x="20392" y="17537"/>
                  <a:pt x="20062" y="18408"/>
                  <a:pt x="19623" y="19195"/>
                </a:cubicBezTo>
                <a:cubicBezTo>
                  <a:pt x="19184" y="20025"/>
                  <a:pt x="18708" y="20854"/>
                  <a:pt x="18122" y="21600"/>
                </a:cubicBezTo>
                <a:cubicBezTo>
                  <a:pt x="17500" y="20978"/>
                  <a:pt x="17500" y="20978"/>
                  <a:pt x="17500" y="20978"/>
                </a:cubicBezTo>
                <a:cubicBezTo>
                  <a:pt x="18049" y="20315"/>
                  <a:pt x="18525" y="19569"/>
                  <a:pt x="18927" y="18781"/>
                </a:cubicBezTo>
                <a:cubicBezTo>
                  <a:pt x="19330" y="17993"/>
                  <a:pt x="19696" y="17164"/>
                  <a:pt x="19989" y="16293"/>
                </a:cubicBezTo>
                <a:cubicBezTo>
                  <a:pt x="20245" y="15423"/>
                  <a:pt x="20428" y="14552"/>
                  <a:pt x="20575" y="13640"/>
                </a:cubicBezTo>
                <a:cubicBezTo>
                  <a:pt x="20721" y="12769"/>
                  <a:pt x="20795" y="11857"/>
                  <a:pt x="20795" y="10904"/>
                </a:cubicBezTo>
                <a:cubicBezTo>
                  <a:pt x="20795" y="9950"/>
                  <a:pt x="20721" y="8997"/>
                  <a:pt x="20575" y="8084"/>
                </a:cubicBezTo>
                <a:cubicBezTo>
                  <a:pt x="20428" y="7131"/>
                  <a:pt x="20209" y="6260"/>
                  <a:pt x="19916" y="5390"/>
                </a:cubicBezTo>
                <a:cubicBezTo>
                  <a:pt x="19660" y="4519"/>
                  <a:pt x="19294" y="3690"/>
                  <a:pt x="18854" y="2902"/>
                </a:cubicBezTo>
                <a:cubicBezTo>
                  <a:pt x="18415" y="2073"/>
                  <a:pt x="17939" y="1327"/>
                  <a:pt x="17390" y="580"/>
                </a:cubicBezTo>
                <a:lnTo>
                  <a:pt x="17976" y="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14" name="Shape 3880">
            <a:extLst>
              <a:ext uri="{FF2B5EF4-FFF2-40B4-BE49-F238E27FC236}">
                <a16:creationId xmlns:a16="http://schemas.microsoft.com/office/drawing/2014/main" id="{3175F8A4-047B-4C88-ACD2-239BD8EFC24E}"/>
              </a:ext>
            </a:extLst>
          </p:cNvPr>
          <p:cNvSpPr/>
          <p:nvPr/>
        </p:nvSpPr>
        <p:spPr>
          <a:xfrm>
            <a:off x="10500512" y="12681656"/>
            <a:ext cx="803692" cy="625094"/>
          </a:xfrm>
          <a:custGeom>
            <a:avLst/>
            <a:gdLst/>
            <a:ahLst/>
            <a:cxnLst>
              <a:cxn ang="0">
                <a:pos x="wd2" y="hd2"/>
              </a:cxn>
              <a:cxn ang="5400000">
                <a:pos x="wd2" y="hd2"/>
              </a:cxn>
              <a:cxn ang="10800000">
                <a:pos x="wd2" y="hd2"/>
              </a:cxn>
              <a:cxn ang="16200000">
                <a:pos x="wd2" y="hd2"/>
              </a:cxn>
            </a:cxnLst>
            <a:rect l="0" t="0" r="r" b="b"/>
            <a:pathLst>
              <a:path w="21600" h="21600" extrusionOk="0">
                <a:moveTo>
                  <a:pt x="0" y="16659"/>
                </a:moveTo>
                <a:cubicBezTo>
                  <a:pt x="0" y="16424"/>
                  <a:pt x="37" y="16188"/>
                  <a:pt x="183" y="15953"/>
                </a:cubicBezTo>
                <a:cubicBezTo>
                  <a:pt x="293" y="15718"/>
                  <a:pt x="513" y="15529"/>
                  <a:pt x="769" y="15388"/>
                </a:cubicBezTo>
                <a:cubicBezTo>
                  <a:pt x="915" y="15294"/>
                  <a:pt x="1135" y="15200"/>
                  <a:pt x="1428" y="15059"/>
                </a:cubicBezTo>
                <a:cubicBezTo>
                  <a:pt x="1721" y="14918"/>
                  <a:pt x="2014" y="14776"/>
                  <a:pt x="2343" y="14635"/>
                </a:cubicBezTo>
                <a:cubicBezTo>
                  <a:pt x="2636" y="14494"/>
                  <a:pt x="2965" y="14353"/>
                  <a:pt x="3295" y="14212"/>
                </a:cubicBezTo>
                <a:cubicBezTo>
                  <a:pt x="3588" y="14118"/>
                  <a:pt x="3881" y="13976"/>
                  <a:pt x="4137" y="13835"/>
                </a:cubicBezTo>
                <a:cubicBezTo>
                  <a:pt x="4210" y="13835"/>
                  <a:pt x="4247" y="13835"/>
                  <a:pt x="4247" y="13788"/>
                </a:cubicBezTo>
                <a:cubicBezTo>
                  <a:pt x="4247" y="13741"/>
                  <a:pt x="4247" y="13600"/>
                  <a:pt x="4247" y="13365"/>
                </a:cubicBezTo>
                <a:cubicBezTo>
                  <a:pt x="4247" y="13176"/>
                  <a:pt x="4210" y="12988"/>
                  <a:pt x="4174" y="12800"/>
                </a:cubicBezTo>
                <a:cubicBezTo>
                  <a:pt x="4100" y="12612"/>
                  <a:pt x="4064" y="12424"/>
                  <a:pt x="3991" y="12282"/>
                </a:cubicBezTo>
                <a:cubicBezTo>
                  <a:pt x="3917" y="12047"/>
                  <a:pt x="3881" y="11812"/>
                  <a:pt x="3807" y="11576"/>
                </a:cubicBezTo>
                <a:cubicBezTo>
                  <a:pt x="3734" y="11294"/>
                  <a:pt x="3698" y="11012"/>
                  <a:pt x="3661" y="10729"/>
                </a:cubicBezTo>
                <a:cubicBezTo>
                  <a:pt x="3588" y="10588"/>
                  <a:pt x="3515" y="10447"/>
                  <a:pt x="3405" y="10165"/>
                </a:cubicBezTo>
                <a:cubicBezTo>
                  <a:pt x="3332" y="9929"/>
                  <a:pt x="3222" y="9600"/>
                  <a:pt x="3148" y="9129"/>
                </a:cubicBezTo>
                <a:cubicBezTo>
                  <a:pt x="3075" y="8753"/>
                  <a:pt x="3039" y="8518"/>
                  <a:pt x="3075" y="8329"/>
                </a:cubicBezTo>
                <a:cubicBezTo>
                  <a:pt x="3075" y="8141"/>
                  <a:pt x="3112" y="7953"/>
                  <a:pt x="3185" y="7812"/>
                </a:cubicBezTo>
                <a:cubicBezTo>
                  <a:pt x="3185" y="7718"/>
                  <a:pt x="3185" y="7718"/>
                  <a:pt x="3185" y="7718"/>
                </a:cubicBezTo>
                <a:cubicBezTo>
                  <a:pt x="3222" y="7671"/>
                  <a:pt x="3222" y="7435"/>
                  <a:pt x="3185" y="7012"/>
                </a:cubicBezTo>
                <a:cubicBezTo>
                  <a:pt x="3148" y="6635"/>
                  <a:pt x="3112" y="6259"/>
                  <a:pt x="3075" y="5882"/>
                </a:cubicBezTo>
                <a:cubicBezTo>
                  <a:pt x="3075" y="5647"/>
                  <a:pt x="3075" y="5271"/>
                  <a:pt x="3148" y="4800"/>
                </a:cubicBezTo>
                <a:cubicBezTo>
                  <a:pt x="3185" y="4282"/>
                  <a:pt x="3368" y="3812"/>
                  <a:pt x="3661" y="3388"/>
                </a:cubicBezTo>
                <a:cubicBezTo>
                  <a:pt x="3734" y="3247"/>
                  <a:pt x="3807" y="3106"/>
                  <a:pt x="3954" y="2965"/>
                </a:cubicBezTo>
                <a:cubicBezTo>
                  <a:pt x="4064" y="2824"/>
                  <a:pt x="4247" y="2682"/>
                  <a:pt x="4430" y="2588"/>
                </a:cubicBezTo>
                <a:cubicBezTo>
                  <a:pt x="4576" y="2447"/>
                  <a:pt x="4796" y="2353"/>
                  <a:pt x="5016" y="2259"/>
                </a:cubicBezTo>
                <a:cubicBezTo>
                  <a:pt x="5272" y="2165"/>
                  <a:pt x="5528" y="2071"/>
                  <a:pt x="5821" y="2071"/>
                </a:cubicBezTo>
                <a:cubicBezTo>
                  <a:pt x="6480" y="2071"/>
                  <a:pt x="6480" y="2071"/>
                  <a:pt x="6480" y="2071"/>
                </a:cubicBezTo>
                <a:cubicBezTo>
                  <a:pt x="6773" y="2071"/>
                  <a:pt x="7029" y="2165"/>
                  <a:pt x="7249" y="2259"/>
                </a:cubicBezTo>
                <a:cubicBezTo>
                  <a:pt x="7505" y="2353"/>
                  <a:pt x="7688" y="2447"/>
                  <a:pt x="7871" y="2588"/>
                </a:cubicBezTo>
                <a:cubicBezTo>
                  <a:pt x="8054" y="2682"/>
                  <a:pt x="8201" y="2824"/>
                  <a:pt x="8347" y="2965"/>
                </a:cubicBezTo>
                <a:cubicBezTo>
                  <a:pt x="8457" y="3106"/>
                  <a:pt x="8567" y="3247"/>
                  <a:pt x="8603" y="3388"/>
                </a:cubicBezTo>
                <a:cubicBezTo>
                  <a:pt x="8896" y="3812"/>
                  <a:pt x="9079" y="4282"/>
                  <a:pt x="9153" y="4800"/>
                </a:cubicBezTo>
                <a:cubicBezTo>
                  <a:pt x="9189" y="5271"/>
                  <a:pt x="9226" y="5647"/>
                  <a:pt x="9189" y="5882"/>
                </a:cubicBezTo>
                <a:cubicBezTo>
                  <a:pt x="9153" y="6259"/>
                  <a:pt x="9116" y="6635"/>
                  <a:pt x="9079" y="7012"/>
                </a:cubicBezTo>
                <a:cubicBezTo>
                  <a:pt x="9079" y="7435"/>
                  <a:pt x="9079" y="7671"/>
                  <a:pt x="9079" y="7718"/>
                </a:cubicBezTo>
                <a:cubicBezTo>
                  <a:pt x="9079" y="7812"/>
                  <a:pt x="9079" y="7812"/>
                  <a:pt x="9079" y="7812"/>
                </a:cubicBezTo>
                <a:cubicBezTo>
                  <a:pt x="9116" y="7953"/>
                  <a:pt x="9153" y="8141"/>
                  <a:pt x="9153" y="8329"/>
                </a:cubicBezTo>
                <a:cubicBezTo>
                  <a:pt x="9189" y="8518"/>
                  <a:pt x="9189" y="8753"/>
                  <a:pt x="9153" y="9129"/>
                </a:cubicBezTo>
                <a:cubicBezTo>
                  <a:pt x="9043" y="9600"/>
                  <a:pt x="8969" y="9929"/>
                  <a:pt x="8860" y="10165"/>
                </a:cubicBezTo>
                <a:cubicBezTo>
                  <a:pt x="8750" y="10447"/>
                  <a:pt x="8677" y="10588"/>
                  <a:pt x="8603" y="10729"/>
                </a:cubicBezTo>
                <a:cubicBezTo>
                  <a:pt x="8603" y="11012"/>
                  <a:pt x="8530" y="11294"/>
                  <a:pt x="8494" y="11576"/>
                </a:cubicBezTo>
                <a:cubicBezTo>
                  <a:pt x="8420" y="11812"/>
                  <a:pt x="8347" y="12047"/>
                  <a:pt x="8274" y="12282"/>
                </a:cubicBezTo>
                <a:cubicBezTo>
                  <a:pt x="8237" y="12376"/>
                  <a:pt x="8164" y="12518"/>
                  <a:pt x="8164" y="12706"/>
                </a:cubicBezTo>
                <a:cubicBezTo>
                  <a:pt x="8164" y="12894"/>
                  <a:pt x="8127" y="13129"/>
                  <a:pt x="8127" y="13365"/>
                </a:cubicBezTo>
                <a:cubicBezTo>
                  <a:pt x="8127" y="13600"/>
                  <a:pt x="8127" y="13741"/>
                  <a:pt x="8127" y="13788"/>
                </a:cubicBezTo>
                <a:cubicBezTo>
                  <a:pt x="8127" y="13835"/>
                  <a:pt x="8164" y="13882"/>
                  <a:pt x="8237" y="13929"/>
                </a:cubicBezTo>
                <a:cubicBezTo>
                  <a:pt x="8384" y="13976"/>
                  <a:pt x="8567" y="14024"/>
                  <a:pt x="8786" y="14118"/>
                </a:cubicBezTo>
                <a:cubicBezTo>
                  <a:pt x="9006" y="14165"/>
                  <a:pt x="9189" y="14306"/>
                  <a:pt x="9445" y="14400"/>
                </a:cubicBezTo>
                <a:cubicBezTo>
                  <a:pt x="9628" y="14494"/>
                  <a:pt x="9812" y="14588"/>
                  <a:pt x="10031" y="14682"/>
                </a:cubicBezTo>
                <a:cubicBezTo>
                  <a:pt x="10287" y="14776"/>
                  <a:pt x="10471" y="14871"/>
                  <a:pt x="10654" y="14965"/>
                </a:cubicBezTo>
                <a:cubicBezTo>
                  <a:pt x="10837" y="14871"/>
                  <a:pt x="10983" y="14824"/>
                  <a:pt x="11129" y="14729"/>
                </a:cubicBezTo>
                <a:cubicBezTo>
                  <a:pt x="11276" y="14682"/>
                  <a:pt x="11422" y="14635"/>
                  <a:pt x="11569" y="14588"/>
                </a:cubicBezTo>
                <a:cubicBezTo>
                  <a:pt x="11605" y="14541"/>
                  <a:pt x="11642" y="14494"/>
                  <a:pt x="11642" y="14447"/>
                </a:cubicBezTo>
                <a:cubicBezTo>
                  <a:pt x="11679" y="14447"/>
                  <a:pt x="11679" y="14259"/>
                  <a:pt x="11679" y="13976"/>
                </a:cubicBezTo>
                <a:cubicBezTo>
                  <a:pt x="11679" y="13741"/>
                  <a:pt x="11642" y="13506"/>
                  <a:pt x="11569" y="13224"/>
                </a:cubicBezTo>
                <a:cubicBezTo>
                  <a:pt x="11496" y="12988"/>
                  <a:pt x="11459" y="12753"/>
                  <a:pt x="11386" y="12565"/>
                </a:cubicBezTo>
                <a:cubicBezTo>
                  <a:pt x="11276" y="12329"/>
                  <a:pt x="11203" y="12047"/>
                  <a:pt x="11129" y="11718"/>
                </a:cubicBezTo>
                <a:cubicBezTo>
                  <a:pt x="11056" y="11388"/>
                  <a:pt x="10983" y="11059"/>
                  <a:pt x="10946" y="10682"/>
                </a:cubicBezTo>
                <a:cubicBezTo>
                  <a:pt x="10873" y="10541"/>
                  <a:pt x="10763" y="10353"/>
                  <a:pt x="10617" y="10024"/>
                </a:cubicBezTo>
                <a:cubicBezTo>
                  <a:pt x="10507" y="9741"/>
                  <a:pt x="10397" y="9271"/>
                  <a:pt x="10324" y="8706"/>
                </a:cubicBezTo>
                <a:cubicBezTo>
                  <a:pt x="10251" y="8282"/>
                  <a:pt x="10214" y="7906"/>
                  <a:pt x="10251" y="7718"/>
                </a:cubicBezTo>
                <a:cubicBezTo>
                  <a:pt x="10287" y="7482"/>
                  <a:pt x="10287" y="7294"/>
                  <a:pt x="10324" y="7106"/>
                </a:cubicBezTo>
                <a:cubicBezTo>
                  <a:pt x="10324" y="7059"/>
                  <a:pt x="10361" y="7059"/>
                  <a:pt x="10397" y="7012"/>
                </a:cubicBezTo>
                <a:cubicBezTo>
                  <a:pt x="10397" y="6871"/>
                  <a:pt x="10361" y="6588"/>
                  <a:pt x="10361" y="6118"/>
                </a:cubicBezTo>
                <a:cubicBezTo>
                  <a:pt x="10361" y="5647"/>
                  <a:pt x="10287" y="5176"/>
                  <a:pt x="10251" y="4659"/>
                </a:cubicBezTo>
                <a:cubicBezTo>
                  <a:pt x="10178" y="4376"/>
                  <a:pt x="10178" y="3953"/>
                  <a:pt x="10287" y="3341"/>
                </a:cubicBezTo>
                <a:cubicBezTo>
                  <a:pt x="10397" y="2776"/>
                  <a:pt x="10580" y="2212"/>
                  <a:pt x="10910" y="1647"/>
                </a:cubicBezTo>
                <a:cubicBezTo>
                  <a:pt x="11020" y="1459"/>
                  <a:pt x="11166" y="1271"/>
                  <a:pt x="11313" y="1082"/>
                </a:cubicBezTo>
                <a:cubicBezTo>
                  <a:pt x="11459" y="894"/>
                  <a:pt x="11642" y="753"/>
                  <a:pt x="11862" y="612"/>
                </a:cubicBezTo>
                <a:cubicBezTo>
                  <a:pt x="12081" y="471"/>
                  <a:pt x="12338" y="329"/>
                  <a:pt x="12631" y="188"/>
                </a:cubicBezTo>
                <a:cubicBezTo>
                  <a:pt x="12923" y="47"/>
                  <a:pt x="13253" y="0"/>
                  <a:pt x="13619" y="0"/>
                </a:cubicBezTo>
                <a:cubicBezTo>
                  <a:pt x="14424" y="0"/>
                  <a:pt x="14424" y="0"/>
                  <a:pt x="14424" y="0"/>
                </a:cubicBezTo>
                <a:cubicBezTo>
                  <a:pt x="14791" y="0"/>
                  <a:pt x="15120" y="47"/>
                  <a:pt x="15376" y="188"/>
                </a:cubicBezTo>
                <a:cubicBezTo>
                  <a:pt x="15669" y="329"/>
                  <a:pt x="15925" y="471"/>
                  <a:pt x="16145" y="612"/>
                </a:cubicBezTo>
                <a:cubicBezTo>
                  <a:pt x="16365" y="753"/>
                  <a:pt x="16548" y="894"/>
                  <a:pt x="16731" y="1082"/>
                </a:cubicBezTo>
                <a:cubicBezTo>
                  <a:pt x="16877" y="1271"/>
                  <a:pt x="17024" y="1459"/>
                  <a:pt x="17097" y="1647"/>
                </a:cubicBezTo>
                <a:cubicBezTo>
                  <a:pt x="17463" y="2212"/>
                  <a:pt x="17683" y="2776"/>
                  <a:pt x="17756" y="3341"/>
                </a:cubicBezTo>
                <a:cubicBezTo>
                  <a:pt x="17829" y="3953"/>
                  <a:pt x="17866" y="4376"/>
                  <a:pt x="17829" y="4659"/>
                </a:cubicBezTo>
                <a:cubicBezTo>
                  <a:pt x="17756" y="5176"/>
                  <a:pt x="17719" y="5647"/>
                  <a:pt x="17683" y="6118"/>
                </a:cubicBezTo>
                <a:cubicBezTo>
                  <a:pt x="17646" y="6588"/>
                  <a:pt x="17646" y="6871"/>
                  <a:pt x="17683" y="7012"/>
                </a:cubicBezTo>
                <a:cubicBezTo>
                  <a:pt x="17683" y="7059"/>
                  <a:pt x="17683" y="7059"/>
                  <a:pt x="17683" y="7106"/>
                </a:cubicBezTo>
                <a:cubicBezTo>
                  <a:pt x="17756" y="7294"/>
                  <a:pt x="17793" y="7482"/>
                  <a:pt x="17793" y="7718"/>
                </a:cubicBezTo>
                <a:cubicBezTo>
                  <a:pt x="17829" y="7906"/>
                  <a:pt x="17793" y="8282"/>
                  <a:pt x="17719" y="8706"/>
                </a:cubicBezTo>
                <a:cubicBezTo>
                  <a:pt x="17646" y="9271"/>
                  <a:pt x="17536" y="9741"/>
                  <a:pt x="17426" y="10024"/>
                </a:cubicBezTo>
                <a:cubicBezTo>
                  <a:pt x="17317" y="10353"/>
                  <a:pt x="17170" y="10541"/>
                  <a:pt x="17060" y="10682"/>
                </a:cubicBezTo>
                <a:cubicBezTo>
                  <a:pt x="17024" y="11059"/>
                  <a:pt x="16951" y="11388"/>
                  <a:pt x="16877" y="11718"/>
                </a:cubicBezTo>
                <a:cubicBezTo>
                  <a:pt x="16804" y="12047"/>
                  <a:pt x="16731" y="12329"/>
                  <a:pt x="16621" y="12565"/>
                </a:cubicBezTo>
                <a:cubicBezTo>
                  <a:pt x="16584" y="12753"/>
                  <a:pt x="16548" y="12941"/>
                  <a:pt x="16548" y="13129"/>
                </a:cubicBezTo>
                <a:cubicBezTo>
                  <a:pt x="16511" y="13365"/>
                  <a:pt x="16475" y="13647"/>
                  <a:pt x="16475" y="13976"/>
                </a:cubicBezTo>
                <a:cubicBezTo>
                  <a:pt x="16475" y="14259"/>
                  <a:pt x="16475" y="14447"/>
                  <a:pt x="16511" y="14494"/>
                </a:cubicBezTo>
                <a:cubicBezTo>
                  <a:pt x="16511" y="14541"/>
                  <a:pt x="16548" y="14588"/>
                  <a:pt x="16584" y="14588"/>
                </a:cubicBezTo>
                <a:cubicBezTo>
                  <a:pt x="16914" y="14729"/>
                  <a:pt x="17317" y="14871"/>
                  <a:pt x="17683" y="15059"/>
                </a:cubicBezTo>
                <a:cubicBezTo>
                  <a:pt x="18085" y="15247"/>
                  <a:pt x="18488" y="15388"/>
                  <a:pt x="18927" y="15576"/>
                </a:cubicBezTo>
                <a:cubicBezTo>
                  <a:pt x="19294" y="15765"/>
                  <a:pt x="19660" y="15953"/>
                  <a:pt x="20026" y="16141"/>
                </a:cubicBezTo>
                <a:cubicBezTo>
                  <a:pt x="20355" y="16282"/>
                  <a:pt x="20648" y="16424"/>
                  <a:pt x="20831" y="16565"/>
                </a:cubicBezTo>
                <a:cubicBezTo>
                  <a:pt x="21124" y="16706"/>
                  <a:pt x="21344" y="16941"/>
                  <a:pt x="21454" y="17224"/>
                </a:cubicBezTo>
                <a:cubicBezTo>
                  <a:pt x="21527" y="17506"/>
                  <a:pt x="21600" y="17788"/>
                  <a:pt x="21600" y="18024"/>
                </a:cubicBezTo>
                <a:cubicBezTo>
                  <a:pt x="21600" y="18306"/>
                  <a:pt x="21600" y="18776"/>
                  <a:pt x="21600" y="19388"/>
                </a:cubicBezTo>
                <a:cubicBezTo>
                  <a:pt x="21600" y="20047"/>
                  <a:pt x="21600" y="20424"/>
                  <a:pt x="21600" y="20612"/>
                </a:cubicBezTo>
                <a:cubicBezTo>
                  <a:pt x="21600" y="20800"/>
                  <a:pt x="21527" y="21035"/>
                  <a:pt x="21417" y="21224"/>
                </a:cubicBezTo>
                <a:cubicBezTo>
                  <a:pt x="21307" y="21459"/>
                  <a:pt x="21124" y="21600"/>
                  <a:pt x="20831" y="21600"/>
                </a:cubicBezTo>
                <a:cubicBezTo>
                  <a:pt x="20612" y="21600"/>
                  <a:pt x="19769" y="21600"/>
                  <a:pt x="18342" y="21600"/>
                </a:cubicBezTo>
                <a:cubicBezTo>
                  <a:pt x="16914" y="21600"/>
                  <a:pt x="15779" y="21600"/>
                  <a:pt x="14900" y="21600"/>
                </a:cubicBezTo>
                <a:cubicBezTo>
                  <a:pt x="14644" y="21600"/>
                  <a:pt x="14388" y="21600"/>
                  <a:pt x="14058" y="21600"/>
                </a:cubicBezTo>
                <a:cubicBezTo>
                  <a:pt x="13912" y="21600"/>
                  <a:pt x="13912" y="21600"/>
                  <a:pt x="13912" y="21600"/>
                </a:cubicBezTo>
                <a:cubicBezTo>
                  <a:pt x="13619" y="21600"/>
                  <a:pt x="13326" y="21600"/>
                  <a:pt x="13070" y="21600"/>
                </a:cubicBezTo>
                <a:cubicBezTo>
                  <a:pt x="12228" y="21600"/>
                  <a:pt x="11093" y="21600"/>
                  <a:pt x="9665" y="21600"/>
                </a:cubicBezTo>
                <a:cubicBezTo>
                  <a:pt x="8237" y="21600"/>
                  <a:pt x="7395" y="21600"/>
                  <a:pt x="7176" y="21600"/>
                </a:cubicBezTo>
                <a:cubicBezTo>
                  <a:pt x="6883" y="21600"/>
                  <a:pt x="6663" y="21459"/>
                  <a:pt x="6553" y="21224"/>
                </a:cubicBezTo>
                <a:cubicBezTo>
                  <a:pt x="6443" y="21035"/>
                  <a:pt x="6370" y="20800"/>
                  <a:pt x="6370" y="20612"/>
                </a:cubicBezTo>
                <a:cubicBezTo>
                  <a:pt x="6370" y="20518"/>
                  <a:pt x="6370" y="20376"/>
                  <a:pt x="6370" y="20188"/>
                </a:cubicBezTo>
                <a:cubicBezTo>
                  <a:pt x="6370" y="20000"/>
                  <a:pt x="6370" y="19812"/>
                  <a:pt x="6370" y="19576"/>
                </a:cubicBezTo>
                <a:cubicBezTo>
                  <a:pt x="6297" y="19576"/>
                  <a:pt x="6260" y="19576"/>
                  <a:pt x="6187" y="19576"/>
                </a:cubicBezTo>
                <a:cubicBezTo>
                  <a:pt x="6041" y="19576"/>
                  <a:pt x="6041" y="19576"/>
                  <a:pt x="6041" y="19576"/>
                </a:cubicBezTo>
                <a:cubicBezTo>
                  <a:pt x="5821" y="19576"/>
                  <a:pt x="5601" y="19576"/>
                  <a:pt x="5382" y="19576"/>
                </a:cubicBezTo>
                <a:cubicBezTo>
                  <a:pt x="4686" y="19576"/>
                  <a:pt x="3771" y="19576"/>
                  <a:pt x="2599" y="19576"/>
                </a:cubicBezTo>
                <a:cubicBezTo>
                  <a:pt x="1464" y="19576"/>
                  <a:pt x="805" y="19576"/>
                  <a:pt x="622" y="19576"/>
                </a:cubicBezTo>
                <a:cubicBezTo>
                  <a:pt x="366" y="19576"/>
                  <a:pt x="183" y="19435"/>
                  <a:pt x="110" y="19247"/>
                </a:cubicBezTo>
                <a:cubicBezTo>
                  <a:pt x="37" y="19059"/>
                  <a:pt x="0" y="18871"/>
                  <a:pt x="0" y="18776"/>
                </a:cubicBezTo>
                <a:cubicBezTo>
                  <a:pt x="0" y="18588"/>
                  <a:pt x="0" y="18259"/>
                  <a:pt x="0" y="17741"/>
                </a:cubicBezTo>
                <a:cubicBezTo>
                  <a:pt x="0" y="17224"/>
                  <a:pt x="0" y="16894"/>
                  <a:pt x="0" y="16659"/>
                </a:cubicBezTo>
                <a:close/>
                <a:moveTo>
                  <a:pt x="805" y="16659"/>
                </a:moveTo>
                <a:cubicBezTo>
                  <a:pt x="805" y="18494"/>
                  <a:pt x="805" y="18494"/>
                  <a:pt x="805" y="18494"/>
                </a:cubicBezTo>
                <a:cubicBezTo>
                  <a:pt x="6370" y="18494"/>
                  <a:pt x="6370" y="18494"/>
                  <a:pt x="6370" y="18494"/>
                </a:cubicBezTo>
                <a:cubicBezTo>
                  <a:pt x="6370" y="18447"/>
                  <a:pt x="6370" y="18353"/>
                  <a:pt x="6370" y="18259"/>
                </a:cubicBezTo>
                <a:cubicBezTo>
                  <a:pt x="6370" y="18165"/>
                  <a:pt x="6370" y="18118"/>
                  <a:pt x="6370" y="18024"/>
                </a:cubicBezTo>
                <a:cubicBezTo>
                  <a:pt x="6370" y="17788"/>
                  <a:pt x="6443" y="17506"/>
                  <a:pt x="6626" y="17176"/>
                </a:cubicBezTo>
                <a:cubicBezTo>
                  <a:pt x="6773" y="16894"/>
                  <a:pt x="7029" y="16659"/>
                  <a:pt x="7322" y="16471"/>
                </a:cubicBezTo>
                <a:cubicBezTo>
                  <a:pt x="7542" y="16376"/>
                  <a:pt x="7871" y="16235"/>
                  <a:pt x="8237" y="16047"/>
                </a:cubicBezTo>
                <a:cubicBezTo>
                  <a:pt x="8603" y="15859"/>
                  <a:pt x="9006" y="15671"/>
                  <a:pt x="9445" y="15435"/>
                </a:cubicBezTo>
                <a:cubicBezTo>
                  <a:pt x="9189" y="15388"/>
                  <a:pt x="8933" y="15247"/>
                  <a:pt x="8677" y="15153"/>
                </a:cubicBezTo>
                <a:cubicBezTo>
                  <a:pt x="8420" y="15012"/>
                  <a:pt x="8201" y="14918"/>
                  <a:pt x="7981" y="14918"/>
                </a:cubicBezTo>
                <a:cubicBezTo>
                  <a:pt x="7652" y="14729"/>
                  <a:pt x="7468" y="14494"/>
                  <a:pt x="7395" y="14212"/>
                </a:cubicBezTo>
                <a:cubicBezTo>
                  <a:pt x="7359" y="13882"/>
                  <a:pt x="7322" y="13600"/>
                  <a:pt x="7322" y="13365"/>
                </a:cubicBezTo>
                <a:cubicBezTo>
                  <a:pt x="7322" y="13035"/>
                  <a:pt x="7359" y="12753"/>
                  <a:pt x="7395" y="12518"/>
                </a:cubicBezTo>
                <a:cubicBezTo>
                  <a:pt x="7395" y="12282"/>
                  <a:pt x="7468" y="12047"/>
                  <a:pt x="7505" y="11812"/>
                </a:cubicBezTo>
                <a:cubicBezTo>
                  <a:pt x="7578" y="11671"/>
                  <a:pt x="7652" y="11482"/>
                  <a:pt x="7725" y="11247"/>
                </a:cubicBezTo>
                <a:cubicBezTo>
                  <a:pt x="7761" y="11012"/>
                  <a:pt x="7798" y="10824"/>
                  <a:pt x="7798" y="10588"/>
                </a:cubicBezTo>
                <a:cubicBezTo>
                  <a:pt x="7871" y="10306"/>
                  <a:pt x="7871" y="10306"/>
                  <a:pt x="7871" y="10306"/>
                </a:cubicBezTo>
                <a:cubicBezTo>
                  <a:pt x="7981" y="10071"/>
                  <a:pt x="7981" y="10071"/>
                  <a:pt x="7981" y="10071"/>
                </a:cubicBezTo>
                <a:cubicBezTo>
                  <a:pt x="8018" y="10024"/>
                  <a:pt x="8091" y="9929"/>
                  <a:pt x="8127" y="9741"/>
                </a:cubicBezTo>
                <a:cubicBezTo>
                  <a:pt x="8201" y="9600"/>
                  <a:pt x="8274" y="9318"/>
                  <a:pt x="8347" y="8941"/>
                </a:cubicBezTo>
                <a:cubicBezTo>
                  <a:pt x="8347" y="8659"/>
                  <a:pt x="8384" y="8471"/>
                  <a:pt x="8384" y="8424"/>
                </a:cubicBezTo>
                <a:cubicBezTo>
                  <a:pt x="8384" y="8329"/>
                  <a:pt x="8384" y="8282"/>
                  <a:pt x="8384" y="8235"/>
                </a:cubicBezTo>
                <a:cubicBezTo>
                  <a:pt x="8347" y="8188"/>
                  <a:pt x="8347" y="8141"/>
                  <a:pt x="8347" y="8094"/>
                </a:cubicBezTo>
                <a:cubicBezTo>
                  <a:pt x="8347" y="8047"/>
                  <a:pt x="8311" y="8000"/>
                  <a:pt x="8274" y="7953"/>
                </a:cubicBezTo>
                <a:cubicBezTo>
                  <a:pt x="8237" y="7718"/>
                  <a:pt x="8237" y="7341"/>
                  <a:pt x="8274" y="6871"/>
                </a:cubicBezTo>
                <a:cubicBezTo>
                  <a:pt x="8311" y="6400"/>
                  <a:pt x="8347" y="5976"/>
                  <a:pt x="8420" y="5694"/>
                </a:cubicBezTo>
                <a:cubicBezTo>
                  <a:pt x="8420" y="5600"/>
                  <a:pt x="8420" y="5365"/>
                  <a:pt x="8347" y="5035"/>
                </a:cubicBezTo>
                <a:cubicBezTo>
                  <a:pt x="8311" y="4706"/>
                  <a:pt x="8201" y="4376"/>
                  <a:pt x="7981" y="4047"/>
                </a:cubicBezTo>
                <a:cubicBezTo>
                  <a:pt x="7871" y="3859"/>
                  <a:pt x="7688" y="3624"/>
                  <a:pt x="7468" y="3435"/>
                </a:cubicBezTo>
                <a:cubicBezTo>
                  <a:pt x="7212" y="3247"/>
                  <a:pt x="6883" y="3106"/>
                  <a:pt x="6443" y="3059"/>
                </a:cubicBezTo>
                <a:cubicBezTo>
                  <a:pt x="5858" y="3059"/>
                  <a:pt x="5858" y="3059"/>
                  <a:pt x="5858" y="3059"/>
                </a:cubicBezTo>
                <a:cubicBezTo>
                  <a:pt x="5675" y="3106"/>
                  <a:pt x="5492" y="3153"/>
                  <a:pt x="5345" y="3200"/>
                </a:cubicBezTo>
                <a:cubicBezTo>
                  <a:pt x="5199" y="3247"/>
                  <a:pt x="5052" y="3294"/>
                  <a:pt x="4906" y="3388"/>
                </a:cubicBezTo>
                <a:cubicBezTo>
                  <a:pt x="4759" y="3482"/>
                  <a:pt x="4649" y="3576"/>
                  <a:pt x="4540" y="3671"/>
                </a:cubicBezTo>
                <a:cubicBezTo>
                  <a:pt x="4430" y="3765"/>
                  <a:pt x="4357" y="3906"/>
                  <a:pt x="4283" y="4047"/>
                </a:cubicBezTo>
                <a:cubicBezTo>
                  <a:pt x="4100" y="4376"/>
                  <a:pt x="3954" y="4706"/>
                  <a:pt x="3917" y="5035"/>
                </a:cubicBezTo>
                <a:cubicBezTo>
                  <a:pt x="3881" y="5365"/>
                  <a:pt x="3844" y="5600"/>
                  <a:pt x="3844" y="5694"/>
                </a:cubicBezTo>
                <a:cubicBezTo>
                  <a:pt x="3917" y="5929"/>
                  <a:pt x="3954" y="6353"/>
                  <a:pt x="3991" y="6824"/>
                </a:cubicBezTo>
                <a:cubicBezTo>
                  <a:pt x="4027" y="7341"/>
                  <a:pt x="4027" y="7718"/>
                  <a:pt x="3991" y="7953"/>
                </a:cubicBezTo>
                <a:cubicBezTo>
                  <a:pt x="3954" y="7953"/>
                  <a:pt x="3954" y="7953"/>
                  <a:pt x="3954" y="7953"/>
                </a:cubicBezTo>
                <a:cubicBezTo>
                  <a:pt x="3954" y="8047"/>
                  <a:pt x="3954" y="8047"/>
                  <a:pt x="3954" y="8047"/>
                </a:cubicBezTo>
                <a:cubicBezTo>
                  <a:pt x="3954" y="8094"/>
                  <a:pt x="3954" y="8141"/>
                  <a:pt x="3954" y="8141"/>
                </a:cubicBezTo>
                <a:cubicBezTo>
                  <a:pt x="3917" y="8141"/>
                  <a:pt x="3917" y="8141"/>
                  <a:pt x="3917" y="8141"/>
                </a:cubicBezTo>
                <a:cubicBezTo>
                  <a:pt x="3917" y="8235"/>
                  <a:pt x="3917" y="8235"/>
                  <a:pt x="3917" y="8235"/>
                </a:cubicBezTo>
                <a:cubicBezTo>
                  <a:pt x="3917" y="8282"/>
                  <a:pt x="3917" y="8329"/>
                  <a:pt x="3917" y="8424"/>
                </a:cubicBezTo>
                <a:cubicBezTo>
                  <a:pt x="3917" y="8471"/>
                  <a:pt x="3917" y="8659"/>
                  <a:pt x="3954" y="8941"/>
                </a:cubicBezTo>
                <a:cubicBezTo>
                  <a:pt x="4027" y="9318"/>
                  <a:pt x="4064" y="9600"/>
                  <a:pt x="4137" y="9741"/>
                </a:cubicBezTo>
                <a:cubicBezTo>
                  <a:pt x="4210" y="9929"/>
                  <a:pt x="4247" y="10024"/>
                  <a:pt x="4283" y="10071"/>
                </a:cubicBezTo>
                <a:cubicBezTo>
                  <a:pt x="4430" y="10306"/>
                  <a:pt x="4430" y="10306"/>
                  <a:pt x="4430" y="10306"/>
                </a:cubicBezTo>
                <a:cubicBezTo>
                  <a:pt x="4466" y="10588"/>
                  <a:pt x="4466" y="10588"/>
                  <a:pt x="4466" y="10588"/>
                </a:cubicBezTo>
                <a:cubicBezTo>
                  <a:pt x="4466" y="10824"/>
                  <a:pt x="4503" y="11012"/>
                  <a:pt x="4576" y="11247"/>
                </a:cubicBezTo>
                <a:cubicBezTo>
                  <a:pt x="4613" y="11482"/>
                  <a:pt x="4686" y="11671"/>
                  <a:pt x="4723" y="11765"/>
                </a:cubicBezTo>
                <a:cubicBezTo>
                  <a:pt x="4796" y="12000"/>
                  <a:pt x="4869" y="12282"/>
                  <a:pt x="4942" y="12518"/>
                </a:cubicBezTo>
                <a:cubicBezTo>
                  <a:pt x="5016" y="12800"/>
                  <a:pt x="5052" y="13082"/>
                  <a:pt x="5052" y="13365"/>
                </a:cubicBezTo>
                <a:cubicBezTo>
                  <a:pt x="5052" y="13553"/>
                  <a:pt x="5016" y="13835"/>
                  <a:pt x="4979" y="14165"/>
                </a:cubicBezTo>
                <a:cubicBezTo>
                  <a:pt x="4942" y="14494"/>
                  <a:pt x="4723" y="14729"/>
                  <a:pt x="4393" y="14824"/>
                </a:cubicBezTo>
                <a:cubicBezTo>
                  <a:pt x="4137" y="14965"/>
                  <a:pt x="3844" y="15106"/>
                  <a:pt x="3551" y="15200"/>
                </a:cubicBezTo>
                <a:cubicBezTo>
                  <a:pt x="3222" y="15341"/>
                  <a:pt x="2929" y="15435"/>
                  <a:pt x="2599" y="15576"/>
                </a:cubicBezTo>
                <a:cubicBezTo>
                  <a:pt x="2306" y="15718"/>
                  <a:pt x="2014" y="15859"/>
                  <a:pt x="1721" y="16000"/>
                </a:cubicBezTo>
                <a:cubicBezTo>
                  <a:pt x="1464" y="16141"/>
                  <a:pt x="1245" y="16235"/>
                  <a:pt x="1025" y="16376"/>
                </a:cubicBezTo>
                <a:cubicBezTo>
                  <a:pt x="952" y="16424"/>
                  <a:pt x="879" y="16471"/>
                  <a:pt x="842" y="16518"/>
                </a:cubicBezTo>
                <a:cubicBezTo>
                  <a:pt x="805" y="16565"/>
                  <a:pt x="805" y="16659"/>
                  <a:pt x="805" y="16659"/>
                </a:cubicBezTo>
                <a:close/>
                <a:moveTo>
                  <a:pt x="7176" y="18024"/>
                </a:moveTo>
                <a:cubicBezTo>
                  <a:pt x="7176" y="20612"/>
                  <a:pt x="7176" y="20612"/>
                  <a:pt x="7176" y="20612"/>
                </a:cubicBezTo>
                <a:cubicBezTo>
                  <a:pt x="20758" y="20612"/>
                  <a:pt x="20758" y="20612"/>
                  <a:pt x="20758" y="20612"/>
                </a:cubicBezTo>
                <a:cubicBezTo>
                  <a:pt x="20758" y="18024"/>
                  <a:pt x="20758" y="18024"/>
                  <a:pt x="20758" y="18024"/>
                </a:cubicBezTo>
                <a:cubicBezTo>
                  <a:pt x="20758" y="17882"/>
                  <a:pt x="20758" y="17788"/>
                  <a:pt x="20721" y="17694"/>
                </a:cubicBezTo>
                <a:cubicBezTo>
                  <a:pt x="20685" y="17647"/>
                  <a:pt x="20612" y="17553"/>
                  <a:pt x="20502" y="17459"/>
                </a:cubicBezTo>
                <a:cubicBezTo>
                  <a:pt x="20282" y="17365"/>
                  <a:pt x="20026" y="17224"/>
                  <a:pt x="19696" y="17035"/>
                </a:cubicBezTo>
                <a:cubicBezTo>
                  <a:pt x="19367" y="16894"/>
                  <a:pt x="19001" y="16706"/>
                  <a:pt x="18635" y="16565"/>
                </a:cubicBezTo>
                <a:cubicBezTo>
                  <a:pt x="18232" y="16376"/>
                  <a:pt x="17866" y="16235"/>
                  <a:pt x="17426" y="16047"/>
                </a:cubicBezTo>
                <a:cubicBezTo>
                  <a:pt x="17024" y="15859"/>
                  <a:pt x="16658" y="15718"/>
                  <a:pt x="16328" y="15576"/>
                </a:cubicBezTo>
                <a:cubicBezTo>
                  <a:pt x="16035" y="15435"/>
                  <a:pt x="15816" y="15247"/>
                  <a:pt x="15779" y="14918"/>
                </a:cubicBezTo>
                <a:cubicBezTo>
                  <a:pt x="15706" y="14588"/>
                  <a:pt x="15669" y="14259"/>
                  <a:pt x="15669" y="13976"/>
                </a:cubicBezTo>
                <a:cubicBezTo>
                  <a:pt x="15669" y="13553"/>
                  <a:pt x="15706" y="13224"/>
                  <a:pt x="15742" y="12941"/>
                </a:cubicBezTo>
                <a:cubicBezTo>
                  <a:pt x="15779" y="12659"/>
                  <a:pt x="15852" y="12376"/>
                  <a:pt x="15925" y="12141"/>
                </a:cubicBezTo>
                <a:cubicBezTo>
                  <a:pt x="15962" y="11953"/>
                  <a:pt x="16035" y="11671"/>
                  <a:pt x="16145" y="11388"/>
                </a:cubicBezTo>
                <a:cubicBezTo>
                  <a:pt x="16218" y="11106"/>
                  <a:pt x="16255" y="10824"/>
                  <a:pt x="16292" y="10541"/>
                </a:cubicBezTo>
                <a:cubicBezTo>
                  <a:pt x="16292" y="10259"/>
                  <a:pt x="16292" y="10259"/>
                  <a:pt x="16292" y="10259"/>
                </a:cubicBezTo>
                <a:cubicBezTo>
                  <a:pt x="16475" y="9976"/>
                  <a:pt x="16475" y="9976"/>
                  <a:pt x="16475" y="9976"/>
                </a:cubicBezTo>
                <a:cubicBezTo>
                  <a:pt x="16511" y="9976"/>
                  <a:pt x="16584" y="9835"/>
                  <a:pt x="16658" y="9600"/>
                </a:cubicBezTo>
                <a:cubicBezTo>
                  <a:pt x="16767" y="9365"/>
                  <a:pt x="16841" y="9035"/>
                  <a:pt x="16914" y="8518"/>
                </a:cubicBezTo>
                <a:cubicBezTo>
                  <a:pt x="16987" y="8141"/>
                  <a:pt x="16987" y="7906"/>
                  <a:pt x="16987" y="7812"/>
                </a:cubicBezTo>
                <a:cubicBezTo>
                  <a:pt x="16951" y="7671"/>
                  <a:pt x="16951" y="7576"/>
                  <a:pt x="16951" y="7482"/>
                </a:cubicBezTo>
                <a:cubicBezTo>
                  <a:pt x="16914" y="7435"/>
                  <a:pt x="16914" y="7388"/>
                  <a:pt x="16914" y="7341"/>
                </a:cubicBezTo>
                <a:cubicBezTo>
                  <a:pt x="16914" y="7341"/>
                  <a:pt x="16914" y="7294"/>
                  <a:pt x="16877" y="7247"/>
                </a:cubicBezTo>
                <a:cubicBezTo>
                  <a:pt x="16877" y="7200"/>
                  <a:pt x="16877" y="7200"/>
                  <a:pt x="16877" y="7200"/>
                </a:cubicBezTo>
                <a:cubicBezTo>
                  <a:pt x="16841" y="6965"/>
                  <a:pt x="16841" y="6588"/>
                  <a:pt x="16877" y="5976"/>
                </a:cubicBezTo>
                <a:cubicBezTo>
                  <a:pt x="16914" y="5412"/>
                  <a:pt x="16951" y="4894"/>
                  <a:pt x="17024" y="4471"/>
                </a:cubicBezTo>
                <a:cubicBezTo>
                  <a:pt x="17024" y="4329"/>
                  <a:pt x="17024" y="4000"/>
                  <a:pt x="16951" y="3576"/>
                </a:cubicBezTo>
                <a:cubicBezTo>
                  <a:pt x="16914" y="3106"/>
                  <a:pt x="16731" y="2682"/>
                  <a:pt x="16475" y="2259"/>
                </a:cubicBezTo>
                <a:cubicBezTo>
                  <a:pt x="16401" y="2165"/>
                  <a:pt x="16292" y="2024"/>
                  <a:pt x="16182" y="1882"/>
                </a:cubicBezTo>
                <a:cubicBezTo>
                  <a:pt x="16072" y="1741"/>
                  <a:pt x="15925" y="1600"/>
                  <a:pt x="15779" y="1459"/>
                </a:cubicBezTo>
                <a:cubicBezTo>
                  <a:pt x="15596" y="1365"/>
                  <a:pt x="15376" y="1271"/>
                  <a:pt x="15157" y="1176"/>
                </a:cubicBezTo>
                <a:cubicBezTo>
                  <a:pt x="14937" y="1082"/>
                  <a:pt x="14681" y="1035"/>
                  <a:pt x="14388" y="988"/>
                </a:cubicBezTo>
                <a:cubicBezTo>
                  <a:pt x="13656" y="988"/>
                  <a:pt x="13656" y="988"/>
                  <a:pt x="13656" y="988"/>
                </a:cubicBezTo>
                <a:cubicBezTo>
                  <a:pt x="13399" y="1035"/>
                  <a:pt x="13180" y="1082"/>
                  <a:pt x="12997" y="1129"/>
                </a:cubicBezTo>
                <a:cubicBezTo>
                  <a:pt x="12777" y="1224"/>
                  <a:pt x="12594" y="1318"/>
                  <a:pt x="12447" y="1412"/>
                </a:cubicBezTo>
                <a:cubicBezTo>
                  <a:pt x="12228" y="1506"/>
                  <a:pt x="12081" y="1600"/>
                  <a:pt x="11935" y="1741"/>
                </a:cubicBezTo>
                <a:cubicBezTo>
                  <a:pt x="11788" y="1882"/>
                  <a:pt x="11642" y="2071"/>
                  <a:pt x="11532" y="2259"/>
                </a:cubicBezTo>
                <a:cubicBezTo>
                  <a:pt x="11276" y="2682"/>
                  <a:pt x="11129" y="3106"/>
                  <a:pt x="11056" y="3576"/>
                </a:cubicBezTo>
                <a:cubicBezTo>
                  <a:pt x="10983" y="4000"/>
                  <a:pt x="10983" y="4329"/>
                  <a:pt x="11020" y="4471"/>
                </a:cubicBezTo>
                <a:cubicBezTo>
                  <a:pt x="11056" y="4894"/>
                  <a:pt x="11129" y="5412"/>
                  <a:pt x="11129" y="5976"/>
                </a:cubicBezTo>
                <a:cubicBezTo>
                  <a:pt x="11166" y="6588"/>
                  <a:pt x="11166" y="7012"/>
                  <a:pt x="11129" y="7247"/>
                </a:cubicBezTo>
                <a:cubicBezTo>
                  <a:pt x="11129" y="7294"/>
                  <a:pt x="11129" y="7294"/>
                  <a:pt x="11129" y="7294"/>
                </a:cubicBezTo>
                <a:cubicBezTo>
                  <a:pt x="11093" y="7435"/>
                  <a:pt x="11093" y="7435"/>
                  <a:pt x="11093" y="7435"/>
                </a:cubicBezTo>
                <a:cubicBezTo>
                  <a:pt x="11093" y="7482"/>
                  <a:pt x="11093" y="7482"/>
                  <a:pt x="11093" y="7482"/>
                </a:cubicBezTo>
                <a:cubicBezTo>
                  <a:pt x="11056" y="7576"/>
                  <a:pt x="11056" y="7671"/>
                  <a:pt x="11020" y="7812"/>
                </a:cubicBezTo>
                <a:cubicBezTo>
                  <a:pt x="11020" y="7906"/>
                  <a:pt x="11020" y="8141"/>
                  <a:pt x="11093" y="8518"/>
                </a:cubicBezTo>
                <a:cubicBezTo>
                  <a:pt x="11203" y="9035"/>
                  <a:pt x="11276" y="9365"/>
                  <a:pt x="11349" y="9600"/>
                </a:cubicBezTo>
                <a:cubicBezTo>
                  <a:pt x="11422" y="9835"/>
                  <a:pt x="11496" y="9976"/>
                  <a:pt x="11569" y="9976"/>
                </a:cubicBezTo>
                <a:cubicBezTo>
                  <a:pt x="11715" y="10259"/>
                  <a:pt x="11715" y="10259"/>
                  <a:pt x="11715" y="10259"/>
                </a:cubicBezTo>
                <a:cubicBezTo>
                  <a:pt x="11752" y="10541"/>
                  <a:pt x="11752" y="10541"/>
                  <a:pt x="11752" y="10541"/>
                </a:cubicBezTo>
                <a:cubicBezTo>
                  <a:pt x="11788" y="10824"/>
                  <a:pt x="11862" y="11106"/>
                  <a:pt x="11898" y="11388"/>
                </a:cubicBezTo>
                <a:cubicBezTo>
                  <a:pt x="11972" y="11671"/>
                  <a:pt x="12045" y="11953"/>
                  <a:pt x="12081" y="12141"/>
                </a:cubicBezTo>
                <a:cubicBezTo>
                  <a:pt x="12191" y="12376"/>
                  <a:pt x="12264" y="12659"/>
                  <a:pt x="12374" y="12988"/>
                </a:cubicBezTo>
                <a:cubicBezTo>
                  <a:pt x="12447" y="13271"/>
                  <a:pt x="12484" y="13600"/>
                  <a:pt x="12484" y="13976"/>
                </a:cubicBezTo>
                <a:cubicBezTo>
                  <a:pt x="12484" y="14212"/>
                  <a:pt x="12447" y="14541"/>
                  <a:pt x="12374" y="14871"/>
                </a:cubicBezTo>
                <a:cubicBezTo>
                  <a:pt x="12338" y="15200"/>
                  <a:pt x="12118" y="15435"/>
                  <a:pt x="11752" y="15576"/>
                </a:cubicBezTo>
                <a:cubicBezTo>
                  <a:pt x="11496" y="15718"/>
                  <a:pt x="11129" y="15859"/>
                  <a:pt x="10727" y="16000"/>
                </a:cubicBezTo>
                <a:cubicBezTo>
                  <a:pt x="10361" y="16188"/>
                  <a:pt x="9958" y="16329"/>
                  <a:pt x="9555" y="16471"/>
                </a:cubicBezTo>
                <a:cubicBezTo>
                  <a:pt x="9153" y="16659"/>
                  <a:pt x="8786" y="16800"/>
                  <a:pt x="8457" y="16988"/>
                </a:cubicBezTo>
                <a:cubicBezTo>
                  <a:pt x="8127" y="17129"/>
                  <a:pt x="7835" y="17271"/>
                  <a:pt x="7615" y="17412"/>
                </a:cubicBezTo>
                <a:cubicBezTo>
                  <a:pt x="7468" y="17506"/>
                  <a:pt x="7359" y="17600"/>
                  <a:pt x="7285" y="17741"/>
                </a:cubicBezTo>
                <a:cubicBezTo>
                  <a:pt x="7212" y="17882"/>
                  <a:pt x="7176" y="17976"/>
                  <a:pt x="7176" y="18024"/>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15" name="Shape 3881">
            <a:extLst>
              <a:ext uri="{FF2B5EF4-FFF2-40B4-BE49-F238E27FC236}">
                <a16:creationId xmlns:a16="http://schemas.microsoft.com/office/drawing/2014/main" id="{1FD174F2-006B-4DDF-8015-D888D0914E65}"/>
              </a:ext>
            </a:extLst>
          </p:cNvPr>
          <p:cNvSpPr/>
          <p:nvPr/>
        </p:nvSpPr>
        <p:spPr>
          <a:xfrm>
            <a:off x="12407393" y="12638791"/>
            <a:ext cx="717965" cy="714393"/>
          </a:xfrm>
          <a:custGeom>
            <a:avLst/>
            <a:gdLst/>
            <a:ahLst/>
            <a:cxnLst>
              <a:cxn ang="0">
                <a:pos x="wd2" y="hd2"/>
              </a:cxn>
              <a:cxn ang="5400000">
                <a:pos x="wd2" y="hd2"/>
              </a:cxn>
              <a:cxn ang="10800000">
                <a:pos x="wd2" y="hd2"/>
              </a:cxn>
              <a:cxn ang="16200000">
                <a:pos x="wd2" y="hd2"/>
              </a:cxn>
            </a:cxnLst>
            <a:rect l="0" t="0" r="r" b="b"/>
            <a:pathLst>
              <a:path w="21600" h="21600" extrusionOk="0">
                <a:moveTo>
                  <a:pt x="10779" y="0"/>
                </a:moveTo>
                <a:cubicBezTo>
                  <a:pt x="12261" y="0"/>
                  <a:pt x="13701" y="248"/>
                  <a:pt x="14976" y="826"/>
                </a:cubicBezTo>
                <a:cubicBezTo>
                  <a:pt x="16293" y="1363"/>
                  <a:pt x="17445" y="2148"/>
                  <a:pt x="18432" y="3139"/>
                </a:cubicBezTo>
                <a:cubicBezTo>
                  <a:pt x="19419" y="4130"/>
                  <a:pt x="20160" y="5245"/>
                  <a:pt x="20736" y="6567"/>
                </a:cubicBezTo>
                <a:cubicBezTo>
                  <a:pt x="21312" y="7888"/>
                  <a:pt x="21600" y="9293"/>
                  <a:pt x="21600" y="10779"/>
                </a:cubicBezTo>
                <a:cubicBezTo>
                  <a:pt x="21600" y="12307"/>
                  <a:pt x="21312" y="13712"/>
                  <a:pt x="20736" y="15033"/>
                </a:cubicBezTo>
                <a:cubicBezTo>
                  <a:pt x="20160" y="16314"/>
                  <a:pt x="19419" y="17470"/>
                  <a:pt x="18432" y="18420"/>
                </a:cubicBezTo>
                <a:cubicBezTo>
                  <a:pt x="17445" y="19452"/>
                  <a:pt x="16293" y="20196"/>
                  <a:pt x="14976" y="20774"/>
                </a:cubicBezTo>
                <a:cubicBezTo>
                  <a:pt x="13701" y="21311"/>
                  <a:pt x="12261" y="21600"/>
                  <a:pt x="10779" y="21600"/>
                </a:cubicBezTo>
                <a:cubicBezTo>
                  <a:pt x="9298" y="21600"/>
                  <a:pt x="7941" y="21311"/>
                  <a:pt x="6583" y="20774"/>
                </a:cubicBezTo>
                <a:cubicBezTo>
                  <a:pt x="5266" y="20196"/>
                  <a:pt x="4155" y="19452"/>
                  <a:pt x="3168" y="18420"/>
                </a:cubicBezTo>
                <a:cubicBezTo>
                  <a:pt x="2222" y="17470"/>
                  <a:pt x="1440" y="16314"/>
                  <a:pt x="864" y="15033"/>
                </a:cubicBezTo>
                <a:cubicBezTo>
                  <a:pt x="288" y="13712"/>
                  <a:pt x="0" y="12307"/>
                  <a:pt x="0" y="10779"/>
                </a:cubicBezTo>
                <a:cubicBezTo>
                  <a:pt x="0" y="9293"/>
                  <a:pt x="288" y="7888"/>
                  <a:pt x="864" y="6567"/>
                </a:cubicBezTo>
                <a:cubicBezTo>
                  <a:pt x="1440" y="5245"/>
                  <a:pt x="2222" y="4130"/>
                  <a:pt x="3168" y="3139"/>
                </a:cubicBezTo>
                <a:cubicBezTo>
                  <a:pt x="4155" y="2148"/>
                  <a:pt x="5266" y="1363"/>
                  <a:pt x="6583" y="826"/>
                </a:cubicBezTo>
                <a:cubicBezTo>
                  <a:pt x="7941" y="248"/>
                  <a:pt x="9298" y="0"/>
                  <a:pt x="10779" y="0"/>
                </a:cubicBezTo>
                <a:close/>
                <a:moveTo>
                  <a:pt x="17486" y="18089"/>
                </a:moveTo>
                <a:cubicBezTo>
                  <a:pt x="17938" y="17676"/>
                  <a:pt x="18391" y="17181"/>
                  <a:pt x="18802" y="16644"/>
                </a:cubicBezTo>
                <a:cubicBezTo>
                  <a:pt x="19214" y="16066"/>
                  <a:pt x="19543" y="15488"/>
                  <a:pt x="19831" y="14868"/>
                </a:cubicBezTo>
                <a:cubicBezTo>
                  <a:pt x="20119" y="14249"/>
                  <a:pt x="20325" y="13588"/>
                  <a:pt x="20489" y="12886"/>
                </a:cubicBezTo>
                <a:cubicBezTo>
                  <a:pt x="20613" y="12225"/>
                  <a:pt x="20695" y="11523"/>
                  <a:pt x="20695" y="10779"/>
                </a:cubicBezTo>
                <a:cubicBezTo>
                  <a:pt x="20695" y="9416"/>
                  <a:pt x="20448" y="8136"/>
                  <a:pt x="19913" y="6938"/>
                </a:cubicBezTo>
                <a:cubicBezTo>
                  <a:pt x="19378" y="5741"/>
                  <a:pt x="18679" y="4708"/>
                  <a:pt x="17815" y="3800"/>
                </a:cubicBezTo>
                <a:cubicBezTo>
                  <a:pt x="16910" y="2891"/>
                  <a:pt x="15840" y="2148"/>
                  <a:pt x="14647" y="1611"/>
                </a:cubicBezTo>
                <a:cubicBezTo>
                  <a:pt x="13454" y="1115"/>
                  <a:pt x="12178" y="826"/>
                  <a:pt x="10779" y="826"/>
                </a:cubicBezTo>
                <a:cubicBezTo>
                  <a:pt x="9422" y="826"/>
                  <a:pt x="8146" y="1115"/>
                  <a:pt x="6953" y="1611"/>
                </a:cubicBezTo>
                <a:cubicBezTo>
                  <a:pt x="5760" y="2148"/>
                  <a:pt x="4690" y="2891"/>
                  <a:pt x="3826" y="3800"/>
                </a:cubicBezTo>
                <a:cubicBezTo>
                  <a:pt x="2921" y="4708"/>
                  <a:pt x="2222" y="5741"/>
                  <a:pt x="1687" y="6938"/>
                </a:cubicBezTo>
                <a:cubicBezTo>
                  <a:pt x="1193" y="8136"/>
                  <a:pt x="905" y="9416"/>
                  <a:pt x="905" y="10779"/>
                </a:cubicBezTo>
                <a:cubicBezTo>
                  <a:pt x="905" y="11523"/>
                  <a:pt x="987" y="12225"/>
                  <a:pt x="1152" y="12886"/>
                </a:cubicBezTo>
                <a:cubicBezTo>
                  <a:pt x="1275" y="13588"/>
                  <a:pt x="1481" y="14207"/>
                  <a:pt x="1769" y="14827"/>
                </a:cubicBezTo>
                <a:cubicBezTo>
                  <a:pt x="2016" y="15446"/>
                  <a:pt x="2345" y="16024"/>
                  <a:pt x="2757" y="16561"/>
                </a:cubicBezTo>
                <a:cubicBezTo>
                  <a:pt x="3127" y="17140"/>
                  <a:pt x="3579" y="17635"/>
                  <a:pt x="4073" y="18048"/>
                </a:cubicBezTo>
                <a:cubicBezTo>
                  <a:pt x="5019" y="17718"/>
                  <a:pt x="5966" y="17387"/>
                  <a:pt x="6994" y="17057"/>
                </a:cubicBezTo>
                <a:cubicBezTo>
                  <a:pt x="8023" y="16727"/>
                  <a:pt x="8517" y="16520"/>
                  <a:pt x="8517" y="16437"/>
                </a:cubicBezTo>
                <a:cubicBezTo>
                  <a:pt x="8517" y="16314"/>
                  <a:pt x="8517" y="16024"/>
                  <a:pt x="8517" y="15488"/>
                </a:cubicBezTo>
                <a:cubicBezTo>
                  <a:pt x="7611" y="15322"/>
                  <a:pt x="6953" y="15240"/>
                  <a:pt x="6542" y="15240"/>
                </a:cubicBezTo>
                <a:cubicBezTo>
                  <a:pt x="6336" y="15240"/>
                  <a:pt x="6130" y="15240"/>
                  <a:pt x="5966" y="15240"/>
                </a:cubicBezTo>
                <a:cubicBezTo>
                  <a:pt x="5760" y="15198"/>
                  <a:pt x="5637" y="15157"/>
                  <a:pt x="5472" y="15116"/>
                </a:cubicBezTo>
                <a:cubicBezTo>
                  <a:pt x="5307" y="15075"/>
                  <a:pt x="5143" y="14992"/>
                  <a:pt x="4978" y="14868"/>
                </a:cubicBezTo>
                <a:cubicBezTo>
                  <a:pt x="4855" y="14744"/>
                  <a:pt x="4690" y="14579"/>
                  <a:pt x="4526" y="14331"/>
                </a:cubicBezTo>
                <a:cubicBezTo>
                  <a:pt x="4731" y="14001"/>
                  <a:pt x="4937" y="13505"/>
                  <a:pt x="5143" y="12927"/>
                </a:cubicBezTo>
                <a:cubicBezTo>
                  <a:pt x="5390" y="12390"/>
                  <a:pt x="5554" y="11771"/>
                  <a:pt x="5760" y="11151"/>
                </a:cubicBezTo>
                <a:cubicBezTo>
                  <a:pt x="5883" y="10532"/>
                  <a:pt x="6007" y="9912"/>
                  <a:pt x="6130" y="9334"/>
                </a:cubicBezTo>
                <a:cubicBezTo>
                  <a:pt x="6213" y="8714"/>
                  <a:pt x="6295" y="8219"/>
                  <a:pt x="6295" y="7764"/>
                </a:cubicBezTo>
                <a:cubicBezTo>
                  <a:pt x="6336" y="7764"/>
                  <a:pt x="6336" y="7764"/>
                  <a:pt x="6336" y="7764"/>
                </a:cubicBezTo>
                <a:cubicBezTo>
                  <a:pt x="6377" y="7186"/>
                  <a:pt x="6501" y="6608"/>
                  <a:pt x="6747" y="6112"/>
                </a:cubicBezTo>
                <a:cubicBezTo>
                  <a:pt x="6953" y="5617"/>
                  <a:pt x="7282" y="5163"/>
                  <a:pt x="7735" y="4791"/>
                </a:cubicBezTo>
                <a:cubicBezTo>
                  <a:pt x="8105" y="4378"/>
                  <a:pt x="8599" y="4089"/>
                  <a:pt x="9134" y="3841"/>
                </a:cubicBezTo>
                <a:cubicBezTo>
                  <a:pt x="9669" y="3634"/>
                  <a:pt x="10203" y="3552"/>
                  <a:pt x="10779" y="3552"/>
                </a:cubicBezTo>
                <a:cubicBezTo>
                  <a:pt x="11397" y="3552"/>
                  <a:pt x="11973" y="3634"/>
                  <a:pt x="12507" y="3841"/>
                </a:cubicBezTo>
                <a:cubicBezTo>
                  <a:pt x="13042" y="4089"/>
                  <a:pt x="13495" y="4378"/>
                  <a:pt x="13906" y="4791"/>
                </a:cubicBezTo>
                <a:cubicBezTo>
                  <a:pt x="14277" y="5163"/>
                  <a:pt x="14606" y="5617"/>
                  <a:pt x="14853" y="6112"/>
                </a:cubicBezTo>
                <a:cubicBezTo>
                  <a:pt x="15099" y="6608"/>
                  <a:pt x="15264" y="7186"/>
                  <a:pt x="15264" y="7764"/>
                </a:cubicBezTo>
                <a:cubicBezTo>
                  <a:pt x="15264" y="8219"/>
                  <a:pt x="15346" y="8714"/>
                  <a:pt x="15429" y="9334"/>
                </a:cubicBezTo>
                <a:cubicBezTo>
                  <a:pt x="15552" y="9912"/>
                  <a:pt x="15675" y="10532"/>
                  <a:pt x="15881" y="11151"/>
                </a:cubicBezTo>
                <a:cubicBezTo>
                  <a:pt x="16046" y="11771"/>
                  <a:pt x="16251" y="12390"/>
                  <a:pt x="16457" y="12927"/>
                </a:cubicBezTo>
                <a:cubicBezTo>
                  <a:pt x="16663" y="13505"/>
                  <a:pt x="16869" y="14001"/>
                  <a:pt x="17115" y="14331"/>
                </a:cubicBezTo>
                <a:cubicBezTo>
                  <a:pt x="16910" y="14579"/>
                  <a:pt x="16745" y="14744"/>
                  <a:pt x="16581" y="14868"/>
                </a:cubicBezTo>
                <a:cubicBezTo>
                  <a:pt x="16416" y="14992"/>
                  <a:pt x="16293" y="15075"/>
                  <a:pt x="16128" y="15116"/>
                </a:cubicBezTo>
                <a:cubicBezTo>
                  <a:pt x="15963" y="15157"/>
                  <a:pt x="15799" y="15198"/>
                  <a:pt x="15634" y="15240"/>
                </a:cubicBezTo>
                <a:cubicBezTo>
                  <a:pt x="15470" y="15240"/>
                  <a:pt x="15264" y="15240"/>
                  <a:pt x="15058" y="15240"/>
                </a:cubicBezTo>
                <a:cubicBezTo>
                  <a:pt x="14688" y="15240"/>
                  <a:pt x="13989" y="15364"/>
                  <a:pt x="13042" y="15529"/>
                </a:cubicBezTo>
                <a:cubicBezTo>
                  <a:pt x="13042" y="16024"/>
                  <a:pt x="13042" y="16314"/>
                  <a:pt x="13042" y="16437"/>
                </a:cubicBezTo>
                <a:cubicBezTo>
                  <a:pt x="13042" y="16520"/>
                  <a:pt x="13536" y="16727"/>
                  <a:pt x="14565" y="17057"/>
                </a:cubicBezTo>
                <a:cubicBezTo>
                  <a:pt x="15593" y="17387"/>
                  <a:pt x="16539" y="17759"/>
                  <a:pt x="17486" y="18089"/>
                </a:cubicBezTo>
                <a:close/>
                <a:moveTo>
                  <a:pt x="4896" y="18750"/>
                </a:moveTo>
                <a:cubicBezTo>
                  <a:pt x="5266" y="19081"/>
                  <a:pt x="5719" y="19370"/>
                  <a:pt x="6171" y="19576"/>
                </a:cubicBezTo>
                <a:cubicBezTo>
                  <a:pt x="6624" y="19824"/>
                  <a:pt x="7118" y="20031"/>
                  <a:pt x="7611" y="20196"/>
                </a:cubicBezTo>
                <a:cubicBezTo>
                  <a:pt x="8105" y="20402"/>
                  <a:pt x="8640" y="20526"/>
                  <a:pt x="9175" y="20609"/>
                </a:cubicBezTo>
                <a:cubicBezTo>
                  <a:pt x="9710" y="20691"/>
                  <a:pt x="10245" y="20733"/>
                  <a:pt x="10779" y="20733"/>
                </a:cubicBezTo>
                <a:cubicBezTo>
                  <a:pt x="11355" y="20733"/>
                  <a:pt x="11890" y="20691"/>
                  <a:pt x="12425" y="20609"/>
                </a:cubicBezTo>
                <a:cubicBezTo>
                  <a:pt x="12919" y="20526"/>
                  <a:pt x="13454" y="20402"/>
                  <a:pt x="13947" y="20196"/>
                </a:cubicBezTo>
                <a:cubicBezTo>
                  <a:pt x="14441" y="20031"/>
                  <a:pt x="14894" y="19824"/>
                  <a:pt x="15346" y="19576"/>
                </a:cubicBezTo>
                <a:cubicBezTo>
                  <a:pt x="15799" y="19370"/>
                  <a:pt x="16251" y="19081"/>
                  <a:pt x="16663" y="18792"/>
                </a:cubicBezTo>
                <a:cubicBezTo>
                  <a:pt x="16498" y="18750"/>
                  <a:pt x="16334" y="18668"/>
                  <a:pt x="16169" y="18626"/>
                </a:cubicBezTo>
                <a:cubicBezTo>
                  <a:pt x="16005" y="18585"/>
                  <a:pt x="15840" y="18502"/>
                  <a:pt x="15717" y="18420"/>
                </a:cubicBezTo>
                <a:cubicBezTo>
                  <a:pt x="15552" y="18379"/>
                  <a:pt x="15429" y="18337"/>
                  <a:pt x="15264" y="18255"/>
                </a:cubicBezTo>
                <a:cubicBezTo>
                  <a:pt x="15099" y="18213"/>
                  <a:pt x="14935" y="18131"/>
                  <a:pt x="14811" y="18089"/>
                </a:cubicBezTo>
                <a:cubicBezTo>
                  <a:pt x="14235" y="17883"/>
                  <a:pt x="13742" y="17718"/>
                  <a:pt x="13413" y="17594"/>
                </a:cubicBezTo>
                <a:cubicBezTo>
                  <a:pt x="13042" y="17470"/>
                  <a:pt x="12795" y="17346"/>
                  <a:pt x="12590" y="17263"/>
                </a:cubicBezTo>
                <a:cubicBezTo>
                  <a:pt x="12425" y="17140"/>
                  <a:pt x="12302" y="17016"/>
                  <a:pt x="12261" y="16892"/>
                </a:cubicBezTo>
                <a:cubicBezTo>
                  <a:pt x="12219" y="16768"/>
                  <a:pt x="12178" y="16603"/>
                  <a:pt x="12178" y="16437"/>
                </a:cubicBezTo>
                <a:cubicBezTo>
                  <a:pt x="12178" y="14827"/>
                  <a:pt x="12178" y="14827"/>
                  <a:pt x="12178" y="14827"/>
                </a:cubicBezTo>
                <a:cubicBezTo>
                  <a:pt x="12878" y="14662"/>
                  <a:pt x="12878" y="14662"/>
                  <a:pt x="12878" y="14662"/>
                </a:cubicBezTo>
                <a:cubicBezTo>
                  <a:pt x="12919" y="14620"/>
                  <a:pt x="13166" y="14579"/>
                  <a:pt x="13659" y="14496"/>
                </a:cubicBezTo>
                <a:cubicBezTo>
                  <a:pt x="14153" y="14372"/>
                  <a:pt x="14647" y="14331"/>
                  <a:pt x="15058" y="14331"/>
                </a:cubicBezTo>
                <a:cubicBezTo>
                  <a:pt x="15264" y="14331"/>
                  <a:pt x="15470" y="14331"/>
                  <a:pt x="15593" y="14331"/>
                </a:cubicBezTo>
                <a:cubicBezTo>
                  <a:pt x="15758" y="14290"/>
                  <a:pt x="15881" y="14249"/>
                  <a:pt x="15963" y="14166"/>
                </a:cubicBezTo>
                <a:cubicBezTo>
                  <a:pt x="15840" y="13836"/>
                  <a:pt x="15675" y="13423"/>
                  <a:pt x="15511" y="13010"/>
                </a:cubicBezTo>
                <a:cubicBezTo>
                  <a:pt x="15346" y="12597"/>
                  <a:pt x="15223" y="12184"/>
                  <a:pt x="15099" y="11688"/>
                </a:cubicBezTo>
                <a:cubicBezTo>
                  <a:pt x="14976" y="11234"/>
                  <a:pt x="14853" y="10779"/>
                  <a:pt x="14729" y="10325"/>
                </a:cubicBezTo>
                <a:cubicBezTo>
                  <a:pt x="14647" y="9871"/>
                  <a:pt x="14565" y="9458"/>
                  <a:pt x="14482" y="9003"/>
                </a:cubicBezTo>
                <a:cubicBezTo>
                  <a:pt x="14359" y="7847"/>
                  <a:pt x="14359" y="7847"/>
                  <a:pt x="14359" y="7847"/>
                </a:cubicBezTo>
                <a:cubicBezTo>
                  <a:pt x="14359" y="7351"/>
                  <a:pt x="14277" y="6938"/>
                  <a:pt x="14030" y="6484"/>
                </a:cubicBezTo>
                <a:cubicBezTo>
                  <a:pt x="13824" y="6071"/>
                  <a:pt x="13577" y="5699"/>
                  <a:pt x="13248" y="5410"/>
                </a:cubicBezTo>
                <a:cubicBezTo>
                  <a:pt x="12919" y="5080"/>
                  <a:pt x="12549" y="4832"/>
                  <a:pt x="12137" y="4708"/>
                </a:cubicBezTo>
                <a:cubicBezTo>
                  <a:pt x="11726" y="4543"/>
                  <a:pt x="11273" y="4460"/>
                  <a:pt x="10779" y="4460"/>
                </a:cubicBezTo>
                <a:cubicBezTo>
                  <a:pt x="10327" y="4460"/>
                  <a:pt x="9874" y="4543"/>
                  <a:pt x="9422" y="4708"/>
                </a:cubicBezTo>
                <a:cubicBezTo>
                  <a:pt x="9010" y="4832"/>
                  <a:pt x="8640" y="5080"/>
                  <a:pt x="8311" y="5410"/>
                </a:cubicBezTo>
                <a:cubicBezTo>
                  <a:pt x="7982" y="5699"/>
                  <a:pt x="7735" y="6071"/>
                  <a:pt x="7529" y="6484"/>
                </a:cubicBezTo>
                <a:cubicBezTo>
                  <a:pt x="7323" y="6938"/>
                  <a:pt x="7241" y="7351"/>
                  <a:pt x="7200" y="7847"/>
                </a:cubicBezTo>
                <a:cubicBezTo>
                  <a:pt x="7118" y="9003"/>
                  <a:pt x="7118" y="9003"/>
                  <a:pt x="7118" y="9003"/>
                </a:cubicBezTo>
                <a:cubicBezTo>
                  <a:pt x="7077" y="9003"/>
                  <a:pt x="7077" y="9003"/>
                  <a:pt x="7077" y="9003"/>
                </a:cubicBezTo>
                <a:cubicBezTo>
                  <a:pt x="7035" y="9458"/>
                  <a:pt x="6994" y="9871"/>
                  <a:pt x="6871" y="10325"/>
                </a:cubicBezTo>
                <a:cubicBezTo>
                  <a:pt x="6747" y="10779"/>
                  <a:pt x="6624" y="11234"/>
                  <a:pt x="6501" y="11688"/>
                </a:cubicBezTo>
                <a:cubicBezTo>
                  <a:pt x="6336" y="12184"/>
                  <a:pt x="6213" y="12597"/>
                  <a:pt x="6048" y="13010"/>
                </a:cubicBezTo>
                <a:cubicBezTo>
                  <a:pt x="5925" y="13423"/>
                  <a:pt x="5760" y="13836"/>
                  <a:pt x="5595" y="14166"/>
                </a:cubicBezTo>
                <a:cubicBezTo>
                  <a:pt x="5719" y="14249"/>
                  <a:pt x="5842" y="14290"/>
                  <a:pt x="5966" y="14331"/>
                </a:cubicBezTo>
                <a:cubicBezTo>
                  <a:pt x="6130" y="14331"/>
                  <a:pt x="6295" y="14331"/>
                  <a:pt x="6542" y="14331"/>
                </a:cubicBezTo>
                <a:cubicBezTo>
                  <a:pt x="6994" y="14331"/>
                  <a:pt x="7447" y="14372"/>
                  <a:pt x="7899" y="14455"/>
                </a:cubicBezTo>
                <a:cubicBezTo>
                  <a:pt x="8393" y="14538"/>
                  <a:pt x="8640" y="14579"/>
                  <a:pt x="8681" y="14579"/>
                </a:cubicBezTo>
                <a:cubicBezTo>
                  <a:pt x="9422" y="14662"/>
                  <a:pt x="9422" y="14662"/>
                  <a:pt x="9422" y="14662"/>
                </a:cubicBezTo>
                <a:cubicBezTo>
                  <a:pt x="9422" y="16437"/>
                  <a:pt x="9422" y="16437"/>
                  <a:pt x="9422" y="16437"/>
                </a:cubicBezTo>
                <a:cubicBezTo>
                  <a:pt x="9422" y="16603"/>
                  <a:pt x="9422" y="16768"/>
                  <a:pt x="9381" y="16892"/>
                </a:cubicBezTo>
                <a:cubicBezTo>
                  <a:pt x="9298" y="17016"/>
                  <a:pt x="9175" y="17140"/>
                  <a:pt x="9010" y="17263"/>
                </a:cubicBezTo>
                <a:cubicBezTo>
                  <a:pt x="8846" y="17346"/>
                  <a:pt x="8558" y="17470"/>
                  <a:pt x="8229" y="17594"/>
                </a:cubicBezTo>
                <a:cubicBezTo>
                  <a:pt x="7899" y="17718"/>
                  <a:pt x="7447" y="17883"/>
                  <a:pt x="6912" y="18048"/>
                </a:cubicBezTo>
                <a:cubicBezTo>
                  <a:pt x="6747" y="18089"/>
                  <a:pt x="6583" y="18131"/>
                  <a:pt x="6418" y="18172"/>
                </a:cubicBezTo>
                <a:cubicBezTo>
                  <a:pt x="6254" y="18255"/>
                  <a:pt x="6089" y="18296"/>
                  <a:pt x="5925" y="18379"/>
                </a:cubicBezTo>
                <a:cubicBezTo>
                  <a:pt x="5719" y="18461"/>
                  <a:pt x="5554" y="18502"/>
                  <a:pt x="5390" y="18585"/>
                </a:cubicBezTo>
                <a:cubicBezTo>
                  <a:pt x="5184" y="18626"/>
                  <a:pt x="5019" y="18668"/>
                  <a:pt x="4896" y="18750"/>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16" name="Shape 3882">
            <a:extLst>
              <a:ext uri="{FF2B5EF4-FFF2-40B4-BE49-F238E27FC236}">
                <a16:creationId xmlns:a16="http://schemas.microsoft.com/office/drawing/2014/main" id="{04610377-4C2B-4E0A-8305-6B8BD9EB4DB0}"/>
              </a:ext>
            </a:extLst>
          </p:cNvPr>
          <p:cNvSpPr/>
          <p:nvPr/>
        </p:nvSpPr>
        <p:spPr>
          <a:xfrm>
            <a:off x="14257127" y="12620935"/>
            <a:ext cx="746542" cy="746539"/>
          </a:xfrm>
          <a:custGeom>
            <a:avLst/>
            <a:gdLst/>
            <a:ahLst/>
            <a:cxnLst>
              <a:cxn ang="0">
                <a:pos x="wd2" y="hd2"/>
              </a:cxn>
              <a:cxn ang="5400000">
                <a:pos x="wd2" y="hd2"/>
              </a:cxn>
              <a:cxn ang="10800000">
                <a:pos x="wd2" y="hd2"/>
              </a:cxn>
              <a:cxn ang="16200000">
                <a:pos x="wd2" y="hd2"/>
              </a:cxn>
            </a:cxnLst>
            <a:rect l="0" t="0" r="r" b="b"/>
            <a:pathLst>
              <a:path w="21600" h="21600" extrusionOk="0">
                <a:moveTo>
                  <a:pt x="21600" y="10780"/>
                </a:moveTo>
                <a:cubicBezTo>
                  <a:pt x="21600" y="12281"/>
                  <a:pt x="21324" y="13663"/>
                  <a:pt x="20771" y="14966"/>
                </a:cubicBezTo>
                <a:cubicBezTo>
                  <a:pt x="20178" y="16309"/>
                  <a:pt x="19428" y="17454"/>
                  <a:pt x="18401" y="18401"/>
                </a:cubicBezTo>
                <a:cubicBezTo>
                  <a:pt x="17454" y="19389"/>
                  <a:pt x="16309" y="20178"/>
                  <a:pt x="15005" y="20731"/>
                </a:cubicBezTo>
                <a:cubicBezTo>
                  <a:pt x="13663" y="21324"/>
                  <a:pt x="12281" y="21600"/>
                  <a:pt x="10820" y="21600"/>
                </a:cubicBezTo>
                <a:cubicBezTo>
                  <a:pt x="9280" y="21600"/>
                  <a:pt x="7898" y="21324"/>
                  <a:pt x="6595" y="20731"/>
                </a:cubicBezTo>
                <a:cubicBezTo>
                  <a:pt x="5291" y="20178"/>
                  <a:pt x="4146" y="19389"/>
                  <a:pt x="3159" y="18401"/>
                </a:cubicBezTo>
                <a:cubicBezTo>
                  <a:pt x="2172" y="17454"/>
                  <a:pt x="1422" y="16309"/>
                  <a:pt x="869" y="14966"/>
                </a:cubicBezTo>
                <a:cubicBezTo>
                  <a:pt x="276" y="13663"/>
                  <a:pt x="0" y="12281"/>
                  <a:pt x="0" y="10780"/>
                </a:cubicBezTo>
                <a:cubicBezTo>
                  <a:pt x="0" y="9319"/>
                  <a:pt x="276" y="7937"/>
                  <a:pt x="869" y="6595"/>
                </a:cubicBezTo>
                <a:cubicBezTo>
                  <a:pt x="1422" y="5291"/>
                  <a:pt x="2172" y="4146"/>
                  <a:pt x="3159" y="3199"/>
                </a:cubicBezTo>
                <a:cubicBezTo>
                  <a:pt x="4146" y="2172"/>
                  <a:pt x="5291" y="1422"/>
                  <a:pt x="6595" y="829"/>
                </a:cubicBezTo>
                <a:cubicBezTo>
                  <a:pt x="7898" y="276"/>
                  <a:pt x="9280" y="0"/>
                  <a:pt x="10820" y="0"/>
                </a:cubicBezTo>
                <a:cubicBezTo>
                  <a:pt x="12281" y="0"/>
                  <a:pt x="13663" y="276"/>
                  <a:pt x="15005" y="829"/>
                </a:cubicBezTo>
                <a:cubicBezTo>
                  <a:pt x="16309" y="1422"/>
                  <a:pt x="17454" y="2172"/>
                  <a:pt x="18401" y="3199"/>
                </a:cubicBezTo>
                <a:cubicBezTo>
                  <a:pt x="19428" y="4146"/>
                  <a:pt x="20178" y="5291"/>
                  <a:pt x="20771" y="6595"/>
                </a:cubicBezTo>
                <a:cubicBezTo>
                  <a:pt x="21324" y="7937"/>
                  <a:pt x="21600" y="9319"/>
                  <a:pt x="21600" y="10780"/>
                </a:cubicBezTo>
                <a:close/>
                <a:moveTo>
                  <a:pt x="869" y="10780"/>
                </a:moveTo>
                <a:cubicBezTo>
                  <a:pt x="869" y="12162"/>
                  <a:pt x="1145" y="13465"/>
                  <a:pt x="1659" y="14650"/>
                </a:cubicBezTo>
                <a:cubicBezTo>
                  <a:pt x="2172" y="15835"/>
                  <a:pt x="2883" y="16901"/>
                  <a:pt x="3751" y="17770"/>
                </a:cubicBezTo>
                <a:cubicBezTo>
                  <a:pt x="4699" y="18717"/>
                  <a:pt x="5765" y="19428"/>
                  <a:pt x="6950" y="19941"/>
                </a:cubicBezTo>
                <a:cubicBezTo>
                  <a:pt x="8135" y="20455"/>
                  <a:pt x="9438" y="20731"/>
                  <a:pt x="10820" y="20731"/>
                </a:cubicBezTo>
                <a:cubicBezTo>
                  <a:pt x="12162" y="20731"/>
                  <a:pt x="13465" y="20455"/>
                  <a:pt x="14650" y="19941"/>
                </a:cubicBezTo>
                <a:cubicBezTo>
                  <a:pt x="15874" y="19428"/>
                  <a:pt x="16901" y="18717"/>
                  <a:pt x="17809" y="17770"/>
                </a:cubicBezTo>
                <a:cubicBezTo>
                  <a:pt x="18678" y="16901"/>
                  <a:pt x="19389" y="15835"/>
                  <a:pt x="19941" y="14650"/>
                </a:cubicBezTo>
                <a:cubicBezTo>
                  <a:pt x="20455" y="13465"/>
                  <a:pt x="20731" y="12162"/>
                  <a:pt x="20731" y="10780"/>
                </a:cubicBezTo>
                <a:cubicBezTo>
                  <a:pt x="20731" y="9438"/>
                  <a:pt x="20455" y="8135"/>
                  <a:pt x="19941" y="6950"/>
                </a:cubicBezTo>
                <a:cubicBezTo>
                  <a:pt x="19389" y="5726"/>
                  <a:pt x="18678" y="4699"/>
                  <a:pt x="17809" y="3791"/>
                </a:cubicBezTo>
                <a:cubicBezTo>
                  <a:pt x="16901" y="2883"/>
                  <a:pt x="15874" y="2172"/>
                  <a:pt x="14650" y="1659"/>
                </a:cubicBezTo>
                <a:cubicBezTo>
                  <a:pt x="13465" y="1145"/>
                  <a:pt x="12162" y="869"/>
                  <a:pt x="10820" y="869"/>
                </a:cubicBezTo>
                <a:cubicBezTo>
                  <a:pt x="9438" y="869"/>
                  <a:pt x="8135" y="1145"/>
                  <a:pt x="6950" y="1659"/>
                </a:cubicBezTo>
                <a:cubicBezTo>
                  <a:pt x="5765" y="2172"/>
                  <a:pt x="4699" y="2883"/>
                  <a:pt x="3751" y="3791"/>
                </a:cubicBezTo>
                <a:cubicBezTo>
                  <a:pt x="2883" y="4699"/>
                  <a:pt x="2172" y="5726"/>
                  <a:pt x="1659" y="6950"/>
                </a:cubicBezTo>
                <a:cubicBezTo>
                  <a:pt x="1145" y="8135"/>
                  <a:pt x="869" y="9438"/>
                  <a:pt x="869" y="10780"/>
                </a:cubicBezTo>
                <a:close/>
                <a:moveTo>
                  <a:pt x="11215" y="5923"/>
                </a:moveTo>
                <a:cubicBezTo>
                  <a:pt x="11215" y="16388"/>
                  <a:pt x="11215" y="16388"/>
                  <a:pt x="11215" y="16388"/>
                </a:cubicBezTo>
                <a:cubicBezTo>
                  <a:pt x="10346" y="16388"/>
                  <a:pt x="10346" y="16388"/>
                  <a:pt x="10346" y="16388"/>
                </a:cubicBezTo>
                <a:cubicBezTo>
                  <a:pt x="10346" y="5923"/>
                  <a:pt x="10346" y="5923"/>
                  <a:pt x="10346" y="5923"/>
                </a:cubicBezTo>
                <a:cubicBezTo>
                  <a:pt x="6160" y="10109"/>
                  <a:pt x="6160" y="10109"/>
                  <a:pt x="6160" y="10109"/>
                </a:cubicBezTo>
                <a:cubicBezTo>
                  <a:pt x="5568" y="9517"/>
                  <a:pt x="5568" y="9517"/>
                  <a:pt x="5568" y="9517"/>
                </a:cubicBezTo>
                <a:cubicBezTo>
                  <a:pt x="10820" y="4265"/>
                  <a:pt x="10820" y="4265"/>
                  <a:pt x="10820" y="4265"/>
                </a:cubicBezTo>
                <a:cubicBezTo>
                  <a:pt x="16032" y="9517"/>
                  <a:pt x="16032" y="9517"/>
                  <a:pt x="16032" y="9517"/>
                </a:cubicBezTo>
                <a:cubicBezTo>
                  <a:pt x="15440" y="10109"/>
                  <a:pt x="15440" y="10109"/>
                  <a:pt x="15440" y="10109"/>
                </a:cubicBezTo>
                <a:lnTo>
                  <a:pt x="11215" y="592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17" name="Shape 3883">
            <a:extLst>
              <a:ext uri="{FF2B5EF4-FFF2-40B4-BE49-F238E27FC236}">
                <a16:creationId xmlns:a16="http://schemas.microsoft.com/office/drawing/2014/main" id="{D80E9A3E-8C8A-4C2F-94DE-4312B0A249A3}"/>
              </a:ext>
            </a:extLst>
          </p:cNvPr>
          <p:cNvSpPr/>
          <p:nvPr/>
        </p:nvSpPr>
        <p:spPr>
          <a:xfrm>
            <a:off x="16046140" y="12728093"/>
            <a:ext cx="896563" cy="535795"/>
          </a:xfrm>
          <a:custGeom>
            <a:avLst/>
            <a:gdLst/>
            <a:ahLst/>
            <a:cxnLst>
              <a:cxn ang="0">
                <a:pos x="wd2" y="hd2"/>
              </a:cxn>
              <a:cxn ang="5400000">
                <a:pos x="wd2" y="hd2"/>
              </a:cxn>
              <a:cxn ang="10800000">
                <a:pos x="wd2" y="hd2"/>
              </a:cxn>
              <a:cxn ang="16200000">
                <a:pos x="wd2" y="hd2"/>
              </a:cxn>
            </a:cxnLst>
            <a:rect l="0" t="0" r="r" b="b"/>
            <a:pathLst>
              <a:path w="21600" h="21600" extrusionOk="0">
                <a:moveTo>
                  <a:pt x="12940" y="10773"/>
                </a:moveTo>
                <a:cubicBezTo>
                  <a:pt x="12940" y="12256"/>
                  <a:pt x="12776" y="13685"/>
                  <a:pt x="12413" y="15005"/>
                </a:cubicBezTo>
                <a:cubicBezTo>
                  <a:pt x="12084" y="16269"/>
                  <a:pt x="11623" y="17423"/>
                  <a:pt x="11030" y="18467"/>
                </a:cubicBezTo>
                <a:cubicBezTo>
                  <a:pt x="10438" y="19402"/>
                  <a:pt x="9746" y="20171"/>
                  <a:pt x="8956" y="20721"/>
                </a:cubicBezTo>
                <a:cubicBezTo>
                  <a:pt x="8166" y="21325"/>
                  <a:pt x="7343" y="21600"/>
                  <a:pt x="6454" y="21600"/>
                </a:cubicBezTo>
                <a:cubicBezTo>
                  <a:pt x="5565" y="21600"/>
                  <a:pt x="4741" y="21325"/>
                  <a:pt x="3951" y="20721"/>
                </a:cubicBezTo>
                <a:cubicBezTo>
                  <a:pt x="3161" y="20171"/>
                  <a:pt x="2470" y="19402"/>
                  <a:pt x="1877" y="18467"/>
                </a:cubicBezTo>
                <a:cubicBezTo>
                  <a:pt x="1284" y="17423"/>
                  <a:pt x="856" y="16269"/>
                  <a:pt x="494" y="15005"/>
                </a:cubicBezTo>
                <a:cubicBezTo>
                  <a:pt x="165" y="13685"/>
                  <a:pt x="0" y="12256"/>
                  <a:pt x="0" y="10773"/>
                </a:cubicBezTo>
                <a:cubicBezTo>
                  <a:pt x="0" y="9289"/>
                  <a:pt x="165" y="7915"/>
                  <a:pt x="494" y="6595"/>
                </a:cubicBezTo>
                <a:cubicBezTo>
                  <a:pt x="856" y="5276"/>
                  <a:pt x="1284" y="4122"/>
                  <a:pt x="1877" y="3133"/>
                </a:cubicBezTo>
                <a:cubicBezTo>
                  <a:pt x="2470" y="2198"/>
                  <a:pt x="3161" y="1429"/>
                  <a:pt x="3951" y="824"/>
                </a:cubicBezTo>
                <a:cubicBezTo>
                  <a:pt x="4741" y="275"/>
                  <a:pt x="5565" y="0"/>
                  <a:pt x="6454" y="0"/>
                </a:cubicBezTo>
                <a:cubicBezTo>
                  <a:pt x="7343" y="0"/>
                  <a:pt x="8166" y="275"/>
                  <a:pt x="8956" y="824"/>
                </a:cubicBezTo>
                <a:cubicBezTo>
                  <a:pt x="9746" y="1429"/>
                  <a:pt x="10438" y="2198"/>
                  <a:pt x="11030" y="3133"/>
                </a:cubicBezTo>
                <a:cubicBezTo>
                  <a:pt x="11623" y="4122"/>
                  <a:pt x="12084" y="5276"/>
                  <a:pt x="12413" y="6595"/>
                </a:cubicBezTo>
                <a:cubicBezTo>
                  <a:pt x="12776" y="7915"/>
                  <a:pt x="12940" y="9289"/>
                  <a:pt x="12940" y="10773"/>
                </a:cubicBezTo>
                <a:close/>
                <a:moveTo>
                  <a:pt x="6454" y="20391"/>
                </a:moveTo>
                <a:cubicBezTo>
                  <a:pt x="7244" y="20391"/>
                  <a:pt x="8001" y="20116"/>
                  <a:pt x="8726" y="19621"/>
                </a:cubicBezTo>
                <a:cubicBezTo>
                  <a:pt x="9417" y="19127"/>
                  <a:pt x="10010" y="18467"/>
                  <a:pt x="10537" y="17588"/>
                </a:cubicBezTo>
                <a:cubicBezTo>
                  <a:pt x="11030" y="16708"/>
                  <a:pt x="11459" y="15719"/>
                  <a:pt x="11755" y="14565"/>
                </a:cubicBezTo>
                <a:cubicBezTo>
                  <a:pt x="12051" y="13356"/>
                  <a:pt x="12216" y="12147"/>
                  <a:pt x="12216" y="10773"/>
                </a:cubicBezTo>
                <a:cubicBezTo>
                  <a:pt x="12216" y="9453"/>
                  <a:pt x="12051" y="8189"/>
                  <a:pt x="11755" y="7035"/>
                </a:cubicBezTo>
                <a:cubicBezTo>
                  <a:pt x="11459" y="5881"/>
                  <a:pt x="11030" y="4837"/>
                  <a:pt x="10537" y="4012"/>
                </a:cubicBezTo>
                <a:cubicBezTo>
                  <a:pt x="10010" y="3133"/>
                  <a:pt x="9417" y="2473"/>
                  <a:pt x="8726" y="1979"/>
                </a:cubicBezTo>
                <a:cubicBezTo>
                  <a:pt x="8001" y="1429"/>
                  <a:pt x="7244" y="1209"/>
                  <a:pt x="6454" y="1209"/>
                </a:cubicBezTo>
                <a:cubicBezTo>
                  <a:pt x="5663" y="1209"/>
                  <a:pt x="4906" y="1429"/>
                  <a:pt x="4215" y="1979"/>
                </a:cubicBezTo>
                <a:cubicBezTo>
                  <a:pt x="3523" y="2473"/>
                  <a:pt x="2898" y="3133"/>
                  <a:pt x="2371" y="4012"/>
                </a:cubicBezTo>
                <a:cubicBezTo>
                  <a:pt x="1877" y="4837"/>
                  <a:pt x="1449" y="5881"/>
                  <a:pt x="1152" y="7035"/>
                </a:cubicBezTo>
                <a:cubicBezTo>
                  <a:pt x="856" y="8189"/>
                  <a:pt x="724" y="9453"/>
                  <a:pt x="724" y="10773"/>
                </a:cubicBezTo>
                <a:cubicBezTo>
                  <a:pt x="724" y="12147"/>
                  <a:pt x="856" y="13356"/>
                  <a:pt x="1152" y="14565"/>
                </a:cubicBezTo>
                <a:cubicBezTo>
                  <a:pt x="1449" y="15719"/>
                  <a:pt x="1877" y="16708"/>
                  <a:pt x="2371" y="17588"/>
                </a:cubicBezTo>
                <a:cubicBezTo>
                  <a:pt x="2898" y="18467"/>
                  <a:pt x="3523" y="19127"/>
                  <a:pt x="4215" y="19621"/>
                </a:cubicBezTo>
                <a:cubicBezTo>
                  <a:pt x="4906" y="20116"/>
                  <a:pt x="5663" y="20391"/>
                  <a:pt x="6454" y="20391"/>
                </a:cubicBezTo>
                <a:close/>
                <a:moveTo>
                  <a:pt x="15080" y="0"/>
                </a:moveTo>
                <a:cubicBezTo>
                  <a:pt x="16002" y="0"/>
                  <a:pt x="16826" y="275"/>
                  <a:pt x="17616" y="824"/>
                </a:cubicBezTo>
                <a:cubicBezTo>
                  <a:pt x="18406" y="1429"/>
                  <a:pt x="19098" y="2198"/>
                  <a:pt x="19657" y="3133"/>
                </a:cubicBezTo>
                <a:cubicBezTo>
                  <a:pt x="20250" y="4122"/>
                  <a:pt x="20744" y="5276"/>
                  <a:pt x="21073" y="6595"/>
                </a:cubicBezTo>
                <a:cubicBezTo>
                  <a:pt x="21435" y="7915"/>
                  <a:pt x="21600" y="9289"/>
                  <a:pt x="21600" y="10773"/>
                </a:cubicBezTo>
                <a:cubicBezTo>
                  <a:pt x="21600" y="12256"/>
                  <a:pt x="21435" y="13685"/>
                  <a:pt x="21073" y="15005"/>
                </a:cubicBezTo>
                <a:cubicBezTo>
                  <a:pt x="20744" y="16269"/>
                  <a:pt x="20250" y="17423"/>
                  <a:pt x="19657" y="18467"/>
                </a:cubicBezTo>
                <a:cubicBezTo>
                  <a:pt x="19098" y="19402"/>
                  <a:pt x="18406" y="20171"/>
                  <a:pt x="17616" y="20721"/>
                </a:cubicBezTo>
                <a:cubicBezTo>
                  <a:pt x="16826" y="21325"/>
                  <a:pt x="16002" y="21600"/>
                  <a:pt x="15080" y="21600"/>
                </a:cubicBezTo>
                <a:cubicBezTo>
                  <a:pt x="9582" y="21600"/>
                  <a:pt x="9582" y="21600"/>
                  <a:pt x="9582" y="21600"/>
                </a:cubicBezTo>
                <a:cubicBezTo>
                  <a:pt x="9680" y="21490"/>
                  <a:pt x="9779" y="21435"/>
                  <a:pt x="9878" y="21325"/>
                </a:cubicBezTo>
                <a:cubicBezTo>
                  <a:pt x="10010" y="21215"/>
                  <a:pt x="10109" y="21105"/>
                  <a:pt x="10174" y="21050"/>
                </a:cubicBezTo>
                <a:cubicBezTo>
                  <a:pt x="10273" y="20940"/>
                  <a:pt x="10372" y="20831"/>
                  <a:pt x="10471" y="20721"/>
                </a:cubicBezTo>
                <a:cubicBezTo>
                  <a:pt x="10570" y="20666"/>
                  <a:pt x="10668" y="20501"/>
                  <a:pt x="10734" y="20391"/>
                </a:cubicBezTo>
                <a:cubicBezTo>
                  <a:pt x="15080" y="20391"/>
                  <a:pt x="15080" y="20391"/>
                  <a:pt x="15080" y="20391"/>
                </a:cubicBezTo>
                <a:cubicBezTo>
                  <a:pt x="15871" y="20391"/>
                  <a:pt x="16628" y="20116"/>
                  <a:pt x="17320" y="19621"/>
                </a:cubicBezTo>
                <a:cubicBezTo>
                  <a:pt x="18011" y="19127"/>
                  <a:pt x="18637" y="18467"/>
                  <a:pt x="19163" y="17588"/>
                </a:cubicBezTo>
                <a:cubicBezTo>
                  <a:pt x="19690" y="16708"/>
                  <a:pt x="20118" y="15719"/>
                  <a:pt x="20415" y="14565"/>
                </a:cubicBezTo>
                <a:cubicBezTo>
                  <a:pt x="20711" y="13356"/>
                  <a:pt x="20876" y="12147"/>
                  <a:pt x="20876" y="10773"/>
                </a:cubicBezTo>
                <a:cubicBezTo>
                  <a:pt x="20876" y="9453"/>
                  <a:pt x="20711" y="8189"/>
                  <a:pt x="20415" y="7035"/>
                </a:cubicBezTo>
                <a:cubicBezTo>
                  <a:pt x="20118" y="5881"/>
                  <a:pt x="19690" y="4837"/>
                  <a:pt x="19163" y="4012"/>
                </a:cubicBezTo>
                <a:cubicBezTo>
                  <a:pt x="18637" y="3133"/>
                  <a:pt x="18011" y="2473"/>
                  <a:pt x="17320" y="1979"/>
                </a:cubicBezTo>
                <a:cubicBezTo>
                  <a:pt x="16628" y="1429"/>
                  <a:pt x="15871" y="1209"/>
                  <a:pt x="15080" y="1209"/>
                </a:cubicBezTo>
                <a:cubicBezTo>
                  <a:pt x="10734" y="1209"/>
                  <a:pt x="10734" y="1209"/>
                  <a:pt x="10734" y="1209"/>
                </a:cubicBezTo>
                <a:cubicBezTo>
                  <a:pt x="10668" y="1044"/>
                  <a:pt x="10570" y="934"/>
                  <a:pt x="10471" y="824"/>
                </a:cubicBezTo>
                <a:cubicBezTo>
                  <a:pt x="10372" y="769"/>
                  <a:pt x="10273" y="660"/>
                  <a:pt x="10174" y="550"/>
                </a:cubicBezTo>
                <a:cubicBezTo>
                  <a:pt x="10109" y="440"/>
                  <a:pt x="10010" y="385"/>
                  <a:pt x="9878" y="275"/>
                </a:cubicBezTo>
                <a:cubicBezTo>
                  <a:pt x="9779" y="165"/>
                  <a:pt x="9680" y="55"/>
                  <a:pt x="9582" y="0"/>
                </a:cubicBezTo>
                <a:lnTo>
                  <a:pt x="15080" y="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18" name="Shape 3884">
            <a:extLst>
              <a:ext uri="{FF2B5EF4-FFF2-40B4-BE49-F238E27FC236}">
                <a16:creationId xmlns:a16="http://schemas.microsoft.com/office/drawing/2014/main" id="{2B927BB5-C222-4633-8711-EA8C704DB9B0}"/>
              </a:ext>
            </a:extLst>
          </p:cNvPr>
          <p:cNvSpPr/>
          <p:nvPr/>
        </p:nvSpPr>
        <p:spPr>
          <a:xfrm>
            <a:off x="17942745" y="12721804"/>
            <a:ext cx="831394" cy="545658"/>
          </a:xfrm>
          <a:custGeom>
            <a:avLst/>
            <a:gdLst/>
            <a:ahLst/>
            <a:cxnLst>
              <a:cxn ang="0">
                <a:pos x="wd2" y="hd2"/>
              </a:cxn>
              <a:cxn ang="5400000">
                <a:pos x="wd2" y="hd2"/>
              </a:cxn>
              <a:cxn ang="10800000">
                <a:pos x="wd2" y="hd2"/>
              </a:cxn>
              <a:cxn ang="16200000">
                <a:pos x="wd2" y="hd2"/>
              </a:cxn>
            </a:cxnLst>
            <a:rect l="0" t="0" r="r" b="b"/>
            <a:pathLst>
              <a:path w="21577" h="21566" extrusionOk="0">
                <a:moveTo>
                  <a:pt x="10014" y="13196"/>
                </a:moveTo>
                <a:cubicBezTo>
                  <a:pt x="13207" y="20432"/>
                  <a:pt x="13207" y="20432"/>
                  <a:pt x="13207" y="20432"/>
                </a:cubicBezTo>
                <a:cubicBezTo>
                  <a:pt x="13951" y="20432"/>
                  <a:pt x="13951" y="20432"/>
                  <a:pt x="13951" y="20432"/>
                </a:cubicBezTo>
                <a:cubicBezTo>
                  <a:pt x="13951" y="21566"/>
                  <a:pt x="13951" y="21566"/>
                  <a:pt x="13951" y="21566"/>
                </a:cubicBezTo>
                <a:cubicBezTo>
                  <a:pt x="11646" y="21566"/>
                  <a:pt x="11646" y="21566"/>
                  <a:pt x="11646" y="21566"/>
                </a:cubicBezTo>
                <a:cubicBezTo>
                  <a:pt x="11646" y="20432"/>
                  <a:pt x="11646" y="20432"/>
                  <a:pt x="11646" y="20432"/>
                </a:cubicBezTo>
                <a:cubicBezTo>
                  <a:pt x="12284" y="20432"/>
                  <a:pt x="12284" y="20432"/>
                  <a:pt x="12284" y="20432"/>
                </a:cubicBezTo>
                <a:cubicBezTo>
                  <a:pt x="9802" y="14816"/>
                  <a:pt x="9802" y="14816"/>
                  <a:pt x="9802" y="14816"/>
                </a:cubicBezTo>
                <a:cubicBezTo>
                  <a:pt x="9802" y="15356"/>
                  <a:pt x="9802" y="15896"/>
                  <a:pt x="9873" y="16436"/>
                </a:cubicBezTo>
                <a:cubicBezTo>
                  <a:pt x="9908" y="16922"/>
                  <a:pt x="9979" y="17408"/>
                  <a:pt x="10050" y="17894"/>
                </a:cubicBezTo>
                <a:cubicBezTo>
                  <a:pt x="10156" y="18380"/>
                  <a:pt x="10263" y="18812"/>
                  <a:pt x="10334" y="19244"/>
                </a:cubicBezTo>
                <a:cubicBezTo>
                  <a:pt x="10440" y="19622"/>
                  <a:pt x="10546" y="20054"/>
                  <a:pt x="10653" y="20432"/>
                </a:cubicBezTo>
                <a:cubicBezTo>
                  <a:pt x="10866" y="20432"/>
                  <a:pt x="10866" y="20432"/>
                  <a:pt x="10866" y="20432"/>
                </a:cubicBezTo>
                <a:cubicBezTo>
                  <a:pt x="10866" y="20864"/>
                  <a:pt x="10866" y="20864"/>
                  <a:pt x="10866" y="20864"/>
                </a:cubicBezTo>
                <a:cubicBezTo>
                  <a:pt x="10866" y="20864"/>
                  <a:pt x="10901" y="20918"/>
                  <a:pt x="10901" y="20972"/>
                </a:cubicBezTo>
                <a:cubicBezTo>
                  <a:pt x="10866" y="20972"/>
                  <a:pt x="10866" y="20972"/>
                  <a:pt x="10866" y="20972"/>
                </a:cubicBezTo>
                <a:cubicBezTo>
                  <a:pt x="10866" y="21566"/>
                  <a:pt x="10866" y="21566"/>
                  <a:pt x="10866" y="21566"/>
                </a:cubicBezTo>
                <a:cubicBezTo>
                  <a:pt x="8560" y="21566"/>
                  <a:pt x="8560" y="21566"/>
                  <a:pt x="8560" y="21566"/>
                </a:cubicBezTo>
                <a:cubicBezTo>
                  <a:pt x="8560" y="20432"/>
                  <a:pt x="8560" y="20432"/>
                  <a:pt x="8560" y="20432"/>
                </a:cubicBezTo>
                <a:cubicBezTo>
                  <a:pt x="9837" y="20432"/>
                  <a:pt x="9837" y="20432"/>
                  <a:pt x="9837" y="20432"/>
                </a:cubicBezTo>
                <a:cubicBezTo>
                  <a:pt x="9695" y="19892"/>
                  <a:pt x="9589" y="19406"/>
                  <a:pt x="9482" y="18866"/>
                </a:cubicBezTo>
                <a:cubicBezTo>
                  <a:pt x="9341" y="18380"/>
                  <a:pt x="9234" y="17786"/>
                  <a:pt x="9199" y="17192"/>
                </a:cubicBezTo>
                <a:cubicBezTo>
                  <a:pt x="9092" y="16598"/>
                  <a:pt x="9021" y="15950"/>
                  <a:pt x="9021" y="15302"/>
                </a:cubicBezTo>
                <a:cubicBezTo>
                  <a:pt x="8986" y="14654"/>
                  <a:pt x="8986" y="13952"/>
                  <a:pt x="9021" y="13196"/>
                </a:cubicBezTo>
                <a:cubicBezTo>
                  <a:pt x="5404" y="13196"/>
                  <a:pt x="5404" y="13196"/>
                  <a:pt x="5404" y="13196"/>
                </a:cubicBezTo>
                <a:cubicBezTo>
                  <a:pt x="5368" y="13358"/>
                  <a:pt x="5333" y="13574"/>
                  <a:pt x="5297" y="13790"/>
                </a:cubicBezTo>
                <a:cubicBezTo>
                  <a:pt x="5226" y="14006"/>
                  <a:pt x="5191" y="14222"/>
                  <a:pt x="5120" y="14438"/>
                </a:cubicBezTo>
                <a:cubicBezTo>
                  <a:pt x="4943" y="14924"/>
                  <a:pt x="4694" y="15302"/>
                  <a:pt x="4446" y="15680"/>
                </a:cubicBezTo>
                <a:cubicBezTo>
                  <a:pt x="4162" y="16004"/>
                  <a:pt x="3843" y="16274"/>
                  <a:pt x="3524" y="16436"/>
                </a:cubicBezTo>
                <a:cubicBezTo>
                  <a:pt x="3169" y="16544"/>
                  <a:pt x="2814" y="16598"/>
                  <a:pt x="2460" y="16544"/>
                </a:cubicBezTo>
                <a:cubicBezTo>
                  <a:pt x="2105" y="16490"/>
                  <a:pt x="1786" y="16382"/>
                  <a:pt x="1431" y="16112"/>
                </a:cubicBezTo>
                <a:cubicBezTo>
                  <a:pt x="1077" y="15842"/>
                  <a:pt x="828" y="15518"/>
                  <a:pt x="615" y="15086"/>
                </a:cubicBezTo>
                <a:cubicBezTo>
                  <a:pt x="367" y="14654"/>
                  <a:pt x="225" y="14168"/>
                  <a:pt x="154" y="13682"/>
                </a:cubicBezTo>
                <a:cubicBezTo>
                  <a:pt x="12" y="13142"/>
                  <a:pt x="-23" y="12602"/>
                  <a:pt x="12" y="12062"/>
                </a:cubicBezTo>
                <a:cubicBezTo>
                  <a:pt x="12" y="11522"/>
                  <a:pt x="154" y="11036"/>
                  <a:pt x="332" y="10496"/>
                </a:cubicBezTo>
                <a:cubicBezTo>
                  <a:pt x="509" y="10010"/>
                  <a:pt x="722" y="9632"/>
                  <a:pt x="1006" y="9254"/>
                </a:cubicBezTo>
                <a:cubicBezTo>
                  <a:pt x="1289" y="8930"/>
                  <a:pt x="1609" y="8660"/>
                  <a:pt x="1928" y="8552"/>
                </a:cubicBezTo>
                <a:cubicBezTo>
                  <a:pt x="2247" y="8336"/>
                  <a:pt x="2602" y="8282"/>
                  <a:pt x="2956" y="8336"/>
                </a:cubicBezTo>
                <a:cubicBezTo>
                  <a:pt x="3311" y="8390"/>
                  <a:pt x="3666" y="8552"/>
                  <a:pt x="3985" y="8822"/>
                </a:cubicBezTo>
                <a:cubicBezTo>
                  <a:pt x="4198" y="8984"/>
                  <a:pt x="4375" y="9200"/>
                  <a:pt x="4552" y="9416"/>
                </a:cubicBezTo>
                <a:cubicBezTo>
                  <a:pt x="4730" y="9632"/>
                  <a:pt x="4836" y="9848"/>
                  <a:pt x="4943" y="10172"/>
                </a:cubicBezTo>
                <a:cubicBezTo>
                  <a:pt x="5049" y="10442"/>
                  <a:pt x="5155" y="10712"/>
                  <a:pt x="5226" y="11036"/>
                </a:cubicBezTo>
                <a:cubicBezTo>
                  <a:pt x="5333" y="11360"/>
                  <a:pt x="5368" y="11630"/>
                  <a:pt x="5404" y="11954"/>
                </a:cubicBezTo>
                <a:cubicBezTo>
                  <a:pt x="8560" y="11954"/>
                  <a:pt x="8560" y="11954"/>
                  <a:pt x="8560" y="11954"/>
                </a:cubicBezTo>
                <a:cubicBezTo>
                  <a:pt x="6680" y="7904"/>
                  <a:pt x="6680" y="7904"/>
                  <a:pt x="6680" y="7904"/>
                </a:cubicBezTo>
                <a:cubicBezTo>
                  <a:pt x="6503" y="8066"/>
                  <a:pt x="6326" y="8120"/>
                  <a:pt x="6113" y="8174"/>
                </a:cubicBezTo>
                <a:cubicBezTo>
                  <a:pt x="5936" y="8228"/>
                  <a:pt x="5723" y="8228"/>
                  <a:pt x="5545" y="8228"/>
                </a:cubicBezTo>
                <a:cubicBezTo>
                  <a:pt x="5333" y="8228"/>
                  <a:pt x="5120" y="8228"/>
                  <a:pt x="4907" y="8174"/>
                </a:cubicBezTo>
                <a:cubicBezTo>
                  <a:pt x="4730" y="8066"/>
                  <a:pt x="4517" y="7958"/>
                  <a:pt x="4340" y="7742"/>
                </a:cubicBezTo>
                <a:cubicBezTo>
                  <a:pt x="4020" y="7526"/>
                  <a:pt x="3772" y="7202"/>
                  <a:pt x="3524" y="6716"/>
                </a:cubicBezTo>
                <a:cubicBezTo>
                  <a:pt x="3311" y="6284"/>
                  <a:pt x="3134" y="5852"/>
                  <a:pt x="3063" y="5366"/>
                </a:cubicBezTo>
                <a:cubicBezTo>
                  <a:pt x="2921" y="4880"/>
                  <a:pt x="2885" y="4340"/>
                  <a:pt x="2921" y="3800"/>
                </a:cubicBezTo>
                <a:cubicBezTo>
                  <a:pt x="2956" y="3260"/>
                  <a:pt x="3063" y="2720"/>
                  <a:pt x="3240" y="2234"/>
                </a:cubicBezTo>
                <a:cubicBezTo>
                  <a:pt x="3417" y="1694"/>
                  <a:pt x="3630" y="1262"/>
                  <a:pt x="3914" y="938"/>
                </a:cubicBezTo>
                <a:cubicBezTo>
                  <a:pt x="4198" y="614"/>
                  <a:pt x="4517" y="344"/>
                  <a:pt x="4836" y="182"/>
                </a:cubicBezTo>
                <a:cubicBezTo>
                  <a:pt x="5191" y="20"/>
                  <a:pt x="5545" y="-34"/>
                  <a:pt x="5900" y="20"/>
                </a:cubicBezTo>
                <a:cubicBezTo>
                  <a:pt x="6255" y="74"/>
                  <a:pt x="6574" y="236"/>
                  <a:pt x="6929" y="506"/>
                </a:cubicBezTo>
                <a:cubicBezTo>
                  <a:pt x="7248" y="776"/>
                  <a:pt x="7496" y="1100"/>
                  <a:pt x="7744" y="1532"/>
                </a:cubicBezTo>
                <a:cubicBezTo>
                  <a:pt x="7957" y="1964"/>
                  <a:pt x="8135" y="2450"/>
                  <a:pt x="8206" y="2936"/>
                </a:cubicBezTo>
                <a:cubicBezTo>
                  <a:pt x="8312" y="3422"/>
                  <a:pt x="8347" y="3962"/>
                  <a:pt x="8347" y="4502"/>
                </a:cubicBezTo>
                <a:cubicBezTo>
                  <a:pt x="8312" y="5042"/>
                  <a:pt x="8206" y="5582"/>
                  <a:pt x="8028" y="6068"/>
                </a:cubicBezTo>
                <a:cubicBezTo>
                  <a:pt x="7957" y="6284"/>
                  <a:pt x="7851" y="6554"/>
                  <a:pt x="7744" y="6716"/>
                </a:cubicBezTo>
                <a:cubicBezTo>
                  <a:pt x="7638" y="6932"/>
                  <a:pt x="7496" y="7148"/>
                  <a:pt x="7354" y="7364"/>
                </a:cubicBezTo>
                <a:cubicBezTo>
                  <a:pt x="9411" y="11954"/>
                  <a:pt x="9411" y="11954"/>
                  <a:pt x="9411" y="11954"/>
                </a:cubicBezTo>
                <a:cubicBezTo>
                  <a:pt x="12675" y="8444"/>
                  <a:pt x="15406" y="7634"/>
                  <a:pt x="17605" y="9470"/>
                </a:cubicBezTo>
                <a:cubicBezTo>
                  <a:pt x="19768" y="11360"/>
                  <a:pt x="20903" y="12278"/>
                  <a:pt x="20903" y="12332"/>
                </a:cubicBezTo>
                <a:cubicBezTo>
                  <a:pt x="21577" y="13304"/>
                  <a:pt x="21577" y="13304"/>
                  <a:pt x="21577" y="13304"/>
                </a:cubicBezTo>
                <a:lnTo>
                  <a:pt x="10014" y="13196"/>
                </a:lnTo>
                <a:close/>
                <a:moveTo>
                  <a:pt x="4446" y="13898"/>
                </a:moveTo>
                <a:cubicBezTo>
                  <a:pt x="4552" y="13520"/>
                  <a:pt x="4623" y="13142"/>
                  <a:pt x="4623" y="12710"/>
                </a:cubicBezTo>
                <a:cubicBezTo>
                  <a:pt x="4659" y="12332"/>
                  <a:pt x="4623" y="11954"/>
                  <a:pt x="4588" y="11630"/>
                </a:cubicBezTo>
                <a:cubicBezTo>
                  <a:pt x="4517" y="11252"/>
                  <a:pt x="4410" y="10928"/>
                  <a:pt x="4233" y="10604"/>
                </a:cubicBezTo>
                <a:cubicBezTo>
                  <a:pt x="4056" y="10280"/>
                  <a:pt x="3878" y="10064"/>
                  <a:pt x="3630" y="9848"/>
                </a:cubicBezTo>
                <a:cubicBezTo>
                  <a:pt x="3417" y="9686"/>
                  <a:pt x="3134" y="9578"/>
                  <a:pt x="2885" y="9524"/>
                </a:cubicBezTo>
                <a:cubicBezTo>
                  <a:pt x="2637" y="9470"/>
                  <a:pt x="2389" y="9524"/>
                  <a:pt x="2176" y="9686"/>
                </a:cubicBezTo>
                <a:cubicBezTo>
                  <a:pt x="1928" y="9740"/>
                  <a:pt x="1715" y="9956"/>
                  <a:pt x="1502" y="10172"/>
                </a:cubicBezTo>
                <a:cubicBezTo>
                  <a:pt x="1289" y="10442"/>
                  <a:pt x="1147" y="10766"/>
                  <a:pt x="1006" y="11090"/>
                </a:cubicBezTo>
                <a:cubicBezTo>
                  <a:pt x="899" y="11468"/>
                  <a:pt x="828" y="11792"/>
                  <a:pt x="793" y="12170"/>
                </a:cubicBezTo>
                <a:cubicBezTo>
                  <a:pt x="757" y="12548"/>
                  <a:pt x="793" y="12926"/>
                  <a:pt x="864" y="13304"/>
                </a:cubicBezTo>
                <a:cubicBezTo>
                  <a:pt x="935" y="13682"/>
                  <a:pt x="1041" y="14006"/>
                  <a:pt x="1183" y="14330"/>
                </a:cubicBezTo>
                <a:cubicBezTo>
                  <a:pt x="1360" y="14654"/>
                  <a:pt x="1538" y="14870"/>
                  <a:pt x="1786" y="15086"/>
                </a:cubicBezTo>
                <a:cubicBezTo>
                  <a:pt x="2034" y="15248"/>
                  <a:pt x="2282" y="15356"/>
                  <a:pt x="2531" y="15410"/>
                </a:cubicBezTo>
                <a:cubicBezTo>
                  <a:pt x="2779" y="15410"/>
                  <a:pt x="3027" y="15356"/>
                  <a:pt x="3276" y="15302"/>
                </a:cubicBezTo>
                <a:cubicBezTo>
                  <a:pt x="3524" y="15194"/>
                  <a:pt x="3737" y="15032"/>
                  <a:pt x="3949" y="14762"/>
                </a:cubicBezTo>
                <a:cubicBezTo>
                  <a:pt x="4162" y="14492"/>
                  <a:pt x="4304" y="14222"/>
                  <a:pt x="4446" y="13898"/>
                </a:cubicBezTo>
                <a:close/>
                <a:moveTo>
                  <a:pt x="2318" y="20432"/>
                </a:moveTo>
                <a:cubicBezTo>
                  <a:pt x="2318" y="21566"/>
                  <a:pt x="2318" y="21566"/>
                  <a:pt x="2318" y="21566"/>
                </a:cubicBezTo>
                <a:cubicBezTo>
                  <a:pt x="4659" y="21566"/>
                  <a:pt x="4659" y="21566"/>
                  <a:pt x="4659" y="21566"/>
                </a:cubicBezTo>
                <a:cubicBezTo>
                  <a:pt x="4659" y="20432"/>
                  <a:pt x="4659" y="20432"/>
                  <a:pt x="4659" y="20432"/>
                </a:cubicBezTo>
                <a:lnTo>
                  <a:pt x="2318" y="20432"/>
                </a:lnTo>
                <a:close/>
                <a:moveTo>
                  <a:pt x="4694" y="6716"/>
                </a:moveTo>
                <a:cubicBezTo>
                  <a:pt x="4943" y="6932"/>
                  <a:pt x="5191" y="7094"/>
                  <a:pt x="5439" y="7094"/>
                </a:cubicBezTo>
                <a:cubicBezTo>
                  <a:pt x="5687" y="7094"/>
                  <a:pt x="5936" y="7094"/>
                  <a:pt x="6184" y="6986"/>
                </a:cubicBezTo>
                <a:cubicBezTo>
                  <a:pt x="6432" y="6824"/>
                  <a:pt x="6645" y="6662"/>
                  <a:pt x="6858" y="6446"/>
                </a:cubicBezTo>
                <a:cubicBezTo>
                  <a:pt x="7071" y="6176"/>
                  <a:pt x="7212" y="5906"/>
                  <a:pt x="7354" y="5528"/>
                </a:cubicBezTo>
                <a:cubicBezTo>
                  <a:pt x="7461" y="5204"/>
                  <a:pt x="7532" y="4826"/>
                  <a:pt x="7567" y="4448"/>
                </a:cubicBezTo>
                <a:cubicBezTo>
                  <a:pt x="7567" y="4016"/>
                  <a:pt x="7532" y="3638"/>
                  <a:pt x="7496" y="3260"/>
                </a:cubicBezTo>
                <a:cubicBezTo>
                  <a:pt x="7425" y="2936"/>
                  <a:pt x="7319" y="2612"/>
                  <a:pt x="7142" y="2288"/>
                </a:cubicBezTo>
                <a:cubicBezTo>
                  <a:pt x="6964" y="2018"/>
                  <a:pt x="6787" y="1748"/>
                  <a:pt x="6574" y="1478"/>
                </a:cubicBezTo>
                <a:cubicBezTo>
                  <a:pt x="6326" y="1316"/>
                  <a:pt x="6042" y="1208"/>
                  <a:pt x="5794" y="1208"/>
                </a:cubicBezTo>
                <a:cubicBezTo>
                  <a:pt x="5545" y="1154"/>
                  <a:pt x="5297" y="1208"/>
                  <a:pt x="5084" y="1316"/>
                </a:cubicBezTo>
                <a:cubicBezTo>
                  <a:pt x="4836" y="1424"/>
                  <a:pt x="4623" y="1640"/>
                  <a:pt x="4410" y="1856"/>
                </a:cubicBezTo>
                <a:cubicBezTo>
                  <a:pt x="4198" y="2072"/>
                  <a:pt x="4056" y="2396"/>
                  <a:pt x="3914" y="2774"/>
                </a:cubicBezTo>
                <a:cubicBezTo>
                  <a:pt x="3808" y="3098"/>
                  <a:pt x="3737" y="3476"/>
                  <a:pt x="3701" y="3854"/>
                </a:cubicBezTo>
                <a:cubicBezTo>
                  <a:pt x="3666" y="4232"/>
                  <a:pt x="3701" y="4664"/>
                  <a:pt x="3772" y="5042"/>
                </a:cubicBezTo>
                <a:cubicBezTo>
                  <a:pt x="3843" y="5366"/>
                  <a:pt x="3949" y="5690"/>
                  <a:pt x="4127" y="5960"/>
                </a:cubicBezTo>
                <a:cubicBezTo>
                  <a:pt x="4304" y="6284"/>
                  <a:pt x="4481" y="6500"/>
                  <a:pt x="4694" y="6716"/>
                </a:cubicBezTo>
                <a:close/>
                <a:moveTo>
                  <a:pt x="5404" y="20432"/>
                </a:moveTo>
                <a:cubicBezTo>
                  <a:pt x="5404" y="21566"/>
                  <a:pt x="5404" y="21566"/>
                  <a:pt x="5404" y="21566"/>
                </a:cubicBezTo>
                <a:cubicBezTo>
                  <a:pt x="7744" y="21566"/>
                  <a:pt x="7744" y="21566"/>
                  <a:pt x="7744" y="21566"/>
                </a:cubicBezTo>
                <a:cubicBezTo>
                  <a:pt x="7744" y="20432"/>
                  <a:pt x="7744" y="20432"/>
                  <a:pt x="7744" y="20432"/>
                </a:cubicBezTo>
                <a:lnTo>
                  <a:pt x="5404" y="20432"/>
                </a:lnTo>
                <a:close/>
                <a:moveTo>
                  <a:pt x="18810" y="11468"/>
                </a:moveTo>
                <a:cubicBezTo>
                  <a:pt x="18349" y="11090"/>
                  <a:pt x="17888" y="10820"/>
                  <a:pt x="17321" y="10550"/>
                </a:cubicBezTo>
                <a:cubicBezTo>
                  <a:pt x="16753" y="10280"/>
                  <a:pt x="16150" y="10118"/>
                  <a:pt x="15477" y="10064"/>
                </a:cubicBezTo>
                <a:cubicBezTo>
                  <a:pt x="14803" y="10010"/>
                  <a:pt x="14058" y="10172"/>
                  <a:pt x="13277" y="10442"/>
                </a:cubicBezTo>
                <a:cubicBezTo>
                  <a:pt x="12497" y="10712"/>
                  <a:pt x="11646" y="11252"/>
                  <a:pt x="10759" y="12062"/>
                </a:cubicBezTo>
                <a:cubicBezTo>
                  <a:pt x="19520" y="12116"/>
                  <a:pt x="19520" y="12116"/>
                  <a:pt x="19520" y="12116"/>
                </a:cubicBezTo>
                <a:cubicBezTo>
                  <a:pt x="19413" y="12008"/>
                  <a:pt x="19272" y="11900"/>
                  <a:pt x="19165" y="11792"/>
                </a:cubicBezTo>
                <a:cubicBezTo>
                  <a:pt x="19059" y="11684"/>
                  <a:pt x="18917" y="11576"/>
                  <a:pt x="18810" y="11468"/>
                </a:cubicBezTo>
                <a:close/>
                <a:moveTo>
                  <a:pt x="14732" y="20432"/>
                </a:moveTo>
                <a:cubicBezTo>
                  <a:pt x="14732" y="21566"/>
                  <a:pt x="14732" y="21566"/>
                  <a:pt x="14732" y="21566"/>
                </a:cubicBezTo>
                <a:cubicBezTo>
                  <a:pt x="17037" y="21566"/>
                  <a:pt x="17037" y="21566"/>
                  <a:pt x="17037" y="21566"/>
                </a:cubicBezTo>
                <a:cubicBezTo>
                  <a:pt x="17037" y="20432"/>
                  <a:pt x="17037" y="20432"/>
                  <a:pt x="17037" y="20432"/>
                </a:cubicBezTo>
                <a:lnTo>
                  <a:pt x="14732" y="20432"/>
                </a:lnTo>
                <a:close/>
                <a:moveTo>
                  <a:pt x="17817" y="20432"/>
                </a:moveTo>
                <a:cubicBezTo>
                  <a:pt x="17817" y="21566"/>
                  <a:pt x="17817" y="21566"/>
                  <a:pt x="17817" y="21566"/>
                </a:cubicBezTo>
                <a:cubicBezTo>
                  <a:pt x="20123" y="21566"/>
                  <a:pt x="20123" y="21566"/>
                  <a:pt x="20123" y="21566"/>
                </a:cubicBezTo>
                <a:cubicBezTo>
                  <a:pt x="20123" y="20432"/>
                  <a:pt x="20123" y="20432"/>
                  <a:pt x="20123" y="20432"/>
                </a:cubicBezTo>
                <a:lnTo>
                  <a:pt x="17817" y="2043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19" name="Shape 3885">
            <a:extLst>
              <a:ext uri="{FF2B5EF4-FFF2-40B4-BE49-F238E27FC236}">
                <a16:creationId xmlns:a16="http://schemas.microsoft.com/office/drawing/2014/main" id="{2AD3AA2B-F628-4618-8A78-9B1C17F62CEE}"/>
              </a:ext>
            </a:extLst>
          </p:cNvPr>
          <p:cNvSpPr/>
          <p:nvPr/>
        </p:nvSpPr>
        <p:spPr>
          <a:xfrm>
            <a:off x="19849193" y="12653081"/>
            <a:ext cx="746540" cy="68581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600"/>
                  <a:pt x="21600" y="21600"/>
                  <a:pt x="21600" y="21600"/>
                </a:cubicBezTo>
                <a:cubicBezTo>
                  <a:pt x="0" y="21600"/>
                  <a:pt x="0" y="21600"/>
                  <a:pt x="0" y="21600"/>
                </a:cubicBezTo>
                <a:lnTo>
                  <a:pt x="0" y="0"/>
                </a:lnTo>
                <a:close/>
                <a:moveTo>
                  <a:pt x="20731" y="20655"/>
                </a:moveTo>
                <a:cubicBezTo>
                  <a:pt x="20731" y="945"/>
                  <a:pt x="20731" y="945"/>
                  <a:pt x="20731" y="945"/>
                </a:cubicBezTo>
                <a:cubicBezTo>
                  <a:pt x="869" y="945"/>
                  <a:pt x="869" y="945"/>
                  <a:pt x="869" y="945"/>
                </a:cubicBezTo>
                <a:cubicBezTo>
                  <a:pt x="869" y="20655"/>
                  <a:pt x="869" y="20655"/>
                  <a:pt x="869" y="20655"/>
                </a:cubicBezTo>
                <a:lnTo>
                  <a:pt x="20731" y="20655"/>
                </a:lnTo>
                <a:close/>
                <a:moveTo>
                  <a:pt x="2567" y="9404"/>
                </a:moveTo>
                <a:cubicBezTo>
                  <a:pt x="1777" y="9404"/>
                  <a:pt x="1777" y="9404"/>
                  <a:pt x="1777" y="9404"/>
                </a:cubicBezTo>
                <a:cubicBezTo>
                  <a:pt x="1777" y="5668"/>
                  <a:pt x="1777" y="5668"/>
                  <a:pt x="1777" y="5668"/>
                </a:cubicBezTo>
                <a:cubicBezTo>
                  <a:pt x="2567" y="5668"/>
                  <a:pt x="2567" y="5668"/>
                  <a:pt x="2567" y="5668"/>
                </a:cubicBezTo>
                <a:cubicBezTo>
                  <a:pt x="2567" y="8460"/>
                  <a:pt x="2567" y="8460"/>
                  <a:pt x="2567" y="8460"/>
                </a:cubicBezTo>
                <a:lnTo>
                  <a:pt x="2567" y="9404"/>
                </a:lnTo>
                <a:close/>
                <a:moveTo>
                  <a:pt x="2567" y="15975"/>
                </a:moveTo>
                <a:cubicBezTo>
                  <a:pt x="1777" y="15975"/>
                  <a:pt x="1777" y="15975"/>
                  <a:pt x="1777" y="15975"/>
                </a:cubicBezTo>
                <a:cubicBezTo>
                  <a:pt x="1777" y="12239"/>
                  <a:pt x="1777" y="12239"/>
                  <a:pt x="1777" y="12239"/>
                </a:cubicBezTo>
                <a:cubicBezTo>
                  <a:pt x="2567" y="12239"/>
                  <a:pt x="2567" y="12239"/>
                  <a:pt x="2567" y="12239"/>
                </a:cubicBezTo>
                <a:cubicBezTo>
                  <a:pt x="2567" y="15116"/>
                  <a:pt x="2567" y="15116"/>
                  <a:pt x="2567" y="15116"/>
                </a:cubicBezTo>
                <a:lnTo>
                  <a:pt x="2567" y="15975"/>
                </a:lnTo>
                <a:close/>
                <a:moveTo>
                  <a:pt x="3435" y="2791"/>
                </a:moveTo>
                <a:cubicBezTo>
                  <a:pt x="18125" y="2791"/>
                  <a:pt x="18125" y="2791"/>
                  <a:pt x="18125" y="2791"/>
                </a:cubicBezTo>
                <a:cubicBezTo>
                  <a:pt x="18125" y="18809"/>
                  <a:pt x="18125" y="18809"/>
                  <a:pt x="18125" y="18809"/>
                </a:cubicBezTo>
                <a:cubicBezTo>
                  <a:pt x="3435" y="18809"/>
                  <a:pt x="3435" y="18809"/>
                  <a:pt x="3435" y="18809"/>
                </a:cubicBezTo>
                <a:lnTo>
                  <a:pt x="3435" y="2791"/>
                </a:lnTo>
                <a:close/>
                <a:moveTo>
                  <a:pt x="17296" y="17821"/>
                </a:moveTo>
                <a:cubicBezTo>
                  <a:pt x="17296" y="3736"/>
                  <a:pt x="17296" y="3736"/>
                  <a:pt x="17296" y="3736"/>
                </a:cubicBezTo>
                <a:cubicBezTo>
                  <a:pt x="4344" y="3736"/>
                  <a:pt x="4344" y="3736"/>
                  <a:pt x="4344" y="3736"/>
                </a:cubicBezTo>
                <a:cubicBezTo>
                  <a:pt x="4344" y="17821"/>
                  <a:pt x="4344" y="17821"/>
                  <a:pt x="4344" y="17821"/>
                </a:cubicBezTo>
                <a:lnTo>
                  <a:pt x="17296" y="17821"/>
                </a:lnTo>
                <a:close/>
                <a:moveTo>
                  <a:pt x="10820" y="6527"/>
                </a:moveTo>
                <a:cubicBezTo>
                  <a:pt x="11333" y="6527"/>
                  <a:pt x="11807" y="6656"/>
                  <a:pt x="12281" y="6871"/>
                </a:cubicBezTo>
                <a:cubicBezTo>
                  <a:pt x="12794" y="7085"/>
                  <a:pt x="13189" y="7429"/>
                  <a:pt x="13544" y="7816"/>
                </a:cubicBezTo>
                <a:cubicBezTo>
                  <a:pt x="13860" y="8202"/>
                  <a:pt x="14137" y="8631"/>
                  <a:pt x="14374" y="9147"/>
                </a:cubicBezTo>
                <a:cubicBezTo>
                  <a:pt x="14571" y="9662"/>
                  <a:pt x="14650" y="10177"/>
                  <a:pt x="14650" y="10779"/>
                </a:cubicBezTo>
                <a:cubicBezTo>
                  <a:pt x="14650" y="11380"/>
                  <a:pt x="14571" y="11938"/>
                  <a:pt x="14374" y="12453"/>
                </a:cubicBezTo>
                <a:cubicBezTo>
                  <a:pt x="14137" y="12926"/>
                  <a:pt x="13860" y="13398"/>
                  <a:pt x="13544" y="13742"/>
                </a:cubicBezTo>
                <a:cubicBezTo>
                  <a:pt x="13189" y="14171"/>
                  <a:pt x="12794" y="14472"/>
                  <a:pt x="12281" y="14729"/>
                </a:cubicBezTo>
                <a:cubicBezTo>
                  <a:pt x="11807" y="14944"/>
                  <a:pt x="11333" y="15030"/>
                  <a:pt x="10820" y="15030"/>
                </a:cubicBezTo>
                <a:cubicBezTo>
                  <a:pt x="10306" y="15030"/>
                  <a:pt x="9793" y="14944"/>
                  <a:pt x="9359" y="14729"/>
                </a:cubicBezTo>
                <a:cubicBezTo>
                  <a:pt x="8924" y="14515"/>
                  <a:pt x="8529" y="14257"/>
                  <a:pt x="8174" y="13913"/>
                </a:cubicBezTo>
                <a:cubicBezTo>
                  <a:pt x="7858" y="13570"/>
                  <a:pt x="7542" y="13183"/>
                  <a:pt x="7345" y="12754"/>
                </a:cubicBezTo>
                <a:cubicBezTo>
                  <a:pt x="7108" y="12324"/>
                  <a:pt x="6989" y="11809"/>
                  <a:pt x="6950" y="11251"/>
                </a:cubicBezTo>
                <a:cubicBezTo>
                  <a:pt x="6042" y="11251"/>
                  <a:pt x="6042" y="11251"/>
                  <a:pt x="6042" y="11251"/>
                </a:cubicBezTo>
                <a:cubicBezTo>
                  <a:pt x="6042" y="10349"/>
                  <a:pt x="6042" y="10349"/>
                  <a:pt x="6042" y="10349"/>
                </a:cubicBezTo>
                <a:cubicBezTo>
                  <a:pt x="6950" y="10349"/>
                  <a:pt x="6950" y="10349"/>
                  <a:pt x="6950" y="10349"/>
                </a:cubicBezTo>
                <a:cubicBezTo>
                  <a:pt x="6989" y="9791"/>
                  <a:pt x="7108" y="9276"/>
                  <a:pt x="7345" y="8846"/>
                </a:cubicBezTo>
                <a:cubicBezTo>
                  <a:pt x="7542" y="8374"/>
                  <a:pt x="7858" y="7987"/>
                  <a:pt x="8174" y="7644"/>
                </a:cubicBezTo>
                <a:cubicBezTo>
                  <a:pt x="8529" y="7343"/>
                  <a:pt x="8924" y="7043"/>
                  <a:pt x="9359" y="6871"/>
                </a:cubicBezTo>
                <a:cubicBezTo>
                  <a:pt x="9793" y="6656"/>
                  <a:pt x="10306" y="6527"/>
                  <a:pt x="10820" y="6527"/>
                </a:cubicBezTo>
                <a:close/>
                <a:moveTo>
                  <a:pt x="10820" y="14085"/>
                </a:moveTo>
                <a:cubicBezTo>
                  <a:pt x="11215" y="14085"/>
                  <a:pt x="11610" y="13999"/>
                  <a:pt x="11965" y="13827"/>
                </a:cubicBezTo>
                <a:cubicBezTo>
                  <a:pt x="12320" y="13613"/>
                  <a:pt x="12636" y="13398"/>
                  <a:pt x="12913" y="13140"/>
                </a:cubicBezTo>
                <a:cubicBezTo>
                  <a:pt x="13189" y="12840"/>
                  <a:pt x="13426" y="12496"/>
                  <a:pt x="13584" y="12067"/>
                </a:cubicBezTo>
                <a:cubicBezTo>
                  <a:pt x="13742" y="11680"/>
                  <a:pt x="13821" y="11251"/>
                  <a:pt x="13821" y="10779"/>
                </a:cubicBezTo>
                <a:cubicBezTo>
                  <a:pt x="13821" y="10349"/>
                  <a:pt x="13742" y="9920"/>
                  <a:pt x="13584" y="9490"/>
                </a:cubicBezTo>
                <a:cubicBezTo>
                  <a:pt x="13426" y="9104"/>
                  <a:pt x="13189" y="8760"/>
                  <a:pt x="12913" y="8460"/>
                </a:cubicBezTo>
                <a:cubicBezTo>
                  <a:pt x="12636" y="8202"/>
                  <a:pt x="12320" y="7944"/>
                  <a:pt x="11965" y="7773"/>
                </a:cubicBezTo>
                <a:cubicBezTo>
                  <a:pt x="11610" y="7601"/>
                  <a:pt x="11215" y="7515"/>
                  <a:pt x="10820" y="7515"/>
                </a:cubicBezTo>
                <a:cubicBezTo>
                  <a:pt x="10425" y="7515"/>
                  <a:pt x="10069" y="7558"/>
                  <a:pt x="9714" y="7730"/>
                </a:cubicBezTo>
                <a:cubicBezTo>
                  <a:pt x="9398" y="7858"/>
                  <a:pt x="9082" y="8073"/>
                  <a:pt x="8806" y="8331"/>
                </a:cubicBezTo>
                <a:cubicBezTo>
                  <a:pt x="8529" y="8588"/>
                  <a:pt x="8293" y="8889"/>
                  <a:pt x="8135" y="9233"/>
                </a:cubicBezTo>
                <a:cubicBezTo>
                  <a:pt x="7977" y="9576"/>
                  <a:pt x="7858" y="9920"/>
                  <a:pt x="7819" y="10349"/>
                </a:cubicBezTo>
                <a:cubicBezTo>
                  <a:pt x="10820" y="10349"/>
                  <a:pt x="10820" y="10349"/>
                  <a:pt x="10820" y="10349"/>
                </a:cubicBezTo>
                <a:cubicBezTo>
                  <a:pt x="10820" y="11251"/>
                  <a:pt x="10820" y="11251"/>
                  <a:pt x="10820" y="11251"/>
                </a:cubicBezTo>
                <a:cubicBezTo>
                  <a:pt x="7819" y="11251"/>
                  <a:pt x="7819" y="11251"/>
                  <a:pt x="7819" y="11251"/>
                </a:cubicBezTo>
                <a:cubicBezTo>
                  <a:pt x="7858" y="11637"/>
                  <a:pt x="7977" y="12024"/>
                  <a:pt x="8135" y="12367"/>
                </a:cubicBezTo>
                <a:cubicBezTo>
                  <a:pt x="8293" y="12711"/>
                  <a:pt x="8529" y="13012"/>
                  <a:pt x="8806" y="13269"/>
                </a:cubicBezTo>
                <a:cubicBezTo>
                  <a:pt x="9082" y="13527"/>
                  <a:pt x="9398" y="13742"/>
                  <a:pt x="9714" y="13870"/>
                </a:cubicBezTo>
                <a:cubicBezTo>
                  <a:pt x="10069" y="13999"/>
                  <a:pt x="10425" y="14085"/>
                  <a:pt x="10820" y="14085"/>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20" name="Shape 3886">
            <a:extLst>
              <a:ext uri="{FF2B5EF4-FFF2-40B4-BE49-F238E27FC236}">
                <a16:creationId xmlns:a16="http://schemas.microsoft.com/office/drawing/2014/main" id="{311A7104-853A-4611-BA81-63D47633176D}"/>
              </a:ext>
            </a:extLst>
          </p:cNvPr>
          <p:cNvSpPr/>
          <p:nvPr/>
        </p:nvSpPr>
        <p:spPr>
          <a:xfrm>
            <a:off x="21713215" y="12620935"/>
            <a:ext cx="746542" cy="746539"/>
          </a:xfrm>
          <a:custGeom>
            <a:avLst/>
            <a:gdLst/>
            <a:ahLst/>
            <a:cxnLst>
              <a:cxn ang="0">
                <a:pos x="wd2" y="hd2"/>
              </a:cxn>
              <a:cxn ang="5400000">
                <a:pos x="wd2" y="hd2"/>
              </a:cxn>
              <a:cxn ang="10800000">
                <a:pos x="wd2" y="hd2"/>
              </a:cxn>
              <a:cxn ang="16200000">
                <a:pos x="wd2" y="hd2"/>
              </a:cxn>
            </a:cxnLst>
            <a:rect l="0" t="0" r="r" b="b"/>
            <a:pathLst>
              <a:path w="21600" h="21600" extrusionOk="0">
                <a:moveTo>
                  <a:pt x="10820" y="21600"/>
                </a:moveTo>
                <a:cubicBezTo>
                  <a:pt x="9280" y="21600"/>
                  <a:pt x="7898" y="21324"/>
                  <a:pt x="6595" y="20731"/>
                </a:cubicBezTo>
                <a:cubicBezTo>
                  <a:pt x="5291" y="20178"/>
                  <a:pt x="4146" y="19389"/>
                  <a:pt x="3159" y="18401"/>
                </a:cubicBezTo>
                <a:cubicBezTo>
                  <a:pt x="2172" y="17454"/>
                  <a:pt x="1422" y="16309"/>
                  <a:pt x="869" y="14966"/>
                </a:cubicBezTo>
                <a:cubicBezTo>
                  <a:pt x="276" y="13663"/>
                  <a:pt x="0" y="12281"/>
                  <a:pt x="0" y="10780"/>
                </a:cubicBezTo>
                <a:cubicBezTo>
                  <a:pt x="0" y="9319"/>
                  <a:pt x="276" y="7937"/>
                  <a:pt x="869" y="6595"/>
                </a:cubicBezTo>
                <a:cubicBezTo>
                  <a:pt x="1422" y="5291"/>
                  <a:pt x="2172" y="4146"/>
                  <a:pt x="3159" y="3199"/>
                </a:cubicBezTo>
                <a:cubicBezTo>
                  <a:pt x="4146" y="2172"/>
                  <a:pt x="5291" y="1422"/>
                  <a:pt x="6595" y="829"/>
                </a:cubicBezTo>
                <a:cubicBezTo>
                  <a:pt x="7898" y="276"/>
                  <a:pt x="9280" y="0"/>
                  <a:pt x="10820" y="0"/>
                </a:cubicBezTo>
                <a:cubicBezTo>
                  <a:pt x="12281" y="0"/>
                  <a:pt x="13663" y="276"/>
                  <a:pt x="15005" y="829"/>
                </a:cubicBezTo>
                <a:cubicBezTo>
                  <a:pt x="16309" y="1422"/>
                  <a:pt x="17454" y="2172"/>
                  <a:pt x="18401" y="3199"/>
                </a:cubicBezTo>
                <a:cubicBezTo>
                  <a:pt x="19428" y="4146"/>
                  <a:pt x="20178" y="5291"/>
                  <a:pt x="20771" y="6595"/>
                </a:cubicBezTo>
                <a:cubicBezTo>
                  <a:pt x="21324" y="7937"/>
                  <a:pt x="21600" y="9319"/>
                  <a:pt x="21600" y="10780"/>
                </a:cubicBezTo>
                <a:cubicBezTo>
                  <a:pt x="21600" y="12281"/>
                  <a:pt x="21324" y="13663"/>
                  <a:pt x="20771" y="14966"/>
                </a:cubicBezTo>
                <a:cubicBezTo>
                  <a:pt x="20178" y="16309"/>
                  <a:pt x="19428" y="17454"/>
                  <a:pt x="18401" y="18401"/>
                </a:cubicBezTo>
                <a:cubicBezTo>
                  <a:pt x="17454" y="19389"/>
                  <a:pt x="16309" y="20178"/>
                  <a:pt x="15005" y="20731"/>
                </a:cubicBezTo>
                <a:cubicBezTo>
                  <a:pt x="13663" y="21324"/>
                  <a:pt x="12281" y="21600"/>
                  <a:pt x="10820" y="21600"/>
                </a:cubicBezTo>
                <a:close/>
                <a:moveTo>
                  <a:pt x="10820" y="869"/>
                </a:moveTo>
                <a:cubicBezTo>
                  <a:pt x="9438" y="869"/>
                  <a:pt x="8135" y="1145"/>
                  <a:pt x="6950" y="1659"/>
                </a:cubicBezTo>
                <a:cubicBezTo>
                  <a:pt x="5765" y="2172"/>
                  <a:pt x="4699" y="2883"/>
                  <a:pt x="3751" y="3791"/>
                </a:cubicBezTo>
                <a:cubicBezTo>
                  <a:pt x="2883" y="4699"/>
                  <a:pt x="2172" y="5726"/>
                  <a:pt x="1659" y="6950"/>
                </a:cubicBezTo>
                <a:cubicBezTo>
                  <a:pt x="1145" y="8135"/>
                  <a:pt x="869" y="9438"/>
                  <a:pt x="869" y="10780"/>
                </a:cubicBezTo>
                <a:cubicBezTo>
                  <a:pt x="869" y="12162"/>
                  <a:pt x="1145" y="13465"/>
                  <a:pt x="1659" y="14650"/>
                </a:cubicBezTo>
                <a:cubicBezTo>
                  <a:pt x="2172" y="15835"/>
                  <a:pt x="2883" y="16901"/>
                  <a:pt x="3751" y="17770"/>
                </a:cubicBezTo>
                <a:cubicBezTo>
                  <a:pt x="4699" y="18717"/>
                  <a:pt x="5765" y="19428"/>
                  <a:pt x="6950" y="19941"/>
                </a:cubicBezTo>
                <a:cubicBezTo>
                  <a:pt x="8135" y="20455"/>
                  <a:pt x="9438" y="20731"/>
                  <a:pt x="10820" y="20731"/>
                </a:cubicBezTo>
                <a:cubicBezTo>
                  <a:pt x="12162" y="20731"/>
                  <a:pt x="13465" y="20455"/>
                  <a:pt x="14650" y="19941"/>
                </a:cubicBezTo>
                <a:cubicBezTo>
                  <a:pt x="15874" y="19428"/>
                  <a:pt x="16901" y="18717"/>
                  <a:pt x="17809" y="17770"/>
                </a:cubicBezTo>
                <a:cubicBezTo>
                  <a:pt x="18678" y="16901"/>
                  <a:pt x="19389" y="15835"/>
                  <a:pt x="19941" y="14650"/>
                </a:cubicBezTo>
                <a:cubicBezTo>
                  <a:pt x="20455" y="13465"/>
                  <a:pt x="20731" y="12162"/>
                  <a:pt x="20731" y="10780"/>
                </a:cubicBezTo>
                <a:cubicBezTo>
                  <a:pt x="20731" y="9438"/>
                  <a:pt x="20455" y="8135"/>
                  <a:pt x="19941" y="6950"/>
                </a:cubicBezTo>
                <a:cubicBezTo>
                  <a:pt x="19389" y="5726"/>
                  <a:pt x="18678" y="4699"/>
                  <a:pt x="17809" y="3791"/>
                </a:cubicBezTo>
                <a:cubicBezTo>
                  <a:pt x="16901" y="2883"/>
                  <a:pt x="15874" y="2172"/>
                  <a:pt x="14650" y="1659"/>
                </a:cubicBezTo>
                <a:cubicBezTo>
                  <a:pt x="13465" y="1145"/>
                  <a:pt x="12162" y="869"/>
                  <a:pt x="10820" y="869"/>
                </a:cubicBezTo>
                <a:close/>
                <a:moveTo>
                  <a:pt x="15637" y="11215"/>
                </a:moveTo>
                <a:cubicBezTo>
                  <a:pt x="5212" y="11215"/>
                  <a:pt x="5212" y="11215"/>
                  <a:pt x="5212" y="11215"/>
                </a:cubicBezTo>
                <a:cubicBezTo>
                  <a:pt x="5212" y="10385"/>
                  <a:pt x="5212" y="10385"/>
                  <a:pt x="5212" y="10385"/>
                </a:cubicBezTo>
                <a:cubicBezTo>
                  <a:pt x="15637" y="10385"/>
                  <a:pt x="15637" y="10385"/>
                  <a:pt x="15637" y="10385"/>
                </a:cubicBezTo>
                <a:cubicBezTo>
                  <a:pt x="11491" y="6160"/>
                  <a:pt x="11491" y="6160"/>
                  <a:pt x="11491" y="6160"/>
                </a:cubicBezTo>
                <a:cubicBezTo>
                  <a:pt x="12044" y="5568"/>
                  <a:pt x="12044" y="5568"/>
                  <a:pt x="12044" y="5568"/>
                </a:cubicBezTo>
                <a:cubicBezTo>
                  <a:pt x="17296" y="10780"/>
                  <a:pt x="17296" y="10780"/>
                  <a:pt x="17296" y="10780"/>
                </a:cubicBezTo>
                <a:cubicBezTo>
                  <a:pt x="12044" y="16032"/>
                  <a:pt x="12044" y="16032"/>
                  <a:pt x="12044" y="16032"/>
                </a:cubicBezTo>
                <a:cubicBezTo>
                  <a:pt x="11491" y="15440"/>
                  <a:pt x="11491" y="15440"/>
                  <a:pt x="11491" y="15440"/>
                </a:cubicBezTo>
                <a:lnTo>
                  <a:pt x="15637" y="1121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21" name="Shape 3887">
            <a:extLst>
              <a:ext uri="{FF2B5EF4-FFF2-40B4-BE49-F238E27FC236}">
                <a16:creationId xmlns:a16="http://schemas.microsoft.com/office/drawing/2014/main" id="{62CF9F23-FFC5-4948-97E7-5CE2F52A87F4}"/>
              </a:ext>
            </a:extLst>
          </p:cNvPr>
          <p:cNvSpPr/>
          <p:nvPr/>
        </p:nvSpPr>
        <p:spPr>
          <a:xfrm>
            <a:off x="23568308" y="12610216"/>
            <a:ext cx="764399" cy="767974"/>
          </a:xfrm>
          <a:custGeom>
            <a:avLst/>
            <a:gdLst/>
            <a:ahLst/>
            <a:cxnLst>
              <a:cxn ang="0">
                <a:pos x="wd2" y="hd2"/>
              </a:cxn>
              <a:cxn ang="5400000">
                <a:pos x="wd2" y="hd2"/>
              </a:cxn>
              <a:cxn ang="10800000">
                <a:pos x="wd2" y="hd2"/>
              </a:cxn>
              <a:cxn ang="16200000">
                <a:pos x="wd2" y="hd2"/>
              </a:cxn>
            </a:cxnLst>
            <a:rect l="0" t="0" r="r" b="b"/>
            <a:pathLst>
              <a:path w="21600" h="21600" extrusionOk="0">
                <a:moveTo>
                  <a:pt x="15093" y="12737"/>
                </a:moveTo>
                <a:cubicBezTo>
                  <a:pt x="15517" y="12315"/>
                  <a:pt x="16017" y="11970"/>
                  <a:pt x="16595" y="11740"/>
                </a:cubicBezTo>
                <a:cubicBezTo>
                  <a:pt x="17172" y="11510"/>
                  <a:pt x="17750" y="11395"/>
                  <a:pt x="18366" y="11395"/>
                </a:cubicBezTo>
                <a:cubicBezTo>
                  <a:pt x="18943" y="11395"/>
                  <a:pt x="19521" y="11510"/>
                  <a:pt x="20098" y="11740"/>
                </a:cubicBezTo>
                <a:cubicBezTo>
                  <a:pt x="20637" y="11970"/>
                  <a:pt x="21138" y="12315"/>
                  <a:pt x="21600" y="12737"/>
                </a:cubicBezTo>
                <a:cubicBezTo>
                  <a:pt x="21022" y="13351"/>
                  <a:pt x="21022" y="13351"/>
                  <a:pt x="21022" y="13351"/>
                </a:cubicBezTo>
                <a:cubicBezTo>
                  <a:pt x="20637" y="12968"/>
                  <a:pt x="20214" y="12699"/>
                  <a:pt x="19752" y="12507"/>
                </a:cubicBezTo>
                <a:cubicBezTo>
                  <a:pt x="19290" y="12354"/>
                  <a:pt x="18828" y="12239"/>
                  <a:pt x="18366" y="12239"/>
                </a:cubicBezTo>
                <a:cubicBezTo>
                  <a:pt x="17865" y="12239"/>
                  <a:pt x="17365" y="12354"/>
                  <a:pt x="16941" y="12507"/>
                </a:cubicBezTo>
                <a:cubicBezTo>
                  <a:pt x="16479" y="12699"/>
                  <a:pt x="16056" y="12968"/>
                  <a:pt x="15709" y="13351"/>
                </a:cubicBezTo>
                <a:cubicBezTo>
                  <a:pt x="8971" y="20027"/>
                  <a:pt x="8971" y="20027"/>
                  <a:pt x="8971" y="20027"/>
                </a:cubicBezTo>
                <a:cubicBezTo>
                  <a:pt x="8471" y="20526"/>
                  <a:pt x="7893" y="20909"/>
                  <a:pt x="7239" y="21178"/>
                </a:cubicBezTo>
                <a:cubicBezTo>
                  <a:pt x="6584" y="21447"/>
                  <a:pt x="5929" y="21600"/>
                  <a:pt x="5275" y="21600"/>
                </a:cubicBezTo>
                <a:cubicBezTo>
                  <a:pt x="4582" y="21600"/>
                  <a:pt x="3927" y="21447"/>
                  <a:pt x="3273" y="21178"/>
                </a:cubicBezTo>
                <a:cubicBezTo>
                  <a:pt x="2618" y="20909"/>
                  <a:pt x="2041" y="20526"/>
                  <a:pt x="1540" y="20027"/>
                </a:cubicBezTo>
                <a:cubicBezTo>
                  <a:pt x="1040" y="19528"/>
                  <a:pt x="655" y="18953"/>
                  <a:pt x="385" y="18339"/>
                </a:cubicBezTo>
                <a:cubicBezTo>
                  <a:pt x="154" y="17687"/>
                  <a:pt x="0" y="17073"/>
                  <a:pt x="0" y="16421"/>
                </a:cubicBezTo>
                <a:cubicBezTo>
                  <a:pt x="0" y="15768"/>
                  <a:pt x="116" y="15116"/>
                  <a:pt x="347" y="14502"/>
                </a:cubicBezTo>
                <a:cubicBezTo>
                  <a:pt x="578" y="13850"/>
                  <a:pt x="924" y="13275"/>
                  <a:pt x="1425" y="12776"/>
                </a:cubicBezTo>
                <a:cubicBezTo>
                  <a:pt x="501" y="11893"/>
                  <a:pt x="501" y="11893"/>
                  <a:pt x="501" y="11893"/>
                </a:cubicBezTo>
                <a:cubicBezTo>
                  <a:pt x="1925" y="10512"/>
                  <a:pt x="1925" y="10512"/>
                  <a:pt x="1925" y="10512"/>
                </a:cubicBezTo>
                <a:cubicBezTo>
                  <a:pt x="1656" y="10013"/>
                  <a:pt x="1540" y="9553"/>
                  <a:pt x="1463" y="9016"/>
                </a:cubicBezTo>
                <a:cubicBezTo>
                  <a:pt x="1386" y="8517"/>
                  <a:pt x="1386" y="7980"/>
                  <a:pt x="1463" y="7481"/>
                </a:cubicBezTo>
                <a:cubicBezTo>
                  <a:pt x="1540" y="6983"/>
                  <a:pt x="1733" y="6522"/>
                  <a:pt x="1964" y="6062"/>
                </a:cubicBezTo>
                <a:cubicBezTo>
                  <a:pt x="2195" y="5601"/>
                  <a:pt x="2503" y="5141"/>
                  <a:pt x="2849" y="4757"/>
                </a:cubicBezTo>
                <a:cubicBezTo>
                  <a:pt x="5275" y="2417"/>
                  <a:pt x="5275" y="2417"/>
                  <a:pt x="5275" y="2417"/>
                </a:cubicBezTo>
                <a:cubicBezTo>
                  <a:pt x="4659" y="1803"/>
                  <a:pt x="4659" y="1803"/>
                  <a:pt x="4659" y="1803"/>
                </a:cubicBezTo>
                <a:cubicBezTo>
                  <a:pt x="5275" y="1189"/>
                  <a:pt x="5275" y="1189"/>
                  <a:pt x="5275" y="1189"/>
                </a:cubicBezTo>
                <a:cubicBezTo>
                  <a:pt x="7624" y="3606"/>
                  <a:pt x="7624" y="3606"/>
                  <a:pt x="7624" y="3606"/>
                </a:cubicBezTo>
                <a:cubicBezTo>
                  <a:pt x="11166" y="0"/>
                  <a:pt x="11166" y="0"/>
                  <a:pt x="11166" y="0"/>
                </a:cubicBezTo>
                <a:cubicBezTo>
                  <a:pt x="11782" y="614"/>
                  <a:pt x="11782" y="614"/>
                  <a:pt x="11782" y="614"/>
                </a:cubicBezTo>
                <a:cubicBezTo>
                  <a:pt x="8240" y="4144"/>
                  <a:pt x="8240" y="4144"/>
                  <a:pt x="8240" y="4144"/>
                </a:cubicBezTo>
                <a:cubicBezTo>
                  <a:pt x="10627" y="6561"/>
                  <a:pt x="10627" y="6561"/>
                  <a:pt x="10627" y="6561"/>
                </a:cubicBezTo>
                <a:cubicBezTo>
                  <a:pt x="14207" y="2993"/>
                  <a:pt x="14207" y="2993"/>
                  <a:pt x="14207" y="2993"/>
                </a:cubicBezTo>
                <a:cubicBezTo>
                  <a:pt x="14785" y="3606"/>
                  <a:pt x="14785" y="3606"/>
                  <a:pt x="14785" y="3606"/>
                </a:cubicBezTo>
                <a:cubicBezTo>
                  <a:pt x="11166" y="7136"/>
                  <a:pt x="11166" y="7136"/>
                  <a:pt x="11166" y="7136"/>
                </a:cubicBezTo>
                <a:cubicBezTo>
                  <a:pt x="13591" y="9515"/>
                  <a:pt x="13591" y="9515"/>
                  <a:pt x="13591" y="9515"/>
                </a:cubicBezTo>
                <a:cubicBezTo>
                  <a:pt x="12975" y="10090"/>
                  <a:pt x="12975" y="10090"/>
                  <a:pt x="12975" y="10090"/>
                </a:cubicBezTo>
                <a:cubicBezTo>
                  <a:pt x="12398" y="9515"/>
                  <a:pt x="12398" y="9515"/>
                  <a:pt x="12398" y="9515"/>
                </a:cubicBezTo>
                <a:cubicBezTo>
                  <a:pt x="10011" y="11893"/>
                  <a:pt x="10011" y="11893"/>
                  <a:pt x="10011" y="11893"/>
                </a:cubicBezTo>
                <a:cubicBezTo>
                  <a:pt x="9626" y="12277"/>
                  <a:pt x="9202" y="12546"/>
                  <a:pt x="8740" y="12776"/>
                </a:cubicBezTo>
                <a:cubicBezTo>
                  <a:pt x="8240" y="13044"/>
                  <a:pt x="7778" y="13198"/>
                  <a:pt x="7277" y="13275"/>
                </a:cubicBezTo>
                <a:cubicBezTo>
                  <a:pt x="6776" y="13351"/>
                  <a:pt x="6276" y="13351"/>
                  <a:pt x="5737" y="13275"/>
                </a:cubicBezTo>
                <a:cubicBezTo>
                  <a:pt x="5236" y="13236"/>
                  <a:pt x="4736" y="13083"/>
                  <a:pt x="4274" y="12853"/>
                </a:cubicBezTo>
                <a:cubicBezTo>
                  <a:pt x="2849" y="14234"/>
                  <a:pt x="2849" y="14234"/>
                  <a:pt x="2849" y="14234"/>
                </a:cubicBezTo>
                <a:cubicBezTo>
                  <a:pt x="2002" y="13390"/>
                  <a:pt x="2002" y="13390"/>
                  <a:pt x="2002" y="13390"/>
                </a:cubicBezTo>
                <a:cubicBezTo>
                  <a:pt x="1617" y="13812"/>
                  <a:pt x="1309" y="14310"/>
                  <a:pt x="1117" y="14809"/>
                </a:cubicBezTo>
                <a:cubicBezTo>
                  <a:pt x="924" y="15346"/>
                  <a:pt x="809" y="15883"/>
                  <a:pt x="847" y="16421"/>
                </a:cubicBezTo>
                <a:cubicBezTo>
                  <a:pt x="847" y="16958"/>
                  <a:pt x="963" y="17495"/>
                  <a:pt x="1194" y="18032"/>
                </a:cubicBezTo>
                <a:cubicBezTo>
                  <a:pt x="1386" y="18569"/>
                  <a:pt x="1694" y="19029"/>
                  <a:pt x="2118" y="19452"/>
                </a:cubicBezTo>
                <a:cubicBezTo>
                  <a:pt x="2541" y="19874"/>
                  <a:pt x="3042" y="20180"/>
                  <a:pt x="3581" y="20411"/>
                </a:cubicBezTo>
                <a:cubicBezTo>
                  <a:pt x="4120" y="20641"/>
                  <a:pt x="4697" y="20718"/>
                  <a:pt x="5275" y="20718"/>
                </a:cubicBezTo>
                <a:cubicBezTo>
                  <a:pt x="5852" y="20718"/>
                  <a:pt x="6391" y="20641"/>
                  <a:pt x="6930" y="20411"/>
                </a:cubicBezTo>
                <a:cubicBezTo>
                  <a:pt x="7470" y="20180"/>
                  <a:pt x="7932" y="19874"/>
                  <a:pt x="8394" y="19452"/>
                </a:cubicBezTo>
                <a:cubicBezTo>
                  <a:pt x="8394" y="19413"/>
                  <a:pt x="8432" y="19375"/>
                  <a:pt x="8471" y="19375"/>
                </a:cubicBezTo>
                <a:lnTo>
                  <a:pt x="15093" y="12737"/>
                </a:lnTo>
                <a:close/>
                <a:moveTo>
                  <a:pt x="2349" y="11241"/>
                </a:moveTo>
                <a:cubicBezTo>
                  <a:pt x="1694" y="11893"/>
                  <a:pt x="1694" y="11893"/>
                  <a:pt x="1694" y="11893"/>
                </a:cubicBezTo>
                <a:cubicBezTo>
                  <a:pt x="2849" y="13044"/>
                  <a:pt x="2849" y="13044"/>
                  <a:pt x="2849" y="13044"/>
                </a:cubicBezTo>
                <a:cubicBezTo>
                  <a:pt x="3504" y="12431"/>
                  <a:pt x="3504" y="12431"/>
                  <a:pt x="3504" y="12431"/>
                </a:cubicBezTo>
                <a:cubicBezTo>
                  <a:pt x="3427" y="12354"/>
                  <a:pt x="3311" y="12239"/>
                  <a:pt x="3196" y="12162"/>
                </a:cubicBezTo>
                <a:cubicBezTo>
                  <a:pt x="3080" y="12085"/>
                  <a:pt x="2965" y="12009"/>
                  <a:pt x="2849" y="11893"/>
                </a:cubicBezTo>
                <a:cubicBezTo>
                  <a:pt x="2772" y="11778"/>
                  <a:pt x="2657" y="11702"/>
                  <a:pt x="2580" y="11587"/>
                </a:cubicBezTo>
                <a:cubicBezTo>
                  <a:pt x="2503" y="11471"/>
                  <a:pt x="2426" y="11356"/>
                  <a:pt x="2349" y="11241"/>
                </a:cubicBezTo>
                <a:close/>
                <a:moveTo>
                  <a:pt x="3465" y="5333"/>
                </a:moveTo>
                <a:cubicBezTo>
                  <a:pt x="3042" y="5755"/>
                  <a:pt x="2772" y="6215"/>
                  <a:pt x="2541" y="6714"/>
                </a:cubicBezTo>
                <a:cubicBezTo>
                  <a:pt x="2349" y="7251"/>
                  <a:pt x="2272" y="7788"/>
                  <a:pt x="2272" y="8364"/>
                </a:cubicBezTo>
                <a:cubicBezTo>
                  <a:pt x="2272" y="8863"/>
                  <a:pt x="2349" y="9400"/>
                  <a:pt x="2541" y="9937"/>
                </a:cubicBezTo>
                <a:cubicBezTo>
                  <a:pt x="2772" y="10436"/>
                  <a:pt x="3042" y="10896"/>
                  <a:pt x="3465" y="11280"/>
                </a:cubicBezTo>
                <a:cubicBezTo>
                  <a:pt x="3850" y="11702"/>
                  <a:pt x="4312" y="12009"/>
                  <a:pt x="4851" y="12200"/>
                </a:cubicBezTo>
                <a:cubicBezTo>
                  <a:pt x="5352" y="12392"/>
                  <a:pt x="5891" y="12507"/>
                  <a:pt x="6468" y="12507"/>
                </a:cubicBezTo>
                <a:cubicBezTo>
                  <a:pt x="7007" y="12507"/>
                  <a:pt x="7547" y="12392"/>
                  <a:pt x="8047" y="12200"/>
                </a:cubicBezTo>
                <a:cubicBezTo>
                  <a:pt x="8586" y="12009"/>
                  <a:pt x="9010" y="11702"/>
                  <a:pt x="9433" y="11280"/>
                </a:cubicBezTo>
                <a:cubicBezTo>
                  <a:pt x="11782" y="8901"/>
                  <a:pt x="11782" y="8901"/>
                  <a:pt x="11782" y="8901"/>
                </a:cubicBezTo>
                <a:cubicBezTo>
                  <a:pt x="5852" y="2993"/>
                  <a:pt x="5852" y="2993"/>
                  <a:pt x="5852" y="2993"/>
                </a:cubicBezTo>
                <a:lnTo>
                  <a:pt x="3465" y="533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22" name="Shape 3888">
            <a:extLst>
              <a:ext uri="{FF2B5EF4-FFF2-40B4-BE49-F238E27FC236}">
                <a16:creationId xmlns:a16="http://schemas.microsoft.com/office/drawing/2014/main" id="{23C348FB-4E16-4E2C-AC0F-82AE4F462CFF}"/>
              </a:ext>
            </a:extLst>
          </p:cNvPr>
          <p:cNvSpPr/>
          <p:nvPr/>
        </p:nvSpPr>
        <p:spPr>
          <a:xfrm>
            <a:off x="25426971" y="12606647"/>
            <a:ext cx="775117" cy="778689"/>
          </a:xfrm>
          <a:custGeom>
            <a:avLst/>
            <a:gdLst/>
            <a:ahLst/>
            <a:cxnLst>
              <a:cxn ang="0">
                <a:pos x="wd2" y="hd2"/>
              </a:cxn>
              <a:cxn ang="5400000">
                <a:pos x="wd2" y="hd2"/>
              </a:cxn>
              <a:cxn ang="10800000">
                <a:pos x="wd2" y="hd2"/>
              </a:cxn>
              <a:cxn ang="16200000">
                <a:pos x="wd2" y="hd2"/>
              </a:cxn>
            </a:cxnLst>
            <a:rect l="0" t="0" r="r" b="b"/>
            <a:pathLst>
              <a:path w="21600" h="21600" extrusionOk="0">
                <a:moveTo>
                  <a:pt x="0" y="6317"/>
                </a:moveTo>
                <a:cubicBezTo>
                  <a:pt x="6328" y="0"/>
                  <a:pt x="6328" y="0"/>
                  <a:pt x="6328" y="0"/>
                </a:cubicBezTo>
                <a:cubicBezTo>
                  <a:pt x="6594" y="416"/>
                  <a:pt x="6594" y="416"/>
                  <a:pt x="6594" y="416"/>
                </a:cubicBezTo>
                <a:cubicBezTo>
                  <a:pt x="6745" y="681"/>
                  <a:pt x="6859" y="946"/>
                  <a:pt x="6935" y="1173"/>
                </a:cubicBezTo>
                <a:cubicBezTo>
                  <a:pt x="7011" y="1437"/>
                  <a:pt x="7048" y="1702"/>
                  <a:pt x="7086" y="1929"/>
                </a:cubicBezTo>
                <a:cubicBezTo>
                  <a:pt x="7086" y="2194"/>
                  <a:pt x="7086" y="2421"/>
                  <a:pt x="7086" y="2610"/>
                </a:cubicBezTo>
                <a:cubicBezTo>
                  <a:pt x="7086" y="2799"/>
                  <a:pt x="7086" y="2988"/>
                  <a:pt x="7048" y="3102"/>
                </a:cubicBezTo>
                <a:cubicBezTo>
                  <a:pt x="7920" y="3858"/>
                  <a:pt x="8678" y="4539"/>
                  <a:pt x="9436" y="5182"/>
                </a:cubicBezTo>
                <a:cubicBezTo>
                  <a:pt x="10156" y="5788"/>
                  <a:pt x="10800" y="6355"/>
                  <a:pt x="11331" y="6809"/>
                </a:cubicBezTo>
                <a:cubicBezTo>
                  <a:pt x="11899" y="7301"/>
                  <a:pt x="12354" y="7717"/>
                  <a:pt x="12733" y="8020"/>
                </a:cubicBezTo>
                <a:cubicBezTo>
                  <a:pt x="13112" y="8322"/>
                  <a:pt x="13415" y="8549"/>
                  <a:pt x="13566" y="8663"/>
                </a:cubicBezTo>
                <a:cubicBezTo>
                  <a:pt x="14135" y="8436"/>
                  <a:pt x="14665" y="8247"/>
                  <a:pt x="15234" y="8095"/>
                </a:cubicBezTo>
                <a:cubicBezTo>
                  <a:pt x="15802" y="7944"/>
                  <a:pt x="16371" y="7868"/>
                  <a:pt x="16977" y="7830"/>
                </a:cubicBezTo>
                <a:cubicBezTo>
                  <a:pt x="17545" y="7793"/>
                  <a:pt x="18152" y="7830"/>
                  <a:pt x="18720" y="7906"/>
                </a:cubicBezTo>
                <a:cubicBezTo>
                  <a:pt x="19288" y="7944"/>
                  <a:pt x="19857" y="8057"/>
                  <a:pt x="20425" y="8247"/>
                </a:cubicBezTo>
                <a:cubicBezTo>
                  <a:pt x="21107" y="8474"/>
                  <a:pt x="21107" y="8474"/>
                  <a:pt x="21107" y="8474"/>
                </a:cubicBezTo>
                <a:cubicBezTo>
                  <a:pt x="15082" y="14488"/>
                  <a:pt x="15082" y="14488"/>
                  <a:pt x="15082" y="14488"/>
                </a:cubicBezTo>
                <a:cubicBezTo>
                  <a:pt x="21600" y="21033"/>
                  <a:pt x="21600" y="21033"/>
                  <a:pt x="21600" y="21033"/>
                </a:cubicBezTo>
                <a:cubicBezTo>
                  <a:pt x="21069" y="21600"/>
                  <a:pt x="21069" y="21600"/>
                  <a:pt x="21069" y="21600"/>
                </a:cubicBezTo>
                <a:cubicBezTo>
                  <a:pt x="14514" y="15094"/>
                  <a:pt x="14514" y="15094"/>
                  <a:pt x="14514" y="15094"/>
                </a:cubicBezTo>
                <a:cubicBezTo>
                  <a:pt x="8488" y="21070"/>
                  <a:pt x="8488" y="21070"/>
                  <a:pt x="8488" y="21070"/>
                </a:cubicBezTo>
                <a:cubicBezTo>
                  <a:pt x="8223" y="20389"/>
                  <a:pt x="8223" y="20389"/>
                  <a:pt x="8223" y="20389"/>
                </a:cubicBezTo>
                <a:cubicBezTo>
                  <a:pt x="8072" y="19860"/>
                  <a:pt x="7958" y="19292"/>
                  <a:pt x="7882" y="18687"/>
                </a:cubicBezTo>
                <a:cubicBezTo>
                  <a:pt x="7806" y="18120"/>
                  <a:pt x="7806" y="17552"/>
                  <a:pt x="7844" y="16947"/>
                </a:cubicBezTo>
                <a:cubicBezTo>
                  <a:pt x="7882" y="16342"/>
                  <a:pt x="7958" y="15774"/>
                  <a:pt x="8109" y="15245"/>
                </a:cubicBezTo>
                <a:cubicBezTo>
                  <a:pt x="8261" y="14677"/>
                  <a:pt x="8451" y="14110"/>
                  <a:pt x="8678" y="13543"/>
                </a:cubicBezTo>
                <a:cubicBezTo>
                  <a:pt x="8564" y="13391"/>
                  <a:pt x="8337" y="13126"/>
                  <a:pt x="7996" y="12748"/>
                </a:cubicBezTo>
                <a:cubicBezTo>
                  <a:pt x="7693" y="12370"/>
                  <a:pt x="7314" y="11878"/>
                  <a:pt x="6821" y="11349"/>
                </a:cubicBezTo>
                <a:cubicBezTo>
                  <a:pt x="6328" y="10781"/>
                  <a:pt x="5798" y="10138"/>
                  <a:pt x="5192" y="9419"/>
                </a:cubicBezTo>
                <a:cubicBezTo>
                  <a:pt x="4547" y="8701"/>
                  <a:pt x="3865" y="7906"/>
                  <a:pt x="3107" y="7036"/>
                </a:cubicBezTo>
                <a:cubicBezTo>
                  <a:pt x="2994" y="7036"/>
                  <a:pt x="2880" y="7036"/>
                  <a:pt x="2766" y="7036"/>
                </a:cubicBezTo>
                <a:cubicBezTo>
                  <a:pt x="2653" y="7036"/>
                  <a:pt x="2577" y="7036"/>
                  <a:pt x="2463" y="7036"/>
                </a:cubicBezTo>
                <a:cubicBezTo>
                  <a:pt x="1819" y="7036"/>
                  <a:pt x="1288" y="6960"/>
                  <a:pt x="947" y="6847"/>
                </a:cubicBezTo>
                <a:cubicBezTo>
                  <a:pt x="606" y="6696"/>
                  <a:pt x="417" y="6582"/>
                  <a:pt x="379" y="6544"/>
                </a:cubicBezTo>
                <a:lnTo>
                  <a:pt x="0" y="6317"/>
                </a:lnTo>
                <a:close/>
                <a:moveTo>
                  <a:pt x="1364" y="6128"/>
                </a:moveTo>
                <a:cubicBezTo>
                  <a:pt x="1516" y="6166"/>
                  <a:pt x="1667" y="6166"/>
                  <a:pt x="1857" y="6204"/>
                </a:cubicBezTo>
                <a:cubicBezTo>
                  <a:pt x="2008" y="6204"/>
                  <a:pt x="2236" y="6204"/>
                  <a:pt x="2463" y="6204"/>
                </a:cubicBezTo>
                <a:cubicBezTo>
                  <a:pt x="2577" y="6204"/>
                  <a:pt x="2728" y="6204"/>
                  <a:pt x="2842" y="6204"/>
                </a:cubicBezTo>
                <a:cubicBezTo>
                  <a:pt x="2956" y="6204"/>
                  <a:pt x="3069" y="6204"/>
                  <a:pt x="3183" y="6166"/>
                </a:cubicBezTo>
                <a:cubicBezTo>
                  <a:pt x="3448" y="6166"/>
                  <a:pt x="3448" y="6166"/>
                  <a:pt x="3448" y="6166"/>
                </a:cubicBezTo>
                <a:cubicBezTo>
                  <a:pt x="3600" y="6317"/>
                  <a:pt x="3600" y="6317"/>
                  <a:pt x="3600" y="6317"/>
                </a:cubicBezTo>
                <a:cubicBezTo>
                  <a:pt x="4699" y="7641"/>
                  <a:pt x="5646" y="8701"/>
                  <a:pt x="6366" y="9533"/>
                </a:cubicBezTo>
                <a:cubicBezTo>
                  <a:pt x="7086" y="10365"/>
                  <a:pt x="7693" y="11046"/>
                  <a:pt x="8147" y="11575"/>
                </a:cubicBezTo>
                <a:cubicBezTo>
                  <a:pt x="8564" y="12105"/>
                  <a:pt x="8867" y="12521"/>
                  <a:pt x="9095" y="12748"/>
                </a:cubicBezTo>
                <a:cubicBezTo>
                  <a:pt x="9322" y="13013"/>
                  <a:pt x="9436" y="13240"/>
                  <a:pt x="9512" y="13353"/>
                </a:cubicBezTo>
                <a:cubicBezTo>
                  <a:pt x="9625" y="13543"/>
                  <a:pt x="9625" y="13543"/>
                  <a:pt x="9625" y="13543"/>
                </a:cubicBezTo>
                <a:cubicBezTo>
                  <a:pt x="9512" y="13694"/>
                  <a:pt x="9512" y="13694"/>
                  <a:pt x="9512" y="13694"/>
                </a:cubicBezTo>
                <a:cubicBezTo>
                  <a:pt x="9322" y="14148"/>
                  <a:pt x="9133" y="14640"/>
                  <a:pt x="8981" y="15094"/>
                </a:cubicBezTo>
                <a:cubicBezTo>
                  <a:pt x="8867" y="15585"/>
                  <a:pt x="8754" y="16077"/>
                  <a:pt x="8716" y="16569"/>
                </a:cubicBezTo>
                <a:cubicBezTo>
                  <a:pt x="8678" y="17061"/>
                  <a:pt x="8640" y="17552"/>
                  <a:pt x="8678" y="18044"/>
                </a:cubicBezTo>
                <a:cubicBezTo>
                  <a:pt x="8716" y="18536"/>
                  <a:pt x="8792" y="19028"/>
                  <a:pt x="8867" y="19519"/>
                </a:cubicBezTo>
                <a:cubicBezTo>
                  <a:pt x="19516" y="8890"/>
                  <a:pt x="19516" y="8890"/>
                  <a:pt x="19516" y="8890"/>
                </a:cubicBezTo>
                <a:cubicBezTo>
                  <a:pt x="19023" y="8776"/>
                  <a:pt x="18531" y="8701"/>
                  <a:pt x="18038" y="8663"/>
                </a:cubicBezTo>
                <a:cubicBezTo>
                  <a:pt x="17545" y="8663"/>
                  <a:pt x="17053" y="8663"/>
                  <a:pt x="16560" y="8738"/>
                </a:cubicBezTo>
                <a:cubicBezTo>
                  <a:pt x="16067" y="8776"/>
                  <a:pt x="15613" y="8890"/>
                  <a:pt x="15120" y="9003"/>
                </a:cubicBezTo>
                <a:cubicBezTo>
                  <a:pt x="14627" y="9154"/>
                  <a:pt x="14173" y="9306"/>
                  <a:pt x="13718" y="9533"/>
                </a:cubicBezTo>
                <a:cubicBezTo>
                  <a:pt x="13566" y="9608"/>
                  <a:pt x="13566" y="9608"/>
                  <a:pt x="13566" y="9608"/>
                </a:cubicBezTo>
                <a:cubicBezTo>
                  <a:pt x="13415" y="9571"/>
                  <a:pt x="13415" y="9571"/>
                  <a:pt x="13415" y="9571"/>
                </a:cubicBezTo>
                <a:cubicBezTo>
                  <a:pt x="13301" y="9495"/>
                  <a:pt x="12808" y="9117"/>
                  <a:pt x="11975" y="8436"/>
                </a:cubicBezTo>
                <a:cubicBezTo>
                  <a:pt x="11103" y="7755"/>
                  <a:pt x="9246" y="6128"/>
                  <a:pt x="6328" y="3594"/>
                </a:cubicBezTo>
                <a:cubicBezTo>
                  <a:pt x="6101" y="3405"/>
                  <a:pt x="6101" y="3405"/>
                  <a:pt x="6101" y="3405"/>
                </a:cubicBezTo>
                <a:cubicBezTo>
                  <a:pt x="6215" y="3178"/>
                  <a:pt x="6215" y="3178"/>
                  <a:pt x="6215" y="3178"/>
                </a:cubicBezTo>
                <a:cubicBezTo>
                  <a:pt x="6328" y="2421"/>
                  <a:pt x="6291" y="1816"/>
                  <a:pt x="6101" y="1324"/>
                </a:cubicBezTo>
                <a:lnTo>
                  <a:pt x="1364" y="612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23" name="Shape 3889">
            <a:extLst>
              <a:ext uri="{FF2B5EF4-FFF2-40B4-BE49-F238E27FC236}">
                <a16:creationId xmlns:a16="http://schemas.microsoft.com/office/drawing/2014/main" id="{58B3757E-F3F6-4CB6-85C3-27153D7AF564}"/>
              </a:ext>
            </a:extLst>
          </p:cNvPr>
          <p:cNvSpPr/>
          <p:nvPr/>
        </p:nvSpPr>
        <p:spPr>
          <a:xfrm>
            <a:off x="27290993" y="12649510"/>
            <a:ext cx="775117" cy="689390"/>
          </a:xfrm>
          <a:custGeom>
            <a:avLst/>
            <a:gdLst/>
            <a:ahLst/>
            <a:cxnLst>
              <a:cxn ang="0">
                <a:pos x="wd2" y="hd2"/>
              </a:cxn>
              <a:cxn ang="5400000">
                <a:pos x="wd2" y="hd2"/>
              </a:cxn>
              <a:cxn ang="10800000">
                <a:pos x="wd2" y="hd2"/>
              </a:cxn>
              <a:cxn ang="16200000">
                <a:pos x="wd2" y="hd2"/>
              </a:cxn>
            </a:cxnLst>
            <a:rect l="0" t="0" r="r" b="b"/>
            <a:pathLst>
              <a:path w="21600" h="21600" extrusionOk="0">
                <a:moveTo>
                  <a:pt x="2472" y="1027"/>
                </a:moveTo>
                <a:cubicBezTo>
                  <a:pt x="2776" y="770"/>
                  <a:pt x="3080" y="599"/>
                  <a:pt x="3423" y="428"/>
                </a:cubicBezTo>
                <a:cubicBezTo>
                  <a:pt x="3727" y="299"/>
                  <a:pt x="4031" y="171"/>
                  <a:pt x="4411" y="86"/>
                </a:cubicBezTo>
                <a:cubicBezTo>
                  <a:pt x="4792" y="43"/>
                  <a:pt x="5134" y="0"/>
                  <a:pt x="5514" y="0"/>
                </a:cubicBezTo>
                <a:cubicBezTo>
                  <a:pt x="5856" y="0"/>
                  <a:pt x="6237" y="43"/>
                  <a:pt x="6579" y="86"/>
                </a:cubicBezTo>
                <a:cubicBezTo>
                  <a:pt x="6959" y="171"/>
                  <a:pt x="7301" y="299"/>
                  <a:pt x="7568" y="428"/>
                </a:cubicBezTo>
                <a:cubicBezTo>
                  <a:pt x="7910" y="599"/>
                  <a:pt x="8252" y="770"/>
                  <a:pt x="8556" y="1027"/>
                </a:cubicBezTo>
                <a:cubicBezTo>
                  <a:pt x="8861" y="1240"/>
                  <a:pt x="9127" y="1497"/>
                  <a:pt x="9355" y="1754"/>
                </a:cubicBezTo>
                <a:cubicBezTo>
                  <a:pt x="20497" y="14286"/>
                  <a:pt x="20497" y="14286"/>
                  <a:pt x="20497" y="14286"/>
                </a:cubicBezTo>
                <a:cubicBezTo>
                  <a:pt x="20877" y="14714"/>
                  <a:pt x="21144" y="15184"/>
                  <a:pt x="21334" y="15740"/>
                </a:cubicBezTo>
                <a:cubicBezTo>
                  <a:pt x="21486" y="16253"/>
                  <a:pt x="21600" y="16810"/>
                  <a:pt x="21600" y="17323"/>
                </a:cubicBezTo>
                <a:cubicBezTo>
                  <a:pt x="21600" y="17879"/>
                  <a:pt x="21486" y="18392"/>
                  <a:pt x="21334" y="18905"/>
                </a:cubicBezTo>
                <a:cubicBezTo>
                  <a:pt x="21144" y="19461"/>
                  <a:pt x="20877" y="19932"/>
                  <a:pt x="20497" y="20360"/>
                </a:cubicBezTo>
                <a:cubicBezTo>
                  <a:pt x="20345" y="20573"/>
                  <a:pt x="20155" y="20745"/>
                  <a:pt x="19927" y="20873"/>
                </a:cubicBezTo>
                <a:cubicBezTo>
                  <a:pt x="19737" y="21044"/>
                  <a:pt x="19508" y="21172"/>
                  <a:pt x="19280" y="21258"/>
                </a:cubicBezTo>
                <a:cubicBezTo>
                  <a:pt x="19052" y="21386"/>
                  <a:pt x="18786" y="21472"/>
                  <a:pt x="18558" y="21514"/>
                </a:cubicBezTo>
                <a:cubicBezTo>
                  <a:pt x="18292" y="21557"/>
                  <a:pt x="18063" y="21600"/>
                  <a:pt x="17835" y="21600"/>
                </a:cubicBezTo>
                <a:cubicBezTo>
                  <a:pt x="17569" y="21600"/>
                  <a:pt x="17303" y="21557"/>
                  <a:pt x="17075" y="21514"/>
                </a:cubicBezTo>
                <a:cubicBezTo>
                  <a:pt x="16808" y="21472"/>
                  <a:pt x="16580" y="21386"/>
                  <a:pt x="16352" y="21258"/>
                </a:cubicBezTo>
                <a:cubicBezTo>
                  <a:pt x="16124" y="21172"/>
                  <a:pt x="15896" y="21044"/>
                  <a:pt x="15706" y="20873"/>
                </a:cubicBezTo>
                <a:cubicBezTo>
                  <a:pt x="15515" y="20745"/>
                  <a:pt x="15325" y="20573"/>
                  <a:pt x="15097" y="20360"/>
                </a:cubicBezTo>
                <a:cubicBezTo>
                  <a:pt x="10192" y="14799"/>
                  <a:pt x="10192" y="14799"/>
                  <a:pt x="10192" y="14799"/>
                </a:cubicBezTo>
                <a:cubicBezTo>
                  <a:pt x="4373" y="8212"/>
                  <a:pt x="4373" y="8212"/>
                  <a:pt x="4373" y="8212"/>
                </a:cubicBezTo>
                <a:cubicBezTo>
                  <a:pt x="4259" y="8127"/>
                  <a:pt x="4183" y="7998"/>
                  <a:pt x="4107" y="7870"/>
                </a:cubicBezTo>
                <a:cubicBezTo>
                  <a:pt x="3993" y="7742"/>
                  <a:pt x="3955" y="7613"/>
                  <a:pt x="3917" y="7442"/>
                </a:cubicBezTo>
                <a:cubicBezTo>
                  <a:pt x="3841" y="7314"/>
                  <a:pt x="3803" y="7143"/>
                  <a:pt x="3765" y="7015"/>
                </a:cubicBezTo>
                <a:cubicBezTo>
                  <a:pt x="3727" y="6844"/>
                  <a:pt x="3727" y="6715"/>
                  <a:pt x="3727" y="6544"/>
                </a:cubicBezTo>
                <a:cubicBezTo>
                  <a:pt x="3727" y="6373"/>
                  <a:pt x="3727" y="6202"/>
                  <a:pt x="3765" y="6074"/>
                </a:cubicBezTo>
                <a:cubicBezTo>
                  <a:pt x="3803" y="5903"/>
                  <a:pt x="3841" y="5774"/>
                  <a:pt x="3917" y="5603"/>
                </a:cubicBezTo>
                <a:cubicBezTo>
                  <a:pt x="3955" y="5518"/>
                  <a:pt x="3993" y="5389"/>
                  <a:pt x="4107" y="5261"/>
                </a:cubicBezTo>
                <a:cubicBezTo>
                  <a:pt x="4183" y="5133"/>
                  <a:pt x="4259" y="5004"/>
                  <a:pt x="4373" y="4876"/>
                </a:cubicBezTo>
                <a:cubicBezTo>
                  <a:pt x="4449" y="4790"/>
                  <a:pt x="4563" y="4662"/>
                  <a:pt x="4677" y="4577"/>
                </a:cubicBezTo>
                <a:cubicBezTo>
                  <a:pt x="4792" y="4491"/>
                  <a:pt x="4906" y="4406"/>
                  <a:pt x="5058" y="4320"/>
                </a:cubicBezTo>
                <a:cubicBezTo>
                  <a:pt x="5172" y="4277"/>
                  <a:pt x="5286" y="4277"/>
                  <a:pt x="5438" y="4234"/>
                </a:cubicBezTo>
                <a:cubicBezTo>
                  <a:pt x="5590" y="4192"/>
                  <a:pt x="5704" y="4149"/>
                  <a:pt x="5856" y="4149"/>
                </a:cubicBezTo>
                <a:cubicBezTo>
                  <a:pt x="5970" y="4149"/>
                  <a:pt x="6123" y="4192"/>
                  <a:pt x="6237" y="4234"/>
                </a:cubicBezTo>
                <a:cubicBezTo>
                  <a:pt x="6389" y="4277"/>
                  <a:pt x="6503" y="4277"/>
                  <a:pt x="6655" y="4320"/>
                </a:cubicBezTo>
                <a:cubicBezTo>
                  <a:pt x="6769" y="4406"/>
                  <a:pt x="6883" y="4491"/>
                  <a:pt x="6997" y="4577"/>
                </a:cubicBezTo>
                <a:cubicBezTo>
                  <a:pt x="7111" y="4662"/>
                  <a:pt x="7225" y="4790"/>
                  <a:pt x="7339" y="4876"/>
                </a:cubicBezTo>
                <a:cubicBezTo>
                  <a:pt x="16732" y="15484"/>
                  <a:pt x="16732" y="15484"/>
                  <a:pt x="16732" y="15484"/>
                </a:cubicBezTo>
                <a:cubicBezTo>
                  <a:pt x="16162" y="16082"/>
                  <a:pt x="16162" y="16082"/>
                  <a:pt x="16162" y="16082"/>
                </a:cubicBezTo>
                <a:cubicBezTo>
                  <a:pt x="6731" y="5518"/>
                  <a:pt x="6731" y="5518"/>
                  <a:pt x="6731" y="5518"/>
                </a:cubicBezTo>
                <a:cubicBezTo>
                  <a:pt x="6655" y="5389"/>
                  <a:pt x="6503" y="5304"/>
                  <a:pt x="6351" y="5218"/>
                </a:cubicBezTo>
                <a:cubicBezTo>
                  <a:pt x="6161" y="5133"/>
                  <a:pt x="6008" y="5133"/>
                  <a:pt x="5856" y="5133"/>
                </a:cubicBezTo>
                <a:cubicBezTo>
                  <a:pt x="5666" y="5133"/>
                  <a:pt x="5514" y="5133"/>
                  <a:pt x="5362" y="5218"/>
                </a:cubicBezTo>
                <a:cubicBezTo>
                  <a:pt x="5172" y="5304"/>
                  <a:pt x="5058" y="5389"/>
                  <a:pt x="4944" y="5518"/>
                </a:cubicBezTo>
                <a:cubicBezTo>
                  <a:pt x="4830" y="5646"/>
                  <a:pt x="4715" y="5817"/>
                  <a:pt x="4677" y="5988"/>
                </a:cubicBezTo>
                <a:cubicBezTo>
                  <a:pt x="4601" y="6202"/>
                  <a:pt x="4563" y="6373"/>
                  <a:pt x="4563" y="6544"/>
                </a:cubicBezTo>
                <a:cubicBezTo>
                  <a:pt x="4563" y="6758"/>
                  <a:pt x="4601" y="6929"/>
                  <a:pt x="4677" y="7100"/>
                </a:cubicBezTo>
                <a:cubicBezTo>
                  <a:pt x="4715" y="7271"/>
                  <a:pt x="4830" y="7400"/>
                  <a:pt x="4944" y="7571"/>
                </a:cubicBezTo>
                <a:cubicBezTo>
                  <a:pt x="15706" y="19718"/>
                  <a:pt x="15706" y="19718"/>
                  <a:pt x="15706" y="19718"/>
                </a:cubicBezTo>
                <a:cubicBezTo>
                  <a:pt x="15858" y="19846"/>
                  <a:pt x="16010" y="19975"/>
                  <a:pt x="16162" y="20103"/>
                </a:cubicBezTo>
                <a:cubicBezTo>
                  <a:pt x="16314" y="20189"/>
                  <a:pt x="16504" y="20317"/>
                  <a:pt x="16694" y="20445"/>
                </a:cubicBezTo>
                <a:cubicBezTo>
                  <a:pt x="16846" y="20488"/>
                  <a:pt x="17037" y="20573"/>
                  <a:pt x="17227" y="20616"/>
                </a:cubicBezTo>
                <a:cubicBezTo>
                  <a:pt x="17417" y="20616"/>
                  <a:pt x="17645" y="20659"/>
                  <a:pt x="17835" y="20659"/>
                </a:cubicBezTo>
                <a:cubicBezTo>
                  <a:pt x="18025" y="20659"/>
                  <a:pt x="18215" y="20616"/>
                  <a:pt x="18406" y="20616"/>
                </a:cubicBezTo>
                <a:cubicBezTo>
                  <a:pt x="18596" y="20573"/>
                  <a:pt x="18786" y="20488"/>
                  <a:pt x="18976" y="20445"/>
                </a:cubicBezTo>
                <a:cubicBezTo>
                  <a:pt x="19128" y="20317"/>
                  <a:pt x="19318" y="20189"/>
                  <a:pt x="19470" y="20103"/>
                </a:cubicBezTo>
                <a:cubicBezTo>
                  <a:pt x="19623" y="19975"/>
                  <a:pt x="19775" y="19846"/>
                  <a:pt x="19927" y="19718"/>
                </a:cubicBezTo>
                <a:cubicBezTo>
                  <a:pt x="20193" y="19376"/>
                  <a:pt x="20421" y="18991"/>
                  <a:pt x="20573" y="18606"/>
                </a:cubicBezTo>
                <a:cubicBezTo>
                  <a:pt x="20725" y="18178"/>
                  <a:pt x="20801" y="17750"/>
                  <a:pt x="20801" y="17323"/>
                </a:cubicBezTo>
                <a:cubicBezTo>
                  <a:pt x="20801" y="16895"/>
                  <a:pt x="20725" y="16510"/>
                  <a:pt x="20573" y="16082"/>
                </a:cubicBezTo>
                <a:cubicBezTo>
                  <a:pt x="20421" y="15697"/>
                  <a:pt x="20193" y="15312"/>
                  <a:pt x="19927" y="14970"/>
                </a:cubicBezTo>
                <a:cubicBezTo>
                  <a:pt x="8823" y="2438"/>
                  <a:pt x="8823" y="2438"/>
                  <a:pt x="8823" y="2438"/>
                </a:cubicBezTo>
                <a:cubicBezTo>
                  <a:pt x="8594" y="2224"/>
                  <a:pt x="8366" y="2010"/>
                  <a:pt x="8100" y="1796"/>
                </a:cubicBezTo>
                <a:cubicBezTo>
                  <a:pt x="7872" y="1583"/>
                  <a:pt x="7568" y="1454"/>
                  <a:pt x="7301" y="1326"/>
                </a:cubicBezTo>
                <a:cubicBezTo>
                  <a:pt x="7035" y="1198"/>
                  <a:pt x="6731" y="1069"/>
                  <a:pt x="6427" y="1027"/>
                </a:cubicBezTo>
                <a:cubicBezTo>
                  <a:pt x="6123" y="984"/>
                  <a:pt x="5818" y="941"/>
                  <a:pt x="5514" y="941"/>
                </a:cubicBezTo>
                <a:cubicBezTo>
                  <a:pt x="5210" y="941"/>
                  <a:pt x="4906" y="984"/>
                  <a:pt x="4601" y="1027"/>
                </a:cubicBezTo>
                <a:cubicBezTo>
                  <a:pt x="4259" y="1069"/>
                  <a:pt x="3993" y="1198"/>
                  <a:pt x="3727" y="1326"/>
                </a:cubicBezTo>
                <a:cubicBezTo>
                  <a:pt x="3461" y="1454"/>
                  <a:pt x="3194" y="1583"/>
                  <a:pt x="2928" y="1796"/>
                </a:cubicBezTo>
                <a:cubicBezTo>
                  <a:pt x="2662" y="2010"/>
                  <a:pt x="2434" y="2224"/>
                  <a:pt x="2168" y="2438"/>
                </a:cubicBezTo>
                <a:cubicBezTo>
                  <a:pt x="1977" y="2695"/>
                  <a:pt x="1787" y="2951"/>
                  <a:pt x="1597" y="3251"/>
                </a:cubicBezTo>
                <a:cubicBezTo>
                  <a:pt x="1445" y="3507"/>
                  <a:pt x="1293" y="3850"/>
                  <a:pt x="1179" y="4149"/>
                </a:cubicBezTo>
                <a:cubicBezTo>
                  <a:pt x="1065" y="4448"/>
                  <a:pt x="989" y="4790"/>
                  <a:pt x="913" y="5133"/>
                </a:cubicBezTo>
                <a:cubicBezTo>
                  <a:pt x="875" y="5432"/>
                  <a:pt x="837" y="5817"/>
                  <a:pt x="837" y="6159"/>
                </a:cubicBezTo>
                <a:cubicBezTo>
                  <a:pt x="837" y="6501"/>
                  <a:pt x="875" y="6844"/>
                  <a:pt x="913" y="7186"/>
                </a:cubicBezTo>
                <a:cubicBezTo>
                  <a:pt x="989" y="7528"/>
                  <a:pt x="1065" y="7827"/>
                  <a:pt x="1179" y="8170"/>
                </a:cubicBezTo>
                <a:cubicBezTo>
                  <a:pt x="1293" y="8469"/>
                  <a:pt x="1445" y="8768"/>
                  <a:pt x="1597" y="9068"/>
                </a:cubicBezTo>
                <a:cubicBezTo>
                  <a:pt x="1787" y="9367"/>
                  <a:pt x="1977" y="9624"/>
                  <a:pt x="2168" y="9838"/>
                </a:cubicBezTo>
                <a:cubicBezTo>
                  <a:pt x="11941" y="20830"/>
                  <a:pt x="11941" y="20830"/>
                  <a:pt x="11941" y="20830"/>
                </a:cubicBezTo>
                <a:cubicBezTo>
                  <a:pt x="11332" y="21472"/>
                  <a:pt x="11332" y="21472"/>
                  <a:pt x="11332" y="21472"/>
                </a:cubicBezTo>
                <a:cubicBezTo>
                  <a:pt x="1635" y="10522"/>
                  <a:pt x="1635" y="10522"/>
                  <a:pt x="1635" y="10522"/>
                </a:cubicBezTo>
                <a:cubicBezTo>
                  <a:pt x="1369" y="10223"/>
                  <a:pt x="1141" y="9923"/>
                  <a:pt x="951" y="9581"/>
                </a:cubicBezTo>
                <a:cubicBezTo>
                  <a:pt x="761" y="9239"/>
                  <a:pt x="570" y="8897"/>
                  <a:pt x="418" y="8512"/>
                </a:cubicBezTo>
                <a:cubicBezTo>
                  <a:pt x="266" y="8127"/>
                  <a:pt x="152" y="7742"/>
                  <a:pt x="114" y="7357"/>
                </a:cubicBezTo>
                <a:cubicBezTo>
                  <a:pt x="38" y="6972"/>
                  <a:pt x="0" y="6587"/>
                  <a:pt x="0" y="6159"/>
                </a:cubicBezTo>
                <a:cubicBezTo>
                  <a:pt x="0" y="5774"/>
                  <a:pt x="38" y="5347"/>
                  <a:pt x="114" y="4962"/>
                </a:cubicBezTo>
                <a:cubicBezTo>
                  <a:pt x="152" y="4534"/>
                  <a:pt x="266" y="4149"/>
                  <a:pt x="418" y="3764"/>
                </a:cubicBezTo>
                <a:cubicBezTo>
                  <a:pt x="570" y="3422"/>
                  <a:pt x="761" y="3037"/>
                  <a:pt x="951" y="2737"/>
                </a:cubicBezTo>
                <a:cubicBezTo>
                  <a:pt x="1141" y="2395"/>
                  <a:pt x="1369" y="2053"/>
                  <a:pt x="1635" y="1754"/>
                </a:cubicBezTo>
                <a:cubicBezTo>
                  <a:pt x="1863" y="1497"/>
                  <a:pt x="2130" y="1240"/>
                  <a:pt x="2472" y="1027"/>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Tree>
    <p:extLst>
      <p:ext uri="{BB962C8B-B14F-4D97-AF65-F5344CB8AC3E}">
        <p14:creationId xmlns:p14="http://schemas.microsoft.com/office/powerpoint/2010/main" val="17215274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227389-E51E-42FD-A3EB-C50EB62BA743}"/>
              </a:ext>
            </a:extLst>
          </p:cNvPr>
          <p:cNvSpPr>
            <a:spLocks noGrp="1"/>
          </p:cNvSpPr>
          <p:nvPr>
            <p:ph type="sldNum" sz="quarter" idx="4"/>
          </p:nvPr>
        </p:nvSpPr>
        <p:spPr/>
        <p:txBody>
          <a:bodyPr/>
          <a:lstStyle/>
          <a:p>
            <a:fld id="{92B485D1-D61A-494D-A8A9-04DC541B8AAB}" type="slidenum">
              <a:rPr lang="en-US" smtClean="0"/>
              <a:pPr/>
              <a:t>49</a:t>
            </a:fld>
            <a:endParaRPr lang="en-US" dirty="0"/>
          </a:p>
        </p:txBody>
      </p:sp>
      <p:sp>
        <p:nvSpPr>
          <p:cNvPr id="3" name="Footer Placeholder 2">
            <a:extLst>
              <a:ext uri="{FF2B5EF4-FFF2-40B4-BE49-F238E27FC236}">
                <a16:creationId xmlns:a16="http://schemas.microsoft.com/office/drawing/2014/main" id="{E6D63775-372C-4325-95BF-DA83025372D9}"/>
              </a:ext>
            </a:extLst>
          </p:cNvPr>
          <p:cNvSpPr>
            <a:spLocks noGrp="1"/>
          </p:cNvSpPr>
          <p:nvPr>
            <p:ph type="ftr" sz="quarter" idx="3"/>
          </p:nvPr>
        </p:nvSpPr>
        <p:spPr/>
        <p:txBody>
          <a:bodyPr/>
          <a:lstStyle/>
          <a:p>
            <a:r>
              <a:rPr lang="en-US"/>
              <a:t>BUSINESS.COM</a:t>
            </a:r>
            <a:endParaRPr lang="en-US" dirty="0"/>
          </a:p>
        </p:txBody>
      </p:sp>
      <p:sp>
        <p:nvSpPr>
          <p:cNvPr id="4" name="Shape 3895">
            <a:extLst>
              <a:ext uri="{FF2B5EF4-FFF2-40B4-BE49-F238E27FC236}">
                <a16:creationId xmlns:a16="http://schemas.microsoft.com/office/drawing/2014/main" id="{5C66A6B7-2C74-4339-AEBC-4090E7D297C5}"/>
              </a:ext>
            </a:extLst>
          </p:cNvPr>
          <p:cNvSpPr/>
          <p:nvPr/>
        </p:nvSpPr>
        <p:spPr>
          <a:xfrm>
            <a:off x="3028528" y="1436832"/>
            <a:ext cx="880111" cy="698388"/>
          </a:xfrm>
          <a:custGeom>
            <a:avLst/>
            <a:gdLst/>
            <a:ahLst/>
            <a:cxnLst>
              <a:cxn ang="0">
                <a:pos x="wd2" y="hd2"/>
              </a:cxn>
              <a:cxn ang="5400000">
                <a:pos x="wd2" y="hd2"/>
              </a:cxn>
              <a:cxn ang="10800000">
                <a:pos x="wd2" y="hd2"/>
              </a:cxn>
              <a:cxn ang="16200000">
                <a:pos x="wd2" y="hd2"/>
              </a:cxn>
            </a:cxnLst>
            <a:rect l="0" t="0" r="r" b="b"/>
            <a:pathLst>
              <a:path w="21600" h="21600" extrusionOk="0">
                <a:moveTo>
                  <a:pt x="21600" y="6612"/>
                </a:moveTo>
                <a:lnTo>
                  <a:pt x="17053" y="10029"/>
                </a:lnTo>
                <a:lnTo>
                  <a:pt x="17053" y="21600"/>
                </a:lnTo>
                <a:lnTo>
                  <a:pt x="4460" y="21600"/>
                </a:lnTo>
                <a:lnTo>
                  <a:pt x="4460" y="10029"/>
                </a:lnTo>
                <a:lnTo>
                  <a:pt x="2274" y="8376"/>
                </a:lnTo>
                <a:lnTo>
                  <a:pt x="2274" y="17853"/>
                </a:lnTo>
                <a:lnTo>
                  <a:pt x="1487" y="17853"/>
                </a:lnTo>
                <a:lnTo>
                  <a:pt x="1487" y="7824"/>
                </a:lnTo>
                <a:lnTo>
                  <a:pt x="0" y="6612"/>
                </a:lnTo>
                <a:lnTo>
                  <a:pt x="10756" y="0"/>
                </a:lnTo>
                <a:lnTo>
                  <a:pt x="21600" y="6612"/>
                </a:lnTo>
                <a:close/>
                <a:moveTo>
                  <a:pt x="10756" y="1102"/>
                </a:moveTo>
                <a:lnTo>
                  <a:pt x="1574" y="6722"/>
                </a:lnTo>
                <a:lnTo>
                  <a:pt x="10756" y="13776"/>
                </a:lnTo>
                <a:lnTo>
                  <a:pt x="20026" y="6722"/>
                </a:lnTo>
                <a:lnTo>
                  <a:pt x="10756" y="1102"/>
                </a:lnTo>
                <a:close/>
                <a:moveTo>
                  <a:pt x="16353" y="20718"/>
                </a:moveTo>
                <a:lnTo>
                  <a:pt x="16353" y="10580"/>
                </a:lnTo>
                <a:lnTo>
                  <a:pt x="10756" y="14878"/>
                </a:lnTo>
                <a:lnTo>
                  <a:pt x="5247" y="10580"/>
                </a:lnTo>
                <a:lnTo>
                  <a:pt x="5247" y="20718"/>
                </a:lnTo>
                <a:lnTo>
                  <a:pt x="16353" y="2071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5" name="Shape 3896">
            <a:extLst>
              <a:ext uri="{FF2B5EF4-FFF2-40B4-BE49-F238E27FC236}">
                <a16:creationId xmlns:a16="http://schemas.microsoft.com/office/drawing/2014/main" id="{5CC3C7AE-A2DA-40C2-9B4A-BBCF0569C857}"/>
              </a:ext>
            </a:extLst>
          </p:cNvPr>
          <p:cNvSpPr/>
          <p:nvPr/>
        </p:nvSpPr>
        <p:spPr>
          <a:xfrm>
            <a:off x="4980286" y="1406548"/>
            <a:ext cx="694825" cy="758960"/>
          </a:xfrm>
          <a:custGeom>
            <a:avLst/>
            <a:gdLst/>
            <a:ahLst/>
            <a:cxnLst>
              <a:cxn ang="0">
                <a:pos x="wd2" y="hd2"/>
              </a:cxn>
              <a:cxn ang="5400000">
                <a:pos x="wd2" y="hd2"/>
              </a:cxn>
              <a:cxn ang="10800000">
                <a:pos x="wd2" y="hd2"/>
              </a:cxn>
              <a:cxn ang="16200000">
                <a:pos x="wd2" y="hd2"/>
              </a:cxn>
            </a:cxnLst>
            <a:rect l="0" t="0" r="r" b="b"/>
            <a:pathLst>
              <a:path w="21600" h="21600" extrusionOk="0">
                <a:moveTo>
                  <a:pt x="18768" y="4943"/>
                </a:moveTo>
                <a:cubicBezTo>
                  <a:pt x="19233" y="5410"/>
                  <a:pt x="19613" y="5877"/>
                  <a:pt x="19951" y="6383"/>
                </a:cubicBezTo>
                <a:cubicBezTo>
                  <a:pt x="20332" y="6889"/>
                  <a:pt x="20586" y="7434"/>
                  <a:pt x="20839" y="8017"/>
                </a:cubicBezTo>
                <a:cubicBezTo>
                  <a:pt x="21093" y="8562"/>
                  <a:pt x="21262" y="9146"/>
                  <a:pt x="21389" y="9769"/>
                </a:cubicBezTo>
                <a:cubicBezTo>
                  <a:pt x="21515" y="10391"/>
                  <a:pt x="21600" y="11014"/>
                  <a:pt x="21600" y="11676"/>
                </a:cubicBezTo>
                <a:cubicBezTo>
                  <a:pt x="21600" y="13038"/>
                  <a:pt x="21304" y="14361"/>
                  <a:pt x="20755" y="15529"/>
                </a:cubicBezTo>
                <a:cubicBezTo>
                  <a:pt x="20163" y="16735"/>
                  <a:pt x="19402" y="17786"/>
                  <a:pt x="18472" y="18720"/>
                </a:cubicBezTo>
                <a:cubicBezTo>
                  <a:pt x="17458" y="19576"/>
                  <a:pt x="16316" y="20277"/>
                  <a:pt x="15006" y="20822"/>
                </a:cubicBezTo>
                <a:cubicBezTo>
                  <a:pt x="13695" y="21328"/>
                  <a:pt x="12301" y="21600"/>
                  <a:pt x="10821" y="21600"/>
                </a:cubicBezTo>
                <a:cubicBezTo>
                  <a:pt x="9299" y="21600"/>
                  <a:pt x="7905" y="21328"/>
                  <a:pt x="6594" y="20822"/>
                </a:cubicBezTo>
                <a:cubicBezTo>
                  <a:pt x="5284" y="20277"/>
                  <a:pt x="4142" y="19576"/>
                  <a:pt x="3170" y="18720"/>
                </a:cubicBezTo>
                <a:cubicBezTo>
                  <a:pt x="2198" y="17786"/>
                  <a:pt x="1437" y="16735"/>
                  <a:pt x="888" y="15529"/>
                </a:cubicBezTo>
                <a:cubicBezTo>
                  <a:pt x="296" y="14361"/>
                  <a:pt x="0" y="13038"/>
                  <a:pt x="0" y="11676"/>
                </a:cubicBezTo>
                <a:cubicBezTo>
                  <a:pt x="0" y="10352"/>
                  <a:pt x="296" y="9107"/>
                  <a:pt x="803" y="7939"/>
                </a:cubicBezTo>
                <a:cubicBezTo>
                  <a:pt x="1310" y="6772"/>
                  <a:pt x="2029" y="5760"/>
                  <a:pt x="2917" y="4865"/>
                </a:cubicBezTo>
                <a:cubicBezTo>
                  <a:pt x="3847" y="3970"/>
                  <a:pt x="4946" y="3230"/>
                  <a:pt x="6171" y="2685"/>
                </a:cubicBezTo>
                <a:cubicBezTo>
                  <a:pt x="7397" y="2141"/>
                  <a:pt x="8708" y="1829"/>
                  <a:pt x="10103" y="1751"/>
                </a:cubicBezTo>
                <a:cubicBezTo>
                  <a:pt x="10103" y="0"/>
                  <a:pt x="10103" y="0"/>
                  <a:pt x="10103" y="0"/>
                </a:cubicBezTo>
                <a:cubicBezTo>
                  <a:pt x="11540" y="0"/>
                  <a:pt x="11540" y="0"/>
                  <a:pt x="11540" y="0"/>
                </a:cubicBezTo>
                <a:cubicBezTo>
                  <a:pt x="11540" y="1751"/>
                  <a:pt x="11540" y="1751"/>
                  <a:pt x="11540" y="1751"/>
                </a:cubicBezTo>
                <a:cubicBezTo>
                  <a:pt x="12132" y="1751"/>
                  <a:pt x="12766" y="1868"/>
                  <a:pt x="13357" y="1985"/>
                </a:cubicBezTo>
                <a:cubicBezTo>
                  <a:pt x="13991" y="2141"/>
                  <a:pt x="14541" y="2296"/>
                  <a:pt x="15090" y="2530"/>
                </a:cubicBezTo>
                <a:cubicBezTo>
                  <a:pt x="15640" y="2802"/>
                  <a:pt x="16189" y="3036"/>
                  <a:pt x="16697" y="3347"/>
                </a:cubicBezTo>
                <a:cubicBezTo>
                  <a:pt x="17204" y="3619"/>
                  <a:pt x="17669" y="3931"/>
                  <a:pt x="18134" y="4320"/>
                </a:cubicBezTo>
                <a:cubicBezTo>
                  <a:pt x="18895" y="3619"/>
                  <a:pt x="18895" y="3619"/>
                  <a:pt x="18895" y="3619"/>
                </a:cubicBezTo>
                <a:cubicBezTo>
                  <a:pt x="18092" y="2841"/>
                  <a:pt x="18092" y="2841"/>
                  <a:pt x="18092" y="2841"/>
                </a:cubicBezTo>
                <a:cubicBezTo>
                  <a:pt x="19064" y="1946"/>
                  <a:pt x="19064" y="1946"/>
                  <a:pt x="19064" y="1946"/>
                </a:cubicBezTo>
                <a:cubicBezTo>
                  <a:pt x="21389" y="4086"/>
                  <a:pt x="21389" y="4086"/>
                  <a:pt x="21389" y="4086"/>
                </a:cubicBezTo>
                <a:cubicBezTo>
                  <a:pt x="20374" y="4982"/>
                  <a:pt x="20374" y="4982"/>
                  <a:pt x="20374" y="4982"/>
                </a:cubicBezTo>
                <a:cubicBezTo>
                  <a:pt x="19571" y="4203"/>
                  <a:pt x="19571" y="4203"/>
                  <a:pt x="19571" y="4203"/>
                </a:cubicBezTo>
                <a:lnTo>
                  <a:pt x="18768" y="4943"/>
                </a:lnTo>
                <a:close/>
                <a:moveTo>
                  <a:pt x="10821" y="20744"/>
                </a:moveTo>
                <a:cubicBezTo>
                  <a:pt x="12174" y="20744"/>
                  <a:pt x="13442" y="20510"/>
                  <a:pt x="14625" y="20043"/>
                </a:cubicBezTo>
                <a:cubicBezTo>
                  <a:pt x="15809" y="19576"/>
                  <a:pt x="16866" y="18915"/>
                  <a:pt x="17796" y="18097"/>
                </a:cubicBezTo>
                <a:cubicBezTo>
                  <a:pt x="18683" y="17280"/>
                  <a:pt x="19360" y="16307"/>
                  <a:pt x="19909" y="15178"/>
                </a:cubicBezTo>
                <a:cubicBezTo>
                  <a:pt x="20416" y="14089"/>
                  <a:pt x="20670" y="12921"/>
                  <a:pt x="20670" y="11676"/>
                </a:cubicBezTo>
                <a:cubicBezTo>
                  <a:pt x="20670" y="10430"/>
                  <a:pt x="20416" y="9263"/>
                  <a:pt x="19909" y="8134"/>
                </a:cubicBezTo>
                <a:cubicBezTo>
                  <a:pt x="19360" y="7044"/>
                  <a:pt x="18683" y="6071"/>
                  <a:pt x="17796" y="5215"/>
                </a:cubicBezTo>
                <a:cubicBezTo>
                  <a:pt x="16866" y="4437"/>
                  <a:pt x="15809" y="3775"/>
                  <a:pt x="14625" y="3308"/>
                </a:cubicBezTo>
                <a:cubicBezTo>
                  <a:pt x="13442" y="2841"/>
                  <a:pt x="12174" y="2608"/>
                  <a:pt x="10821" y="2608"/>
                </a:cubicBezTo>
                <a:cubicBezTo>
                  <a:pt x="9468" y="2608"/>
                  <a:pt x="8158" y="2841"/>
                  <a:pt x="6975" y="3308"/>
                </a:cubicBezTo>
                <a:cubicBezTo>
                  <a:pt x="5791" y="3775"/>
                  <a:pt x="4734" y="4437"/>
                  <a:pt x="3804" y="5215"/>
                </a:cubicBezTo>
                <a:cubicBezTo>
                  <a:pt x="2917" y="6071"/>
                  <a:pt x="2240" y="7044"/>
                  <a:pt x="1733" y="8134"/>
                </a:cubicBezTo>
                <a:cubicBezTo>
                  <a:pt x="1226" y="9263"/>
                  <a:pt x="972" y="10430"/>
                  <a:pt x="972" y="11676"/>
                </a:cubicBezTo>
                <a:cubicBezTo>
                  <a:pt x="972" y="12921"/>
                  <a:pt x="1226" y="14089"/>
                  <a:pt x="1733" y="15178"/>
                </a:cubicBezTo>
                <a:cubicBezTo>
                  <a:pt x="2240" y="16307"/>
                  <a:pt x="2917" y="17280"/>
                  <a:pt x="3804" y="18097"/>
                </a:cubicBezTo>
                <a:cubicBezTo>
                  <a:pt x="4734" y="18915"/>
                  <a:pt x="5791" y="19576"/>
                  <a:pt x="6975" y="20043"/>
                </a:cubicBezTo>
                <a:cubicBezTo>
                  <a:pt x="8158" y="20510"/>
                  <a:pt x="9468" y="20744"/>
                  <a:pt x="10821" y="20744"/>
                </a:cubicBezTo>
                <a:close/>
                <a:moveTo>
                  <a:pt x="11286" y="10469"/>
                </a:moveTo>
                <a:cubicBezTo>
                  <a:pt x="11540" y="10547"/>
                  <a:pt x="11793" y="10703"/>
                  <a:pt x="11962" y="10936"/>
                </a:cubicBezTo>
                <a:cubicBezTo>
                  <a:pt x="12132" y="11170"/>
                  <a:pt x="12258" y="11403"/>
                  <a:pt x="12258" y="11676"/>
                </a:cubicBezTo>
                <a:cubicBezTo>
                  <a:pt x="12258" y="11948"/>
                  <a:pt x="12132" y="12182"/>
                  <a:pt x="11962" y="12415"/>
                </a:cubicBezTo>
                <a:cubicBezTo>
                  <a:pt x="11793" y="12610"/>
                  <a:pt x="11540" y="12765"/>
                  <a:pt x="11286" y="12882"/>
                </a:cubicBezTo>
                <a:cubicBezTo>
                  <a:pt x="11286" y="14711"/>
                  <a:pt x="11286" y="14711"/>
                  <a:pt x="11286" y="14711"/>
                </a:cubicBezTo>
                <a:cubicBezTo>
                  <a:pt x="10314" y="14711"/>
                  <a:pt x="10314" y="14711"/>
                  <a:pt x="10314" y="14711"/>
                </a:cubicBezTo>
                <a:cubicBezTo>
                  <a:pt x="10314" y="12882"/>
                  <a:pt x="10314" y="12882"/>
                  <a:pt x="10314" y="12882"/>
                </a:cubicBezTo>
                <a:cubicBezTo>
                  <a:pt x="10060" y="12765"/>
                  <a:pt x="9849" y="12610"/>
                  <a:pt x="9638" y="12415"/>
                </a:cubicBezTo>
                <a:cubicBezTo>
                  <a:pt x="9468" y="12182"/>
                  <a:pt x="9384" y="11948"/>
                  <a:pt x="9384" y="11676"/>
                </a:cubicBezTo>
                <a:cubicBezTo>
                  <a:pt x="9384" y="11403"/>
                  <a:pt x="9468" y="11170"/>
                  <a:pt x="9638" y="10936"/>
                </a:cubicBezTo>
                <a:cubicBezTo>
                  <a:pt x="9849" y="10703"/>
                  <a:pt x="10060" y="10547"/>
                  <a:pt x="10314" y="10469"/>
                </a:cubicBezTo>
                <a:cubicBezTo>
                  <a:pt x="10314" y="4787"/>
                  <a:pt x="10314" y="4787"/>
                  <a:pt x="10314" y="4787"/>
                </a:cubicBezTo>
                <a:cubicBezTo>
                  <a:pt x="11286" y="4787"/>
                  <a:pt x="11286" y="4787"/>
                  <a:pt x="11286" y="4787"/>
                </a:cubicBezTo>
                <a:lnTo>
                  <a:pt x="11286" y="1046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6" name="Shape 3897">
            <a:extLst>
              <a:ext uri="{FF2B5EF4-FFF2-40B4-BE49-F238E27FC236}">
                <a16:creationId xmlns:a16="http://schemas.microsoft.com/office/drawing/2014/main" id="{BC45790D-20F4-4E93-935E-7DE22F002994}"/>
              </a:ext>
            </a:extLst>
          </p:cNvPr>
          <p:cNvSpPr/>
          <p:nvPr/>
        </p:nvSpPr>
        <p:spPr>
          <a:xfrm>
            <a:off x="6778828" y="1399419"/>
            <a:ext cx="815973" cy="773216"/>
          </a:xfrm>
          <a:custGeom>
            <a:avLst/>
            <a:gdLst/>
            <a:ahLst/>
            <a:cxnLst>
              <a:cxn ang="0">
                <a:pos x="wd2" y="hd2"/>
              </a:cxn>
              <a:cxn ang="5400000">
                <a:pos x="wd2" y="hd2"/>
              </a:cxn>
              <a:cxn ang="10800000">
                <a:pos x="wd2" y="hd2"/>
              </a:cxn>
              <a:cxn ang="16200000">
                <a:pos x="wd2" y="hd2"/>
              </a:cxn>
            </a:cxnLst>
            <a:rect l="0" t="0" r="r" b="b"/>
            <a:pathLst>
              <a:path w="21600" h="21600" extrusionOk="0">
                <a:moveTo>
                  <a:pt x="13394" y="8262"/>
                </a:moveTo>
                <a:lnTo>
                  <a:pt x="21600" y="8262"/>
                </a:lnTo>
                <a:lnTo>
                  <a:pt x="14997" y="13338"/>
                </a:lnTo>
                <a:lnTo>
                  <a:pt x="17544" y="21600"/>
                </a:lnTo>
                <a:lnTo>
                  <a:pt x="10847" y="16424"/>
                </a:lnTo>
                <a:lnTo>
                  <a:pt x="4150" y="21600"/>
                </a:lnTo>
                <a:lnTo>
                  <a:pt x="6697" y="13338"/>
                </a:lnTo>
                <a:lnTo>
                  <a:pt x="0" y="8262"/>
                </a:lnTo>
                <a:lnTo>
                  <a:pt x="8300" y="8262"/>
                </a:lnTo>
                <a:lnTo>
                  <a:pt x="10847" y="0"/>
                </a:lnTo>
                <a:lnTo>
                  <a:pt x="13394" y="8262"/>
                </a:lnTo>
                <a:close/>
                <a:moveTo>
                  <a:pt x="14148" y="13637"/>
                </a:moveTo>
                <a:lnTo>
                  <a:pt x="13960" y="13040"/>
                </a:lnTo>
                <a:lnTo>
                  <a:pt x="19148" y="9058"/>
                </a:lnTo>
                <a:lnTo>
                  <a:pt x="12828" y="9058"/>
                </a:lnTo>
                <a:lnTo>
                  <a:pt x="10847" y="2787"/>
                </a:lnTo>
                <a:lnTo>
                  <a:pt x="8866" y="9058"/>
                </a:lnTo>
                <a:lnTo>
                  <a:pt x="2547" y="9058"/>
                </a:lnTo>
                <a:lnTo>
                  <a:pt x="7169" y="12641"/>
                </a:lnTo>
                <a:lnTo>
                  <a:pt x="7640" y="13040"/>
                </a:lnTo>
                <a:lnTo>
                  <a:pt x="5659" y="19410"/>
                </a:lnTo>
                <a:lnTo>
                  <a:pt x="10847" y="15429"/>
                </a:lnTo>
                <a:lnTo>
                  <a:pt x="16035" y="19410"/>
                </a:lnTo>
                <a:lnTo>
                  <a:pt x="14148" y="1363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 name="Shape 3898">
            <a:extLst>
              <a:ext uri="{FF2B5EF4-FFF2-40B4-BE49-F238E27FC236}">
                <a16:creationId xmlns:a16="http://schemas.microsoft.com/office/drawing/2014/main" id="{81D6F6D3-494E-4112-8848-1997198DE745}"/>
              </a:ext>
            </a:extLst>
          </p:cNvPr>
          <p:cNvSpPr/>
          <p:nvPr/>
        </p:nvSpPr>
        <p:spPr>
          <a:xfrm>
            <a:off x="8591620" y="1495625"/>
            <a:ext cx="908616" cy="580803"/>
          </a:xfrm>
          <a:custGeom>
            <a:avLst/>
            <a:gdLst/>
            <a:ahLst/>
            <a:cxnLst>
              <a:cxn ang="0">
                <a:pos x="wd2" y="hd2"/>
              </a:cxn>
              <a:cxn ang="5400000">
                <a:pos x="wd2" y="hd2"/>
              </a:cxn>
              <a:cxn ang="10800000">
                <a:pos x="wd2" y="hd2"/>
              </a:cxn>
              <a:cxn ang="16200000">
                <a:pos x="wd2" y="hd2"/>
              </a:cxn>
            </a:cxnLst>
            <a:rect l="0" t="0" r="r" b="b"/>
            <a:pathLst>
              <a:path w="21600" h="21600" extrusionOk="0">
                <a:moveTo>
                  <a:pt x="0" y="6912"/>
                </a:moveTo>
                <a:cubicBezTo>
                  <a:pt x="8355" y="6912"/>
                  <a:pt x="8355" y="6912"/>
                  <a:pt x="8355" y="6912"/>
                </a:cubicBezTo>
                <a:cubicBezTo>
                  <a:pt x="13666" y="0"/>
                  <a:pt x="13666" y="0"/>
                  <a:pt x="13666" y="0"/>
                </a:cubicBezTo>
                <a:cubicBezTo>
                  <a:pt x="13666" y="21448"/>
                  <a:pt x="13666" y="21448"/>
                  <a:pt x="13666" y="21448"/>
                </a:cubicBezTo>
                <a:cubicBezTo>
                  <a:pt x="8387" y="14790"/>
                  <a:pt x="8387" y="14790"/>
                  <a:pt x="8387" y="14790"/>
                </a:cubicBezTo>
                <a:cubicBezTo>
                  <a:pt x="2882" y="14790"/>
                  <a:pt x="2882" y="14790"/>
                  <a:pt x="2882" y="14790"/>
                </a:cubicBezTo>
                <a:cubicBezTo>
                  <a:pt x="2882" y="21600"/>
                  <a:pt x="2882" y="21600"/>
                  <a:pt x="2882" y="21600"/>
                </a:cubicBezTo>
                <a:cubicBezTo>
                  <a:pt x="2170" y="21600"/>
                  <a:pt x="2170" y="21600"/>
                  <a:pt x="2170" y="21600"/>
                </a:cubicBezTo>
                <a:cubicBezTo>
                  <a:pt x="2170" y="14790"/>
                  <a:pt x="2170" y="14790"/>
                  <a:pt x="2170" y="14790"/>
                </a:cubicBezTo>
                <a:cubicBezTo>
                  <a:pt x="0" y="14790"/>
                  <a:pt x="0" y="14790"/>
                  <a:pt x="0" y="14790"/>
                </a:cubicBezTo>
                <a:lnTo>
                  <a:pt x="0" y="6912"/>
                </a:lnTo>
                <a:close/>
                <a:moveTo>
                  <a:pt x="712" y="13672"/>
                </a:moveTo>
                <a:cubicBezTo>
                  <a:pt x="3595" y="13672"/>
                  <a:pt x="3595" y="13672"/>
                  <a:pt x="3595" y="13672"/>
                </a:cubicBezTo>
                <a:cubicBezTo>
                  <a:pt x="3595" y="8030"/>
                  <a:pt x="3595" y="8030"/>
                  <a:pt x="3595" y="8030"/>
                </a:cubicBezTo>
                <a:cubicBezTo>
                  <a:pt x="712" y="8030"/>
                  <a:pt x="712" y="8030"/>
                  <a:pt x="712" y="8030"/>
                </a:cubicBezTo>
                <a:lnTo>
                  <a:pt x="712" y="13672"/>
                </a:lnTo>
                <a:close/>
                <a:moveTo>
                  <a:pt x="8808" y="7776"/>
                </a:moveTo>
                <a:cubicBezTo>
                  <a:pt x="8614" y="8030"/>
                  <a:pt x="8614" y="8030"/>
                  <a:pt x="8614" y="8030"/>
                </a:cubicBezTo>
                <a:cubicBezTo>
                  <a:pt x="4307" y="8030"/>
                  <a:pt x="4307" y="8030"/>
                  <a:pt x="4307" y="8030"/>
                </a:cubicBezTo>
                <a:cubicBezTo>
                  <a:pt x="4307" y="13672"/>
                  <a:pt x="4307" y="13672"/>
                  <a:pt x="4307" y="13672"/>
                </a:cubicBezTo>
                <a:cubicBezTo>
                  <a:pt x="8646" y="13672"/>
                  <a:pt x="8646" y="13672"/>
                  <a:pt x="8646" y="13672"/>
                </a:cubicBezTo>
                <a:cubicBezTo>
                  <a:pt x="12954" y="19160"/>
                  <a:pt x="12954" y="19160"/>
                  <a:pt x="12954" y="19160"/>
                </a:cubicBezTo>
                <a:cubicBezTo>
                  <a:pt x="12954" y="2389"/>
                  <a:pt x="12954" y="2389"/>
                  <a:pt x="12954" y="2389"/>
                </a:cubicBezTo>
                <a:lnTo>
                  <a:pt x="8808" y="7776"/>
                </a:lnTo>
                <a:close/>
                <a:moveTo>
                  <a:pt x="16321" y="4727"/>
                </a:moveTo>
                <a:cubicBezTo>
                  <a:pt x="16645" y="5032"/>
                  <a:pt x="16904" y="5387"/>
                  <a:pt x="17163" y="5845"/>
                </a:cubicBezTo>
                <a:cubicBezTo>
                  <a:pt x="17422" y="6302"/>
                  <a:pt x="17649" y="6760"/>
                  <a:pt x="17811" y="7319"/>
                </a:cubicBezTo>
                <a:cubicBezTo>
                  <a:pt x="18005" y="7776"/>
                  <a:pt x="18135" y="8335"/>
                  <a:pt x="18232" y="8945"/>
                </a:cubicBezTo>
                <a:cubicBezTo>
                  <a:pt x="18362" y="9504"/>
                  <a:pt x="18394" y="10114"/>
                  <a:pt x="18394" y="10724"/>
                </a:cubicBezTo>
                <a:cubicBezTo>
                  <a:pt x="18394" y="11384"/>
                  <a:pt x="18329" y="12045"/>
                  <a:pt x="18232" y="12655"/>
                </a:cubicBezTo>
                <a:cubicBezTo>
                  <a:pt x="18103" y="13265"/>
                  <a:pt x="17973" y="13875"/>
                  <a:pt x="17779" y="14383"/>
                </a:cubicBezTo>
                <a:cubicBezTo>
                  <a:pt x="17552" y="14891"/>
                  <a:pt x="17325" y="15400"/>
                  <a:pt x="17066" y="15857"/>
                </a:cubicBezTo>
                <a:cubicBezTo>
                  <a:pt x="16807" y="16264"/>
                  <a:pt x="16483" y="16670"/>
                  <a:pt x="16160" y="16975"/>
                </a:cubicBezTo>
                <a:cubicBezTo>
                  <a:pt x="15641" y="16162"/>
                  <a:pt x="15641" y="16162"/>
                  <a:pt x="15641" y="16162"/>
                </a:cubicBezTo>
                <a:cubicBezTo>
                  <a:pt x="15965" y="15908"/>
                  <a:pt x="16224" y="15552"/>
                  <a:pt x="16483" y="15196"/>
                </a:cubicBezTo>
                <a:cubicBezTo>
                  <a:pt x="16710" y="14790"/>
                  <a:pt x="16904" y="14383"/>
                  <a:pt x="17099" y="13926"/>
                </a:cubicBezTo>
                <a:cubicBezTo>
                  <a:pt x="17293" y="13417"/>
                  <a:pt x="17422" y="12909"/>
                  <a:pt x="17520" y="12401"/>
                </a:cubicBezTo>
                <a:cubicBezTo>
                  <a:pt x="17584" y="11893"/>
                  <a:pt x="17649" y="11334"/>
                  <a:pt x="17649" y="10724"/>
                </a:cubicBezTo>
                <a:cubicBezTo>
                  <a:pt x="17649" y="10216"/>
                  <a:pt x="17584" y="9707"/>
                  <a:pt x="17520" y="9148"/>
                </a:cubicBezTo>
                <a:cubicBezTo>
                  <a:pt x="17422" y="8640"/>
                  <a:pt x="17293" y="8132"/>
                  <a:pt x="17131" y="7674"/>
                </a:cubicBezTo>
                <a:cubicBezTo>
                  <a:pt x="17001" y="7268"/>
                  <a:pt x="16807" y="6861"/>
                  <a:pt x="16548" y="6455"/>
                </a:cubicBezTo>
                <a:cubicBezTo>
                  <a:pt x="16321" y="6099"/>
                  <a:pt x="16062" y="5794"/>
                  <a:pt x="15836" y="5540"/>
                </a:cubicBezTo>
                <a:lnTo>
                  <a:pt x="16321" y="4727"/>
                </a:lnTo>
                <a:close/>
                <a:moveTo>
                  <a:pt x="18653" y="1067"/>
                </a:moveTo>
                <a:cubicBezTo>
                  <a:pt x="19106" y="1677"/>
                  <a:pt x="19495" y="2287"/>
                  <a:pt x="19884" y="2999"/>
                </a:cubicBezTo>
                <a:cubicBezTo>
                  <a:pt x="20240" y="3710"/>
                  <a:pt x="20531" y="4472"/>
                  <a:pt x="20790" y="5336"/>
                </a:cubicBezTo>
                <a:cubicBezTo>
                  <a:pt x="21049" y="6099"/>
                  <a:pt x="21244" y="6963"/>
                  <a:pt x="21373" y="7878"/>
                </a:cubicBezTo>
                <a:cubicBezTo>
                  <a:pt x="21535" y="8843"/>
                  <a:pt x="21600" y="9758"/>
                  <a:pt x="21600" y="10724"/>
                </a:cubicBezTo>
                <a:cubicBezTo>
                  <a:pt x="21600" y="11740"/>
                  <a:pt x="21535" y="12757"/>
                  <a:pt x="21373" y="13672"/>
                </a:cubicBezTo>
                <a:cubicBezTo>
                  <a:pt x="21244" y="14637"/>
                  <a:pt x="21049" y="15552"/>
                  <a:pt x="20758" y="16365"/>
                </a:cubicBezTo>
                <a:cubicBezTo>
                  <a:pt x="20499" y="17229"/>
                  <a:pt x="20175" y="17992"/>
                  <a:pt x="19787" y="18703"/>
                </a:cubicBezTo>
                <a:cubicBezTo>
                  <a:pt x="19398" y="19415"/>
                  <a:pt x="18977" y="20024"/>
                  <a:pt x="18524" y="20584"/>
                </a:cubicBezTo>
                <a:cubicBezTo>
                  <a:pt x="17973" y="19821"/>
                  <a:pt x="17973" y="19821"/>
                  <a:pt x="17973" y="19821"/>
                </a:cubicBezTo>
                <a:cubicBezTo>
                  <a:pt x="18426" y="19262"/>
                  <a:pt x="18815" y="18703"/>
                  <a:pt x="19171" y="18042"/>
                </a:cubicBezTo>
                <a:cubicBezTo>
                  <a:pt x="19527" y="17382"/>
                  <a:pt x="19819" y="16670"/>
                  <a:pt x="20078" y="15908"/>
                </a:cubicBezTo>
                <a:cubicBezTo>
                  <a:pt x="20337" y="15095"/>
                  <a:pt x="20531" y="14281"/>
                  <a:pt x="20661" y="13417"/>
                </a:cubicBezTo>
                <a:cubicBezTo>
                  <a:pt x="20823" y="12553"/>
                  <a:pt x="20888" y="11689"/>
                  <a:pt x="20888" y="10724"/>
                </a:cubicBezTo>
                <a:cubicBezTo>
                  <a:pt x="20888" y="9860"/>
                  <a:pt x="20823" y="8996"/>
                  <a:pt x="20693" y="8183"/>
                </a:cubicBezTo>
                <a:cubicBezTo>
                  <a:pt x="20564" y="7319"/>
                  <a:pt x="20369" y="6505"/>
                  <a:pt x="20110" y="5692"/>
                </a:cubicBezTo>
                <a:cubicBezTo>
                  <a:pt x="19884" y="4981"/>
                  <a:pt x="19625" y="4269"/>
                  <a:pt x="19268" y="3608"/>
                </a:cubicBezTo>
                <a:cubicBezTo>
                  <a:pt x="18945" y="2999"/>
                  <a:pt x="18556" y="2389"/>
                  <a:pt x="18135" y="1880"/>
                </a:cubicBezTo>
                <a:lnTo>
                  <a:pt x="18653" y="106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 name="Shape 3899">
            <a:extLst>
              <a:ext uri="{FF2B5EF4-FFF2-40B4-BE49-F238E27FC236}">
                <a16:creationId xmlns:a16="http://schemas.microsoft.com/office/drawing/2014/main" id="{C41BD6B7-38BD-440B-8711-7C57ED2A95C1}"/>
              </a:ext>
            </a:extLst>
          </p:cNvPr>
          <p:cNvSpPr/>
          <p:nvPr/>
        </p:nvSpPr>
        <p:spPr>
          <a:xfrm>
            <a:off x="10497058" y="1476029"/>
            <a:ext cx="815973" cy="619997"/>
          </a:xfrm>
          <a:custGeom>
            <a:avLst/>
            <a:gdLst/>
            <a:ahLst/>
            <a:cxnLst>
              <a:cxn ang="0">
                <a:pos x="wd2" y="hd2"/>
              </a:cxn>
              <a:cxn ang="5400000">
                <a:pos x="wd2" y="hd2"/>
              </a:cxn>
              <a:cxn ang="10800000">
                <a:pos x="wd2" y="hd2"/>
              </a:cxn>
              <a:cxn ang="16200000">
                <a:pos x="wd2" y="hd2"/>
              </a:cxn>
            </a:cxnLst>
            <a:rect l="0" t="0" r="r" b="b"/>
            <a:pathLst>
              <a:path w="21600" h="21600" extrusionOk="0">
                <a:moveTo>
                  <a:pt x="10818" y="0"/>
                </a:moveTo>
                <a:cubicBezTo>
                  <a:pt x="11936" y="0"/>
                  <a:pt x="13018" y="189"/>
                  <a:pt x="14063" y="521"/>
                </a:cubicBezTo>
                <a:cubicBezTo>
                  <a:pt x="15073" y="853"/>
                  <a:pt x="16083" y="1374"/>
                  <a:pt x="17020" y="2037"/>
                </a:cubicBezTo>
                <a:cubicBezTo>
                  <a:pt x="17922" y="2653"/>
                  <a:pt x="18751" y="3411"/>
                  <a:pt x="19545" y="4311"/>
                </a:cubicBezTo>
                <a:cubicBezTo>
                  <a:pt x="20338" y="5211"/>
                  <a:pt x="21023" y="6205"/>
                  <a:pt x="21600" y="7342"/>
                </a:cubicBezTo>
                <a:cubicBezTo>
                  <a:pt x="21059" y="8147"/>
                  <a:pt x="21059" y="8147"/>
                  <a:pt x="21059" y="8147"/>
                </a:cubicBezTo>
                <a:cubicBezTo>
                  <a:pt x="20482" y="7058"/>
                  <a:pt x="19833" y="6111"/>
                  <a:pt x="19076" y="5211"/>
                </a:cubicBezTo>
                <a:cubicBezTo>
                  <a:pt x="18355" y="4311"/>
                  <a:pt x="17561" y="3553"/>
                  <a:pt x="16660" y="2937"/>
                </a:cubicBezTo>
                <a:cubicBezTo>
                  <a:pt x="15794" y="2368"/>
                  <a:pt x="14857" y="1895"/>
                  <a:pt x="13883" y="1563"/>
                </a:cubicBezTo>
                <a:cubicBezTo>
                  <a:pt x="12910" y="1232"/>
                  <a:pt x="11864" y="1042"/>
                  <a:pt x="10818" y="1042"/>
                </a:cubicBezTo>
                <a:cubicBezTo>
                  <a:pt x="9736" y="1042"/>
                  <a:pt x="8727" y="1232"/>
                  <a:pt x="7717" y="1563"/>
                </a:cubicBezTo>
                <a:cubicBezTo>
                  <a:pt x="6743" y="1895"/>
                  <a:pt x="5806" y="2416"/>
                  <a:pt x="4940" y="3032"/>
                </a:cubicBezTo>
                <a:cubicBezTo>
                  <a:pt x="4075" y="3647"/>
                  <a:pt x="3245" y="4358"/>
                  <a:pt x="2524" y="5258"/>
                </a:cubicBezTo>
                <a:cubicBezTo>
                  <a:pt x="1767" y="6111"/>
                  <a:pt x="1118" y="7058"/>
                  <a:pt x="577" y="8147"/>
                </a:cubicBezTo>
                <a:cubicBezTo>
                  <a:pt x="0" y="7389"/>
                  <a:pt x="0" y="7389"/>
                  <a:pt x="0" y="7389"/>
                </a:cubicBezTo>
                <a:cubicBezTo>
                  <a:pt x="613" y="6300"/>
                  <a:pt x="1298" y="5258"/>
                  <a:pt x="2055" y="4358"/>
                </a:cubicBezTo>
                <a:cubicBezTo>
                  <a:pt x="2849" y="3458"/>
                  <a:pt x="3714" y="2700"/>
                  <a:pt x="4652" y="2037"/>
                </a:cubicBezTo>
                <a:cubicBezTo>
                  <a:pt x="5553" y="1374"/>
                  <a:pt x="6527" y="853"/>
                  <a:pt x="7573" y="521"/>
                </a:cubicBezTo>
                <a:cubicBezTo>
                  <a:pt x="8654" y="189"/>
                  <a:pt x="9700" y="0"/>
                  <a:pt x="10818" y="0"/>
                </a:cubicBezTo>
                <a:close/>
                <a:moveTo>
                  <a:pt x="10818" y="4168"/>
                </a:moveTo>
                <a:cubicBezTo>
                  <a:pt x="11720" y="4168"/>
                  <a:pt x="12585" y="4358"/>
                  <a:pt x="13414" y="4642"/>
                </a:cubicBezTo>
                <a:cubicBezTo>
                  <a:pt x="14244" y="4974"/>
                  <a:pt x="15001" y="5400"/>
                  <a:pt x="15722" y="5921"/>
                </a:cubicBezTo>
                <a:cubicBezTo>
                  <a:pt x="16443" y="6442"/>
                  <a:pt x="17129" y="7105"/>
                  <a:pt x="17742" y="7863"/>
                </a:cubicBezTo>
                <a:cubicBezTo>
                  <a:pt x="18355" y="8621"/>
                  <a:pt x="18859" y="9426"/>
                  <a:pt x="19292" y="10374"/>
                </a:cubicBezTo>
                <a:cubicBezTo>
                  <a:pt x="18751" y="11179"/>
                  <a:pt x="18751" y="11179"/>
                  <a:pt x="18751" y="11179"/>
                </a:cubicBezTo>
                <a:cubicBezTo>
                  <a:pt x="18319" y="10232"/>
                  <a:pt x="17850" y="9426"/>
                  <a:pt x="17273" y="8716"/>
                </a:cubicBezTo>
                <a:cubicBezTo>
                  <a:pt x="16732" y="8005"/>
                  <a:pt x="16083" y="7389"/>
                  <a:pt x="15398" y="6916"/>
                </a:cubicBezTo>
                <a:cubicBezTo>
                  <a:pt x="14749" y="6347"/>
                  <a:pt x="14027" y="5968"/>
                  <a:pt x="13234" y="5684"/>
                </a:cubicBezTo>
                <a:cubicBezTo>
                  <a:pt x="12477" y="5400"/>
                  <a:pt x="11647" y="5258"/>
                  <a:pt x="10818" y="5258"/>
                </a:cubicBezTo>
                <a:cubicBezTo>
                  <a:pt x="9953" y="5258"/>
                  <a:pt x="9159" y="5400"/>
                  <a:pt x="8402" y="5684"/>
                </a:cubicBezTo>
                <a:cubicBezTo>
                  <a:pt x="7609" y="5968"/>
                  <a:pt x="6887" y="6347"/>
                  <a:pt x="6202" y="6916"/>
                </a:cubicBezTo>
                <a:cubicBezTo>
                  <a:pt x="5517" y="7437"/>
                  <a:pt x="4904" y="8053"/>
                  <a:pt x="4327" y="8763"/>
                </a:cubicBezTo>
                <a:cubicBezTo>
                  <a:pt x="3750" y="9521"/>
                  <a:pt x="3281" y="10326"/>
                  <a:pt x="2921" y="11226"/>
                </a:cubicBezTo>
                <a:cubicBezTo>
                  <a:pt x="2308" y="10421"/>
                  <a:pt x="2308" y="10421"/>
                  <a:pt x="2308" y="10421"/>
                </a:cubicBezTo>
                <a:cubicBezTo>
                  <a:pt x="2741" y="9521"/>
                  <a:pt x="3281" y="8668"/>
                  <a:pt x="3894" y="7863"/>
                </a:cubicBezTo>
                <a:cubicBezTo>
                  <a:pt x="4508" y="7105"/>
                  <a:pt x="5157" y="6442"/>
                  <a:pt x="5878" y="5921"/>
                </a:cubicBezTo>
                <a:cubicBezTo>
                  <a:pt x="6599" y="5400"/>
                  <a:pt x="7392" y="4974"/>
                  <a:pt x="8222" y="4642"/>
                </a:cubicBezTo>
                <a:cubicBezTo>
                  <a:pt x="9051" y="4358"/>
                  <a:pt x="9917" y="4168"/>
                  <a:pt x="10818" y="4168"/>
                </a:cubicBezTo>
                <a:close/>
                <a:moveTo>
                  <a:pt x="10818" y="8432"/>
                </a:moveTo>
                <a:cubicBezTo>
                  <a:pt x="11467" y="8432"/>
                  <a:pt x="12116" y="8574"/>
                  <a:pt x="12729" y="8811"/>
                </a:cubicBezTo>
                <a:cubicBezTo>
                  <a:pt x="13342" y="9047"/>
                  <a:pt x="13919" y="9426"/>
                  <a:pt x="14460" y="9853"/>
                </a:cubicBezTo>
                <a:cubicBezTo>
                  <a:pt x="15001" y="10326"/>
                  <a:pt x="15470" y="10847"/>
                  <a:pt x="15866" y="11463"/>
                </a:cubicBezTo>
                <a:cubicBezTo>
                  <a:pt x="16299" y="12079"/>
                  <a:pt x="16624" y="12742"/>
                  <a:pt x="16912" y="13500"/>
                </a:cubicBezTo>
                <a:cubicBezTo>
                  <a:pt x="16299" y="14305"/>
                  <a:pt x="16299" y="14305"/>
                  <a:pt x="16299" y="14305"/>
                </a:cubicBezTo>
                <a:cubicBezTo>
                  <a:pt x="16083" y="13595"/>
                  <a:pt x="15794" y="12932"/>
                  <a:pt x="15398" y="12363"/>
                </a:cubicBezTo>
                <a:cubicBezTo>
                  <a:pt x="15037" y="11747"/>
                  <a:pt x="14604" y="11274"/>
                  <a:pt x="14136" y="10847"/>
                </a:cubicBezTo>
                <a:cubicBezTo>
                  <a:pt x="13667" y="10374"/>
                  <a:pt x="13162" y="10042"/>
                  <a:pt x="12549" y="9853"/>
                </a:cubicBezTo>
                <a:cubicBezTo>
                  <a:pt x="11972" y="9616"/>
                  <a:pt x="11395" y="9474"/>
                  <a:pt x="10818" y="9474"/>
                </a:cubicBezTo>
                <a:cubicBezTo>
                  <a:pt x="10169" y="9474"/>
                  <a:pt x="9592" y="9616"/>
                  <a:pt x="9015" y="9853"/>
                </a:cubicBezTo>
                <a:cubicBezTo>
                  <a:pt x="8402" y="10042"/>
                  <a:pt x="7897" y="10374"/>
                  <a:pt x="7428" y="10847"/>
                </a:cubicBezTo>
                <a:cubicBezTo>
                  <a:pt x="6960" y="11274"/>
                  <a:pt x="6527" y="11747"/>
                  <a:pt x="6166" y="12363"/>
                </a:cubicBezTo>
                <a:cubicBezTo>
                  <a:pt x="5770" y="12932"/>
                  <a:pt x="5481" y="13595"/>
                  <a:pt x="5265" y="14305"/>
                </a:cubicBezTo>
                <a:cubicBezTo>
                  <a:pt x="4652" y="13500"/>
                  <a:pt x="4652" y="13500"/>
                  <a:pt x="4652" y="13500"/>
                </a:cubicBezTo>
                <a:cubicBezTo>
                  <a:pt x="4940" y="12742"/>
                  <a:pt x="5265" y="12079"/>
                  <a:pt x="5697" y="11463"/>
                </a:cubicBezTo>
                <a:cubicBezTo>
                  <a:pt x="6094" y="10847"/>
                  <a:pt x="6563" y="10326"/>
                  <a:pt x="7104" y="9853"/>
                </a:cubicBezTo>
                <a:cubicBezTo>
                  <a:pt x="7645" y="9426"/>
                  <a:pt x="8222" y="9047"/>
                  <a:pt x="8835" y="8811"/>
                </a:cubicBezTo>
                <a:cubicBezTo>
                  <a:pt x="9448" y="8574"/>
                  <a:pt x="10133" y="8432"/>
                  <a:pt x="10818" y="8432"/>
                </a:cubicBezTo>
                <a:close/>
                <a:moveTo>
                  <a:pt x="10818" y="13121"/>
                </a:moveTo>
                <a:cubicBezTo>
                  <a:pt x="11251" y="13121"/>
                  <a:pt x="11647" y="13263"/>
                  <a:pt x="12044" y="13453"/>
                </a:cubicBezTo>
                <a:cubicBezTo>
                  <a:pt x="12405" y="13689"/>
                  <a:pt x="12729" y="13974"/>
                  <a:pt x="13054" y="14353"/>
                </a:cubicBezTo>
                <a:cubicBezTo>
                  <a:pt x="13342" y="14779"/>
                  <a:pt x="13559" y="15253"/>
                  <a:pt x="13739" y="15774"/>
                </a:cubicBezTo>
                <a:cubicBezTo>
                  <a:pt x="13919" y="16247"/>
                  <a:pt x="13991" y="16816"/>
                  <a:pt x="13991" y="17384"/>
                </a:cubicBezTo>
                <a:cubicBezTo>
                  <a:pt x="13991" y="17953"/>
                  <a:pt x="13919" y="18521"/>
                  <a:pt x="13739" y="19042"/>
                </a:cubicBezTo>
                <a:cubicBezTo>
                  <a:pt x="13559" y="19516"/>
                  <a:pt x="13342" y="19989"/>
                  <a:pt x="13054" y="20368"/>
                </a:cubicBezTo>
                <a:cubicBezTo>
                  <a:pt x="12729" y="20700"/>
                  <a:pt x="12405" y="21032"/>
                  <a:pt x="12044" y="21221"/>
                </a:cubicBezTo>
                <a:cubicBezTo>
                  <a:pt x="11647" y="21458"/>
                  <a:pt x="11251" y="21600"/>
                  <a:pt x="10818" y="21600"/>
                </a:cubicBezTo>
                <a:cubicBezTo>
                  <a:pt x="10349" y="21600"/>
                  <a:pt x="9917" y="21458"/>
                  <a:pt x="9556" y="21221"/>
                </a:cubicBezTo>
                <a:cubicBezTo>
                  <a:pt x="9159" y="21032"/>
                  <a:pt x="8835" y="20700"/>
                  <a:pt x="8510" y="20368"/>
                </a:cubicBezTo>
                <a:cubicBezTo>
                  <a:pt x="8222" y="19989"/>
                  <a:pt x="8005" y="19516"/>
                  <a:pt x="7825" y="19042"/>
                </a:cubicBezTo>
                <a:cubicBezTo>
                  <a:pt x="7645" y="18521"/>
                  <a:pt x="7573" y="17953"/>
                  <a:pt x="7573" y="17384"/>
                </a:cubicBezTo>
                <a:cubicBezTo>
                  <a:pt x="7573" y="16816"/>
                  <a:pt x="7645" y="16247"/>
                  <a:pt x="7825" y="15774"/>
                </a:cubicBezTo>
                <a:cubicBezTo>
                  <a:pt x="8005" y="15253"/>
                  <a:pt x="8222" y="14779"/>
                  <a:pt x="8510" y="14353"/>
                </a:cubicBezTo>
                <a:cubicBezTo>
                  <a:pt x="8835" y="13974"/>
                  <a:pt x="9159" y="13689"/>
                  <a:pt x="9556" y="13453"/>
                </a:cubicBezTo>
                <a:cubicBezTo>
                  <a:pt x="9917" y="13263"/>
                  <a:pt x="10349" y="13121"/>
                  <a:pt x="10818" y="13121"/>
                </a:cubicBezTo>
                <a:close/>
                <a:moveTo>
                  <a:pt x="10818" y="20511"/>
                </a:moveTo>
                <a:cubicBezTo>
                  <a:pt x="11107" y="20511"/>
                  <a:pt x="11431" y="20463"/>
                  <a:pt x="11720" y="20274"/>
                </a:cubicBezTo>
                <a:cubicBezTo>
                  <a:pt x="12008" y="20132"/>
                  <a:pt x="12260" y="19895"/>
                  <a:pt x="12513" y="19611"/>
                </a:cubicBezTo>
                <a:cubicBezTo>
                  <a:pt x="12729" y="19326"/>
                  <a:pt x="12873" y="18995"/>
                  <a:pt x="13018" y="18568"/>
                </a:cubicBezTo>
                <a:cubicBezTo>
                  <a:pt x="13126" y="18189"/>
                  <a:pt x="13198" y="17811"/>
                  <a:pt x="13198" y="17384"/>
                </a:cubicBezTo>
                <a:cubicBezTo>
                  <a:pt x="13198" y="16911"/>
                  <a:pt x="13126" y="16532"/>
                  <a:pt x="13018" y="16105"/>
                </a:cubicBezTo>
                <a:cubicBezTo>
                  <a:pt x="12873" y="15726"/>
                  <a:pt x="12729" y="15395"/>
                  <a:pt x="12513" y="15111"/>
                </a:cubicBezTo>
                <a:cubicBezTo>
                  <a:pt x="12260" y="14874"/>
                  <a:pt x="12008" y="14637"/>
                  <a:pt x="11720" y="14447"/>
                </a:cubicBezTo>
                <a:cubicBezTo>
                  <a:pt x="11431" y="14258"/>
                  <a:pt x="11107" y="14163"/>
                  <a:pt x="10818" y="14163"/>
                </a:cubicBezTo>
                <a:cubicBezTo>
                  <a:pt x="10457" y="14163"/>
                  <a:pt x="10133" y="14258"/>
                  <a:pt x="9844" y="14447"/>
                </a:cubicBezTo>
                <a:cubicBezTo>
                  <a:pt x="9556" y="14637"/>
                  <a:pt x="9304" y="14874"/>
                  <a:pt x="9051" y="15111"/>
                </a:cubicBezTo>
                <a:cubicBezTo>
                  <a:pt x="8835" y="15395"/>
                  <a:pt x="8690" y="15726"/>
                  <a:pt x="8546" y="16105"/>
                </a:cubicBezTo>
                <a:cubicBezTo>
                  <a:pt x="8438" y="16532"/>
                  <a:pt x="8366" y="16911"/>
                  <a:pt x="8366" y="17384"/>
                </a:cubicBezTo>
                <a:cubicBezTo>
                  <a:pt x="8366" y="17811"/>
                  <a:pt x="8438" y="18189"/>
                  <a:pt x="8546" y="18568"/>
                </a:cubicBezTo>
                <a:cubicBezTo>
                  <a:pt x="8690" y="18995"/>
                  <a:pt x="8835" y="19326"/>
                  <a:pt x="9051" y="19611"/>
                </a:cubicBezTo>
                <a:cubicBezTo>
                  <a:pt x="9304" y="19895"/>
                  <a:pt x="9556" y="20132"/>
                  <a:pt x="9844" y="20274"/>
                </a:cubicBezTo>
                <a:cubicBezTo>
                  <a:pt x="10133" y="20463"/>
                  <a:pt x="10457" y="20511"/>
                  <a:pt x="10818" y="20511"/>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 name="Shape 3900">
            <a:extLst>
              <a:ext uri="{FF2B5EF4-FFF2-40B4-BE49-F238E27FC236}">
                <a16:creationId xmlns:a16="http://schemas.microsoft.com/office/drawing/2014/main" id="{31C0E34E-C17F-4BD2-A0E9-9629C1A53860}"/>
              </a:ext>
            </a:extLst>
          </p:cNvPr>
          <p:cNvSpPr/>
          <p:nvPr/>
        </p:nvSpPr>
        <p:spPr>
          <a:xfrm>
            <a:off x="12491573" y="1468903"/>
            <a:ext cx="545172" cy="6342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lnTo>
                  <a:pt x="0" y="0"/>
                </a:lnTo>
                <a:close/>
                <a:moveTo>
                  <a:pt x="1271" y="1820"/>
                </a:moveTo>
                <a:lnTo>
                  <a:pt x="1271" y="19780"/>
                </a:lnTo>
                <a:lnTo>
                  <a:pt x="19200" y="10800"/>
                </a:lnTo>
                <a:lnTo>
                  <a:pt x="1271" y="182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0" name="Shape 3901">
            <a:extLst>
              <a:ext uri="{FF2B5EF4-FFF2-40B4-BE49-F238E27FC236}">
                <a16:creationId xmlns:a16="http://schemas.microsoft.com/office/drawing/2014/main" id="{9F6DEC60-A290-42B5-9CC6-B2BDF7F57B96}"/>
              </a:ext>
            </a:extLst>
          </p:cNvPr>
          <p:cNvSpPr/>
          <p:nvPr/>
        </p:nvSpPr>
        <p:spPr>
          <a:xfrm>
            <a:off x="14210359" y="1376260"/>
            <a:ext cx="825833" cy="819536"/>
          </a:xfrm>
          <a:custGeom>
            <a:avLst/>
            <a:gdLst/>
            <a:ahLst/>
            <a:cxnLst>
              <a:cxn ang="0">
                <a:pos x="wd2" y="hd2"/>
              </a:cxn>
              <a:cxn ang="5400000">
                <a:pos x="wd2" y="hd2"/>
              </a:cxn>
              <a:cxn ang="10800000">
                <a:pos x="wd2" y="hd2"/>
              </a:cxn>
              <a:cxn ang="16200000">
                <a:pos x="wd2" y="hd2"/>
              </a:cxn>
            </a:cxnLst>
            <a:rect l="0" t="0" r="r" b="b"/>
            <a:pathLst>
              <a:path w="21578" h="21600" extrusionOk="0">
                <a:moveTo>
                  <a:pt x="4677" y="16900"/>
                </a:moveTo>
                <a:cubicBezTo>
                  <a:pt x="0" y="15895"/>
                  <a:pt x="0" y="15895"/>
                  <a:pt x="0" y="15895"/>
                </a:cubicBezTo>
                <a:cubicBezTo>
                  <a:pt x="928" y="14029"/>
                  <a:pt x="928" y="14029"/>
                  <a:pt x="928" y="14029"/>
                </a:cubicBezTo>
                <a:cubicBezTo>
                  <a:pt x="5248" y="13778"/>
                  <a:pt x="5248" y="13778"/>
                  <a:pt x="5248" y="13778"/>
                </a:cubicBezTo>
                <a:cubicBezTo>
                  <a:pt x="5320" y="13635"/>
                  <a:pt x="5498" y="13419"/>
                  <a:pt x="5712" y="13168"/>
                </a:cubicBezTo>
                <a:cubicBezTo>
                  <a:pt x="5927" y="12917"/>
                  <a:pt x="6105" y="12738"/>
                  <a:pt x="6248" y="12558"/>
                </a:cubicBezTo>
                <a:cubicBezTo>
                  <a:pt x="10175" y="8611"/>
                  <a:pt x="10175" y="8611"/>
                  <a:pt x="10175" y="8611"/>
                </a:cubicBezTo>
                <a:cubicBezTo>
                  <a:pt x="1999" y="4593"/>
                  <a:pt x="1999" y="4593"/>
                  <a:pt x="1999" y="4593"/>
                </a:cubicBezTo>
                <a:cubicBezTo>
                  <a:pt x="4070" y="2512"/>
                  <a:pt x="4070" y="2512"/>
                  <a:pt x="4070" y="2512"/>
                </a:cubicBezTo>
                <a:cubicBezTo>
                  <a:pt x="14460" y="4342"/>
                  <a:pt x="14460" y="4342"/>
                  <a:pt x="14460" y="4342"/>
                </a:cubicBezTo>
                <a:cubicBezTo>
                  <a:pt x="18101" y="646"/>
                  <a:pt x="18101" y="646"/>
                  <a:pt x="18101" y="646"/>
                </a:cubicBezTo>
                <a:cubicBezTo>
                  <a:pt x="18208" y="538"/>
                  <a:pt x="18315" y="431"/>
                  <a:pt x="18458" y="359"/>
                </a:cubicBezTo>
                <a:cubicBezTo>
                  <a:pt x="18601" y="287"/>
                  <a:pt x="18744" y="215"/>
                  <a:pt x="18922" y="144"/>
                </a:cubicBezTo>
                <a:cubicBezTo>
                  <a:pt x="19101" y="72"/>
                  <a:pt x="19279" y="36"/>
                  <a:pt x="19458" y="36"/>
                </a:cubicBezTo>
                <a:cubicBezTo>
                  <a:pt x="19636" y="0"/>
                  <a:pt x="19851" y="0"/>
                  <a:pt x="20065" y="0"/>
                </a:cubicBezTo>
                <a:cubicBezTo>
                  <a:pt x="20350" y="0"/>
                  <a:pt x="20600" y="0"/>
                  <a:pt x="20779" y="36"/>
                </a:cubicBezTo>
                <a:cubicBezTo>
                  <a:pt x="20993" y="72"/>
                  <a:pt x="21100" y="108"/>
                  <a:pt x="21136" y="108"/>
                </a:cubicBezTo>
                <a:cubicBezTo>
                  <a:pt x="21314" y="144"/>
                  <a:pt x="21314" y="144"/>
                  <a:pt x="21314" y="144"/>
                </a:cubicBezTo>
                <a:cubicBezTo>
                  <a:pt x="21421" y="359"/>
                  <a:pt x="21421" y="359"/>
                  <a:pt x="21421" y="359"/>
                </a:cubicBezTo>
                <a:cubicBezTo>
                  <a:pt x="21493" y="646"/>
                  <a:pt x="21564" y="933"/>
                  <a:pt x="21564" y="1256"/>
                </a:cubicBezTo>
                <a:cubicBezTo>
                  <a:pt x="21600" y="1543"/>
                  <a:pt x="21564" y="1830"/>
                  <a:pt x="21493" y="2117"/>
                </a:cubicBezTo>
                <a:cubicBezTo>
                  <a:pt x="21493" y="2368"/>
                  <a:pt x="21421" y="2655"/>
                  <a:pt x="21314" y="2870"/>
                </a:cubicBezTo>
                <a:cubicBezTo>
                  <a:pt x="21207" y="3122"/>
                  <a:pt x="21064" y="3301"/>
                  <a:pt x="20922" y="3445"/>
                </a:cubicBezTo>
                <a:cubicBezTo>
                  <a:pt x="17244" y="7212"/>
                  <a:pt x="17244" y="7212"/>
                  <a:pt x="17244" y="7212"/>
                </a:cubicBezTo>
                <a:cubicBezTo>
                  <a:pt x="19029" y="17581"/>
                  <a:pt x="19029" y="17581"/>
                  <a:pt x="19029" y="17581"/>
                </a:cubicBezTo>
                <a:cubicBezTo>
                  <a:pt x="16959" y="19627"/>
                  <a:pt x="16959" y="19627"/>
                  <a:pt x="16959" y="19627"/>
                </a:cubicBezTo>
                <a:cubicBezTo>
                  <a:pt x="12960" y="11446"/>
                  <a:pt x="12960" y="11446"/>
                  <a:pt x="12960" y="11446"/>
                </a:cubicBezTo>
                <a:cubicBezTo>
                  <a:pt x="9318" y="15142"/>
                  <a:pt x="9318" y="15142"/>
                  <a:pt x="9318" y="15142"/>
                </a:cubicBezTo>
                <a:cubicBezTo>
                  <a:pt x="9104" y="15321"/>
                  <a:pt x="8854" y="15572"/>
                  <a:pt x="8533" y="15895"/>
                </a:cubicBezTo>
                <a:cubicBezTo>
                  <a:pt x="8176" y="16182"/>
                  <a:pt x="7962" y="16397"/>
                  <a:pt x="7783" y="16541"/>
                </a:cubicBezTo>
                <a:cubicBezTo>
                  <a:pt x="7462" y="20595"/>
                  <a:pt x="7462" y="20595"/>
                  <a:pt x="7462" y="20595"/>
                </a:cubicBezTo>
                <a:cubicBezTo>
                  <a:pt x="5641" y="21600"/>
                  <a:pt x="5641" y="21600"/>
                  <a:pt x="5641" y="21600"/>
                </a:cubicBezTo>
                <a:lnTo>
                  <a:pt x="4677" y="16900"/>
                </a:lnTo>
                <a:close/>
                <a:moveTo>
                  <a:pt x="5320" y="16254"/>
                </a:moveTo>
                <a:cubicBezTo>
                  <a:pt x="6212" y="20416"/>
                  <a:pt x="6212" y="20416"/>
                  <a:pt x="6212" y="20416"/>
                </a:cubicBezTo>
                <a:cubicBezTo>
                  <a:pt x="6712" y="20129"/>
                  <a:pt x="6712" y="20129"/>
                  <a:pt x="6712" y="20129"/>
                </a:cubicBezTo>
                <a:cubicBezTo>
                  <a:pt x="7069" y="16182"/>
                  <a:pt x="7069" y="16182"/>
                  <a:pt x="7069" y="16182"/>
                </a:cubicBezTo>
                <a:cubicBezTo>
                  <a:pt x="7140" y="16074"/>
                  <a:pt x="7140" y="16074"/>
                  <a:pt x="7140" y="16074"/>
                </a:cubicBezTo>
                <a:cubicBezTo>
                  <a:pt x="7997" y="15285"/>
                  <a:pt x="8533" y="14783"/>
                  <a:pt x="8783" y="14567"/>
                </a:cubicBezTo>
                <a:cubicBezTo>
                  <a:pt x="13174" y="10082"/>
                  <a:pt x="13174" y="10082"/>
                  <a:pt x="13174" y="10082"/>
                </a:cubicBezTo>
                <a:cubicBezTo>
                  <a:pt x="17173" y="18263"/>
                  <a:pt x="17173" y="18263"/>
                  <a:pt x="17173" y="18263"/>
                </a:cubicBezTo>
                <a:cubicBezTo>
                  <a:pt x="18173" y="17294"/>
                  <a:pt x="18173" y="17294"/>
                  <a:pt x="18173" y="17294"/>
                </a:cubicBezTo>
                <a:cubicBezTo>
                  <a:pt x="16352" y="6925"/>
                  <a:pt x="16352" y="6925"/>
                  <a:pt x="16352" y="6925"/>
                </a:cubicBezTo>
                <a:cubicBezTo>
                  <a:pt x="20350" y="2906"/>
                  <a:pt x="20350" y="2906"/>
                  <a:pt x="20350" y="2906"/>
                </a:cubicBezTo>
                <a:cubicBezTo>
                  <a:pt x="20529" y="2727"/>
                  <a:pt x="20672" y="2476"/>
                  <a:pt x="20743" y="2081"/>
                </a:cubicBezTo>
                <a:cubicBezTo>
                  <a:pt x="20815" y="1686"/>
                  <a:pt x="20815" y="1292"/>
                  <a:pt x="20707" y="825"/>
                </a:cubicBezTo>
                <a:cubicBezTo>
                  <a:pt x="20636" y="825"/>
                  <a:pt x="20529" y="789"/>
                  <a:pt x="20422" y="789"/>
                </a:cubicBezTo>
                <a:cubicBezTo>
                  <a:pt x="20315" y="789"/>
                  <a:pt x="20208" y="789"/>
                  <a:pt x="20065" y="789"/>
                </a:cubicBezTo>
                <a:cubicBezTo>
                  <a:pt x="19851" y="789"/>
                  <a:pt x="19601" y="825"/>
                  <a:pt x="19351" y="861"/>
                </a:cubicBezTo>
                <a:cubicBezTo>
                  <a:pt x="19101" y="897"/>
                  <a:pt x="18851" y="1041"/>
                  <a:pt x="18672" y="1220"/>
                </a:cubicBezTo>
                <a:cubicBezTo>
                  <a:pt x="14709" y="5203"/>
                  <a:pt x="14709" y="5203"/>
                  <a:pt x="14709" y="5203"/>
                </a:cubicBezTo>
                <a:cubicBezTo>
                  <a:pt x="4356" y="3373"/>
                  <a:pt x="4356" y="3373"/>
                  <a:pt x="4356" y="3373"/>
                </a:cubicBezTo>
                <a:cubicBezTo>
                  <a:pt x="3320" y="4342"/>
                  <a:pt x="3320" y="4342"/>
                  <a:pt x="3320" y="4342"/>
                </a:cubicBezTo>
                <a:cubicBezTo>
                  <a:pt x="11532" y="8396"/>
                  <a:pt x="11532" y="8396"/>
                  <a:pt x="11532" y="8396"/>
                </a:cubicBezTo>
                <a:cubicBezTo>
                  <a:pt x="6819" y="13132"/>
                  <a:pt x="6819" y="13132"/>
                  <a:pt x="6819" y="13132"/>
                </a:cubicBezTo>
                <a:cubicBezTo>
                  <a:pt x="6641" y="13312"/>
                  <a:pt x="6391" y="13563"/>
                  <a:pt x="6141" y="13886"/>
                </a:cubicBezTo>
                <a:cubicBezTo>
                  <a:pt x="5891" y="14209"/>
                  <a:pt x="5748" y="14388"/>
                  <a:pt x="5748" y="14424"/>
                </a:cubicBezTo>
                <a:cubicBezTo>
                  <a:pt x="5641" y="14567"/>
                  <a:pt x="5641" y="14567"/>
                  <a:pt x="5641" y="14567"/>
                </a:cubicBezTo>
                <a:cubicBezTo>
                  <a:pt x="1428" y="14819"/>
                  <a:pt x="1428" y="14819"/>
                  <a:pt x="1428" y="14819"/>
                </a:cubicBezTo>
                <a:cubicBezTo>
                  <a:pt x="1142" y="15321"/>
                  <a:pt x="1142" y="15321"/>
                  <a:pt x="1142" y="15321"/>
                </a:cubicBezTo>
                <a:lnTo>
                  <a:pt x="5320" y="16254"/>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1" name="Shape 3902">
            <a:extLst>
              <a:ext uri="{FF2B5EF4-FFF2-40B4-BE49-F238E27FC236}">
                <a16:creationId xmlns:a16="http://schemas.microsoft.com/office/drawing/2014/main" id="{A3227A45-590F-4686-8BD5-D18BE427985C}"/>
              </a:ext>
            </a:extLst>
          </p:cNvPr>
          <p:cNvSpPr/>
          <p:nvPr/>
        </p:nvSpPr>
        <p:spPr>
          <a:xfrm>
            <a:off x="16074403" y="1452868"/>
            <a:ext cx="815973" cy="666320"/>
          </a:xfrm>
          <a:custGeom>
            <a:avLst/>
            <a:gdLst/>
            <a:ahLst/>
            <a:cxnLst>
              <a:cxn ang="0">
                <a:pos x="wd2" y="hd2"/>
              </a:cxn>
              <a:cxn ang="5400000">
                <a:pos x="wd2" y="hd2"/>
              </a:cxn>
              <a:cxn ang="10800000">
                <a:pos x="wd2" y="hd2"/>
              </a:cxn>
              <a:cxn ang="16200000">
                <a:pos x="wd2" y="hd2"/>
              </a:cxn>
            </a:cxnLst>
            <a:rect l="0" t="0" r="r" b="b"/>
            <a:pathLst>
              <a:path w="21600" h="21600" extrusionOk="0">
                <a:moveTo>
                  <a:pt x="18865" y="4043"/>
                </a:moveTo>
                <a:lnTo>
                  <a:pt x="21600" y="4043"/>
                </a:lnTo>
                <a:lnTo>
                  <a:pt x="21600" y="21600"/>
                </a:lnTo>
                <a:lnTo>
                  <a:pt x="2830" y="21600"/>
                </a:lnTo>
                <a:lnTo>
                  <a:pt x="2830" y="17673"/>
                </a:lnTo>
                <a:lnTo>
                  <a:pt x="0" y="17673"/>
                </a:lnTo>
                <a:lnTo>
                  <a:pt x="0" y="0"/>
                </a:lnTo>
                <a:lnTo>
                  <a:pt x="18865" y="0"/>
                </a:lnTo>
                <a:lnTo>
                  <a:pt x="18865" y="4043"/>
                </a:lnTo>
                <a:close/>
                <a:moveTo>
                  <a:pt x="849" y="16749"/>
                </a:moveTo>
                <a:lnTo>
                  <a:pt x="2830" y="16749"/>
                </a:lnTo>
                <a:lnTo>
                  <a:pt x="2830" y="4043"/>
                </a:lnTo>
                <a:lnTo>
                  <a:pt x="18110" y="4043"/>
                </a:lnTo>
                <a:lnTo>
                  <a:pt x="18110" y="1040"/>
                </a:lnTo>
                <a:lnTo>
                  <a:pt x="849" y="1040"/>
                </a:lnTo>
                <a:lnTo>
                  <a:pt x="849" y="16749"/>
                </a:lnTo>
                <a:close/>
                <a:moveTo>
                  <a:pt x="20845" y="20676"/>
                </a:moveTo>
                <a:lnTo>
                  <a:pt x="20845" y="4967"/>
                </a:lnTo>
                <a:lnTo>
                  <a:pt x="3584" y="4967"/>
                </a:lnTo>
                <a:lnTo>
                  <a:pt x="3584" y="20676"/>
                </a:lnTo>
                <a:lnTo>
                  <a:pt x="20845" y="20676"/>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2" name="Shape 3903">
            <a:extLst>
              <a:ext uri="{FF2B5EF4-FFF2-40B4-BE49-F238E27FC236}">
                <a16:creationId xmlns:a16="http://schemas.microsoft.com/office/drawing/2014/main" id="{B5A5718E-C9E9-44F4-BE66-E80E40DE4406}"/>
              </a:ext>
            </a:extLst>
          </p:cNvPr>
          <p:cNvSpPr/>
          <p:nvPr/>
        </p:nvSpPr>
        <p:spPr>
          <a:xfrm>
            <a:off x="18100989" y="1378040"/>
            <a:ext cx="481034" cy="815973"/>
          </a:xfrm>
          <a:custGeom>
            <a:avLst/>
            <a:gdLst/>
            <a:ahLst/>
            <a:cxnLst>
              <a:cxn ang="0">
                <a:pos x="wd2" y="hd2"/>
              </a:cxn>
              <a:cxn ang="5400000">
                <a:pos x="wd2" y="hd2"/>
              </a:cxn>
              <a:cxn ang="10800000">
                <a:pos x="wd2" y="hd2"/>
              </a:cxn>
              <a:cxn ang="16200000">
                <a:pos x="wd2" y="hd2"/>
              </a:cxn>
            </a:cxnLst>
            <a:rect l="0" t="0" r="r" b="b"/>
            <a:pathLst>
              <a:path w="21600" h="21600" extrusionOk="0">
                <a:moveTo>
                  <a:pt x="19769" y="0"/>
                </a:moveTo>
                <a:cubicBezTo>
                  <a:pt x="20014" y="0"/>
                  <a:pt x="20258" y="36"/>
                  <a:pt x="20502" y="72"/>
                </a:cubicBezTo>
                <a:cubicBezTo>
                  <a:pt x="20746" y="144"/>
                  <a:pt x="20929" y="216"/>
                  <a:pt x="21112" y="288"/>
                </a:cubicBezTo>
                <a:cubicBezTo>
                  <a:pt x="21295" y="433"/>
                  <a:pt x="21356" y="541"/>
                  <a:pt x="21478" y="685"/>
                </a:cubicBezTo>
                <a:cubicBezTo>
                  <a:pt x="21539" y="793"/>
                  <a:pt x="21600" y="938"/>
                  <a:pt x="21600" y="1082"/>
                </a:cubicBezTo>
                <a:cubicBezTo>
                  <a:pt x="21600" y="20518"/>
                  <a:pt x="21600" y="20518"/>
                  <a:pt x="21600" y="20518"/>
                </a:cubicBezTo>
                <a:cubicBezTo>
                  <a:pt x="21600" y="20698"/>
                  <a:pt x="21539" y="20843"/>
                  <a:pt x="21478" y="20951"/>
                </a:cubicBezTo>
                <a:cubicBezTo>
                  <a:pt x="21356" y="21095"/>
                  <a:pt x="21295" y="21203"/>
                  <a:pt x="21112" y="21312"/>
                </a:cubicBezTo>
                <a:cubicBezTo>
                  <a:pt x="20929" y="21420"/>
                  <a:pt x="20746" y="21492"/>
                  <a:pt x="20502" y="21528"/>
                </a:cubicBezTo>
                <a:cubicBezTo>
                  <a:pt x="20258" y="21600"/>
                  <a:pt x="20014" y="21600"/>
                  <a:pt x="19769" y="21600"/>
                </a:cubicBezTo>
                <a:cubicBezTo>
                  <a:pt x="1831" y="21600"/>
                  <a:pt x="1831" y="21600"/>
                  <a:pt x="1831" y="21600"/>
                </a:cubicBezTo>
                <a:cubicBezTo>
                  <a:pt x="1525" y="21600"/>
                  <a:pt x="1281" y="21600"/>
                  <a:pt x="1037" y="21528"/>
                </a:cubicBezTo>
                <a:cubicBezTo>
                  <a:pt x="793" y="21492"/>
                  <a:pt x="610" y="21420"/>
                  <a:pt x="427" y="21312"/>
                </a:cubicBezTo>
                <a:cubicBezTo>
                  <a:pt x="305" y="21203"/>
                  <a:pt x="183" y="21095"/>
                  <a:pt x="122" y="20951"/>
                </a:cubicBezTo>
                <a:cubicBezTo>
                  <a:pt x="0" y="20843"/>
                  <a:pt x="0" y="20698"/>
                  <a:pt x="0" y="20518"/>
                </a:cubicBezTo>
                <a:cubicBezTo>
                  <a:pt x="0" y="1082"/>
                  <a:pt x="0" y="1082"/>
                  <a:pt x="0" y="1082"/>
                </a:cubicBezTo>
                <a:cubicBezTo>
                  <a:pt x="0" y="938"/>
                  <a:pt x="0" y="793"/>
                  <a:pt x="122" y="685"/>
                </a:cubicBezTo>
                <a:cubicBezTo>
                  <a:pt x="183" y="541"/>
                  <a:pt x="305" y="433"/>
                  <a:pt x="427" y="288"/>
                </a:cubicBezTo>
                <a:cubicBezTo>
                  <a:pt x="610" y="216"/>
                  <a:pt x="793" y="144"/>
                  <a:pt x="1037" y="72"/>
                </a:cubicBezTo>
                <a:cubicBezTo>
                  <a:pt x="1281" y="36"/>
                  <a:pt x="1525" y="0"/>
                  <a:pt x="1831" y="0"/>
                </a:cubicBezTo>
                <a:lnTo>
                  <a:pt x="19769" y="0"/>
                </a:lnTo>
                <a:close/>
                <a:moveTo>
                  <a:pt x="20258" y="2416"/>
                </a:moveTo>
                <a:cubicBezTo>
                  <a:pt x="20258" y="1082"/>
                  <a:pt x="20258" y="1082"/>
                  <a:pt x="20258" y="1082"/>
                </a:cubicBezTo>
                <a:cubicBezTo>
                  <a:pt x="20258" y="1010"/>
                  <a:pt x="20197" y="938"/>
                  <a:pt x="20136" y="865"/>
                </a:cubicBezTo>
                <a:cubicBezTo>
                  <a:pt x="20014" y="829"/>
                  <a:pt x="19892" y="793"/>
                  <a:pt x="19769" y="793"/>
                </a:cubicBezTo>
                <a:cubicBezTo>
                  <a:pt x="1831" y="793"/>
                  <a:pt x="1831" y="793"/>
                  <a:pt x="1831" y="793"/>
                </a:cubicBezTo>
                <a:cubicBezTo>
                  <a:pt x="1647" y="793"/>
                  <a:pt x="1525" y="829"/>
                  <a:pt x="1464" y="865"/>
                </a:cubicBezTo>
                <a:cubicBezTo>
                  <a:pt x="1342" y="938"/>
                  <a:pt x="1342" y="1010"/>
                  <a:pt x="1342" y="1082"/>
                </a:cubicBezTo>
                <a:cubicBezTo>
                  <a:pt x="1342" y="2416"/>
                  <a:pt x="1342" y="2416"/>
                  <a:pt x="1342" y="2416"/>
                </a:cubicBezTo>
                <a:lnTo>
                  <a:pt x="20258" y="2416"/>
                </a:lnTo>
                <a:close/>
                <a:moveTo>
                  <a:pt x="20258" y="16011"/>
                </a:moveTo>
                <a:cubicBezTo>
                  <a:pt x="20258" y="3209"/>
                  <a:pt x="20258" y="3209"/>
                  <a:pt x="20258" y="3209"/>
                </a:cubicBezTo>
                <a:cubicBezTo>
                  <a:pt x="1342" y="3209"/>
                  <a:pt x="1342" y="3209"/>
                  <a:pt x="1342" y="3209"/>
                </a:cubicBezTo>
                <a:cubicBezTo>
                  <a:pt x="1342" y="16011"/>
                  <a:pt x="1342" y="16011"/>
                  <a:pt x="1342" y="16011"/>
                </a:cubicBezTo>
                <a:lnTo>
                  <a:pt x="20258" y="16011"/>
                </a:lnTo>
                <a:close/>
                <a:moveTo>
                  <a:pt x="20258" y="20518"/>
                </a:moveTo>
                <a:cubicBezTo>
                  <a:pt x="20258" y="16804"/>
                  <a:pt x="20258" y="16804"/>
                  <a:pt x="20258" y="16804"/>
                </a:cubicBezTo>
                <a:cubicBezTo>
                  <a:pt x="1342" y="16804"/>
                  <a:pt x="1342" y="16804"/>
                  <a:pt x="1342" y="16804"/>
                </a:cubicBezTo>
                <a:cubicBezTo>
                  <a:pt x="1342" y="20518"/>
                  <a:pt x="1342" y="20518"/>
                  <a:pt x="1342" y="20518"/>
                </a:cubicBezTo>
                <a:cubicBezTo>
                  <a:pt x="1342" y="20626"/>
                  <a:pt x="1342" y="20698"/>
                  <a:pt x="1464" y="20735"/>
                </a:cubicBezTo>
                <a:cubicBezTo>
                  <a:pt x="1525" y="20771"/>
                  <a:pt x="1647" y="20807"/>
                  <a:pt x="1831" y="20807"/>
                </a:cubicBezTo>
                <a:cubicBezTo>
                  <a:pt x="19769" y="20807"/>
                  <a:pt x="19769" y="20807"/>
                  <a:pt x="19769" y="20807"/>
                </a:cubicBezTo>
                <a:cubicBezTo>
                  <a:pt x="19892" y="20807"/>
                  <a:pt x="20014" y="20771"/>
                  <a:pt x="20136" y="20735"/>
                </a:cubicBezTo>
                <a:cubicBezTo>
                  <a:pt x="20197" y="20698"/>
                  <a:pt x="20258" y="20626"/>
                  <a:pt x="20258" y="20518"/>
                </a:cubicBezTo>
                <a:close/>
                <a:moveTo>
                  <a:pt x="8725" y="18427"/>
                </a:moveTo>
                <a:cubicBezTo>
                  <a:pt x="8725" y="19220"/>
                  <a:pt x="8725" y="19220"/>
                  <a:pt x="8725" y="19220"/>
                </a:cubicBezTo>
                <a:cubicBezTo>
                  <a:pt x="12875" y="19220"/>
                  <a:pt x="12875" y="19220"/>
                  <a:pt x="12875" y="19220"/>
                </a:cubicBezTo>
                <a:cubicBezTo>
                  <a:pt x="12875" y="18427"/>
                  <a:pt x="12875" y="18427"/>
                  <a:pt x="12875" y="18427"/>
                </a:cubicBezTo>
                <a:lnTo>
                  <a:pt x="8725" y="1842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3" name="Shape 3904">
            <a:extLst>
              <a:ext uri="{FF2B5EF4-FFF2-40B4-BE49-F238E27FC236}">
                <a16:creationId xmlns:a16="http://schemas.microsoft.com/office/drawing/2014/main" id="{37E8CBED-E817-41B6-819A-A92D08E24713}"/>
              </a:ext>
            </a:extLst>
          </p:cNvPr>
          <p:cNvSpPr/>
          <p:nvPr/>
        </p:nvSpPr>
        <p:spPr>
          <a:xfrm>
            <a:off x="19781946" y="1360225"/>
            <a:ext cx="837354" cy="851603"/>
          </a:xfrm>
          <a:custGeom>
            <a:avLst/>
            <a:gdLst/>
            <a:ahLst/>
            <a:cxnLst>
              <a:cxn ang="0">
                <a:pos x="wd2" y="hd2"/>
              </a:cxn>
              <a:cxn ang="5400000">
                <a:pos x="wd2" y="hd2"/>
              </a:cxn>
              <a:cxn ang="10800000">
                <a:pos x="wd2" y="hd2"/>
              </a:cxn>
              <a:cxn ang="16200000">
                <a:pos x="wd2" y="hd2"/>
              </a:cxn>
            </a:cxnLst>
            <a:rect l="0" t="0" r="r" b="b"/>
            <a:pathLst>
              <a:path w="21600" h="21600" extrusionOk="0">
                <a:moveTo>
                  <a:pt x="21600" y="3491"/>
                </a:moveTo>
                <a:cubicBezTo>
                  <a:pt x="6919" y="17971"/>
                  <a:pt x="6919" y="17971"/>
                  <a:pt x="6919" y="17971"/>
                </a:cubicBezTo>
                <a:cubicBezTo>
                  <a:pt x="5900" y="17004"/>
                  <a:pt x="5900" y="17004"/>
                  <a:pt x="5900" y="17004"/>
                </a:cubicBezTo>
                <a:cubicBezTo>
                  <a:pt x="6076" y="17245"/>
                  <a:pt x="6146" y="17522"/>
                  <a:pt x="6181" y="17798"/>
                </a:cubicBezTo>
                <a:cubicBezTo>
                  <a:pt x="6217" y="18040"/>
                  <a:pt x="6217" y="18317"/>
                  <a:pt x="6181" y="18593"/>
                </a:cubicBezTo>
                <a:cubicBezTo>
                  <a:pt x="6111" y="18870"/>
                  <a:pt x="6041" y="19112"/>
                  <a:pt x="5900" y="19388"/>
                </a:cubicBezTo>
                <a:cubicBezTo>
                  <a:pt x="5795" y="19630"/>
                  <a:pt x="5620" y="19872"/>
                  <a:pt x="5409" y="20079"/>
                </a:cubicBezTo>
                <a:cubicBezTo>
                  <a:pt x="5058" y="20425"/>
                  <a:pt x="4601" y="20736"/>
                  <a:pt x="4144" y="20943"/>
                </a:cubicBezTo>
                <a:cubicBezTo>
                  <a:pt x="3653" y="21151"/>
                  <a:pt x="3161" y="21289"/>
                  <a:pt x="2669" y="21393"/>
                </a:cubicBezTo>
                <a:cubicBezTo>
                  <a:pt x="2178" y="21462"/>
                  <a:pt x="1721" y="21531"/>
                  <a:pt x="1300" y="21565"/>
                </a:cubicBezTo>
                <a:cubicBezTo>
                  <a:pt x="878" y="21600"/>
                  <a:pt x="562" y="21600"/>
                  <a:pt x="316" y="21600"/>
                </a:cubicBezTo>
                <a:cubicBezTo>
                  <a:pt x="211" y="21600"/>
                  <a:pt x="105" y="21600"/>
                  <a:pt x="0" y="21600"/>
                </a:cubicBezTo>
                <a:cubicBezTo>
                  <a:pt x="211" y="19215"/>
                  <a:pt x="632" y="17591"/>
                  <a:pt x="1194" y="16762"/>
                </a:cubicBezTo>
                <a:cubicBezTo>
                  <a:pt x="1194" y="16727"/>
                  <a:pt x="1194" y="16692"/>
                  <a:pt x="1194" y="16692"/>
                </a:cubicBezTo>
                <a:cubicBezTo>
                  <a:pt x="1194" y="16658"/>
                  <a:pt x="1229" y="16658"/>
                  <a:pt x="1264" y="16658"/>
                </a:cubicBezTo>
                <a:cubicBezTo>
                  <a:pt x="1264" y="16623"/>
                  <a:pt x="1264" y="16623"/>
                  <a:pt x="1264" y="16589"/>
                </a:cubicBezTo>
                <a:cubicBezTo>
                  <a:pt x="1300" y="16589"/>
                  <a:pt x="1300" y="16554"/>
                  <a:pt x="1335" y="16520"/>
                </a:cubicBezTo>
                <a:cubicBezTo>
                  <a:pt x="1370" y="16485"/>
                  <a:pt x="1370" y="16485"/>
                  <a:pt x="1370" y="16485"/>
                </a:cubicBezTo>
                <a:cubicBezTo>
                  <a:pt x="1405" y="16451"/>
                  <a:pt x="1440" y="16416"/>
                  <a:pt x="1475" y="16381"/>
                </a:cubicBezTo>
                <a:cubicBezTo>
                  <a:pt x="1510" y="16347"/>
                  <a:pt x="1545" y="16347"/>
                  <a:pt x="1580" y="16312"/>
                </a:cubicBezTo>
                <a:cubicBezTo>
                  <a:pt x="1686" y="16140"/>
                  <a:pt x="1826" y="16036"/>
                  <a:pt x="1967" y="15932"/>
                </a:cubicBezTo>
                <a:cubicBezTo>
                  <a:pt x="2142" y="15863"/>
                  <a:pt x="2283" y="15759"/>
                  <a:pt x="2423" y="15725"/>
                </a:cubicBezTo>
                <a:cubicBezTo>
                  <a:pt x="2634" y="15621"/>
                  <a:pt x="2810" y="15552"/>
                  <a:pt x="2950" y="15552"/>
                </a:cubicBezTo>
                <a:cubicBezTo>
                  <a:pt x="3126" y="15517"/>
                  <a:pt x="3301" y="15483"/>
                  <a:pt x="3477" y="15483"/>
                </a:cubicBezTo>
                <a:cubicBezTo>
                  <a:pt x="3688" y="15483"/>
                  <a:pt x="3899" y="15517"/>
                  <a:pt x="4109" y="15552"/>
                </a:cubicBezTo>
                <a:cubicBezTo>
                  <a:pt x="4320" y="15587"/>
                  <a:pt x="4496" y="15656"/>
                  <a:pt x="4671" y="15759"/>
                </a:cubicBezTo>
                <a:cubicBezTo>
                  <a:pt x="3793" y="14895"/>
                  <a:pt x="3793" y="14895"/>
                  <a:pt x="3793" y="14895"/>
                </a:cubicBezTo>
                <a:cubicBezTo>
                  <a:pt x="17210" y="1728"/>
                  <a:pt x="17210" y="1728"/>
                  <a:pt x="17210" y="1728"/>
                </a:cubicBezTo>
                <a:cubicBezTo>
                  <a:pt x="16402" y="899"/>
                  <a:pt x="16402" y="899"/>
                  <a:pt x="16402" y="899"/>
                </a:cubicBezTo>
                <a:cubicBezTo>
                  <a:pt x="10361" y="6843"/>
                  <a:pt x="10361" y="6843"/>
                  <a:pt x="10361" y="6843"/>
                </a:cubicBezTo>
                <a:cubicBezTo>
                  <a:pt x="10326" y="6912"/>
                  <a:pt x="10291" y="6947"/>
                  <a:pt x="10220" y="6947"/>
                </a:cubicBezTo>
                <a:cubicBezTo>
                  <a:pt x="10185" y="6981"/>
                  <a:pt x="10150" y="6981"/>
                  <a:pt x="10080" y="6981"/>
                </a:cubicBezTo>
                <a:cubicBezTo>
                  <a:pt x="10045" y="6981"/>
                  <a:pt x="10010" y="6981"/>
                  <a:pt x="9940" y="6947"/>
                </a:cubicBezTo>
                <a:cubicBezTo>
                  <a:pt x="9869" y="6947"/>
                  <a:pt x="9834" y="6912"/>
                  <a:pt x="9799" y="6843"/>
                </a:cubicBezTo>
                <a:cubicBezTo>
                  <a:pt x="9729" y="6774"/>
                  <a:pt x="9694" y="6705"/>
                  <a:pt x="9694" y="6601"/>
                </a:cubicBezTo>
                <a:cubicBezTo>
                  <a:pt x="9694" y="6497"/>
                  <a:pt x="9729" y="6394"/>
                  <a:pt x="9799" y="6324"/>
                </a:cubicBezTo>
                <a:cubicBezTo>
                  <a:pt x="16121" y="104"/>
                  <a:pt x="16121" y="104"/>
                  <a:pt x="16121" y="104"/>
                </a:cubicBezTo>
                <a:cubicBezTo>
                  <a:pt x="16191" y="35"/>
                  <a:pt x="16297" y="0"/>
                  <a:pt x="16402" y="0"/>
                </a:cubicBezTo>
                <a:cubicBezTo>
                  <a:pt x="16507" y="0"/>
                  <a:pt x="16613" y="35"/>
                  <a:pt x="16648" y="104"/>
                </a:cubicBezTo>
                <a:cubicBezTo>
                  <a:pt x="17772" y="1140"/>
                  <a:pt x="17772" y="1140"/>
                  <a:pt x="17772" y="1140"/>
                </a:cubicBezTo>
                <a:cubicBezTo>
                  <a:pt x="18474" y="415"/>
                  <a:pt x="18474" y="415"/>
                  <a:pt x="18474" y="415"/>
                </a:cubicBezTo>
                <a:lnTo>
                  <a:pt x="21600" y="3491"/>
                </a:lnTo>
                <a:close/>
                <a:moveTo>
                  <a:pt x="4847" y="19526"/>
                </a:moveTo>
                <a:cubicBezTo>
                  <a:pt x="5058" y="19354"/>
                  <a:pt x="5198" y="19146"/>
                  <a:pt x="5303" y="18904"/>
                </a:cubicBezTo>
                <a:cubicBezTo>
                  <a:pt x="5409" y="18662"/>
                  <a:pt x="5444" y="18420"/>
                  <a:pt x="5444" y="18179"/>
                </a:cubicBezTo>
                <a:cubicBezTo>
                  <a:pt x="5444" y="17937"/>
                  <a:pt x="5409" y="17695"/>
                  <a:pt x="5303" y="17453"/>
                </a:cubicBezTo>
                <a:cubicBezTo>
                  <a:pt x="5198" y="17245"/>
                  <a:pt x="5058" y="17004"/>
                  <a:pt x="4847" y="16831"/>
                </a:cubicBezTo>
                <a:cubicBezTo>
                  <a:pt x="4777" y="16762"/>
                  <a:pt x="4671" y="16658"/>
                  <a:pt x="4566" y="16589"/>
                </a:cubicBezTo>
                <a:cubicBezTo>
                  <a:pt x="4460" y="16520"/>
                  <a:pt x="4355" y="16451"/>
                  <a:pt x="4215" y="16381"/>
                </a:cubicBezTo>
                <a:cubicBezTo>
                  <a:pt x="4109" y="16347"/>
                  <a:pt x="3969" y="16347"/>
                  <a:pt x="3863" y="16312"/>
                </a:cubicBezTo>
                <a:cubicBezTo>
                  <a:pt x="3723" y="16278"/>
                  <a:pt x="3618" y="16243"/>
                  <a:pt x="3477" y="16243"/>
                </a:cubicBezTo>
                <a:cubicBezTo>
                  <a:pt x="3372" y="16243"/>
                  <a:pt x="3231" y="16278"/>
                  <a:pt x="3091" y="16312"/>
                </a:cubicBezTo>
                <a:cubicBezTo>
                  <a:pt x="2950" y="16347"/>
                  <a:pt x="2845" y="16347"/>
                  <a:pt x="2704" y="16381"/>
                </a:cubicBezTo>
                <a:cubicBezTo>
                  <a:pt x="2634" y="16451"/>
                  <a:pt x="2529" y="16520"/>
                  <a:pt x="2423" y="16589"/>
                </a:cubicBezTo>
                <a:cubicBezTo>
                  <a:pt x="2318" y="16658"/>
                  <a:pt x="2213" y="16762"/>
                  <a:pt x="2107" y="16831"/>
                </a:cubicBezTo>
                <a:cubicBezTo>
                  <a:pt x="2072" y="16831"/>
                  <a:pt x="2072" y="16865"/>
                  <a:pt x="2037" y="16900"/>
                </a:cubicBezTo>
                <a:cubicBezTo>
                  <a:pt x="2037" y="16900"/>
                  <a:pt x="2002" y="16934"/>
                  <a:pt x="1967" y="16934"/>
                </a:cubicBezTo>
                <a:cubicBezTo>
                  <a:pt x="1967" y="16969"/>
                  <a:pt x="1967" y="16969"/>
                  <a:pt x="1967" y="16969"/>
                </a:cubicBezTo>
                <a:cubicBezTo>
                  <a:pt x="1932" y="16969"/>
                  <a:pt x="1932" y="17004"/>
                  <a:pt x="1932" y="17004"/>
                </a:cubicBezTo>
                <a:cubicBezTo>
                  <a:pt x="1897" y="17038"/>
                  <a:pt x="1897" y="17073"/>
                  <a:pt x="1897" y="17107"/>
                </a:cubicBezTo>
                <a:cubicBezTo>
                  <a:pt x="1826" y="17107"/>
                  <a:pt x="1826" y="17107"/>
                  <a:pt x="1826" y="17107"/>
                </a:cubicBezTo>
                <a:cubicBezTo>
                  <a:pt x="1826" y="17142"/>
                  <a:pt x="1826" y="17142"/>
                  <a:pt x="1826" y="17142"/>
                </a:cubicBezTo>
                <a:cubicBezTo>
                  <a:pt x="1721" y="17349"/>
                  <a:pt x="1616" y="17556"/>
                  <a:pt x="1510" y="17798"/>
                </a:cubicBezTo>
                <a:cubicBezTo>
                  <a:pt x="1405" y="18075"/>
                  <a:pt x="1300" y="18317"/>
                  <a:pt x="1194" y="18593"/>
                </a:cubicBezTo>
                <a:cubicBezTo>
                  <a:pt x="1124" y="18835"/>
                  <a:pt x="1089" y="19112"/>
                  <a:pt x="1054" y="19388"/>
                </a:cubicBezTo>
                <a:cubicBezTo>
                  <a:pt x="983" y="19665"/>
                  <a:pt x="948" y="19941"/>
                  <a:pt x="878" y="20183"/>
                </a:cubicBezTo>
                <a:cubicBezTo>
                  <a:pt x="2634" y="18490"/>
                  <a:pt x="2634" y="18490"/>
                  <a:pt x="2634" y="18490"/>
                </a:cubicBezTo>
                <a:cubicBezTo>
                  <a:pt x="3161" y="19043"/>
                  <a:pt x="3161" y="19043"/>
                  <a:pt x="3161" y="19043"/>
                </a:cubicBezTo>
                <a:cubicBezTo>
                  <a:pt x="1370" y="20805"/>
                  <a:pt x="1370" y="20805"/>
                  <a:pt x="1370" y="20805"/>
                </a:cubicBezTo>
                <a:cubicBezTo>
                  <a:pt x="1651" y="20771"/>
                  <a:pt x="1932" y="20736"/>
                  <a:pt x="2248" y="20701"/>
                </a:cubicBezTo>
                <a:cubicBezTo>
                  <a:pt x="2564" y="20632"/>
                  <a:pt x="2880" y="20563"/>
                  <a:pt x="3231" y="20425"/>
                </a:cubicBezTo>
                <a:cubicBezTo>
                  <a:pt x="3512" y="20356"/>
                  <a:pt x="3828" y="20218"/>
                  <a:pt x="4109" y="20079"/>
                </a:cubicBezTo>
                <a:cubicBezTo>
                  <a:pt x="4390" y="19941"/>
                  <a:pt x="4636" y="19734"/>
                  <a:pt x="4847" y="19526"/>
                </a:cubicBezTo>
                <a:close/>
                <a:moveTo>
                  <a:pt x="13311" y="6566"/>
                </a:moveTo>
                <a:cubicBezTo>
                  <a:pt x="4917" y="14895"/>
                  <a:pt x="4917" y="14895"/>
                  <a:pt x="4917" y="14895"/>
                </a:cubicBezTo>
                <a:cubicBezTo>
                  <a:pt x="6919" y="16900"/>
                  <a:pt x="6919" y="16900"/>
                  <a:pt x="6919" y="16900"/>
                </a:cubicBezTo>
                <a:cubicBezTo>
                  <a:pt x="15348" y="8571"/>
                  <a:pt x="15348" y="8571"/>
                  <a:pt x="15348" y="8571"/>
                </a:cubicBezTo>
                <a:lnTo>
                  <a:pt x="13311" y="6566"/>
                </a:lnTo>
                <a:close/>
                <a:moveTo>
                  <a:pt x="20511" y="3491"/>
                </a:moveTo>
                <a:cubicBezTo>
                  <a:pt x="18474" y="1486"/>
                  <a:pt x="18474" y="1486"/>
                  <a:pt x="18474" y="1486"/>
                </a:cubicBezTo>
                <a:cubicBezTo>
                  <a:pt x="13873" y="6048"/>
                  <a:pt x="13873" y="6048"/>
                  <a:pt x="13873" y="6048"/>
                </a:cubicBezTo>
                <a:cubicBezTo>
                  <a:pt x="15875" y="8018"/>
                  <a:pt x="15875" y="8018"/>
                  <a:pt x="15875" y="8018"/>
                </a:cubicBezTo>
                <a:lnTo>
                  <a:pt x="20511" y="349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4" name="Shape 3905">
            <a:extLst>
              <a:ext uri="{FF2B5EF4-FFF2-40B4-BE49-F238E27FC236}">
                <a16:creationId xmlns:a16="http://schemas.microsoft.com/office/drawing/2014/main" id="{6DA64C6A-16C0-4DFE-9291-070B2B0FFE0A}"/>
              </a:ext>
            </a:extLst>
          </p:cNvPr>
          <p:cNvSpPr/>
          <p:nvPr/>
        </p:nvSpPr>
        <p:spPr>
          <a:xfrm>
            <a:off x="21756866" y="1333500"/>
            <a:ext cx="605745" cy="905053"/>
          </a:xfrm>
          <a:custGeom>
            <a:avLst/>
            <a:gdLst/>
            <a:ahLst/>
            <a:cxnLst>
              <a:cxn ang="0">
                <a:pos x="wd2" y="hd2"/>
              </a:cxn>
              <a:cxn ang="5400000">
                <a:pos x="wd2" y="hd2"/>
              </a:cxn>
              <a:cxn ang="10800000">
                <a:pos x="wd2" y="hd2"/>
              </a:cxn>
              <a:cxn ang="16200000">
                <a:pos x="wd2" y="hd2"/>
              </a:cxn>
            </a:cxnLst>
            <a:rect l="0" t="0" r="r" b="b"/>
            <a:pathLst>
              <a:path w="21600" h="21600" extrusionOk="0">
                <a:moveTo>
                  <a:pt x="10824" y="0"/>
                </a:moveTo>
                <a:cubicBezTo>
                  <a:pt x="12280" y="0"/>
                  <a:pt x="13688" y="162"/>
                  <a:pt x="14999" y="551"/>
                </a:cubicBezTo>
                <a:cubicBezTo>
                  <a:pt x="16309" y="941"/>
                  <a:pt x="17426" y="1459"/>
                  <a:pt x="18445" y="2108"/>
                </a:cubicBezTo>
                <a:cubicBezTo>
                  <a:pt x="19416" y="2757"/>
                  <a:pt x="20192" y="3503"/>
                  <a:pt x="20775" y="4378"/>
                </a:cubicBezTo>
                <a:cubicBezTo>
                  <a:pt x="21309" y="5254"/>
                  <a:pt x="21600" y="6195"/>
                  <a:pt x="21600" y="7200"/>
                </a:cubicBezTo>
                <a:cubicBezTo>
                  <a:pt x="21600" y="7524"/>
                  <a:pt x="21600" y="7849"/>
                  <a:pt x="21503" y="8173"/>
                </a:cubicBezTo>
                <a:cubicBezTo>
                  <a:pt x="21454" y="8465"/>
                  <a:pt x="21357" y="8789"/>
                  <a:pt x="21260" y="9114"/>
                </a:cubicBezTo>
                <a:cubicBezTo>
                  <a:pt x="21115" y="9373"/>
                  <a:pt x="20969" y="9665"/>
                  <a:pt x="20775" y="9957"/>
                </a:cubicBezTo>
                <a:cubicBezTo>
                  <a:pt x="20581" y="10281"/>
                  <a:pt x="20387" y="10541"/>
                  <a:pt x="20144" y="10800"/>
                </a:cubicBezTo>
                <a:cubicBezTo>
                  <a:pt x="10824" y="21600"/>
                  <a:pt x="10824" y="21600"/>
                  <a:pt x="10824" y="21600"/>
                </a:cubicBezTo>
                <a:cubicBezTo>
                  <a:pt x="1456" y="10800"/>
                  <a:pt x="1456" y="10800"/>
                  <a:pt x="1456" y="10800"/>
                </a:cubicBezTo>
                <a:cubicBezTo>
                  <a:pt x="1262" y="10541"/>
                  <a:pt x="1019" y="10281"/>
                  <a:pt x="874" y="9957"/>
                </a:cubicBezTo>
                <a:cubicBezTo>
                  <a:pt x="680" y="9665"/>
                  <a:pt x="485" y="9373"/>
                  <a:pt x="388" y="9114"/>
                </a:cubicBezTo>
                <a:cubicBezTo>
                  <a:pt x="243" y="8789"/>
                  <a:pt x="146" y="8465"/>
                  <a:pt x="97" y="8173"/>
                </a:cubicBezTo>
                <a:cubicBezTo>
                  <a:pt x="49" y="7849"/>
                  <a:pt x="0" y="7524"/>
                  <a:pt x="0" y="7200"/>
                </a:cubicBezTo>
                <a:cubicBezTo>
                  <a:pt x="0" y="6195"/>
                  <a:pt x="291" y="5254"/>
                  <a:pt x="874" y="4378"/>
                </a:cubicBezTo>
                <a:cubicBezTo>
                  <a:pt x="1408" y="3503"/>
                  <a:pt x="2184" y="2757"/>
                  <a:pt x="3155" y="2108"/>
                </a:cubicBezTo>
                <a:cubicBezTo>
                  <a:pt x="4174" y="1459"/>
                  <a:pt x="5339" y="941"/>
                  <a:pt x="6650" y="551"/>
                </a:cubicBezTo>
                <a:cubicBezTo>
                  <a:pt x="7960" y="162"/>
                  <a:pt x="9320" y="0"/>
                  <a:pt x="10824" y="0"/>
                </a:cubicBezTo>
                <a:close/>
                <a:moveTo>
                  <a:pt x="10824" y="714"/>
                </a:moveTo>
                <a:cubicBezTo>
                  <a:pt x="9465" y="714"/>
                  <a:pt x="8203" y="876"/>
                  <a:pt x="7038" y="1200"/>
                </a:cubicBezTo>
                <a:cubicBezTo>
                  <a:pt x="5825" y="1557"/>
                  <a:pt x="4805" y="2011"/>
                  <a:pt x="3932" y="2595"/>
                </a:cubicBezTo>
                <a:cubicBezTo>
                  <a:pt x="3058" y="3211"/>
                  <a:pt x="2378" y="3892"/>
                  <a:pt x="1844" y="4670"/>
                </a:cubicBezTo>
                <a:cubicBezTo>
                  <a:pt x="1359" y="5449"/>
                  <a:pt x="1068" y="6292"/>
                  <a:pt x="1068" y="7200"/>
                </a:cubicBezTo>
                <a:cubicBezTo>
                  <a:pt x="1068" y="7492"/>
                  <a:pt x="1116" y="7784"/>
                  <a:pt x="1165" y="8043"/>
                </a:cubicBezTo>
                <a:cubicBezTo>
                  <a:pt x="1213" y="8335"/>
                  <a:pt x="1311" y="8595"/>
                  <a:pt x="1456" y="8854"/>
                </a:cubicBezTo>
                <a:cubicBezTo>
                  <a:pt x="1553" y="9146"/>
                  <a:pt x="1650" y="9405"/>
                  <a:pt x="1844" y="9665"/>
                </a:cubicBezTo>
                <a:cubicBezTo>
                  <a:pt x="1990" y="9957"/>
                  <a:pt x="2184" y="10184"/>
                  <a:pt x="2378" y="10411"/>
                </a:cubicBezTo>
                <a:cubicBezTo>
                  <a:pt x="10824" y="20173"/>
                  <a:pt x="10824" y="20173"/>
                  <a:pt x="10824" y="20173"/>
                </a:cubicBezTo>
                <a:cubicBezTo>
                  <a:pt x="19222" y="10411"/>
                  <a:pt x="19222" y="10411"/>
                  <a:pt x="19222" y="10411"/>
                </a:cubicBezTo>
                <a:cubicBezTo>
                  <a:pt x="19416" y="10184"/>
                  <a:pt x="19610" y="9957"/>
                  <a:pt x="19804" y="9665"/>
                </a:cubicBezTo>
                <a:cubicBezTo>
                  <a:pt x="19950" y="9405"/>
                  <a:pt x="20095" y="9146"/>
                  <a:pt x="20144" y="8854"/>
                </a:cubicBezTo>
                <a:cubicBezTo>
                  <a:pt x="20289" y="8595"/>
                  <a:pt x="20387" y="8335"/>
                  <a:pt x="20435" y="8043"/>
                </a:cubicBezTo>
                <a:cubicBezTo>
                  <a:pt x="20532" y="7784"/>
                  <a:pt x="20532" y="7492"/>
                  <a:pt x="20532" y="7200"/>
                </a:cubicBezTo>
                <a:cubicBezTo>
                  <a:pt x="20532" y="6292"/>
                  <a:pt x="20289" y="5449"/>
                  <a:pt x="19756" y="4670"/>
                </a:cubicBezTo>
                <a:cubicBezTo>
                  <a:pt x="19222" y="3892"/>
                  <a:pt x="18542" y="3211"/>
                  <a:pt x="17717" y="2595"/>
                </a:cubicBezTo>
                <a:cubicBezTo>
                  <a:pt x="16795" y="2011"/>
                  <a:pt x="15775" y="1557"/>
                  <a:pt x="14610" y="1200"/>
                </a:cubicBezTo>
                <a:cubicBezTo>
                  <a:pt x="13397" y="876"/>
                  <a:pt x="12135" y="714"/>
                  <a:pt x="10824" y="714"/>
                </a:cubicBezTo>
                <a:close/>
                <a:moveTo>
                  <a:pt x="10824" y="9697"/>
                </a:moveTo>
                <a:cubicBezTo>
                  <a:pt x="10290" y="9697"/>
                  <a:pt x="9805" y="9632"/>
                  <a:pt x="9368" y="9503"/>
                </a:cubicBezTo>
                <a:cubicBezTo>
                  <a:pt x="8883" y="9373"/>
                  <a:pt x="8494" y="9211"/>
                  <a:pt x="8155" y="8984"/>
                </a:cubicBezTo>
                <a:cubicBezTo>
                  <a:pt x="7815" y="8757"/>
                  <a:pt x="7524" y="8497"/>
                  <a:pt x="7329" y="8173"/>
                </a:cubicBezTo>
                <a:cubicBezTo>
                  <a:pt x="7135" y="7881"/>
                  <a:pt x="7038" y="7557"/>
                  <a:pt x="7038" y="7200"/>
                </a:cubicBezTo>
                <a:cubicBezTo>
                  <a:pt x="7038" y="6843"/>
                  <a:pt x="7135" y="6519"/>
                  <a:pt x="7329" y="6227"/>
                </a:cubicBezTo>
                <a:cubicBezTo>
                  <a:pt x="7524" y="5903"/>
                  <a:pt x="7815" y="5643"/>
                  <a:pt x="8155" y="5449"/>
                </a:cubicBezTo>
                <a:cubicBezTo>
                  <a:pt x="8494" y="5189"/>
                  <a:pt x="8883" y="4995"/>
                  <a:pt x="9368" y="4865"/>
                </a:cubicBezTo>
                <a:cubicBezTo>
                  <a:pt x="9805" y="4735"/>
                  <a:pt x="10290" y="4670"/>
                  <a:pt x="10824" y="4670"/>
                </a:cubicBezTo>
                <a:cubicBezTo>
                  <a:pt x="11310" y="4670"/>
                  <a:pt x="11795" y="4735"/>
                  <a:pt x="12280" y="4865"/>
                </a:cubicBezTo>
                <a:cubicBezTo>
                  <a:pt x="12717" y="4995"/>
                  <a:pt x="13106" y="5189"/>
                  <a:pt x="13445" y="5449"/>
                </a:cubicBezTo>
                <a:cubicBezTo>
                  <a:pt x="13785" y="5643"/>
                  <a:pt x="14076" y="5903"/>
                  <a:pt x="14271" y="6227"/>
                </a:cubicBezTo>
                <a:cubicBezTo>
                  <a:pt x="14513" y="6519"/>
                  <a:pt x="14610" y="6843"/>
                  <a:pt x="14610" y="7200"/>
                </a:cubicBezTo>
                <a:cubicBezTo>
                  <a:pt x="14610" y="7557"/>
                  <a:pt x="14513" y="7881"/>
                  <a:pt x="14271" y="8173"/>
                </a:cubicBezTo>
                <a:cubicBezTo>
                  <a:pt x="14076" y="8497"/>
                  <a:pt x="13785" y="8757"/>
                  <a:pt x="13445" y="8984"/>
                </a:cubicBezTo>
                <a:cubicBezTo>
                  <a:pt x="13106" y="9211"/>
                  <a:pt x="12717" y="9373"/>
                  <a:pt x="12280" y="9503"/>
                </a:cubicBezTo>
                <a:cubicBezTo>
                  <a:pt x="11795" y="9632"/>
                  <a:pt x="11310" y="9697"/>
                  <a:pt x="10824" y="9697"/>
                </a:cubicBezTo>
                <a:close/>
                <a:moveTo>
                  <a:pt x="10824" y="8984"/>
                </a:moveTo>
                <a:cubicBezTo>
                  <a:pt x="11164" y="8984"/>
                  <a:pt x="11552" y="8951"/>
                  <a:pt x="11844" y="8854"/>
                </a:cubicBezTo>
                <a:cubicBezTo>
                  <a:pt x="12183" y="8757"/>
                  <a:pt x="12475" y="8627"/>
                  <a:pt x="12717" y="8465"/>
                </a:cubicBezTo>
                <a:cubicBezTo>
                  <a:pt x="12960" y="8303"/>
                  <a:pt x="13154" y="8108"/>
                  <a:pt x="13300" y="7914"/>
                </a:cubicBezTo>
                <a:cubicBezTo>
                  <a:pt x="13445" y="7686"/>
                  <a:pt x="13542" y="7459"/>
                  <a:pt x="13542" y="7200"/>
                </a:cubicBezTo>
                <a:cubicBezTo>
                  <a:pt x="13542" y="6941"/>
                  <a:pt x="13445" y="6714"/>
                  <a:pt x="13300" y="6486"/>
                </a:cubicBezTo>
                <a:cubicBezTo>
                  <a:pt x="13154" y="6259"/>
                  <a:pt x="12960" y="6065"/>
                  <a:pt x="12717" y="5935"/>
                </a:cubicBezTo>
                <a:cubicBezTo>
                  <a:pt x="12475" y="5773"/>
                  <a:pt x="12183" y="5643"/>
                  <a:pt x="11844" y="5546"/>
                </a:cubicBezTo>
                <a:cubicBezTo>
                  <a:pt x="11552" y="5449"/>
                  <a:pt x="11164" y="5384"/>
                  <a:pt x="10824" y="5384"/>
                </a:cubicBezTo>
                <a:cubicBezTo>
                  <a:pt x="10436" y="5384"/>
                  <a:pt x="10096" y="5449"/>
                  <a:pt x="9756" y="5546"/>
                </a:cubicBezTo>
                <a:cubicBezTo>
                  <a:pt x="9465" y="5643"/>
                  <a:pt x="9174" y="5773"/>
                  <a:pt x="8931" y="5935"/>
                </a:cubicBezTo>
                <a:cubicBezTo>
                  <a:pt x="8640" y="6065"/>
                  <a:pt x="8446" y="6259"/>
                  <a:pt x="8300" y="6486"/>
                </a:cubicBezTo>
                <a:cubicBezTo>
                  <a:pt x="8155" y="6714"/>
                  <a:pt x="8106" y="6941"/>
                  <a:pt x="8106" y="7200"/>
                </a:cubicBezTo>
                <a:cubicBezTo>
                  <a:pt x="8106" y="7459"/>
                  <a:pt x="8155" y="7686"/>
                  <a:pt x="8300" y="7914"/>
                </a:cubicBezTo>
                <a:cubicBezTo>
                  <a:pt x="8446" y="8108"/>
                  <a:pt x="8640" y="8303"/>
                  <a:pt x="8931" y="8465"/>
                </a:cubicBezTo>
                <a:cubicBezTo>
                  <a:pt x="9174" y="8627"/>
                  <a:pt x="9465" y="8757"/>
                  <a:pt x="9756" y="8854"/>
                </a:cubicBezTo>
                <a:cubicBezTo>
                  <a:pt x="10096" y="8951"/>
                  <a:pt x="10436" y="8984"/>
                  <a:pt x="10824" y="8984"/>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5" name="Shape 3906">
            <a:extLst>
              <a:ext uri="{FF2B5EF4-FFF2-40B4-BE49-F238E27FC236}">
                <a16:creationId xmlns:a16="http://schemas.microsoft.com/office/drawing/2014/main" id="{D553B98C-832B-4A39-8AEE-B6353FF3C5FF}"/>
              </a:ext>
            </a:extLst>
          </p:cNvPr>
          <p:cNvSpPr/>
          <p:nvPr/>
        </p:nvSpPr>
        <p:spPr>
          <a:xfrm>
            <a:off x="23541153" y="1543731"/>
            <a:ext cx="755397" cy="484594"/>
          </a:xfrm>
          <a:custGeom>
            <a:avLst/>
            <a:gdLst/>
            <a:ahLst/>
            <a:cxnLst>
              <a:cxn ang="0">
                <a:pos x="wd2" y="hd2"/>
              </a:cxn>
              <a:cxn ang="5400000">
                <a:pos x="wd2" y="hd2"/>
              </a:cxn>
              <a:cxn ang="10800000">
                <a:pos x="wd2" y="hd2"/>
              </a:cxn>
              <a:cxn ang="16200000">
                <a:pos x="wd2" y="hd2"/>
              </a:cxn>
            </a:cxnLst>
            <a:rect l="0" t="0" r="r" b="b"/>
            <a:pathLst>
              <a:path w="21600" h="21600" extrusionOk="0">
                <a:moveTo>
                  <a:pt x="20744" y="0"/>
                </a:moveTo>
                <a:cubicBezTo>
                  <a:pt x="21600" y="0"/>
                  <a:pt x="21600" y="0"/>
                  <a:pt x="21600" y="0"/>
                </a:cubicBezTo>
                <a:cubicBezTo>
                  <a:pt x="21600" y="21600"/>
                  <a:pt x="21600" y="21600"/>
                  <a:pt x="21600" y="21600"/>
                </a:cubicBezTo>
                <a:cubicBezTo>
                  <a:pt x="0" y="21600"/>
                  <a:pt x="0" y="21600"/>
                  <a:pt x="0" y="21600"/>
                </a:cubicBezTo>
                <a:cubicBezTo>
                  <a:pt x="0" y="0"/>
                  <a:pt x="0" y="0"/>
                  <a:pt x="0" y="0"/>
                </a:cubicBezTo>
                <a:lnTo>
                  <a:pt x="20744" y="0"/>
                </a:lnTo>
                <a:close/>
                <a:moveTo>
                  <a:pt x="856" y="1831"/>
                </a:moveTo>
                <a:cubicBezTo>
                  <a:pt x="856" y="19464"/>
                  <a:pt x="856" y="19464"/>
                  <a:pt x="856" y="19464"/>
                </a:cubicBezTo>
                <a:cubicBezTo>
                  <a:pt x="6499" y="10617"/>
                  <a:pt x="6499" y="10617"/>
                  <a:pt x="6499" y="10617"/>
                </a:cubicBezTo>
                <a:lnTo>
                  <a:pt x="856" y="1831"/>
                </a:lnTo>
                <a:close/>
                <a:moveTo>
                  <a:pt x="1518" y="20258"/>
                </a:moveTo>
                <a:cubicBezTo>
                  <a:pt x="20082" y="20258"/>
                  <a:pt x="20082" y="20258"/>
                  <a:pt x="20082" y="20258"/>
                </a:cubicBezTo>
                <a:cubicBezTo>
                  <a:pt x="14517" y="11593"/>
                  <a:pt x="14517" y="11593"/>
                  <a:pt x="14517" y="11593"/>
                </a:cubicBezTo>
                <a:cubicBezTo>
                  <a:pt x="12143" y="15315"/>
                  <a:pt x="12143" y="15315"/>
                  <a:pt x="12143" y="15315"/>
                </a:cubicBezTo>
                <a:cubicBezTo>
                  <a:pt x="11948" y="15620"/>
                  <a:pt x="11754" y="15864"/>
                  <a:pt x="11520" y="15986"/>
                </a:cubicBezTo>
                <a:cubicBezTo>
                  <a:pt x="11286" y="16108"/>
                  <a:pt x="11053" y="16169"/>
                  <a:pt x="10819" y="16169"/>
                </a:cubicBezTo>
                <a:cubicBezTo>
                  <a:pt x="10586" y="16169"/>
                  <a:pt x="10352" y="16108"/>
                  <a:pt x="10080" y="15986"/>
                </a:cubicBezTo>
                <a:cubicBezTo>
                  <a:pt x="9846" y="15864"/>
                  <a:pt x="9652" y="15620"/>
                  <a:pt x="9496" y="15315"/>
                </a:cubicBezTo>
                <a:cubicBezTo>
                  <a:pt x="7122" y="11593"/>
                  <a:pt x="7122" y="11593"/>
                  <a:pt x="7122" y="11593"/>
                </a:cubicBezTo>
                <a:lnTo>
                  <a:pt x="1518" y="20258"/>
                </a:lnTo>
                <a:close/>
                <a:moveTo>
                  <a:pt x="19888" y="1342"/>
                </a:moveTo>
                <a:cubicBezTo>
                  <a:pt x="1751" y="1342"/>
                  <a:pt x="1751" y="1342"/>
                  <a:pt x="1751" y="1342"/>
                </a:cubicBezTo>
                <a:cubicBezTo>
                  <a:pt x="10080" y="14339"/>
                  <a:pt x="10080" y="14339"/>
                  <a:pt x="10080" y="14339"/>
                </a:cubicBezTo>
                <a:cubicBezTo>
                  <a:pt x="10314" y="14705"/>
                  <a:pt x="10547" y="14827"/>
                  <a:pt x="10819" y="14827"/>
                </a:cubicBezTo>
                <a:cubicBezTo>
                  <a:pt x="11092" y="14827"/>
                  <a:pt x="11325" y="14705"/>
                  <a:pt x="11520" y="14339"/>
                </a:cubicBezTo>
                <a:lnTo>
                  <a:pt x="19888" y="1342"/>
                </a:lnTo>
                <a:close/>
                <a:moveTo>
                  <a:pt x="20744" y="19464"/>
                </a:moveTo>
                <a:cubicBezTo>
                  <a:pt x="20744" y="1831"/>
                  <a:pt x="20744" y="1831"/>
                  <a:pt x="20744" y="1831"/>
                </a:cubicBezTo>
                <a:cubicBezTo>
                  <a:pt x="15101" y="10617"/>
                  <a:pt x="15101" y="10617"/>
                  <a:pt x="15101" y="10617"/>
                </a:cubicBezTo>
                <a:lnTo>
                  <a:pt x="20744" y="19464"/>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6" name="Shape 3907">
            <a:extLst>
              <a:ext uri="{FF2B5EF4-FFF2-40B4-BE49-F238E27FC236}">
                <a16:creationId xmlns:a16="http://schemas.microsoft.com/office/drawing/2014/main" id="{8155576C-D8E5-4ADB-BD9A-D5939B206EA8}"/>
              </a:ext>
            </a:extLst>
          </p:cNvPr>
          <p:cNvSpPr/>
          <p:nvPr/>
        </p:nvSpPr>
        <p:spPr>
          <a:xfrm>
            <a:off x="25400268" y="1362008"/>
            <a:ext cx="755397" cy="848040"/>
          </a:xfrm>
          <a:custGeom>
            <a:avLst/>
            <a:gdLst/>
            <a:ahLst/>
            <a:cxnLst>
              <a:cxn ang="0">
                <a:pos x="wd2" y="hd2"/>
              </a:cxn>
              <a:cxn ang="5400000">
                <a:pos x="wd2" y="hd2"/>
              </a:cxn>
              <a:cxn ang="10800000">
                <a:pos x="wd2" y="hd2"/>
              </a:cxn>
              <a:cxn ang="16200000">
                <a:pos x="wd2" y="hd2"/>
              </a:cxn>
            </a:cxnLst>
            <a:rect l="0" t="0" r="r" b="b"/>
            <a:pathLst>
              <a:path w="21600" h="21600" extrusionOk="0">
                <a:moveTo>
                  <a:pt x="21561" y="8855"/>
                </a:moveTo>
                <a:cubicBezTo>
                  <a:pt x="21600" y="8925"/>
                  <a:pt x="21600" y="8925"/>
                  <a:pt x="21600" y="8925"/>
                </a:cubicBezTo>
                <a:cubicBezTo>
                  <a:pt x="21600" y="21600"/>
                  <a:pt x="21600" y="21600"/>
                  <a:pt x="21600" y="21600"/>
                </a:cubicBezTo>
                <a:cubicBezTo>
                  <a:pt x="0" y="21600"/>
                  <a:pt x="0" y="21600"/>
                  <a:pt x="0" y="21600"/>
                </a:cubicBezTo>
                <a:cubicBezTo>
                  <a:pt x="0" y="8925"/>
                  <a:pt x="0" y="8925"/>
                  <a:pt x="0" y="8925"/>
                </a:cubicBezTo>
                <a:cubicBezTo>
                  <a:pt x="9496" y="486"/>
                  <a:pt x="9496" y="486"/>
                  <a:pt x="9496" y="486"/>
                </a:cubicBezTo>
                <a:cubicBezTo>
                  <a:pt x="9652" y="347"/>
                  <a:pt x="9846" y="208"/>
                  <a:pt x="10080" y="139"/>
                </a:cubicBezTo>
                <a:cubicBezTo>
                  <a:pt x="10352" y="35"/>
                  <a:pt x="10586" y="0"/>
                  <a:pt x="10819" y="0"/>
                </a:cubicBezTo>
                <a:cubicBezTo>
                  <a:pt x="11053" y="0"/>
                  <a:pt x="11286" y="35"/>
                  <a:pt x="11520" y="139"/>
                </a:cubicBezTo>
                <a:cubicBezTo>
                  <a:pt x="11754" y="208"/>
                  <a:pt x="11948" y="347"/>
                  <a:pt x="12143" y="486"/>
                </a:cubicBezTo>
                <a:lnTo>
                  <a:pt x="21561" y="8855"/>
                </a:lnTo>
                <a:close/>
                <a:moveTo>
                  <a:pt x="6538" y="15280"/>
                </a:moveTo>
                <a:cubicBezTo>
                  <a:pt x="856" y="10210"/>
                  <a:pt x="856" y="10210"/>
                  <a:pt x="856" y="10210"/>
                </a:cubicBezTo>
                <a:cubicBezTo>
                  <a:pt x="856" y="20350"/>
                  <a:pt x="856" y="20350"/>
                  <a:pt x="856" y="20350"/>
                </a:cubicBezTo>
                <a:cubicBezTo>
                  <a:pt x="6499" y="15349"/>
                  <a:pt x="6499" y="15349"/>
                  <a:pt x="6499" y="15349"/>
                </a:cubicBezTo>
                <a:lnTo>
                  <a:pt x="6538" y="15280"/>
                </a:lnTo>
                <a:close/>
                <a:moveTo>
                  <a:pt x="1362" y="8821"/>
                </a:moveTo>
                <a:cubicBezTo>
                  <a:pt x="934" y="9203"/>
                  <a:pt x="934" y="9203"/>
                  <a:pt x="934" y="9203"/>
                </a:cubicBezTo>
                <a:cubicBezTo>
                  <a:pt x="7161" y="14724"/>
                  <a:pt x="7161" y="14724"/>
                  <a:pt x="7161" y="14724"/>
                </a:cubicBezTo>
                <a:cubicBezTo>
                  <a:pt x="9496" y="12641"/>
                  <a:pt x="9496" y="12641"/>
                  <a:pt x="9496" y="12641"/>
                </a:cubicBezTo>
                <a:cubicBezTo>
                  <a:pt x="9652" y="12502"/>
                  <a:pt x="9846" y="12363"/>
                  <a:pt x="10080" y="12293"/>
                </a:cubicBezTo>
                <a:cubicBezTo>
                  <a:pt x="10352" y="12189"/>
                  <a:pt x="10586" y="12154"/>
                  <a:pt x="10819" y="12154"/>
                </a:cubicBezTo>
                <a:cubicBezTo>
                  <a:pt x="11053" y="12154"/>
                  <a:pt x="11286" y="12189"/>
                  <a:pt x="11520" y="12293"/>
                </a:cubicBezTo>
                <a:cubicBezTo>
                  <a:pt x="11754" y="12363"/>
                  <a:pt x="11948" y="12502"/>
                  <a:pt x="12143" y="12641"/>
                </a:cubicBezTo>
                <a:cubicBezTo>
                  <a:pt x="14400" y="14724"/>
                  <a:pt x="14400" y="14724"/>
                  <a:pt x="14400" y="14724"/>
                </a:cubicBezTo>
                <a:cubicBezTo>
                  <a:pt x="20627" y="9168"/>
                  <a:pt x="20627" y="9168"/>
                  <a:pt x="20627" y="9168"/>
                </a:cubicBezTo>
                <a:cubicBezTo>
                  <a:pt x="11520" y="1042"/>
                  <a:pt x="11520" y="1042"/>
                  <a:pt x="11520" y="1042"/>
                </a:cubicBezTo>
                <a:cubicBezTo>
                  <a:pt x="11325" y="833"/>
                  <a:pt x="11092" y="764"/>
                  <a:pt x="10819" y="764"/>
                </a:cubicBezTo>
                <a:cubicBezTo>
                  <a:pt x="10547" y="764"/>
                  <a:pt x="10314" y="833"/>
                  <a:pt x="10080" y="1042"/>
                </a:cubicBezTo>
                <a:lnTo>
                  <a:pt x="1362" y="8821"/>
                </a:lnTo>
                <a:close/>
                <a:moveTo>
                  <a:pt x="1518" y="20836"/>
                </a:moveTo>
                <a:cubicBezTo>
                  <a:pt x="20082" y="20836"/>
                  <a:pt x="20082" y="20836"/>
                  <a:pt x="20082" y="20836"/>
                </a:cubicBezTo>
                <a:cubicBezTo>
                  <a:pt x="11520" y="13196"/>
                  <a:pt x="11520" y="13196"/>
                  <a:pt x="11520" y="13196"/>
                </a:cubicBezTo>
                <a:cubicBezTo>
                  <a:pt x="11325" y="13057"/>
                  <a:pt x="11092" y="12953"/>
                  <a:pt x="10819" y="12953"/>
                </a:cubicBezTo>
                <a:cubicBezTo>
                  <a:pt x="10547" y="12953"/>
                  <a:pt x="10314" y="13057"/>
                  <a:pt x="10080" y="13196"/>
                </a:cubicBezTo>
                <a:cubicBezTo>
                  <a:pt x="2024" y="20419"/>
                  <a:pt x="2024" y="20419"/>
                  <a:pt x="2024" y="20419"/>
                </a:cubicBezTo>
                <a:lnTo>
                  <a:pt x="1518" y="20836"/>
                </a:lnTo>
                <a:close/>
                <a:moveTo>
                  <a:pt x="20744" y="10487"/>
                </a:moveTo>
                <a:cubicBezTo>
                  <a:pt x="20744" y="10175"/>
                  <a:pt x="20744" y="10175"/>
                  <a:pt x="20744" y="10175"/>
                </a:cubicBezTo>
                <a:cubicBezTo>
                  <a:pt x="15023" y="15280"/>
                  <a:pt x="15023" y="15280"/>
                  <a:pt x="15023" y="15280"/>
                </a:cubicBezTo>
                <a:cubicBezTo>
                  <a:pt x="20744" y="20350"/>
                  <a:pt x="20744" y="20350"/>
                  <a:pt x="20744" y="20350"/>
                </a:cubicBezTo>
                <a:lnTo>
                  <a:pt x="20744" y="1048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7" name="Shape 3908">
            <a:extLst>
              <a:ext uri="{FF2B5EF4-FFF2-40B4-BE49-F238E27FC236}">
                <a16:creationId xmlns:a16="http://schemas.microsoft.com/office/drawing/2014/main" id="{1E68064E-EB88-4E65-BDE8-F5C91DC96DE4}"/>
              </a:ext>
            </a:extLst>
          </p:cNvPr>
          <p:cNvSpPr/>
          <p:nvPr/>
        </p:nvSpPr>
        <p:spPr>
          <a:xfrm>
            <a:off x="27259383" y="1362008"/>
            <a:ext cx="755397" cy="848040"/>
          </a:xfrm>
          <a:custGeom>
            <a:avLst/>
            <a:gdLst/>
            <a:ahLst/>
            <a:cxnLst>
              <a:cxn ang="0">
                <a:pos x="wd2" y="hd2"/>
              </a:cxn>
              <a:cxn ang="5400000">
                <a:pos x="wd2" y="hd2"/>
              </a:cxn>
              <a:cxn ang="10800000">
                <a:pos x="wd2" y="hd2"/>
              </a:cxn>
              <a:cxn ang="16200000">
                <a:pos x="wd2" y="hd2"/>
              </a:cxn>
            </a:cxnLst>
            <a:rect l="0" t="0" r="r" b="b"/>
            <a:pathLst>
              <a:path w="21600" h="21600" extrusionOk="0">
                <a:moveTo>
                  <a:pt x="21561" y="8855"/>
                </a:moveTo>
                <a:cubicBezTo>
                  <a:pt x="21600" y="8925"/>
                  <a:pt x="21600" y="8925"/>
                  <a:pt x="21600" y="8925"/>
                </a:cubicBezTo>
                <a:cubicBezTo>
                  <a:pt x="21600" y="21600"/>
                  <a:pt x="21600" y="21600"/>
                  <a:pt x="21600" y="21600"/>
                </a:cubicBezTo>
                <a:cubicBezTo>
                  <a:pt x="0" y="21600"/>
                  <a:pt x="0" y="21600"/>
                  <a:pt x="0" y="21600"/>
                </a:cubicBezTo>
                <a:cubicBezTo>
                  <a:pt x="0" y="8925"/>
                  <a:pt x="0" y="8925"/>
                  <a:pt x="0" y="8925"/>
                </a:cubicBezTo>
                <a:cubicBezTo>
                  <a:pt x="4320" y="5105"/>
                  <a:pt x="4320" y="5105"/>
                  <a:pt x="4320" y="5105"/>
                </a:cubicBezTo>
                <a:cubicBezTo>
                  <a:pt x="4320" y="2292"/>
                  <a:pt x="4320" y="2292"/>
                  <a:pt x="4320" y="2292"/>
                </a:cubicBezTo>
                <a:cubicBezTo>
                  <a:pt x="7395" y="2292"/>
                  <a:pt x="7395" y="2292"/>
                  <a:pt x="7395" y="2292"/>
                </a:cubicBezTo>
                <a:cubicBezTo>
                  <a:pt x="9496" y="486"/>
                  <a:pt x="9496" y="486"/>
                  <a:pt x="9496" y="486"/>
                </a:cubicBezTo>
                <a:cubicBezTo>
                  <a:pt x="9652" y="347"/>
                  <a:pt x="9846" y="208"/>
                  <a:pt x="10080" y="139"/>
                </a:cubicBezTo>
                <a:cubicBezTo>
                  <a:pt x="10352" y="35"/>
                  <a:pt x="10586" y="0"/>
                  <a:pt x="10819" y="0"/>
                </a:cubicBezTo>
                <a:cubicBezTo>
                  <a:pt x="11053" y="0"/>
                  <a:pt x="11286" y="35"/>
                  <a:pt x="11520" y="139"/>
                </a:cubicBezTo>
                <a:cubicBezTo>
                  <a:pt x="11754" y="208"/>
                  <a:pt x="11948" y="347"/>
                  <a:pt x="12143" y="486"/>
                </a:cubicBezTo>
                <a:lnTo>
                  <a:pt x="21561" y="8855"/>
                </a:lnTo>
                <a:close/>
                <a:moveTo>
                  <a:pt x="856" y="10835"/>
                </a:moveTo>
                <a:cubicBezTo>
                  <a:pt x="856" y="20350"/>
                  <a:pt x="856" y="20350"/>
                  <a:pt x="856" y="20350"/>
                </a:cubicBezTo>
                <a:cubicBezTo>
                  <a:pt x="6499" y="15349"/>
                  <a:pt x="6499" y="15349"/>
                  <a:pt x="6499" y="15349"/>
                </a:cubicBezTo>
                <a:cubicBezTo>
                  <a:pt x="6538" y="15280"/>
                  <a:pt x="6538" y="15280"/>
                  <a:pt x="6538" y="15280"/>
                </a:cubicBezTo>
                <a:cubicBezTo>
                  <a:pt x="856" y="10210"/>
                  <a:pt x="856" y="10210"/>
                  <a:pt x="856" y="10210"/>
                </a:cubicBezTo>
                <a:lnTo>
                  <a:pt x="856" y="10835"/>
                </a:lnTo>
                <a:close/>
                <a:moveTo>
                  <a:pt x="1362" y="8821"/>
                </a:moveTo>
                <a:cubicBezTo>
                  <a:pt x="934" y="9203"/>
                  <a:pt x="934" y="9203"/>
                  <a:pt x="934" y="9203"/>
                </a:cubicBezTo>
                <a:cubicBezTo>
                  <a:pt x="4320" y="12189"/>
                  <a:pt x="4320" y="12189"/>
                  <a:pt x="4320" y="12189"/>
                </a:cubicBezTo>
                <a:cubicBezTo>
                  <a:pt x="4320" y="6181"/>
                  <a:pt x="4320" y="6181"/>
                  <a:pt x="4320" y="6181"/>
                </a:cubicBezTo>
                <a:lnTo>
                  <a:pt x="1362" y="8821"/>
                </a:lnTo>
                <a:close/>
                <a:moveTo>
                  <a:pt x="1518" y="20836"/>
                </a:moveTo>
                <a:cubicBezTo>
                  <a:pt x="20082" y="20836"/>
                  <a:pt x="20082" y="20836"/>
                  <a:pt x="20082" y="20836"/>
                </a:cubicBezTo>
                <a:cubicBezTo>
                  <a:pt x="11520" y="13196"/>
                  <a:pt x="11520" y="13196"/>
                  <a:pt x="11520" y="13196"/>
                </a:cubicBezTo>
                <a:cubicBezTo>
                  <a:pt x="11325" y="13057"/>
                  <a:pt x="11092" y="12953"/>
                  <a:pt x="10819" y="12953"/>
                </a:cubicBezTo>
                <a:cubicBezTo>
                  <a:pt x="10547" y="12953"/>
                  <a:pt x="10314" y="13057"/>
                  <a:pt x="10080" y="13196"/>
                </a:cubicBezTo>
                <a:cubicBezTo>
                  <a:pt x="2024" y="20419"/>
                  <a:pt x="2024" y="20419"/>
                  <a:pt x="2024" y="20419"/>
                </a:cubicBezTo>
                <a:lnTo>
                  <a:pt x="1518" y="20836"/>
                </a:lnTo>
                <a:close/>
                <a:moveTo>
                  <a:pt x="13855" y="3056"/>
                </a:moveTo>
                <a:cubicBezTo>
                  <a:pt x="5176" y="3056"/>
                  <a:pt x="5176" y="3056"/>
                  <a:pt x="5176" y="3056"/>
                </a:cubicBezTo>
                <a:cubicBezTo>
                  <a:pt x="5176" y="12953"/>
                  <a:pt x="5176" y="12953"/>
                  <a:pt x="5176" y="12953"/>
                </a:cubicBezTo>
                <a:cubicBezTo>
                  <a:pt x="7161" y="14724"/>
                  <a:pt x="7161" y="14724"/>
                  <a:pt x="7161" y="14724"/>
                </a:cubicBezTo>
                <a:cubicBezTo>
                  <a:pt x="9496" y="12641"/>
                  <a:pt x="9496" y="12641"/>
                  <a:pt x="9496" y="12641"/>
                </a:cubicBezTo>
                <a:cubicBezTo>
                  <a:pt x="9652" y="12502"/>
                  <a:pt x="9846" y="12363"/>
                  <a:pt x="10080" y="12293"/>
                </a:cubicBezTo>
                <a:cubicBezTo>
                  <a:pt x="10352" y="12189"/>
                  <a:pt x="10586" y="12154"/>
                  <a:pt x="10819" y="12154"/>
                </a:cubicBezTo>
                <a:cubicBezTo>
                  <a:pt x="11053" y="12154"/>
                  <a:pt x="11286" y="12189"/>
                  <a:pt x="11520" y="12293"/>
                </a:cubicBezTo>
                <a:cubicBezTo>
                  <a:pt x="11754" y="12363"/>
                  <a:pt x="11948" y="12502"/>
                  <a:pt x="12143" y="12641"/>
                </a:cubicBezTo>
                <a:cubicBezTo>
                  <a:pt x="14400" y="14724"/>
                  <a:pt x="14400" y="14724"/>
                  <a:pt x="14400" y="14724"/>
                </a:cubicBezTo>
                <a:cubicBezTo>
                  <a:pt x="16424" y="12918"/>
                  <a:pt x="16424" y="12918"/>
                  <a:pt x="16424" y="12918"/>
                </a:cubicBezTo>
                <a:cubicBezTo>
                  <a:pt x="16424" y="5417"/>
                  <a:pt x="16424" y="5417"/>
                  <a:pt x="16424" y="5417"/>
                </a:cubicBezTo>
                <a:lnTo>
                  <a:pt x="13855" y="3056"/>
                </a:lnTo>
                <a:close/>
                <a:moveTo>
                  <a:pt x="7784" y="5417"/>
                </a:moveTo>
                <a:cubicBezTo>
                  <a:pt x="7784" y="6181"/>
                  <a:pt x="7784" y="6181"/>
                  <a:pt x="7784" y="6181"/>
                </a:cubicBezTo>
                <a:cubicBezTo>
                  <a:pt x="13855" y="6181"/>
                  <a:pt x="13855" y="6181"/>
                  <a:pt x="13855" y="6181"/>
                </a:cubicBezTo>
                <a:cubicBezTo>
                  <a:pt x="13855" y="5417"/>
                  <a:pt x="13855" y="5417"/>
                  <a:pt x="13855" y="5417"/>
                </a:cubicBezTo>
                <a:lnTo>
                  <a:pt x="7784" y="5417"/>
                </a:lnTo>
                <a:close/>
                <a:moveTo>
                  <a:pt x="7784" y="7709"/>
                </a:moveTo>
                <a:cubicBezTo>
                  <a:pt x="7784" y="8473"/>
                  <a:pt x="7784" y="8473"/>
                  <a:pt x="7784" y="8473"/>
                </a:cubicBezTo>
                <a:cubicBezTo>
                  <a:pt x="12143" y="8473"/>
                  <a:pt x="12143" y="8473"/>
                  <a:pt x="12143" y="8473"/>
                </a:cubicBezTo>
                <a:cubicBezTo>
                  <a:pt x="12143" y="7709"/>
                  <a:pt x="12143" y="7709"/>
                  <a:pt x="12143" y="7709"/>
                </a:cubicBezTo>
                <a:lnTo>
                  <a:pt x="7784" y="7709"/>
                </a:lnTo>
                <a:close/>
                <a:moveTo>
                  <a:pt x="7784" y="10036"/>
                </a:moveTo>
                <a:cubicBezTo>
                  <a:pt x="7784" y="10800"/>
                  <a:pt x="7784" y="10800"/>
                  <a:pt x="7784" y="10800"/>
                </a:cubicBezTo>
                <a:cubicBezTo>
                  <a:pt x="13855" y="10800"/>
                  <a:pt x="13855" y="10800"/>
                  <a:pt x="13855" y="10800"/>
                </a:cubicBezTo>
                <a:cubicBezTo>
                  <a:pt x="13855" y="10036"/>
                  <a:pt x="13855" y="10036"/>
                  <a:pt x="13855" y="10036"/>
                </a:cubicBezTo>
                <a:lnTo>
                  <a:pt x="7784" y="10036"/>
                </a:lnTo>
                <a:close/>
                <a:moveTo>
                  <a:pt x="10080" y="1042"/>
                </a:moveTo>
                <a:cubicBezTo>
                  <a:pt x="8679" y="2292"/>
                  <a:pt x="8679" y="2292"/>
                  <a:pt x="8679" y="2292"/>
                </a:cubicBezTo>
                <a:cubicBezTo>
                  <a:pt x="12921" y="2292"/>
                  <a:pt x="12921" y="2292"/>
                  <a:pt x="12921" y="2292"/>
                </a:cubicBezTo>
                <a:cubicBezTo>
                  <a:pt x="11520" y="1042"/>
                  <a:pt x="11520" y="1042"/>
                  <a:pt x="11520" y="1042"/>
                </a:cubicBezTo>
                <a:cubicBezTo>
                  <a:pt x="11325" y="833"/>
                  <a:pt x="11092" y="764"/>
                  <a:pt x="10819" y="764"/>
                </a:cubicBezTo>
                <a:cubicBezTo>
                  <a:pt x="10547" y="764"/>
                  <a:pt x="10314" y="833"/>
                  <a:pt x="10080" y="1042"/>
                </a:cubicBezTo>
                <a:close/>
                <a:moveTo>
                  <a:pt x="20744" y="10349"/>
                </a:moveTo>
                <a:cubicBezTo>
                  <a:pt x="20744" y="10175"/>
                  <a:pt x="20744" y="10175"/>
                  <a:pt x="20744" y="10175"/>
                </a:cubicBezTo>
                <a:cubicBezTo>
                  <a:pt x="15023" y="15280"/>
                  <a:pt x="15023" y="15280"/>
                  <a:pt x="15023" y="15280"/>
                </a:cubicBezTo>
                <a:cubicBezTo>
                  <a:pt x="20744" y="20350"/>
                  <a:pt x="20744" y="20350"/>
                  <a:pt x="20744" y="20350"/>
                </a:cubicBezTo>
                <a:lnTo>
                  <a:pt x="20744" y="10349"/>
                </a:lnTo>
                <a:close/>
                <a:moveTo>
                  <a:pt x="20627" y="9168"/>
                </a:moveTo>
                <a:cubicBezTo>
                  <a:pt x="17280" y="6181"/>
                  <a:pt x="17280" y="6181"/>
                  <a:pt x="17280" y="6181"/>
                </a:cubicBezTo>
                <a:cubicBezTo>
                  <a:pt x="17280" y="12154"/>
                  <a:pt x="17280" y="12154"/>
                  <a:pt x="17280" y="12154"/>
                </a:cubicBezTo>
                <a:lnTo>
                  <a:pt x="20627" y="916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8" name="Shape 3909">
            <a:extLst>
              <a:ext uri="{FF2B5EF4-FFF2-40B4-BE49-F238E27FC236}">
                <a16:creationId xmlns:a16="http://schemas.microsoft.com/office/drawing/2014/main" id="{3EF44F96-F7D5-4652-B932-498595C13807}"/>
              </a:ext>
            </a:extLst>
          </p:cNvPr>
          <p:cNvSpPr/>
          <p:nvPr/>
        </p:nvSpPr>
        <p:spPr>
          <a:xfrm>
            <a:off x="1276308" y="2947278"/>
            <a:ext cx="666320" cy="755397"/>
          </a:xfrm>
          <a:custGeom>
            <a:avLst/>
            <a:gdLst/>
            <a:ahLst/>
            <a:cxnLst>
              <a:cxn ang="0">
                <a:pos x="wd2" y="hd2"/>
              </a:cxn>
              <a:cxn ang="5400000">
                <a:pos x="wd2" y="hd2"/>
              </a:cxn>
              <a:cxn ang="10800000">
                <a:pos x="wd2" y="hd2"/>
              </a:cxn>
              <a:cxn ang="16200000">
                <a:pos x="wd2" y="hd2"/>
              </a:cxn>
            </a:cxnLst>
            <a:rect l="0" t="0" r="r" b="b"/>
            <a:pathLst>
              <a:path w="21600" h="21600" extrusionOk="0">
                <a:moveTo>
                  <a:pt x="15769" y="0"/>
                </a:moveTo>
                <a:cubicBezTo>
                  <a:pt x="21600" y="0"/>
                  <a:pt x="21600" y="0"/>
                  <a:pt x="21600" y="0"/>
                </a:cubicBezTo>
                <a:cubicBezTo>
                  <a:pt x="21600" y="12126"/>
                  <a:pt x="21600" y="12126"/>
                  <a:pt x="21600" y="12126"/>
                </a:cubicBezTo>
                <a:cubicBezTo>
                  <a:pt x="21600" y="13412"/>
                  <a:pt x="21335" y="14621"/>
                  <a:pt x="20761" y="15791"/>
                </a:cubicBezTo>
                <a:cubicBezTo>
                  <a:pt x="20187" y="16960"/>
                  <a:pt x="19436" y="17974"/>
                  <a:pt x="18464" y="18832"/>
                </a:cubicBezTo>
                <a:cubicBezTo>
                  <a:pt x="17448" y="19690"/>
                  <a:pt x="16299" y="20391"/>
                  <a:pt x="15018" y="20859"/>
                </a:cubicBezTo>
                <a:cubicBezTo>
                  <a:pt x="13693" y="21366"/>
                  <a:pt x="12324" y="21600"/>
                  <a:pt x="10822" y="21600"/>
                </a:cubicBezTo>
                <a:cubicBezTo>
                  <a:pt x="9320" y="21600"/>
                  <a:pt x="7907" y="21366"/>
                  <a:pt x="6626" y="20859"/>
                </a:cubicBezTo>
                <a:cubicBezTo>
                  <a:pt x="5301" y="20391"/>
                  <a:pt x="4152" y="19690"/>
                  <a:pt x="3136" y="18832"/>
                </a:cubicBezTo>
                <a:cubicBezTo>
                  <a:pt x="2209" y="17974"/>
                  <a:pt x="1413" y="16960"/>
                  <a:pt x="839" y="15791"/>
                </a:cubicBezTo>
                <a:cubicBezTo>
                  <a:pt x="265" y="14621"/>
                  <a:pt x="0" y="13412"/>
                  <a:pt x="0" y="12126"/>
                </a:cubicBezTo>
                <a:cubicBezTo>
                  <a:pt x="0" y="0"/>
                  <a:pt x="0" y="0"/>
                  <a:pt x="0" y="0"/>
                </a:cubicBezTo>
                <a:cubicBezTo>
                  <a:pt x="5875" y="0"/>
                  <a:pt x="5875" y="0"/>
                  <a:pt x="5875" y="0"/>
                </a:cubicBezTo>
                <a:cubicBezTo>
                  <a:pt x="5875" y="12048"/>
                  <a:pt x="5875" y="12048"/>
                  <a:pt x="5875" y="12048"/>
                </a:cubicBezTo>
                <a:cubicBezTo>
                  <a:pt x="5875" y="12671"/>
                  <a:pt x="6007" y="13256"/>
                  <a:pt x="6272" y="13763"/>
                </a:cubicBezTo>
                <a:cubicBezTo>
                  <a:pt x="6537" y="14309"/>
                  <a:pt x="6891" y="14738"/>
                  <a:pt x="7377" y="15167"/>
                </a:cubicBezTo>
                <a:cubicBezTo>
                  <a:pt x="7774" y="15518"/>
                  <a:pt x="8304" y="15830"/>
                  <a:pt x="8879" y="16064"/>
                </a:cubicBezTo>
                <a:cubicBezTo>
                  <a:pt x="9453" y="16297"/>
                  <a:pt x="10115" y="16414"/>
                  <a:pt x="10822" y="16414"/>
                </a:cubicBezTo>
                <a:cubicBezTo>
                  <a:pt x="11485" y="16414"/>
                  <a:pt x="12147" y="16297"/>
                  <a:pt x="12721" y="16064"/>
                </a:cubicBezTo>
                <a:cubicBezTo>
                  <a:pt x="13340" y="15830"/>
                  <a:pt x="13826" y="15518"/>
                  <a:pt x="14267" y="15167"/>
                </a:cubicBezTo>
                <a:cubicBezTo>
                  <a:pt x="14709" y="14738"/>
                  <a:pt x="15063" y="14309"/>
                  <a:pt x="15372" y="13763"/>
                </a:cubicBezTo>
                <a:cubicBezTo>
                  <a:pt x="15637" y="13256"/>
                  <a:pt x="15769" y="12671"/>
                  <a:pt x="15769" y="12048"/>
                </a:cubicBezTo>
                <a:lnTo>
                  <a:pt x="15769" y="0"/>
                </a:lnTo>
                <a:close/>
                <a:moveTo>
                  <a:pt x="4903" y="858"/>
                </a:moveTo>
                <a:cubicBezTo>
                  <a:pt x="972" y="858"/>
                  <a:pt x="972" y="858"/>
                  <a:pt x="972" y="858"/>
                </a:cubicBezTo>
                <a:cubicBezTo>
                  <a:pt x="972" y="3431"/>
                  <a:pt x="972" y="3431"/>
                  <a:pt x="972" y="3431"/>
                </a:cubicBezTo>
                <a:cubicBezTo>
                  <a:pt x="4903" y="3431"/>
                  <a:pt x="4903" y="3431"/>
                  <a:pt x="4903" y="3431"/>
                </a:cubicBezTo>
                <a:lnTo>
                  <a:pt x="4903" y="858"/>
                </a:lnTo>
                <a:close/>
                <a:moveTo>
                  <a:pt x="10822" y="20742"/>
                </a:moveTo>
                <a:cubicBezTo>
                  <a:pt x="12147" y="20742"/>
                  <a:pt x="13428" y="20508"/>
                  <a:pt x="14621" y="20079"/>
                </a:cubicBezTo>
                <a:cubicBezTo>
                  <a:pt x="15813" y="19612"/>
                  <a:pt x="16829" y="18988"/>
                  <a:pt x="17757" y="18208"/>
                </a:cubicBezTo>
                <a:cubicBezTo>
                  <a:pt x="18640" y="17428"/>
                  <a:pt x="19347" y="16531"/>
                  <a:pt x="19877" y="15479"/>
                </a:cubicBezTo>
                <a:cubicBezTo>
                  <a:pt x="20363" y="14426"/>
                  <a:pt x="20628" y="13295"/>
                  <a:pt x="20628" y="12126"/>
                </a:cubicBezTo>
                <a:cubicBezTo>
                  <a:pt x="20628" y="4289"/>
                  <a:pt x="20628" y="4289"/>
                  <a:pt x="20628" y="4289"/>
                </a:cubicBezTo>
                <a:cubicBezTo>
                  <a:pt x="16741" y="4289"/>
                  <a:pt x="16741" y="4289"/>
                  <a:pt x="16741" y="4289"/>
                </a:cubicBezTo>
                <a:cubicBezTo>
                  <a:pt x="16741" y="12048"/>
                  <a:pt x="16741" y="12048"/>
                  <a:pt x="16741" y="12048"/>
                </a:cubicBezTo>
                <a:cubicBezTo>
                  <a:pt x="16741" y="12827"/>
                  <a:pt x="16564" y="13490"/>
                  <a:pt x="16255" y="14114"/>
                </a:cubicBezTo>
                <a:cubicBezTo>
                  <a:pt x="15902" y="14738"/>
                  <a:pt x="15504" y="15284"/>
                  <a:pt x="14930" y="15752"/>
                </a:cubicBezTo>
                <a:cubicBezTo>
                  <a:pt x="14444" y="16258"/>
                  <a:pt x="13826" y="16609"/>
                  <a:pt x="13119" y="16882"/>
                </a:cubicBezTo>
                <a:cubicBezTo>
                  <a:pt x="12368" y="17155"/>
                  <a:pt x="11617" y="17311"/>
                  <a:pt x="10822" y="17311"/>
                </a:cubicBezTo>
                <a:cubicBezTo>
                  <a:pt x="9983" y="17311"/>
                  <a:pt x="9232" y="17155"/>
                  <a:pt x="8525" y="16882"/>
                </a:cubicBezTo>
                <a:cubicBezTo>
                  <a:pt x="7774" y="16609"/>
                  <a:pt x="7156" y="16258"/>
                  <a:pt x="6670" y="15752"/>
                </a:cubicBezTo>
                <a:cubicBezTo>
                  <a:pt x="6140" y="15284"/>
                  <a:pt x="5698" y="14738"/>
                  <a:pt x="5389" y="14114"/>
                </a:cubicBezTo>
                <a:cubicBezTo>
                  <a:pt x="5036" y="13490"/>
                  <a:pt x="4903" y="12827"/>
                  <a:pt x="4903" y="12048"/>
                </a:cubicBezTo>
                <a:cubicBezTo>
                  <a:pt x="4903" y="4289"/>
                  <a:pt x="4903" y="4289"/>
                  <a:pt x="4903" y="4289"/>
                </a:cubicBezTo>
                <a:cubicBezTo>
                  <a:pt x="972" y="4289"/>
                  <a:pt x="972" y="4289"/>
                  <a:pt x="972" y="4289"/>
                </a:cubicBezTo>
                <a:cubicBezTo>
                  <a:pt x="972" y="12126"/>
                  <a:pt x="972" y="12126"/>
                  <a:pt x="972" y="12126"/>
                </a:cubicBezTo>
                <a:cubicBezTo>
                  <a:pt x="972" y="13295"/>
                  <a:pt x="1237" y="14426"/>
                  <a:pt x="1767" y="15479"/>
                </a:cubicBezTo>
                <a:cubicBezTo>
                  <a:pt x="2253" y="16531"/>
                  <a:pt x="2960" y="17428"/>
                  <a:pt x="3843" y="18208"/>
                </a:cubicBezTo>
                <a:cubicBezTo>
                  <a:pt x="4771" y="18988"/>
                  <a:pt x="5831" y="19612"/>
                  <a:pt x="7023" y="20079"/>
                </a:cubicBezTo>
                <a:cubicBezTo>
                  <a:pt x="8216" y="20508"/>
                  <a:pt x="9453" y="20742"/>
                  <a:pt x="10822" y="20742"/>
                </a:cubicBezTo>
                <a:close/>
                <a:moveTo>
                  <a:pt x="20628" y="858"/>
                </a:moveTo>
                <a:cubicBezTo>
                  <a:pt x="16741" y="858"/>
                  <a:pt x="16741" y="858"/>
                  <a:pt x="16741" y="858"/>
                </a:cubicBezTo>
                <a:cubicBezTo>
                  <a:pt x="16741" y="3431"/>
                  <a:pt x="16741" y="3431"/>
                  <a:pt x="16741" y="3431"/>
                </a:cubicBezTo>
                <a:cubicBezTo>
                  <a:pt x="20628" y="3431"/>
                  <a:pt x="20628" y="3431"/>
                  <a:pt x="20628" y="3431"/>
                </a:cubicBezTo>
                <a:lnTo>
                  <a:pt x="20628" y="85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9" name="Shape 3910">
            <a:extLst>
              <a:ext uri="{FF2B5EF4-FFF2-40B4-BE49-F238E27FC236}">
                <a16:creationId xmlns:a16="http://schemas.microsoft.com/office/drawing/2014/main" id="{895ADCA7-97D1-4957-805F-9B51B64632B8}"/>
              </a:ext>
            </a:extLst>
          </p:cNvPr>
          <p:cNvSpPr/>
          <p:nvPr/>
        </p:nvSpPr>
        <p:spPr>
          <a:xfrm>
            <a:off x="3105139" y="2961533"/>
            <a:ext cx="726893" cy="7268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0" y="0"/>
                </a:lnTo>
                <a:close/>
                <a:moveTo>
                  <a:pt x="20753" y="847"/>
                </a:moveTo>
                <a:lnTo>
                  <a:pt x="953" y="847"/>
                </a:lnTo>
                <a:lnTo>
                  <a:pt x="953" y="17682"/>
                </a:lnTo>
                <a:lnTo>
                  <a:pt x="3600" y="14612"/>
                </a:lnTo>
                <a:lnTo>
                  <a:pt x="6247" y="16412"/>
                </a:lnTo>
                <a:lnTo>
                  <a:pt x="10694" y="10165"/>
                </a:lnTo>
                <a:lnTo>
                  <a:pt x="14824" y="13341"/>
                </a:lnTo>
                <a:lnTo>
                  <a:pt x="20753" y="4765"/>
                </a:lnTo>
                <a:lnTo>
                  <a:pt x="20753" y="847"/>
                </a:lnTo>
                <a:close/>
                <a:moveTo>
                  <a:pt x="953" y="20753"/>
                </a:moveTo>
                <a:lnTo>
                  <a:pt x="20753" y="20753"/>
                </a:lnTo>
                <a:lnTo>
                  <a:pt x="20753" y="6353"/>
                </a:lnTo>
                <a:lnTo>
                  <a:pt x="15035" y="14612"/>
                </a:lnTo>
                <a:lnTo>
                  <a:pt x="10906" y="11435"/>
                </a:lnTo>
                <a:lnTo>
                  <a:pt x="6459" y="17682"/>
                </a:lnTo>
                <a:lnTo>
                  <a:pt x="3706" y="15882"/>
                </a:lnTo>
                <a:lnTo>
                  <a:pt x="953" y="19059"/>
                </a:lnTo>
                <a:lnTo>
                  <a:pt x="953" y="2075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0" name="Shape 3911">
            <a:extLst>
              <a:ext uri="{FF2B5EF4-FFF2-40B4-BE49-F238E27FC236}">
                <a16:creationId xmlns:a16="http://schemas.microsoft.com/office/drawing/2014/main" id="{ABF01088-CA0A-430C-A38C-3E9A8D68C427}"/>
              </a:ext>
            </a:extLst>
          </p:cNvPr>
          <p:cNvSpPr/>
          <p:nvPr/>
        </p:nvSpPr>
        <p:spPr>
          <a:xfrm>
            <a:off x="4910807" y="2900958"/>
            <a:ext cx="833788" cy="848040"/>
          </a:xfrm>
          <a:custGeom>
            <a:avLst/>
            <a:gdLst/>
            <a:ahLst/>
            <a:cxnLst>
              <a:cxn ang="0">
                <a:pos x="wd2" y="hd2"/>
              </a:cxn>
              <a:cxn ang="5400000">
                <a:pos x="wd2" y="hd2"/>
              </a:cxn>
              <a:cxn ang="10800000">
                <a:pos x="wd2" y="hd2"/>
              </a:cxn>
              <a:cxn ang="16200000">
                <a:pos x="wd2" y="hd2"/>
              </a:cxn>
            </a:cxnLst>
            <a:rect l="0" t="0" r="r" b="b"/>
            <a:pathLst>
              <a:path w="21600" h="21600" extrusionOk="0">
                <a:moveTo>
                  <a:pt x="19624" y="0"/>
                </a:moveTo>
                <a:cubicBezTo>
                  <a:pt x="19871" y="0"/>
                  <a:pt x="20153" y="35"/>
                  <a:pt x="20365" y="139"/>
                </a:cubicBezTo>
                <a:cubicBezTo>
                  <a:pt x="20612" y="243"/>
                  <a:pt x="20824" y="382"/>
                  <a:pt x="21000" y="590"/>
                </a:cubicBezTo>
                <a:cubicBezTo>
                  <a:pt x="21176" y="729"/>
                  <a:pt x="21318" y="938"/>
                  <a:pt x="21424" y="1181"/>
                </a:cubicBezTo>
                <a:cubicBezTo>
                  <a:pt x="21529" y="1424"/>
                  <a:pt x="21600" y="1667"/>
                  <a:pt x="21600" y="1945"/>
                </a:cubicBezTo>
                <a:cubicBezTo>
                  <a:pt x="21600" y="2223"/>
                  <a:pt x="21529" y="2466"/>
                  <a:pt x="21424" y="2674"/>
                </a:cubicBezTo>
                <a:cubicBezTo>
                  <a:pt x="21318" y="2917"/>
                  <a:pt x="21176" y="3125"/>
                  <a:pt x="21000" y="3299"/>
                </a:cubicBezTo>
                <a:cubicBezTo>
                  <a:pt x="20824" y="3473"/>
                  <a:pt x="20612" y="3612"/>
                  <a:pt x="20365" y="3716"/>
                </a:cubicBezTo>
                <a:cubicBezTo>
                  <a:pt x="20153" y="3785"/>
                  <a:pt x="19871" y="3820"/>
                  <a:pt x="19624" y="3820"/>
                </a:cubicBezTo>
                <a:cubicBezTo>
                  <a:pt x="19553" y="3820"/>
                  <a:pt x="19482" y="3820"/>
                  <a:pt x="19412" y="3820"/>
                </a:cubicBezTo>
                <a:cubicBezTo>
                  <a:pt x="19376" y="3820"/>
                  <a:pt x="19306" y="3820"/>
                  <a:pt x="19235" y="3820"/>
                </a:cubicBezTo>
                <a:cubicBezTo>
                  <a:pt x="15565" y="13405"/>
                  <a:pt x="15565" y="13405"/>
                  <a:pt x="15565" y="13405"/>
                </a:cubicBezTo>
                <a:cubicBezTo>
                  <a:pt x="15706" y="13509"/>
                  <a:pt x="15812" y="13613"/>
                  <a:pt x="15953" y="13717"/>
                </a:cubicBezTo>
                <a:cubicBezTo>
                  <a:pt x="16059" y="13821"/>
                  <a:pt x="16165" y="13960"/>
                  <a:pt x="16200" y="14099"/>
                </a:cubicBezTo>
                <a:cubicBezTo>
                  <a:pt x="16306" y="14238"/>
                  <a:pt x="16376" y="14412"/>
                  <a:pt x="16412" y="14550"/>
                </a:cubicBezTo>
                <a:cubicBezTo>
                  <a:pt x="16447" y="14689"/>
                  <a:pt x="16482" y="14863"/>
                  <a:pt x="16482" y="15037"/>
                </a:cubicBezTo>
                <a:cubicBezTo>
                  <a:pt x="16482" y="15314"/>
                  <a:pt x="16447" y="15558"/>
                  <a:pt x="16341" y="15801"/>
                </a:cubicBezTo>
                <a:cubicBezTo>
                  <a:pt x="16235" y="16009"/>
                  <a:pt x="16059" y="16217"/>
                  <a:pt x="15882" y="16391"/>
                </a:cubicBezTo>
                <a:cubicBezTo>
                  <a:pt x="15706" y="16599"/>
                  <a:pt x="15494" y="16738"/>
                  <a:pt x="15282" y="16808"/>
                </a:cubicBezTo>
                <a:cubicBezTo>
                  <a:pt x="15035" y="16912"/>
                  <a:pt x="14788" y="16947"/>
                  <a:pt x="14506" y="16947"/>
                </a:cubicBezTo>
                <a:cubicBezTo>
                  <a:pt x="14224" y="16947"/>
                  <a:pt x="13976" y="16912"/>
                  <a:pt x="13765" y="16808"/>
                </a:cubicBezTo>
                <a:cubicBezTo>
                  <a:pt x="13518" y="16738"/>
                  <a:pt x="13306" y="16599"/>
                  <a:pt x="13129" y="16391"/>
                </a:cubicBezTo>
                <a:cubicBezTo>
                  <a:pt x="12953" y="16217"/>
                  <a:pt x="12812" y="16009"/>
                  <a:pt x="12706" y="15801"/>
                </a:cubicBezTo>
                <a:cubicBezTo>
                  <a:pt x="12600" y="15558"/>
                  <a:pt x="12529" y="15314"/>
                  <a:pt x="12529" y="15037"/>
                </a:cubicBezTo>
                <a:cubicBezTo>
                  <a:pt x="12529" y="14863"/>
                  <a:pt x="12565" y="14724"/>
                  <a:pt x="12600" y="14585"/>
                </a:cubicBezTo>
                <a:cubicBezTo>
                  <a:pt x="12635" y="14446"/>
                  <a:pt x="12706" y="14307"/>
                  <a:pt x="12776" y="14134"/>
                </a:cubicBezTo>
                <a:cubicBezTo>
                  <a:pt x="9071" y="11113"/>
                  <a:pt x="9071" y="11113"/>
                  <a:pt x="9071" y="11113"/>
                </a:cubicBezTo>
                <a:cubicBezTo>
                  <a:pt x="8894" y="11251"/>
                  <a:pt x="8718" y="11390"/>
                  <a:pt x="8506" y="11460"/>
                </a:cubicBezTo>
                <a:cubicBezTo>
                  <a:pt x="8329" y="11529"/>
                  <a:pt x="8082" y="11564"/>
                  <a:pt x="7835" y="11564"/>
                </a:cubicBezTo>
                <a:cubicBezTo>
                  <a:pt x="7729" y="11564"/>
                  <a:pt x="7624" y="11564"/>
                  <a:pt x="7518" y="11529"/>
                </a:cubicBezTo>
                <a:cubicBezTo>
                  <a:pt x="7447" y="11529"/>
                  <a:pt x="7341" y="11495"/>
                  <a:pt x="7235" y="11495"/>
                </a:cubicBezTo>
                <a:cubicBezTo>
                  <a:pt x="3282" y="18266"/>
                  <a:pt x="3282" y="18266"/>
                  <a:pt x="3282" y="18266"/>
                </a:cubicBezTo>
                <a:cubicBezTo>
                  <a:pt x="3388" y="18336"/>
                  <a:pt x="3459" y="18440"/>
                  <a:pt x="3565" y="18544"/>
                </a:cubicBezTo>
                <a:cubicBezTo>
                  <a:pt x="3635" y="18648"/>
                  <a:pt x="3706" y="18787"/>
                  <a:pt x="3741" y="18891"/>
                </a:cubicBezTo>
                <a:cubicBezTo>
                  <a:pt x="3812" y="19030"/>
                  <a:pt x="3847" y="19134"/>
                  <a:pt x="3882" y="19239"/>
                </a:cubicBezTo>
                <a:cubicBezTo>
                  <a:pt x="3918" y="19377"/>
                  <a:pt x="3953" y="19516"/>
                  <a:pt x="3953" y="19655"/>
                </a:cubicBezTo>
                <a:cubicBezTo>
                  <a:pt x="3953" y="19933"/>
                  <a:pt x="3882" y="20176"/>
                  <a:pt x="3776" y="20419"/>
                </a:cubicBezTo>
                <a:cubicBezTo>
                  <a:pt x="3671" y="20662"/>
                  <a:pt x="3529" y="20871"/>
                  <a:pt x="3353" y="21010"/>
                </a:cubicBezTo>
                <a:cubicBezTo>
                  <a:pt x="3176" y="21183"/>
                  <a:pt x="2965" y="21357"/>
                  <a:pt x="2718" y="21461"/>
                </a:cubicBezTo>
                <a:cubicBezTo>
                  <a:pt x="2506" y="21565"/>
                  <a:pt x="2224" y="21600"/>
                  <a:pt x="1976" y="21600"/>
                </a:cubicBezTo>
                <a:cubicBezTo>
                  <a:pt x="1694" y="21600"/>
                  <a:pt x="1447" y="21565"/>
                  <a:pt x="1200" y="21461"/>
                </a:cubicBezTo>
                <a:cubicBezTo>
                  <a:pt x="988" y="21357"/>
                  <a:pt x="776" y="21183"/>
                  <a:pt x="600" y="21010"/>
                </a:cubicBezTo>
                <a:cubicBezTo>
                  <a:pt x="388" y="20871"/>
                  <a:pt x="247" y="20662"/>
                  <a:pt x="141" y="20419"/>
                </a:cubicBezTo>
                <a:cubicBezTo>
                  <a:pt x="35" y="20176"/>
                  <a:pt x="0" y="19933"/>
                  <a:pt x="0" y="19655"/>
                </a:cubicBezTo>
                <a:cubicBezTo>
                  <a:pt x="0" y="19377"/>
                  <a:pt x="35" y="19134"/>
                  <a:pt x="141" y="18926"/>
                </a:cubicBezTo>
                <a:cubicBezTo>
                  <a:pt x="247" y="18683"/>
                  <a:pt x="388" y="18475"/>
                  <a:pt x="600" y="18301"/>
                </a:cubicBezTo>
                <a:cubicBezTo>
                  <a:pt x="776" y="18127"/>
                  <a:pt x="988" y="17988"/>
                  <a:pt x="1200" y="17884"/>
                </a:cubicBezTo>
                <a:cubicBezTo>
                  <a:pt x="1447" y="17815"/>
                  <a:pt x="1694" y="17745"/>
                  <a:pt x="1976" y="17745"/>
                </a:cubicBezTo>
                <a:cubicBezTo>
                  <a:pt x="2082" y="17745"/>
                  <a:pt x="2188" y="17780"/>
                  <a:pt x="2294" y="17780"/>
                </a:cubicBezTo>
                <a:cubicBezTo>
                  <a:pt x="2400" y="17815"/>
                  <a:pt x="2506" y="17815"/>
                  <a:pt x="2612" y="17850"/>
                </a:cubicBezTo>
                <a:cubicBezTo>
                  <a:pt x="6565" y="11078"/>
                  <a:pt x="6565" y="11078"/>
                  <a:pt x="6565" y="11078"/>
                </a:cubicBezTo>
                <a:cubicBezTo>
                  <a:pt x="6424" y="10974"/>
                  <a:pt x="6353" y="10869"/>
                  <a:pt x="6247" y="10765"/>
                </a:cubicBezTo>
                <a:cubicBezTo>
                  <a:pt x="6176" y="10661"/>
                  <a:pt x="6106" y="10557"/>
                  <a:pt x="6071" y="10453"/>
                </a:cubicBezTo>
                <a:cubicBezTo>
                  <a:pt x="6000" y="10314"/>
                  <a:pt x="5965" y="10175"/>
                  <a:pt x="5929" y="10036"/>
                </a:cubicBezTo>
                <a:cubicBezTo>
                  <a:pt x="5894" y="9932"/>
                  <a:pt x="5859" y="9758"/>
                  <a:pt x="5859" y="9619"/>
                </a:cubicBezTo>
                <a:cubicBezTo>
                  <a:pt x="5859" y="9376"/>
                  <a:pt x="5929" y="9133"/>
                  <a:pt x="6035" y="8890"/>
                </a:cubicBezTo>
                <a:cubicBezTo>
                  <a:pt x="6141" y="8647"/>
                  <a:pt x="6282" y="8439"/>
                  <a:pt x="6459" y="8265"/>
                </a:cubicBezTo>
                <a:cubicBezTo>
                  <a:pt x="6635" y="8091"/>
                  <a:pt x="6847" y="7952"/>
                  <a:pt x="7094" y="7848"/>
                </a:cubicBezTo>
                <a:cubicBezTo>
                  <a:pt x="7306" y="7779"/>
                  <a:pt x="7588" y="7709"/>
                  <a:pt x="7835" y="7709"/>
                </a:cubicBezTo>
                <a:cubicBezTo>
                  <a:pt x="8118" y="7709"/>
                  <a:pt x="8365" y="7779"/>
                  <a:pt x="8612" y="7848"/>
                </a:cubicBezTo>
                <a:cubicBezTo>
                  <a:pt x="8824" y="7952"/>
                  <a:pt x="9035" y="8091"/>
                  <a:pt x="9212" y="8265"/>
                </a:cubicBezTo>
                <a:cubicBezTo>
                  <a:pt x="9424" y="8439"/>
                  <a:pt x="9565" y="8647"/>
                  <a:pt x="9671" y="8890"/>
                </a:cubicBezTo>
                <a:cubicBezTo>
                  <a:pt x="9776" y="9133"/>
                  <a:pt x="9812" y="9376"/>
                  <a:pt x="9812" y="9619"/>
                </a:cubicBezTo>
                <a:cubicBezTo>
                  <a:pt x="9812" y="9793"/>
                  <a:pt x="9812" y="9967"/>
                  <a:pt x="9741" y="10105"/>
                </a:cubicBezTo>
                <a:cubicBezTo>
                  <a:pt x="9706" y="10279"/>
                  <a:pt x="9635" y="10418"/>
                  <a:pt x="9565" y="10522"/>
                </a:cubicBezTo>
                <a:cubicBezTo>
                  <a:pt x="13271" y="13543"/>
                  <a:pt x="13271" y="13543"/>
                  <a:pt x="13271" y="13543"/>
                </a:cubicBezTo>
                <a:cubicBezTo>
                  <a:pt x="13447" y="13405"/>
                  <a:pt x="13659" y="13300"/>
                  <a:pt x="13835" y="13231"/>
                </a:cubicBezTo>
                <a:cubicBezTo>
                  <a:pt x="14047" y="13127"/>
                  <a:pt x="14259" y="13092"/>
                  <a:pt x="14506" y="13092"/>
                </a:cubicBezTo>
                <a:cubicBezTo>
                  <a:pt x="14576" y="13092"/>
                  <a:pt x="14612" y="13127"/>
                  <a:pt x="14682" y="13127"/>
                </a:cubicBezTo>
                <a:cubicBezTo>
                  <a:pt x="14718" y="13127"/>
                  <a:pt x="14788" y="13161"/>
                  <a:pt x="14824" y="13161"/>
                </a:cubicBezTo>
                <a:cubicBezTo>
                  <a:pt x="18494" y="3507"/>
                  <a:pt x="18494" y="3507"/>
                  <a:pt x="18494" y="3507"/>
                </a:cubicBezTo>
                <a:cubicBezTo>
                  <a:pt x="18388" y="3438"/>
                  <a:pt x="18282" y="3334"/>
                  <a:pt x="18176" y="3230"/>
                </a:cubicBezTo>
                <a:cubicBezTo>
                  <a:pt x="18071" y="3125"/>
                  <a:pt x="17965" y="2986"/>
                  <a:pt x="17894" y="2848"/>
                </a:cubicBezTo>
                <a:cubicBezTo>
                  <a:pt x="17824" y="2709"/>
                  <a:pt x="17753" y="2570"/>
                  <a:pt x="17718" y="2396"/>
                </a:cubicBezTo>
                <a:cubicBezTo>
                  <a:pt x="17647" y="2257"/>
                  <a:pt x="17647" y="2084"/>
                  <a:pt x="17647" y="1945"/>
                </a:cubicBezTo>
                <a:cubicBezTo>
                  <a:pt x="17647" y="1667"/>
                  <a:pt x="17682" y="1424"/>
                  <a:pt x="17788" y="1181"/>
                </a:cubicBezTo>
                <a:cubicBezTo>
                  <a:pt x="17894" y="938"/>
                  <a:pt x="18035" y="729"/>
                  <a:pt x="18247" y="590"/>
                </a:cubicBezTo>
                <a:cubicBezTo>
                  <a:pt x="18424" y="382"/>
                  <a:pt x="18635" y="243"/>
                  <a:pt x="18847" y="139"/>
                </a:cubicBezTo>
                <a:cubicBezTo>
                  <a:pt x="19094" y="35"/>
                  <a:pt x="19341" y="0"/>
                  <a:pt x="19624" y="0"/>
                </a:cubicBezTo>
                <a:close/>
                <a:moveTo>
                  <a:pt x="1976" y="20836"/>
                </a:moveTo>
                <a:cubicBezTo>
                  <a:pt x="2118" y="20836"/>
                  <a:pt x="2259" y="20801"/>
                  <a:pt x="2435" y="20732"/>
                </a:cubicBezTo>
                <a:cubicBezTo>
                  <a:pt x="2576" y="20697"/>
                  <a:pt x="2718" y="20593"/>
                  <a:pt x="2788" y="20489"/>
                </a:cubicBezTo>
                <a:cubicBezTo>
                  <a:pt x="2929" y="20385"/>
                  <a:pt x="3000" y="20280"/>
                  <a:pt x="3071" y="20107"/>
                </a:cubicBezTo>
                <a:cubicBezTo>
                  <a:pt x="3141" y="19968"/>
                  <a:pt x="3176" y="19829"/>
                  <a:pt x="3176" y="19655"/>
                </a:cubicBezTo>
                <a:cubicBezTo>
                  <a:pt x="3176" y="19516"/>
                  <a:pt x="3141" y="19377"/>
                  <a:pt x="3071" y="19239"/>
                </a:cubicBezTo>
                <a:cubicBezTo>
                  <a:pt x="3000" y="19100"/>
                  <a:pt x="2929" y="18961"/>
                  <a:pt x="2788" y="18857"/>
                </a:cubicBezTo>
                <a:cubicBezTo>
                  <a:pt x="2718" y="18752"/>
                  <a:pt x="2576" y="18683"/>
                  <a:pt x="2435" y="18614"/>
                </a:cubicBezTo>
                <a:cubicBezTo>
                  <a:pt x="2259" y="18579"/>
                  <a:pt x="2118" y="18544"/>
                  <a:pt x="1976" y="18544"/>
                </a:cubicBezTo>
                <a:cubicBezTo>
                  <a:pt x="1800" y="18544"/>
                  <a:pt x="1659" y="18579"/>
                  <a:pt x="1518" y="18614"/>
                </a:cubicBezTo>
                <a:cubicBezTo>
                  <a:pt x="1341" y="18683"/>
                  <a:pt x="1235" y="18752"/>
                  <a:pt x="1129" y="18857"/>
                </a:cubicBezTo>
                <a:cubicBezTo>
                  <a:pt x="1059" y="18961"/>
                  <a:pt x="953" y="19100"/>
                  <a:pt x="882" y="19239"/>
                </a:cubicBezTo>
                <a:cubicBezTo>
                  <a:pt x="812" y="19377"/>
                  <a:pt x="776" y="19516"/>
                  <a:pt x="776" y="19655"/>
                </a:cubicBezTo>
                <a:cubicBezTo>
                  <a:pt x="776" y="19829"/>
                  <a:pt x="812" y="19968"/>
                  <a:pt x="882" y="20107"/>
                </a:cubicBezTo>
                <a:cubicBezTo>
                  <a:pt x="953" y="20280"/>
                  <a:pt x="1059" y="20385"/>
                  <a:pt x="1129" y="20489"/>
                </a:cubicBezTo>
                <a:cubicBezTo>
                  <a:pt x="1235" y="20593"/>
                  <a:pt x="1341" y="20697"/>
                  <a:pt x="1518" y="20732"/>
                </a:cubicBezTo>
                <a:cubicBezTo>
                  <a:pt x="1659" y="20801"/>
                  <a:pt x="1800" y="20836"/>
                  <a:pt x="1976" y="20836"/>
                </a:cubicBezTo>
                <a:close/>
                <a:moveTo>
                  <a:pt x="7835" y="10800"/>
                </a:moveTo>
                <a:cubicBezTo>
                  <a:pt x="8012" y="10800"/>
                  <a:pt x="8153" y="10765"/>
                  <a:pt x="8294" y="10696"/>
                </a:cubicBezTo>
                <a:cubicBezTo>
                  <a:pt x="8471" y="10661"/>
                  <a:pt x="8576" y="10557"/>
                  <a:pt x="8682" y="10453"/>
                </a:cubicBezTo>
                <a:cubicBezTo>
                  <a:pt x="8753" y="10349"/>
                  <a:pt x="8859" y="10244"/>
                  <a:pt x="8929" y="10105"/>
                </a:cubicBezTo>
                <a:cubicBezTo>
                  <a:pt x="9000" y="9967"/>
                  <a:pt x="9035" y="9793"/>
                  <a:pt x="9035" y="9619"/>
                </a:cubicBezTo>
                <a:cubicBezTo>
                  <a:pt x="9035" y="9480"/>
                  <a:pt x="9000" y="9341"/>
                  <a:pt x="8929" y="9203"/>
                </a:cubicBezTo>
                <a:cubicBezTo>
                  <a:pt x="8859" y="9064"/>
                  <a:pt x="8753" y="8925"/>
                  <a:pt x="8682" y="8821"/>
                </a:cubicBezTo>
                <a:cubicBezTo>
                  <a:pt x="8576" y="8716"/>
                  <a:pt x="8471" y="8647"/>
                  <a:pt x="8294" y="8577"/>
                </a:cubicBezTo>
                <a:cubicBezTo>
                  <a:pt x="8153" y="8508"/>
                  <a:pt x="8012" y="8508"/>
                  <a:pt x="7835" y="8508"/>
                </a:cubicBezTo>
                <a:cubicBezTo>
                  <a:pt x="7694" y="8508"/>
                  <a:pt x="7553" y="8508"/>
                  <a:pt x="7376" y="8577"/>
                </a:cubicBezTo>
                <a:cubicBezTo>
                  <a:pt x="7235" y="8647"/>
                  <a:pt x="7129" y="8716"/>
                  <a:pt x="7024" y="8821"/>
                </a:cubicBezTo>
                <a:cubicBezTo>
                  <a:pt x="6882" y="8925"/>
                  <a:pt x="6812" y="9064"/>
                  <a:pt x="6741" y="9203"/>
                </a:cubicBezTo>
                <a:cubicBezTo>
                  <a:pt x="6671" y="9341"/>
                  <a:pt x="6635" y="9480"/>
                  <a:pt x="6635" y="9619"/>
                </a:cubicBezTo>
                <a:cubicBezTo>
                  <a:pt x="6635" y="9793"/>
                  <a:pt x="6671" y="9967"/>
                  <a:pt x="6741" y="10105"/>
                </a:cubicBezTo>
                <a:cubicBezTo>
                  <a:pt x="6812" y="10244"/>
                  <a:pt x="6882" y="10349"/>
                  <a:pt x="7024" y="10453"/>
                </a:cubicBezTo>
                <a:cubicBezTo>
                  <a:pt x="7129" y="10557"/>
                  <a:pt x="7235" y="10661"/>
                  <a:pt x="7376" y="10696"/>
                </a:cubicBezTo>
                <a:cubicBezTo>
                  <a:pt x="7553" y="10765"/>
                  <a:pt x="7694" y="10800"/>
                  <a:pt x="7835" y="10800"/>
                </a:cubicBezTo>
                <a:close/>
                <a:moveTo>
                  <a:pt x="14506" y="16183"/>
                </a:moveTo>
                <a:cubicBezTo>
                  <a:pt x="14647" y="16183"/>
                  <a:pt x="14824" y="16148"/>
                  <a:pt x="14965" y="16078"/>
                </a:cubicBezTo>
                <a:cubicBezTo>
                  <a:pt x="15106" y="16044"/>
                  <a:pt x="15247" y="15940"/>
                  <a:pt x="15353" y="15870"/>
                </a:cubicBezTo>
                <a:cubicBezTo>
                  <a:pt x="15459" y="15731"/>
                  <a:pt x="15565" y="15627"/>
                  <a:pt x="15600" y="15488"/>
                </a:cubicBezTo>
                <a:cubicBezTo>
                  <a:pt x="15671" y="15349"/>
                  <a:pt x="15706" y="15210"/>
                  <a:pt x="15706" y="15037"/>
                </a:cubicBezTo>
                <a:cubicBezTo>
                  <a:pt x="15706" y="14898"/>
                  <a:pt x="15671" y="14759"/>
                  <a:pt x="15600" y="14585"/>
                </a:cubicBezTo>
                <a:cubicBezTo>
                  <a:pt x="15565" y="14446"/>
                  <a:pt x="15459" y="14342"/>
                  <a:pt x="15353" y="14238"/>
                </a:cubicBezTo>
                <a:cubicBezTo>
                  <a:pt x="15247" y="14099"/>
                  <a:pt x="15106" y="14030"/>
                  <a:pt x="14965" y="13960"/>
                </a:cubicBezTo>
                <a:cubicBezTo>
                  <a:pt x="14824" y="13891"/>
                  <a:pt x="14647" y="13891"/>
                  <a:pt x="14506" y="13891"/>
                </a:cubicBezTo>
                <a:cubicBezTo>
                  <a:pt x="14365" y="13891"/>
                  <a:pt x="14188" y="13891"/>
                  <a:pt x="14047" y="13960"/>
                </a:cubicBezTo>
                <a:cubicBezTo>
                  <a:pt x="13906" y="14030"/>
                  <a:pt x="13765" y="14099"/>
                  <a:pt x="13694" y="14238"/>
                </a:cubicBezTo>
                <a:cubicBezTo>
                  <a:pt x="13553" y="14342"/>
                  <a:pt x="13482" y="14446"/>
                  <a:pt x="13412" y="14585"/>
                </a:cubicBezTo>
                <a:cubicBezTo>
                  <a:pt x="13341" y="14759"/>
                  <a:pt x="13306" y="14898"/>
                  <a:pt x="13306" y="15037"/>
                </a:cubicBezTo>
                <a:cubicBezTo>
                  <a:pt x="13306" y="15210"/>
                  <a:pt x="13341" y="15349"/>
                  <a:pt x="13412" y="15488"/>
                </a:cubicBezTo>
                <a:cubicBezTo>
                  <a:pt x="13482" y="15627"/>
                  <a:pt x="13553" y="15731"/>
                  <a:pt x="13694" y="15870"/>
                </a:cubicBezTo>
                <a:cubicBezTo>
                  <a:pt x="13765" y="15940"/>
                  <a:pt x="13906" y="16044"/>
                  <a:pt x="14047" y="16078"/>
                </a:cubicBezTo>
                <a:cubicBezTo>
                  <a:pt x="14188" y="16148"/>
                  <a:pt x="14365" y="16183"/>
                  <a:pt x="14506" y="16183"/>
                </a:cubicBezTo>
                <a:close/>
                <a:moveTo>
                  <a:pt x="19624" y="3056"/>
                </a:moveTo>
                <a:cubicBezTo>
                  <a:pt x="19765" y="3056"/>
                  <a:pt x="19906" y="3021"/>
                  <a:pt x="20082" y="2986"/>
                </a:cubicBezTo>
                <a:cubicBezTo>
                  <a:pt x="20224" y="2917"/>
                  <a:pt x="20365" y="2848"/>
                  <a:pt x="20435" y="2743"/>
                </a:cubicBezTo>
                <a:cubicBezTo>
                  <a:pt x="20541" y="2639"/>
                  <a:pt x="20612" y="2500"/>
                  <a:pt x="20682" y="2361"/>
                </a:cubicBezTo>
                <a:cubicBezTo>
                  <a:pt x="20753" y="2223"/>
                  <a:pt x="20824" y="2084"/>
                  <a:pt x="20824" y="1945"/>
                </a:cubicBezTo>
                <a:cubicBezTo>
                  <a:pt x="20824" y="1771"/>
                  <a:pt x="20753" y="1632"/>
                  <a:pt x="20682" y="1493"/>
                </a:cubicBezTo>
                <a:cubicBezTo>
                  <a:pt x="20612" y="1320"/>
                  <a:pt x="20541" y="1215"/>
                  <a:pt x="20435" y="1111"/>
                </a:cubicBezTo>
                <a:cubicBezTo>
                  <a:pt x="20365" y="1007"/>
                  <a:pt x="20224" y="903"/>
                  <a:pt x="20082" y="868"/>
                </a:cubicBezTo>
                <a:cubicBezTo>
                  <a:pt x="19906" y="799"/>
                  <a:pt x="19765" y="764"/>
                  <a:pt x="19624" y="764"/>
                </a:cubicBezTo>
                <a:cubicBezTo>
                  <a:pt x="19447" y="764"/>
                  <a:pt x="19306" y="799"/>
                  <a:pt x="19165" y="868"/>
                </a:cubicBezTo>
                <a:cubicBezTo>
                  <a:pt x="18988" y="903"/>
                  <a:pt x="18882" y="1007"/>
                  <a:pt x="18776" y="1111"/>
                </a:cubicBezTo>
                <a:cubicBezTo>
                  <a:pt x="18671" y="1215"/>
                  <a:pt x="18565" y="1320"/>
                  <a:pt x="18494" y="1493"/>
                </a:cubicBezTo>
                <a:cubicBezTo>
                  <a:pt x="18459" y="1632"/>
                  <a:pt x="18424" y="1771"/>
                  <a:pt x="18424" y="1945"/>
                </a:cubicBezTo>
                <a:cubicBezTo>
                  <a:pt x="18424" y="2084"/>
                  <a:pt x="18459" y="2223"/>
                  <a:pt x="18494" y="2361"/>
                </a:cubicBezTo>
                <a:cubicBezTo>
                  <a:pt x="18565" y="2500"/>
                  <a:pt x="18671" y="2639"/>
                  <a:pt x="18776" y="2743"/>
                </a:cubicBezTo>
                <a:cubicBezTo>
                  <a:pt x="18882" y="2848"/>
                  <a:pt x="18988" y="2917"/>
                  <a:pt x="19165" y="2986"/>
                </a:cubicBezTo>
                <a:cubicBezTo>
                  <a:pt x="19306" y="3021"/>
                  <a:pt x="19447" y="3056"/>
                  <a:pt x="19624" y="305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1" name="Shape 3912">
            <a:extLst>
              <a:ext uri="{FF2B5EF4-FFF2-40B4-BE49-F238E27FC236}">
                <a16:creationId xmlns:a16="http://schemas.microsoft.com/office/drawing/2014/main" id="{16A74D95-C4FD-481A-A5ED-33E5A6B26842}"/>
              </a:ext>
            </a:extLst>
          </p:cNvPr>
          <p:cNvSpPr/>
          <p:nvPr/>
        </p:nvSpPr>
        <p:spPr>
          <a:xfrm>
            <a:off x="6809116" y="2947278"/>
            <a:ext cx="755397" cy="7553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1697"/>
                  <a:pt x="21483" y="12555"/>
                  <a:pt x="21289" y="13373"/>
                </a:cubicBezTo>
                <a:cubicBezTo>
                  <a:pt x="21094" y="14231"/>
                  <a:pt x="20822" y="15011"/>
                  <a:pt x="20432" y="15791"/>
                </a:cubicBezTo>
                <a:cubicBezTo>
                  <a:pt x="20043" y="16492"/>
                  <a:pt x="19537" y="17155"/>
                  <a:pt x="19031" y="17818"/>
                </a:cubicBezTo>
                <a:cubicBezTo>
                  <a:pt x="18486" y="18442"/>
                  <a:pt x="17903" y="18988"/>
                  <a:pt x="17241" y="19495"/>
                </a:cubicBezTo>
                <a:cubicBezTo>
                  <a:pt x="17241" y="19534"/>
                  <a:pt x="17241" y="19534"/>
                  <a:pt x="17241" y="19534"/>
                </a:cubicBezTo>
                <a:cubicBezTo>
                  <a:pt x="16852" y="19768"/>
                  <a:pt x="16852" y="19768"/>
                  <a:pt x="16852" y="19768"/>
                </a:cubicBezTo>
                <a:cubicBezTo>
                  <a:pt x="16541" y="20001"/>
                  <a:pt x="16541" y="20001"/>
                  <a:pt x="16541" y="20001"/>
                </a:cubicBezTo>
                <a:cubicBezTo>
                  <a:pt x="16112" y="20274"/>
                  <a:pt x="15645" y="20508"/>
                  <a:pt x="15217" y="20703"/>
                </a:cubicBezTo>
                <a:cubicBezTo>
                  <a:pt x="14789" y="20898"/>
                  <a:pt x="14322" y="21054"/>
                  <a:pt x="13855" y="21210"/>
                </a:cubicBezTo>
                <a:cubicBezTo>
                  <a:pt x="13349" y="21327"/>
                  <a:pt x="12843" y="21444"/>
                  <a:pt x="12337" y="21522"/>
                </a:cubicBezTo>
                <a:cubicBezTo>
                  <a:pt x="11870" y="21561"/>
                  <a:pt x="11364" y="21600"/>
                  <a:pt x="10819" y="21600"/>
                </a:cubicBezTo>
                <a:cubicBezTo>
                  <a:pt x="9302" y="21600"/>
                  <a:pt x="7901" y="21327"/>
                  <a:pt x="6616" y="20781"/>
                </a:cubicBezTo>
                <a:cubicBezTo>
                  <a:pt x="5293" y="20235"/>
                  <a:pt x="4125" y="19456"/>
                  <a:pt x="3152" y="18481"/>
                </a:cubicBezTo>
                <a:cubicBezTo>
                  <a:pt x="2179" y="17467"/>
                  <a:pt x="1401" y="16336"/>
                  <a:pt x="856" y="15011"/>
                </a:cubicBezTo>
                <a:cubicBezTo>
                  <a:pt x="272" y="13685"/>
                  <a:pt x="0" y="12282"/>
                  <a:pt x="0" y="10800"/>
                </a:cubicBezTo>
                <a:cubicBezTo>
                  <a:pt x="0" y="9357"/>
                  <a:pt x="272" y="7993"/>
                  <a:pt x="817" y="6706"/>
                </a:cubicBezTo>
                <a:cubicBezTo>
                  <a:pt x="1362" y="5419"/>
                  <a:pt x="2102" y="4250"/>
                  <a:pt x="2997" y="3275"/>
                </a:cubicBezTo>
                <a:cubicBezTo>
                  <a:pt x="3931" y="2300"/>
                  <a:pt x="5059" y="1521"/>
                  <a:pt x="6305" y="936"/>
                </a:cubicBezTo>
                <a:cubicBezTo>
                  <a:pt x="7589" y="390"/>
                  <a:pt x="8912" y="39"/>
                  <a:pt x="10352" y="0"/>
                </a:cubicBezTo>
                <a:cubicBezTo>
                  <a:pt x="11248" y="0"/>
                  <a:pt x="11248" y="0"/>
                  <a:pt x="11248" y="0"/>
                </a:cubicBezTo>
                <a:cubicBezTo>
                  <a:pt x="12688" y="39"/>
                  <a:pt x="14011" y="390"/>
                  <a:pt x="15295" y="936"/>
                </a:cubicBezTo>
                <a:cubicBezTo>
                  <a:pt x="16541" y="1521"/>
                  <a:pt x="17669" y="2300"/>
                  <a:pt x="18603" y="3275"/>
                </a:cubicBezTo>
                <a:cubicBezTo>
                  <a:pt x="19537" y="4250"/>
                  <a:pt x="20238" y="5419"/>
                  <a:pt x="20783" y="6706"/>
                </a:cubicBezTo>
                <a:cubicBezTo>
                  <a:pt x="21328" y="7993"/>
                  <a:pt x="21600" y="9357"/>
                  <a:pt x="21600" y="10800"/>
                </a:cubicBezTo>
                <a:close/>
                <a:moveTo>
                  <a:pt x="10819" y="20742"/>
                </a:moveTo>
                <a:cubicBezTo>
                  <a:pt x="11286" y="20742"/>
                  <a:pt x="11754" y="20703"/>
                  <a:pt x="12182" y="20664"/>
                </a:cubicBezTo>
                <a:cubicBezTo>
                  <a:pt x="12649" y="20586"/>
                  <a:pt x="13116" y="20469"/>
                  <a:pt x="13544" y="20352"/>
                </a:cubicBezTo>
                <a:cubicBezTo>
                  <a:pt x="13972" y="20235"/>
                  <a:pt x="14400" y="20079"/>
                  <a:pt x="14828" y="19923"/>
                </a:cubicBezTo>
                <a:cubicBezTo>
                  <a:pt x="15256" y="19729"/>
                  <a:pt x="15645" y="19534"/>
                  <a:pt x="16035" y="19261"/>
                </a:cubicBezTo>
                <a:cubicBezTo>
                  <a:pt x="10352" y="10956"/>
                  <a:pt x="10352" y="10956"/>
                  <a:pt x="10352" y="10956"/>
                </a:cubicBezTo>
                <a:cubicBezTo>
                  <a:pt x="10352" y="858"/>
                  <a:pt x="10352" y="858"/>
                  <a:pt x="10352" y="858"/>
                </a:cubicBezTo>
                <a:cubicBezTo>
                  <a:pt x="9029" y="936"/>
                  <a:pt x="7784" y="1209"/>
                  <a:pt x="6655" y="1755"/>
                </a:cubicBezTo>
                <a:cubicBezTo>
                  <a:pt x="5488" y="2300"/>
                  <a:pt x="4515" y="3002"/>
                  <a:pt x="3658" y="3899"/>
                </a:cubicBezTo>
                <a:cubicBezTo>
                  <a:pt x="2763" y="4796"/>
                  <a:pt x="2102" y="5848"/>
                  <a:pt x="1596" y="7057"/>
                </a:cubicBezTo>
                <a:cubicBezTo>
                  <a:pt x="1129" y="8227"/>
                  <a:pt x="856" y="9474"/>
                  <a:pt x="856" y="10800"/>
                </a:cubicBezTo>
                <a:cubicBezTo>
                  <a:pt x="856" y="12204"/>
                  <a:pt x="1129" y="13490"/>
                  <a:pt x="1674" y="14699"/>
                </a:cubicBezTo>
                <a:cubicBezTo>
                  <a:pt x="2179" y="15869"/>
                  <a:pt x="2880" y="16960"/>
                  <a:pt x="3775" y="17857"/>
                </a:cubicBezTo>
                <a:cubicBezTo>
                  <a:pt x="4670" y="18754"/>
                  <a:pt x="5721" y="19456"/>
                  <a:pt x="6928" y="19962"/>
                </a:cubicBezTo>
                <a:cubicBezTo>
                  <a:pt x="8134" y="20469"/>
                  <a:pt x="9418" y="20742"/>
                  <a:pt x="10819" y="20742"/>
                </a:cubicBezTo>
                <a:close/>
                <a:moveTo>
                  <a:pt x="19888" y="6784"/>
                </a:moveTo>
                <a:cubicBezTo>
                  <a:pt x="19498" y="5926"/>
                  <a:pt x="19031" y="5147"/>
                  <a:pt x="18448" y="4445"/>
                </a:cubicBezTo>
                <a:cubicBezTo>
                  <a:pt x="17903" y="3743"/>
                  <a:pt x="17241" y="3119"/>
                  <a:pt x="16502" y="2612"/>
                </a:cubicBezTo>
                <a:cubicBezTo>
                  <a:pt x="15723" y="2066"/>
                  <a:pt x="14867" y="1677"/>
                  <a:pt x="14011" y="1365"/>
                </a:cubicBezTo>
                <a:cubicBezTo>
                  <a:pt x="13116" y="1053"/>
                  <a:pt x="12221" y="897"/>
                  <a:pt x="11248" y="858"/>
                </a:cubicBezTo>
                <a:cubicBezTo>
                  <a:pt x="11248" y="10176"/>
                  <a:pt x="11248" y="10176"/>
                  <a:pt x="11248" y="10176"/>
                </a:cubicBezTo>
                <a:lnTo>
                  <a:pt x="19888" y="6784"/>
                </a:lnTo>
                <a:close/>
                <a:moveTo>
                  <a:pt x="16735" y="18754"/>
                </a:moveTo>
                <a:cubicBezTo>
                  <a:pt x="17358" y="18325"/>
                  <a:pt x="17903" y="17818"/>
                  <a:pt x="18370" y="17233"/>
                </a:cubicBezTo>
                <a:cubicBezTo>
                  <a:pt x="18876" y="16648"/>
                  <a:pt x="19304" y="15986"/>
                  <a:pt x="19693" y="15323"/>
                </a:cubicBezTo>
                <a:cubicBezTo>
                  <a:pt x="20004" y="14660"/>
                  <a:pt x="20277" y="13919"/>
                  <a:pt x="20471" y="13178"/>
                </a:cubicBezTo>
                <a:cubicBezTo>
                  <a:pt x="20627" y="12399"/>
                  <a:pt x="20744" y="11619"/>
                  <a:pt x="20744" y="10800"/>
                </a:cubicBezTo>
                <a:cubicBezTo>
                  <a:pt x="20744" y="10527"/>
                  <a:pt x="20744" y="10254"/>
                  <a:pt x="20705" y="9942"/>
                </a:cubicBezTo>
                <a:cubicBezTo>
                  <a:pt x="20705" y="9669"/>
                  <a:pt x="20666" y="9396"/>
                  <a:pt x="20588" y="9162"/>
                </a:cubicBezTo>
                <a:cubicBezTo>
                  <a:pt x="20549" y="8890"/>
                  <a:pt x="20510" y="8617"/>
                  <a:pt x="20432" y="8344"/>
                </a:cubicBezTo>
                <a:cubicBezTo>
                  <a:pt x="20355" y="8110"/>
                  <a:pt x="20316" y="7837"/>
                  <a:pt x="20238" y="7603"/>
                </a:cubicBezTo>
                <a:cubicBezTo>
                  <a:pt x="11481" y="10995"/>
                  <a:pt x="11481" y="10995"/>
                  <a:pt x="11481" y="10995"/>
                </a:cubicBezTo>
                <a:lnTo>
                  <a:pt x="16735" y="18754"/>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2" name="Shape 3913">
            <a:extLst>
              <a:ext uri="{FF2B5EF4-FFF2-40B4-BE49-F238E27FC236}">
                <a16:creationId xmlns:a16="http://schemas.microsoft.com/office/drawing/2014/main" id="{5B7B75B0-5FEA-4EA6-AC19-82CB34AFC271}"/>
              </a:ext>
            </a:extLst>
          </p:cNvPr>
          <p:cNvSpPr/>
          <p:nvPr/>
        </p:nvSpPr>
        <p:spPr>
          <a:xfrm>
            <a:off x="8668231" y="2947278"/>
            <a:ext cx="755397" cy="755397"/>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3"/>
                  <a:pt x="15023" y="819"/>
                </a:cubicBezTo>
                <a:cubicBezTo>
                  <a:pt x="16346" y="1365"/>
                  <a:pt x="17475" y="2144"/>
                  <a:pt x="18448" y="3119"/>
                </a:cubicBezTo>
                <a:cubicBezTo>
                  <a:pt x="19421" y="4133"/>
                  <a:pt x="20199" y="5264"/>
                  <a:pt x="20783" y="6589"/>
                </a:cubicBezTo>
                <a:cubicBezTo>
                  <a:pt x="21328" y="7915"/>
                  <a:pt x="21600" y="9318"/>
                  <a:pt x="21600" y="10800"/>
                </a:cubicBezTo>
                <a:cubicBezTo>
                  <a:pt x="21600" y="12282"/>
                  <a:pt x="21328" y="13685"/>
                  <a:pt x="20783" y="15011"/>
                </a:cubicBezTo>
                <a:cubicBezTo>
                  <a:pt x="20199" y="16336"/>
                  <a:pt x="19421" y="17467"/>
                  <a:pt x="18448" y="18481"/>
                </a:cubicBezTo>
                <a:cubicBezTo>
                  <a:pt x="17475" y="19456"/>
                  <a:pt x="16346" y="20235"/>
                  <a:pt x="15023" y="20781"/>
                </a:cubicBezTo>
                <a:cubicBezTo>
                  <a:pt x="13699" y="21327"/>
                  <a:pt x="12298" y="21600"/>
                  <a:pt x="10819" y="21600"/>
                </a:cubicBezTo>
                <a:cubicBezTo>
                  <a:pt x="10742" y="21600"/>
                  <a:pt x="10742" y="21600"/>
                  <a:pt x="10742" y="21600"/>
                </a:cubicBezTo>
                <a:cubicBezTo>
                  <a:pt x="9263" y="21600"/>
                  <a:pt x="7862" y="21327"/>
                  <a:pt x="6577" y="20781"/>
                </a:cubicBezTo>
                <a:cubicBezTo>
                  <a:pt x="5293" y="20235"/>
                  <a:pt x="4125" y="19456"/>
                  <a:pt x="3152" y="18481"/>
                </a:cubicBezTo>
                <a:cubicBezTo>
                  <a:pt x="2179" y="17467"/>
                  <a:pt x="1401" y="16336"/>
                  <a:pt x="856" y="15011"/>
                </a:cubicBezTo>
                <a:cubicBezTo>
                  <a:pt x="272" y="13685"/>
                  <a:pt x="0" y="12282"/>
                  <a:pt x="0" y="10800"/>
                </a:cubicBezTo>
                <a:cubicBezTo>
                  <a:pt x="0" y="9318"/>
                  <a:pt x="272" y="7915"/>
                  <a:pt x="856" y="6589"/>
                </a:cubicBezTo>
                <a:cubicBezTo>
                  <a:pt x="1401" y="5264"/>
                  <a:pt x="2179" y="4133"/>
                  <a:pt x="3152" y="3119"/>
                </a:cubicBezTo>
                <a:cubicBezTo>
                  <a:pt x="4125" y="2144"/>
                  <a:pt x="5293" y="1365"/>
                  <a:pt x="6577" y="819"/>
                </a:cubicBezTo>
                <a:cubicBezTo>
                  <a:pt x="7862" y="273"/>
                  <a:pt x="9263" y="0"/>
                  <a:pt x="10742" y="0"/>
                </a:cubicBezTo>
                <a:lnTo>
                  <a:pt x="10819" y="0"/>
                </a:lnTo>
                <a:close/>
                <a:moveTo>
                  <a:pt x="5604" y="10332"/>
                </a:moveTo>
                <a:cubicBezTo>
                  <a:pt x="5604" y="9942"/>
                  <a:pt x="5604" y="9552"/>
                  <a:pt x="5643" y="9162"/>
                </a:cubicBezTo>
                <a:cubicBezTo>
                  <a:pt x="5682" y="8773"/>
                  <a:pt x="5721" y="8344"/>
                  <a:pt x="5721" y="7954"/>
                </a:cubicBezTo>
                <a:cubicBezTo>
                  <a:pt x="5799" y="7603"/>
                  <a:pt x="5877" y="7213"/>
                  <a:pt x="5955" y="6823"/>
                </a:cubicBezTo>
                <a:cubicBezTo>
                  <a:pt x="5994" y="6472"/>
                  <a:pt x="6110" y="6121"/>
                  <a:pt x="6188" y="5770"/>
                </a:cubicBezTo>
                <a:cubicBezTo>
                  <a:pt x="5916" y="5692"/>
                  <a:pt x="5643" y="5614"/>
                  <a:pt x="5371" y="5536"/>
                </a:cubicBezTo>
                <a:cubicBezTo>
                  <a:pt x="5098" y="5419"/>
                  <a:pt x="4865" y="5303"/>
                  <a:pt x="4631" y="5225"/>
                </a:cubicBezTo>
                <a:cubicBezTo>
                  <a:pt x="4359" y="5108"/>
                  <a:pt x="4086" y="4991"/>
                  <a:pt x="3853" y="4874"/>
                </a:cubicBezTo>
                <a:cubicBezTo>
                  <a:pt x="3619" y="4757"/>
                  <a:pt x="3386" y="4640"/>
                  <a:pt x="3114" y="4523"/>
                </a:cubicBezTo>
                <a:cubicBezTo>
                  <a:pt x="2802" y="4913"/>
                  <a:pt x="2530" y="5342"/>
                  <a:pt x="2257" y="5770"/>
                </a:cubicBezTo>
                <a:cubicBezTo>
                  <a:pt x="1985" y="6199"/>
                  <a:pt x="1751" y="6706"/>
                  <a:pt x="1518" y="7213"/>
                </a:cubicBezTo>
                <a:cubicBezTo>
                  <a:pt x="1323" y="7720"/>
                  <a:pt x="1168" y="8227"/>
                  <a:pt x="1090" y="8734"/>
                </a:cubicBezTo>
                <a:cubicBezTo>
                  <a:pt x="973" y="9279"/>
                  <a:pt x="895" y="9786"/>
                  <a:pt x="856" y="10332"/>
                </a:cubicBezTo>
                <a:lnTo>
                  <a:pt x="5604" y="10332"/>
                </a:lnTo>
                <a:close/>
                <a:moveTo>
                  <a:pt x="5604" y="11268"/>
                </a:moveTo>
                <a:cubicBezTo>
                  <a:pt x="856" y="11268"/>
                  <a:pt x="856" y="11268"/>
                  <a:pt x="856" y="11268"/>
                </a:cubicBezTo>
                <a:cubicBezTo>
                  <a:pt x="895" y="11814"/>
                  <a:pt x="973" y="12321"/>
                  <a:pt x="1090" y="12866"/>
                </a:cubicBezTo>
                <a:cubicBezTo>
                  <a:pt x="1168" y="13373"/>
                  <a:pt x="1323" y="13880"/>
                  <a:pt x="1518" y="14387"/>
                </a:cubicBezTo>
                <a:cubicBezTo>
                  <a:pt x="1751" y="14894"/>
                  <a:pt x="1985" y="15401"/>
                  <a:pt x="2257" y="15830"/>
                </a:cubicBezTo>
                <a:cubicBezTo>
                  <a:pt x="2530" y="16258"/>
                  <a:pt x="2802" y="16687"/>
                  <a:pt x="3114" y="17077"/>
                </a:cubicBezTo>
                <a:cubicBezTo>
                  <a:pt x="3386" y="16960"/>
                  <a:pt x="3619" y="16843"/>
                  <a:pt x="3853" y="16726"/>
                </a:cubicBezTo>
                <a:cubicBezTo>
                  <a:pt x="4086" y="16609"/>
                  <a:pt x="4359" y="16492"/>
                  <a:pt x="4631" y="16375"/>
                </a:cubicBezTo>
                <a:cubicBezTo>
                  <a:pt x="4865" y="16297"/>
                  <a:pt x="5098" y="16181"/>
                  <a:pt x="5371" y="16064"/>
                </a:cubicBezTo>
                <a:cubicBezTo>
                  <a:pt x="5643" y="15986"/>
                  <a:pt x="5916" y="15908"/>
                  <a:pt x="6188" y="15830"/>
                </a:cubicBezTo>
                <a:cubicBezTo>
                  <a:pt x="6110" y="15479"/>
                  <a:pt x="5994" y="15128"/>
                  <a:pt x="5955" y="14777"/>
                </a:cubicBezTo>
                <a:cubicBezTo>
                  <a:pt x="5877" y="14387"/>
                  <a:pt x="5799" y="13997"/>
                  <a:pt x="5721" y="13646"/>
                </a:cubicBezTo>
                <a:cubicBezTo>
                  <a:pt x="5721" y="13217"/>
                  <a:pt x="5682" y="12827"/>
                  <a:pt x="5643" y="12438"/>
                </a:cubicBezTo>
                <a:cubicBezTo>
                  <a:pt x="5604" y="12048"/>
                  <a:pt x="5604" y="11658"/>
                  <a:pt x="5604" y="11268"/>
                </a:cubicBezTo>
                <a:close/>
                <a:moveTo>
                  <a:pt x="8484" y="1092"/>
                </a:moveTo>
                <a:cubicBezTo>
                  <a:pt x="8017" y="1248"/>
                  <a:pt x="7550" y="1404"/>
                  <a:pt x="7122" y="1560"/>
                </a:cubicBezTo>
                <a:cubicBezTo>
                  <a:pt x="6694" y="1716"/>
                  <a:pt x="6305" y="1949"/>
                  <a:pt x="5877" y="2183"/>
                </a:cubicBezTo>
                <a:cubicBezTo>
                  <a:pt x="5488" y="2378"/>
                  <a:pt x="5098" y="2612"/>
                  <a:pt x="4748" y="2924"/>
                </a:cubicBezTo>
                <a:cubicBezTo>
                  <a:pt x="4398" y="3197"/>
                  <a:pt x="4048" y="3509"/>
                  <a:pt x="3697" y="3860"/>
                </a:cubicBezTo>
                <a:cubicBezTo>
                  <a:pt x="3931" y="3938"/>
                  <a:pt x="4164" y="4055"/>
                  <a:pt x="4359" y="4133"/>
                </a:cubicBezTo>
                <a:cubicBezTo>
                  <a:pt x="4592" y="4250"/>
                  <a:pt x="4787" y="4367"/>
                  <a:pt x="5021" y="4445"/>
                </a:cubicBezTo>
                <a:cubicBezTo>
                  <a:pt x="5254" y="4562"/>
                  <a:pt x="5488" y="4640"/>
                  <a:pt x="5721" y="4718"/>
                </a:cubicBezTo>
                <a:cubicBezTo>
                  <a:pt x="5916" y="4757"/>
                  <a:pt x="6149" y="4874"/>
                  <a:pt x="6383" y="4952"/>
                </a:cubicBezTo>
                <a:cubicBezTo>
                  <a:pt x="6538" y="4562"/>
                  <a:pt x="6694" y="4172"/>
                  <a:pt x="6811" y="3782"/>
                </a:cubicBezTo>
                <a:cubicBezTo>
                  <a:pt x="6966" y="3431"/>
                  <a:pt x="7122" y="3080"/>
                  <a:pt x="7317" y="2729"/>
                </a:cubicBezTo>
                <a:cubicBezTo>
                  <a:pt x="7472" y="2417"/>
                  <a:pt x="7667" y="2144"/>
                  <a:pt x="7823" y="1871"/>
                </a:cubicBezTo>
                <a:cubicBezTo>
                  <a:pt x="8017" y="1599"/>
                  <a:pt x="8251" y="1326"/>
                  <a:pt x="8484" y="1092"/>
                </a:cubicBezTo>
                <a:close/>
                <a:moveTo>
                  <a:pt x="3697" y="17740"/>
                </a:moveTo>
                <a:cubicBezTo>
                  <a:pt x="4048" y="18091"/>
                  <a:pt x="4398" y="18403"/>
                  <a:pt x="4748" y="18676"/>
                </a:cubicBezTo>
                <a:cubicBezTo>
                  <a:pt x="5098" y="18988"/>
                  <a:pt x="5488" y="19222"/>
                  <a:pt x="5877" y="19417"/>
                </a:cubicBezTo>
                <a:cubicBezTo>
                  <a:pt x="6305" y="19651"/>
                  <a:pt x="6694" y="19884"/>
                  <a:pt x="7122" y="20040"/>
                </a:cubicBezTo>
                <a:cubicBezTo>
                  <a:pt x="7550" y="20196"/>
                  <a:pt x="8017" y="20352"/>
                  <a:pt x="8484" y="20508"/>
                </a:cubicBezTo>
                <a:cubicBezTo>
                  <a:pt x="8251" y="20274"/>
                  <a:pt x="8017" y="20001"/>
                  <a:pt x="7823" y="19729"/>
                </a:cubicBezTo>
                <a:cubicBezTo>
                  <a:pt x="7667" y="19456"/>
                  <a:pt x="7472" y="19183"/>
                  <a:pt x="7317" y="18871"/>
                </a:cubicBezTo>
                <a:cubicBezTo>
                  <a:pt x="7122" y="18520"/>
                  <a:pt x="6966" y="18169"/>
                  <a:pt x="6811" y="17818"/>
                </a:cubicBezTo>
                <a:cubicBezTo>
                  <a:pt x="6694" y="17428"/>
                  <a:pt x="6538" y="17038"/>
                  <a:pt x="6383" y="16648"/>
                </a:cubicBezTo>
                <a:cubicBezTo>
                  <a:pt x="6149" y="16687"/>
                  <a:pt x="5916" y="16765"/>
                  <a:pt x="5721" y="16882"/>
                </a:cubicBezTo>
                <a:cubicBezTo>
                  <a:pt x="5488" y="16960"/>
                  <a:pt x="5254" y="17038"/>
                  <a:pt x="5021" y="17155"/>
                </a:cubicBezTo>
                <a:cubicBezTo>
                  <a:pt x="4787" y="17233"/>
                  <a:pt x="4554" y="17350"/>
                  <a:pt x="4359" y="17467"/>
                </a:cubicBezTo>
                <a:cubicBezTo>
                  <a:pt x="4125" y="17545"/>
                  <a:pt x="3931" y="17662"/>
                  <a:pt x="3697" y="17740"/>
                </a:cubicBezTo>
                <a:close/>
                <a:moveTo>
                  <a:pt x="10352" y="6433"/>
                </a:moveTo>
                <a:cubicBezTo>
                  <a:pt x="10080" y="6433"/>
                  <a:pt x="9808" y="6433"/>
                  <a:pt x="9496" y="6394"/>
                </a:cubicBezTo>
                <a:cubicBezTo>
                  <a:pt x="9224" y="6394"/>
                  <a:pt x="8951" y="6355"/>
                  <a:pt x="8679" y="6316"/>
                </a:cubicBezTo>
                <a:cubicBezTo>
                  <a:pt x="8368" y="6316"/>
                  <a:pt x="8095" y="6238"/>
                  <a:pt x="7823" y="6160"/>
                </a:cubicBezTo>
                <a:cubicBezTo>
                  <a:pt x="7550" y="6121"/>
                  <a:pt x="7278" y="6043"/>
                  <a:pt x="7005" y="6043"/>
                </a:cubicBezTo>
                <a:cubicBezTo>
                  <a:pt x="6928" y="6316"/>
                  <a:pt x="6889" y="6667"/>
                  <a:pt x="6811" y="6979"/>
                </a:cubicBezTo>
                <a:cubicBezTo>
                  <a:pt x="6733" y="7330"/>
                  <a:pt x="6694" y="7681"/>
                  <a:pt x="6655" y="8071"/>
                </a:cubicBezTo>
                <a:cubicBezTo>
                  <a:pt x="6577" y="8422"/>
                  <a:pt x="6538" y="8812"/>
                  <a:pt x="6499" y="9201"/>
                </a:cubicBezTo>
                <a:cubicBezTo>
                  <a:pt x="6461" y="9591"/>
                  <a:pt x="6461" y="9981"/>
                  <a:pt x="6461" y="10332"/>
                </a:cubicBezTo>
                <a:cubicBezTo>
                  <a:pt x="10352" y="10332"/>
                  <a:pt x="10352" y="10332"/>
                  <a:pt x="10352" y="10332"/>
                </a:cubicBezTo>
                <a:lnTo>
                  <a:pt x="10352" y="6433"/>
                </a:lnTo>
                <a:close/>
                <a:moveTo>
                  <a:pt x="6461" y="11268"/>
                </a:moveTo>
                <a:cubicBezTo>
                  <a:pt x="6461" y="11619"/>
                  <a:pt x="6461" y="12009"/>
                  <a:pt x="6499" y="12399"/>
                </a:cubicBezTo>
                <a:cubicBezTo>
                  <a:pt x="6538" y="12788"/>
                  <a:pt x="6577" y="13178"/>
                  <a:pt x="6655" y="13529"/>
                </a:cubicBezTo>
                <a:cubicBezTo>
                  <a:pt x="6694" y="13919"/>
                  <a:pt x="6733" y="14270"/>
                  <a:pt x="6811" y="14621"/>
                </a:cubicBezTo>
                <a:cubicBezTo>
                  <a:pt x="6889" y="14933"/>
                  <a:pt x="6928" y="15284"/>
                  <a:pt x="7005" y="15557"/>
                </a:cubicBezTo>
                <a:cubicBezTo>
                  <a:pt x="7278" y="15518"/>
                  <a:pt x="7550" y="15440"/>
                  <a:pt x="7823" y="15401"/>
                </a:cubicBezTo>
                <a:cubicBezTo>
                  <a:pt x="8095" y="15362"/>
                  <a:pt x="8368" y="15284"/>
                  <a:pt x="8679" y="15284"/>
                </a:cubicBezTo>
                <a:cubicBezTo>
                  <a:pt x="8951" y="15245"/>
                  <a:pt x="9224" y="15206"/>
                  <a:pt x="9496" y="15206"/>
                </a:cubicBezTo>
                <a:cubicBezTo>
                  <a:pt x="9808" y="15167"/>
                  <a:pt x="10080" y="15167"/>
                  <a:pt x="10352" y="15167"/>
                </a:cubicBezTo>
                <a:cubicBezTo>
                  <a:pt x="10352" y="11268"/>
                  <a:pt x="10352" y="11268"/>
                  <a:pt x="10352" y="11268"/>
                </a:cubicBezTo>
                <a:lnTo>
                  <a:pt x="6461" y="11268"/>
                </a:lnTo>
                <a:close/>
                <a:moveTo>
                  <a:pt x="10352" y="897"/>
                </a:moveTo>
                <a:cubicBezTo>
                  <a:pt x="10080" y="975"/>
                  <a:pt x="9808" y="1131"/>
                  <a:pt x="9496" y="1365"/>
                </a:cubicBezTo>
                <a:cubicBezTo>
                  <a:pt x="9224" y="1599"/>
                  <a:pt x="8951" y="1910"/>
                  <a:pt x="8679" y="2261"/>
                </a:cubicBezTo>
                <a:cubicBezTo>
                  <a:pt x="8406" y="2612"/>
                  <a:pt x="8134" y="3041"/>
                  <a:pt x="7901" y="3509"/>
                </a:cubicBezTo>
                <a:cubicBezTo>
                  <a:pt x="7628" y="4016"/>
                  <a:pt x="7434" y="4562"/>
                  <a:pt x="7278" y="5147"/>
                </a:cubicBezTo>
                <a:cubicBezTo>
                  <a:pt x="7511" y="5225"/>
                  <a:pt x="7745" y="5303"/>
                  <a:pt x="7978" y="5342"/>
                </a:cubicBezTo>
                <a:cubicBezTo>
                  <a:pt x="8251" y="5381"/>
                  <a:pt x="8523" y="5419"/>
                  <a:pt x="8796" y="5458"/>
                </a:cubicBezTo>
                <a:cubicBezTo>
                  <a:pt x="9068" y="5497"/>
                  <a:pt x="9302" y="5536"/>
                  <a:pt x="9574" y="5536"/>
                </a:cubicBezTo>
                <a:cubicBezTo>
                  <a:pt x="9846" y="5575"/>
                  <a:pt x="10119" y="5575"/>
                  <a:pt x="10352" y="5575"/>
                </a:cubicBezTo>
                <a:lnTo>
                  <a:pt x="10352" y="897"/>
                </a:lnTo>
                <a:close/>
                <a:moveTo>
                  <a:pt x="10352" y="16025"/>
                </a:moveTo>
                <a:cubicBezTo>
                  <a:pt x="10119" y="16025"/>
                  <a:pt x="9846" y="16025"/>
                  <a:pt x="9574" y="16064"/>
                </a:cubicBezTo>
                <a:cubicBezTo>
                  <a:pt x="9302" y="16064"/>
                  <a:pt x="9068" y="16103"/>
                  <a:pt x="8796" y="16142"/>
                </a:cubicBezTo>
                <a:cubicBezTo>
                  <a:pt x="8523" y="16181"/>
                  <a:pt x="8251" y="16219"/>
                  <a:pt x="7978" y="16258"/>
                </a:cubicBezTo>
                <a:cubicBezTo>
                  <a:pt x="7745" y="16297"/>
                  <a:pt x="7511" y="16375"/>
                  <a:pt x="7278" y="16453"/>
                </a:cubicBezTo>
                <a:cubicBezTo>
                  <a:pt x="7434" y="17038"/>
                  <a:pt x="7628" y="17584"/>
                  <a:pt x="7901" y="18091"/>
                </a:cubicBezTo>
                <a:cubicBezTo>
                  <a:pt x="8134" y="18559"/>
                  <a:pt x="8406" y="18988"/>
                  <a:pt x="8679" y="19339"/>
                </a:cubicBezTo>
                <a:cubicBezTo>
                  <a:pt x="8951" y="19690"/>
                  <a:pt x="9224" y="20001"/>
                  <a:pt x="9496" y="20235"/>
                </a:cubicBezTo>
                <a:cubicBezTo>
                  <a:pt x="9808" y="20469"/>
                  <a:pt x="10080" y="20625"/>
                  <a:pt x="10352" y="20703"/>
                </a:cubicBezTo>
                <a:lnTo>
                  <a:pt x="10352" y="16025"/>
                </a:lnTo>
                <a:close/>
                <a:moveTo>
                  <a:pt x="11248" y="5575"/>
                </a:moveTo>
                <a:cubicBezTo>
                  <a:pt x="11481" y="5575"/>
                  <a:pt x="11754" y="5575"/>
                  <a:pt x="12026" y="5536"/>
                </a:cubicBezTo>
                <a:cubicBezTo>
                  <a:pt x="12298" y="5536"/>
                  <a:pt x="12571" y="5497"/>
                  <a:pt x="12843" y="5458"/>
                </a:cubicBezTo>
                <a:cubicBezTo>
                  <a:pt x="13077" y="5419"/>
                  <a:pt x="13310" y="5381"/>
                  <a:pt x="13583" y="5342"/>
                </a:cubicBezTo>
                <a:cubicBezTo>
                  <a:pt x="13816" y="5303"/>
                  <a:pt x="14089" y="5225"/>
                  <a:pt x="14361" y="5147"/>
                </a:cubicBezTo>
                <a:cubicBezTo>
                  <a:pt x="14166" y="4601"/>
                  <a:pt x="13933" y="4055"/>
                  <a:pt x="13699" y="3548"/>
                </a:cubicBezTo>
                <a:cubicBezTo>
                  <a:pt x="13466" y="3080"/>
                  <a:pt x="13194" y="2651"/>
                  <a:pt x="12921" y="2261"/>
                </a:cubicBezTo>
                <a:cubicBezTo>
                  <a:pt x="12649" y="1910"/>
                  <a:pt x="12376" y="1599"/>
                  <a:pt x="12104" y="1365"/>
                </a:cubicBezTo>
                <a:cubicBezTo>
                  <a:pt x="11792" y="1170"/>
                  <a:pt x="11520" y="1014"/>
                  <a:pt x="11248" y="897"/>
                </a:cubicBezTo>
                <a:lnTo>
                  <a:pt x="11248" y="5575"/>
                </a:lnTo>
                <a:close/>
                <a:moveTo>
                  <a:pt x="11248" y="6433"/>
                </a:moveTo>
                <a:cubicBezTo>
                  <a:pt x="11248" y="10332"/>
                  <a:pt x="11248" y="10332"/>
                  <a:pt x="11248" y="10332"/>
                </a:cubicBezTo>
                <a:cubicBezTo>
                  <a:pt x="15101" y="10332"/>
                  <a:pt x="15101" y="10332"/>
                  <a:pt x="15101" y="10332"/>
                </a:cubicBezTo>
                <a:cubicBezTo>
                  <a:pt x="15101" y="9981"/>
                  <a:pt x="15101" y="9591"/>
                  <a:pt x="15062" y="9201"/>
                </a:cubicBezTo>
                <a:cubicBezTo>
                  <a:pt x="15023" y="8812"/>
                  <a:pt x="14984" y="8422"/>
                  <a:pt x="14945" y="8071"/>
                </a:cubicBezTo>
                <a:cubicBezTo>
                  <a:pt x="14945" y="7681"/>
                  <a:pt x="14867" y="7330"/>
                  <a:pt x="14828" y="6979"/>
                </a:cubicBezTo>
                <a:cubicBezTo>
                  <a:pt x="14750" y="6667"/>
                  <a:pt x="14672" y="6316"/>
                  <a:pt x="14556" y="6043"/>
                </a:cubicBezTo>
                <a:cubicBezTo>
                  <a:pt x="14283" y="6082"/>
                  <a:pt x="14011" y="6160"/>
                  <a:pt x="13738" y="6199"/>
                </a:cubicBezTo>
                <a:cubicBezTo>
                  <a:pt x="13466" y="6238"/>
                  <a:pt x="13194" y="6316"/>
                  <a:pt x="12921" y="6316"/>
                </a:cubicBezTo>
                <a:cubicBezTo>
                  <a:pt x="12649" y="6355"/>
                  <a:pt x="12376" y="6394"/>
                  <a:pt x="12104" y="6394"/>
                </a:cubicBezTo>
                <a:cubicBezTo>
                  <a:pt x="11792" y="6433"/>
                  <a:pt x="11520" y="6433"/>
                  <a:pt x="11248" y="6433"/>
                </a:cubicBezTo>
                <a:close/>
                <a:moveTo>
                  <a:pt x="11248" y="15167"/>
                </a:moveTo>
                <a:cubicBezTo>
                  <a:pt x="11520" y="15167"/>
                  <a:pt x="11792" y="15167"/>
                  <a:pt x="12104" y="15206"/>
                </a:cubicBezTo>
                <a:cubicBezTo>
                  <a:pt x="12376" y="15206"/>
                  <a:pt x="12649" y="15245"/>
                  <a:pt x="12921" y="15284"/>
                </a:cubicBezTo>
                <a:cubicBezTo>
                  <a:pt x="13194" y="15284"/>
                  <a:pt x="13466" y="15362"/>
                  <a:pt x="13738" y="15401"/>
                </a:cubicBezTo>
                <a:cubicBezTo>
                  <a:pt x="14011" y="15440"/>
                  <a:pt x="14283" y="15518"/>
                  <a:pt x="14556" y="15557"/>
                </a:cubicBezTo>
                <a:cubicBezTo>
                  <a:pt x="14672" y="15284"/>
                  <a:pt x="14750" y="14933"/>
                  <a:pt x="14828" y="14621"/>
                </a:cubicBezTo>
                <a:cubicBezTo>
                  <a:pt x="14867" y="14270"/>
                  <a:pt x="14945" y="13919"/>
                  <a:pt x="14945" y="13529"/>
                </a:cubicBezTo>
                <a:cubicBezTo>
                  <a:pt x="14984" y="13178"/>
                  <a:pt x="15023" y="12788"/>
                  <a:pt x="15062" y="12399"/>
                </a:cubicBezTo>
                <a:cubicBezTo>
                  <a:pt x="15101" y="12009"/>
                  <a:pt x="15101" y="11619"/>
                  <a:pt x="15101" y="11268"/>
                </a:cubicBezTo>
                <a:cubicBezTo>
                  <a:pt x="11248" y="11268"/>
                  <a:pt x="11248" y="11268"/>
                  <a:pt x="11248" y="11268"/>
                </a:cubicBezTo>
                <a:lnTo>
                  <a:pt x="11248" y="15167"/>
                </a:lnTo>
                <a:close/>
                <a:moveTo>
                  <a:pt x="11248" y="20703"/>
                </a:moveTo>
                <a:cubicBezTo>
                  <a:pt x="11520" y="20586"/>
                  <a:pt x="11792" y="20430"/>
                  <a:pt x="12104" y="20235"/>
                </a:cubicBezTo>
                <a:cubicBezTo>
                  <a:pt x="12376" y="20001"/>
                  <a:pt x="12649" y="19690"/>
                  <a:pt x="12921" y="19339"/>
                </a:cubicBezTo>
                <a:cubicBezTo>
                  <a:pt x="13194" y="18949"/>
                  <a:pt x="13466" y="18520"/>
                  <a:pt x="13699" y="18052"/>
                </a:cubicBezTo>
                <a:cubicBezTo>
                  <a:pt x="13933" y="17545"/>
                  <a:pt x="14166" y="16999"/>
                  <a:pt x="14361" y="16453"/>
                </a:cubicBezTo>
                <a:cubicBezTo>
                  <a:pt x="14089" y="16375"/>
                  <a:pt x="13816" y="16297"/>
                  <a:pt x="13583" y="16258"/>
                </a:cubicBezTo>
                <a:cubicBezTo>
                  <a:pt x="13310" y="16219"/>
                  <a:pt x="13077" y="16181"/>
                  <a:pt x="12843" y="16142"/>
                </a:cubicBezTo>
                <a:cubicBezTo>
                  <a:pt x="12571" y="16103"/>
                  <a:pt x="12298" y="16064"/>
                  <a:pt x="12026" y="16064"/>
                </a:cubicBezTo>
                <a:cubicBezTo>
                  <a:pt x="11754" y="16025"/>
                  <a:pt x="11481" y="16025"/>
                  <a:pt x="11248" y="16025"/>
                </a:cubicBezTo>
                <a:lnTo>
                  <a:pt x="11248" y="20703"/>
                </a:lnTo>
                <a:close/>
                <a:moveTo>
                  <a:pt x="17903" y="3860"/>
                </a:moveTo>
                <a:cubicBezTo>
                  <a:pt x="17552" y="3509"/>
                  <a:pt x="17202" y="3197"/>
                  <a:pt x="16852" y="2924"/>
                </a:cubicBezTo>
                <a:cubicBezTo>
                  <a:pt x="16502" y="2612"/>
                  <a:pt x="16112" y="2339"/>
                  <a:pt x="15723" y="2105"/>
                </a:cubicBezTo>
                <a:cubicBezTo>
                  <a:pt x="15334" y="1910"/>
                  <a:pt x="14906" y="1716"/>
                  <a:pt x="14439" y="1521"/>
                </a:cubicBezTo>
                <a:cubicBezTo>
                  <a:pt x="14011" y="1365"/>
                  <a:pt x="13583" y="1209"/>
                  <a:pt x="13155" y="1092"/>
                </a:cubicBezTo>
                <a:cubicBezTo>
                  <a:pt x="13349" y="1326"/>
                  <a:pt x="13544" y="1599"/>
                  <a:pt x="13738" y="1871"/>
                </a:cubicBezTo>
                <a:cubicBezTo>
                  <a:pt x="13894" y="2144"/>
                  <a:pt x="14089" y="2417"/>
                  <a:pt x="14244" y="2729"/>
                </a:cubicBezTo>
                <a:cubicBezTo>
                  <a:pt x="14439" y="3080"/>
                  <a:pt x="14634" y="3431"/>
                  <a:pt x="14750" y="3782"/>
                </a:cubicBezTo>
                <a:cubicBezTo>
                  <a:pt x="14906" y="4172"/>
                  <a:pt x="15023" y="4562"/>
                  <a:pt x="15178" y="4952"/>
                </a:cubicBezTo>
                <a:cubicBezTo>
                  <a:pt x="15412" y="4913"/>
                  <a:pt x="15645" y="4835"/>
                  <a:pt x="15879" y="4718"/>
                </a:cubicBezTo>
                <a:cubicBezTo>
                  <a:pt x="16112" y="4640"/>
                  <a:pt x="16346" y="4562"/>
                  <a:pt x="16579" y="4445"/>
                </a:cubicBezTo>
                <a:cubicBezTo>
                  <a:pt x="16774" y="4367"/>
                  <a:pt x="17008" y="4250"/>
                  <a:pt x="17202" y="4133"/>
                </a:cubicBezTo>
                <a:cubicBezTo>
                  <a:pt x="17436" y="4055"/>
                  <a:pt x="17669" y="3938"/>
                  <a:pt x="17903" y="3860"/>
                </a:cubicBezTo>
                <a:close/>
                <a:moveTo>
                  <a:pt x="13155" y="20508"/>
                </a:moveTo>
                <a:cubicBezTo>
                  <a:pt x="13583" y="20352"/>
                  <a:pt x="14011" y="20196"/>
                  <a:pt x="14439" y="20040"/>
                </a:cubicBezTo>
                <a:cubicBezTo>
                  <a:pt x="14906" y="19884"/>
                  <a:pt x="15334" y="19690"/>
                  <a:pt x="15723" y="19495"/>
                </a:cubicBezTo>
                <a:cubicBezTo>
                  <a:pt x="16112" y="19261"/>
                  <a:pt x="16502" y="18988"/>
                  <a:pt x="16852" y="18676"/>
                </a:cubicBezTo>
                <a:cubicBezTo>
                  <a:pt x="17202" y="18403"/>
                  <a:pt x="17552" y="18091"/>
                  <a:pt x="17903" y="17740"/>
                </a:cubicBezTo>
                <a:cubicBezTo>
                  <a:pt x="17669" y="17662"/>
                  <a:pt x="17436" y="17545"/>
                  <a:pt x="17202" y="17467"/>
                </a:cubicBezTo>
                <a:cubicBezTo>
                  <a:pt x="17008" y="17350"/>
                  <a:pt x="16774" y="17233"/>
                  <a:pt x="16579" y="17155"/>
                </a:cubicBezTo>
                <a:cubicBezTo>
                  <a:pt x="16346" y="17038"/>
                  <a:pt x="16112" y="16960"/>
                  <a:pt x="15879" y="16882"/>
                </a:cubicBezTo>
                <a:cubicBezTo>
                  <a:pt x="15645" y="16765"/>
                  <a:pt x="15412" y="16687"/>
                  <a:pt x="15178" y="16648"/>
                </a:cubicBezTo>
                <a:cubicBezTo>
                  <a:pt x="15023" y="17038"/>
                  <a:pt x="14906" y="17428"/>
                  <a:pt x="14750" y="17818"/>
                </a:cubicBezTo>
                <a:cubicBezTo>
                  <a:pt x="14634" y="18169"/>
                  <a:pt x="14439" y="18520"/>
                  <a:pt x="14244" y="18871"/>
                </a:cubicBezTo>
                <a:cubicBezTo>
                  <a:pt x="14089" y="19183"/>
                  <a:pt x="13894" y="19456"/>
                  <a:pt x="13738" y="19729"/>
                </a:cubicBezTo>
                <a:cubicBezTo>
                  <a:pt x="13544" y="20001"/>
                  <a:pt x="13349" y="20274"/>
                  <a:pt x="13155" y="20508"/>
                </a:cubicBezTo>
                <a:close/>
                <a:moveTo>
                  <a:pt x="15957" y="10332"/>
                </a:moveTo>
                <a:cubicBezTo>
                  <a:pt x="20744" y="10332"/>
                  <a:pt x="20744" y="10332"/>
                  <a:pt x="20744" y="10332"/>
                </a:cubicBezTo>
                <a:cubicBezTo>
                  <a:pt x="20705" y="9786"/>
                  <a:pt x="20627" y="9279"/>
                  <a:pt x="20549" y="8734"/>
                </a:cubicBezTo>
                <a:cubicBezTo>
                  <a:pt x="20432" y="8227"/>
                  <a:pt x="20277" y="7720"/>
                  <a:pt x="20082" y="7213"/>
                </a:cubicBezTo>
                <a:cubicBezTo>
                  <a:pt x="19888" y="6706"/>
                  <a:pt x="19654" y="6199"/>
                  <a:pt x="19382" y="5731"/>
                </a:cubicBezTo>
                <a:cubicBezTo>
                  <a:pt x="19109" y="5303"/>
                  <a:pt x="18798" y="4874"/>
                  <a:pt x="18525" y="4523"/>
                </a:cubicBezTo>
                <a:cubicBezTo>
                  <a:pt x="18253" y="4640"/>
                  <a:pt x="17981" y="4757"/>
                  <a:pt x="17747" y="4874"/>
                </a:cubicBezTo>
                <a:cubicBezTo>
                  <a:pt x="17514" y="4991"/>
                  <a:pt x="17241" y="5108"/>
                  <a:pt x="17008" y="5225"/>
                </a:cubicBezTo>
                <a:cubicBezTo>
                  <a:pt x="16735" y="5303"/>
                  <a:pt x="16463" y="5419"/>
                  <a:pt x="16190" y="5536"/>
                </a:cubicBezTo>
                <a:cubicBezTo>
                  <a:pt x="15957" y="5614"/>
                  <a:pt x="15684" y="5692"/>
                  <a:pt x="15412" y="5770"/>
                </a:cubicBezTo>
                <a:cubicBezTo>
                  <a:pt x="15490" y="6121"/>
                  <a:pt x="15568" y="6472"/>
                  <a:pt x="15645" y="6823"/>
                </a:cubicBezTo>
                <a:cubicBezTo>
                  <a:pt x="15723" y="7213"/>
                  <a:pt x="15801" y="7603"/>
                  <a:pt x="15840" y="7954"/>
                </a:cubicBezTo>
                <a:cubicBezTo>
                  <a:pt x="15840" y="8344"/>
                  <a:pt x="15879" y="8773"/>
                  <a:pt x="15918" y="9162"/>
                </a:cubicBezTo>
                <a:cubicBezTo>
                  <a:pt x="15957" y="9552"/>
                  <a:pt x="15957" y="9942"/>
                  <a:pt x="15957" y="10332"/>
                </a:cubicBezTo>
                <a:close/>
                <a:moveTo>
                  <a:pt x="15957" y="11268"/>
                </a:moveTo>
                <a:cubicBezTo>
                  <a:pt x="15957" y="11658"/>
                  <a:pt x="15957" y="12048"/>
                  <a:pt x="15918" y="12438"/>
                </a:cubicBezTo>
                <a:cubicBezTo>
                  <a:pt x="15879" y="12827"/>
                  <a:pt x="15840" y="13217"/>
                  <a:pt x="15840" y="13646"/>
                </a:cubicBezTo>
                <a:cubicBezTo>
                  <a:pt x="15801" y="13997"/>
                  <a:pt x="15723" y="14387"/>
                  <a:pt x="15645" y="14777"/>
                </a:cubicBezTo>
                <a:cubicBezTo>
                  <a:pt x="15568" y="15128"/>
                  <a:pt x="15490" y="15479"/>
                  <a:pt x="15412" y="15830"/>
                </a:cubicBezTo>
                <a:cubicBezTo>
                  <a:pt x="15684" y="15908"/>
                  <a:pt x="15957" y="15986"/>
                  <a:pt x="16190" y="16064"/>
                </a:cubicBezTo>
                <a:cubicBezTo>
                  <a:pt x="16463" y="16181"/>
                  <a:pt x="16735" y="16297"/>
                  <a:pt x="17008" y="16375"/>
                </a:cubicBezTo>
                <a:cubicBezTo>
                  <a:pt x="17241" y="16492"/>
                  <a:pt x="17514" y="16609"/>
                  <a:pt x="17747" y="16726"/>
                </a:cubicBezTo>
                <a:cubicBezTo>
                  <a:pt x="17981" y="16843"/>
                  <a:pt x="18253" y="16960"/>
                  <a:pt x="18525" y="17077"/>
                </a:cubicBezTo>
                <a:cubicBezTo>
                  <a:pt x="18798" y="16687"/>
                  <a:pt x="19109" y="16258"/>
                  <a:pt x="19382" y="15830"/>
                </a:cubicBezTo>
                <a:cubicBezTo>
                  <a:pt x="19654" y="15401"/>
                  <a:pt x="19888" y="14894"/>
                  <a:pt x="20082" y="14387"/>
                </a:cubicBezTo>
                <a:cubicBezTo>
                  <a:pt x="20277" y="13880"/>
                  <a:pt x="20432" y="13373"/>
                  <a:pt x="20549" y="12866"/>
                </a:cubicBezTo>
                <a:cubicBezTo>
                  <a:pt x="20627" y="12321"/>
                  <a:pt x="20705" y="11814"/>
                  <a:pt x="20744" y="11268"/>
                </a:cubicBezTo>
                <a:lnTo>
                  <a:pt x="15957" y="1126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3" name="Shape 3914">
            <a:extLst>
              <a:ext uri="{FF2B5EF4-FFF2-40B4-BE49-F238E27FC236}">
                <a16:creationId xmlns:a16="http://schemas.microsoft.com/office/drawing/2014/main" id="{6736A098-E999-473A-995E-641E25B273EB}"/>
              </a:ext>
            </a:extLst>
          </p:cNvPr>
          <p:cNvSpPr/>
          <p:nvPr/>
        </p:nvSpPr>
        <p:spPr>
          <a:xfrm>
            <a:off x="10632458" y="2872453"/>
            <a:ext cx="545172" cy="905053"/>
          </a:xfrm>
          <a:custGeom>
            <a:avLst/>
            <a:gdLst/>
            <a:ahLst/>
            <a:cxnLst>
              <a:cxn ang="0">
                <a:pos x="wd2" y="hd2"/>
              </a:cxn>
              <a:cxn ang="5400000">
                <a:pos x="wd2" y="hd2"/>
              </a:cxn>
              <a:cxn ang="10800000">
                <a:pos x="wd2" y="hd2"/>
              </a:cxn>
              <a:cxn ang="16200000">
                <a:pos x="wd2" y="hd2"/>
              </a:cxn>
            </a:cxnLst>
            <a:rect l="0" t="0" r="r" b="b"/>
            <a:pathLst>
              <a:path w="21600" h="21600" extrusionOk="0">
                <a:moveTo>
                  <a:pt x="15529" y="0"/>
                </a:moveTo>
                <a:lnTo>
                  <a:pt x="13694" y="9354"/>
                </a:lnTo>
                <a:lnTo>
                  <a:pt x="21600" y="9354"/>
                </a:lnTo>
                <a:lnTo>
                  <a:pt x="6071" y="21600"/>
                </a:lnTo>
                <a:lnTo>
                  <a:pt x="7906" y="12246"/>
                </a:lnTo>
                <a:lnTo>
                  <a:pt x="0" y="12246"/>
                </a:lnTo>
                <a:lnTo>
                  <a:pt x="15529" y="0"/>
                </a:lnTo>
                <a:close/>
                <a:moveTo>
                  <a:pt x="13835" y="2551"/>
                </a:moveTo>
                <a:lnTo>
                  <a:pt x="2400" y="11480"/>
                </a:lnTo>
                <a:lnTo>
                  <a:pt x="9318" y="11480"/>
                </a:lnTo>
                <a:lnTo>
                  <a:pt x="7765" y="19049"/>
                </a:lnTo>
                <a:lnTo>
                  <a:pt x="19200" y="10120"/>
                </a:lnTo>
                <a:lnTo>
                  <a:pt x="12282" y="10120"/>
                </a:lnTo>
                <a:lnTo>
                  <a:pt x="13835" y="255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4" name="Shape 3915">
            <a:extLst>
              <a:ext uri="{FF2B5EF4-FFF2-40B4-BE49-F238E27FC236}">
                <a16:creationId xmlns:a16="http://schemas.microsoft.com/office/drawing/2014/main" id="{A309066C-3863-46D2-8167-F032D334C641}"/>
              </a:ext>
            </a:extLst>
          </p:cNvPr>
          <p:cNvSpPr/>
          <p:nvPr/>
        </p:nvSpPr>
        <p:spPr>
          <a:xfrm>
            <a:off x="12356173" y="2947278"/>
            <a:ext cx="815973" cy="755397"/>
          </a:xfrm>
          <a:custGeom>
            <a:avLst/>
            <a:gdLst/>
            <a:ahLst/>
            <a:cxnLst>
              <a:cxn ang="0">
                <a:pos x="wd2" y="hd2"/>
              </a:cxn>
              <a:cxn ang="5400000">
                <a:pos x="wd2" y="hd2"/>
              </a:cxn>
              <a:cxn ang="10800000">
                <a:pos x="wd2" y="hd2"/>
              </a:cxn>
              <a:cxn ang="16200000">
                <a:pos x="wd2" y="hd2"/>
              </a:cxn>
            </a:cxnLst>
            <a:rect l="0" t="0" r="r" b="b"/>
            <a:pathLst>
              <a:path w="21600" h="21600" extrusionOk="0">
                <a:moveTo>
                  <a:pt x="20013" y="0"/>
                </a:moveTo>
                <a:cubicBezTo>
                  <a:pt x="20230" y="0"/>
                  <a:pt x="20446" y="39"/>
                  <a:pt x="20626" y="117"/>
                </a:cubicBezTo>
                <a:cubicBezTo>
                  <a:pt x="20843" y="195"/>
                  <a:pt x="21023" y="312"/>
                  <a:pt x="21131" y="507"/>
                </a:cubicBezTo>
                <a:cubicBezTo>
                  <a:pt x="21275" y="624"/>
                  <a:pt x="21420" y="819"/>
                  <a:pt x="21492" y="1014"/>
                </a:cubicBezTo>
                <a:cubicBezTo>
                  <a:pt x="21564" y="1248"/>
                  <a:pt x="21600" y="1482"/>
                  <a:pt x="21600" y="1716"/>
                </a:cubicBezTo>
                <a:cubicBezTo>
                  <a:pt x="21600" y="1949"/>
                  <a:pt x="21564" y="2183"/>
                  <a:pt x="21492" y="2378"/>
                </a:cubicBezTo>
                <a:cubicBezTo>
                  <a:pt x="21420" y="2573"/>
                  <a:pt x="21275" y="2768"/>
                  <a:pt x="21131" y="2924"/>
                </a:cubicBezTo>
                <a:cubicBezTo>
                  <a:pt x="17597" y="6745"/>
                  <a:pt x="17597" y="6745"/>
                  <a:pt x="17597" y="6745"/>
                </a:cubicBezTo>
                <a:cubicBezTo>
                  <a:pt x="17597" y="6472"/>
                  <a:pt x="17597" y="6472"/>
                  <a:pt x="17597" y="6472"/>
                </a:cubicBezTo>
                <a:cubicBezTo>
                  <a:pt x="17597" y="7486"/>
                  <a:pt x="17453" y="8383"/>
                  <a:pt x="17129" y="9240"/>
                </a:cubicBezTo>
                <a:cubicBezTo>
                  <a:pt x="16804" y="10098"/>
                  <a:pt x="16335" y="10878"/>
                  <a:pt x="15722" y="11502"/>
                </a:cubicBezTo>
                <a:cubicBezTo>
                  <a:pt x="15181" y="12204"/>
                  <a:pt x="14496" y="12749"/>
                  <a:pt x="13703" y="13139"/>
                </a:cubicBezTo>
                <a:cubicBezTo>
                  <a:pt x="12946" y="13529"/>
                  <a:pt x="12116" y="13763"/>
                  <a:pt x="11215" y="13802"/>
                </a:cubicBezTo>
                <a:cubicBezTo>
                  <a:pt x="11215" y="20742"/>
                  <a:pt x="11215" y="20742"/>
                  <a:pt x="11215" y="20742"/>
                </a:cubicBezTo>
                <a:cubicBezTo>
                  <a:pt x="14424" y="20742"/>
                  <a:pt x="14424" y="20742"/>
                  <a:pt x="14424" y="20742"/>
                </a:cubicBezTo>
                <a:cubicBezTo>
                  <a:pt x="14424" y="21600"/>
                  <a:pt x="14424" y="21600"/>
                  <a:pt x="14424" y="21600"/>
                </a:cubicBezTo>
                <a:cubicBezTo>
                  <a:pt x="7176" y="21600"/>
                  <a:pt x="7176" y="21600"/>
                  <a:pt x="7176" y="21600"/>
                </a:cubicBezTo>
                <a:cubicBezTo>
                  <a:pt x="7176" y="20742"/>
                  <a:pt x="7176" y="20742"/>
                  <a:pt x="7176" y="20742"/>
                </a:cubicBezTo>
                <a:cubicBezTo>
                  <a:pt x="10385" y="20742"/>
                  <a:pt x="10385" y="20742"/>
                  <a:pt x="10385" y="20742"/>
                </a:cubicBezTo>
                <a:cubicBezTo>
                  <a:pt x="10385" y="13802"/>
                  <a:pt x="10385" y="13802"/>
                  <a:pt x="10385" y="13802"/>
                </a:cubicBezTo>
                <a:cubicBezTo>
                  <a:pt x="9520" y="13763"/>
                  <a:pt x="8690" y="13529"/>
                  <a:pt x="7897" y="13139"/>
                </a:cubicBezTo>
                <a:cubicBezTo>
                  <a:pt x="7104" y="12749"/>
                  <a:pt x="6455" y="12204"/>
                  <a:pt x="5878" y="11502"/>
                </a:cubicBezTo>
                <a:cubicBezTo>
                  <a:pt x="5265" y="10878"/>
                  <a:pt x="4832" y="10098"/>
                  <a:pt x="4508" y="9240"/>
                </a:cubicBezTo>
                <a:cubicBezTo>
                  <a:pt x="4147" y="8383"/>
                  <a:pt x="4003" y="7486"/>
                  <a:pt x="4003" y="6472"/>
                </a:cubicBezTo>
                <a:cubicBezTo>
                  <a:pt x="4003" y="6745"/>
                  <a:pt x="4003" y="6745"/>
                  <a:pt x="4003" y="6745"/>
                </a:cubicBezTo>
                <a:cubicBezTo>
                  <a:pt x="469" y="2924"/>
                  <a:pt x="469" y="2924"/>
                  <a:pt x="469" y="2924"/>
                </a:cubicBezTo>
                <a:cubicBezTo>
                  <a:pt x="325" y="2768"/>
                  <a:pt x="216" y="2573"/>
                  <a:pt x="108" y="2378"/>
                </a:cubicBezTo>
                <a:cubicBezTo>
                  <a:pt x="36" y="2183"/>
                  <a:pt x="0" y="1949"/>
                  <a:pt x="0" y="1716"/>
                </a:cubicBezTo>
                <a:cubicBezTo>
                  <a:pt x="0" y="1482"/>
                  <a:pt x="36" y="1248"/>
                  <a:pt x="108" y="1014"/>
                </a:cubicBezTo>
                <a:cubicBezTo>
                  <a:pt x="216" y="819"/>
                  <a:pt x="325" y="624"/>
                  <a:pt x="469" y="507"/>
                </a:cubicBezTo>
                <a:cubicBezTo>
                  <a:pt x="613" y="312"/>
                  <a:pt x="757" y="195"/>
                  <a:pt x="974" y="117"/>
                </a:cubicBezTo>
                <a:cubicBezTo>
                  <a:pt x="1190" y="39"/>
                  <a:pt x="1370" y="0"/>
                  <a:pt x="1587" y="0"/>
                </a:cubicBezTo>
                <a:cubicBezTo>
                  <a:pt x="1623" y="0"/>
                  <a:pt x="1659" y="0"/>
                  <a:pt x="1695" y="0"/>
                </a:cubicBezTo>
                <a:cubicBezTo>
                  <a:pt x="17597" y="0"/>
                  <a:pt x="17597" y="0"/>
                  <a:pt x="17597" y="0"/>
                </a:cubicBezTo>
                <a:cubicBezTo>
                  <a:pt x="19905" y="0"/>
                  <a:pt x="19905" y="0"/>
                  <a:pt x="19905" y="0"/>
                </a:cubicBezTo>
                <a:cubicBezTo>
                  <a:pt x="19941" y="0"/>
                  <a:pt x="19977" y="0"/>
                  <a:pt x="20013" y="0"/>
                </a:cubicBezTo>
                <a:close/>
                <a:moveTo>
                  <a:pt x="4003" y="5536"/>
                </a:moveTo>
                <a:cubicBezTo>
                  <a:pt x="4003" y="858"/>
                  <a:pt x="4003" y="858"/>
                  <a:pt x="4003" y="858"/>
                </a:cubicBezTo>
                <a:cubicBezTo>
                  <a:pt x="1659" y="858"/>
                  <a:pt x="1659" y="858"/>
                  <a:pt x="1659" y="858"/>
                </a:cubicBezTo>
                <a:cubicBezTo>
                  <a:pt x="1587" y="858"/>
                  <a:pt x="1587" y="858"/>
                  <a:pt x="1587" y="858"/>
                </a:cubicBezTo>
                <a:cubicBezTo>
                  <a:pt x="1551" y="858"/>
                  <a:pt x="1551" y="858"/>
                  <a:pt x="1551" y="858"/>
                </a:cubicBezTo>
                <a:cubicBezTo>
                  <a:pt x="1334" y="858"/>
                  <a:pt x="1154" y="936"/>
                  <a:pt x="1010" y="1092"/>
                </a:cubicBezTo>
                <a:cubicBezTo>
                  <a:pt x="865" y="1287"/>
                  <a:pt x="793" y="1482"/>
                  <a:pt x="793" y="1716"/>
                </a:cubicBezTo>
                <a:cubicBezTo>
                  <a:pt x="793" y="1832"/>
                  <a:pt x="829" y="1910"/>
                  <a:pt x="865" y="2027"/>
                </a:cubicBezTo>
                <a:cubicBezTo>
                  <a:pt x="865" y="2183"/>
                  <a:pt x="938" y="2261"/>
                  <a:pt x="1046" y="2339"/>
                </a:cubicBezTo>
                <a:lnTo>
                  <a:pt x="4003" y="5536"/>
                </a:lnTo>
                <a:close/>
                <a:moveTo>
                  <a:pt x="16804" y="6472"/>
                </a:moveTo>
                <a:cubicBezTo>
                  <a:pt x="16804" y="858"/>
                  <a:pt x="16804" y="858"/>
                  <a:pt x="16804" y="858"/>
                </a:cubicBezTo>
                <a:cubicBezTo>
                  <a:pt x="4796" y="858"/>
                  <a:pt x="4796" y="858"/>
                  <a:pt x="4796" y="858"/>
                </a:cubicBezTo>
                <a:cubicBezTo>
                  <a:pt x="4796" y="6472"/>
                  <a:pt x="4796" y="6472"/>
                  <a:pt x="4796" y="6472"/>
                </a:cubicBezTo>
                <a:cubicBezTo>
                  <a:pt x="4796" y="7369"/>
                  <a:pt x="4940" y="8188"/>
                  <a:pt x="5265" y="9006"/>
                </a:cubicBezTo>
                <a:cubicBezTo>
                  <a:pt x="5589" y="9786"/>
                  <a:pt x="6022" y="10488"/>
                  <a:pt x="6563" y="11073"/>
                </a:cubicBezTo>
                <a:cubicBezTo>
                  <a:pt x="7104" y="11658"/>
                  <a:pt x="7753" y="12126"/>
                  <a:pt x="8474" y="12477"/>
                </a:cubicBezTo>
                <a:cubicBezTo>
                  <a:pt x="9231" y="12827"/>
                  <a:pt x="9989" y="12983"/>
                  <a:pt x="10818" y="12983"/>
                </a:cubicBezTo>
                <a:cubicBezTo>
                  <a:pt x="11611" y="12983"/>
                  <a:pt x="12405" y="12827"/>
                  <a:pt x="13126" y="12477"/>
                </a:cubicBezTo>
                <a:cubicBezTo>
                  <a:pt x="13883" y="12126"/>
                  <a:pt x="14496" y="11658"/>
                  <a:pt x="15037" y="11073"/>
                </a:cubicBezTo>
                <a:cubicBezTo>
                  <a:pt x="15578" y="10488"/>
                  <a:pt x="16047" y="9786"/>
                  <a:pt x="16335" y="9006"/>
                </a:cubicBezTo>
                <a:cubicBezTo>
                  <a:pt x="16660" y="8188"/>
                  <a:pt x="16804" y="7369"/>
                  <a:pt x="16804" y="6472"/>
                </a:cubicBezTo>
                <a:close/>
                <a:moveTo>
                  <a:pt x="20590" y="2339"/>
                </a:moveTo>
                <a:cubicBezTo>
                  <a:pt x="20662" y="2261"/>
                  <a:pt x="20735" y="2183"/>
                  <a:pt x="20771" y="2027"/>
                </a:cubicBezTo>
                <a:cubicBezTo>
                  <a:pt x="20807" y="1910"/>
                  <a:pt x="20807" y="1832"/>
                  <a:pt x="20807" y="1716"/>
                </a:cubicBezTo>
                <a:cubicBezTo>
                  <a:pt x="20807" y="1482"/>
                  <a:pt x="20735" y="1287"/>
                  <a:pt x="20590" y="1092"/>
                </a:cubicBezTo>
                <a:cubicBezTo>
                  <a:pt x="20446" y="936"/>
                  <a:pt x="20266" y="858"/>
                  <a:pt x="20049" y="858"/>
                </a:cubicBezTo>
                <a:cubicBezTo>
                  <a:pt x="20013" y="858"/>
                  <a:pt x="20013" y="858"/>
                  <a:pt x="20013" y="858"/>
                </a:cubicBezTo>
                <a:cubicBezTo>
                  <a:pt x="19977" y="858"/>
                  <a:pt x="19977" y="858"/>
                  <a:pt x="19977" y="858"/>
                </a:cubicBezTo>
                <a:cubicBezTo>
                  <a:pt x="17597" y="858"/>
                  <a:pt x="17597" y="858"/>
                  <a:pt x="17597" y="858"/>
                </a:cubicBezTo>
                <a:cubicBezTo>
                  <a:pt x="17597" y="5536"/>
                  <a:pt x="17597" y="5536"/>
                  <a:pt x="17597" y="5536"/>
                </a:cubicBezTo>
                <a:lnTo>
                  <a:pt x="20590" y="233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5" name="Shape 3916">
            <a:extLst>
              <a:ext uri="{FF2B5EF4-FFF2-40B4-BE49-F238E27FC236}">
                <a16:creationId xmlns:a16="http://schemas.microsoft.com/office/drawing/2014/main" id="{460EBD8C-3E13-44BA-9A94-82A259CB0170}"/>
              </a:ext>
            </a:extLst>
          </p:cNvPr>
          <p:cNvSpPr/>
          <p:nvPr/>
        </p:nvSpPr>
        <p:spPr>
          <a:xfrm>
            <a:off x="14190346" y="2952624"/>
            <a:ext cx="865859" cy="744711"/>
          </a:xfrm>
          <a:custGeom>
            <a:avLst/>
            <a:gdLst/>
            <a:ahLst/>
            <a:cxnLst>
              <a:cxn ang="0">
                <a:pos x="wd2" y="hd2"/>
              </a:cxn>
              <a:cxn ang="5400000">
                <a:pos x="wd2" y="hd2"/>
              </a:cxn>
              <a:cxn ang="10800000">
                <a:pos x="wd2" y="hd2"/>
              </a:cxn>
              <a:cxn ang="16200000">
                <a:pos x="wd2" y="hd2"/>
              </a:cxn>
            </a:cxnLst>
            <a:rect l="0" t="0" r="r" b="b"/>
            <a:pathLst>
              <a:path w="21600" h="21600" extrusionOk="0">
                <a:moveTo>
                  <a:pt x="18578" y="7544"/>
                </a:moveTo>
                <a:lnTo>
                  <a:pt x="18578" y="20670"/>
                </a:lnTo>
                <a:lnTo>
                  <a:pt x="20089" y="20670"/>
                </a:lnTo>
                <a:lnTo>
                  <a:pt x="20089" y="21600"/>
                </a:lnTo>
                <a:lnTo>
                  <a:pt x="1244" y="21600"/>
                </a:lnTo>
                <a:lnTo>
                  <a:pt x="1244" y="20670"/>
                </a:lnTo>
                <a:lnTo>
                  <a:pt x="2756" y="20670"/>
                </a:lnTo>
                <a:lnTo>
                  <a:pt x="2756" y="7544"/>
                </a:lnTo>
                <a:lnTo>
                  <a:pt x="0" y="7544"/>
                </a:lnTo>
                <a:lnTo>
                  <a:pt x="10667" y="0"/>
                </a:lnTo>
                <a:lnTo>
                  <a:pt x="21600" y="7544"/>
                </a:lnTo>
                <a:lnTo>
                  <a:pt x="18578" y="7544"/>
                </a:lnTo>
                <a:close/>
                <a:moveTo>
                  <a:pt x="2667" y="6614"/>
                </a:moveTo>
                <a:lnTo>
                  <a:pt x="18844" y="6614"/>
                </a:lnTo>
                <a:lnTo>
                  <a:pt x="10667" y="1033"/>
                </a:lnTo>
                <a:lnTo>
                  <a:pt x="2667" y="6614"/>
                </a:lnTo>
                <a:close/>
                <a:moveTo>
                  <a:pt x="3556" y="20670"/>
                </a:moveTo>
                <a:lnTo>
                  <a:pt x="5778" y="20670"/>
                </a:lnTo>
                <a:lnTo>
                  <a:pt x="5778" y="7544"/>
                </a:lnTo>
                <a:lnTo>
                  <a:pt x="3556" y="7544"/>
                </a:lnTo>
                <a:lnTo>
                  <a:pt x="3556" y="20670"/>
                </a:lnTo>
                <a:close/>
                <a:moveTo>
                  <a:pt x="6489" y="20670"/>
                </a:moveTo>
                <a:lnTo>
                  <a:pt x="8800" y="20670"/>
                </a:lnTo>
                <a:lnTo>
                  <a:pt x="8800" y="7544"/>
                </a:lnTo>
                <a:lnTo>
                  <a:pt x="6489" y="7544"/>
                </a:lnTo>
                <a:lnTo>
                  <a:pt x="6489" y="20670"/>
                </a:lnTo>
                <a:close/>
                <a:moveTo>
                  <a:pt x="9511" y="20670"/>
                </a:moveTo>
                <a:lnTo>
                  <a:pt x="11733" y="20670"/>
                </a:lnTo>
                <a:lnTo>
                  <a:pt x="11733" y="7544"/>
                </a:lnTo>
                <a:lnTo>
                  <a:pt x="9511" y="7544"/>
                </a:lnTo>
                <a:lnTo>
                  <a:pt x="9511" y="20670"/>
                </a:lnTo>
                <a:close/>
                <a:moveTo>
                  <a:pt x="12533" y="20670"/>
                </a:moveTo>
                <a:lnTo>
                  <a:pt x="14844" y="20670"/>
                </a:lnTo>
                <a:lnTo>
                  <a:pt x="14844" y="7544"/>
                </a:lnTo>
                <a:lnTo>
                  <a:pt x="12533" y="7544"/>
                </a:lnTo>
                <a:lnTo>
                  <a:pt x="12533" y="20670"/>
                </a:lnTo>
                <a:close/>
                <a:moveTo>
                  <a:pt x="15556" y="20670"/>
                </a:moveTo>
                <a:lnTo>
                  <a:pt x="17867" y="20670"/>
                </a:lnTo>
                <a:lnTo>
                  <a:pt x="17867" y="7544"/>
                </a:lnTo>
                <a:lnTo>
                  <a:pt x="15556" y="7544"/>
                </a:lnTo>
                <a:lnTo>
                  <a:pt x="15556" y="2067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6" name="Shape 3917">
            <a:extLst>
              <a:ext uri="{FF2B5EF4-FFF2-40B4-BE49-F238E27FC236}">
                <a16:creationId xmlns:a16="http://schemas.microsoft.com/office/drawing/2014/main" id="{E891EED7-0FBA-4EFA-B1CB-6422005637ED}"/>
              </a:ext>
            </a:extLst>
          </p:cNvPr>
          <p:cNvSpPr/>
          <p:nvPr/>
        </p:nvSpPr>
        <p:spPr>
          <a:xfrm>
            <a:off x="16104694" y="2961533"/>
            <a:ext cx="755397" cy="726893"/>
          </a:xfrm>
          <a:custGeom>
            <a:avLst/>
            <a:gdLst/>
            <a:ahLst/>
            <a:cxnLst>
              <a:cxn ang="0">
                <a:pos x="wd2" y="hd2"/>
              </a:cxn>
              <a:cxn ang="5400000">
                <a:pos x="wd2" y="hd2"/>
              </a:cxn>
              <a:cxn ang="10800000">
                <a:pos x="wd2" y="hd2"/>
              </a:cxn>
              <a:cxn ang="16200000">
                <a:pos x="wd2" y="hd2"/>
              </a:cxn>
            </a:cxnLst>
            <a:rect l="0" t="0" r="r" b="b"/>
            <a:pathLst>
              <a:path w="21600" h="21600" extrusionOk="0">
                <a:moveTo>
                  <a:pt x="18136" y="18000"/>
                </a:moveTo>
                <a:lnTo>
                  <a:pt x="21600" y="18000"/>
                </a:lnTo>
                <a:lnTo>
                  <a:pt x="21600" y="18847"/>
                </a:lnTo>
                <a:lnTo>
                  <a:pt x="18136" y="18847"/>
                </a:lnTo>
                <a:lnTo>
                  <a:pt x="18136" y="21600"/>
                </a:lnTo>
                <a:lnTo>
                  <a:pt x="17321" y="21600"/>
                </a:lnTo>
                <a:lnTo>
                  <a:pt x="17321" y="18847"/>
                </a:lnTo>
                <a:lnTo>
                  <a:pt x="2547" y="18847"/>
                </a:lnTo>
                <a:lnTo>
                  <a:pt x="2547" y="3600"/>
                </a:lnTo>
                <a:lnTo>
                  <a:pt x="0" y="3600"/>
                </a:lnTo>
                <a:lnTo>
                  <a:pt x="0" y="2753"/>
                </a:lnTo>
                <a:lnTo>
                  <a:pt x="2547" y="2753"/>
                </a:lnTo>
                <a:lnTo>
                  <a:pt x="2547" y="0"/>
                </a:lnTo>
                <a:lnTo>
                  <a:pt x="3464" y="0"/>
                </a:lnTo>
                <a:lnTo>
                  <a:pt x="3464" y="2753"/>
                </a:lnTo>
                <a:lnTo>
                  <a:pt x="17626" y="2753"/>
                </a:lnTo>
                <a:lnTo>
                  <a:pt x="19053" y="1059"/>
                </a:lnTo>
                <a:lnTo>
                  <a:pt x="19766" y="1800"/>
                </a:lnTo>
                <a:lnTo>
                  <a:pt x="18136" y="3388"/>
                </a:lnTo>
                <a:lnTo>
                  <a:pt x="18136" y="18000"/>
                </a:lnTo>
                <a:close/>
                <a:moveTo>
                  <a:pt x="16709" y="3600"/>
                </a:moveTo>
                <a:lnTo>
                  <a:pt x="3464" y="3600"/>
                </a:lnTo>
                <a:lnTo>
                  <a:pt x="3464" y="17365"/>
                </a:lnTo>
                <a:lnTo>
                  <a:pt x="16709" y="3600"/>
                </a:lnTo>
                <a:close/>
                <a:moveTo>
                  <a:pt x="4075" y="18000"/>
                </a:moveTo>
                <a:lnTo>
                  <a:pt x="17321" y="18000"/>
                </a:lnTo>
                <a:lnTo>
                  <a:pt x="17321" y="4341"/>
                </a:lnTo>
                <a:lnTo>
                  <a:pt x="4075" y="1800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7" name="Shape 3918">
            <a:extLst>
              <a:ext uri="{FF2B5EF4-FFF2-40B4-BE49-F238E27FC236}">
                <a16:creationId xmlns:a16="http://schemas.microsoft.com/office/drawing/2014/main" id="{069275E2-E000-47CD-A48C-D974FA9A8E37}"/>
              </a:ext>
            </a:extLst>
          </p:cNvPr>
          <p:cNvSpPr/>
          <p:nvPr/>
        </p:nvSpPr>
        <p:spPr>
          <a:xfrm>
            <a:off x="17933518" y="3052393"/>
            <a:ext cx="815973" cy="545172"/>
          </a:xfrm>
          <a:custGeom>
            <a:avLst/>
            <a:gdLst/>
            <a:ahLst/>
            <a:cxnLst>
              <a:cxn ang="0">
                <a:pos x="wd2" y="hd2"/>
              </a:cxn>
              <a:cxn ang="5400000">
                <a:pos x="wd2" y="hd2"/>
              </a:cxn>
              <a:cxn ang="10800000">
                <a:pos x="wd2" y="hd2"/>
              </a:cxn>
              <a:cxn ang="16200000">
                <a:pos x="wd2" y="hd2"/>
              </a:cxn>
            </a:cxnLst>
            <a:rect l="0" t="0" r="r" b="b"/>
            <a:pathLst>
              <a:path w="21600" h="21600" extrusionOk="0">
                <a:moveTo>
                  <a:pt x="20446" y="0"/>
                </a:moveTo>
                <a:cubicBezTo>
                  <a:pt x="20590" y="0"/>
                  <a:pt x="20735" y="0"/>
                  <a:pt x="20879" y="108"/>
                </a:cubicBezTo>
                <a:cubicBezTo>
                  <a:pt x="21023" y="215"/>
                  <a:pt x="21167" y="377"/>
                  <a:pt x="21275" y="539"/>
                </a:cubicBezTo>
                <a:cubicBezTo>
                  <a:pt x="21384" y="700"/>
                  <a:pt x="21456" y="862"/>
                  <a:pt x="21528" y="1077"/>
                </a:cubicBezTo>
                <a:cubicBezTo>
                  <a:pt x="21564" y="1347"/>
                  <a:pt x="21600" y="1562"/>
                  <a:pt x="21600" y="1778"/>
                </a:cubicBezTo>
                <a:cubicBezTo>
                  <a:pt x="21600" y="19769"/>
                  <a:pt x="21600" y="19769"/>
                  <a:pt x="21600" y="19769"/>
                </a:cubicBezTo>
                <a:cubicBezTo>
                  <a:pt x="21600" y="19984"/>
                  <a:pt x="21564" y="20200"/>
                  <a:pt x="21528" y="20469"/>
                </a:cubicBezTo>
                <a:cubicBezTo>
                  <a:pt x="21456" y="20684"/>
                  <a:pt x="21384" y="20900"/>
                  <a:pt x="21275" y="21007"/>
                </a:cubicBezTo>
                <a:cubicBezTo>
                  <a:pt x="21167" y="21223"/>
                  <a:pt x="21023" y="21331"/>
                  <a:pt x="20879" y="21438"/>
                </a:cubicBezTo>
                <a:cubicBezTo>
                  <a:pt x="20735" y="21546"/>
                  <a:pt x="20590" y="21600"/>
                  <a:pt x="20446" y="21600"/>
                </a:cubicBezTo>
                <a:cubicBezTo>
                  <a:pt x="1190" y="21600"/>
                  <a:pt x="1190" y="21600"/>
                  <a:pt x="1190" y="21600"/>
                </a:cubicBezTo>
                <a:cubicBezTo>
                  <a:pt x="1010" y="21600"/>
                  <a:pt x="865" y="21546"/>
                  <a:pt x="721" y="21438"/>
                </a:cubicBezTo>
                <a:cubicBezTo>
                  <a:pt x="577" y="21331"/>
                  <a:pt x="469" y="21223"/>
                  <a:pt x="325" y="21007"/>
                </a:cubicBezTo>
                <a:cubicBezTo>
                  <a:pt x="252" y="20900"/>
                  <a:pt x="180" y="20684"/>
                  <a:pt x="108" y="20469"/>
                </a:cubicBezTo>
                <a:cubicBezTo>
                  <a:pt x="36" y="20200"/>
                  <a:pt x="0" y="19984"/>
                  <a:pt x="0" y="19769"/>
                </a:cubicBezTo>
                <a:cubicBezTo>
                  <a:pt x="0" y="1778"/>
                  <a:pt x="0" y="1778"/>
                  <a:pt x="0" y="1778"/>
                </a:cubicBezTo>
                <a:cubicBezTo>
                  <a:pt x="0" y="1562"/>
                  <a:pt x="36" y="1347"/>
                  <a:pt x="108" y="1077"/>
                </a:cubicBezTo>
                <a:cubicBezTo>
                  <a:pt x="180" y="862"/>
                  <a:pt x="252" y="700"/>
                  <a:pt x="325" y="539"/>
                </a:cubicBezTo>
                <a:cubicBezTo>
                  <a:pt x="469" y="377"/>
                  <a:pt x="577" y="215"/>
                  <a:pt x="721" y="108"/>
                </a:cubicBezTo>
                <a:cubicBezTo>
                  <a:pt x="865" y="0"/>
                  <a:pt x="1010" y="0"/>
                  <a:pt x="1190" y="0"/>
                </a:cubicBezTo>
                <a:lnTo>
                  <a:pt x="20446" y="0"/>
                </a:lnTo>
                <a:close/>
                <a:moveTo>
                  <a:pt x="793" y="3609"/>
                </a:moveTo>
                <a:cubicBezTo>
                  <a:pt x="20807" y="3609"/>
                  <a:pt x="20807" y="3609"/>
                  <a:pt x="20807" y="3609"/>
                </a:cubicBezTo>
                <a:cubicBezTo>
                  <a:pt x="20807" y="1778"/>
                  <a:pt x="20807" y="1778"/>
                  <a:pt x="20807" y="1778"/>
                </a:cubicBezTo>
                <a:cubicBezTo>
                  <a:pt x="20807" y="1670"/>
                  <a:pt x="20771" y="1508"/>
                  <a:pt x="20698" y="1400"/>
                </a:cubicBezTo>
                <a:cubicBezTo>
                  <a:pt x="20626" y="1293"/>
                  <a:pt x="20518" y="1239"/>
                  <a:pt x="20446" y="1239"/>
                </a:cubicBezTo>
                <a:cubicBezTo>
                  <a:pt x="1190" y="1239"/>
                  <a:pt x="1190" y="1239"/>
                  <a:pt x="1190" y="1239"/>
                </a:cubicBezTo>
                <a:cubicBezTo>
                  <a:pt x="1082" y="1239"/>
                  <a:pt x="1010" y="1293"/>
                  <a:pt x="938" y="1400"/>
                </a:cubicBezTo>
                <a:cubicBezTo>
                  <a:pt x="829" y="1508"/>
                  <a:pt x="793" y="1670"/>
                  <a:pt x="793" y="1778"/>
                </a:cubicBezTo>
                <a:lnTo>
                  <a:pt x="793" y="3609"/>
                </a:lnTo>
                <a:close/>
                <a:moveTo>
                  <a:pt x="793" y="4794"/>
                </a:moveTo>
                <a:cubicBezTo>
                  <a:pt x="793" y="7218"/>
                  <a:pt x="793" y="7218"/>
                  <a:pt x="793" y="7218"/>
                </a:cubicBezTo>
                <a:cubicBezTo>
                  <a:pt x="20807" y="7218"/>
                  <a:pt x="20807" y="7218"/>
                  <a:pt x="20807" y="7218"/>
                </a:cubicBezTo>
                <a:cubicBezTo>
                  <a:pt x="20807" y="4794"/>
                  <a:pt x="20807" y="4794"/>
                  <a:pt x="20807" y="4794"/>
                </a:cubicBezTo>
                <a:lnTo>
                  <a:pt x="793" y="4794"/>
                </a:lnTo>
                <a:close/>
                <a:moveTo>
                  <a:pt x="20807" y="19769"/>
                </a:moveTo>
                <a:cubicBezTo>
                  <a:pt x="20807" y="8403"/>
                  <a:pt x="20807" y="8403"/>
                  <a:pt x="20807" y="8403"/>
                </a:cubicBezTo>
                <a:cubicBezTo>
                  <a:pt x="793" y="8403"/>
                  <a:pt x="793" y="8403"/>
                  <a:pt x="793" y="8403"/>
                </a:cubicBezTo>
                <a:cubicBezTo>
                  <a:pt x="793" y="19769"/>
                  <a:pt x="793" y="19769"/>
                  <a:pt x="793" y="19769"/>
                </a:cubicBezTo>
                <a:cubicBezTo>
                  <a:pt x="793" y="19876"/>
                  <a:pt x="829" y="20038"/>
                  <a:pt x="938" y="20146"/>
                </a:cubicBezTo>
                <a:cubicBezTo>
                  <a:pt x="1010" y="20253"/>
                  <a:pt x="1082" y="20307"/>
                  <a:pt x="1190" y="20307"/>
                </a:cubicBezTo>
                <a:cubicBezTo>
                  <a:pt x="20446" y="20307"/>
                  <a:pt x="20446" y="20307"/>
                  <a:pt x="20446" y="20307"/>
                </a:cubicBezTo>
                <a:cubicBezTo>
                  <a:pt x="20518" y="20307"/>
                  <a:pt x="20626" y="20253"/>
                  <a:pt x="20698" y="20146"/>
                </a:cubicBezTo>
                <a:cubicBezTo>
                  <a:pt x="20771" y="20038"/>
                  <a:pt x="20807" y="19876"/>
                  <a:pt x="20807" y="19769"/>
                </a:cubicBezTo>
                <a:close/>
                <a:moveTo>
                  <a:pt x="2416" y="13143"/>
                </a:moveTo>
                <a:cubicBezTo>
                  <a:pt x="2416" y="14328"/>
                  <a:pt x="2416" y="14328"/>
                  <a:pt x="2416" y="14328"/>
                </a:cubicBezTo>
                <a:cubicBezTo>
                  <a:pt x="7176" y="14328"/>
                  <a:pt x="7176" y="14328"/>
                  <a:pt x="7176" y="14328"/>
                </a:cubicBezTo>
                <a:cubicBezTo>
                  <a:pt x="7176" y="13143"/>
                  <a:pt x="7176" y="13143"/>
                  <a:pt x="7176" y="13143"/>
                </a:cubicBezTo>
                <a:lnTo>
                  <a:pt x="2416" y="13143"/>
                </a:lnTo>
                <a:close/>
                <a:moveTo>
                  <a:pt x="2416" y="16752"/>
                </a:moveTo>
                <a:cubicBezTo>
                  <a:pt x="2416" y="17937"/>
                  <a:pt x="2416" y="17937"/>
                  <a:pt x="2416" y="17937"/>
                </a:cubicBezTo>
                <a:cubicBezTo>
                  <a:pt x="10385" y="17937"/>
                  <a:pt x="10385" y="17937"/>
                  <a:pt x="10385" y="17937"/>
                </a:cubicBezTo>
                <a:cubicBezTo>
                  <a:pt x="10385" y="16752"/>
                  <a:pt x="10385" y="16752"/>
                  <a:pt x="10385" y="16752"/>
                </a:cubicBezTo>
                <a:lnTo>
                  <a:pt x="2416" y="16752"/>
                </a:lnTo>
                <a:close/>
                <a:moveTo>
                  <a:pt x="16804" y="17937"/>
                </a:moveTo>
                <a:cubicBezTo>
                  <a:pt x="16588" y="17937"/>
                  <a:pt x="16407" y="17829"/>
                  <a:pt x="16263" y="17614"/>
                </a:cubicBezTo>
                <a:cubicBezTo>
                  <a:pt x="16083" y="17399"/>
                  <a:pt x="16011" y="17129"/>
                  <a:pt x="16011" y="16806"/>
                </a:cubicBezTo>
                <a:cubicBezTo>
                  <a:pt x="16011" y="16752"/>
                  <a:pt x="16011" y="16752"/>
                  <a:pt x="16011" y="16752"/>
                </a:cubicBezTo>
                <a:cubicBezTo>
                  <a:pt x="16011" y="16429"/>
                  <a:pt x="16083" y="16106"/>
                  <a:pt x="16263" y="15890"/>
                </a:cubicBezTo>
                <a:cubicBezTo>
                  <a:pt x="16407" y="15675"/>
                  <a:pt x="16588" y="15567"/>
                  <a:pt x="16804" y="15567"/>
                </a:cubicBezTo>
                <a:cubicBezTo>
                  <a:pt x="18427" y="15567"/>
                  <a:pt x="18427" y="15567"/>
                  <a:pt x="18427" y="15567"/>
                </a:cubicBezTo>
                <a:cubicBezTo>
                  <a:pt x="18643" y="15567"/>
                  <a:pt x="18823" y="15675"/>
                  <a:pt x="18968" y="15890"/>
                </a:cubicBezTo>
                <a:cubicBezTo>
                  <a:pt x="19148" y="16106"/>
                  <a:pt x="19220" y="16429"/>
                  <a:pt x="19220" y="16752"/>
                </a:cubicBezTo>
                <a:cubicBezTo>
                  <a:pt x="19220" y="16806"/>
                  <a:pt x="19220" y="16806"/>
                  <a:pt x="19220" y="16806"/>
                </a:cubicBezTo>
                <a:cubicBezTo>
                  <a:pt x="19220" y="17129"/>
                  <a:pt x="19148" y="17399"/>
                  <a:pt x="18968" y="17614"/>
                </a:cubicBezTo>
                <a:cubicBezTo>
                  <a:pt x="18823" y="17829"/>
                  <a:pt x="18643" y="17937"/>
                  <a:pt x="18427" y="17937"/>
                </a:cubicBezTo>
                <a:lnTo>
                  <a:pt x="16804" y="1793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8" name="Shape 3919">
            <a:extLst>
              <a:ext uri="{FF2B5EF4-FFF2-40B4-BE49-F238E27FC236}">
                <a16:creationId xmlns:a16="http://schemas.microsoft.com/office/drawing/2014/main" id="{8EE3A7AA-CEFF-471F-B619-952F7871C1DA}"/>
              </a:ext>
            </a:extLst>
          </p:cNvPr>
          <p:cNvSpPr/>
          <p:nvPr/>
        </p:nvSpPr>
        <p:spPr>
          <a:xfrm>
            <a:off x="19863897" y="2927682"/>
            <a:ext cx="673446" cy="794594"/>
          </a:xfrm>
          <a:custGeom>
            <a:avLst/>
            <a:gdLst/>
            <a:ahLst/>
            <a:cxnLst>
              <a:cxn ang="0">
                <a:pos x="wd2" y="hd2"/>
              </a:cxn>
              <a:cxn ang="5400000">
                <a:pos x="wd2" y="hd2"/>
              </a:cxn>
              <a:cxn ang="10800000">
                <a:pos x="wd2" y="hd2"/>
              </a:cxn>
              <a:cxn ang="16200000">
                <a:pos x="wd2" y="hd2"/>
              </a:cxn>
            </a:cxnLst>
            <a:rect l="0" t="0" r="r" b="b"/>
            <a:pathLst>
              <a:path w="21600" h="21600" extrusionOk="0">
                <a:moveTo>
                  <a:pt x="21600" y="4068"/>
                </a:moveTo>
                <a:lnTo>
                  <a:pt x="21600" y="18210"/>
                </a:lnTo>
                <a:lnTo>
                  <a:pt x="15771" y="18210"/>
                </a:lnTo>
                <a:lnTo>
                  <a:pt x="15771" y="21600"/>
                </a:lnTo>
                <a:lnTo>
                  <a:pt x="0" y="21600"/>
                </a:lnTo>
                <a:lnTo>
                  <a:pt x="0" y="3293"/>
                </a:lnTo>
                <a:lnTo>
                  <a:pt x="5943" y="3293"/>
                </a:lnTo>
                <a:lnTo>
                  <a:pt x="5943" y="0"/>
                </a:lnTo>
                <a:lnTo>
                  <a:pt x="16686" y="0"/>
                </a:lnTo>
                <a:lnTo>
                  <a:pt x="21600" y="4068"/>
                </a:lnTo>
                <a:close/>
                <a:moveTo>
                  <a:pt x="1029" y="20728"/>
                </a:moveTo>
                <a:lnTo>
                  <a:pt x="14743" y="20728"/>
                </a:lnTo>
                <a:lnTo>
                  <a:pt x="14743" y="8233"/>
                </a:lnTo>
                <a:lnTo>
                  <a:pt x="9829" y="8233"/>
                </a:lnTo>
                <a:lnTo>
                  <a:pt x="9829" y="4068"/>
                </a:lnTo>
                <a:lnTo>
                  <a:pt x="1029" y="4068"/>
                </a:lnTo>
                <a:lnTo>
                  <a:pt x="1029" y="20728"/>
                </a:lnTo>
                <a:close/>
                <a:moveTo>
                  <a:pt x="15771" y="17435"/>
                </a:moveTo>
                <a:lnTo>
                  <a:pt x="20571" y="17435"/>
                </a:lnTo>
                <a:lnTo>
                  <a:pt x="20571" y="4940"/>
                </a:lnTo>
                <a:lnTo>
                  <a:pt x="15771" y="4940"/>
                </a:lnTo>
                <a:lnTo>
                  <a:pt x="15771" y="775"/>
                </a:lnTo>
                <a:lnTo>
                  <a:pt x="6857" y="775"/>
                </a:lnTo>
                <a:lnTo>
                  <a:pt x="6857" y="3293"/>
                </a:lnTo>
                <a:lnTo>
                  <a:pt x="10857" y="3293"/>
                </a:lnTo>
                <a:lnTo>
                  <a:pt x="15771" y="7458"/>
                </a:lnTo>
                <a:lnTo>
                  <a:pt x="15771" y="17435"/>
                </a:lnTo>
                <a:close/>
                <a:moveTo>
                  <a:pt x="10857" y="4456"/>
                </a:moveTo>
                <a:lnTo>
                  <a:pt x="10857" y="7458"/>
                </a:lnTo>
                <a:lnTo>
                  <a:pt x="14286" y="7458"/>
                </a:lnTo>
                <a:lnTo>
                  <a:pt x="10857" y="4456"/>
                </a:lnTo>
                <a:close/>
                <a:moveTo>
                  <a:pt x="16686" y="1162"/>
                </a:moveTo>
                <a:lnTo>
                  <a:pt x="16686" y="4068"/>
                </a:lnTo>
                <a:lnTo>
                  <a:pt x="20229" y="4068"/>
                </a:lnTo>
                <a:lnTo>
                  <a:pt x="16686" y="116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9" name="Shape 3920">
            <a:extLst>
              <a:ext uri="{FF2B5EF4-FFF2-40B4-BE49-F238E27FC236}">
                <a16:creationId xmlns:a16="http://schemas.microsoft.com/office/drawing/2014/main" id="{DFB6A491-EEA9-4E07-A792-14A83EBC3BCE}"/>
              </a:ext>
            </a:extLst>
          </p:cNvPr>
          <p:cNvSpPr/>
          <p:nvPr/>
        </p:nvSpPr>
        <p:spPr>
          <a:xfrm>
            <a:off x="21682035" y="2977566"/>
            <a:ext cx="755397" cy="694825"/>
          </a:xfrm>
          <a:custGeom>
            <a:avLst/>
            <a:gdLst/>
            <a:ahLst/>
            <a:cxnLst>
              <a:cxn ang="0">
                <a:pos x="wd2" y="hd2"/>
              </a:cxn>
              <a:cxn ang="5400000">
                <a:pos x="wd2" y="hd2"/>
              </a:cxn>
              <a:cxn ang="10800000">
                <a:pos x="wd2" y="hd2"/>
              </a:cxn>
              <a:cxn ang="16200000">
                <a:pos x="wd2" y="hd2"/>
              </a:cxn>
            </a:cxnLst>
            <a:rect l="0" t="0" r="r" b="b"/>
            <a:pathLst>
              <a:path w="21600" h="21600" extrusionOk="0">
                <a:moveTo>
                  <a:pt x="19888" y="0"/>
                </a:moveTo>
                <a:cubicBezTo>
                  <a:pt x="20121" y="0"/>
                  <a:pt x="20355" y="42"/>
                  <a:pt x="20549" y="127"/>
                </a:cubicBezTo>
                <a:cubicBezTo>
                  <a:pt x="20783" y="212"/>
                  <a:pt x="20977" y="381"/>
                  <a:pt x="21094" y="551"/>
                </a:cubicBezTo>
                <a:cubicBezTo>
                  <a:pt x="21250" y="678"/>
                  <a:pt x="21405" y="889"/>
                  <a:pt x="21483" y="1144"/>
                </a:cubicBezTo>
                <a:cubicBezTo>
                  <a:pt x="21561" y="1355"/>
                  <a:pt x="21600" y="1609"/>
                  <a:pt x="21600" y="1864"/>
                </a:cubicBezTo>
                <a:cubicBezTo>
                  <a:pt x="21600" y="17873"/>
                  <a:pt x="21600" y="17873"/>
                  <a:pt x="21600" y="17873"/>
                </a:cubicBezTo>
                <a:cubicBezTo>
                  <a:pt x="21600" y="18127"/>
                  <a:pt x="21561" y="18381"/>
                  <a:pt x="21483" y="18593"/>
                </a:cubicBezTo>
                <a:cubicBezTo>
                  <a:pt x="21405" y="18847"/>
                  <a:pt x="21250" y="19059"/>
                  <a:pt x="21094" y="19186"/>
                </a:cubicBezTo>
                <a:cubicBezTo>
                  <a:pt x="20977" y="19355"/>
                  <a:pt x="20783" y="19525"/>
                  <a:pt x="20549" y="19609"/>
                </a:cubicBezTo>
                <a:cubicBezTo>
                  <a:pt x="20355" y="19694"/>
                  <a:pt x="20121" y="19736"/>
                  <a:pt x="19888" y="19736"/>
                </a:cubicBezTo>
                <a:cubicBezTo>
                  <a:pt x="12143" y="19736"/>
                  <a:pt x="12143" y="19736"/>
                  <a:pt x="12143" y="19736"/>
                </a:cubicBezTo>
                <a:cubicBezTo>
                  <a:pt x="12065" y="19736"/>
                  <a:pt x="12065" y="19736"/>
                  <a:pt x="12065" y="19736"/>
                </a:cubicBezTo>
                <a:cubicBezTo>
                  <a:pt x="11831" y="19736"/>
                  <a:pt x="11637" y="19821"/>
                  <a:pt x="11481" y="20033"/>
                </a:cubicBezTo>
                <a:cubicBezTo>
                  <a:pt x="11325" y="20202"/>
                  <a:pt x="11248" y="20414"/>
                  <a:pt x="11248" y="20668"/>
                </a:cubicBezTo>
                <a:cubicBezTo>
                  <a:pt x="11248" y="21134"/>
                  <a:pt x="11248" y="21134"/>
                  <a:pt x="11248" y="21134"/>
                </a:cubicBezTo>
                <a:cubicBezTo>
                  <a:pt x="11248" y="21600"/>
                  <a:pt x="11248" y="21600"/>
                  <a:pt x="11248" y="21600"/>
                </a:cubicBezTo>
                <a:cubicBezTo>
                  <a:pt x="10352" y="21600"/>
                  <a:pt x="10352" y="21600"/>
                  <a:pt x="10352" y="21600"/>
                </a:cubicBezTo>
                <a:cubicBezTo>
                  <a:pt x="10352" y="20668"/>
                  <a:pt x="10352" y="20668"/>
                  <a:pt x="10352" y="20668"/>
                </a:cubicBezTo>
                <a:cubicBezTo>
                  <a:pt x="10352" y="20414"/>
                  <a:pt x="10275" y="20202"/>
                  <a:pt x="10119" y="20033"/>
                </a:cubicBezTo>
                <a:cubicBezTo>
                  <a:pt x="9963" y="19821"/>
                  <a:pt x="9769" y="19736"/>
                  <a:pt x="9535" y="19736"/>
                </a:cubicBezTo>
                <a:cubicBezTo>
                  <a:pt x="9496" y="19736"/>
                  <a:pt x="9496" y="19736"/>
                  <a:pt x="9496" y="19736"/>
                </a:cubicBezTo>
                <a:cubicBezTo>
                  <a:pt x="1751" y="19736"/>
                  <a:pt x="1751" y="19736"/>
                  <a:pt x="1751" y="19736"/>
                </a:cubicBezTo>
                <a:cubicBezTo>
                  <a:pt x="1518" y="19736"/>
                  <a:pt x="1284" y="19694"/>
                  <a:pt x="1051" y="19609"/>
                </a:cubicBezTo>
                <a:cubicBezTo>
                  <a:pt x="817" y="19525"/>
                  <a:pt x="662" y="19355"/>
                  <a:pt x="506" y="19186"/>
                </a:cubicBezTo>
                <a:cubicBezTo>
                  <a:pt x="350" y="19059"/>
                  <a:pt x="234" y="18847"/>
                  <a:pt x="156" y="18593"/>
                </a:cubicBezTo>
                <a:cubicBezTo>
                  <a:pt x="39" y="18381"/>
                  <a:pt x="0" y="18127"/>
                  <a:pt x="0" y="17873"/>
                </a:cubicBezTo>
                <a:cubicBezTo>
                  <a:pt x="0" y="1864"/>
                  <a:pt x="0" y="1864"/>
                  <a:pt x="0" y="1864"/>
                </a:cubicBezTo>
                <a:cubicBezTo>
                  <a:pt x="0" y="1609"/>
                  <a:pt x="39" y="1355"/>
                  <a:pt x="156" y="1144"/>
                </a:cubicBezTo>
                <a:cubicBezTo>
                  <a:pt x="234" y="889"/>
                  <a:pt x="350" y="678"/>
                  <a:pt x="506" y="551"/>
                </a:cubicBezTo>
                <a:cubicBezTo>
                  <a:pt x="662" y="381"/>
                  <a:pt x="817" y="212"/>
                  <a:pt x="1051" y="127"/>
                </a:cubicBezTo>
                <a:cubicBezTo>
                  <a:pt x="1284" y="42"/>
                  <a:pt x="1518" y="0"/>
                  <a:pt x="1751" y="0"/>
                </a:cubicBezTo>
                <a:cubicBezTo>
                  <a:pt x="9496" y="0"/>
                  <a:pt x="9496" y="0"/>
                  <a:pt x="9496" y="0"/>
                </a:cubicBezTo>
                <a:cubicBezTo>
                  <a:pt x="9769" y="0"/>
                  <a:pt x="10002" y="42"/>
                  <a:pt x="10236" y="169"/>
                </a:cubicBezTo>
                <a:cubicBezTo>
                  <a:pt x="10430" y="254"/>
                  <a:pt x="10625" y="424"/>
                  <a:pt x="10819" y="678"/>
                </a:cubicBezTo>
                <a:cubicBezTo>
                  <a:pt x="10975" y="424"/>
                  <a:pt x="11170" y="254"/>
                  <a:pt x="11403" y="169"/>
                </a:cubicBezTo>
                <a:cubicBezTo>
                  <a:pt x="11598" y="42"/>
                  <a:pt x="11870" y="0"/>
                  <a:pt x="12143" y="0"/>
                </a:cubicBezTo>
                <a:lnTo>
                  <a:pt x="19888" y="0"/>
                </a:lnTo>
                <a:close/>
                <a:moveTo>
                  <a:pt x="856" y="17873"/>
                </a:moveTo>
                <a:cubicBezTo>
                  <a:pt x="856" y="18127"/>
                  <a:pt x="973" y="18339"/>
                  <a:pt x="1129" y="18508"/>
                </a:cubicBezTo>
                <a:cubicBezTo>
                  <a:pt x="1284" y="18720"/>
                  <a:pt x="1518" y="18805"/>
                  <a:pt x="1751" y="18805"/>
                </a:cubicBezTo>
                <a:cubicBezTo>
                  <a:pt x="9496" y="18805"/>
                  <a:pt x="9496" y="18805"/>
                  <a:pt x="9496" y="18805"/>
                </a:cubicBezTo>
                <a:cubicBezTo>
                  <a:pt x="9730" y="18805"/>
                  <a:pt x="9924" y="18720"/>
                  <a:pt x="10080" y="18508"/>
                </a:cubicBezTo>
                <a:cubicBezTo>
                  <a:pt x="10275" y="18339"/>
                  <a:pt x="10352" y="18127"/>
                  <a:pt x="10352" y="17873"/>
                </a:cubicBezTo>
                <a:cubicBezTo>
                  <a:pt x="10352" y="1864"/>
                  <a:pt x="10352" y="1864"/>
                  <a:pt x="10352" y="1864"/>
                </a:cubicBezTo>
                <a:cubicBezTo>
                  <a:pt x="10352" y="1609"/>
                  <a:pt x="10275" y="1398"/>
                  <a:pt x="10080" y="1228"/>
                </a:cubicBezTo>
                <a:cubicBezTo>
                  <a:pt x="9924" y="1016"/>
                  <a:pt x="9730" y="932"/>
                  <a:pt x="9496" y="932"/>
                </a:cubicBezTo>
                <a:cubicBezTo>
                  <a:pt x="1751" y="932"/>
                  <a:pt x="1751" y="932"/>
                  <a:pt x="1751" y="932"/>
                </a:cubicBezTo>
                <a:cubicBezTo>
                  <a:pt x="1518" y="932"/>
                  <a:pt x="1284" y="1016"/>
                  <a:pt x="1129" y="1228"/>
                </a:cubicBezTo>
                <a:cubicBezTo>
                  <a:pt x="973" y="1398"/>
                  <a:pt x="856" y="1609"/>
                  <a:pt x="856" y="1864"/>
                </a:cubicBezTo>
                <a:lnTo>
                  <a:pt x="856" y="17873"/>
                </a:lnTo>
                <a:close/>
                <a:moveTo>
                  <a:pt x="20744" y="17873"/>
                </a:moveTo>
                <a:cubicBezTo>
                  <a:pt x="20744" y="1864"/>
                  <a:pt x="20744" y="1864"/>
                  <a:pt x="20744" y="1864"/>
                </a:cubicBezTo>
                <a:cubicBezTo>
                  <a:pt x="20744" y="1609"/>
                  <a:pt x="20666" y="1398"/>
                  <a:pt x="20471" y="1228"/>
                </a:cubicBezTo>
                <a:cubicBezTo>
                  <a:pt x="20316" y="1016"/>
                  <a:pt x="20121" y="932"/>
                  <a:pt x="19888" y="932"/>
                </a:cubicBezTo>
                <a:cubicBezTo>
                  <a:pt x="12143" y="932"/>
                  <a:pt x="12143" y="932"/>
                  <a:pt x="12143" y="932"/>
                </a:cubicBezTo>
                <a:cubicBezTo>
                  <a:pt x="11870" y="932"/>
                  <a:pt x="11676" y="1016"/>
                  <a:pt x="11520" y="1228"/>
                </a:cubicBezTo>
                <a:cubicBezTo>
                  <a:pt x="11364" y="1398"/>
                  <a:pt x="11248" y="1609"/>
                  <a:pt x="11248" y="1864"/>
                </a:cubicBezTo>
                <a:cubicBezTo>
                  <a:pt x="11248" y="17873"/>
                  <a:pt x="11248" y="17873"/>
                  <a:pt x="11248" y="17873"/>
                </a:cubicBezTo>
                <a:cubicBezTo>
                  <a:pt x="11248" y="18127"/>
                  <a:pt x="11364" y="18339"/>
                  <a:pt x="11520" y="18508"/>
                </a:cubicBezTo>
                <a:cubicBezTo>
                  <a:pt x="11676" y="18720"/>
                  <a:pt x="11870" y="18805"/>
                  <a:pt x="12143" y="18805"/>
                </a:cubicBezTo>
                <a:cubicBezTo>
                  <a:pt x="19888" y="18805"/>
                  <a:pt x="19888" y="18805"/>
                  <a:pt x="19888" y="18805"/>
                </a:cubicBezTo>
                <a:cubicBezTo>
                  <a:pt x="20121" y="18805"/>
                  <a:pt x="20316" y="18720"/>
                  <a:pt x="20471" y="18508"/>
                </a:cubicBezTo>
                <a:cubicBezTo>
                  <a:pt x="20666" y="18339"/>
                  <a:pt x="20744" y="18127"/>
                  <a:pt x="20744" y="17873"/>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30" name="Shape 3921">
            <a:extLst>
              <a:ext uri="{FF2B5EF4-FFF2-40B4-BE49-F238E27FC236}">
                <a16:creationId xmlns:a16="http://schemas.microsoft.com/office/drawing/2014/main" id="{B7998770-6AA6-4CAB-A8AC-640EA7D8731B}"/>
              </a:ext>
            </a:extLst>
          </p:cNvPr>
          <p:cNvSpPr/>
          <p:nvPr/>
        </p:nvSpPr>
        <p:spPr>
          <a:xfrm>
            <a:off x="23464542" y="3073772"/>
            <a:ext cx="908616" cy="502412"/>
          </a:xfrm>
          <a:custGeom>
            <a:avLst/>
            <a:gdLst/>
            <a:ahLst/>
            <a:cxnLst>
              <a:cxn ang="0">
                <a:pos x="wd2" y="hd2"/>
              </a:cxn>
              <a:cxn ang="5400000">
                <a:pos x="wd2" y="hd2"/>
              </a:cxn>
              <a:cxn ang="10800000">
                <a:pos x="wd2" y="hd2"/>
              </a:cxn>
              <a:cxn ang="16200000">
                <a:pos x="wd2" y="hd2"/>
              </a:cxn>
            </a:cxnLst>
            <a:rect l="0" t="0" r="r" b="b"/>
            <a:pathLst>
              <a:path w="21600" h="21600" extrusionOk="0">
                <a:moveTo>
                  <a:pt x="17649" y="7180"/>
                </a:moveTo>
                <a:cubicBezTo>
                  <a:pt x="18167" y="7180"/>
                  <a:pt x="18685" y="7357"/>
                  <a:pt x="19171" y="7769"/>
                </a:cubicBezTo>
                <a:cubicBezTo>
                  <a:pt x="19657" y="8122"/>
                  <a:pt x="20078" y="8652"/>
                  <a:pt x="20434" y="9299"/>
                </a:cubicBezTo>
                <a:cubicBezTo>
                  <a:pt x="20790" y="9947"/>
                  <a:pt x="21082" y="10712"/>
                  <a:pt x="21276" y="11595"/>
                </a:cubicBezTo>
                <a:cubicBezTo>
                  <a:pt x="21503" y="12477"/>
                  <a:pt x="21600" y="13419"/>
                  <a:pt x="21600" y="14361"/>
                </a:cubicBezTo>
                <a:cubicBezTo>
                  <a:pt x="21600" y="15361"/>
                  <a:pt x="21503" y="16244"/>
                  <a:pt x="21276" y="17127"/>
                </a:cubicBezTo>
                <a:cubicBezTo>
                  <a:pt x="21082" y="18010"/>
                  <a:pt x="20790" y="18775"/>
                  <a:pt x="20434" y="19422"/>
                </a:cubicBezTo>
                <a:cubicBezTo>
                  <a:pt x="20078" y="20129"/>
                  <a:pt x="19657" y="20599"/>
                  <a:pt x="19171" y="21011"/>
                </a:cubicBezTo>
                <a:cubicBezTo>
                  <a:pt x="18685" y="21423"/>
                  <a:pt x="18167" y="21600"/>
                  <a:pt x="17649" y="21600"/>
                </a:cubicBezTo>
                <a:cubicBezTo>
                  <a:pt x="17099" y="21600"/>
                  <a:pt x="16581" y="21423"/>
                  <a:pt x="16095" y="21011"/>
                </a:cubicBezTo>
                <a:cubicBezTo>
                  <a:pt x="15609" y="20599"/>
                  <a:pt x="15188" y="20129"/>
                  <a:pt x="14864" y="19422"/>
                </a:cubicBezTo>
                <a:cubicBezTo>
                  <a:pt x="14476" y="18775"/>
                  <a:pt x="14184" y="18010"/>
                  <a:pt x="13990" y="17127"/>
                </a:cubicBezTo>
                <a:cubicBezTo>
                  <a:pt x="13763" y="16244"/>
                  <a:pt x="13666" y="15361"/>
                  <a:pt x="13666" y="14361"/>
                </a:cubicBezTo>
                <a:cubicBezTo>
                  <a:pt x="13666" y="13713"/>
                  <a:pt x="13731" y="13066"/>
                  <a:pt x="13828" y="12477"/>
                </a:cubicBezTo>
                <a:cubicBezTo>
                  <a:pt x="13925" y="11889"/>
                  <a:pt x="14055" y="11359"/>
                  <a:pt x="14216" y="10771"/>
                </a:cubicBezTo>
                <a:cubicBezTo>
                  <a:pt x="14378" y="10300"/>
                  <a:pt x="14573" y="9770"/>
                  <a:pt x="14799" y="9358"/>
                </a:cubicBezTo>
                <a:cubicBezTo>
                  <a:pt x="15026" y="8946"/>
                  <a:pt x="15285" y="8534"/>
                  <a:pt x="15577" y="8240"/>
                </a:cubicBezTo>
                <a:cubicBezTo>
                  <a:pt x="14476" y="4238"/>
                  <a:pt x="14476" y="4238"/>
                  <a:pt x="14476" y="4238"/>
                </a:cubicBezTo>
                <a:cubicBezTo>
                  <a:pt x="11172" y="14714"/>
                  <a:pt x="11172" y="14714"/>
                  <a:pt x="11172" y="14714"/>
                </a:cubicBezTo>
                <a:cubicBezTo>
                  <a:pt x="11140" y="14773"/>
                  <a:pt x="11075" y="14890"/>
                  <a:pt x="11010" y="14890"/>
                </a:cubicBezTo>
                <a:cubicBezTo>
                  <a:pt x="10946" y="14949"/>
                  <a:pt x="10913" y="15008"/>
                  <a:pt x="10849" y="15008"/>
                </a:cubicBezTo>
                <a:cubicBezTo>
                  <a:pt x="7902" y="15008"/>
                  <a:pt x="7902" y="15008"/>
                  <a:pt x="7902" y="15008"/>
                </a:cubicBezTo>
                <a:cubicBezTo>
                  <a:pt x="7869" y="15891"/>
                  <a:pt x="7740" y="16774"/>
                  <a:pt x="7513" y="17539"/>
                </a:cubicBezTo>
                <a:cubicBezTo>
                  <a:pt x="7286" y="18363"/>
                  <a:pt x="6995" y="19069"/>
                  <a:pt x="6639" y="19658"/>
                </a:cubicBezTo>
                <a:cubicBezTo>
                  <a:pt x="6282" y="20305"/>
                  <a:pt x="5894" y="20776"/>
                  <a:pt x="5440" y="21070"/>
                </a:cubicBezTo>
                <a:cubicBezTo>
                  <a:pt x="4955" y="21423"/>
                  <a:pt x="4469" y="21600"/>
                  <a:pt x="3983" y="21600"/>
                </a:cubicBezTo>
                <a:cubicBezTo>
                  <a:pt x="3433" y="21600"/>
                  <a:pt x="2915" y="21423"/>
                  <a:pt x="2429" y="21011"/>
                </a:cubicBezTo>
                <a:cubicBezTo>
                  <a:pt x="1943" y="20599"/>
                  <a:pt x="1522" y="20129"/>
                  <a:pt x="1198" y="19422"/>
                </a:cubicBezTo>
                <a:cubicBezTo>
                  <a:pt x="842" y="18775"/>
                  <a:pt x="551" y="18010"/>
                  <a:pt x="324" y="17127"/>
                </a:cubicBezTo>
                <a:cubicBezTo>
                  <a:pt x="130" y="16244"/>
                  <a:pt x="0" y="15361"/>
                  <a:pt x="0" y="14361"/>
                </a:cubicBezTo>
                <a:cubicBezTo>
                  <a:pt x="0" y="13419"/>
                  <a:pt x="130" y="12477"/>
                  <a:pt x="324" y="11595"/>
                </a:cubicBezTo>
                <a:cubicBezTo>
                  <a:pt x="551" y="10712"/>
                  <a:pt x="842" y="9947"/>
                  <a:pt x="1198" y="9299"/>
                </a:cubicBezTo>
                <a:cubicBezTo>
                  <a:pt x="1522" y="8652"/>
                  <a:pt x="1943" y="8122"/>
                  <a:pt x="2429" y="7769"/>
                </a:cubicBezTo>
                <a:cubicBezTo>
                  <a:pt x="2915" y="7357"/>
                  <a:pt x="3433" y="7180"/>
                  <a:pt x="3983" y="7180"/>
                </a:cubicBezTo>
                <a:cubicBezTo>
                  <a:pt x="4113" y="7180"/>
                  <a:pt x="4242" y="7180"/>
                  <a:pt x="4372" y="7239"/>
                </a:cubicBezTo>
                <a:cubicBezTo>
                  <a:pt x="4501" y="7239"/>
                  <a:pt x="4631" y="7298"/>
                  <a:pt x="4760" y="7357"/>
                </a:cubicBezTo>
                <a:cubicBezTo>
                  <a:pt x="4922" y="7357"/>
                  <a:pt x="5052" y="7475"/>
                  <a:pt x="5149" y="7534"/>
                </a:cubicBezTo>
                <a:cubicBezTo>
                  <a:pt x="5279" y="7592"/>
                  <a:pt x="5408" y="7710"/>
                  <a:pt x="5538" y="7769"/>
                </a:cubicBezTo>
                <a:cubicBezTo>
                  <a:pt x="7060" y="2943"/>
                  <a:pt x="7060" y="2943"/>
                  <a:pt x="7060" y="2943"/>
                </a:cubicBezTo>
                <a:cubicBezTo>
                  <a:pt x="7060" y="2884"/>
                  <a:pt x="7060" y="2884"/>
                  <a:pt x="7060" y="2884"/>
                </a:cubicBezTo>
                <a:cubicBezTo>
                  <a:pt x="6250" y="0"/>
                  <a:pt x="6250" y="0"/>
                  <a:pt x="6250" y="0"/>
                </a:cubicBezTo>
                <a:cubicBezTo>
                  <a:pt x="8646" y="0"/>
                  <a:pt x="8646" y="0"/>
                  <a:pt x="8646" y="0"/>
                </a:cubicBezTo>
                <a:cubicBezTo>
                  <a:pt x="8646" y="1295"/>
                  <a:pt x="8646" y="1295"/>
                  <a:pt x="8646" y="1295"/>
                </a:cubicBezTo>
                <a:cubicBezTo>
                  <a:pt x="7448" y="1295"/>
                  <a:pt x="7448" y="1295"/>
                  <a:pt x="7448" y="1295"/>
                </a:cubicBezTo>
                <a:cubicBezTo>
                  <a:pt x="7772" y="2590"/>
                  <a:pt x="7772" y="2590"/>
                  <a:pt x="7772" y="2590"/>
                </a:cubicBezTo>
                <a:cubicBezTo>
                  <a:pt x="14022" y="2590"/>
                  <a:pt x="14022" y="2590"/>
                  <a:pt x="14022" y="2590"/>
                </a:cubicBezTo>
                <a:cubicBezTo>
                  <a:pt x="13277" y="0"/>
                  <a:pt x="13277" y="0"/>
                  <a:pt x="13277" y="0"/>
                </a:cubicBezTo>
                <a:cubicBezTo>
                  <a:pt x="15836" y="0"/>
                  <a:pt x="15836" y="0"/>
                  <a:pt x="15836" y="0"/>
                </a:cubicBezTo>
                <a:cubicBezTo>
                  <a:pt x="15836" y="1295"/>
                  <a:pt x="15836" y="1295"/>
                  <a:pt x="15836" y="1295"/>
                </a:cubicBezTo>
                <a:cubicBezTo>
                  <a:pt x="14476" y="1295"/>
                  <a:pt x="14476" y="1295"/>
                  <a:pt x="14476" y="1295"/>
                </a:cubicBezTo>
                <a:cubicBezTo>
                  <a:pt x="16257" y="7651"/>
                  <a:pt x="16257" y="7651"/>
                  <a:pt x="16257" y="7651"/>
                </a:cubicBezTo>
                <a:cubicBezTo>
                  <a:pt x="16354" y="7592"/>
                  <a:pt x="16483" y="7534"/>
                  <a:pt x="16581" y="7475"/>
                </a:cubicBezTo>
                <a:cubicBezTo>
                  <a:pt x="16710" y="7416"/>
                  <a:pt x="16807" y="7357"/>
                  <a:pt x="16904" y="7357"/>
                </a:cubicBezTo>
                <a:cubicBezTo>
                  <a:pt x="17034" y="7298"/>
                  <a:pt x="17163" y="7239"/>
                  <a:pt x="17293" y="7239"/>
                </a:cubicBezTo>
                <a:cubicBezTo>
                  <a:pt x="17390" y="7180"/>
                  <a:pt x="17520" y="7180"/>
                  <a:pt x="17649" y="7180"/>
                </a:cubicBezTo>
                <a:close/>
                <a:moveTo>
                  <a:pt x="3983" y="20305"/>
                </a:moveTo>
                <a:cubicBezTo>
                  <a:pt x="4404" y="20305"/>
                  <a:pt x="4793" y="20129"/>
                  <a:pt x="5149" y="19834"/>
                </a:cubicBezTo>
                <a:cubicBezTo>
                  <a:pt x="5505" y="19599"/>
                  <a:pt x="5829" y="19187"/>
                  <a:pt x="6121" y="18775"/>
                </a:cubicBezTo>
                <a:cubicBezTo>
                  <a:pt x="6412" y="18304"/>
                  <a:pt x="6639" y="17716"/>
                  <a:pt x="6833" y="17127"/>
                </a:cubicBezTo>
                <a:cubicBezTo>
                  <a:pt x="7027" y="16480"/>
                  <a:pt x="7157" y="15773"/>
                  <a:pt x="7189" y="15008"/>
                </a:cubicBezTo>
                <a:cubicBezTo>
                  <a:pt x="3854" y="15008"/>
                  <a:pt x="3854" y="15008"/>
                  <a:pt x="3854" y="15008"/>
                </a:cubicBezTo>
                <a:cubicBezTo>
                  <a:pt x="3789" y="15008"/>
                  <a:pt x="3724" y="14949"/>
                  <a:pt x="3692" y="14890"/>
                </a:cubicBezTo>
                <a:cubicBezTo>
                  <a:pt x="3627" y="14890"/>
                  <a:pt x="3595" y="14773"/>
                  <a:pt x="3562" y="14714"/>
                </a:cubicBezTo>
                <a:cubicBezTo>
                  <a:pt x="3497" y="14596"/>
                  <a:pt x="3465" y="14478"/>
                  <a:pt x="3465" y="14361"/>
                </a:cubicBezTo>
                <a:cubicBezTo>
                  <a:pt x="3465" y="14302"/>
                  <a:pt x="3497" y="14184"/>
                  <a:pt x="3562" y="14066"/>
                </a:cubicBezTo>
                <a:cubicBezTo>
                  <a:pt x="5149" y="8946"/>
                  <a:pt x="5149" y="8946"/>
                  <a:pt x="5149" y="8946"/>
                </a:cubicBezTo>
                <a:cubicBezTo>
                  <a:pt x="4987" y="8769"/>
                  <a:pt x="4793" y="8652"/>
                  <a:pt x="4599" y="8593"/>
                </a:cubicBezTo>
                <a:cubicBezTo>
                  <a:pt x="4372" y="8534"/>
                  <a:pt x="4178" y="8475"/>
                  <a:pt x="3983" y="8475"/>
                </a:cubicBezTo>
                <a:cubicBezTo>
                  <a:pt x="3530" y="8475"/>
                  <a:pt x="3109" y="8652"/>
                  <a:pt x="2720" y="8946"/>
                </a:cubicBezTo>
                <a:cubicBezTo>
                  <a:pt x="2332" y="9240"/>
                  <a:pt x="1975" y="9711"/>
                  <a:pt x="1684" y="10241"/>
                </a:cubicBezTo>
                <a:cubicBezTo>
                  <a:pt x="1393" y="10771"/>
                  <a:pt x="1133" y="11359"/>
                  <a:pt x="972" y="12065"/>
                </a:cubicBezTo>
                <a:cubicBezTo>
                  <a:pt x="810" y="12772"/>
                  <a:pt x="712" y="13537"/>
                  <a:pt x="712" y="14361"/>
                </a:cubicBezTo>
                <a:cubicBezTo>
                  <a:pt x="712" y="15185"/>
                  <a:pt x="810" y="15950"/>
                  <a:pt x="972" y="16656"/>
                </a:cubicBezTo>
                <a:cubicBezTo>
                  <a:pt x="1133" y="17421"/>
                  <a:pt x="1393" y="18010"/>
                  <a:pt x="1684" y="18540"/>
                </a:cubicBezTo>
                <a:cubicBezTo>
                  <a:pt x="1975" y="19069"/>
                  <a:pt x="2332" y="19540"/>
                  <a:pt x="2720" y="19834"/>
                </a:cubicBezTo>
                <a:cubicBezTo>
                  <a:pt x="3109" y="20129"/>
                  <a:pt x="3530" y="20305"/>
                  <a:pt x="3983" y="20305"/>
                </a:cubicBezTo>
                <a:close/>
                <a:moveTo>
                  <a:pt x="7189" y="13713"/>
                </a:moveTo>
                <a:cubicBezTo>
                  <a:pt x="7157" y="13301"/>
                  <a:pt x="7092" y="12889"/>
                  <a:pt x="7027" y="12477"/>
                </a:cubicBezTo>
                <a:cubicBezTo>
                  <a:pt x="6963" y="12065"/>
                  <a:pt x="6865" y="11653"/>
                  <a:pt x="6768" y="11300"/>
                </a:cubicBezTo>
                <a:cubicBezTo>
                  <a:pt x="6606" y="10947"/>
                  <a:pt x="6477" y="10653"/>
                  <a:pt x="6315" y="10300"/>
                </a:cubicBezTo>
                <a:cubicBezTo>
                  <a:pt x="6153" y="10005"/>
                  <a:pt x="5991" y="9770"/>
                  <a:pt x="5797" y="9535"/>
                </a:cubicBezTo>
                <a:cubicBezTo>
                  <a:pt x="4469" y="13713"/>
                  <a:pt x="4469" y="13713"/>
                  <a:pt x="4469" y="13713"/>
                </a:cubicBezTo>
                <a:lnTo>
                  <a:pt x="7189" y="13713"/>
                </a:lnTo>
                <a:close/>
                <a:moveTo>
                  <a:pt x="7448" y="4238"/>
                </a:moveTo>
                <a:cubicBezTo>
                  <a:pt x="6153" y="8416"/>
                  <a:pt x="6153" y="8416"/>
                  <a:pt x="6153" y="8416"/>
                </a:cubicBezTo>
                <a:cubicBezTo>
                  <a:pt x="6380" y="8711"/>
                  <a:pt x="6606" y="9064"/>
                  <a:pt x="6833" y="9417"/>
                </a:cubicBezTo>
                <a:cubicBezTo>
                  <a:pt x="7027" y="9829"/>
                  <a:pt x="7222" y="10241"/>
                  <a:pt x="7351" y="10653"/>
                </a:cubicBezTo>
                <a:cubicBezTo>
                  <a:pt x="7513" y="11065"/>
                  <a:pt x="7643" y="11595"/>
                  <a:pt x="7740" y="12065"/>
                </a:cubicBezTo>
                <a:cubicBezTo>
                  <a:pt x="7804" y="12595"/>
                  <a:pt x="7869" y="13125"/>
                  <a:pt x="7902" y="13713"/>
                </a:cubicBezTo>
                <a:cubicBezTo>
                  <a:pt x="10039" y="13713"/>
                  <a:pt x="10039" y="13713"/>
                  <a:pt x="10039" y="13713"/>
                </a:cubicBezTo>
                <a:lnTo>
                  <a:pt x="7448" y="4238"/>
                </a:lnTo>
                <a:close/>
                <a:moveTo>
                  <a:pt x="10751" y="13301"/>
                </a:moveTo>
                <a:cubicBezTo>
                  <a:pt x="13763" y="3884"/>
                  <a:pt x="13763" y="3884"/>
                  <a:pt x="13763" y="3884"/>
                </a:cubicBezTo>
                <a:cubicBezTo>
                  <a:pt x="8161" y="3884"/>
                  <a:pt x="8161" y="3884"/>
                  <a:pt x="8161" y="3884"/>
                </a:cubicBezTo>
                <a:lnTo>
                  <a:pt x="10751" y="13301"/>
                </a:lnTo>
                <a:close/>
                <a:moveTo>
                  <a:pt x="17649" y="20305"/>
                </a:moveTo>
                <a:cubicBezTo>
                  <a:pt x="18070" y="20305"/>
                  <a:pt x="18524" y="20129"/>
                  <a:pt x="18912" y="19834"/>
                </a:cubicBezTo>
                <a:cubicBezTo>
                  <a:pt x="19301" y="19540"/>
                  <a:pt x="19625" y="19069"/>
                  <a:pt x="19916" y="18540"/>
                </a:cubicBezTo>
                <a:cubicBezTo>
                  <a:pt x="20207" y="18010"/>
                  <a:pt x="20467" y="17421"/>
                  <a:pt x="20628" y="16656"/>
                </a:cubicBezTo>
                <a:cubicBezTo>
                  <a:pt x="20790" y="15950"/>
                  <a:pt x="20888" y="15185"/>
                  <a:pt x="20888" y="14361"/>
                </a:cubicBezTo>
                <a:cubicBezTo>
                  <a:pt x="20888" y="13537"/>
                  <a:pt x="20790" y="12772"/>
                  <a:pt x="20628" y="12065"/>
                </a:cubicBezTo>
                <a:cubicBezTo>
                  <a:pt x="20467" y="11359"/>
                  <a:pt x="20207" y="10771"/>
                  <a:pt x="19916" y="10241"/>
                </a:cubicBezTo>
                <a:cubicBezTo>
                  <a:pt x="19625" y="9711"/>
                  <a:pt x="19301" y="9240"/>
                  <a:pt x="18912" y="8946"/>
                </a:cubicBezTo>
                <a:cubicBezTo>
                  <a:pt x="18524" y="8652"/>
                  <a:pt x="18070" y="8475"/>
                  <a:pt x="17649" y="8475"/>
                </a:cubicBezTo>
                <a:cubicBezTo>
                  <a:pt x="17455" y="8475"/>
                  <a:pt x="17261" y="8534"/>
                  <a:pt x="17066" y="8534"/>
                </a:cubicBezTo>
                <a:cubicBezTo>
                  <a:pt x="16872" y="8593"/>
                  <a:pt x="16710" y="8711"/>
                  <a:pt x="16548" y="8887"/>
                </a:cubicBezTo>
                <a:cubicBezTo>
                  <a:pt x="18070" y="14302"/>
                  <a:pt x="18070" y="14302"/>
                  <a:pt x="18070" y="14302"/>
                </a:cubicBezTo>
                <a:cubicBezTo>
                  <a:pt x="17422" y="14890"/>
                  <a:pt x="17422" y="14890"/>
                  <a:pt x="17422" y="14890"/>
                </a:cubicBezTo>
                <a:cubicBezTo>
                  <a:pt x="15900" y="9417"/>
                  <a:pt x="15900" y="9417"/>
                  <a:pt x="15900" y="9417"/>
                </a:cubicBezTo>
                <a:cubicBezTo>
                  <a:pt x="15674" y="9652"/>
                  <a:pt x="15479" y="9947"/>
                  <a:pt x="15285" y="10300"/>
                </a:cubicBezTo>
                <a:cubicBezTo>
                  <a:pt x="15123" y="10653"/>
                  <a:pt x="14961" y="11065"/>
                  <a:pt x="14799" y="11477"/>
                </a:cubicBezTo>
                <a:cubicBezTo>
                  <a:pt x="14670" y="11948"/>
                  <a:pt x="14573" y="12419"/>
                  <a:pt x="14508" y="12889"/>
                </a:cubicBezTo>
                <a:cubicBezTo>
                  <a:pt x="14411" y="13360"/>
                  <a:pt x="14378" y="13890"/>
                  <a:pt x="14378" y="14361"/>
                </a:cubicBezTo>
                <a:cubicBezTo>
                  <a:pt x="14378" y="15185"/>
                  <a:pt x="14476" y="15950"/>
                  <a:pt x="14637" y="16656"/>
                </a:cubicBezTo>
                <a:cubicBezTo>
                  <a:pt x="14799" y="17421"/>
                  <a:pt x="15058" y="18010"/>
                  <a:pt x="15350" y="18540"/>
                </a:cubicBezTo>
                <a:cubicBezTo>
                  <a:pt x="15641" y="19069"/>
                  <a:pt x="15965" y="19540"/>
                  <a:pt x="16386" y="19834"/>
                </a:cubicBezTo>
                <a:cubicBezTo>
                  <a:pt x="16775" y="20129"/>
                  <a:pt x="17196" y="20305"/>
                  <a:pt x="17649" y="20305"/>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31" name="Shape 3922">
            <a:extLst>
              <a:ext uri="{FF2B5EF4-FFF2-40B4-BE49-F238E27FC236}">
                <a16:creationId xmlns:a16="http://schemas.microsoft.com/office/drawing/2014/main" id="{8C30CA44-5E27-44DF-A5DB-458131C4568B}"/>
              </a:ext>
            </a:extLst>
          </p:cNvPr>
          <p:cNvSpPr/>
          <p:nvPr/>
        </p:nvSpPr>
        <p:spPr>
          <a:xfrm>
            <a:off x="25414520" y="2931246"/>
            <a:ext cx="726893" cy="787468"/>
          </a:xfrm>
          <a:custGeom>
            <a:avLst/>
            <a:gdLst/>
            <a:ahLst/>
            <a:cxnLst>
              <a:cxn ang="0">
                <a:pos x="wd2" y="hd2"/>
              </a:cxn>
              <a:cxn ang="5400000">
                <a:pos x="wd2" y="hd2"/>
              </a:cxn>
              <a:cxn ang="10800000">
                <a:pos x="wd2" y="hd2"/>
              </a:cxn>
              <a:cxn ang="16200000">
                <a:pos x="wd2" y="hd2"/>
              </a:cxn>
            </a:cxnLst>
            <a:rect l="0" t="0" r="r" b="b"/>
            <a:pathLst>
              <a:path w="21600" h="21600" extrusionOk="0">
                <a:moveTo>
                  <a:pt x="18404" y="14985"/>
                </a:moveTo>
                <a:cubicBezTo>
                  <a:pt x="21600" y="17340"/>
                  <a:pt x="21600" y="17340"/>
                  <a:pt x="21600" y="17340"/>
                </a:cubicBezTo>
                <a:cubicBezTo>
                  <a:pt x="21600" y="18685"/>
                  <a:pt x="21600" y="18685"/>
                  <a:pt x="21600" y="18685"/>
                </a:cubicBezTo>
                <a:cubicBezTo>
                  <a:pt x="0" y="18685"/>
                  <a:pt x="0" y="18685"/>
                  <a:pt x="0" y="18685"/>
                </a:cubicBezTo>
                <a:cubicBezTo>
                  <a:pt x="0" y="17340"/>
                  <a:pt x="0" y="17340"/>
                  <a:pt x="0" y="17340"/>
                </a:cubicBezTo>
                <a:cubicBezTo>
                  <a:pt x="3155" y="14985"/>
                  <a:pt x="3155" y="14985"/>
                  <a:pt x="3155" y="14985"/>
                </a:cubicBezTo>
                <a:cubicBezTo>
                  <a:pt x="3155" y="8334"/>
                  <a:pt x="3155" y="8334"/>
                  <a:pt x="3155" y="8334"/>
                </a:cubicBezTo>
                <a:cubicBezTo>
                  <a:pt x="3155" y="7437"/>
                  <a:pt x="3317" y="6615"/>
                  <a:pt x="3640" y="5830"/>
                </a:cubicBezTo>
                <a:cubicBezTo>
                  <a:pt x="3924" y="5082"/>
                  <a:pt x="4369" y="4372"/>
                  <a:pt x="4935" y="3737"/>
                </a:cubicBezTo>
                <a:cubicBezTo>
                  <a:pt x="5501" y="3176"/>
                  <a:pt x="6189" y="2653"/>
                  <a:pt x="6957" y="2242"/>
                </a:cubicBezTo>
                <a:cubicBezTo>
                  <a:pt x="7726" y="1831"/>
                  <a:pt x="8535" y="1532"/>
                  <a:pt x="9425" y="1383"/>
                </a:cubicBezTo>
                <a:cubicBezTo>
                  <a:pt x="9425" y="822"/>
                  <a:pt x="9425" y="822"/>
                  <a:pt x="9425" y="822"/>
                </a:cubicBezTo>
                <a:cubicBezTo>
                  <a:pt x="9425" y="598"/>
                  <a:pt x="9506" y="411"/>
                  <a:pt x="9667" y="262"/>
                </a:cubicBezTo>
                <a:cubicBezTo>
                  <a:pt x="9870" y="75"/>
                  <a:pt x="10072" y="0"/>
                  <a:pt x="10315" y="0"/>
                </a:cubicBezTo>
                <a:cubicBezTo>
                  <a:pt x="11245" y="0"/>
                  <a:pt x="11245" y="0"/>
                  <a:pt x="11245" y="0"/>
                </a:cubicBezTo>
                <a:cubicBezTo>
                  <a:pt x="11488" y="0"/>
                  <a:pt x="11730" y="75"/>
                  <a:pt x="11892" y="262"/>
                </a:cubicBezTo>
                <a:cubicBezTo>
                  <a:pt x="12054" y="411"/>
                  <a:pt x="12175" y="598"/>
                  <a:pt x="12175" y="822"/>
                </a:cubicBezTo>
                <a:cubicBezTo>
                  <a:pt x="12175" y="1383"/>
                  <a:pt x="12175" y="1383"/>
                  <a:pt x="12175" y="1383"/>
                </a:cubicBezTo>
                <a:cubicBezTo>
                  <a:pt x="13025" y="1532"/>
                  <a:pt x="13874" y="1831"/>
                  <a:pt x="14643" y="2205"/>
                </a:cubicBezTo>
                <a:cubicBezTo>
                  <a:pt x="15411" y="2616"/>
                  <a:pt x="16058" y="3139"/>
                  <a:pt x="16625" y="3737"/>
                </a:cubicBezTo>
                <a:cubicBezTo>
                  <a:pt x="17191" y="4372"/>
                  <a:pt x="17636" y="5082"/>
                  <a:pt x="17960" y="5830"/>
                </a:cubicBezTo>
                <a:cubicBezTo>
                  <a:pt x="18283" y="6615"/>
                  <a:pt x="18404" y="7437"/>
                  <a:pt x="18404" y="8334"/>
                </a:cubicBezTo>
                <a:lnTo>
                  <a:pt x="18404" y="14985"/>
                </a:lnTo>
                <a:close/>
                <a:moveTo>
                  <a:pt x="20670" y="17863"/>
                </a:moveTo>
                <a:cubicBezTo>
                  <a:pt x="20670" y="17751"/>
                  <a:pt x="20670" y="17751"/>
                  <a:pt x="20670" y="17751"/>
                </a:cubicBezTo>
                <a:cubicBezTo>
                  <a:pt x="17515" y="15397"/>
                  <a:pt x="17515" y="15397"/>
                  <a:pt x="17515" y="15397"/>
                </a:cubicBezTo>
                <a:cubicBezTo>
                  <a:pt x="17515" y="8334"/>
                  <a:pt x="17515" y="8334"/>
                  <a:pt x="17515" y="8334"/>
                </a:cubicBezTo>
                <a:cubicBezTo>
                  <a:pt x="17515" y="7437"/>
                  <a:pt x="17353" y="6652"/>
                  <a:pt x="16989" y="5904"/>
                </a:cubicBezTo>
                <a:cubicBezTo>
                  <a:pt x="16665" y="5157"/>
                  <a:pt x="16180" y="4484"/>
                  <a:pt x="15573" y="3887"/>
                </a:cubicBezTo>
                <a:cubicBezTo>
                  <a:pt x="14966" y="3363"/>
                  <a:pt x="14238" y="2915"/>
                  <a:pt x="13429" y="2579"/>
                </a:cubicBezTo>
                <a:cubicBezTo>
                  <a:pt x="12620" y="2242"/>
                  <a:pt x="11730" y="2093"/>
                  <a:pt x="10800" y="2093"/>
                </a:cubicBezTo>
                <a:cubicBezTo>
                  <a:pt x="9870" y="2093"/>
                  <a:pt x="9020" y="2242"/>
                  <a:pt x="8171" y="2579"/>
                </a:cubicBezTo>
                <a:cubicBezTo>
                  <a:pt x="7362" y="2915"/>
                  <a:pt x="6634" y="3363"/>
                  <a:pt x="6027" y="3887"/>
                </a:cubicBezTo>
                <a:cubicBezTo>
                  <a:pt x="5420" y="4484"/>
                  <a:pt x="4935" y="5157"/>
                  <a:pt x="4571" y="5904"/>
                </a:cubicBezTo>
                <a:cubicBezTo>
                  <a:pt x="4207" y="6652"/>
                  <a:pt x="4045" y="7437"/>
                  <a:pt x="4045" y="8334"/>
                </a:cubicBezTo>
                <a:cubicBezTo>
                  <a:pt x="4045" y="15397"/>
                  <a:pt x="4045" y="15397"/>
                  <a:pt x="4045" y="15397"/>
                </a:cubicBezTo>
                <a:cubicBezTo>
                  <a:pt x="890" y="17751"/>
                  <a:pt x="890" y="17751"/>
                  <a:pt x="890" y="17751"/>
                </a:cubicBezTo>
                <a:cubicBezTo>
                  <a:pt x="890" y="17863"/>
                  <a:pt x="890" y="17863"/>
                  <a:pt x="890" y="17863"/>
                </a:cubicBezTo>
                <a:lnTo>
                  <a:pt x="20670" y="17863"/>
                </a:lnTo>
                <a:close/>
                <a:moveTo>
                  <a:pt x="10800" y="21600"/>
                </a:moveTo>
                <a:cubicBezTo>
                  <a:pt x="10476" y="21600"/>
                  <a:pt x="10193" y="21563"/>
                  <a:pt x="9910" y="21451"/>
                </a:cubicBezTo>
                <a:cubicBezTo>
                  <a:pt x="9667" y="21338"/>
                  <a:pt x="9425" y="21189"/>
                  <a:pt x="9222" y="20965"/>
                </a:cubicBezTo>
                <a:cubicBezTo>
                  <a:pt x="8980" y="20778"/>
                  <a:pt x="8818" y="20554"/>
                  <a:pt x="8697" y="20329"/>
                </a:cubicBezTo>
                <a:cubicBezTo>
                  <a:pt x="8575" y="20068"/>
                  <a:pt x="8535" y="19806"/>
                  <a:pt x="8535" y="19507"/>
                </a:cubicBezTo>
                <a:cubicBezTo>
                  <a:pt x="13065" y="19507"/>
                  <a:pt x="13065" y="19507"/>
                  <a:pt x="13065" y="19507"/>
                </a:cubicBezTo>
                <a:cubicBezTo>
                  <a:pt x="13065" y="19806"/>
                  <a:pt x="12984" y="20068"/>
                  <a:pt x="12863" y="20329"/>
                </a:cubicBezTo>
                <a:cubicBezTo>
                  <a:pt x="12742" y="20554"/>
                  <a:pt x="12580" y="20778"/>
                  <a:pt x="12378" y="20965"/>
                </a:cubicBezTo>
                <a:cubicBezTo>
                  <a:pt x="12175" y="21189"/>
                  <a:pt x="11933" y="21338"/>
                  <a:pt x="11649" y="21451"/>
                </a:cubicBezTo>
                <a:cubicBezTo>
                  <a:pt x="11407" y="21563"/>
                  <a:pt x="11083" y="21600"/>
                  <a:pt x="10800" y="21600"/>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32" name="Shape 3923">
            <a:extLst>
              <a:ext uri="{FF2B5EF4-FFF2-40B4-BE49-F238E27FC236}">
                <a16:creationId xmlns:a16="http://schemas.microsoft.com/office/drawing/2014/main" id="{2120792F-C132-4911-879F-0109E445BC59}"/>
              </a:ext>
            </a:extLst>
          </p:cNvPr>
          <p:cNvSpPr/>
          <p:nvPr/>
        </p:nvSpPr>
        <p:spPr>
          <a:xfrm>
            <a:off x="27182772" y="3127221"/>
            <a:ext cx="908616" cy="395517"/>
          </a:xfrm>
          <a:custGeom>
            <a:avLst/>
            <a:gdLst/>
            <a:ahLst/>
            <a:cxnLst>
              <a:cxn ang="0">
                <a:pos x="wd2" y="hd2"/>
              </a:cxn>
              <a:cxn ang="5400000">
                <a:pos x="wd2" y="hd2"/>
              </a:cxn>
              <a:cxn ang="10800000">
                <a:pos x="wd2" y="hd2"/>
              </a:cxn>
              <a:cxn ang="16200000">
                <a:pos x="wd2" y="hd2"/>
              </a:cxn>
            </a:cxnLst>
            <a:rect l="0" t="0" r="r" b="b"/>
            <a:pathLst>
              <a:path w="21600" h="21600" extrusionOk="0">
                <a:moveTo>
                  <a:pt x="0" y="2392"/>
                </a:moveTo>
                <a:cubicBezTo>
                  <a:pt x="0" y="2093"/>
                  <a:pt x="32" y="1794"/>
                  <a:pt x="97" y="1495"/>
                </a:cubicBezTo>
                <a:cubicBezTo>
                  <a:pt x="162" y="1196"/>
                  <a:pt x="227" y="972"/>
                  <a:pt x="356" y="747"/>
                </a:cubicBezTo>
                <a:cubicBezTo>
                  <a:pt x="421" y="523"/>
                  <a:pt x="551" y="299"/>
                  <a:pt x="680" y="149"/>
                </a:cubicBezTo>
                <a:cubicBezTo>
                  <a:pt x="777" y="75"/>
                  <a:pt x="939" y="0"/>
                  <a:pt x="1101" y="0"/>
                </a:cubicBezTo>
                <a:cubicBezTo>
                  <a:pt x="10104" y="0"/>
                  <a:pt x="10104" y="0"/>
                  <a:pt x="10104" y="0"/>
                </a:cubicBezTo>
                <a:cubicBezTo>
                  <a:pt x="10104" y="21600"/>
                  <a:pt x="10104" y="21600"/>
                  <a:pt x="10104" y="21600"/>
                </a:cubicBezTo>
                <a:cubicBezTo>
                  <a:pt x="1101" y="21600"/>
                  <a:pt x="1101" y="21600"/>
                  <a:pt x="1101" y="21600"/>
                </a:cubicBezTo>
                <a:cubicBezTo>
                  <a:pt x="939" y="21600"/>
                  <a:pt x="777" y="21525"/>
                  <a:pt x="680" y="21376"/>
                </a:cubicBezTo>
                <a:cubicBezTo>
                  <a:pt x="551" y="21226"/>
                  <a:pt x="421" y="21077"/>
                  <a:pt x="356" y="20778"/>
                </a:cubicBezTo>
                <a:cubicBezTo>
                  <a:pt x="227" y="20628"/>
                  <a:pt x="162" y="20329"/>
                  <a:pt x="97" y="20105"/>
                </a:cubicBezTo>
                <a:cubicBezTo>
                  <a:pt x="32" y="19806"/>
                  <a:pt x="0" y="19507"/>
                  <a:pt x="0" y="19134"/>
                </a:cubicBezTo>
                <a:lnTo>
                  <a:pt x="0" y="2392"/>
                </a:lnTo>
                <a:close/>
                <a:moveTo>
                  <a:pt x="9359" y="19956"/>
                </a:moveTo>
                <a:cubicBezTo>
                  <a:pt x="9359" y="1644"/>
                  <a:pt x="9359" y="1644"/>
                  <a:pt x="9359" y="1644"/>
                </a:cubicBezTo>
                <a:cubicBezTo>
                  <a:pt x="1101" y="1644"/>
                  <a:pt x="1101" y="1644"/>
                  <a:pt x="1101" y="1644"/>
                </a:cubicBezTo>
                <a:cubicBezTo>
                  <a:pt x="1004" y="1644"/>
                  <a:pt x="907" y="1719"/>
                  <a:pt x="842" y="1869"/>
                </a:cubicBezTo>
                <a:cubicBezTo>
                  <a:pt x="777" y="2018"/>
                  <a:pt x="712" y="2242"/>
                  <a:pt x="712" y="2392"/>
                </a:cubicBezTo>
                <a:cubicBezTo>
                  <a:pt x="712" y="19134"/>
                  <a:pt x="712" y="19134"/>
                  <a:pt x="712" y="19134"/>
                </a:cubicBezTo>
                <a:cubicBezTo>
                  <a:pt x="712" y="19358"/>
                  <a:pt x="777" y="19507"/>
                  <a:pt x="842" y="19657"/>
                </a:cubicBezTo>
                <a:cubicBezTo>
                  <a:pt x="907" y="19806"/>
                  <a:pt x="1004" y="19956"/>
                  <a:pt x="1101" y="19956"/>
                </a:cubicBezTo>
                <a:lnTo>
                  <a:pt x="9359" y="19956"/>
                </a:lnTo>
                <a:close/>
                <a:moveTo>
                  <a:pt x="21600" y="10763"/>
                </a:moveTo>
                <a:cubicBezTo>
                  <a:pt x="21600" y="11510"/>
                  <a:pt x="21535" y="12108"/>
                  <a:pt x="21438" y="12706"/>
                </a:cubicBezTo>
                <a:cubicBezTo>
                  <a:pt x="21309" y="13304"/>
                  <a:pt x="21179" y="13827"/>
                  <a:pt x="20952" y="14275"/>
                </a:cubicBezTo>
                <a:cubicBezTo>
                  <a:pt x="20758" y="14724"/>
                  <a:pt x="20531" y="15098"/>
                  <a:pt x="20272" y="15322"/>
                </a:cubicBezTo>
                <a:cubicBezTo>
                  <a:pt x="20013" y="15621"/>
                  <a:pt x="19722" y="15770"/>
                  <a:pt x="19463" y="15770"/>
                </a:cubicBezTo>
                <a:cubicBezTo>
                  <a:pt x="19463" y="19134"/>
                  <a:pt x="19463" y="19134"/>
                  <a:pt x="19463" y="19134"/>
                </a:cubicBezTo>
                <a:cubicBezTo>
                  <a:pt x="19463" y="19507"/>
                  <a:pt x="19430" y="19806"/>
                  <a:pt x="19366" y="20105"/>
                </a:cubicBezTo>
                <a:cubicBezTo>
                  <a:pt x="19301" y="20329"/>
                  <a:pt x="19236" y="20628"/>
                  <a:pt x="19139" y="20778"/>
                </a:cubicBezTo>
                <a:cubicBezTo>
                  <a:pt x="19042" y="21077"/>
                  <a:pt x="18912" y="21226"/>
                  <a:pt x="18783" y="21376"/>
                </a:cubicBezTo>
                <a:cubicBezTo>
                  <a:pt x="18685" y="21525"/>
                  <a:pt x="18524" y="21600"/>
                  <a:pt x="18394" y="21600"/>
                </a:cubicBezTo>
                <a:cubicBezTo>
                  <a:pt x="10816" y="21600"/>
                  <a:pt x="10816" y="21600"/>
                  <a:pt x="10816" y="21600"/>
                </a:cubicBezTo>
                <a:cubicBezTo>
                  <a:pt x="10816" y="19956"/>
                  <a:pt x="10816" y="19956"/>
                  <a:pt x="10816" y="19956"/>
                </a:cubicBezTo>
                <a:cubicBezTo>
                  <a:pt x="18394" y="19956"/>
                  <a:pt x="18394" y="19956"/>
                  <a:pt x="18394" y="19956"/>
                </a:cubicBezTo>
                <a:cubicBezTo>
                  <a:pt x="18491" y="19956"/>
                  <a:pt x="18556" y="19806"/>
                  <a:pt x="18621" y="19657"/>
                </a:cubicBezTo>
                <a:cubicBezTo>
                  <a:pt x="18685" y="19507"/>
                  <a:pt x="18718" y="19358"/>
                  <a:pt x="18718" y="19134"/>
                </a:cubicBezTo>
                <a:cubicBezTo>
                  <a:pt x="18718" y="2392"/>
                  <a:pt x="18718" y="2392"/>
                  <a:pt x="18718" y="2392"/>
                </a:cubicBezTo>
                <a:cubicBezTo>
                  <a:pt x="18718" y="2242"/>
                  <a:pt x="18685" y="2018"/>
                  <a:pt x="18621" y="1869"/>
                </a:cubicBezTo>
                <a:cubicBezTo>
                  <a:pt x="18556" y="1719"/>
                  <a:pt x="18491" y="1644"/>
                  <a:pt x="18394" y="1644"/>
                </a:cubicBezTo>
                <a:cubicBezTo>
                  <a:pt x="10816" y="1644"/>
                  <a:pt x="10816" y="1644"/>
                  <a:pt x="10816" y="1644"/>
                </a:cubicBezTo>
                <a:cubicBezTo>
                  <a:pt x="10816" y="0"/>
                  <a:pt x="10816" y="0"/>
                  <a:pt x="10816" y="0"/>
                </a:cubicBezTo>
                <a:cubicBezTo>
                  <a:pt x="18394" y="0"/>
                  <a:pt x="18394" y="0"/>
                  <a:pt x="18394" y="0"/>
                </a:cubicBezTo>
                <a:cubicBezTo>
                  <a:pt x="18524" y="0"/>
                  <a:pt x="18685" y="75"/>
                  <a:pt x="18783" y="149"/>
                </a:cubicBezTo>
                <a:cubicBezTo>
                  <a:pt x="18912" y="299"/>
                  <a:pt x="19042" y="523"/>
                  <a:pt x="19139" y="747"/>
                </a:cubicBezTo>
                <a:cubicBezTo>
                  <a:pt x="19236" y="972"/>
                  <a:pt x="19301" y="1196"/>
                  <a:pt x="19366" y="1495"/>
                </a:cubicBezTo>
                <a:cubicBezTo>
                  <a:pt x="19430" y="1794"/>
                  <a:pt x="19463" y="2093"/>
                  <a:pt x="19463" y="2392"/>
                </a:cubicBezTo>
                <a:cubicBezTo>
                  <a:pt x="19463" y="5830"/>
                  <a:pt x="19463" y="5830"/>
                  <a:pt x="19463" y="5830"/>
                </a:cubicBezTo>
                <a:cubicBezTo>
                  <a:pt x="19722" y="5830"/>
                  <a:pt x="20013" y="5979"/>
                  <a:pt x="20272" y="6203"/>
                </a:cubicBezTo>
                <a:cubicBezTo>
                  <a:pt x="20531" y="6428"/>
                  <a:pt x="20758" y="6801"/>
                  <a:pt x="20952" y="7250"/>
                </a:cubicBezTo>
                <a:cubicBezTo>
                  <a:pt x="21179" y="7698"/>
                  <a:pt x="21309" y="8221"/>
                  <a:pt x="21438" y="8819"/>
                </a:cubicBezTo>
                <a:cubicBezTo>
                  <a:pt x="21535" y="9417"/>
                  <a:pt x="21600" y="10090"/>
                  <a:pt x="21600" y="10763"/>
                </a:cubicBezTo>
                <a:close/>
                <a:moveTo>
                  <a:pt x="19463" y="14051"/>
                </a:moveTo>
                <a:cubicBezTo>
                  <a:pt x="19657" y="14051"/>
                  <a:pt x="19819" y="13976"/>
                  <a:pt x="20013" y="13827"/>
                </a:cubicBezTo>
                <a:cubicBezTo>
                  <a:pt x="20175" y="13678"/>
                  <a:pt x="20305" y="13453"/>
                  <a:pt x="20467" y="13080"/>
                </a:cubicBezTo>
                <a:cubicBezTo>
                  <a:pt x="20564" y="12781"/>
                  <a:pt x="20661" y="12407"/>
                  <a:pt x="20758" y="12033"/>
                </a:cubicBezTo>
                <a:cubicBezTo>
                  <a:pt x="20855" y="11660"/>
                  <a:pt x="20888" y="11211"/>
                  <a:pt x="20888" y="10763"/>
                </a:cubicBezTo>
                <a:cubicBezTo>
                  <a:pt x="20888" y="10314"/>
                  <a:pt x="20855" y="9866"/>
                  <a:pt x="20758" y="9492"/>
                </a:cubicBezTo>
                <a:cubicBezTo>
                  <a:pt x="20661" y="9118"/>
                  <a:pt x="20564" y="8745"/>
                  <a:pt x="20467" y="8446"/>
                </a:cubicBezTo>
                <a:cubicBezTo>
                  <a:pt x="20305" y="8147"/>
                  <a:pt x="20175" y="7848"/>
                  <a:pt x="20013" y="7698"/>
                </a:cubicBezTo>
                <a:cubicBezTo>
                  <a:pt x="19819" y="7549"/>
                  <a:pt x="19657" y="7474"/>
                  <a:pt x="19463" y="7474"/>
                </a:cubicBezTo>
                <a:lnTo>
                  <a:pt x="19463" y="1405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33" name="Shape 3924">
            <a:extLst>
              <a:ext uri="{FF2B5EF4-FFF2-40B4-BE49-F238E27FC236}">
                <a16:creationId xmlns:a16="http://schemas.microsoft.com/office/drawing/2014/main" id="{66BE8D14-AC11-4289-A2F7-774DD9784895}"/>
              </a:ext>
            </a:extLst>
          </p:cNvPr>
          <p:cNvSpPr/>
          <p:nvPr/>
        </p:nvSpPr>
        <p:spPr>
          <a:xfrm>
            <a:off x="1229988" y="4555209"/>
            <a:ext cx="758963" cy="755397"/>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2"/>
                  <a:pt x="15023" y="817"/>
                </a:cubicBezTo>
                <a:cubicBezTo>
                  <a:pt x="16346" y="1401"/>
                  <a:pt x="17475" y="2141"/>
                  <a:pt x="18448" y="3152"/>
                </a:cubicBezTo>
                <a:cubicBezTo>
                  <a:pt x="19421" y="4125"/>
                  <a:pt x="20199" y="5254"/>
                  <a:pt x="20783" y="6577"/>
                </a:cubicBezTo>
                <a:cubicBezTo>
                  <a:pt x="21328" y="7901"/>
                  <a:pt x="21600" y="9302"/>
                  <a:pt x="21600" y="10781"/>
                </a:cubicBezTo>
                <a:cubicBezTo>
                  <a:pt x="21600" y="12259"/>
                  <a:pt x="21328" y="13661"/>
                  <a:pt x="20783" y="14984"/>
                </a:cubicBezTo>
                <a:cubicBezTo>
                  <a:pt x="20199" y="16307"/>
                  <a:pt x="19421" y="17475"/>
                  <a:pt x="18448" y="18448"/>
                </a:cubicBezTo>
                <a:cubicBezTo>
                  <a:pt x="17475" y="19421"/>
                  <a:pt x="16346" y="20199"/>
                  <a:pt x="15023" y="20744"/>
                </a:cubicBezTo>
                <a:cubicBezTo>
                  <a:pt x="13699" y="21289"/>
                  <a:pt x="12298" y="21600"/>
                  <a:pt x="10819" y="21600"/>
                </a:cubicBezTo>
                <a:cubicBezTo>
                  <a:pt x="9302" y="21600"/>
                  <a:pt x="7901" y="21289"/>
                  <a:pt x="6616" y="20744"/>
                </a:cubicBezTo>
                <a:cubicBezTo>
                  <a:pt x="5293" y="20199"/>
                  <a:pt x="4125" y="19421"/>
                  <a:pt x="3152" y="18448"/>
                </a:cubicBezTo>
                <a:cubicBezTo>
                  <a:pt x="2179" y="17475"/>
                  <a:pt x="1401" y="16307"/>
                  <a:pt x="856" y="14984"/>
                </a:cubicBezTo>
                <a:cubicBezTo>
                  <a:pt x="272" y="13661"/>
                  <a:pt x="0" y="12259"/>
                  <a:pt x="0" y="10781"/>
                </a:cubicBezTo>
                <a:cubicBezTo>
                  <a:pt x="0" y="9302"/>
                  <a:pt x="272" y="7901"/>
                  <a:pt x="856" y="6577"/>
                </a:cubicBezTo>
                <a:cubicBezTo>
                  <a:pt x="1401" y="5254"/>
                  <a:pt x="2179" y="4125"/>
                  <a:pt x="3152" y="3152"/>
                </a:cubicBezTo>
                <a:cubicBezTo>
                  <a:pt x="4125" y="2141"/>
                  <a:pt x="5293" y="1401"/>
                  <a:pt x="6616" y="817"/>
                </a:cubicBezTo>
                <a:cubicBezTo>
                  <a:pt x="7901" y="272"/>
                  <a:pt x="9302" y="0"/>
                  <a:pt x="10819" y="0"/>
                </a:cubicBezTo>
                <a:close/>
                <a:moveTo>
                  <a:pt x="5955" y="2141"/>
                </a:moveTo>
                <a:cubicBezTo>
                  <a:pt x="5215" y="2530"/>
                  <a:pt x="4515" y="3036"/>
                  <a:pt x="3931" y="3619"/>
                </a:cubicBezTo>
                <a:cubicBezTo>
                  <a:pt x="3347" y="4203"/>
                  <a:pt x="2802" y="4826"/>
                  <a:pt x="2335" y="5526"/>
                </a:cubicBezTo>
                <a:cubicBezTo>
                  <a:pt x="1907" y="6227"/>
                  <a:pt x="1557" y="7005"/>
                  <a:pt x="1323" y="7784"/>
                </a:cubicBezTo>
                <a:cubicBezTo>
                  <a:pt x="1051" y="8601"/>
                  <a:pt x="895" y="9457"/>
                  <a:pt x="856" y="10314"/>
                </a:cubicBezTo>
                <a:cubicBezTo>
                  <a:pt x="8640" y="10314"/>
                  <a:pt x="8640" y="10314"/>
                  <a:pt x="8640" y="10314"/>
                </a:cubicBezTo>
                <a:cubicBezTo>
                  <a:pt x="8601" y="9613"/>
                  <a:pt x="8523" y="8912"/>
                  <a:pt x="8406" y="8173"/>
                </a:cubicBezTo>
                <a:cubicBezTo>
                  <a:pt x="8290" y="7434"/>
                  <a:pt x="8095" y="6733"/>
                  <a:pt x="7862" y="6032"/>
                </a:cubicBezTo>
                <a:cubicBezTo>
                  <a:pt x="7667" y="5332"/>
                  <a:pt x="7395" y="4670"/>
                  <a:pt x="7044" y="4009"/>
                </a:cubicBezTo>
                <a:cubicBezTo>
                  <a:pt x="6733" y="3347"/>
                  <a:pt x="6344" y="2724"/>
                  <a:pt x="5955" y="2141"/>
                </a:cubicBezTo>
                <a:close/>
                <a:moveTo>
                  <a:pt x="856" y="11248"/>
                </a:moveTo>
                <a:cubicBezTo>
                  <a:pt x="895" y="12104"/>
                  <a:pt x="1051" y="12960"/>
                  <a:pt x="1323" y="13777"/>
                </a:cubicBezTo>
                <a:cubicBezTo>
                  <a:pt x="1557" y="14595"/>
                  <a:pt x="1907" y="15334"/>
                  <a:pt x="2413" y="16074"/>
                </a:cubicBezTo>
                <a:cubicBezTo>
                  <a:pt x="2841" y="16774"/>
                  <a:pt x="3347" y="17397"/>
                  <a:pt x="3931" y="17981"/>
                </a:cubicBezTo>
                <a:cubicBezTo>
                  <a:pt x="4515" y="18564"/>
                  <a:pt x="5215" y="19031"/>
                  <a:pt x="5955" y="19459"/>
                </a:cubicBezTo>
                <a:cubicBezTo>
                  <a:pt x="6344" y="18837"/>
                  <a:pt x="6733" y="18214"/>
                  <a:pt x="7044" y="17552"/>
                </a:cubicBezTo>
                <a:cubicBezTo>
                  <a:pt x="7395" y="16891"/>
                  <a:pt x="7667" y="16229"/>
                  <a:pt x="7862" y="15568"/>
                </a:cubicBezTo>
                <a:cubicBezTo>
                  <a:pt x="8095" y="14828"/>
                  <a:pt x="8290" y="14128"/>
                  <a:pt x="8406" y="13427"/>
                </a:cubicBezTo>
                <a:cubicBezTo>
                  <a:pt x="8562" y="12726"/>
                  <a:pt x="8640" y="11987"/>
                  <a:pt x="8640" y="11248"/>
                </a:cubicBezTo>
                <a:lnTo>
                  <a:pt x="856" y="11248"/>
                </a:lnTo>
                <a:close/>
                <a:moveTo>
                  <a:pt x="10819" y="856"/>
                </a:moveTo>
                <a:cubicBezTo>
                  <a:pt x="10430" y="856"/>
                  <a:pt x="10080" y="856"/>
                  <a:pt x="9730" y="895"/>
                </a:cubicBezTo>
                <a:cubicBezTo>
                  <a:pt x="9379" y="934"/>
                  <a:pt x="9029" y="973"/>
                  <a:pt x="8679" y="1051"/>
                </a:cubicBezTo>
                <a:cubicBezTo>
                  <a:pt x="8329" y="1168"/>
                  <a:pt x="8017" y="1245"/>
                  <a:pt x="7667" y="1362"/>
                </a:cubicBezTo>
                <a:cubicBezTo>
                  <a:pt x="7317" y="1479"/>
                  <a:pt x="7005" y="1596"/>
                  <a:pt x="6694" y="1712"/>
                </a:cubicBezTo>
                <a:cubicBezTo>
                  <a:pt x="7122" y="2374"/>
                  <a:pt x="7511" y="3036"/>
                  <a:pt x="7862" y="3736"/>
                </a:cubicBezTo>
                <a:cubicBezTo>
                  <a:pt x="8212" y="4398"/>
                  <a:pt x="8484" y="5098"/>
                  <a:pt x="8718" y="5838"/>
                </a:cubicBezTo>
                <a:cubicBezTo>
                  <a:pt x="8951" y="6577"/>
                  <a:pt x="9146" y="7317"/>
                  <a:pt x="9302" y="8056"/>
                </a:cubicBezTo>
                <a:cubicBezTo>
                  <a:pt x="9418" y="8796"/>
                  <a:pt x="9496" y="9535"/>
                  <a:pt x="9496" y="10314"/>
                </a:cubicBezTo>
                <a:cubicBezTo>
                  <a:pt x="12143" y="10314"/>
                  <a:pt x="12143" y="10314"/>
                  <a:pt x="12143" y="10314"/>
                </a:cubicBezTo>
                <a:cubicBezTo>
                  <a:pt x="12143" y="9535"/>
                  <a:pt x="12182" y="8796"/>
                  <a:pt x="12337" y="8056"/>
                </a:cubicBezTo>
                <a:cubicBezTo>
                  <a:pt x="12454" y="7317"/>
                  <a:pt x="12649" y="6577"/>
                  <a:pt x="12882" y="5838"/>
                </a:cubicBezTo>
                <a:cubicBezTo>
                  <a:pt x="13116" y="5098"/>
                  <a:pt x="13427" y="4398"/>
                  <a:pt x="13738" y="3736"/>
                </a:cubicBezTo>
                <a:cubicBezTo>
                  <a:pt x="14089" y="3036"/>
                  <a:pt x="14478" y="2374"/>
                  <a:pt x="14906" y="1712"/>
                </a:cubicBezTo>
                <a:cubicBezTo>
                  <a:pt x="14595" y="1596"/>
                  <a:pt x="14283" y="1479"/>
                  <a:pt x="13933" y="1362"/>
                </a:cubicBezTo>
                <a:cubicBezTo>
                  <a:pt x="13622" y="1245"/>
                  <a:pt x="13271" y="1168"/>
                  <a:pt x="12921" y="1051"/>
                </a:cubicBezTo>
                <a:cubicBezTo>
                  <a:pt x="12610" y="973"/>
                  <a:pt x="12259" y="934"/>
                  <a:pt x="11909" y="895"/>
                </a:cubicBezTo>
                <a:cubicBezTo>
                  <a:pt x="11559" y="856"/>
                  <a:pt x="11170" y="856"/>
                  <a:pt x="10819" y="856"/>
                </a:cubicBezTo>
                <a:close/>
                <a:moveTo>
                  <a:pt x="10819" y="20705"/>
                </a:moveTo>
                <a:cubicBezTo>
                  <a:pt x="11170" y="20705"/>
                  <a:pt x="11559" y="20705"/>
                  <a:pt x="11909" y="20666"/>
                </a:cubicBezTo>
                <a:cubicBezTo>
                  <a:pt x="12259" y="20627"/>
                  <a:pt x="12610" y="20588"/>
                  <a:pt x="12921" y="20510"/>
                </a:cubicBezTo>
                <a:cubicBezTo>
                  <a:pt x="13271" y="20432"/>
                  <a:pt x="13622" y="20316"/>
                  <a:pt x="13933" y="20199"/>
                </a:cubicBezTo>
                <a:cubicBezTo>
                  <a:pt x="14283" y="20121"/>
                  <a:pt x="14595" y="20004"/>
                  <a:pt x="14906" y="19849"/>
                </a:cubicBezTo>
                <a:cubicBezTo>
                  <a:pt x="14478" y="19226"/>
                  <a:pt x="14089" y="18564"/>
                  <a:pt x="13738" y="17864"/>
                </a:cubicBezTo>
                <a:cubicBezTo>
                  <a:pt x="13427" y="17163"/>
                  <a:pt x="13116" y="16463"/>
                  <a:pt x="12882" y="15762"/>
                </a:cubicBezTo>
                <a:cubicBezTo>
                  <a:pt x="12649" y="15023"/>
                  <a:pt x="12454" y="14283"/>
                  <a:pt x="12337" y="13505"/>
                </a:cubicBezTo>
                <a:cubicBezTo>
                  <a:pt x="12182" y="12765"/>
                  <a:pt x="12143" y="12026"/>
                  <a:pt x="12143" y="11248"/>
                </a:cubicBezTo>
                <a:cubicBezTo>
                  <a:pt x="9496" y="11248"/>
                  <a:pt x="9496" y="11248"/>
                  <a:pt x="9496" y="11248"/>
                </a:cubicBezTo>
                <a:cubicBezTo>
                  <a:pt x="9496" y="12026"/>
                  <a:pt x="9418" y="12765"/>
                  <a:pt x="9302" y="13505"/>
                </a:cubicBezTo>
                <a:cubicBezTo>
                  <a:pt x="9146" y="14283"/>
                  <a:pt x="8951" y="15023"/>
                  <a:pt x="8718" y="15762"/>
                </a:cubicBezTo>
                <a:cubicBezTo>
                  <a:pt x="8484" y="16463"/>
                  <a:pt x="8212" y="17163"/>
                  <a:pt x="7862" y="17864"/>
                </a:cubicBezTo>
                <a:cubicBezTo>
                  <a:pt x="7511" y="18564"/>
                  <a:pt x="7122" y="19226"/>
                  <a:pt x="6694" y="19849"/>
                </a:cubicBezTo>
                <a:cubicBezTo>
                  <a:pt x="7005" y="20004"/>
                  <a:pt x="7317" y="20121"/>
                  <a:pt x="7667" y="20199"/>
                </a:cubicBezTo>
                <a:cubicBezTo>
                  <a:pt x="8017" y="20316"/>
                  <a:pt x="8329" y="20432"/>
                  <a:pt x="8679" y="20510"/>
                </a:cubicBezTo>
                <a:cubicBezTo>
                  <a:pt x="9029" y="20588"/>
                  <a:pt x="9379" y="20627"/>
                  <a:pt x="9730" y="20666"/>
                </a:cubicBezTo>
                <a:cubicBezTo>
                  <a:pt x="10080" y="20705"/>
                  <a:pt x="10430" y="20705"/>
                  <a:pt x="10819" y="20705"/>
                </a:cubicBezTo>
                <a:close/>
                <a:moveTo>
                  <a:pt x="20744" y="10314"/>
                </a:moveTo>
                <a:cubicBezTo>
                  <a:pt x="20705" y="9457"/>
                  <a:pt x="20549" y="8601"/>
                  <a:pt x="20316" y="7784"/>
                </a:cubicBezTo>
                <a:cubicBezTo>
                  <a:pt x="20043" y="7005"/>
                  <a:pt x="19693" y="6227"/>
                  <a:pt x="19226" y="5526"/>
                </a:cubicBezTo>
                <a:cubicBezTo>
                  <a:pt x="18798" y="4826"/>
                  <a:pt x="18253" y="4203"/>
                  <a:pt x="17669" y="3619"/>
                </a:cubicBezTo>
                <a:cubicBezTo>
                  <a:pt x="17085" y="3036"/>
                  <a:pt x="16424" y="2530"/>
                  <a:pt x="15684" y="2141"/>
                </a:cubicBezTo>
                <a:cubicBezTo>
                  <a:pt x="15256" y="2724"/>
                  <a:pt x="14906" y="3347"/>
                  <a:pt x="14556" y="4009"/>
                </a:cubicBezTo>
                <a:cubicBezTo>
                  <a:pt x="14205" y="4670"/>
                  <a:pt x="13933" y="5332"/>
                  <a:pt x="13738" y="6032"/>
                </a:cubicBezTo>
                <a:cubicBezTo>
                  <a:pt x="13505" y="6733"/>
                  <a:pt x="13349" y="7434"/>
                  <a:pt x="13232" y="8173"/>
                </a:cubicBezTo>
                <a:cubicBezTo>
                  <a:pt x="13077" y="8912"/>
                  <a:pt x="13038" y="9613"/>
                  <a:pt x="12999" y="10314"/>
                </a:cubicBezTo>
                <a:lnTo>
                  <a:pt x="20744" y="10314"/>
                </a:lnTo>
                <a:close/>
                <a:moveTo>
                  <a:pt x="15684" y="19459"/>
                </a:moveTo>
                <a:cubicBezTo>
                  <a:pt x="16424" y="19031"/>
                  <a:pt x="17085" y="18564"/>
                  <a:pt x="17669" y="17981"/>
                </a:cubicBezTo>
                <a:cubicBezTo>
                  <a:pt x="18253" y="17397"/>
                  <a:pt x="18798" y="16774"/>
                  <a:pt x="19226" y="16074"/>
                </a:cubicBezTo>
                <a:cubicBezTo>
                  <a:pt x="19654" y="15334"/>
                  <a:pt x="20004" y="14595"/>
                  <a:pt x="20277" y="13777"/>
                </a:cubicBezTo>
                <a:cubicBezTo>
                  <a:pt x="20549" y="12960"/>
                  <a:pt x="20705" y="12104"/>
                  <a:pt x="20744" y="11248"/>
                </a:cubicBezTo>
                <a:cubicBezTo>
                  <a:pt x="12999" y="11248"/>
                  <a:pt x="12999" y="11248"/>
                  <a:pt x="12999" y="11248"/>
                </a:cubicBezTo>
                <a:cubicBezTo>
                  <a:pt x="12999" y="11987"/>
                  <a:pt x="13038" y="12726"/>
                  <a:pt x="13194" y="13427"/>
                </a:cubicBezTo>
                <a:cubicBezTo>
                  <a:pt x="13310" y="14128"/>
                  <a:pt x="13505" y="14828"/>
                  <a:pt x="13738" y="15568"/>
                </a:cubicBezTo>
                <a:cubicBezTo>
                  <a:pt x="13933" y="16229"/>
                  <a:pt x="14205" y="16891"/>
                  <a:pt x="14556" y="17552"/>
                </a:cubicBezTo>
                <a:cubicBezTo>
                  <a:pt x="14906" y="18214"/>
                  <a:pt x="15256" y="18837"/>
                  <a:pt x="15684" y="19459"/>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34" name="Shape 3925">
            <a:extLst>
              <a:ext uri="{FF2B5EF4-FFF2-40B4-BE49-F238E27FC236}">
                <a16:creationId xmlns:a16="http://schemas.microsoft.com/office/drawing/2014/main" id="{C24FE375-109C-4733-B989-7355D5EBE46A}"/>
              </a:ext>
            </a:extLst>
          </p:cNvPr>
          <p:cNvSpPr/>
          <p:nvPr/>
        </p:nvSpPr>
        <p:spPr>
          <a:xfrm>
            <a:off x="1246024" y="1468903"/>
            <a:ext cx="726893" cy="63424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5533"/>
                </a:lnTo>
                <a:lnTo>
                  <a:pt x="14294" y="15533"/>
                </a:lnTo>
                <a:lnTo>
                  <a:pt x="18953" y="21600"/>
                </a:lnTo>
                <a:lnTo>
                  <a:pt x="2647" y="21600"/>
                </a:lnTo>
                <a:lnTo>
                  <a:pt x="7306" y="15533"/>
                </a:lnTo>
                <a:lnTo>
                  <a:pt x="0" y="15533"/>
                </a:lnTo>
                <a:lnTo>
                  <a:pt x="0" y="0"/>
                </a:lnTo>
                <a:lnTo>
                  <a:pt x="21600" y="0"/>
                </a:lnTo>
                <a:close/>
                <a:moveTo>
                  <a:pt x="20753" y="14440"/>
                </a:moveTo>
                <a:lnTo>
                  <a:pt x="20753" y="1092"/>
                </a:lnTo>
                <a:lnTo>
                  <a:pt x="953" y="1092"/>
                </a:lnTo>
                <a:lnTo>
                  <a:pt x="953" y="14440"/>
                </a:lnTo>
                <a:lnTo>
                  <a:pt x="8153" y="14440"/>
                </a:lnTo>
                <a:lnTo>
                  <a:pt x="10800" y="10800"/>
                </a:lnTo>
                <a:lnTo>
                  <a:pt x="13447" y="14440"/>
                </a:lnTo>
                <a:lnTo>
                  <a:pt x="20753" y="14440"/>
                </a:lnTo>
                <a:close/>
                <a:moveTo>
                  <a:pt x="4765" y="20629"/>
                </a:moveTo>
                <a:lnTo>
                  <a:pt x="16941" y="20629"/>
                </a:lnTo>
                <a:lnTo>
                  <a:pt x="10800" y="12378"/>
                </a:lnTo>
                <a:lnTo>
                  <a:pt x="4765" y="2062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35" name="Shape 3926">
            <a:extLst>
              <a:ext uri="{FF2B5EF4-FFF2-40B4-BE49-F238E27FC236}">
                <a16:creationId xmlns:a16="http://schemas.microsoft.com/office/drawing/2014/main" id="{CCDCBA5E-A2C3-493D-BD25-94E900780D44}"/>
              </a:ext>
            </a:extLst>
          </p:cNvPr>
          <p:cNvSpPr/>
          <p:nvPr/>
        </p:nvSpPr>
        <p:spPr>
          <a:xfrm>
            <a:off x="3016059" y="4569461"/>
            <a:ext cx="905053" cy="726893"/>
          </a:xfrm>
          <a:custGeom>
            <a:avLst/>
            <a:gdLst/>
            <a:ahLst/>
            <a:cxnLst>
              <a:cxn ang="0">
                <a:pos x="wd2" y="hd2"/>
              </a:cxn>
              <a:cxn ang="5400000">
                <a:pos x="wd2" y="hd2"/>
              </a:cxn>
              <a:cxn ang="10800000">
                <a:pos x="wd2" y="hd2"/>
              </a:cxn>
              <a:cxn ang="16200000">
                <a:pos x="wd2" y="hd2"/>
              </a:cxn>
            </a:cxnLst>
            <a:rect l="0" t="0" r="r" b="b"/>
            <a:pathLst>
              <a:path w="21600" h="21600" extrusionOk="0">
                <a:moveTo>
                  <a:pt x="17643" y="7173"/>
                </a:moveTo>
                <a:cubicBezTo>
                  <a:pt x="18162" y="7173"/>
                  <a:pt x="18681" y="7295"/>
                  <a:pt x="19168" y="7578"/>
                </a:cubicBezTo>
                <a:cubicBezTo>
                  <a:pt x="19686" y="7821"/>
                  <a:pt x="20076" y="8186"/>
                  <a:pt x="20432" y="8672"/>
                </a:cubicBezTo>
                <a:cubicBezTo>
                  <a:pt x="20789" y="9078"/>
                  <a:pt x="21081" y="9605"/>
                  <a:pt x="21308" y="10212"/>
                </a:cubicBezTo>
                <a:cubicBezTo>
                  <a:pt x="21503" y="10820"/>
                  <a:pt x="21600" y="11469"/>
                  <a:pt x="21600" y="12158"/>
                </a:cubicBezTo>
                <a:cubicBezTo>
                  <a:pt x="21600" y="12806"/>
                  <a:pt x="21503" y="13454"/>
                  <a:pt x="21308" y="14062"/>
                </a:cubicBezTo>
                <a:cubicBezTo>
                  <a:pt x="21081" y="14670"/>
                  <a:pt x="20789" y="15197"/>
                  <a:pt x="20432" y="15602"/>
                </a:cubicBezTo>
                <a:cubicBezTo>
                  <a:pt x="20076" y="16089"/>
                  <a:pt x="19686" y="16453"/>
                  <a:pt x="19200" y="16696"/>
                </a:cubicBezTo>
                <a:cubicBezTo>
                  <a:pt x="18714" y="16980"/>
                  <a:pt x="18195" y="17102"/>
                  <a:pt x="17643" y="17102"/>
                </a:cubicBezTo>
                <a:cubicBezTo>
                  <a:pt x="12584" y="17102"/>
                  <a:pt x="12584" y="17102"/>
                  <a:pt x="12584" y="17102"/>
                </a:cubicBezTo>
                <a:cubicBezTo>
                  <a:pt x="12584" y="16210"/>
                  <a:pt x="12584" y="16210"/>
                  <a:pt x="12584" y="16210"/>
                </a:cubicBezTo>
                <a:cubicBezTo>
                  <a:pt x="17643" y="16210"/>
                  <a:pt x="17643" y="16210"/>
                  <a:pt x="17643" y="16210"/>
                </a:cubicBezTo>
                <a:cubicBezTo>
                  <a:pt x="18097" y="16210"/>
                  <a:pt x="18519" y="16089"/>
                  <a:pt x="18908" y="15886"/>
                </a:cubicBezTo>
                <a:cubicBezTo>
                  <a:pt x="19297" y="15683"/>
                  <a:pt x="19654" y="15359"/>
                  <a:pt x="19914" y="14994"/>
                </a:cubicBezTo>
                <a:cubicBezTo>
                  <a:pt x="20238" y="14630"/>
                  <a:pt x="20465" y="14224"/>
                  <a:pt x="20627" y="13738"/>
                </a:cubicBezTo>
                <a:cubicBezTo>
                  <a:pt x="20822" y="13211"/>
                  <a:pt x="20886" y="12684"/>
                  <a:pt x="20886" y="12158"/>
                </a:cubicBezTo>
                <a:cubicBezTo>
                  <a:pt x="20886" y="11590"/>
                  <a:pt x="20822" y="11063"/>
                  <a:pt x="20627" y="10537"/>
                </a:cubicBezTo>
                <a:cubicBezTo>
                  <a:pt x="20465" y="10050"/>
                  <a:pt x="20238" y="9645"/>
                  <a:pt x="19914" y="9280"/>
                </a:cubicBezTo>
                <a:cubicBezTo>
                  <a:pt x="19654" y="8916"/>
                  <a:pt x="19297" y="8591"/>
                  <a:pt x="18908" y="8389"/>
                </a:cubicBezTo>
                <a:cubicBezTo>
                  <a:pt x="18519" y="8186"/>
                  <a:pt x="18097" y="8065"/>
                  <a:pt x="17643" y="8065"/>
                </a:cubicBezTo>
                <a:cubicBezTo>
                  <a:pt x="16930" y="8065"/>
                  <a:pt x="16930" y="8065"/>
                  <a:pt x="16930" y="8065"/>
                </a:cubicBezTo>
                <a:cubicBezTo>
                  <a:pt x="16930" y="7173"/>
                  <a:pt x="16930" y="7173"/>
                  <a:pt x="16930" y="7173"/>
                </a:cubicBezTo>
                <a:cubicBezTo>
                  <a:pt x="16930" y="7132"/>
                  <a:pt x="16930" y="7132"/>
                  <a:pt x="16930" y="7092"/>
                </a:cubicBezTo>
                <a:cubicBezTo>
                  <a:pt x="16930" y="7092"/>
                  <a:pt x="16930" y="7051"/>
                  <a:pt x="16930" y="7011"/>
                </a:cubicBezTo>
                <a:cubicBezTo>
                  <a:pt x="16930" y="6970"/>
                  <a:pt x="16930" y="6970"/>
                  <a:pt x="16930" y="6970"/>
                </a:cubicBezTo>
                <a:cubicBezTo>
                  <a:pt x="16930" y="6119"/>
                  <a:pt x="16800" y="5349"/>
                  <a:pt x="16541" y="4579"/>
                </a:cubicBezTo>
                <a:cubicBezTo>
                  <a:pt x="16281" y="3850"/>
                  <a:pt x="15924" y="3202"/>
                  <a:pt x="15503" y="2675"/>
                </a:cubicBezTo>
                <a:cubicBezTo>
                  <a:pt x="15049" y="2148"/>
                  <a:pt x="14562" y="1702"/>
                  <a:pt x="13978" y="1378"/>
                </a:cubicBezTo>
                <a:cubicBezTo>
                  <a:pt x="13362" y="1054"/>
                  <a:pt x="12746" y="892"/>
                  <a:pt x="12065" y="892"/>
                </a:cubicBezTo>
                <a:cubicBezTo>
                  <a:pt x="11578" y="892"/>
                  <a:pt x="11124" y="973"/>
                  <a:pt x="10703" y="1135"/>
                </a:cubicBezTo>
                <a:cubicBezTo>
                  <a:pt x="10249" y="1297"/>
                  <a:pt x="9859" y="1540"/>
                  <a:pt x="9503" y="1864"/>
                </a:cubicBezTo>
                <a:cubicBezTo>
                  <a:pt x="9081" y="2148"/>
                  <a:pt x="8757" y="2472"/>
                  <a:pt x="8432" y="2918"/>
                </a:cubicBezTo>
                <a:cubicBezTo>
                  <a:pt x="8108" y="3323"/>
                  <a:pt x="7881" y="3809"/>
                  <a:pt x="7686" y="4336"/>
                </a:cubicBezTo>
                <a:cubicBezTo>
                  <a:pt x="7395" y="5187"/>
                  <a:pt x="7395" y="5187"/>
                  <a:pt x="7395" y="5187"/>
                </a:cubicBezTo>
                <a:cubicBezTo>
                  <a:pt x="6714" y="4741"/>
                  <a:pt x="6714" y="4741"/>
                  <a:pt x="6714" y="4741"/>
                </a:cubicBezTo>
                <a:cubicBezTo>
                  <a:pt x="6551" y="4660"/>
                  <a:pt x="6422" y="4579"/>
                  <a:pt x="6227" y="4539"/>
                </a:cubicBezTo>
                <a:cubicBezTo>
                  <a:pt x="6065" y="4498"/>
                  <a:pt x="5903" y="4498"/>
                  <a:pt x="5741" y="4498"/>
                </a:cubicBezTo>
                <a:cubicBezTo>
                  <a:pt x="5481" y="4498"/>
                  <a:pt x="5222" y="4539"/>
                  <a:pt x="4995" y="4660"/>
                </a:cubicBezTo>
                <a:cubicBezTo>
                  <a:pt x="4768" y="4741"/>
                  <a:pt x="4541" y="4904"/>
                  <a:pt x="4346" y="5106"/>
                </a:cubicBezTo>
                <a:cubicBezTo>
                  <a:pt x="4184" y="5309"/>
                  <a:pt x="4022" y="5511"/>
                  <a:pt x="3859" y="5795"/>
                </a:cubicBezTo>
                <a:cubicBezTo>
                  <a:pt x="3730" y="6079"/>
                  <a:pt x="3632" y="6403"/>
                  <a:pt x="3632" y="6687"/>
                </a:cubicBezTo>
                <a:cubicBezTo>
                  <a:pt x="3535" y="7214"/>
                  <a:pt x="3535" y="7214"/>
                  <a:pt x="3535" y="7214"/>
                </a:cubicBezTo>
                <a:cubicBezTo>
                  <a:pt x="3146" y="7457"/>
                  <a:pt x="3146" y="7457"/>
                  <a:pt x="3146" y="7457"/>
                </a:cubicBezTo>
                <a:cubicBezTo>
                  <a:pt x="2789" y="7578"/>
                  <a:pt x="2465" y="7781"/>
                  <a:pt x="2141" y="8065"/>
                </a:cubicBezTo>
                <a:cubicBezTo>
                  <a:pt x="1816" y="8348"/>
                  <a:pt x="1589" y="8672"/>
                  <a:pt x="1395" y="9078"/>
                </a:cubicBezTo>
                <a:cubicBezTo>
                  <a:pt x="1168" y="9442"/>
                  <a:pt x="973" y="9848"/>
                  <a:pt x="876" y="10293"/>
                </a:cubicBezTo>
                <a:cubicBezTo>
                  <a:pt x="778" y="10739"/>
                  <a:pt x="714" y="11226"/>
                  <a:pt x="714" y="11671"/>
                </a:cubicBezTo>
                <a:cubicBezTo>
                  <a:pt x="714" y="12279"/>
                  <a:pt x="811" y="12887"/>
                  <a:pt x="973" y="13414"/>
                </a:cubicBezTo>
                <a:cubicBezTo>
                  <a:pt x="1168" y="13981"/>
                  <a:pt x="1427" y="14468"/>
                  <a:pt x="1751" y="14873"/>
                </a:cubicBezTo>
                <a:cubicBezTo>
                  <a:pt x="2076" y="15278"/>
                  <a:pt x="2432" y="15602"/>
                  <a:pt x="2886" y="15845"/>
                </a:cubicBezTo>
                <a:cubicBezTo>
                  <a:pt x="3308" y="16089"/>
                  <a:pt x="3795" y="16210"/>
                  <a:pt x="4281" y="16210"/>
                </a:cubicBezTo>
                <a:cubicBezTo>
                  <a:pt x="8984" y="16210"/>
                  <a:pt x="8984" y="16210"/>
                  <a:pt x="8984" y="16210"/>
                </a:cubicBezTo>
                <a:cubicBezTo>
                  <a:pt x="8984" y="17102"/>
                  <a:pt x="8984" y="17102"/>
                  <a:pt x="8984" y="17102"/>
                </a:cubicBezTo>
                <a:cubicBezTo>
                  <a:pt x="4281" y="17102"/>
                  <a:pt x="4281" y="17102"/>
                  <a:pt x="4281" y="17102"/>
                </a:cubicBezTo>
                <a:cubicBezTo>
                  <a:pt x="3697" y="17102"/>
                  <a:pt x="3146" y="16940"/>
                  <a:pt x="2627" y="16696"/>
                </a:cubicBezTo>
                <a:cubicBezTo>
                  <a:pt x="2108" y="16413"/>
                  <a:pt x="1654" y="16008"/>
                  <a:pt x="1265" y="15521"/>
                </a:cubicBezTo>
                <a:cubicBezTo>
                  <a:pt x="876" y="15035"/>
                  <a:pt x="551" y="14468"/>
                  <a:pt x="324" y="13819"/>
                </a:cubicBezTo>
                <a:cubicBezTo>
                  <a:pt x="97" y="13171"/>
                  <a:pt x="0" y="12441"/>
                  <a:pt x="0" y="11671"/>
                </a:cubicBezTo>
                <a:cubicBezTo>
                  <a:pt x="0" y="11104"/>
                  <a:pt x="65" y="10537"/>
                  <a:pt x="195" y="10010"/>
                </a:cubicBezTo>
                <a:cubicBezTo>
                  <a:pt x="324" y="9442"/>
                  <a:pt x="551" y="8956"/>
                  <a:pt x="778" y="8510"/>
                </a:cubicBezTo>
                <a:cubicBezTo>
                  <a:pt x="1070" y="8065"/>
                  <a:pt x="1395" y="7700"/>
                  <a:pt x="1751" y="7376"/>
                </a:cubicBezTo>
                <a:cubicBezTo>
                  <a:pt x="2108" y="7011"/>
                  <a:pt x="2465" y="6768"/>
                  <a:pt x="2886" y="6606"/>
                </a:cubicBezTo>
                <a:cubicBezTo>
                  <a:pt x="2951" y="6160"/>
                  <a:pt x="3081" y="5795"/>
                  <a:pt x="3243" y="5430"/>
                </a:cubicBezTo>
                <a:cubicBezTo>
                  <a:pt x="3405" y="5025"/>
                  <a:pt x="3632" y="4701"/>
                  <a:pt x="3859" y="4417"/>
                </a:cubicBezTo>
                <a:cubicBezTo>
                  <a:pt x="4119" y="4174"/>
                  <a:pt x="4411" y="3931"/>
                  <a:pt x="4735" y="3809"/>
                </a:cubicBezTo>
                <a:cubicBezTo>
                  <a:pt x="5059" y="3647"/>
                  <a:pt x="5384" y="3607"/>
                  <a:pt x="5741" y="3607"/>
                </a:cubicBezTo>
                <a:cubicBezTo>
                  <a:pt x="5968" y="3607"/>
                  <a:pt x="6195" y="3607"/>
                  <a:pt x="6422" y="3688"/>
                </a:cubicBezTo>
                <a:cubicBezTo>
                  <a:pt x="6616" y="3769"/>
                  <a:pt x="6843" y="3850"/>
                  <a:pt x="7038" y="3971"/>
                </a:cubicBezTo>
                <a:cubicBezTo>
                  <a:pt x="7265" y="3364"/>
                  <a:pt x="7557" y="2837"/>
                  <a:pt x="7881" y="2350"/>
                </a:cubicBezTo>
                <a:cubicBezTo>
                  <a:pt x="8238" y="1864"/>
                  <a:pt x="8627" y="1459"/>
                  <a:pt x="9081" y="1094"/>
                </a:cubicBezTo>
                <a:cubicBezTo>
                  <a:pt x="9503" y="770"/>
                  <a:pt x="9957" y="486"/>
                  <a:pt x="10476" y="284"/>
                </a:cubicBezTo>
                <a:cubicBezTo>
                  <a:pt x="10962" y="81"/>
                  <a:pt x="11514" y="0"/>
                  <a:pt x="12065" y="0"/>
                </a:cubicBezTo>
                <a:cubicBezTo>
                  <a:pt x="12811" y="0"/>
                  <a:pt x="13557" y="203"/>
                  <a:pt x="14238" y="567"/>
                </a:cubicBezTo>
                <a:cubicBezTo>
                  <a:pt x="14919" y="932"/>
                  <a:pt x="15535" y="1418"/>
                  <a:pt x="16022" y="2067"/>
                </a:cubicBezTo>
                <a:cubicBezTo>
                  <a:pt x="16541" y="2675"/>
                  <a:pt x="16930" y="3404"/>
                  <a:pt x="17222" y="4255"/>
                </a:cubicBezTo>
                <a:cubicBezTo>
                  <a:pt x="17514" y="5106"/>
                  <a:pt x="17643" y="6038"/>
                  <a:pt x="17643" y="6970"/>
                </a:cubicBezTo>
                <a:cubicBezTo>
                  <a:pt x="17643" y="7011"/>
                  <a:pt x="17643" y="7051"/>
                  <a:pt x="17643" y="7092"/>
                </a:cubicBezTo>
                <a:cubicBezTo>
                  <a:pt x="17643" y="7092"/>
                  <a:pt x="17643" y="7132"/>
                  <a:pt x="17643" y="7173"/>
                </a:cubicBezTo>
                <a:close/>
                <a:moveTo>
                  <a:pt x="8043" y="12725"/>
                </a:moveTo>
                <a:cubicBezTo>
                  <a:pt x="10411" y="9807"/>
                  <a:pt x="10411" y="9807"/>
                  <a:pt x="10411" y="9807"/>
                </a:cubicBezTo>
                <a:cubicBezTo>
                  <a:pt x="10411" y="21600"/>
                  <a:pt x="10411" y="21600"/>
                  <a:pt x="10411" y="21600"/>
                </a:cubicBezTo>
                <a:cubicBezTo>
                  <a:pt x="11124" y="21600"/>
                  <a:pt x="11124" y="21600"/>
                  <a:pt x="11124" y="21600"/>
                </a:cubicBezTo>
                <a:cubicBezTo>
                  <a:pt x="11124" y="9807"/>
                  <a:pt x="11124" y="9807"/>
                  <a:pt x="11124" y="9807"/>
                </a:cubicBezTo>
                <a:cubicBezTo>
                  <a:pt x="13492" y="12725"/>
                  <a:pt x="13492" y="12725"/>
                  <a:pt x="13492" y="12725"/>
                </a:cubicBezTo>
                <a:cubicBezTo>
                  <a:pt x="14011" y="12077"/>
                  <a:pt x="14011" y="12077"/>
                  <a:pt x="14011" y="12077"/>
                </a:cubicBezTo>
                <a:cubicBezTo>
                  <a:pt x="10800" y="8065"/>
                  <a:pt x="10800" y="8065"/>
                  <a:pt x="10800" y="8065"/>
                </a:cubicBezTo>
                <a:cubicBezTo>
                  <a:pt x="7557" y="12077"/>
                  <a:pt x="7557" y="12077"/>
                  <a:pt x="7557" y="12077"/>
                </a:cubicBezTo>
                <a:cubicBezTo>
                  <a:pt x="8043" y="12765"/>
                  <a:pt x="8043" y="12765"/>
                  <a:pt x="8043" y="12765"/>
                </a:cubicBezTo>
                <a:lnTo>
                  <a:pt x="8043" y="12725"/>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36" name="Shape 3927">
            <a:extLst>
              <a:ext uri="{FF2B5EF4-FFF2-40B4-BE49-F238E27FC236}">
                <a16:creationId xmlns:a16="http://schemas.microsoft.com/office/drawing/2014/main" id="{5FA9F918-A08E-4635-BF5F-D60C202845EA}"/>
              </a:ext>
            </a:extLst>
          </p:cNvPr>
          <p:cNvSpPr/>
          <p:nvPr/>
        </p:nvSpPr>
        <p:spPr>
          <a:xfrm>
            <a:off x="4875174" y="4508886"/>
            <a:ext cx="905053" cy="848040"/>
          </a:xfrm>
          <a:custGeom>
            <a:avLst/>
            <a:gdLst/>
            <a:ahLst/>
            <a:cxnLst>
              <a:cxn ang="0">
                <a:pos x="wd2" y="hd2"/>
              </a:cxn>
              <a:cxn ang="5400000">
                <a:pos x="wd2" y="hd2"/>
              </a:cxn>
              <a:cxn ang="10800000">
                <a:pos x="wd2" y="hd2"/>
              </a:cxn>
              <a:cxn ang="16200000">
                <a:pos x="wd2" y="hd2"/>
              </a:cxn>
            </a:cxnLst>
            <a:rect l="0" t="0" r="r" b="b"/>
            <a:pathLst>
              <a:path w="21600" h="21600" extrusionOk="0">
                <a:moveTo>
                  <a:pt x="17670" y="6157"/>
                </a:moveTo>
                <a:cubicBezTo>
                  <a:pt x="18189" y="6157"/>
                  <a:pt x="18709" y="6261"/>
                  <a:pt x="19196" y="6504"/>
                </a:cubicBezTo>
                <a:cubicBezTo>
                  <a:pt x="19684" y="6713"/>
                  <a:pt x="20106" y="7026"/>
                  <a:pt x="20463" y="7443"/>
                </a:cubicBezTo>
                <a:cubicBezTo>
                  <a:pt x="20820" y="7791"/>
                  <a:pt x="21113" y="8243"/>
                  <a:pt x="21308" y="8765"/>
                </a:cubicBezTo>
                <a:cubicBezTo>
                  <a:pt x="21503" y="9287"/>
                  <a:pt x="21600" y="9843"/>
                  <a:pt x="21600" y="10435"/>
                </a:cubicBezTo>
                <a:cubicBezTo>
                  <a:pt x="21600" y="10991"/>
                  <a:pt x="21503" y="11548"/>
                  <a:pt x="21308" y="12035"/>
                </a:cubicBezTo>
                <a:cubicBezTo>
                  <a:pt x="21113" y="12557"/>
                  <a:pt x="20820" y="13009"/>
                  <a:pt x="20463" y="13391"/>
                </a:cubicBezTo>
                <a:cubicBezTo>
                  <a:pt x="20106" y="13809"/>
                  <a:pt x="19684" y="14122"/>
                  <a:pt x="19196" y="14330"/>
                </a:cubicBezTo>
                <a:cubicBezTo>
                  <a:pt x="18709" y="14574"/>
                  <a:pt x="18189" y="14678"/>
                  <a:pt x="17670" y="14678"/>
                </a:cubicBezTo>
                <a:cubicBezTo>
                  <a:pt x="12603" y="14678"/>
                  <a:pt x="12603" y="14678"/>
                  <a:pt x="12603" y="14678"/>
                </a:cubicBezTo>
                <a:cubicBezTo>
                  <a:pt x="12603" y="13913"/>
                  <a:pt x="12603" y="13913"/>
                  <a:pt x="12603" y="13913"/>
                </a:cubicBezTo>
                <a:cubicBezTo>
                  <a:pt x="17670" y="13913"/>
                  <a:pt x="17670" y="13913"/>
                  <a:pt x="17670" y="13913"/>
                </a:cubicBezTo>
                <a:cubicBezTo>
                  <a:pt x="18125" y="13913"/>
                  <a:pt x="18547" y="13809"/>
                  <a:pt x="18937" y="13600"/>
                </a:cubicBezTo>
                <a:cubicBezTo>
                  <a:pt x="19326" y="13426"/>
                  <a:pt x="19684" y="13183"/>
                  <a:pt x="19943" y="12870"/>
                </a:cubicBezTo>
                <a:cubicBezTo>
                  <a:pt x="20236" y="12557"/>
                  <a:pt x="20463" y="12209"/>
                  <a:pt x="20626" y="11791"/>
                </a:cubicBezTo>
                <a:cubicBezTo>
                  <a:pt x="20788" y="11339"/>
                  <a:pt x="20885" y="10887"/>
                  <a:pt x="20885" y="10435"/>
                </a:cubicBezTo>
                <a:cubicBezTo>
                  <a:pt x="20885" y="9948"/>
                  <a:pt x="20788" y="9496"/>
                  <a:pt x="20626" y="9043"/>
                </a:cubicBezTo>
                <a:cubicBezTo>
                  <a:pt x="20463" y="8626"/>
                  <a:pt x="20236" y="8278"/>
                  <a:pt x="19943" y="7965"/>
                </a:cubicBezTo>
                <a:cubicBezTo>
                  <a:pt x="19684" y="7652"/>
                  <a:pt x="19326" y="7374"/>
                  <a:pt x="18937" y="7200"/>
                </a:cubicBezTo>
                <a:cubicBezTo>
                  <a:pt x="18547" y="7026"/>
                  <a:pt x="18125" y="6922"/>
                  <a:pt x="17670" y="6922"/>
                </a:cubicBezTo>
                <a:cubicBezTo>
                  <a:pt x="16890" y="6922"/>
                  <a:pt x="16890" y="6922"/>
                  <a:pt x="16890" y="6922"/>
                </a:cubicBezTo>
                <a:cubicBezTo>
                  <a:pt x="16955" y="6157"/>
                  <a:pt x="16955" y="6157"/>
                  <a:pt x="16955" y="6157"/>
                </a:cubicBezTo>
                <a:cubicBezTo>
                  <a:pt x="16955" y="6122"/>
                  <a:pt x="16955" y="6122"/>
                  <a:pt x="16955" y="6087"/>
                </a:cubicBezTo>
                <a:cubicBezTo>
                  <a:pt x="16955" y="6087"/>
                  <a:pt x="16955" y="6052"/>
                  <a:pt x="16955" y="6017"/>
                </a:cubicBezTo>
                <a:cubicBezTo>
                  <a:pt x="16955" y="5983"/>
                  <a:pt x="16955" y="5983"/>
                  <a:pt x="16955" y="5983"/>
                </a:cubicBezTo>
                <a:cubicBezTo>
                  <a:pt x="16955" y="5252"/>
                  <a:pt x="16825" y="4591"/>
                  <a:pt x="16565" y="3930"/>
                </a:cubicBezTo>
                <a:cubicBezTo>
                  <a:pt x="16306" y="3304"/>
                  <a:pt x="15948" y="2748"/>
                  <a:pt x="15526" y="2296"/>
                </a:cubicBezTo>
                <a:cubicBezTo>
                  <a:pt x="15071" y="1843"/>
                  <a:pt x="14584" y="1461"/>
                  <a:pt x="13999" y="1183"/>
                </a:cubicBezTo>
                <a:cubicBezTo>
                  <a:pt x="13382" y="904"/>
                  <a:pt x="12765" y="765"/>
                  <a:pt x="12083" y="765"/>
                </a:cubicBezTo>
                <a:cubicBezTo>
                  <a:pt x="11596" y="765"/>
                  <a:pt x="11141" y="835"/>
                  <a:pt x="10719" y="974"/>
                </a:cubicBezTo>
                <a:cubicBezTo>
                  <a:pt x="10264" y="1113"/>
                  <a:pt x="9874" y="1322"/>
                  <a:pt x="9517" y="1600"/>
                </a:cubicBezTo>
                <a:cubicBezTo>
                  <a:pt x="9095" y="1843"/>
                  <a:pt x="8770" y="2122"/>
                  <a:pt x="8445" y="2504"/>
                </a:cubicBezTo>
                <a:cubicBezTo>
                  <a:pt x="8120" y="2852"/>
                  <a:pt x="7893" y="3270"/>
                  <a:pt x="7698" y="3722"/>
                </a:cubicBezTo>
                <a:cubicBezTo>
                  <a:pt x="7406" y="4452"/>
                  <a:pt x="7406" y="4452"/>
                  <a:pt x="7406" y="4452"/>
                </a:cubicBezTo>
                <a:cubicBezTo>
                  <a:pt x="6724" y="4070"/>
                  <a:pt x="6724" y="4070"/>
                  <a:pt x="6724" y="4070"/>
                </a:cubicBezTo>
                <a:cubicBezTo>
                  <a:pt x="6561" y="4000"/>
                  <a:pt x="6431" y="3930"/>
                  <a:pt x="6236" y="3896"/>
                </a:cubicBezTo>
                <a:cubicBezTo>
                  <a:pt x="6074" y="3861"/>
                  <a:pt x="5912" y="3861"/>
                  <a:pt x="5749" y="3861"/>
                </a:cubicBezTo>
                <a:cubicBezTo>
                  <a:pt x="5489" y="3861"/>
                  <a:pt x="5229" y="3896"/>
                  <a:pt x="5002" y="4000"/>
                </a:cubicBezTo>
                <a:cubicBezTo>
                  <a:pt x="4775" y="4070"/>
                  <a:pt x="4547" y="4209"/>
                  <a:pt x="4352" y="4383"/>
                </a:cubicBezTo>
                <a:cubicBezTo>
                  <a:pt x="4158" y="4557"/>
                  <a:pt x="3995" y="4730"/>
                  <a:pt x="3865" y="4974"/>
                </a:cubicBezTo>
                <a:cubicBezTo>
                  <a:pt x="3735" y="5217"/>
                  <a:pt x="3638" y="5496"/>
                  <a:pt x="3638" y="5739"/>
                </a:cubicBezTo>
                <a:cubicBezTo>
                  <a:pt x="3540" y="6191"/>
                  <a:pt x="3540" y="6191"/>
                  <a:pt x="3540" y="6191"/>
                </a:cubicBezTo>
                <a:cubicBezTo>
                  <a:pt x="3118" y="6400"/>
                  <a:pt x="3118" y="6400"/>
                  <a:pt x="3118" y="6400"/>
                </a:cubicBezTo>
                <a:cubicBezTo>
                  <a:pt x="2761" y="6504"/>
                  <a:pt x="2436" y="6678"/>
                  <a:pt x="2111" y="6922"/>
                </a:cubicBezTo>
                <a:cubicBezTo>
                  <a:pt x="1819" y="7165"/>
                  <a:pt x="1592" y="7443"/>
                  <a:pt x="1397" y="7791"/>
                </a:cubicBezTo>
                <a:cubicBezTo>
                  <a:pt x="1169" y="8104"/>
                  <a:pt x="974" y="8452"/>
                  <a:pt x="877" y="8835"/>
                </a:cubicBezTo>
                <a:cubicBezTo>
                  <a:pt x="780" y="9217"/>
                  <a:pt x="715" y="9635"/>
                  <a:pt x="715" y="10017"/>
                </a:cubicBezTo>
                <a:cubicBezTo>
                  <a:pt x="715" y="10539"/>
                  <a:pt x="812" y="11061"/>
                  <a:pt x="974" y="11513"/>
                </a:cubicBezTo>
                <a:cubicBezTo>
                  <a:pt x="1169" y="12000"/>
                  <a:pt x="1429" y="12417"/>
                  <a:pt x="1754" y="12765"/>
                </a:cubicBezTo>
                <a:cubicBezTo>
                  <a:pt x="2079" y="13113"/>
                  <a:pt x="2436" y="13391"/>
                  <a:pt x="2891" y="13600"/>
                </a:cubicBezTo>
                <a:cubicBezTo>
                  <a:pt x="3313" y="13809"/>
                  <a:pt x="3800" y="13913"/>
                  <a:pt x="4288" y="13913"/>
                </a:cubicBezTo>
                <a:cubicBezTo>
                  <a:pt x="8997" y="13913"/>
                  <a:pt x="8997" y="13913"/>
                  <a:pt x="8997" y="13913"/>
                </a:cubicBezTo>
                <a:cubicBezTo>
                  <a:pt x="8997" y="14678"/>
                  <a:pt x="8997" y="14678"/>
                  <a:pt x="8997" y="14678"/>
                </a:cubicBezTo>
                <a:cubicBezTo>
                  <a:pt x="4288" y="14678"/>
                  <a:pt x="4288" y="14678"/>
                  <a:pt x="4288" y="14678"/>
                </a:cubicBezTo>
                <a:cubicBezTo>
                  <a:pt x="3703" y="14678"/>
                  <a:pt x="3151" y="14539"/>
                  <a:pt x="2598" y="14330"/>
                </a:cubicBezTo>
                <a:cubicBezTo>
                  <a:pt x="2079" y="14087"/>
                  <a:pt x="1624" y="13739"/>
                  <a:pt x="1267" y="13322"/>
                </a:cubicBezTo>
                <a:cubicBezTo>
                  <a:pt x="877" y="12904"/>
                  <a:pt x="552" y="12417"/>
                  <a:pt x="325" y="11861"/>
                </a:cubicBezTo>
                <a:cubicBezTo>
                  <a:pt x="97" y="11304"/>
                  <a:pt x="0" y="10678"/>
                  <a:pt x="0" y="10017"/>
                </a:cubicBezTo>
                <a:cubicBezTo>
                  <a:pt x="0" y="9530"/>
                  <a:pt x="65" y="9043"/>
                  <a:pt x="195" y="8591"/>
                </a:cubicBezTo>
                <a:cubicBezTo>
                  <a:pt x="325" y="8104"/>
                  <a:pt x="552" y="7687"/>
                  <a:pt x="780" y="7304"/>
                </a:cubicBezTo>
                <a:cubicBezTo>
                  <a:pt x="1039" y="6922"/>
                  <a:pt x="1364" y="6609"/>
                  <a:pt x="1722" y="6330"/>
                </a:cubicBezTo>
                <a:cubicBezTo>
                  <a:pt x="2079" y="6017"/>
                  <a:pt x="2469" y="5809"/>
                  <a:pt x="2891" y="5670"/>
                </a:cubicBezTo>
                <a:cubicBezTo>
                  <a:pt x="2956" y="5287"/>
                  <a:pt x="3086" y="4974"/>
                  <a:pt x="3248" y="4661"/>
                </a:cubicBezTo>
                <a:cubicBezTo>
                  <a:pt x="3411" y="4313"/>
                  <a:pt x="3638" y="4035"/>
                  <a:pt x="3865" y="3791"/>
                </a:cubicBezTo>
                <a:cubicBezTo>
                  <a:pt x="4125" y="3583"/>
                  <a:pt x="4417" y="3374"/>
                  <a:pt x="4710" y="3270"/>
                </a:cubicBezTo>
                <a:cubicBezTo>
                  <a:pt x="5035" y="3130"/>
                  <a:pt x="5359" y="3096"/>
                  <a:pt x="5749" y="3096"/>
                </a:cubicBezTo>
                <a:cubicBezTo>
                  <a:pt x="5977" y="3096"/>
                  <a:pt x="6204" y="3096"/>
                  <a:pt x="6431" y="3165"/>
                </a:cubicBezTo>
                <a:cubicBezTo>
                  <a:pt x="6626" y="3235"/>
                  <a:pt x="6854" y="3304"/>
                  <a:pt x="7048" y="3409"/>
                </a:cubicBezTo>
                <a:cubicBezTo>
                  <a:pt x="7276" y="2887"/>
                  <a:pt x="7568" y="2435"/>
                  <a:pt x="7893" y="2017"/>
                </a:cubicBezTo>
                <a:cubicBezTo>
                  <a:pt x="8250" y="1600"/>
                  <a:pt x="8608" y="1252"/>
                  <a:pt x="9030" y="939"/>
                </a:cubicBezTo>
                <a:cubicBezTo>
                  <a:pt x="9485" y="661"/>
                  <a:pt x="9972" y="417"/>
                  <a:pt x="10491" y="243"/>
                </a:cubicBezTo>
                <a:cubicBezTo>
                  <a:pt x="10979" y="70"/>
                  <a:pt x="11531" y="0"/>
                  <a:pt x="12083" y="0"/>
                </a:cubicBezTo>
                <a:cubicBezTo>
                  <a:pt x="12830" y="0"/>
                  <a:pt x="13577" y="174"/>
                  <a:pt x="14227" y="487"/>
                </a:cubicBezTo>
                <a:cubicBezTo>
                  <a:pt x="14909" y="800"/>
                  <a:pt x="15526" y="1217"/>
                  <a:pt x="16013" y="1774"/>
                </a:cubicBezTo>
                <a:cubicBezTo>
                  <a:pt x="16533" y="2296"/>
                  <a:pt x="16923" y="2922"/>
                  <a:pt x="17215" y="3652"/>
                </a:cubicBezTo>
                <a:cubicBezTo>
                  <a:pt x="17507" y="4383"/>
                  <a:pt x="17670" y="5183"/>
                  <a:pt x="17670" y="5983"/>
                </a:cubicBezTo>
                <a:cubicBezTo>
                  <a:pt x="17670" y="6017"/>
                  <a:pt x="17670" y="6052"/>
                  <a:pt x="17670" y="6087"/>
                </a:cubicBezTo>
                <a:cubicBezTo>
                  <a:pt x="17670" y="6087"/>
                  <a:pt x="17670" y="6122"/>
                  <a:pt x="17670" y="6157"/>
                </a:cubicBezTo>
                <a:close/>
                <a:moveTo>
                  <a:pt x="13512" y="17635"/>
                </a:moveTo>
                <a:cubicBezTo>
                  <a:pt x="11141" y="20139"/>
                  <a:pt x="11141" y="20139"/>
                  <a:pt x="11141" y="20139"/>
                </a:cubicBezTo>
                <a:cubicBezTo>
                  <a:pt x="11141" y="10017"/>
                  <a:pt x="11141" y="10017"/>
                  <a:pt x="11141" y="10017"/>
                </a:cubicBezTo>
                <a:cubicBezTo>
                  <a:pt x="10426" y="10017"/>
                  <a:pt x="10426" y="10017"/>
                  <a:pt x="10426" y="10017"/>
                </a:cubicBezTo>
                <a:cubicBezTo>
                  <a:pt x="10426" y="20139"/>
                  <a:pt x="10426" y="20139"/>
                  <a:pt x="10426" y="20139"/>
                </a:cubicBezTo>
                <a:cubicBezTo>
                  <a:pt x="8055" y="17635"/>
                  <a:pt x="8055" y="17635"/>
                  <a:pt x="8055" y="17635"/>
                </a:cubicBezTo>
                <a:cubicBezTo>
                  <a:pt x="7568" y="18157"/>
                  <a:pt x="7568" y="18157"/>
                  <a:pt x="7568" y="18157"/>
                </a:cubicBezTo>
                <a:cubicBezTo>
                  <a:pt x="10816" y="21600"/>
                  <a:pt x="10816" y="21600"/>
                  <a:pt x="10816" y="21600"/>
                </a:cubicBezTo>
                <a:cubicBezTo>
                  <a:pt x="14032" y="18157"/>
                  <a:pt x="14032" y="18157"/>
                  <a:pt x="14032" y="18157"/>
                </a:cubicBezTo>
                <a:lnTo>
                  <a:pt x="13512" y="17635"/>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37" name="Shape 3928">
            <a:extLst>
              <a:ext uri="{FF2B5EF4-FFF2-40B4-BE49-F238E27FC236}">
                <a16:creationId xmlns:a16="http://schemas.microsoft.com/office/drawing/2014/main" id="{660E01B8-BAA1-4FBD-92C8-20EFFE2A1924}"/>
              </a:ext>
            </a:extLst>
          </p:cNvPr>
          <p:cNvSpPr/>
          <p:nvPr/>
        </p:nvSpPr>
        <p:spPr>
          <a:xfrm>
            <a:off x="6769919" y="4651415"/>
            <a:ext cx="833788" cy="562985"/>
          </a:xfrm>
          <a:custGeom>
            <a:avLst/>
            <a:gdLst/>
            <a:ahLst/>
            <a:cxnLst>
              <a:cxn ang="0">
                <a:pos x="wd2" y="hd2"/>
              </a:cxn>
              <a:cxn ang="5400000">
                <a:pos x="wd2" y="hd2"/>
              </a:cxn>
              <a:cxn ang="10800000">
                <a:pos x="wd2" y="hd2"/>
              </a:cxn>
              <a:cxn ang="16200000">
                <a:pos x="wd2" y="hd2"/>
              </a:cxn>
            </a:cxnLst>
            <a:rect l="0" t="0" r="r" b="b"/>
            <a:pathLst>
              <a:path w="21600" h="21600" extrusionOk="0">
                <a:moveTo>
                  <a:pt x="17718" y="20504"/>
                </a:moveTo>
                <a:cubicBezTo>
                  <a:pt x="18494" y="20504"/>
                  <a:pt x="18494" y="20504"/>
                  <a:pt x="18494" y="20504"/>
                </a:cubicBezTo>
                <a:cubicBezTo>
                  <a:pt x="18494" y="21600"/>
                  <a:pt x="18494" y="21600"/>
                  <a:pt x="18494" y="21600"/>
                </a:cubicBezTo>
                <a:cubicBezTo>
                  <a:pt x="0" y="21600"/>
                  <a:pt x="0" y="21600"/>
                  <a:pt x="0" y="21600"/>
                </a:cubicBezTo>
                <a:cubicBezTo>
                  <a:pt x="0" y="4539"/>
                  <a:pt x="0" y="4539"/>
                  <a:pt x="0" y="4539"/>
                </a:cubicBezTo>
                <a:cubicBezTo>
                  <a:pt x="776" y="4539"/>
                  <a:pt x="776" y="4539"/>
                  <a:pt x="776" y="4539"/>
                </a:cubicBezTo>
                <a:cubicBezTo>
                  <a:pt x="776" y="20504"/>
                  <a:pt x="776" y="20504"/>
                  <a:pt x="776" y="20504"/>
                </a:cubicBezTo>
                <a:cubicBezTo>
                  <a:pt x="15882" y="20504"/>
                  <a:pt x="15882" y="20504"/>
                  <a:pt x="15882" y="20504"/>
                </a:cubicBezTo>
                <a:lnTo>
                  <a:pt x="17718" y="20504"/>
                </a:lnTo>
                <a:close/>
                <a:moveTo>
                  <a:pt x="19306" y="18209"/>
                </a:moveTo>
                <a:cubicBezTo>
                  <a:pt x="20012" y="18209"/>
                  <a:pt x="20012" y="18209"/>
                  <a:pt x="20012" y="18209"/>
                </a:cubicBezTo>
                <a:cubicBezTo>
                  <a:pt x="20012" y="19357"/>
                  <a:pt x="20012" y="19357"/>
                  <a:pt x="20012" y="19357"/>
                </a:cubicBezTo>
                <a:cubicBezTo>
                  <a:pt x="1553" y="19357"/>
                  <a:pt x="1553" y="19357"/>
                  <a:pt x="1553" y="19357"/>
                </a:cubicBezTo>
                <a:cubicBezTo>
                  <a:pt x="1553" y="2243"/>
                  <a:pt x="1553" y="2243"/>
                  <a:pt x="1553" y="2243"/>
                </a:cubicBezTo>
                <a:cubicBezTo>
                  <a:pt x="2294" y="2243"/>
                  <a:pt x="2294" y="2243"/>
                  <a:pt x="2294" y="2243"/>
                </a:cubicBezTo>
                <a:cubicBezTo>
                  <a:pt x="2294" y="18209"/>
                  <a:pt x="2294" y="18209"/>
                  <a:pt x="2294" y="18209"/>
                </a:cubicBezTo>
                <a:cubicBezTo>
                  <a:pt x="17435" y="18209"/>
                  <a:pt x="17435" y="18209"/>
                  <a:pt x="17435" y="18209"/>
                </a:cubicBezTo>
                <a:lnTo>
                  <a:pt x="19306" y="18209"/>
                </a:lnTo>
                <a:close/>
                <a:moveTo>
                  <a:pt x="3071" y="0"/>
                </a:moveTo>
                <a:cubicBezTo>
                  <a:pt x="21600" y="0"/>
                  <a:pt x="21600" y="0"/>
                  <a:pt x="21600" y="0"/>
                </a:cubicBezTo>
                <a:cubicBezTo>
                  <a:pt x="21600" y="17061"/>
                  <a:pt x="21600" y="17061"/>
                  <a:pt x="21600" y="17061"/>
                </a:cubicBezTo>
                <a:cubicBezTo>
                  <a:pt x="3071" y="17061"/>
                  <a:pt x="3071" y="17061"/>
                  <a:pt x="3071" y="17061"/>
                </a:cubicBezTo>
                <a:lnTo>
                  <a:pt x="3071" y="0"/>
                </a:lnTo>
                <a:close/>
                <a:moveTo>
                  <a:pt x="20824" y="3809"/>
                </a:moveTo>
                <a:cubicBezTo>
                  <a:pt x="20824" y="1096"/>
                  <a:pt x="20824" y="1096"/>
                  <a:pt x="20824" y="1096"/>
                </a:cubicBezTo>
                <a:cubicBezTo>
                  <a:pt x="3847" y="1096"/>
                  <a:pt x="3847" y="1096"/>
                  <a:pt x="3847" y="1096"/>
                </a:cubicBezTo>
                <a:cubicBezTo>
                  <a:pt x="3847" y="15965"/>
                  <a:pt x="3847" y="15965"/>
                  <a:pt x="3847" y="15965"/>
                </a:cubicBezTo>
                <a:cubicBezTo>
                  <a:pt x="20824" y="15965"/>
                  <a:pt x="20824" y="15965"/>
                  <a:pt x="20824" y="15965"/>
                </a:cubicBezTo>
                <a:lnTo>
                  <a:pt x="20824" y="3809"/>
                </a:lnTo>
                <a:close/>
                <a:moveTo>
                  <a:pt x="5012" y="2348"/>
                </a:moveTo>
                <a:cubicBezTo>
                  <a:pt x="5012" y="3391"/>
                  <a:pt x="5012" y="3391"/>
                  <a:pt x="5012" y="3391"/>
                </a:cubicBezTo>
                <a:cubicBezTo>
                  <a:pt x="7306" y="3391"/>
                  <a:pt x="7306" y="3391"/>
                  <a:pt x="7306" y="3391"/>
                </a:cubicBezTo>
                <a:cubicBezTo>
                  <a:pt x="7306" y="2348"/>
                  <a:pt x="7306" y="2348"/>
                  <a:pt x="7306" y="2348"/>
                </a:cubicBezTo>
                <a:lnTo>
                  <a:pt x="5012" y="2348"/>
                </a:lnTo>
                <a:close/>
                <a:moveTo>
                  <a:pt x="5012" y="13670"/>
                </a:moveTo>
                <a:cubicBezTo>
                  <a:pt x="5012" y="14817"/>
                  <a:pt x="5012" y="14817"/>
                  <a:pt x="5012" y="14817"/>
                </a:cubicBezTo>
                <a:cubicBezTo>
                  <a:pt x="7306" y="14817"/>
                  <a:pt x="7306" y="14817"/>
                  <a:pt x="7306" y="14817"/>
                </a:cubicBezTo>
                <a:cubicBezTo>
                  <a:pt x="7306" y="13670"/>
                  <a:pt x="7306" y="13670"/>
                  <a:pt x="7306" y="13670"/>
                </a:cubicBezTo>
                <a:lnTo>
                  <a:pt x="5012" y="13670"/>
                </a:lnTo>
                <a:close/>
                <a:moveTo>
                  <a:pt x="12353" y="5113"/>
                </a:moveTo>
                <a:cubicBezTo>
                  <a:pt x="12671" y="5113"/>
                  <a:pt x="12953" y="5217"/>
                  <a:pt x="13235" y="5374"/>
                </a:cubicBezTo>
                <a:cubicBezTo>
                  <a:pt x="13482" y="5583"/>
                  <a:pt x="13729" y="5791"/>
                  <a:pt x="13976" y="6104"/>
                </a:cubicBezTo>
                <a:cubicBezTo>
                  <a:pt x="14188" y="6470"/>
                  <a:pt x="14329" y="6783"/>
                  <a:pt x="14471" y="7200"/>
                </a:cubicBezTo>
                <a:cubicBezTo>
                  <a:pt x="14576" y="7617"/>
                  <a:pt x="14647" y="8035"/>
                  <a:pt x="14647" y="8504"/>
                </a:cubicBezTo>
                <a:cubicBezTo>
                  <a:pt x="14647" y="9026"/>
                  <a:pt x="14576" y="9443"/>
                  <a:pt x="14471" y="9861"/>
                </a:cubicBezTo>
                <a:cubicBezTo>
                  <a:pt x="14329" y="10278"/>
                  <a:pt x="14188" y="10643"/>
                  <a:pt x="13976" y="10957"/>
                </a:cubicBezTo>
                <a:cubicBezTo>
                  <a:pt x="13729" y="11270"/>
                  <a:pt x="13482" y="11530"/>
                  <a:pt x="13235" y="11687"/>
                </a:cubicBezTo>
                <a:cubicBezTo>
                  <a:pt x="12953" y="11896"/>
                  <a:pt x="12671" y="11948"/>
                  <a:pt x="12353" y="11948"/>
                </a:cubicBezTo>
                <a:cubicBezTo>
                  <a:pt x="12000" y="11948"/>
                  <a:pt x="11718" y="11896"/>
                  <a:pt x="11435" y="11687"/>
                </a:cubicBezTo>
                <a:cubicBezTo>
                  <a:pt x="11153" y="11530"/>
                  <a:pt x="10906" y="11270"/>
                  <a:pt x="10694" y="10957"/>
                </a:cubicBezTo>
                <a:cubicBezTo>
                  <a:pt x="10482" y="10643"/>
                  <a:pt x="10306" y="10278"/>
                  <a:pt x="10200" y="9861"/>
                </a:cubicBezTo>
                <a:cubicBezTo>
                  <a:pt x="10059" y="9443"/>
                  <a:pt x="10024" y="9026"/>
                  <a:pt x="10024" y="8504"/>
                </a:cubicBezTo>
                <a:cubicBezTo>
                  <a:pt x="10024" y="8035"/>
                  <a:pt x="10059" y="7617"/>
                  <a:pt x="10200" y="7200"/>
                </a:cubicBezTo>
                <a:cubicBezTo>
                  <a:pt x="10306" y="6783"/>
                  <a:pt x="10482" y="6470"/>
                  <a:pt x="10694" y="6104"/>
                </a:cubicBezTo>
                <a:cubicBezTo>
                  <a:pt x="10906" y="5791"/>
                  <a:pt x="11153" y="5583"/>
                  <a:pt x="11435" y="5374"/>
                </a:cubicBezTo>
                <a:cubicBezTo>
                  <a:pt x="11718" y="5217"/>
                  <a:pt x="12000" y="5113"/>
                  <a:pt x="12353" y="5113"/>
                </a:cubicBezTo>
                <a:close/>
                <a:moveTo>
                  <a:pt x="12353" y="10800"/>
                </a:moveTo>
                <a:cubicBezTo>
                  <a:pt x="12529" y="10800"/>
                  <a:pt x="12741" y="10748"/>
                  <a:pt x="12918" y="10643"/>
                </a:cubicBezTo>
                <a:cubicBezTo>
                  <a:pt x="13129" y="10539"/>
                  <a:pt x="13271" y="10383"/>
                  <a:pt x="13412" y="10122"/>
                </a:cubicBezTo>
                <a:cubicBezTo>
                  <a:pt x="13553" y="9965"/>
                  <a:pt x="13659" y="9704"/>
                  <a:pt x="13765" y="9443"/>
                </a:cubicBezTo>
                <a:cubicBezTo>
                  <a:pt x="13835" y="9130"/>
                  <a:pt x="13871" y="8817"/>
                  <a:pt x="13871" y="8504"/>
                </a:cubicBezTo>
                <a:cubicBezTo>
                  <a:pt x="13871" y="8191"/>
                  <a:pt x="13835" y="7878"/>
                  <a:pt x="13765" y="7617"/>
                </a:cubicBezTo>
                <a:cubicBezTo>
                  <a:pt x="13659" y="7357"/>
                  <a:pt x="13553" y="7148"/>
                  <a:pt x="13412" y="6939"/>
                </a:cubicBezTo>
                <a:cubicBezTo>
                  <a:pt x="13271" y="6730"/>
                  <a:pt x="13129" y="6522"/>
                  <a:pt x="12918" y="6417"/>
                </a:cubicBezTo>
                <a:cubicBezTo>
                  <a:pt x="12741" y="6313"/>
                  <a:pt x="12529" y="6261"/>
                  <a:pt x="12353" y="6261"/>
                </a:cubicBezTo>
                <a:cubicBezTo>
                  <a:pt x="12141" y="6261"/>
                  <a:pt x="11929" y="6313"/>
                  <a:pt x="11718" y="6417"/>
                </a:cubicBezTo>
                <a:cubicBezTo>
                  <a:pt x="11541" y="6522"/>
                  <a:pt x="11365" y="6730"/>
                  <a:pt x="11259" y="6939"/>
                </a:cubicBezTo>
                <a:cubicBezTo>
                  <a:pt x="11082" y="7148"/>
                  <a:pt x="10976" y="7357"/>
                  <a:pt x="10906" y="7617"/>
                </a:cubicBezTo>
                <a:cubicBezTo>
                  <a:pt x="10835" y="7878"/>
                  <a:pt x="10800" y="8191"/>
                  <a:pt x="10800" y="8504"/>
                </a:cubicBezTo>
                <a:cubicBezTo>
                  <a:pt x="10800" y="8817"/>
                  <a:pt x="10835" y="9130"/>
                  <a:pt x="10906" y="9443"/>
                </a:cubicBezTo>
                <a:cubicBezTo>
                  <a:pt x="10976" y="9704"/>
                  <a:pt x="11082" y="9965"/>
                  <a:pt x="11259" y="10122"/>
                </a:cubicBezTo>
                <a:cubicBezTo>
                  <a:pt x="11365" y="10383"/>
                  <a:pt x="11541" y="10539"/>
                  <a:pt x="11718" y="10643"/>
                </a:cubicBezTo>
                <a:cubicBezTo>
                  <a:pt x="11929" y="10748"/>
                  <a:pt x="12141" y="10800"/>
                  <a:pt x="12353" y="10800"/>
                </a:cubicBezTo>
                <a:close/>
                <a:moveTo>
                  <a:pt x="17365" y="2348"/>
                </a:moveTo>
                <a:cubicBezTo>
                  <a:pt x="17365" y="3391"/>
                  <a:pt x="17365" y="3391"/>
                  <a:pt x="17365" y="3391"/>
                </a:cubicBezTo>
                <a:cubicBezTo>
                  <a:pt x="19659" y="3391"/>
                  <a:pt x="19659" y="3391"/>
                  <a:pt x="19659" y="3391"/>
                </a:cubicBezTo>
                <a:cubicBezTo>
                  <a:pt x="19659" y="2348"/>
                  <a:pt x="19659" y="2348"/>
                  <a:pt x="19659" y="2348"/>
                </a:cubicBezTo>
                <a:lnTo>
                  <a:pt x="17365" y="2348"/>
                </a:lnTo>
                <a:close/>
                <a:moveTo>
                  <a:pt x="17365" y="13670"/>
                </a:moveTo>
                <a:cubicBezTo>
                  <a:pt x="17365" y="14817"/>
                  <a:pt x="17365" y="14817"/>
                  <a:pt x="17365" y="14817"/>
                </a:cubicBezTo>
                <a:cubicBezTo>
                  <a:pt x="19659" y="14817"/>
                  <a:pt x="19659" y="14817"/>
                  <a:pt x="19659" y="14817"/>
                </a:cubicBezTo>
                <a:cubicBezTo>
                  <a:pt x="19659" y="13670"/>
                  <a:pt x="19659" y="13670"/>
                  <a:pt x="19659" y="13670"/>
                </a:cubicBezTo>
                <a:lnTo>
                  <a:pt x="17365" y="13670"/>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38" name="Shape 3929">
            <a:extLst>
              <a:ext uri="{FF2B5EF4-FFF2-40B4-BE49-F238E27FC236}">
                <a16:creationId xmlns:a16="http://schemas.microsoft.com/office/drawing/2014/main" id="{0D0A56C3-88BE-4B31-A25E-A067C29E2188}"/>
              </a:ext>
            </a:extLst>
          </p:cNvPr>
          <p:cNvSpPr/>
          <p:nvPr/>
        </p:nvSpPr>
        <p:spPr>
          <a:xfrm>
            <a:off x="8817883" y="4480381"/>
            <a:ext cx="456089" cy="905053"/>
          </a:xfrm>
          <a:custGeom>
            <a:avLst/>
            <a:gdLst/>
            <a:ahLst/>
            <a:cxnLst>
              <a:cxn ang="0">
                <a:pos x="wd2" y="hd2"/>
              </a:cxn>
              <a:cxn ang="5400000">
                <a:pos x="wd2" y="hd2"/>
              </a:cxn>
              <a:cxn ang="10800000">
                <a:pos x="wd2" y="hd2"/>
              </a:cxn>
              <a:cxn ang="16200000">
                <a:pos x="wd2" y="hd2"/>
              </a:cxn>
            </a:cxnLst>
            <a:rect l="0" t="0" r="r" b="b"/>
            <a:pathLst>
              <a:path w="21600" h="21600" extrusionOk="0">
                <a:moveTo>
                  <a:pt x="9956" y="11735"/>
                </a:moveTo>
                <a:lnTo>
                  <a:pt x="1350" y="16072"/>
                </a:lnTo>
                <a:lnTo>
                  <a:pt x="338" y="15562"/>
                </a:lnTo>
                <a:lnTo>
                  <a:pt x="9450" y="10970"/>
                </a:lnTo>
                <a:lnTo>
                  <a:pt x="0" y="6208"/>
                </a:lnTo>
                <a:lnTo>
                  <a:pt x="844" y="5698"/>
                </a:lnTo>
                <a:lnTo>
                  <a:pt x="9956" y="10205"/>
                </a:lnTo>
                <a:lnTo>
                  <a:pt x="9956" y="0"/>
                </a:lnTo>
                <a:lnTo>
                  <a:pt x="21600" y="5868"/>
                </a:lnTo>
                <a:lnTo>
                  <a:pt x="11475" y="10970"/>
                </a:lnTo>
                <a:lnTo>
                  <a:pt x="21262" y="15987"/>
                </a:lnTo>
                <a:lnTo>
                  <a:pt x="9956" y="21600"/>
                </a:lnTo>
                <a:lnTo>
                  <a:pt x="9956" y="11735"/>
                </a:lnTo>
                <a:close/>
                <a:moveTo>
                  <a:pt x="11306" y="10035"/>
                </a:moveTo>
                <a:lnTo>
                  <a:pt x="19575" y="5868"/>
                </a:lnTo>
                <a:lnTo>
                  <a:pt x="11306" y="1701"/>
                </a:lnTo>
                <a:lnTo>
                  <a:pt x="11306" y="10035"/>
                </a:lnTo>
                <a:close/>
                <a:moveTo>
                  <a:pt x="11306" y="19899"/>
                </a:moveTo>
                <a:lnTo>
                  <a:pt x="19237" y="15987"/>
                </a:lnTo>
                <a:lnTo>
                  <a:pt x="11306" y="11991"/>
                </a:lnTo>
                <a:lnTo>
                  <a:pt x="11306" y="19899"/>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39" name="Shape 3930">
            <a:extLst>
              <a:ext uri="{FF2B5EF4-FFF2-40B4-BE49-F238E27FC236}">
                <a16:creationId xmlns:a16="http://schemas.microsoft.com/office/drawing/2014/main" id="{8E6EAA08-398A-47BD-925D-1CF14915FC13}"/>
              </a:ext>
            </a:extLst>
          </p:cNvPr>
          <p:cNvSpPr/>
          <p:nvPr/>
        </p:nvSpPr>
        <p:spPr>
          <a:xfrm>
            <a:off x="10593264" y="4530267"/>
            <a:ext cx="623560" cy="805283"/>
          </a:xfrm>
          <a:custGeom>
            <a:avLst/>
            <a:gdLst/>
            <a:ahLst/>
            <a:cxnLst>
              <a:cxn ang="0">
                <a:pos x="wd2" y="hd2"/>
              </a:cxn>
              <a:cxn ang="5400000">
                <a:pos x="wd2" y="hd2"/>
              </a:cxn>
              <a:cxn ang="10800000">
                <a:pos x="wd2" y="hd2"/>
              </a:cxn>
              <a:cxn ang="16200000">
                <a:pos x="wd2" y="hd2"/>
              </a:cxn>
            </a:cxnLst>
            <a:rect l="0" t="0" r="r" b="b"/>
            <a:pathLst>
              <a:path w="21600" h="21600" extrusionOk="0">
                <a:moveTo>
                  <a:pt x="11355" y="7168"/>
                </a:moveTo>
                <a:lnTo>
                  <a:pt x="11355" y="7933"/>
                </a:lnTo>
                <a:lnTo>
                  <a:pt x="20613" y="7933"/>
                </a:lnTo>
                <a:lnTo>
                  <a:pt x="20613" y="13572"/>
                </a:lnTo>
                <a:lnTo>
                  <a:pt x="11355" y="13572"/>
                </a:lnTo>
                <a:lnTo>
                  <a:pt x="11355" y="21600"/>
                </a:lnTo>
                <a:lnTo>
                  <a:pt x="10245" y="21600"/>
                </a:lnTo>
                <a:lnTo>
                  <a:pt x="10245" y="13572"/>
                </a:lnTo>
                <a:lnTo>
                  <a:pt x="3086" y="13572"/>
                </a:lnTo>
                <a:lnTo>
                  <a:pt x="0" y="10704"/>
                </a:lnTo>
                <a:lnTo>
                  <a:pt x="3086" y="7933"/>
                </a:lnTo>
                <a:lnTo>
                  <a:pt x="10245" y="7933"/>
                </a:lnTo>
                <a:lnTo>
                  <a:pt x="10245" y="7168"/>
                </a:lnTo>
                <a:lnTo>
                  <a:pt x="987" y="7168"/>
                </a:lnTo>
                <a:lnTo>
                  <a:pt x="987" y="1625"/>
                </a:lnTo>
                <a:lnTo>
                  <a:pt x="10245" y="1625"/>
                </a:lnTo>
                <a:lnTo>
                  <a:pt x="10245" y="0"/>
                </a:lnTo>
                <a:lnTo>
                  <a:pt x="11355" y="0"/>
                </a:lnTo>
                <a:lnTo>
                  <a:pt x="11355" y="1625"/>
                </a:lnTo>
                <a:lnTo>
                  <a:pt x="18514" y="1625"/>
                </a:lnTo>
                <a:lnTo>
                  <a:pt x="21600" y="4396"/>
                </a:lnTo>
                <a:lnTo>
                  <a:pt x="18514" y="7168"/>
                </a:lnTo>
                <a:lnTo>
                  <a:pt x="11355" y="7168"/>
                </a:lnTo>
                <a:close/>
                <a:moveTo>
                  <a:pt x="19502" y="8793"/>
                </a:moveTo>
                <a:lnTo>
                  <a:pt x="3456" y="8793"/>
                </a:lnTo>
                <a:lnTo>
                  <a:pt x="1234" y="10704"/>
                </a:lnTo>
                <a:lnTo>
                  <a:pt x="3456" y="12712"/>
                </a:lnTo>
                <a:lnTo>
                  <a:pt x="19502" y="12712"/>
                </a:lnTo>
                <a:lnTo>
                  <a:pt x="19502" y="8793"/>
                </a:lnTo>
                <a:close/>
                <a:moveTo>
                  <a:pt x="2098" y="6404"/>
                </a:moveTo>
                <a:lnTo>
                  <a:pt x="18021" y="6404"/>
                </a:lnTo>
                <a:lnTo>
                  <a:pt x="20242" y="4396"/>
                </a:lnTo>
                <a:lnTo>
                  <a:pt x="18021" y="2389"/>
                </a:lnTo>
                <a:lnTo>
                  <a:pt x="2098" y="2389"/>
                </a:lnTo>
                <a:lnTo>
                  <a:pt x="2098" y="6404"/>
                </a:lnTo>
                <a:close/>
                <a:moveTo>
                  <a:pt x="3086" y="3154"/>
                </a:moveTo>
                <a:lnTo>
                  <a:pt x="3086" y="3919"/>
                </a:lnTo>
                <a:lnTo>
                  <a:pt x="8146" y="3919"/>
                </a:lnTo>
                <a:lnTo>
                  <a:pt x="8146" y="3154"/>
                </a:lnTo>
                <a:lnTo>
                  <a:pt x="3086" y="3154"/>
                </a:lnTo>
                <a:close/>
                <a:moveTo>
                  <a:pt x="13330" y="9558"/>
                </a:moveTo>
                <a:lnTo>
                  <a:pt x="13330" y="10418"/>
                </a:lnTo>
                <a:lnTo>
                  <a:pt x="18514" y="10418"/>
                </a:lnTo>
                <a:lnTo>
                  <a:pt x="18514" y="9558"/>
                </a:lnTo>
                <a:lnTo>
                  <a:pt x="13330" y="9558"/>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40" name="Shape 3931">
            <a:extLst>
              <a:ext uri="{FF2B5EF4-FFF2-40B4-BE49-F238E27FC236}">
                <a16:creationId xmlns:a16="http://schemas.microsoft.com/office/drawing/2014/main" id="{40969F07-5544-4DA8-ACFA-EC8E8A5BCBC0}"/>
              </a:ext>
            </a:extLst>
          </p:cNvPr>
          <p:cNvSpPr/>
          <p:nvPr/>
        </p:nvSpPr>
        <p:spPr>
          <a:xfrm>
            <a:off x="12377552" y="4560552"/>
            <a:ext cx="773216" cy="744708"/>
          </a:xfrm>
          <a:custGeom>
            <a:avLst/>
            <a:gdLst/>
            <a:ahLst/>
            <a:cxnLst>
              <a:cxn ang="0">
                <a:pos x="wd2" y="hd2"/>
              </a:cxn>
              <a:cxn ang="5400000">
                <a:pos x="wd2" y="hd2"/>
              </a:cxn>
              <a:cxn ang="10800000">
                <a:pos x="wd2" y="hd2"/>
              </a:cxn>
              <a:cxn ang="16200000">
                <a:pos x="wd2" y="hd2"/>
              </a:cxn>
            </a:cxnLst>
            <a:rect l="0" t="0" r="r" b="b"/>
            <a:pathLst>
              <a:path w="21600" h="21600" extrusionOk="0">
                <a:moveTo>
                  <a:pt x="12473" y="2606"/>
                </a:moveTo>
                <a:cubicBezTo>
                  <a:pt x="21600" y="2606"/>
                  <a:pt x="21600" y="2606"/>
                  <a:pt x="21600" y="2606"/>
                </a:cubicBezTo>
                <a:cubicBezTo>
                  <a:pt x="21600" y="21600"/>
                  <a:pt x="21600" y="21600"/>
                  <a:pt x="21600" y="21600"/>
                </a:cubicBezTo>
                <a:cubicBezTo>
                  <a:pt x="0" y="21600"/>
                  <a:pt x="0" y="21600"/>
                  <a:pt x="0" y="21600"/>
                </a:cubicBezTo>
                <a:cubicBezTo>
                  <a:pt x="0" y="2606"/>
                  <a:pt x="0" y="2606"/>
                  <a:pt x="0" y="2606"/>
                </a:cubicBezTo>
                <a:cubicBezTo>
                  <a:pt x="9165" y="2606"/>
                  <a:pt x="9165" y="2606"/>
                  <a:pt x="9165" y="2606"/>
                </a:cubicBezTo>
                <a:cubicBezTo>
                  <a:pt x="9165" y="0"/>
                  <a:pt x="9165" y="0"/>
                  <a:pt x="9165" y="0"/>
                </a:cubicBezTo>
                <a:cubicBezTo>
                  <a:pt x="12473" y="0"/>
                  <a:pt x="12473" y="0"/>
                  <a:pt x="12473" y="0"/>
                </a:cubicBezTo>
                <a:lnTo>
                  <a:pt x="12473" y="2606"/>
                </a:lnTo>
                <a:close/>
                <a:moveTo>
                  <a:pt x="837" y="3435"/>
                </a:moveTo>
                <a:cubicBezTo>
                  <a:pt x="837" y="5173"/>
                  <a:pt x="837" y="5173"/>
                  <a:pt x="837" y="5173"/>
                </a:cubicBezTo>
                <a:cubicBezTo>
                  <a:pt x="9165" y="5173"/>
                  <a:pt x="9165" y="5173"/>
                  <a:pt x="9165" y="5173"/>
                </a:cubicBezTo>
                <a:cubicBezTo>
                  <a:pt x="9165" y="3435"/>
                  <a:pt x="9165" y="3435"/>
                  <a:pt x="9165" y="3435"/>
                </a:cubicBezTo>
                <a:lnTo>
                  <a:pt x="837" y="3435"/>
                </a:lnTo>
                <a:close/>
                <a:moveTo>
                  <a:pt x="837" y="20731"/>
                </a:moveTo>
                <a:cubicBezTo>
                  <a:pt x="20801" y="20731"/>
                  <a:pt x="20801" y="20731"/>
                  <a:pt x="20801" y="20731"/>
                </a:cubicBezTo>
                <a:cubicBezTo>
                  <a:pt x="20801" y="6081"/>
                  <a:pt x="20801" y="6081"/>
                  <a:pt x="20801" y="6081"/>
                </a:cubicBezTo>
                <a:cubicBezTo>
                  <a:pt x="837" y="6081"/>
                  <a:pt x="837" y="6081"/>
                  <a:pt x="837" y="6081"/>
                </a:cubicBezTo>
                <a:lnTo>
                  <a:pt x="837" y="20731"/>
                </a:lnTo>
                <a:close/>
                <a:moveTo>
                  <a:pt x="12245" y="16861"/>
                </a:moveTo>
                <a:cubicBezTo>
                  <a:pt x="12473" y="16980"/>
                  <a:pt x="12625" y="17098"/>
                  <a:pt x="12739" y="17256"/>
                </a:cubicBezTo>
                <a:cubicBezTo>
                  <a:pt x="12815" y="17454"/>
                  <a:pt x="12892" y="17612"/>
                  <a:pt x="12892" y="17730"/>
                </a:cubicBezTo>
                <a:cubicBezTo>
                  <a:pt x="12892" y="17809"/>
                  <a:pt x="12892" y="17849"/>
                  <a:pt x="12892" y="17928"/>
                </a:cubicBezTo>
                <a:cubicBezTo>
                  <a:pt x="12892" y="17967"/>
                  <a:pt x="12892" y="18046"/>
                  <a:pt x="12892" y="18165"/>
                </a:cubicBezTo>
                <a:cubicBezTo>
                  <a:pt x="12055" y="18165"/>
                  <a:pt x="12055" y="18165"/>
                  <a:pt x="12055" y="18165"/>
                </a:cubicBezTo>
                <a:cubicBezTo>
                  <a:pt x="12055" y="17770"/>
                  <a:pt x="12055" y="17770"/>
                  <a:pt x="12055" y="17770"/>
                </a:cubicBezTo>
                <a:cubicBezTo>
                  <a:pt x="12017" y="17730"/>
                  <a:pt x="11979" y="17691"/>
                  <a:pt x="11941" y="17691"/>
                </a:cubicBezTo>
                <a:cubicBezTo>
                  <a:pt x="11789" y="17612"/>
                  <a:pt x="11561" y="17533"/>
                  <a:pt x="11332" y="17454"/>
                </a:cubicBezTo>
                <a:cubicBezTo>
                  <a:pt x="11104" y="17375"/>
                  <a:pt x="10876" y="17256"/>
                  <a:pt x="10610" y="17177"/>
                </a:cubicBezTo>
                <a:cubicBezTo>
                  <a:pt x="10344" y="17059"/>
                  <a:pt x="10077" y="16980"/>
                  <a:pt x="9849" y="16901"/>
                </a:cubicBezTo>
                <a:cubicBezTo>
                  <a:pt x="9583" y="16782"/>
                  <a:pt x="9355" y="16743"/>
                  <a:pt x="9127" y="16664"/>
                </a:cubicBezTo>
                <a:cubicBezTo>
                  <a:pt x="8785" y="16546"/>
                  <a:pt x="8594" y="16388"/>
                  <a:pt x="8518" y="16111"/>
                </a:cubicBezTo>
                <a:cubicBezTo>
                  <a:pt x="8442" y="15874"/>
                  <a:pt x="8442" y="15637"/>
                  <a:pt x="8442" y="15479"/>
                </a:cubicBezTo>
                <a:cubicBezTo>
                  <a:pt x="8442" y="15282"/>
                  <a:pt x="8442" y="15084"/>
                  <a:pt x="8518" y="14887"/>
                </a:cubicBezTo>
                <a:cubicBezTo>
                  <a:pt x="8594" y="14690"/>
                  <a:pt x="8670" y="14532"/>
                  <a:pt x="8708" y="14334"/>
                </a:cubicBezTo>
                <a:cubicBezTo>
                  <a:pt x="8785" y="14255"/>
                  <a:pt x="8823" y="14176"/>
                  <a:pt x="8861" y="14018"/>
                </a:cubicBezTo>
                <a:cubicBezTo>
                  <a:pt x="8899" y="13860"/>
                  <a:pt x="8937" y="13702"/>
                  <a:pt x="8975" y="13584"/>
                </a:cubicBezTo>
                <a:cubicBezTo>
                  <a:pt x="8975" y="13307"/>
                  <a:pt x="8975" y="13307"/>
                  <a:pt x="8975" y="13307"/>
                </a:cubicBezTo>
                <a:cubicBezTo>
                  <a:pt x="9165" y="13110"/>
                  <a:pt x="9165" y="13110"/>
                  <a:pt x="9165" y="13110"/>
                </a:cubicBezTo>
                <a:cubicBezTo>
                  <a:pt x="9279" y="12913"/>
                  <a:pt x="9355" y="12676"/>
                  <a:pt x="9431" y="12439"/>
                </a:cubicBezTo>
                <a:cubicBezTo>
                  <a:pt x="9431" y="12281"/>
                  <a:pt x="9431" y="12123"/>
                  <a:pt x="9431" y="12044"/>
                </a:cubicBezTo>
                <a:cubicBezTo>
                  <a:pt x="9431" y="12004"/>
                  <a:pt x="9393" y="11965"/>
                  <a:pt x="9393" y="11965"/>
                </a:cubicBezTo>
                <a:cubicBezTo>
                  <a:pt x="9355" y="11925"/>
                  <a:pt x="9355" y="11925"/>
                  <a:pt x="9355" y="11886"/>
                </a:cubicBezTo>
                <a:cubicBezTo>
                  <a:pt x="9355" y="11807"/>
                  <a:pt x="9355" y="11807"/>
                  <a:pt x="9355" y="11807"/>
                </a:cubicBezTo>
                <a:cubicBezTo>
                  <a:pt x="9317" y="11649"/>
                  <a:pt x="9317" y="11412"/>
                  <a:pt x="9355" y="11057"/>
                </a:cubicBezTo>
                <a:cubicBezTo>
                  <a:pt x="9393" y="10701"/>
                  <a:pt x="9431" y="10425"/>
                  <a:pt x="9469" y="10227"/>
                </a:cubicBezTo>
                <a:cubicBezTo>
                  <a:pt x="9469" y="10148"/>
                  <a:pt x="9431" y="10030"/>
                  <a:pt x="9431" y="9833"/>
                </a:cubicBezTo>
                <a:cubicBezTo>
                  <a:pt x="9393" y="9596"/>
                  <a:pt x="9317" y="9398"/>
                  <a:pt x="9165" y="9201"/>
                </a:cubicBezTo>
                <a:cubicBezTo>
                  <a:pt x="9051" y="9043"/>
                  <a:pt x="8861" y="8885"/>
                  <a:pt x="8632" y="8806"/>
                </a:cubicBezTo>
                <a:cubicBezTo>
                  <a:pt x="8442" y="8727"/>
                  <a:pt x="8176" y="8687"/>
                  <a:pt x="7910" y="8648"/>
                </a:cubicBezTo>
                <a:cubicBezTo>
                  <a:pt x="7415" y="8648"/>
                  <a:pt x="7415" y="8648"/>
                  <a:pt x="7415" y="8648"/>
                </a:cubicBezTo>
                <a:cubicBezTo>
                  <a:pt x="7187" y="8687"/>
                  <a:pt x="6921" y="8727"/>
                  <a:pt x="6731" y="8806"/>
                </a:cubicBezTo>
                <a:cubicBezTo>
                  <a:pt x="6503" y="8885"/>
                  <a:pt x="6313" y="9043"/>
                  <a:pt x="6199" y="9201"/>
                </a:cubicBezTo>
                <a:cubicBezTo>
                  <a:pt x="6046" y="9398"/>
                  <a:pt x="5970" y="9596"/>
                  <a:pt x="5932" y="9833"/>
                </a:cubicBezTo>
                <a:cubicBezTo>
                  <a:pt x="5932" y="10030"/>
                  <a:pt x="5894" y="10148"/>
                  <a:pt x="5894" y="10227"/>
                </a:cubicBezTo>
                <a:cubicBezTo>
                  <a:pt x="5932" y="10425"/>
                  <a:pt x="5970" y="10701"/>
                  <a:pt x="6008" y="11057"/>
                </a:cubicBezTo>
                <a:cubicBezTo>
                  <a:pt x="6046" y="11412"/>
                  <a:pt x="6046" y="11649"/>
                  <a:pt x="6008" y="11807"/>
                </a:cubicBezTo>
                <a:cubicBezTo>
                  <a:pt x="6008" y="11846"/>
                  <a:pt x="5970" y="11886"/>
                  <a:pt x="5970" y="11925"/>
                </a:cubicBezTo>
                <a:cubicBezTo>
                  <a:pt x="5970" y="11965"/>
                  <a:pt x="5932" y="12004"/>
                  <a:pt x="5932" y="12044"/>
                </a:cubicBezTo>
                <a:cubicBezTo>
                  <a:pt x="5932" y="12123"/>
                  <a:pt x="5932" y="12281"/>
                  <a:pt x="5932" y="12439"/>
                </a:cubicBezTo>
                <a:cubicBezTo>
                  <a:pt x="6008" y="12676"/>
                  <a:pt x="6085" y="12913"/>
                  <a:pt x="6199" y="13110"/>
                </a:cubicBezTo>
                <a:cubicBezTo>
                  <a:pt x="6389" y="13307"/>
                  <a:pt x="6389" y="13307"/>
                  <a:pt x="6389" y="13307"/>
                </a:cubicBezTo>
                <a:cubicBezTo>
                  <a:pt x="6389" y="13584"/>
                  <a:pt x="6389" y="13584"/>
                  <a:pt x="6389" y="13584"/>
                </a:cubicBezTo>
                <a:cubicBezTo>
                  <a:pt x="6427" y="13702"/>
                  <a:pt x="6465" y="13860"/>
                  <a:pt x="6503" y="14018"/>
                </a:cubicBezTo>
                <a:cubicBezTo>
                  <a:pt x="6579" y="14176"/>
                  <a:pt x="6617" y="14255"/>
                  <a:pt x="6655" y="14334"/>
                </a:cubicBezTo>
                <a:cubicBezTo>
                  <a:pt x="6693" y="14532"/>
                  <a:pt x="6769" y="14690"/>
                  <a:pt x="6807" y="14887"/>
                </a:cubicBezTo>
                <a:cubicBezTo>
                  <a:pt x="6807" y="15084"/>
                  <a:pt x="6845" y="15282"/>
                  <a:pt x="6845" y="15519"/>
                </a:cubicBezTo>
                <a:cubicBezTo>
                  <a:pt x="6845" y="15677"/>
                  <a:pt x="6807" y="15874"/>
                  <a:pt x="6769" y="16111"/>
                </a:cubicBezTo>
                <a:cubicBezTo>
                  <a:pt x="6731" y="16388"/>
                  <a:pt x="6503" y="16546"/>
                  <a:pt x="6161" y="16664"/>
                </a:cubicBezTo>
                <a:cubicBezTo>
                  <a:pt x="5932" y="16743"/>
                  <a:pt x="5704" y="16822"/>
                  <a:pt x="5438" y="16901"/>
                </a:cubicBezTo>
                <a:cubicBezTo>
                  <a:pt x="5134" y="17019"/>
                  <a:pt x="4868" y="17138"/>
                  <a:pt x="4601" y="17217"/>
                </a:cubicBezTo>
                <a:cubicBezTo>
                  <a:pt x="4335" y="17335"/>
                  <a:pt x="4107" y="17414"/>
                  <a:pt x="3879" y="17493"/>
                </a:cubicBezTo>
                <a:cubicBezTo>
                  <a:pt x="3689" y="17572"/>
                  <a:pt x="3499" y="17651"/>
                  <a:pt x="3385" y="17691"/>
                </a:cubicBezTo>
                <a:cubicBezTo>
                  <a:pt x="3385" y="17730"/>
                  <a:pt x="3346" y="17730"/>
                  <a:pt x="3308" y="17730"/>
                </a:cubicBezTo>
                <a:cubicBezTo>
                  <a:pt x="3308" y="18165"/>
                  <a:pt x="3308" y="18165"/>
                  <a:pt x="3308" y="18165"/>
                </a:cubicBezTo>
                <a:cubicBezTo>
                  <a:pt x="2472" y="18165"/>
                  <a:pt x="2472" y="18165"/>
                  <a:pt x="2472" y="18165"/>
                </a:cubicBezTo>
                <a:cubicBezTo>
                  <a:pt x="2472" y="18046"/>
                  <a:pt x="2472" y="17967"/>
                  <a:pt x="2472" y="17928"/>
                </a:cubicBezTo>
                <a:cubicBezTo>
                  <a:pt x="2472" y="17849"/>
                  <a:pt x="2472" y="17809"/>
                  <a:pt x="2472" y="17730"/>
                </a:cubicBezTo>
                <a:cubicBezTo>
                  <a:pt x="2472" y="17612"/>
                  <a:pt x="2510" y="17454"/>
                  <a:pt x="2624" y="17296"/>
                </a:cubicBezTo>
                <a:cubicBezTo>
                  <a:pt x="2700" y="17138"/>
                  <a:pt x="2814" y="17019"/>
                  <a:pt x="3042" y="16901"/>
                </a:cubicBezTo>
                <a:cubicBezTo>
                  <a:pt x="3156" y="16861"/>
                  <a:pt x="3346" y="16782"/>
                  <a:pt x="3575" y="16664"/>
                </a:cubicBezTo>
                <a:cubicBezTo>
                  <a:pt x="3803" y="16585"/>
                  <a:pt x="4031" y="16506"/>
                  <a:pt x="4297" y="16388"/>
                </a:cubicBezTo>
                <a:cubicBezTo>
                  <a:pt x="4601" y="16309"/>
                  <a:pt x="4906" y="16190"/>
                  <a:pt x="5172" y="16072"/>
                </a:cubicBezTo>
                <a:cubicBezTo>
                  <a:pt x="5476" y="15993"/>
                  <a:pt x="5704" y="15914"/>
                  <a:pt x="5894" y="15835"/>
                </a:cubicBezTo>
                <a:cubicBezTo>
                  <a:pt x="5932" y="15835"/>
                  <a:pt x="5970" y="15835"/>
                  <a:pt x="5970" y="15795"/>
                </a:cubicBezTo>
                <a:cubicBezTo>
                  <a:pt x="5970" y="15756"/>
                  <a:pt x="6008" y="15677"/>
                  <a:pt x="6008" y="15519"/>
                </a:cubicBezTo>
                <a:cubicBezTo>
                  <a:pt x="6008" y="15361"/>
                  <a:pt x="5970" y="15203"/>
                  <a:pt x="5970" y="15045"/>
                </a:cubicBezTo>
                <a:cubicBezTo>
                  <a:pt x="5970" y="14927"/>
                  <a:pt x="5932" y="14808"/>
                  <a:pt x="5894" y="14769"/>
                </a:cubicBezTo>
                <a:cubicBezTo>
                  <a:pt x="5818" y="14611"/>
                  <a:pt x="5780" y="14453"/>
                  <a:pt x="5704" y="14255"/>
                </a:cubicBezTo>
                <a:cubicBezTo>
                  <a:pt x="5628" y="14058"/>
                  <a:pt x="5590" y="13860"/>
                  <a:pt x="5590" y="13663"/>
                </a:cubicBezTo>
                <a:cubicBezTo>
                  <a:pt x="5552" y="13623"/>
                  <a:pt x="5476" y="13505"/>
                  <a:pt x="5362" y="13307"/>
                </a:cubicBezTo>
                <a:cubicBezTo>
                  <a:pt x="5286" y="13150"/>
                  <a:pt x="5210" y="12913"/>
                  <a:pt x="5172" y="12597"/>
                </a:cubicBezTo>
                <a:cubicBezTo>
                  <a:pt x="5096" y="12360"/>
                  <a:pt x="5058" y="12162"/>
                  <a:pt x="5096" y="12044"/>
                </a:cubicBezTo>
                <a:cubicBezTo>
                  <a:pt x="5096" y="11886"/>
                  <a:pt x="5134" y="11807"/>
                  <a:pt x="5172" y="11728"/>
                </a:cubicBezTo>
                <a:cubicBezTo>
                  <a:pt x="5172" y="11688"/>
                  <a:pt x="5172" y="11649"/>
                  <a:pt x="5210" y="11649"/>
                </a:cubicBezTo>
                <a:cubicBezTo>
                  <a:pt x="5210" y="11610"/>
                  <a:pt x="5210" y="11412"/>
                  <a:pt x="5172" y="11136"/>
                </a:cubicBezTo>
                <a:cubicBezTo>
                  <a:pt x="5172" y="10899"/>
                  <a:pt x="5134" y="10622"/>
                  <a:pt x="5096" y="10385"/>
                </a:cubicBezTo>
                <a:cubicBezTo>
                  <a:pt x="5058" y="10227"/>
                  <a:pt x="5096" y="9951"/>
                  <a:pt x="5134" y="9635"/>
                </a:cubicBezTo>
                <a:cubicBezTo>
                  <a:pt x="5172" y="9319"/>
                  <a:pt x="5324" y="9003"/>
                  <a:pt x="5552" y="8687"/>
                </a:cubicBezTo>
                <a:cubicBezTo>
                  <a:pt x="5704" y="8529"/>
                  <a:pt x="5932" y="8332"/>
                  <a:pt x="6237" y="8135"/>
                </a:cubicBezTo>
                <a:cubicBezTo>
                  <a:pt x="6503" y="7898"/>
                  <a:pt x="6883" y="7779"/>
                  <a:pt x="7377" y="7779"/>
                </a:cubicBezTo>
                <a:cubicBezTo>
                  <a:pt x="7910" y="7779"/>
                  <a:pt x="7910" y="7779"/>
                  <a:pt x="7910" y="7779"/>
                </a:cubicBezTo>
                <a:cubicBezTo>
                  <a:pt x="8442" y="7779"/>
                  <a:pt x="8861" y="7898"/>
                  <a:pt x="9127" y="8135"/>
                </a:cubicBezTo>
                <a:cubicBezTo>
                  <a:pt x="9431" y="8332"/>
                  <a:pt x="9659" y="8529"/>
                  <a:pt x="9811" y="8687"/>
                </a:cubicBezTo>
                <a:cubicBezTo>
                  <a:pt x="10039" y="9003"/>
                  <a:pt x="10192" y="9319"/>
                  <a:pt x="10230" y="9635"/>
                </a:cubicBezTo>
                <a:cubicBezTo>
                  <a:pt x="10268" y="9951"/>
                  <a:pt x="10306" y="10227"/>
                  <a:pt x="10268" y="10385"/>
                </a:cubicBezTo>
                <a:cubicBezTo>
                  <a:pt x="10230" y="10622"/>
                  <a:pt x="10192" y="10899"/>
                  <a:pt x="10192" y="11136"/>
                </a:cubicBezTo>
                <a:cubicBezTo>
                  <a:pt x="10154" y="11412"/>
                  <a:pt x="10154" y="11610"/>
                  <a:pt x="10154" y="11649"/>
                </a:cubicBezTo>
                <a:cubicBezTo>
                  <a:pt x="10192" y="11649"/>
                  <a:pt x="10192" y="11688"/>
                  <a:pt x="10192" y="11728"/>
                </a:cubicBezTo>
                <a:cubicBezTo>
                  <a:pt x="10230" y="11807"/>
                  <a:pt x="10268" y="11886"/>
                  <a:pt x="10268" y="12044"/>
                </a:cubicBezTo>
                <a:cubicBezTo>
                  <a:pt x="10306" y="12162"/>
                  <a:pt x="10268" y="12360"/>
                  <a:pt x="10192" y="12597"/>
                </a:cubicBezTo>
                <a:cubicBezTo>
                  <a:pt x="10154" y="12913"/>
                  <a:pt x="10077" y="13150"/>
                  <a:pt x="10001" y="13307"/>
                </a:cubicBezTo>
                <a:cubicBezTo>
                  <a:pt x="9887" y="13505"/>
                  <a:pt x="9811" y="13623"/>
                  <a:pt x="9773" y="13663"/>
                </a:cubicBezTo>
                <a:cubicBezTo>
                  <a:pt x="9773" y="13860"/>
                  <a:pt x="9735" y="14058"/>
                  <a:pt x="9659" y="14255"/>
                </a:cubicBezTo>
                <a:cubicBezTo>
                  <a:pt x="9583" y="14453"/>
                  <a:pt x="9545" y="14611"/>
                  <a:pt x="9469" y="14769"/>
                </a:cubicBezTo>
                <a:cubicBezTo>
                  <a:pt x="9431" y="14848"/>
                  <a:pt x="9393" y="14966"/>
                  <a:pt x="9355" y="15084"/>
                </a:cubicBezTo>
                <a:cubicBezTo>
                  <a:pt x="9279" y="15203"/>
                  <a:pt x="9279" y="15321"/>
                  <a:pt x="9279" y="15479"/>
                </a:cubicBezTo>
                <a:cubicBezTo>
                  <a:pt x="9279" y="15637"/>
                  <a:pt x="9279" y="15756"/>
                  <a:pt x="9279" y="15795"/>
                </a:cubicBezTo>
                <a:cubicBezTo>
                  <a:pt x="9317" y="15835"/>
                  <a:pt x="9317" y="15835"/>
                  <a:pt x="9355" y="15835"/>
                </a:cubicBezTo>
                <a:cubicBezTo>
                  <a:pt x="9583" y="15914"/>
                  <a:pt x="9849" y="15993"/>
                  <a:pt x="10115" y="16072"/>
                </a:cubicBezTo>
                <a:cubicBezTo>
                  <a:pt x="10382" y="16190"/>
                  <a:pt x="10648" y="16269"/>
                  <a:pt x="10914" y="16348"/>
                </a:cubicBezTo>
                <a:cubicBezTo>
                  <a:pt x="11180" y="16467"/>
                  <a:pt x="11408" y="16546"/>
                  <a:pt x="11675" y="16664"/>
                </a:cubicBezTo>
                <a:cubicBezTo>
                  <a:pt x="11903" y="16743"/>
                  <a:pt x="12093" y="16822"/>
                  <a:pt x="12245" y="16861"/>
                </a:cubicBezTo>
                <a:close/>
                <a:moveTo>
                  <a:pt x="9963" y="869"/>
                </a:moveTo>
                <a:cubicBezTo>
                  <a:pt x="9963" y="5173"/>
                  <a:pt x="9963" y="5173"/>
                  <a:pt x="9963" y="5173"/>
                </a:cubicBezTo>
                <a:cubicBezTo>
                  <a:pt x="11637" y="5173"/>
                  <a:pt x="11637" y="5173"/>
                  <a:pt x="11637" y="5173"/>
                </a:cubicBezTo>
                <a:cubicBezTo>
                  <a:pt x="11637" y="869"/>
                  <a:pt x="11637" y="869"/>
                  <a:pt x="11637" y="869"/>
                </a:cubicBezTo>
                <a:lnTo>
                  <a:pt x="9963" y="869"/>
                </a:lnTo>
                <a:close/>
                <a:moveTo>
                  <a:pt x="20801" y="3435"/>
                </a:moveTo>
                <a:cubicBezTo>
                  <a:pt x="12473" y="3435"/>
                  <a:pt x="12473" y="3435"/>
                  <a:pt x="12473" y="3435"/>
                </a:cubicBezTo>
                <a:cubicBezTo>
                  <a:pt x="12473" y="5173"/>
                  <a:pt x="12473" y="5173"/>
                  <a:pt x="12473" y="5173"/>
                </a:cubicBezTo>
                <a:cubicBezTo>
                  <a:pt x="20801" y="5173"/>
                  <a:pt x="20801" y="5173"/>
                  <a:pt x="20801" y="5173"/>
                </a:cubicBezTo>
                <a:lnTo>
                  <a:pt x="20801" y="3435"/>
                </a:lnTo>
                <a:close/>
                <a:moveTo>
                  <a:pt x="13310" y="7779"/>
                </a:moveTo>
                <a:cubicBezTo>
                  <a:pt x="13310" y="8648"/>
                  <a:pt x="13310" y="8648"/>
                  <a:pt x="13310" y="8648"/>
                </a:cubicBezTo>
                <a:cubicBezTo>
                  <a:pt x="19128" y="8648"/>
                  <a:pt x="19128" y="8648"/>
                  <a:pt x="19128" y="8648"/>
                </a:cubicBezTo>
                <a:cubicBezTo>
                  <a:pt x="19128" y="7779"/>
                  <a:pt x="19128" y="7779"/>
                  <a:pt x="19128" y="7779"/>
                </a:cubicBezTo>
                <a:lnTo>
                  <a:pt x="13310" y="7779"/>
                </a:lnTo>
                <a:close/>
                <a:moveTo>
                  <a:pt x="13310" y="10385"/>
                </a:moveTo>
                <a:cubicBezTo>
                  <a:pt x="13310" y="11215"/>
                  <a:pt x="13310" y="11215"/>
                  <a:pt x="13310" y="11215"/>
                </a:cubicBezTo>
                <a:cubicBezTo>
                  <a:pt x="17417" y="11215"/>
                  <a:pt x="17417" y="11215"/>
                  <a:pt x="17417" y="11215"/>
                </a:cubicBezTo>
                <a:cubicBezTo>
                  <a:pt x="17417" y="10385"/>
                  <a:pt x="17417" y="10385"/>
                  <a:pt x="17417" y="10385"/>
                </a:cubicBezTo>
                <a:lnTo>
                  <a:pt x="13310" y="10385"/>
                </a:lnTo>
                <a:close/>
                <a:moveTo>
                  <a:pt x="13310" y="12952"/>
                </a:moveTo>
                <a:cubicBezTo>
                  <a:pt x="13310" y="13821"/>
                  <a:pt x="13310" y="13821"/>
                  <a:pt x="13310" y="13821"/>
                </a:cubicBezTo>
                <a:cubicBezTo>
                  <a:pt x="19128" y="13821"/>
                  <a:pt x="19128" y="13821"/>
                  <a:pt x="19128" y="13821"/>
                </a:cubicBezTo>
                <a:cubicBezTo>
                  <a:pt x="19128" y="12952"/>
                  <a:pt x="19128" y="12952"/>
                  <a:pt x="19128" y="12952"/>
                </a:cubicBezTo>
                <a:lnTo>
                  <a:pt x="13310" y="12952"/>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41" name="Shape 3932">
            <a:extLst>
              <a:ext uri="{FF2B5EF4-FFF2-40B4-BE49-F238E27FC236}">
                <a16:creationId xmlns:a16="http://schemas.microsoft.com/office/drawing/2014/main" id="{85954C86-D710-40AF-87AB-638B4C8BBC17}"/>
              </a:ext>
            </a:extLst>
          </p:cNvPr>
          <p:cNvSpPr/>
          <p:nvPr/>
        </p:nvSpPr>
        <p:spPr>
          <a:xfrm>
            <a:off x="14234886" y="4542737"/>
            <a:ext cx="776776" cy="780342"/>
          </a:xfrm>
          <a:custGeom>
            <a:avLst/>
            <a:gdLst/>
            <a:ahLst/>
            <a:cxnLst>
              <a:cxn ang="0">
                <a:pos x="wd2" y="hd2"/>
              </a:cxn>
              <a:cxn ang="5400000">
                <a:pos x="wd2" y="hd2"/>
              </a:cxn>
              <a:cxn ang="10800000">
                <a:pos x="wd2" y="hd2"/>
              </a:cxn>
              <a:cxn ang="16200000">
                <a:pos x="wd2" y="hd2"/>
              </a:cxn>
            </a:cxnLst>
            <a:rect l="0" t="0" r="r" b="b"/>
            <a:pathLst>
              <a:path w="21600" h="21600" extrusionOk="0">
                <a:moveTo>
                  <a:pt x="21600" y="5843"/>
                </a:moveTo>
                <a:cubicBezTo>
                  <a:pt x="16947" y="10555"/>
                  <a:pt x="16947" y="10555"/>
                  <a:pt x="16947" y="10555"/>
                </a:cubicBezTo>
                <a:cubicBezTo>
                  <a:pt x="16947" y="10630"/>
                  <a:pt x="16947" y="10781"/>
                  <a:pt x="16947" y="10894"/>
                </a:cubicBezTo>
                <a:cubicBezTo>
                  <a:pt x="16947" y="11007"/>
                  <a:pt x="16947" y="11120"/>
                  <a:pt x="16947" y="11234"/>
                </a:cubicBezTo>
                <a:cubicBezTo>
                  <a:pt x="16947" y="12214"/>
                  <a:pt x="16758" y="13118"/>
                  <a:pt x="16380" y="13985"/>
                </a:cubicBezTo>
                <a:cubicBezTo>
                  <a:pt x="16039" y="14852"/>
                  <a:pt x="15547" y="15569"/>
                  <a:pt x="14904" y="16209"/>
                </a:cubicBezTo>
                <a:cubicBezTo>
                  <a:pt x="14261" y="16850"/>
                  <a:pt x="13505" y="17340"/>
                  <a:pt x="12635" y="17717"/>
                </a:cubicBezTo>
                <a:cubicBezTo>
                  <a:pt x="11802" y="18094"/>
                  <a:pt x="10895" y="18245"/>
                  <a:pt x="9949" y="18245"/>
                </a:cubicBezTo>
                <a:cubicBezTo>
                  <a:pt x="9798" y="18245"/>
                  <a:pt x="9684" y="18245"/>
                  <a:pt x="9571" y="18245"/>
                </a:cubicBezTo>
                <a:cubicBezTo>
                  <a:pt x="9457" y="18245"/>
                  <a:pt x="9344" y="18245"/>
                  <a:pt x="9192" y="18207"/>
                </a:cubicBezTo>
                <a:cubicBezTo>
                  <a:pt x="5863" y="21600"/>
                  <a:pt x="5863" y="21600"/>
                  <a:pt x="5863" y="21600"/>
                </a:cubicBezTo>
                <a:cubicBezTo>
                  <a:pt x="1211" y="20469"/>
                  <a:pt x="1211" y="20469"/>
                  <a:pt x="1211" y="20469"/>
                </a:cubicBezTo>
                <a:cubicBezTo>
                  <a:pt x="0" y="15757"/>
                  <a:pt x="0" y="15757"/>
                  <a:pt x="0" y="15757"/>
                </a:cubicBezTo>
                <a:cubicBezTo>
                  <a:pt x="3064" y="12704"/>
                  <a:pt x="3064" y="12704"/>
                  <a:pt x="3064" y="12704"/>
                </a:cubicBezTo>
                <a:cubicBezTo>
                  <a:pt x="3026" y="12477"/>
                  <a:pt x="2988" y="12251"/>
                  <a:pt x="2951" y="11987"/>
                </a:cubicBezTo>
                <a:cubicBezTo>
                  <a:pt x="2913" y="11761"/>
                  <a:pt x="2913" y="11497"/>
                  <a:pt x="2913" y="11234"/>
                </a:cubicBezTo>
                <a:cubicBezTo>
                  <a:pt x="2913" y="10291"/>
                  <a:pt x="3102" y="9386"/>
                  <a:pt x="3480" y="8519"/>
                </a:cubicBezTo>
                <a:cubicBezTo>
                  <a:pt x="3858" y="7690"/>
                  <a:pt x="4350" y="6936"/>
                  <a:pt x="4956" y="6333"/>
                </a:cubicBezTo>
                <a:cubicBezTo>
                  <a:pt x="5599" y="5692"/>
                  <a:pt x="6317" y="5164"/>
                  <a:pt x="7187" y="4825"/>
                </a:cubicBezTo>
                <a:cubicBezTo>
                  <a:pt x="8057" y="4448"/>
                  <a:pt x="8965" y="4260"/>
                  <a:pt x="9949" y="4260"/>
                </a:cubicBezTo>
                <a:cubicBezTo>
                  <a:pt x="10176" y="4260"/>
                  <a:pt x="10403" y="4260"/>
                  <a:pt x="10668" y="4297"/>
                </a:cubicBezTo>
                <a:cubicBezTo>
                  <a:pt x="10895" y="4297"/>
                  <a:pt x="11159" y="4335"/>
                  <a:pt x="11386" y="4410"/>
                </a:cubicBezTo>
                <a:cubicBezTo>
                  <a:pt x="15774" y="0"/>
                  <a:pt x="15774" y="0"/>
                  <a:pt x="15774" y="0"/>
                </a:cubicBezTo>
                <a:lnTo>
                  <a:pt x="21600" y="5843"/>
                </a:lnTo>
                <a:close/>
                <a:moveTo>
                  <a:pt x="5561" y="20658"/>
                </a:moveTo>
                <a:cubicBezTo>
                  <a:pt x="8209" y="18057"/>
                  <a:pt x="8209" y="18057"/>
                  <a:pt x="8209" y="18057"/>
                </a:cubicBezTo>
                <a:cubicBezTo>
                  <a:pt x="7679" y="17906"/>
                  <a:pt x="7112" y="17680"/>
                  <a:pt x="6620" y="17378"/>
                </a:cubicBezTo>
                <a:cubicBezTo>
                  <a:pt x="6128" y="17114"/>
                  <a:pt x="5636" y="16813"/>
                  <a:pt x="5220" y="16436"/>
                </a:cubicBezTo>
                <a:cubicBezTo>
                  <a:pt x="4804" y="16059"/>
                  <a:pt x="4426" y="15606"/>
                  <a:pt x="4085" y="15154"/>
                </a:cubicBezTo>
                <a:cubicBezTo>
                  <a:pt x="3745" y="14664"/>
                  <a:pt x="3480" y="14136"/>
                  <a:pt x="3291" y="13608"/>
                </a:cubicBezTo>
                <a:cubicBezTo>
                  <a:pt x="946" y="15983"/>
                  <a:pt x="946" y="15983"/>
                  <a:pt x="946" y="15983"/>
                </a:cubicBezTo>
                <a:cubicBezTo>
                  <a:pt x="1854" y="19791"/>
                  <a:pt x="1854" y="19791"/>
                  <a:pt x="1854" y="19791"/>
                </a:cubicBezTo>
                <a:lnTo>
                  <a:pt x="5561" y="20658"/>
                </a:lnTo>
                <a:close/>
                <a:moveTo>
                  <a:pt x="9949" y="17416"/>
                </a:moveTo>
                <a:cubicBezTo>
                  <a:pt x="10781" y="17416"/>
                  <a:pt x="11613" y="17265"/>
                  <a:pt x="12370" y="16963"/>
                </a:cubicBezTo>
                <a:cubicBezTo>
                  <a:pt x="13126" y="16662"/>
                  <a:pt x="13770" y="16209"/>
                  <a:pt x="14337" y="15606"/>
                </a:cubicBezTo>
                <a:cubicBezTo>
                  <a:pt x="14904" y="15041"/>
                  <a:pt x="15320" y="14400"/>
                  <a:pt x="15661" y="13646"/>
                </a:cubicBezTo>
                <a:cubicBezTo>
                  <a:pt x="16001" y="12892"/>
                  <a:pt x="16153" y="12101"/>
                  <a:pt x="16153" y="11234"/>
                </a:cubicBezTo>
                <a:cubicBezTo>
                  <a:pt x="16153" y="10404"/>
                  <a:pt x="16001" y="9575"/>
                  <a:pt x="15661" y="8859"/>
                </a:cubicBezTo>
                <a:cubicBezTo>
                  <a:pt x="15320" y="8105"/>
                  <a:pt x="14904" y="7464"/>
                  <a:pt x="14337" y="6861"/>
                </a:cubicBezTo>
                <a:cubicBezTo>
                  <a:pt x="13770" y="6295"/>
                  <a:pt x="13126" y="5881"/>
                  <a:pt x="12370" y="5579"/>
                </a:cubicBezTo>
                <a:cubicBezTo>
                  <a:pt x="11613" y="5240"/>
                  <a:pt x="10781" y="5089"/>
                  <a:pt x="9949" y="5089"/>
                </a:cubicBezTo>
                <a:cubicBezTo>
                  <a:pt x="9079" y="5089"/>
                  <a:pt x="8284" y="5240"/>
                  <a:pt x="7528" y="5579"/>
                </a:cubicBezTo>
                <a:cubicBezTo>
                  <a:pt x="6771" y="5881"/>
                  <a:pt x="6128" y="6295"/>
                  <a:pt x="5561" y="6861"/>
                </a:cubicBezTo>
                <a:cubicBezTo>
                  <a:pt x="4993" y="7464"/>
                  <a:pt x="4577" y="8105"/>
                  <a:pt x="4237" y="8859"/>
                </a:cubicBezTo>
                <a:cubicBezTo>
                  <a:pt x="3896" y="9575"/>
                  <a:pt x="3745" y="10404"/>
                  <a:pt x="3745" y="11234"/>
                </a:cubicBezTo>
                <a:cubicBezTo>
                  <a:pt x="3745" y="12101"/>
                  <a:pt x="3896" y="12892"/>
                  <a:pt x="4237" y="13646"/>
                </a:cubicBezTo>
                <a:cubicBezTo>
                  <a:pt x="4577" y="14400"/>
                  <a:pt x="4993" y="15041"/>
                  <a:pt x="5561" y="15606"/>
                </a:cubicBezTo>
                <a:cubicBezTo>
                  <a:pt x="6128" y="16209"/>
                  <a:pt x="6771" y="16662"/>
                  <a:pt x="7528" y="16963"/>
                </a:cubicBezTo>
                <a:cubicBezTo>
                  <a:pt x="8284" y="17265"/>
                  <a:pt x="9079" y="17416"/>
                  <a:pt x="9949" y="17416"/>
                </a:cubicBezTo>
                <a:close/>
                <a:moveTo>
                  <a:pt x="10327" y="11083"/>
                </a:moveTo>
                <a:cubicBezTo>
                  <a:pt x="12710" y="13458"/>
                  <a:pt x="12710" y="13458"/>
                  <a:pt x="12710" y="13458"/>
                </a:cubicBezTo>
                <a:cubicBezTo>
                  <a:pt x="12105" y="14023"/>
                  <a:pt x="12105" y="14023"/>
                  <a:pt x="12105" y="14023"/>
                </a:cubicBezTo>
                <a:cubicBezTo>
                  <a:pt x="9495" y="11422"/>
                  <a:pt x="9495" y="11422"/>
                  <a:pt x="9495" y="11422"/>
                </a:cubicBezTo>
                <a:cubicBezTo>
                  <a:pt x="9495" y="6710"/>
                  <a:pt x="9495" y="6710"/>
                  <a:pt x="9495" y="6710"/>
                </a:cubicBezTo>
                <a:cubicBezTo>
                  <a:pt x="10327" y="6710"/>
                  <a:pt x="10327" y="6710"/>
                  <a:pt x="10327" y="6710"/>
                </a:cubicBezTo>
                <a:lnTo>
                  <a:pt x="10327" y="11083"/>
                </a:lnTo>
                <a:close/>
                <a:moveTo>
                  <a:pt x="15774" y="1169"/>
                </a:moveTo>
                <a:cubicBezTo>
                  <a:pt x="12256" y="4674"/>
                  <a:pt x="12256" y="4674"/>
                  <a:pt x="12256" y="4674"/>
                </a:cubicBezTo>
                <a:cubicBezTo>
                  <a:pt x="12824" y="4863"/>
                  <a:pt x="13353" y="5127"/>
                  <a:pt x="13807" y="5428"/>
                </a:cubicBezTo>
                <a:cubicBezTo>
                  <a:pt x="14299" y="5768"/>
                  <a:pt x="14715" y="6145"/>
                  <a:pt x="15131" y="6521"/>
                </a:cubicBezTo>
                <a:cubicBezTo>
                  <a:pt x="15510" y="6936"/>
                  <a:pt x="15850" y="7426"/>
                  <a:pt x="16115" y="7916"/>
                </a:cubicBezTo>
                <a:cubicBezTo>
                  <a:pt x="16418" y="8444"/>
                  <a:pt x="16607" y="8972"/>
                  <a:pt x="16758" y="9575"/>
                </a:cubicBezTo>
                <a:cubicBezTo>
                  <a:pt x="20427" y="5843"/>
                  <a:pt x="20427" y="5843"/>
                  <a:pt x="20427" y="5843"/>
                </a:cubicBezTo>
                <a:lnTo>
                  <a:pt x="15774" y="1169"/>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42" name="Shape 3933">
            <a:extLst>
              <a:ext uri="{FF2B5EF4-FFF2-40B4-BE49-F238E27FC236}">
                <a16:creationId xmlns:a16="http://schemas.microsoft.com/office/drawing/2014/main" id="{896EAC16-1975-49BE-8C87-17D64C4E0A1E}"/>
              </a:ext>
            </a:extLst>
          </p:cNvPr>
          <p:cNvSpPr/>
          <p:nvPr/>
        </p:nvSpPr>
        <p:spPr>
          <a:xfrm>
            <a:off x="16156357" y="4508886"/>
            <a:ext cx="652068" cy="848040"/>
          </a:xfrm>
          <a:custGeom>
            <a:avLst/>
            <a:gdLst/>
            <a:ahLst/>
            <a:cxnLst>
              <a:cxn ang="0">
                <a:pos x="wd2" y="hd2"/>
              </a:cxn>
              <a:cxn ang="5400000">
                <a:pos x="wd2" y="hd2"/>
              </a:cxn>
              <a:cxn ang="10800000">
                <a:pos x="wd2" y="hd2"/>
              </a:cxn>
              <a:cxn ang="16200000">
                <a:pos x="wd2" y="hd2"/>
              </a:cxn>
            </a:cxnLst>
            <a:rect l="0" t="0" r="r" b="b"/>
            <a:pathLst>
              <a:path w="21600" h="21600" extrusionOk="0">
                <a:moveTo>
                  <a:pt x="17865" y="17925"/>
                </a:moveTo>
                <a:cubicBezTo>
                  <a:pt x="17460" y="18064"/>
                  <a:pt x="17055" y="18202"/>
                  <a:pt x="16650" y="18341"/>
                </a:cubicBezTo>
                <a:cubicBezTo>
                  <a:pt x="16245" y="18445"/>
                  <a:pt x="15840" y="18549"/>
                  <a:pt x="15390" y="18653"/>
                </a:cubicBezTo>
                <a:cubicBezTo>
                  <a:pt x="14985" y="18757"/>
                  <a:pt x="14535" y="18792"/>
                  <a:pt x="14130" y="18861"/>
                </a:cubicBezTo>
                <a:cubicBezTo>
                  <a:pt x="13680" y="18896"/>
                  <a:pt x="13230" y="18930"/>
                  <a:pt x="12780" y="18930"/>
                </a:cubicBezTo>
                <a:cubicBezTo>
                  <a:pt x="12780" y="20109"/>
                  <a:pt x="12780" y="20109"/>
                  <a:pt x="12780" y="20109"/>
                </a:cubicBezTo>
                <a:cubicBezTo>
                  <a:pt x="13365" y="20109"/>
                  <a:pt x="13905" y="20144"/>
                  <a:pt x="14445" y="20213"/>
                </a:cubicBezTo>
                <a:cubicBezTo>
                  <a:pt x="14940" y="20283"/>
                  <a:pt x="15480" y="20387"/>
                  <a:pt x="15975" y="20560"/>
                </a:cubicBezTo>
                <a:cubicBezTo>
                  <a:pt x="16515" y="20664"/>
                  <a:pt x="17055" y="20803"/>
                  <a:pt x="17550" y="21011"/>
                </a:cubicBezTo>
                <a:cubicBezTo>
                  <a:pt x="18045" y="21184"/>
                  <a:pt x="18495" y="21357"/>
                  <a:pt x="18900" y="21600"/>
                </a:cubicBezTo>
                <a:cubicBezTo>
                  <a:pt x="16875" y="21600"/>
                  <a:pt x="16875" y="21600"/>
                  <a:pt x="16875" y="21600"/>
                </a:cubicBezTo>
                <a:cubicBezTo>
                  <a:pt x="16515" y="21461"/>
                  <a:pt x="16155" y="21357"/>
                  <a:pt x="15795" y="21253"/>
                </a:cubicBezTo>
                <a:cubicBezTo>
                  <a:pt x="15390" y="21184"/>
                  <a:pt x="15030" y="21115"/>
                  <a:pt x="14625" y="21045"/>
                </a:cubicBezTo>
                <a:cubicBezTo>
                  <a:pt x="14265" y="20976"/>
                  <a:pt x="13860" y="20941"/>
                  <a:pt x="13455" y="20872"/>
                </a:cubicBezTo>
                <a:cubicBezTo>
                  <a:pt x="13095" y="20837"/>
                  <a:pt x="12690" y="20803"/>
                  <a:pt x="12285" y="20803"/>
                </a:cubicBezTo>
                <a:cubicBezTo>
                  <a:pt x="11880" y="20803"/>
                  <a:pt x="11475" y="20837"/>
                  <a:pt x="11070" y="20872"/>
                </a:cubicBezTo>
                <a:cubicBezTo>
                  <a:pt x="10665" y="20941"/>
                  <a:pt x="10305" y="20976"/>
                  <a:pt x="9900" y="21045"/>
                </a:cubicBezTo>
                <a:cubicBezTo>
                  <a:pt x="9495" y="21115"/>
                  <a:pt x="9135" y="21184"/>
                  <a:pt x="8730" y="21253"/>
                </a:cubicBezTo>
                <a:cubicBezTo>
                  <a:pt x="8370" y="21357"/>
                  <a:pt x="8010" y="21461"/>
                  <a:pt x="7650" y="21600"/>
                </a:cubicBezTo>
                <a:cubicBezTo>
                  <a:pt x="5625" y="21600"/>
                  <a:pt x="5625" y="21600"/>
                  <a:pt x="5625" y="21600"/>
                </a:cubicBezTo>
                <a:cubicBezTo>
                  <a:pt x="6075" y="21357"/>
                  <a:pt x="6570" y="21184"/>
                  <a:pt x="7020" y="21011"/>
                </a:cubicBezTo>
                <a:cubicBezTo>
                  <a:pt x="7470" y="20803"/>
                  <a:pt x="8010" y="20664"/>
                  <a:pt x="8550" y="20560"/>
                </a:cubicBezTo>
                <a:cubicBezTo>
                  <a:pt x="9045" y="20387"/>
                  <a:pt x="9585" y="20283"/>
                  <a:pt x="10125" y="20213"/>
                </a:cubicBezTo>
                <a:cubicBezTo>
                  <a:pt x="10665" y="20144"/>
                  <a:pt x="11205" y="20109"/>
                  <a:pt x="11790" y="20109"/>
                </a:cubicBezTo>
                <a:cubicBezTo>
                  <a:pt x="11790" y="18930"/>
                  <a:pt x="11790" y="18930"/>
                  <a:pt x="11790" y="18930"/>
                </a:cubicBezTo>
                <a:cubicBezTo>
                  <a:pt x="10170" y="18896"/>
                  <a:pt x="8640" y="18618"/>
                  <a:pt x="7200" y="18098"/>
                </a:cubicBezTo>
                <a:cubicBezTo>
                  <a:pt x="5760" y="17543"/>
                  <a:pt x="4500" y="16885"/>
                  <a:pt x="3465" y="16018"/>
                </a:cubicBezTo>
                <a:cubicBezTo>
                  <a:pt x="2385" y="15186"/>
                  <a:pt x="1530" y="14215"/>
                  <a:pt x="945" y="13071"/>
                </a:cubicBezTo>
                <a:cubicBezTo>
                  <a:pt x="315" y="11961"/>
                  <a:pt x="0" y="10748"/>
                  <a:pt x="0" y="9500"/>
                </a:cubicBezTo>
                <a:cubicBezTo>
                  <a:pt x="0" y="8598"/>
                  <a:pt x="135" y="7697"/>
                  <a:pt x="450" y="6865"/>
                </a:cubicBezTo>
                <a:cubicBezTo>
                  <a:pt x="765" y="6033"/>
                  <a:pt x="1215" y="5235"/>
                  <a:pt x="1800" y="4507"/>
                </a:cubicBezTo>
                <a:cubicBezTo>
                  <a:pt x="2385" y="3814"/>
                  <a:pt x="3105" y="3120"/>
                  <a:pt x="3915" y="2531"/>
                </a:cubicBezTo>
                <a:cubicBezTo>
                  <a:pt x="4725" y="1942"/>
                  <a:pt x="5670" y="1422"/>
                  <a:pt x="6750" y="1040"/>
                </a:cubicBezTo>
                <a:cubicBezTo>
                  <a:pt x="6255" y="312"/>
                  <a:pt x="6255" y="312"/>
                  <a:pt x="6255" y="312"/>
                </a:cubicBezTo>
                <a:cubicBezTo>
                  <a:pt x="7155" y="0"/>
                  <a:pt x="7155" y="0"/>
                  <a:pt x="7155" y="0"/>
                </a:cubicBezTo>
                <a:cubicBezTo>
                  <a:pt x="8505" y="2080"/>
                  <a:pt x="8505" y="2080"/>
                  <a:pt x="8505" y="2080"/>
                </a:cubicBezTo>
                <a:cubicBezTo>
                  <a:pt x="7605" y="2392"/>
                  <a:pt x="7605" y="2392"/>
                  <a:pt x="7605" y="2392"/>
                </a:cubicBezTo>
                <a:cubicBezTo>
                  <a:pt x="7155" y="1734"/>
                  <a:pt x="7155" y="1734"/>
                  <a:pt x="7155" y="1734"/>
                </a:cubicBezTo>
                <a:cubicBezTo>
                  <a:pt x="6210" y="2080"/>
                  <a:pt x="5355" y="2531"/>
                  <a:pt x="4590" y="3086"/>
                </a:cubicBezTo>
                <a:cubicBezTo>
                  <a:pt x="3825" y="3606"/>
                  <a:pt x="3195" y="4230"/>
                  <a:pt x="2610" y="4923"/>
                </a:cubicBezTo>
                <a:cubicBezTo>
                  <a:pt x="2115" y="5582"/>
                  <a:pt x="1710" y="6310"/>
                  <a:pt x="1440" y="7073"/>
                </a:cubicBezTo>
                <a:cubicBezTo>
                  <a:pt x="1125" y="7836"/>
                  <a:pt x="990" y="8633"/>
                  <a:pt x="990" y="9500"/>
                </a:cubicBezTo>
                <a:cubicBezTo>
                  <a:pt x="990" y="10679"/>
                  <a:pt x="1260" y="11823"/>
                  <a:pt x="1845" y="12863"/>
                </a:cubicBezTo>
                <a:cubicBezTo>
                  <a:pt x="2430" y="13938"/>
                  <a:pt x="3240" y="14839"/>
                  <a:pt x="4275" y="15637"/>
                </a:cubicBezTo>
                <a:cubicBezTo>
                  <a:pt x="5310" y="16399"/>
                  <a:pt x="6525" y="17023"/>
                  <a:pt x="7920" y="17509"/>
                </a:cubicBezTo>
                <a:cubicBezTo>
                  <a:pt x="9270" y="17960"/>
                  <a:pt x="10710" y="18202"/>
                  <a:pt x="12285" y="18202"/>
                </a:cubicBezTo>
                <a:cubicBezTo>
                  <a:pt x="12735" y="18202"/>
                  <a:pt x="13185" y="18168"/>
                  <a:pt x="13635" y="18133"/>
                </a:cubicBezTo>
                <a:cubicBezTo>
                  <a:pt x="14040" y="18098"/>
                  <a:pt x="14490" y="18029"/>
                  <a:pt x="14940" y="17925"/>
                </a:cubicBezTo>
                <a:cubicBezTo>
                  <a:pt x="15345" y="17856"/>
                  <a:pt x="15795" y="17786"/>
                  <a:pt x="16200" y="17648"/>
                </a:cubicBezTo>
                <a:cubicBezTo>
                  <a:pt x="16605" y="17543"/>
                  <a:pt x="17010" y="17405"/>
                  <a:pt x="17415" y="17266"/>
                </a:cubicBezTo>
                <a:cubicBezTo>
                  <a:pt x="16965" y="16573"/>
                  <a:pt x="16965" y="16573"/>
                  <a:pt x="16965" y="16573"/>
                </a:cubicBezTo>
                <a:cubicBezTo>
                  <a:pt x="17865" y="16261"/>
                  <a:pt x="17865" y="16261"/>
                  <a:pt x="17865" y="16261"/>
                </a:cubicBezTo>
                <a:cubicBezTo>
                  <a:pt x="19215" y="18341"/>
                  <a:pt x="19215" y="18341"/>
                  <a:pt x="19215" y="18341"/>
                </a:cubicBezTo>
                <a:cubicBezTo>
                  <a:pt x="18315" y="18653"/>
                  <a:pt x="18315" y="18653"/>
                  <a:pt x="18315" y="18653"/>
                </a:cubicBezTo>
                <a:lnTo>
                  <a:pt x="17865" y="17925"/>
                </a:lnTo>
                <a:close/>
                <a:moveTo>
                  <a:pt x="2925" y="9500"/>
                </a:moveTo>
                <a:cubicBezTo>
                  <a:pt x="2925" y="8494"/>
                  <a:pt x="3150" y="7558"/>
                  <a:pt x="3645" y="6657"/>
                </a:cubicBezTo>
                <a:cubicBezTo>
                  <a:pt x="4140" y="5790"/>
                  <a:pt x="4815" y="5027"/>
                  <a:pt x="5670" y="4369"/>
                </a:cubicBezTo>
                <a:cubicBezTo>
                  <a:pt x="6525" y="3710"/>
                  <a:pt x="7515" y="3190"/>
                  <a:pt x="8640" y="2843"/>
                </a:cubicBezTo>
                <a:cubicBezTo>
                  <a:pt x="9810" y="2462"/>
                  <a:pt x="11025" y="2254"/>
                  <a:pt x="12285" y="2254"/>
                </a:cubicBezTo>
                <a:cubicBezTo>
                  <a:pt x="13590" y="2254"/>
                  <a:pt x="14805" y="2462"/>
                  <a:pt x="15930" y="2843"/>
                </a:cubicBezTo>
                <a:cubicBezTo>
                  <a:pt x="17055" y="3190"/>
                  <a:pt x="18045" y="3710"/>
                  <a:pt x="18900" y="4369"/>
                </a:cubicBezTo>
                <a:cubicBezTo>
                  <a:pt x="19755" y="5027"/>
                  <a:pt x="20385" y="5790"/>
                  <a:pt x="20880" y="6657"/>
                </a:cubicBezTo>
                <a:cubicBezTo>
                  <a:pt x="21375" y="7558"/>
                  <a:pt x="21600" y="8494"/>
                  <a:pt x="21600" y="9500"/>
                </a:cubicBezTo>
                <a:cubicBezTo>
                  <a:pt x="21600" y="10471"/>
                  <a:pt x="21375" y="11407"/>
                  <a:pt x="20880" y="12274"/>
                </a:cubicBezTo>
                <a:cubicBezTo>
                  <a:pt x="20385" y="13175"/>
                  <a:pt x="19755" y="13903"/>
                  <a:pt x="18900" y="14527"/>
                </a:cubicBezTo>
                <a:cubicBezTo>
                  <a:pt x="18045" y="15221"/>
                  <a:pt x="17055" y="15741"/>
                  <a:pt x="15930" y="16087"/>
                </a:cubicBezTo>
                <a:cubicBezTo>
                  <a:pt x="14805" y="16469"/>
                  <a:pt x="13590" y="16677"/>
                  <a:pt x="12285" y="16677"/>
                </a:cubicBezTo>
                <a:cubicBezTo>
                  <a:pt x="11025" y="16677"/>
                  <a:pt x="9810" y="16469"/>
                  <a:pt x="8640" y="16087"/>
                </a:cubicBezTo>
                <a:cubicBezTo>
                  <a:pt x="7515" y="15741"/>
                  <a:pt x="6525" y="15221"/>
                  <a:pt x="5670" y="14527"/>
                </a:cubicBezTo>
                <a:cubicBezTo>
                  <a:pt x="4815" y="13903"/>
                  <a:pt x="4140" y="13175"/>
                  <a:pt x="3645" y="12274"/>
                </a:cubicBezTo>
                <a:cubicBezTo>
                  <a:pt x="3150" y="11407"/>
                  <a:pt x="2925" y="10471"/>
                  <a:pt x="2925" y="9500"/>
                </a:cubicBezTo>
                <a:close/>
                <a:moveTo>
                  <a:pt x="12285" y="3016"/>
                </a:moveTo>
                <a:cubicBezTo>
                  <a:pt x="11115" y="3016"/>
                  <a:pt x="10035" y="3190"/>
                  <a:pt x="9000" y="3536"/>
                </a:cubicBezTo>
                <a:cubicBezTo>
                  <a:pt x="8010" y="3848"/>
                  <a:pt x="7110" y="4334"/>
                  <a:pt x="6390" y="4923"/>
                </a:cubicBezTo>
                <a:cubicBezTo>
                  <a:pt x="5625" y="5513"/>
                  <a:pt x="5040" y="6171"/>
                  <a:pt x="4590" y="6969"/>
                </a:cubicBezTo>
                <a:cubicBezTo>
                  <a:pt x="4140" y="7732"/>
                  <a:pt x="3915" y="8598"/>
                  <a:pt x="3915" y="9500"/>
                </a:cubicBezTo>
                <a:cubicBezTo>
                  <a:pt x="3915" y="10367"/>
                  <a:pt x="4140" y="11199"/>
                  <a:pt x="4590" y="11961"/>
                </a:cubicBezTo>
                <a:cubicBezTo>
                  <a:pt x="5040" y="12759"/>
                  <a:pt x="5625" y="13418"/>
                  <a:pt x="6390" y="14007"/>
                </a:cubicBezTo>
                <a:cubicBezTo>
                  <a:pt x="7110" y="14596"/>
                  <a:pt x="8010" y="15082"/>
                  <a:pt x="9000" y="15394"/>
                </a:cubicBezTo>
                <a:cubicBezTo>
                  <a:pt x="10035" y="15741"/>
                  <a:pt x="11115" y="15879"/>
                  <a:pt x="12285" y="15879"/>
                </a:cubicBezTo>
                <a:cubicBezTo>
                  <a:pt x="13410" y="15879"/>
                  <a:pt x="14490" y="15741"/>
                  <a:pt x="15525" y="15394"/>
                </a:cubicBezTo>
                <a:cubicBezTo>
                  <a:pt x="16515" y="15082"/>
                  <a:pt x="17415" y="14596"/>
                  <a:pt x="18225" y="14007"/>
                </a:cubicBezTo>
                <a:cubicBezTo>
                  <a:pt x="18945" y="13418"/>
                  <a:pt x="19530" y="12759"/>
                  <a:pt x="19980" y="11961"/>
                </a:cubicBezTo>
                <a:cubicBezTo>
                  <a:pt x="20430" y="11199"/>
                  <a:pt x="20655" y="10367"/>
                  <a:pt x="20655" y="9500"/>
                </a:cubicBezTo>
                <a:cubicBezTo>
                  <a:pt x="20655" y="8598"/>
                  <a:pt x="20430" y="7732"/>
                  <a:pt x="19980" y="6969"/>
                </a:cubicBezTo>
                <a:cubicBezTo>
                  <a:pt x="19530" y="6171"/>
                  <a:pt x="18945" y="5513"/>
                  <a:pt x="18225" y="4923"/>
                </a:cubicBezTo>
                <a:cubicBezTo>
                  <a:pt x="17415" y="4334"/>
                  <a:pt x="16515" y="3848"/>
                  <a:pt x="15525" y="3536"/>
                </a:cubicBezTo>
                <a:cubicBezTo>
                  <a:pt x="14490" y="3190"/>
                  <a:pt x="13410" y="3016"/>
                  <a:pt x="12285" y="3016"/>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43" name="Shape 3934">
            <a:extLst>
              <a:ext uri="{FF2B5EF4-FFF2-40B4-BE49-F238E27FC236}">
                <a16:creationId xmlns:a16="http://schemas.microsoft.com/office/drawing/2014/main" id="{7272EA9F-6DE1-4B3C-A7A0-E474CB217BDF}"/>
              </a:ext>
            </a:extLst>
          </p:cNvPr>
          <p:cNvSpPr/>
          <p:nvPr/>
        </p:nvSpPr>
        <p:spPr>
          <a:xfrm>
            <a:off x="17940647" y="4578367"/>
            <a:ext cx="801720" cy="709077"/>
          </a:xfrm>
          <a:custGeom>
            <a:avLst/>
            <a:gdLst/>
            <a:ahLst/>
            <a:cxnLst>
              <a:cxn ang="0">
                <a:pos x="wd2" y="hd2"/>
              </a:cxn>
              <a:cxn ang="5400000">
                <a:pos x="wd2" y="hd2"/>
              </a:cxn>
              <a:cxn ang="10800000">
                <a:pos x="wd2" y="hd2"/>
              </a:cxn>
              <a:cxn ang="16200000">
                <a:pos x="wd2" y="hd2"/>
              </a:cxn>
            </a:cxnLst>
            <a:rect l="0" t="0" r="r" b="b"/>
            <a:pathLst>
              <a:path w="21600" h="21600" extrusionOk="0">
                <a:moveTo>
                  <a:pt x="10397" y="1493"/>
                </a:moveTo>
                <a:cubicBezTo>
                  <a:pt x="10397" y="6799"/>
                  <a:pt x="10397" y="6799"/>
                  <a:pt x="10397" y="6799"/>
                </a:cubicBezTo>
                <a:cubicBezTo>
                  <a:pt x="10397" y="14967"/>
                  <a:pt x="10397" y="14967"/>
                  <a:pt x="10397" y="14967"/>
                </a:cubicBezTo>
                <a:cubicBezTo>
                  <a:pt x="10397" y="20190"/>
                  <a:pt x="10397" y="20190"/>
                  <a:pt x="10397" y="20190"/>
                </a:cubicBezTo>
                <a:cubicBezTo>
                  <a:pt x="4576" y="14967"/>
                  <a:pt x="4576" y="14967"/>
                  <a:pt x="4576" y="14967"/>
                </a:cubicBezTo>
                <a:cubicBezTo>
                  <a:pt x="0" y="14967"/>
                  <a:pt x="0" y="14967"/>
                  <a:pt x="0" y="14967"/>
                </a:cubicBezTo>
                <a:cubicBezTo>
                  <a:pt x="0" y="10904"/>
                  <a:pt x="0" y="10904"/>
                  <a:pt x="0" y="10904"/>
                </a:cubicBezTo>
                <a:cubicBezTo>
                  <a:pt x="0" y="6799"/>
                  <a:pt x="0" y="6799"/>
                  <a:pt x="0" y="6799"/>
                </a:cubicBezTo>
                <a:cubicBezTo>
                  <a:pt x="4540" y="6799"/>
                  <a:pt x="4540" y="6799"/>
                  <a:pt x="4540" y="6799"/>
                </a:cubicBezTo>
                <a:lnTo>
                  <a:pt x="10397" y="1493"/>
                </a:lnTo>
                <a:close/>
                <a:moveTo>
                  <a:pt x="9592" y="14096"/>
                </a:moveTo>
                <a:cubicBezTo>
                  <a:pt x="9592" y="7711"/>
                  <a:pt x="9592" y="7711"/>
                  <a:pt x="9592" y="7711"/>
                </a:cubicBezTo>
                <a:cubicBezTo>
                  <a:pt x="9592" y="6799"/>
                  <a:pt x="9592" y="6799"/>
                  <a:pt x="9592" y="6799"/>
                </a:cubicBezTo>
                <a:cubicBezTo>
                  <a:pt x="9592" y="3400"/>
                  <a:pt x="9592" y="3400"/>
                  <a:pt x="9592" y="3400"/>
                </a:cubicBezTo>
                <a:cubicBezTo>
                  <a:pt x="4833" y="7711"/>
                  <a:pt x="4833" y="7711"/>
                  <a:pt x="4833" y="7711"/>
                </a:cubicBezTo>
                <a:cubicBezTo>
                  <a:pt x="805" y="7711"/>
                  <a:pt x="805" y="7711"/>
                  <a:pt x="805" y="7711"/>
                </a:cubicBezTo>
                <a:cubicBezTo>
                  <a:pt x="805" y="14096"/>
                  <a:pt x="805" y="14096"/>
                  <a:pt x="805" y="14096"/>
                </a:cubicBezTo>
                <a:cubicBezTo>
                  <a:pt x="4833" y="14096"/>
                  <a:pt x="4833" y="14096"/>
                  <a:pt x="4833" y="14096"/>
                </a:cubicBezTo>
                <a:cubicBezTo>
                  <a:pt x="9592" y="18283"/>
                  <a:pt x="9592" y="18283"/>
                  <a:pt x="9592" y="18283"/>
                </a:cubicBezTo>
                <a:lnTo>
                  <a:pt x="9592" y="14096"/>
                </a:lnTo>
                <a:close/>
                <a:moveTo>
                  <a:pt x="12264" y="6260"/>
                </a:moveTo>
                <a:cubicBezTo>
                  <a:pt x="12923" y="5721"/>
                  <a:pt x="12923" y="5721"/>
                  <a:pt x="12923" y="5721"/>
                </a:cubicBezTo>
                <a:cubicBezTo>
                  <a:pt x="13143" y="6094"/>
                  <a:pt x="13363" y="6468"/>
                  <a:pt x="13546" y="6841"/>
                </a:cubicBezTo>
                <a:cubicBezTo>
                  <a:pt x="13729" y="7255"/>
                  <a:pt x="13875" y="7670"/>
                  <a:pt x="14022" y="8084"/>
                </a:cubicBezTo>
                <a:cubicBezTo>
                  <a:pt x="14132" y="8540"/>
                  <a:pt x="14241" y="8955"/>
                  <a:pt x="14315" y="9411"/>
                </a:cubicBezTo>
                <a:cubicBezTo>
                  <a:pt x="14351" y="9867"/>
                  <a:pt x="14388" y="10323"/>
                  <a:pt x="14388" y="10779"/>
                </a:cubicBezTo>
                <a:cubicBezTo>
                  <a:pt x="14388" y="11277"/>
                  <a:pt x="14351" y="11733"/>
                  <a:pt x="14315" y="12189"/>
                </a:cubicBezTo>
                <a:cubicBezTo>
                  <a:pt x="14241" y="12603"/>
                  <a:pt x="14132" y="13060"/>
                  <a:pt x="14022" y="13474"/>
                </a:cubicBezTo>
                <a:cubicBezTo>
                  <a:pt x="13875" y="13930"/>
                  <a:pt x="13729" y="14345"/>
                  <a:pt x="13546" y="14759"/>
                </a:cubicBezTo>
                <a:cubicBezTo>
                  <a:pt x="13363" y="15174"/>
                  <a:pt x="13143" y="15547"/>
                  <a:pt x="12887" y="15920"/>
                </a:cubicBezTo>
                <a:cubicBezTo>
                  <a:pt x="12191" y="15381"/>
                  <a:pt x="12191" y="15381"/>
                  <a:pt x="12191" y="15381"/>
                </a:cubicBezTo>
                <a:cubicBezTo>
                  <a:pt x="12411" y="15050"/>
                  <a:pt x="12631" y="14718"/>
                  <a:pt x="12814" y="14345"/>
                </a:cubicBezTo>
                <a:cubicBezTo>
                  <a:pt x="12960" y="13972"/>
                  <a:pt x="13143" y="13598"/>
                  <a:pt x="13253" y="13225"/>
                </a:cubicBezTo>
                <a:cubicBezTo>
                  <a:pt x="13399" y="12811"/>
                  <a:pt x="13473" y="12438"/>
                  <a:pt x="13509" y="12023"/>
                </a:cubicBezTo>
                <a:cubicBezTo>
                  <a:pt x="13582" y="11608"/>
                  <a:pt x="13582" y="11194"/>
                  <a:pt x="13582" y="10779"/>
                </a:cubicBezTo>
                <a:cubicBezTo>
                  <a:pt x="13582" y="10365"/>
                  <a:pt x="13582" y="9950"/>
                  <a:pt x="13509" y="9536"/>
                </a:cubicBezTo>
                <a:cubicBezTo>
                  <a:pt x="13473" y="9162"/>
                  <a:pt x="13399" y="8748"/>
                  <a:pt x="13253" y="8375"/>
                </a:cubicBezTo>
                <a:cubicBezTo>
                  <a:pt x="13143" y="8002"/>
                  <a:pt x="13033" y="7628"/>
                  <a:pt x="12850" y="7297"/>
                </a:cubicBezTo>
                <a:cubicBezTo>
                  <a:pt x="12667" y="6924"/>
                  <a:pt x="12484" y="6592"/>
                  <a:pt x="12264" y="6260"/>
                </a:cubicBezTo>
                <a:close/>
                <a:moveTo>
                  <a:pt x="15486" y="2985"/>
                </a:moveTo>
                <a:cubicBezTo>
                  <a:pt x="15925" y="3524"/>
                  <a:pt x="16255" y="4104"/>
                  <a:pt x="16584" y="4726"/>
                </a:cubicBezTo>
                <a:cubicBezTo>
                  <a:pt x="16877" y="5348"/>
                  <a:pt x="17134" y="6012"/>
                  <a:pt x="17353" y="6675"/>
                </a:cubicBezTo>
                <a:cubicBezTo>
                  <a:pt x="17573" y="7338"/>
                  <a:pt x="17756" y="8043"/>
                  <a:pt x="17866" y="8748"/>
                </a:cubicBezTo>
                <a:cubicBezTo>
                  <a:pt x="17976" y="9453"/>
                  <a:pt x="18012" y="10199"/>
                  <a:pt x="18012" y="10904"/>
                </a:cubicBezTo>
                <a:cubicBezTo>
                  <a:pt x="18012" y="11608"/>
                  <a:pt x="17976" y="12313"/>
                  <a:pt x="17866" y="13018"/>
                </a:cubicBezTo>
                <a:cubicBezTo>
                  <a:pt x="17756" y="13681"/>
                  <a:pt x="17609" y="14345"/>
                  <a:pt x="17390" y="15008"/>
                </a:cubicBezTo>
                <a:cubicBezTo>
                  <a:pt x="17207" y="15671"/>
                  <a:pt x="16951" y="16293"/>
                  <a:pt x="16658" y="16874"/>
                </a:cubicBezTo>
                <a:cubicBezTo>
                  <a:pt x="16365" y="17496"/>
                  <a:pt x="15999" y="18117"/>
                  <a:pt x="15596" y="18656"/>
                </a:cubicBezTo>
                <a:cubicBezTo>
                  <a:pt x="14974" y="18076"/>
                  <a:pt x="14974" y="18076"/>
                  <a:pt x="14974" y="18076"/>
                </a:cubicBezTo>
                <a:cubicBezTo>
                  <a:pt x="15340" y="17579"/>
                  <a:pt x="15669" y="17040"/>
                  <a:pt x="15962" y="16459"/>
                </a:cubicBezTo>
                <a:cubicBezTo>
                  <a:pt x="16218" y="15879"/>
                  <a:pt x="16438" y="15298"/>
                  <a:pt x="16658" y="14676"/>
                </a:cubicBezTo>
                <a:cubicBezTo>
                  <a:pt x="16841" y="14096"/>
                  <a:pt x="16987" y="13474"/>
                  <a:pt x="17060" y="12852"/>
                </a:cubicBezTo>
                <a:cubicBezTo>
                  <a:pt x="17170" y="12189"/>
                  <a:pt x="17207" y="11567"/>
                  <a:pt x="17207" y="10904"/>
                </a:cubicBezTo>
                <a:cubicBezTo>
                  <a:pt x="17207" y="10199"/>
                  <a:pt x="17170" y="9536"/>
                  <a:pt x="17060" y="8914"/>
                </a:cubicBezTo>
                <a:cubicBezTo>
                  <a:pt x="16987" y="8250"/>
                  <a:pt x="16804" y="7628"/>
                  <a:pt x="16584" y="6965"/>
                </a:cubicBezTo>
                <a:cubicBezTo>
                  <a:pt x="16401" y="6343"/>
                  <a:pt x="16182" y="5763"/>
                  <a:pt x="15889" y="5182"/>
                </a:cubicBezTo>
                <a:cubicBezTo>
                  <a:pt x="15596" y="4602"/>
                  <a:pt x="15266" y="4063"/>
                  <a:pt x="14864" y="3565"/>
                </a:cubicBezTo>
                <a:lnTo>
                  <a:pt x="15486" y="2985"/>
                </a:lnTo>
                <a:close/>
                <a:moveTo>
                  <a:pt x="17976" y="0"/>
                </a:moveTo>
                <a:cubicBezTo>
                  <a:pt x="18561" y="746"/>
                  <a:pt x="19111" y="1534"/>
                  <a:pt x="19550" y="2405"/>
                </a:cubicBezTo>
                <a:cubicBezTo>
                  <a:pt x="19989" y="3234"/>
                  <a:pt x="20392" y="4146"/>
                  <a:pt x="20685" y="5058"/>
                </a:cubicBezTo>
                <a:cubicBezTo>
                  <a:pt x="20978" y="6012"/>
                  <a:pt x="21197" y="6965"/>
                  <a:pt x="21344" y="7919"/>
                </a:cubicBezTo>
                <a:cubicBezTo>
                  <a:pt x="21527" y="8914"/>
                  <a:pt x="21600" y="9909"/>
                  <a:pt x="21600" y="10904"/>
                </a:cubicBezTo>
                <a:cubicBezTo>
                  <a:pt x="21600" y="11857"/>
                  <a:pt x="21527" y="12852"/>
                  <a:pt x="21380" y="13806"/>
                </a:cubicBezTo>
                <a:cubicBezTo>
                  <a:pt x="21234" y="14759"/>
                  <a:pt x="21014" y="15671"/>
                  <a:pt x="20685" y="16625"/>
                </a:cubicBezTo>
                <a:cubicBezTo>
                  <a:pt x="20392" y="17537"/>
                  <a:pt x="20062" y="18408"/>
                  <a:pt x="19623" y="19195"/>
                </a:cubicBezTo>
                <a:cubicBezTo>
                  <a:pt x="19184" y="20025"/>
                  <a:pt x="18708" y="20854"/>
                  <a:pt x="18122" y="21600"/>
                </a:cubicBezTo>
                <a:cubicBezTo>
                  <a:pt x="17500" y="20978"/>
                  <a:pt x="17500" y="20978"/>
                  <a:pt x="17500" y="20978"/>
                </a:cubicBezTo>
                <a:cubicBezTo>
                  <a:pt x="18049" y="20315"/>
                  <a:pt x="18525" y="19569"/>
                  <a:pt x="18927" y="18781"/>
                </a:cubicBezTo>
                <a:cubicBezTo>
                  <a:pt x="19330" y="17993"/>
                  <a:pt x="19696" y="17164"/>
                  <a:pt x="19989" y="16293"/>
                </a:cubicBezTo>
                <a:cubicBezTo>
                  <a:pt x="20245" y="15423"/>
                  <a:pt x="20428" y="14552"/>
                  <a:pt x="20575" y="13640"/>
                </a:cubicBezTo>
                <a:cubicBezTo>
                  <a:pt x="20721" y="12769"/>
                  <a:pt x="20795" y="11857"/>
                  <a:pt x="20795" y="10904"/>
                </a:cubicBezTo>
                <a:cubicBezTo>
                  <a:pt x="20795" y="9950"/>
                  <a:pt x="20721" y="8997"/>
                  <a:pt x="20575" y="8084"/>
                </a:cubicBezTo>
                <a:cubicBezTo>
                  <a:pt x="20428" y="7131"/>
                  <a:pt x="20209" y="6260"/>
                  <a:pt x="19916" y="5390"/>
                </a:cubicBezTo>
                <a:cubicBezTo>
                  <a:pt x="19660" y="4519"/>
                  <a:pt x="19294" y="3690"/>
                  <a:pt x="18854" y="2902"/>
                </a:cubicBezTo>
                <a:cubicBezTo>
                  <a:pt x="18415" y="2073"/>
                  <a:pt x="17939" y="1327"/>
                  <a:pt x="17390" y="580"/>
                </a:cubicBezTo>
                <a:lnTo>
                  <a:pt x="17976" y="0"/>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44" name="Shape 3935">
            <a:extLst>
              <a:ext uri="{FF2B5EF4-FFF2-40B4-BE49-F238E27FC236}">
                <a16:creationId xmlns:a16="http://schemas.microsoft.com/office/drawing/2014/main" id="{8D734657-ACBE-42D8-8A43-5598746E83B3}"/>
              </a:ext>
            </a:extLst>
          </p:cNvPr>
          <p:cNvSpPr/>
          <p:nvPr/>
        </p:nvSpPr>
        <p:spPr>
          <a:xfrm>
            <a:off x="19799762" y="4621127"/>
            <a:ext cx="801720" cy="623560"/>
          </a:xfrm>
          <a:custGeom>
            <a:avLst/>
            <a:gdLst/>
            <a:ahLst/>
            <a:cxnLst>
              <a:cxn ang="0">
                <a:pos x="wd2" y="hd2"/>
              </a:cxn>
              <a:cxn ang="5400000">
                <a:pos x="wd2" y="hd2"/>
              </a:cxn>
              <a:cxn ang="10800000">
                <a:pos x="wd2" y="hd2"/>
              </a:cxn>
              <a:cxn ang="16200000">
                <a:pos x="wd2" y="hd2"/>
              </a:cxn>
            </a:cxnLst>
            <a:rect l="0" t="0" r="r" b="b"/>
            <a:pathLst>
              <a:path w="21600" h="21600" extrusionOk="0">
                <a:moveTo>
                  <a:pt x="0" y="16659"/>
                </a:moveTo>
                <a:cubicBezTo>
                  <a:pt x="0" y="16424"/>
                  <a:pt x="37" y="16188"/>
                  <a:pt x="183" y="15953"/>
                </a:cubicBezTo>
                <a:cubicBezTo>
                  <a:pt x="293" y="15718"/>
                  <a:pt x="513" y="15529"/>
                  <a:pt x="769" y="15388"/>
                </a:cubicBezTo>
                <a:cubicBezTo>
                  <a:pt x="915" y="15294"/>
                  <a:pt x="1135" y="15200"/>
                  <a:pt x="1428" y="15059"/>
                </a:cubicBezTo>
                <a:cubicBezTo>
                  <a:pt x="1721" y="14918"/>
                  <a:pt x="2014" y="14776"/>
                  <a:pt x="2343" y="14635"/>
                </a:cubicBezTo>
                <a:cubicBezTo>
                  <a:pt x="2636" y="14494"/>
                  <a:pt x="2965" y="14353"/>
                  <a:pt x="3295" y="14212"/>
                </a:cubicBezTo>
                <a:cubicBezTo>
                  <a:pt x="3588" y="14118"/>
                  <a:pt x="3881" y="13976"/>
                  <a:pt x="4137" y="13835"/>
                </a:cubicBezTo>
                <a:cubicBezTo>
                  <a:pt x="4210" y="13835"/>
                  <a:pt x="4247" y="13835"/>
                  <a:pt x="4247" y="13788"/>
                </a:cubicBezTo>
                <a:cubicBezTo>
                  <a:pt x="4247" y="13741"/>
                  <a:pt x="4247" y="13600"/>
                  <a:pt x="4247" y="13365"/>
                </a:cubicBezTo>
                <a:cubicBezTo>
                  <a:pt x="4247" y="13176"/>
                  <a:pt x="4210" y="12988"/>
                  <a:pt x="4174" y="12800"/>
                </a:cubicBezTo>
                <a:cubicBezTo>
                  <a:pt x="4100" y="12612"/>
                  <a:pt x="4064" y="12424"/>
                  <a:pt x="3991" y="12282"/>
                </a:cubicBezTo>
                <a:cubicBezTo>
                  <a:pt x="3917" y="12047"/>
                  <a:pt x="3881" y="11812"/>
                  <a:pt x="3807" y="11576"/>
                </a:cubicBezTo>
                <a:cubicBezTo>
                  <a:pt x="3734" y="11294"/>
                  <a:pt x="3698" y="11012"/>
                  <a:pt x="3661" y="10729"/>
                </a:cubicBezTo>
                <a:cubicBezTo>
                  <a:pt x="3588" y="10588"/>
                  <a:pt x="3515" y="10447"/>
                  <a:pt x="3405" y="10165"/>
                </a:cubicBezTo>
                <a:cubicBezTo>
                  <a:pt x="3332" y="9929"/>
                  <a:pt x="3222" y="9600"/>
                  <a:pt x="3148" y="9129"/>
                </a:cubicBezTo>
                <a:cubicBezTo>
                  <a:pt x="3075" y="8753"/>
                  <a:pt x="3039" y="8518"/>
                  <a:pt x="3075" y="8329"/>
                </a:cubicBezTo>
                <a:cubicBezTo>
                  <a:pt x="3075" y="8141"/>
                  <a:pt x="3112" y="7953"/>
                  <a:pt x="3185" y="7812"/>
                </a:cubicBezTo>
                <a:cubicBezTo>
                  <a:pt x="3185" y="7718"/>
                  <a:pt x="3185" y="7718"/>
                  <a:pt x="3185" y="7718"/>
                </a:cubicBezTo>
                <a:cubicBezTo>
                  <a:pt x="3222" y="7671"/>
                  <a:pt x="3222" y="7435"/>
                  <a:pt x="3185" y="7012"/>
                </a:cubicBezTo>
                <a:cubicBezTo>
                  <a:pt x="3148" y="6635"/>
                  <a:pt x="3112" y="6259"/>
                  <a:pt x="3075" y="5882"/>
                </a:cubicBezTo>
                <a:cubicBezTo>
                  <a:pt x="3075" y="5647"/>
                  <a:pt x="3075" y="5271"/>
                  <a:pt x="3148" y="4800"/>
                </a:cubicBezTo>
                <a:cubicBezTo>
                  <a:pt x="3185" y="4282"/>
                  <a:pt x="3368" y="3812"/>
                  <a:pt x="3661" y="3388"/>
                </a:cubicBezTo>
                <a:cubicBezTo>
                  <a:pt x="3734" y="3247"/>
                  <a:pt x="3807" y="3106"/>
                  <a:pt x="3954" y="2965"/>
                </a:cubicBezTo>
                <a:cubicBezTo>
                  <a:pt x="4064" y="2824"/>
                  <a:pt x="4247" y="2682"/>
                  <a:pt x="4430" y="2588"/>
                </a:cubicBezTo>
                <a:cubicBezTo>
                  <a:pt x="4576" y="2447"/>
                  <a:pt x="4796" y="2353"/>
                  <a:pt x="5016" y="2259"/>
                </a:cubicBezTo>
                <a:cubicBezTo>
                  <a:pt x="5272" y="2165"/>
                  <a:pt x="5528" y="2071"/>
                  <a:pt x="5821" y="2071"/>
                </a:cubicBezTo>
                <a:cubicBezTo>
                  <a:pt x="6480" y="2071"/>
                  <a:pt x="6480" y="2071"/>
                  <a:pt x="6480" y="2071"/>
                </a:cubicBezTo>
                <a:cubicBezTo>
                  <a:pt x="6773" y="2071"/>
                  <a:pt x="7029" y="2165"/>
                  <a:pt x="7249" y="2259"/>
                </a:cubicBezTo>
                <a:cubicBezTo>
                  <a:pt x="7505" y="2353"/>
                  <a:pt x="7688" y="2447"/>
                  <a:pt x="7871" y="2588"/>
                </a:cubicBezTo>
                <a:cubicBezTo>
                  <a:pt x="8054" y="2682"/>
                  <a:pt x="8201" y="2824"/>
                  <a:pt x="8347" y="2965"/>
                </a:cubicBezTo>
                <a:cubicBezTo>
                  <a:pt x="8457" y="3106"/>
                  <a:pt x="8567" y="3247"/>
                  <a:pt x="8603" y="3388"/>
                </a:cubicBezTo>
                <a:cubicBezTo>
                  <a:pt x="8896" y="3812"/>
                  <a:pt x="9079" y="4282"/>
                  <a:pt x="9153" y="4800"/>
                </a:cubicBezTo>
                <a:cubicBezTo>
                  <a:pt x="9189" y="5271"/>
                  <a:pt x="9226" y="5647"/>
                  <a:pt x="9189" y="5882"/>
                </a:cubicBezTo>
                <a:cubicBezTo>
                  <a:pt x="9153" y="6259"/>
                  <a:pt x="9116" y="6635"/>
                  <a:pt x="9079" y="7012"/>
                </a:cubicBezTo>
                <a:cubicBezTo>
                  <a:pt x="9079" y="7435"/>
                  <a:pt x="9079" y="7671"/>
                  <a:pt x="9079" y="7718"/>
                </a:cubicBezTo>
                <a:cubicBezTo>
                  <a:pt x="9079" y="7812"/>
                  <a:pt x="9079" y="7812"/>
                  <a:pt x="9079" y="7812"/>
                </a:cubicBezTo>
                <a:cubicBezTo>
                  <a:pt x="9116" y="7953"/>
                  <a:pt x="9153" y="8141"/>
                  <a:pt x="9153" y="8329"/>
                </a:cubicBezTo>
                <a:cubicBezTo>
                  <a:pt x="9189" y="8518"/>
                  <a:pt x="9189" y="8753"/>
                  <a:pt x="9153" y="9129"/>
                </a:cubicBezTo>
                <a:cubicBezTo>
                  <a:pt x="9043" y="9600"/>
                  <a:pt x="8969" y="9929"/>
                  <a:pt x="8860" y="10165"/>
                </a:cubicBezTo>
                <a:cubicBezTo>
                  <a:pt x="8750" y="10447"/>
                  <a:pt x="8677" y="10588"/>
                  <a:pt x="8603" y="10729"/>
                </a:cubicBezTo>
                <a:cubicBezTo>
                  <a:pt x="8603" y="11012"/>
                  <a:pt x="8530" y="11294"/>
                  <a:pt x="8494" y="11576"/>
                </a:cubicBezTo>
                <a:cubicBezTo>
                  <a:pt x="8420" y="11812"/>
                  <a:pt x="8347" y="12047"/>
                  <a:pt x="8274" y="12282"/>
                </a:cubicBezTo>
                <a:cubicBezTo>
                  <a:pt x="8237" y="12376"/>
                  <a:pt x="8164" y="12518"/>
                  <a:pt x="8164" y="12706"/>
                </a:cubicBezTo>
                <a:cubicBezTo>
                  <a:pt x="8164" y="12894"/>
                  <a:pt x="8127" y="13129"/>
                  <a:pt x="8127" y="13365"/>
                </a:cubicBezTo>
                <a:cubicBezTo>
                  <a:pt x="8127" y="13600"/>
                  <a:pt x="8127" y="13741"/>
                  <a:pt x="8127" y="13788"/>
                </a:cubicBezTo>
                <a:cubicBezTo>
                  <a:pt x="8127" y="13835"/>
                  <a:pt x="8164" y="13882"/>
                  <a:pt x="8237" y="13929"/>
                </a:cubicBezTo>
                <a:cubicBezTo>
                  <a:pt x="8384" y="13976"/>
                  <a:pt x="8567" y="14024"/>
                  <a:pt x="8786" y="14118"/>
                </a:cubicBezTo>
                <a:cubicBezTo>
                  <a:pt x="9006" y="14165"/>
                  <a:pt x="9189" y="14306"/>
                  <a:pt x="9445" y="14400"/>
                </a:cubicBezTo>
                <a:cubicBezTo>
                  <a:pt x="9628" y="14494"/>
                  <a:pt x="9812" y="14588"/>
                  <a:pt x="10031" y="14682"/>
                </a:cubicBezTo>
                <a:cubicBezTo>
                  <a:pt x="10287" y="14776"/>
                  <a:pt x="10471" y="14871"/>
                  <a:pt x="10654" y="14965"/>
                </a:cubicBezTo>
                <a:cubicBezTo>
                  <a:pt x="10837" y="14871"/>
                  <a:pt x="10983" y="14824"/>
                  <a:pt x="11129" y="14729"/>
                </a:cubicBezTo>
                <a:cubicBezTo>
                  <a:pt x="11276" y="14682"/>
                  <a:pt x="11422" y="14635"/>
                  <a:pt x="11569" y="14588"/>
                </a:cubicBezTo>
                <a:cubicBezTo>
                  <a:pt x="11605" y="14541"/>
                  <a:pt x="11642" y="14494"/>
                  <a:pt x="11642" y="14447"/>
                </a:cubicBezTo>
                <a:cubicBezTo>
                  <a:pt x="11679" y="14447"/>
                  <a:pt x="11679" y="14259"/>
                  <a:pt x="11679" y="13976"/>
                </a:cubicBezTo>
                <a:cubicBezTo>
                  <a:pt x="11679" y="13741"/>
                  <a:pt x="11642" y="13506"/>
                  <a:pt x="11569" y="13224"/>
                </a:cubicBezTo>
                <a:cubicBezTo>
                  <a:pt x="11496" y="12988"/>
                  <a:pt x="11459" y="12753"/>
                  <a:pt x="11386" y="12565"/>
                </a:cubicBezTo>
                <a:cubicBezTo>
                  <a:pt x="11276" y="12329"/>
                  <a:pt x="11203" y="12047"/>
                  <a:pt x="11129" y="11718"/>
                </a:cubicBezTo>
                <a:cubicBezTo>
                  <a:pt x="11056" y="11388"/>
                  <a:pt x="10983" y="11059"/>
                  <a:pt x="10946" y="10682"/>
                </a:cubicBezTo>
                <a:cubicBezTo>
                  <a:pt x="10873" y="10541"/>
                  <a:pt x="10763" y="10353"/>
                  <a:pt x="10617" y="10024"/>
                </a:cubicBezTo>
                <a:cubicBezTo>
                  <a:pt x="10507" y="9741"/>
                  <a:pt x="10397" y="9271"/>
                  <a:pt x="10324" y="8706"/>
                </a:cubicBezTo>
                <a:cubicBezTo>
                  <a:pt x="10251" y="8282"/>
                  <a:pt x="10214" y="7906"/>
                  <a:pt x="10251" y="7718"/>
                </a:cubicBezTo>
                <a:cubicBezTo>
                  <a:pt x="10287" y="7482"/>
                  <a:pt x="10287" y="7294"/>
                  <a:pt x="10324" y="7106"/>
                </a:cubicBezTo>
                <a:cubicBezTo>
                  <a:pt x="10324" y="7059"/>
                  <a:pt x="10361" y="7059"/>
                  <a:pt x="10397" y="7012"/>
                </a:cubicBezTo>
                <a:cubicBezTo>
                  <a:pt x="10397" y="6871"/>
                  <a:pt x="10361" y="6588"/>
                  <a:pt x="10361" y="6118"/>
                </a:cubicBezTo>
                <a:cubicBezTo>
                  <a:pt x="10361" y="5647"/>
                  <a:pt x="10287" y="5176"/>
                  <a:pt x="10251" y="4659"/>
                </a:cubicBezTo>
                <a:cubicBezTo>
                  <a:pt x="10178" y="4376"/>
                  <a:pt x="10178" y="3953"/>
                  <a:pt x="10287" y="3341"/>
                </a:cubicBezTo>
                <a:cubicBezTo>
                  <a:pt x="10397" y="2776"/>
                  <a:pt x="10580" y="2212"/>
                  <a:pt x="10910" y="1647"/>
                </a:cubicBezTo>
                <a:cubicBezTo>
                  <a:pt x="11020" y="1459"/>
                  <a:pt x="11166" y="1271"/>
                  <a:pt x="11313" y="1082"/>
                </a:cubicBezTo>
                <a:cubicBezTo>
                  <a:pt x="11459" y="894"/>
                  <a:pt x="11642" y="753"/>
                  <a:pt x="11862" y="612"/>
                </a:cubicBezTo>
                <a:cubicBezTo>
                  <a:pt x="12081" y="471"/>
                  <a:pt x="12338" y="329"/>
                  <a:pt x="12631" y="188"/>
                </a:cubicBezTo>
                <a:cubicBezTo>
                  <a:pt x="12923" y="47"/>
                  <a:pt x="13253" y="0"/>
                  <a:pt x="13619" y="0"/>
                </a:cubicBezTo>
                <a:cubicBezTo>
                  <a:pt x="14424" y="0"/>
                  <a:pt x="14424" y="0"/>
                  <a:pt x="14424" y="0"/>
                </a:cubicBezTo>
                <a:cubicBezTo>
                  <a:pt x="14791" y="0"/>
                  <a:pt x="15120" y="47"/>
                  <a:pt x="15376" y="188"/>
                </a:cubicBezTo>
                <a:cubicBezTo>
                  <a:pt x="15669" y="329"/>
                  <a:pt x="15925" y="471"/>
                  <a:pt x="16145" y="612"/>
                </a:cubicBezTo>
                <a:cubicBezTo>
                  <a:pt x="16365" y="753"/>
                  <a:pt x="16548" y="894"/>
                  <a:pt x="16731" y="1082"/>
                </a:cubicBezTo>
                <a:cubicBezTo>
                  <a:pt x="16877" y="1271"/>
                  <a:pt x="17024" y="1459"/>
                  <a:pt x="17097" y="1647"/>
                </a:cubicBezTo>
                <a:cubicBezTo>
                  <a:pt x="17463" y="2212"/>
                  <a:pt x="17683" y="2776"/>
                  <a:pt x="17756" y="3341"/>
                </a:cubicBezTo>
                <a:cubicBezTo>
                  <a:pt x="17829" y="3953"/>
                  <a:pt x="17866" y="4376"/>
                  <a:pt x="17829" y="4659"/>
                </a:cubicBezTo>
                <a:cubicBezTo>
                  <a:pt x="17756" y="5176"/>
                  <a:pt x="17719" y="5647"/>
                  <a:pt x="17683" y="6118"/>
                </a:cubicBezTo>
                <a:cubicBezTo>
                  <a:pt x="17646" y="6588"/>
                  <a:pt x="17646" y="6871"/>
                  <a:pt x="17683" y="7012"/>
                </a:cubicBezTo>
                <a:cubicBezTo>
                  <a:pt x="17683" y="7059"/>
                  <a:pt x="17683" y="7059"/>
                  <a:pt x="17683" y="7106"/>
                </a:cubicBezTo>
                <a:cubicBezTo>
                  <a:pt x="17756" y="7294"/>
                  <a:pt x="17793" y="7482"/>
                  <a:pt x="17793" y="7718"/>
                </a:cubicBezTo>
                <a:cubicBezTo>
                  <a:pt x="17829" y="7906"/>
                  <a:pt x="17793" y="8282"/>
                  <a:pt x="17719" y="8706"/>
                </a:cubicBezTo>
                <a:cubicBezTo>
                  <a:pt x="17646" y="9271"/>
                  <a:pt x="17536" y="9741"/>
                  <a:pt x="17426" y="10024"/>
                </a:cubicBezTo>
                <a:cubicBezTo>
                  <a:pt x="17317" y="10353"/>
                  <a:pt x="17170" y="10541"/>
                  <a:pt x="17060" y="10682"/>
                </a:cubicBezTo>
                <a:cubicBezTo>
                  <a:pt x="17024" y="11059"/>
                  <a:pt x="16951" y="11388"/>
                  <a:pt x="16877" y="11718"/>
                </a:cubicBezTo>
                <a:cubicBezTo>
                  <a:pt x="16804" y="12047"/>
                  <a:pt x="16731" y="12329"/>
                  <a:pt x="16621" y="12565"/>
                </a:cubicBezTo>
                <a:cubicBezTo>
                  <a:pt x="16584" y="12753"/>
                  <a:pt x="16548" y="12941"/>
                  <a:pt x="16548" y="13129"/>
                </a:cubicBezTo>
                <a:cubicBezTo>
                  <a:pt x="16511" y="13365"/>
                  <a:pt x="16475" y="13647"/>
                  <a:pt x="16475" y="13976"/>
                </a:cubicBezTo>
                <a:cubicBezTo>
                  <a:pt x="16475" y="14259"/>
                  <a:pt x="16475" y="14447"/>
                  <a:pt x="16511" y="14494"/>
                </a:cubicBezTo>
                <a:cubicBezTo>
                  <a:pt x="16511" y="14541"/>
                  <a:pt x="16548" y="14588"/>
                  <a:pt x="16584" y="14588"/>
                </a:cubicBezTo>
                <a:cubicBezTo>
                  <a:pt x="16914" y="14729"/>
                  <a:pt x="17317" y="14871"/>
                  <a:pt x="17683" y="15059"/>
                </a:cubicBezTo>
                <a:cubicBezTo>
                  <a:pt x="18085" y="15247"/>
                  <a:pt x="18488" y="15388"/>
                  <a:pt x="18927" y="15576"/>
                </a:cubicBezTo>
                <a:cubicBezTo>
                  <a:pt x="19294" y="15765"/>
                  <a:pt x="19660" y="15953"/>
                  <a:pt x="20026" y="16141"/>
                </a:cubicBezTo>
                <a:cubicBezTo>
                  <a:pt x="20355" y="16282"/>
                  <a:pt x="20648" y="16424"/>
                  <a:pt x="20831" y="16565"/>
                </a:cubicBezTo>
                <a:cubicBezTo>
                  <a:pt x="21124" y="16706"/>
                  <a:pt x="21344" y="16941"/>
                  <a:pt x="21454" y="17224"/>
                </a:cubicBezTo>
                <a:cubicBezTo>
                  <a:pt x="21527" y="17506"/>
                  <a:pt x="21600" y="17788"/>
                  <a:pt x="21600" y="18024"/>
                </a:cubicBezTo>
                <a:cubicBezTo>
                  <a:pt x="21600" y="18306"/>
                  <a:pt x="21600" y="18776"/>
                  <a:pt x="21600" y="19388"/>
                </a:cubicBezTo>
                <a:cubicBezTo>
                  <a:pt x="21600" y="20047"/>
                  <a:pt x="21600" y="20424"/>
                  <a:pt x="21600" y="20612"/>
                </a:cubicBezTo>
                <a:cubicBezTo>
                  <a:pt x="21600" y="20800"/>
                  <a:pt x="21527" y="21035"/>
                  <a:pt x="21417" y="21224"/>
                </a:cubicBezTo>
                <a:cubicBezTo>
                  <a:pt x="21307" y="21459"/>
                  <a:pt x="21124" y="21600"/>
                  <a:pt x="20831" y="21600"/>
                </a:cubicBezTo>
                <a:cubicBezTo>
                  <a:pt x="20612" y="21600"/>
                  <a:pt x="19769" y="21600"/>
                  <a:pt x="18342" y="21600"/>
                </a:cubicBezTo>
                <a:cubicBezTo>
                  <a:pt x="16914" y="21600"/>
                  <a:pt x="15779" y="21600"/>
                  <a:pt x="14900" y="21600"/>
                </a:cubicBezTo>
                <a:cubicBezTo>
                  <a:pt x="14644" y="21600"/>
                  <a:pt x="14388" y="21600"/>
                  <a:pt x="14058" y="21600"/>
                </a:cubicBezTo>
                <a:cubicBezTo>
                  <a:pt x="13912" y="21600"/>
                  <a:pt x="13912" y="21600"/>
                  <a:pt x="13912" y="21600"/>
                </a:cubicBezTo>
                <a:cubicBezTo>
                  <a:pt x="13619" y="21600"/>
                  <a:pt x="13326" y="21600"/>
                  <a:pt x="13070" y="21600"/>
                </a:cubicBezTo>
                <a:cubicBezTo>
                  <a:pt x="12228" y="21600"/>
                  <a:pt x="11093" y="21600"/>
                  <a:pt x="9665" y="21600"/>
                </a:cubicBezTo>
                <a:cubicBezTo>
                  <a:pt x="8237" y="21600"/>
                  <a:pt x="7395" y="21600"/>
                  <a:pt x="7176" y="21600"/>
                </a:cubicBezTo>
                <a:cubicBezTo>
                  <a:pt x="6883" y="21600"/>
                  <a:pt x="6663" y="21459"/>
                  <a:pt x="6553" y="21224"/>
                </a:cubicBezTo>
                <a:cubicBezTo>
                  <a:pt x="6443" y="21035"/>
                  <a:pt x="6370" y="20800"/>
                  <a:pt x="6370" y="20612"/>
                </a:cubicBezTo>
                <a:cubicBezTo>
                  <a:pt x="6370" y="20518"/>
                  <a:pt x="6370" y="20376"/>
                  <a:pt x="6370" y="20188"/>
                </a:cubicBezTo>
                <a:cubicBezTo>
                  <a:pt x="6370" y="20000"/>
                  <a:pt x="6370" y="19812"/>
                  <a:pt x="6370" y="19576"/>
                </a:cubicBezTo>
                <a:cubicBezTo>
                  <a:pt x="6297" y="19576"/>
                  <a:pt x="6260" y="19576"/>
                  <a:pt x="6187" y="19576"/>
                </a:cubicBezTo>
                <a:cubicBezTo>
                  <a:pt x="6041" y="19576"/>
                  <a:pt x="6041" y="19576"/>
                  <a:pt x="6041" y="19576"/>
                </a:cubicBezTo>
                <a:cubicBezTo>
                  <a:pt x="5821" y="19576"/>
                  <a:pt x="5601" y="19576"/>
                  <a:pt x="5382" y="19576"/>
                </a:cubicBezTo>
                <a:cubicBezTo>
                  <a:pt x="4686" y="19576"/>
                  <a:pt x="3771" y="19576"/>
                  <a:pt x="2599" y="19576"/>
                </a:cubicBezTo>
                <a:cubicBezTo>
                  <a:pt x="1464" y="19576"/>
                  <a:pt x="805" y="19576"/>
                  <a:pt x="622" y="19576"/>
                </a:cubicBezTo>
                <a:cubicBezTo>
                  <a:pt x="366" y="19576"/>
                  <a:pt x="183" y="19435"/>
                  <a:pt x="110" y="19247"/>
                </a:cubicBezTo>
                <a:cubicBezTo>
                  <a:pt x="37" y="19059"/>
                  <a:pt x="0" y="18871"/>
                  <a:pt x="0" y="18776"/>
                </a:cubicBezTo>
                <a:cubicBezTo>
                  <a:pt x="0" y="18588"/>
                  <a:pt x="0" y="18259"/>
                  <a:pt x="0" y="17741"/>
                </a:cubicBezTo>
                <a:cubicBezTo>
                  <a:pt x="0" y="17224"/>
                  <a:pt x="0" y="16894"/>
                  <a:pt x="0" y="16659"/>
                </a:cubicBezTo>
                <a:close/>
                <a:moveTo>
                  <a:pt x="805" y="16659"/>
                </a:moveTo>
                <a:cubicBezTo>
                  <a:pt x="805" y="18494"/>
                  <a:pt x="805" y="18494"/>
                  <a:pt x="805" y="18494"/>
                </a:cubicBezTo>
                <a:cubicBezTo>
                  <a:pt x="6370" y="18494"/>
                  <a:pt x="6370" y="18494"/>
                  <a:pt x="6370" y="18494"/>
                </a:cubicBezTo>
                <a:cubicBezTo>
                  <a:pt x="6370" y="18447"/>
                  <a:pt x="6370" y="18353"/>
                  <a:pt x="6370" y="18259"/>
                </a:cubicBezTo>
                <a:cubicBezTo>
                  <a:pt x="6370" y="18165"/>
                  <a:pt x="6370" y="18118"/>
                  <a:pt x="6370" y="18024"/>
                </a:cubicBezTo>
                <a:cubicBezTo>
                  <a:pt x="6370" y="17788"/>
                  <a:pt x="6443" y="17506"/>
                  <a:pt x="6626" y="17176"/>
                </a:cubicBezTo>
                <a:cubicBezTo>
                  <a:pt x="6773" y="16894"/>
                  <a:pt x="7029" y="16659"/>
                  <a:pt x="7322" y="16471"/>
                </a:cubicBezTo>
                <a:cubicBezTo>
                  <a:pt x="7542" y="16376"/>
                  <a:pt x="7871" y="16235"/>
                  <a:pt x="8237" y="16047"/>
                </a:cubicBezTo>
                <a:cubicBezTo>
                  <a:pt x="8603" y="15859"/>
                  <a:pt x="9006" y="15671"/>
                  <a:pt x="9445" y="15435"/>
                </a:cubicBezTo>
                <a:cubicBezTo>
                  <a:pt x="9189" y="15388"/>
                  <a:pt x="8933" y="15247"/>
                  <a:pt x="8677" y="15153"/>
                </a:cubicBezTo>
                <a:cubicBezTo>
                  <a:pt x="8420" y="15012"/>
                  <a:pt x="8201" y="14918"/>
                  <a:pt x="7981" y="14918"/>
                </a:cubicBezTo>
                <a:cubicBezTo>
                  <a:pt x="7652" y="14729"/>
                  <a:pt x="7468" y="14494"/>
                  <a:pt x="7395" y="14212"/>
                </a:cubicBezTo>
                <a:cubicBezTo>
                  <a:pt x="7359" y="13882"/>
                  <a:pt x="7322" y="13600"/>
                  <a:pt x="7322" y="13365"/>
                </a:cubicBezTo>
                <a:cubicBezTo>
                  <a:pt x="7322" y="13035"/>
                  <a:pt x="7359" y="12753"/>
                  <a:pt x="7395" y="12518"/>
                </a:cubicBezTo>
                <a:cubicBezTo>
                  <a:pt x="7395" y="12282"/>
                  <a:pt x="7468" y="12047"/>
                  <a:pt x="7505" y="11812"/>
                </a:cubicBezTo>
                <a:cubicBezTo>
                  <a:pt x="7578" y="11671"/>
                  <a:pt x="7652" y="11482"/>
                  <a:pt x="7725" y="11247"/>
                </a:cubicBezTo>
                <a:cubicBezTo>
                  <a:pt x="7761" y="11012"/>
                  <a:pt x="7798" y="10824"/>
                  <a:pt x="7798" y="10588"/>
                </a:cubicBezTo>
                <a:cubicBezTo>
                  <a:pt x="7871" y="10306"/>
                  <a:pt x="7871" y="10306"/>
                  <a:pt x="7871" y="10306"/>
                </a:cubicBezTo>
                <a:cubicBezTo>
                  <a:pt x="7981" y="10071"/>
                  <a:pt x="7981" y="10071"/>
                  <a:pt x="7981" y="10071"/>
                </a:cubicBezTo>
                <a:cubicBezTo>
                  <a:pt x="8018" y="10024"/>
                  <a:pt x="8091" y="9929"/>
                  <a:pt x="8127" y="9741"/>
                </a:cubicBezTo>
                <a:cubicBezTo>
                  <a:pt x="8201" y="9600"/>
                  <a:pt x="8274" y="9318"/>
                  <a:pt x="8347" y="8941"/>
                </a:cubicBezTo>
                <a:cubicBezTo>
                  <a:pt x="8347" y="8659"/>
                  <a:pt x="8384" y="8471"/>
                  <a:pt x="8384" y="8424"/>
                </a:cubicBezTo>
                <a:cubicBezTo>
                  <a:pt x="8384" y="8329"/>
                  <a:pt x="8384" y="8282"/>
                  <a:pt x="8384" y="8235"/>
                </a:cubicBezTo>
                <a:cubicBezTo>
                  <a:pt x="8347" y="8188"/>
                  <a:pt x="8347" y="8141"/>
                  <a:pt x="8347" y="8094"/>
                </a:cubicBezTo>
                <a:cubicBezTo>
                  <a:pt x="8347" y="8047"/>
                  <a:pt x="8311" y="8000"/>
                  <a:pt x="8274" y="7953"/>
                </a:cubicBezTo>
                <a:cubicBezTo>
                  <a:pt x="8237" y="7718"/>
                  <a:pt x="8237" y="7341"/>
                  <a:pt x="8274" y="6871"/>
                </a:cubicBezTo>
                <a:cubicBezTo>
                  <a:pt x="8311" y="6400"/>
                  <a:pt x="8347" y="5976"/>
                  <a:pt x="8420" y="5694"/>
                </a:cubicBezTo>
                <a:cubicBezTo>
                  <a:pt x="8420" y="5600"/>
                  <a:pt x="8420" y="5365"/>
                  <a:pt x="8347" y="5035"/>
                </a:cubicBezTo>
                <a:cubicBezTo>
                  <a:pt x="8311" y="4706"/>
                  <a:pt x="8201" y="4376"/>
                  <a:pt x="7981" y="4047"/>
                </a:cubicBezTo>
                <a:cubicBezTo>
                  <a:pt x="7871" y="3859"/>
                  <a:pt x="7688" y="3624"/>
                  <a:pt x="7468" y="3435"/>
                </a:cubicBezTo>
                <a:cubicBezTo>
                  <a:pt x="7212" y="3247"/>
                  <a:pt x="6883" y="3106"/>
                  <a:pt x="6443" y="3059"/>
                </a:cubicBezTo>
                <a:cubicBezTo>
                  <a:pt x="5858" y="3059"/>
                  <a:pt x="5858" y="3059"/>
                  <a:pt x="5858" y="3059"/>
                </a:cubicBezTo>
                <a:cubicBezTo>
                  <a:pt x="5675" y="3106"/>
                  <a:pt x="5492" y="3153"/>
                  <a:pt x="5345" y="3200"/>
                </a:cubicBezTo>
                <a:cubicBezTo>
                  <a:pt x="5199" y="3247"/>
                  <a:pt x="5052" y="3294"/>
                  <a:pt x="4906" y="3388"/>
                </a:cubicBezTo>
                <a:cubicBezTo>
                  <a:pt x="4759" y="3482"/>
                  <a:pt x="4649" y="3576"/>
                  <a:pt x="4540" y="3671"/>
                </a:cubicBezTo>
                <a:cubicBezTo>
                  <a:pt x="4430" y="3765"/>
                  <a:pt x="4357" y="3906"/>
                  <a:pt x="4283" y="4047"/>
                </a:cubicBezTo>
                <a:cubicBezTo>
                  <a:pt x="4100" y="4376"/>
                  <a:pt x="3954" y="4706"/>
                  <a:pt x="3917" y="5035"/>
                </a:cubicBezTo>
                <a:cubicBezTo>
                  <a:pt x="3881" y="5365"/>
                  <a:pt x="3844" y="5600"/>
                  <a:pt x="3844" y="5694"/>
                </a:cubicBezTo>
                <a:cubicBezTo>
                  <a:pt x="3917" y="5929"/>
                  <a:pt x="3954" y="6353"/>
                  <a:pt x="3991" y="6824"/>
                </a:cubicBezTo>
                <a:cubicBezTo>
                  <a:pt x="4027" y="7341"/>
                  <a:pt x="4027" y="7718"/>
                  <a:pt x="3991" y="7953"/>
                </a:cubicBezTo>
                <a:cubicBezTo>
                  <a:pt x="3954" y="7953"/>
                  <a:pt x="3954" y="7953"/>
                  <a:pt x="3954" y="7953"/>
                </a:cubicBezTo>
                <a:cubicBezTo>
                  <a:pt x="3954" y="8047"/>
                  <a:pt x="3954" y="8047"/>
                  <a:pt x="3954" y="8047"/>
                </a:cubicBezTo>
                <a:cubicBezTo>
                  <a:pt x="3954" y="8094"/>
                  <a:pt x="3954" y="8141"/>
                  <a:pt x="3954" y="8141"/>
                </a:cubicBezTo>
                <a:cubicBezTo>
                  <a:pt x="3917" y="8141"/>
                  <a:pt x="3917" y="8141"/>
                  <a:pt x="3917" y="8141"/>
                </a:cubicBezTo>
                <a:cubicBezTo>
                  <a:pt x="3917" y="8235"/>
                  <a:pt x="3917" y="8235"/>
                  <a:pt x="3917" y="8235"/>
                </a:cubicBezTo>
                <a:cubicBezTo>
                  <a:pt x="3917" y="8282"/>
                  <a:pt x="3917" y="8329"/>
                  <a:pt x="3917" y="8424"/>
                </a:cubicBezTo>
                <a:cubicBezTo>
                  <a:pt x="3917" y="8471"/>
                  <a:pt x="3917" y="8659"/>
                  <a:pt x="3954" y="8941"/>
                </a:cubicBezTo>
                <a:cubicBezTo>
                  <a:pt x="4027" y="9318"/>
                  <a:pt x="4064" y="9600"/>
                  <a:pt x="4137" y="9741"/>
                </a:cubicBezTo>
                <a:cubicBezTo>
                  <a:pt x="4210" y="9929"/>
                  <a:pt x="4247" y="10024"/>
                  <a:pt x="4283" y="10071"/>
                </a:cubicBezTo>
                <a:cubicBezTo>
                  <a:pt x="4430" y="10306"/>
                  <a:pt x="4430" y="10306"/>
                  <a:pt x="4430" y="10306"/>
                </a:cubicBezTo>
                <a:cubicBezTo>
                  <a:pt x="4466" y="10588"/>
                  <a:pt x="4466" y="10588"/>
                  <a:pt x="4466" y="10588"/>
                </a:cubicBezTo>
                <a:cubicBezTo>
                  <a:pt x="4466" y="10824"/>
                  <a:pt x="4503" y="11012"/>
                  <a:pt x="4576" y="11247"/>
                </a:cubicBezTo>
                <a:cubicBezTo>
                  <a:pt x="4613" y="11482"/>
                  <a:pt x="4686" y="11671"/>
                  <a:pt x="4723" y="11765"/>
                </a:cubicBezTo>
                <a:cubicBezTo>
                  <a:pt x="4796" y="12000"/>
                  <a:pt x="4869" y="12282"/>
                  <a:pt x="4942" y="12518"/>
                </a:cubicBezTo>
                <a:cubicBezTo>
                  <a:pt x="5016" y="12800"/>
                  <a:pt x="5052" y="13082"/>
                  <a:pt x="5052" y="13365"/>
                </a:cubicBezTo>
                <a:cubicBezTo>
                  <a:pt x="5052" y="13553"/>
                  <a:pt x="5016" y="13835"/>
                  <a:pt x="4979" y="14165"/>
                </a:cubicBezTo>
                <a:cubicBezTo>
                  <a:pt x="4942" y="14494"/>
                  <a:pt x="4723" y="14729"/>
                  <a:pt x="4393" y="14824"/>
                </a:cubicBezTo>
                <a:cubicBezTo>
                  <a:pt x="4137" y="14965"/>
                  <a:pt x="3844" y="15106"/>
                  <a:pt x="3551" y="15200"/>
                </a:cubicBezTo>
                <a:cubicBezTo>
                  <a:pt x="3222" y="15341"/>
                  <a:pt x="2929" y="15435"/>
                  <a:pt x="2599" y="15576"/>
                </a:cubicBezTo>
                <a:cubicBezTo>
                  <a:pt x="2306" y="15718"/>
                  <a:pt x="2014" y="15859"/>
                  <a:pt x="1721" y="16000"/>
                </a:cubicBezTo>
                <a:cubicBezTo>
                  <a:pt x="1464" y="16141"/>
                  <a:pt x="1245" y="16235"/>
                  <a:pt x="1025" y="16376"/>
                </a:cubicBezTo>
                <a:cubicBezTo>
                  <a:pt x="952" y="16424"/>
                  <a:pt x="879" y="16471"/>
                  <a:pt x="842" y="16518"/>
                </a:cubicBezTo>
                <a:cubicBezTo>
                  <a:pt x="805" y="16565"/>
                  <a:pt x="805" y="16659"/>
                  <a:pt x="805" y="16659"/>
                </a:cubicBezTo>
                <a:close/>
                <a:moveTo>
                  <a:pt x="7176" y="18024"/>
                </a:moveTo>
                <a:cubicBezTo>
                  <a:pt x="7176" y="20612"/>
                  <a:pt x="7176" y="20612"/>
                  <a:pt x="7176" y="20612"/>
                </a:cubicBezTo>
                <a:cubicBezTo>
                  <a:pt x="20758" y="20612"/>
                  <a:pt x="20758" y="20612"/>
                  <a:pt x="20758" y="20612"/>
                </a:cubicBezTo>
                <a:cubicBezTo>
                  <a:pt x="20758" y="18024"/>
                  <a:pt x="20758" y="18024"/>
                  <a:pt x="20758" y="18024"/>
                </a:cubicBezTo>
                <a:cubicBezTo>
                  <a:pt x="20758" y="17882"/>
                  <a:pt x="20758" y="17788"/>
                  <a:pt x="20721" y="17694"/>
                </a:cubicBezTo>
                <a:cubicBezTo>
                  <a:pt x="20685" y="17647"/>
                  <a:pt x="20612" y="17553"/>
                  <a:pt x="20502" y="17459"/>
                </a:cubicBezTo>
                <a:cubicBezTo>
                  <a:pt x="20282" y="17365"/>
                  <a:pt x="20026" y="17224"/>
                  <a:pt x="19696" y="17035"/>
                </a:cubicBezTo>
                <a:cubicBezTo>
                  <a:pt x="19367" y="16894"/>
                  <a:pt x="19001" y="16706"/>
                  <a:pt x="18635" y="16565"/>
                </a:cubicBezTo>
                <a:cubicBezTo>
                  <a:pt x="18232" y="16376"/>
                  <a:pt x="17866" y="16235"/>
                  <a:pt x="17426" y="16047"/>
                </a:cubicBezTo>
                <a:cubicBezTo>
                  <a:pt x="17024" y="15859"/>
                  <a:pt x="16658" y="15718"/>
                  <a:pt x="16328" y="15576"/>
                </a:cubicBezTo>
                <a:cubicBezTo>
                  <a:pt x="16035" y="15435"/>
                  <a:pt x="15816" y="15247"/>
                  <a:pt x="15779" y="14918"/>
                </a:cubicBezTo>
                <a:cubicBezTo>
                  <a:pt x="15706" y="14588"/>
                  <a:pt x="15669" y="14259"/>
                  <a:pt x="15669" y="13976"/>
                </a:cubicBezTo>
                <a:cubicBezTo>
                  <a:pt x="15669" y="13553"/>
                  <a:pt x="15706" y="13224"/>
                  <a:pt x="15742" y="12941"/>
                </a:cubicBezTo>
                <a:cubicBezTo>
                  <a:pt x="15779" y="12659"/>
                  <a:pt x="15852" y="12376"/>
                  <a:pt x="15925" y="12141"/>
                </a:cubicBezTo>
                <a:cubicBezTo>
                  <a:pt x="15962" y="11953"/>
                  <a:pt x="16035" y="11671"/>
                  <a:pt x="16145" y="11388"/>
                </a:cubicBezTo>
                <a:cubicBezTo>
                  <a:pt x="16218" y="11106"/>
                  <a:pt x="16255" y="10824"/>
                  <a:pt x="16292" y="10541"/>
                </a:cubicBezTo>
                <a:cubicBezTo>
                  <a:pt x="16292" y="10259"/>
                  <a:pt x="16292" y="10259"/>
                  <a:pt x="16292" y="10259"/>
                </a:cubicBezTo>
                <a:cubicBezTo>
                  <a:pt x="16475" y="9976"/>
                  <a:pt x="16475" y="9976"/>
                  <a:pt x="16475" y="9976"/>
                </a:cubicBezTo>
                <a:cubicBezTo>
                  <a:pt x="16511" y="9976"/>
                  <a:pt x="16584" y="9835"/>
                  <a:pt x="16658" y="9600"/>
                </a:cubicBezTo>
                <a:cubicBezTo>
                  <a:pt x="16767" y="9365"/>
                  <a:pt x="16841" y="9035"/>
                  <a:pt x="16914" y="8518"/>
                </a:cubicBezTo>
                <a:cubicBezTo>
                  <a:pt x="16987" y="8141"/>
                  <a:pt x="16987" y="7906"/>
                  <a:pt x="16987" y="7812"/>
                </a:cubicBezTo>
                <a:cubicBezTo>
                  <a:pt x="16951" y="7671"/>
                  <a:pt x="16951" y="7576"/>
                  <a:pt x="16951" y="7482"/>
                </a:cubicBezTo>
                <a:cubicBezTo>
                  <a:pt x="16914" y="7435"/>
                  <a:pt x="16914" y="7388"/>
                  <a:pt x="16914" y="7341"/>
                </a:cubicBezTo>
                <a:cubicBezTo>
                  <a:pt x="16914" y="7341"/>
                  <a:pt x="16914" y="7294"/>
                  <a:pt x="16877" y="7247"/>
                </a:cubicBezTo>
                <a:cubicBezTo>
                  <a:pt x="16877" y="7200"/>
                  <a:pt x="16877" y="7200"/>
                  <a:pt x="16877" y="7200"/>
                </a:cubicBezTo>
                <a:cubicBezTo>
                  <a:pt x="16841" y="6965"/>
                  <a:pt x="16841" y="6588"/>
                  <a:pt x="16877" y="5976"/>
                </a:cubicBezTo>
                <a:cubicBezTo>
                  <a:pt x="16914" y="5412"/>
                  <a:pt x="16951" y="4894"/>
                  <a:pt x="17024" y="4471"/>
                </a:cubicBezTo>
                <a:cubicBezTo>
                  <a:pt x="17024" y="4329"/>
                  <a:pt x="17024" y="4000"/>
                  <a:pt x="16951" y="3576"/>
                </a:cubicBezTo>
                <a:cubicBezTo>
                  <a:pt x="16914" y="3106"/>
                  <a:pt x="16731" y="2682"/>
                  <a:pt x="16475" y="2259"/>
                </a:cubicBezTo>
                <a:cubicBezTo>
                  <a:pt x="16401" y="2165"/>
                  <a:pt x="16292" y="2024"/>
                  <a:pt x="16182" y="1882"/>
                </a:cubicBezTo>
                <a:cubicBezTo>
                  <a:pt x="16072" y="1741"/>
                  <a:pt x="15925" y="1600"/>
                  <a:pt x="15779" y="1459"/>
                </a:cubicBezTo>
                <a:cubicBezTo>
                  <a:pt x="15596" y="1365"/>
                  <a:pt x="15376" y="1271"/>
                  <a:pt x="15157" y="1176"/>
                </a:cubicBezTo>
                <a:cubicBezTo>
                  <a:pt x="14937" y="1082"/>
                  <a:pt x="14681" y="1035"/>
                  <a:pt x="14388" y="988"/>
                </a:cubicBezTo>
                <a:cubicBezTo>
                  <a:pt x="13656" y="988"/>
                  <a:pt x="13656" y="988"/>
                  <a:pt x="13656" y="988"/>
                </a:cubicBezTo>
                <a:cubicBezTo>
                  <a:pt x="13399" y="1035"/>
                  <a:pt x="13180" y="1082"/>
                  <a:pt x="12997" y="1129"/>
                </a:cubicBezTo>
                <a:cubicBezTo>
                  <a:pt x="12777" y="1224"/>
                  <a:pt x="12594" y="1318"/>
                  <a:pt x="12447" y="1412"/>
                </a:cubicBezTo>
                <a:cubicBezTo>
                  <a:pt x="12228" y="1506"/>
                  <a:pt x="12081" y="1600"/>
                  <a:pt x="11935" y="1741"/>
                </a:cubicBezTo>
                <a:cubicBezTo>
                  <a:pt x="11788" y="1882"/>
                  <a:pt x="11642" y="2071"/>
                  <a:pt x="11532" y="2259"/>
                </a:cubicBezTo>
                <a:cubicBezTo>
                  <a:pt x="11276" y="2682"/>
                  <a:pt x="11129" y="3106"/>
                  <a:pt x="11056" y="3576"/>
                </a:cubicBezTo>
                <a:cubicBezTo>
                  <a:pt x="10983" y="4000"/>
                  <a:pt x="10983" y="4329"/>
                  <a:pt x="11020" y="4471"/>
                </a:cubicBezTo>
                <a:cubicBezTo>
                  <a:pt x="11056" y="4894"/>
                  <a:pt x="11129" y="5412"/>
                  <a:pt x="11129" y="5976"/>
                </a:cubicBezTo>
                <a:cubicBezTo>
                  <a:pt x="11166" y="6588"/>
                  <a:pt x="11166" y="7012"/>
                  <a:pt x="11129" y="7247"/>
                </a:cubicBezTo>
                <a:cubicBezTo>
                  <a:pt x="11129" y="7294"/>
                  <a:pt x="11129" y="7294"/>
                  <a:pt x="11129" y="7294"/>
                </a:cubicBezTo>
                <a:cubicBezTo>
                  <a:pt x="11093" y="7435"/>
                  <a:pt x="11093" y="7435"/>
                  <a:pt x="11093" y="7435"/>
                </a:cubicBezTo>
                <a:cubicBezTo>
                  <a:pt x="11093" y="7482"/>
                  <a:pt x="11093" y="7482"/>
                  <a:pt x="11093" y="7482"/>
                </a:cubicBezTo>
                <a:cubicBezTo>
                  <a:pt x="11056" y="7576"/>
                  <a:pt x="11056" y="7671"/>
                  <a:pt x="11020" y="7812"/>
                </a:cubicBezTo>
                <a:cubicBezTo>
                  <a:pt x="11020" y="7906"/>
                  <a:pt x="11020" y="8141"/>
                  <a:pt x="11093" y="8518"/>
                </a:cubicBezTo>
                <a:cubicBezTo>
                  <a:pt x="11203" y="9035"/>
                  <a:pt x="11276" y="9365"/>
                  <a:pt x="11349" y="9600"/>
                </a:cubicBezTo>
                <a:cubicBezTo>
                  <a:pt x="11422" y="9835"/>
                  <a:pt x="11496" y="9976"/>
                  <a:pt x="11569" y="9976"/>
                </a:cubicBezTo>
                <a:cubicBezTo>
                  <a:pt x="11715" y="10259"/>
                  <a:pt x="11715" y="10259"/>
                  <a:pt x="11715" y="10259"/>
                </a:cubicBezTo>
                <a:cubicBezTo>
                  <a:pt x="11752" y="10541"/>
                  <a:pt x="11752" y="10541"/>
                  <a:pt x="11752" y="10541"/>
                </a:cubicBezTo>
                <a:cubicBezTo>
                  <a:pt x="11788" y="10824"/>
                  <a:pt x="11862" y="11106"/>
                  <a:pt x="11898" y="11388"/>
                </a:cubicBezTo>
                <a:cubicBezTo>
                  <a:pt x="11972" y="11671"/>
                  <a:pt x="12045" y="11953"/>
                  <a:pt x="12081" y="12141"/>
                </a:cubicBezTo>
                <a:cubicBezTo>
                  <a:pt x="12191" y="12376"/>
                  <a:pt x="12264" y="12659"/>
                  <a:pt x="12374" y="12988"/>
                </a:cubicBezTo>
                <a:cubicBezTo>
                  <a:pt x="12447" y="13271"/>
                  <a:pt x="12484" y="13600"/>
                  <a:pt x="12484" y="13976"/>
                </a:cubicBezTo>
                <a:cubicBezTo>
                  <a:pt x="12484" y="14212"/>
                  <a:pt x="12447" y="14541"/>
                  <a:pt x="12374" y="14871"/>
                </a:cubicBezTo>
                <a:cubicBezTo>
                  <a:pt x="12338" y="15200"/>
                  <a:pt x="12118" y="15435"/>
                  <a:pt x="11752" y="15576"/>
                </a:cubicBezTo>
                <a:cubicBezTo>
                  <a:pt x="11496" y="15718"/>
                  <a:pt x="11129" y="15859"/>
                  <a:pt x="10727" y="16000"/>
                </a:cubicBezTo>
                <a:cubicBezTo>
                  <a:pt x="10361" y="16188"/>
                  <a:pt x="9958" y="16329"/>
                  <a:pt x="9555" y="16471"/>
                </a:cubicBezTo>
                <a:cubicBezTo>
                  <a:pt x="9153" y="16659"/>
                  <a:pt x="8786" y="16800"/>
                  <a:pt x="8457" y="16988"/>
                </a:cubicBezTo>
                <a:cubicBezTo>
                  <a:pt x="8127" y="17129"/>
                  <a:pt x="7835" y="17271"/>
                  <a:pt x="7615" y="17412"/>
                </a:cubicBezTo>
                <a:cubicBezTo>
                  <a:pt x="7468" y="17506"/>
                  <a:pt x="7359" y="17600"/>
                  <a:pt x="7285" y="17741"/>
                </a:cubicBezTo>
                <a:cubicBezTo>
                  <a:pt x="7212" y="17882"/>
                  <a:pt x="7176" y="17976"/>
                  <a:pt x="7176" y="18024"/>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45" name="Shape 3936">
            <a:extLst>
              <a:ext uri="{FF2B5EF4-FFF2-40B4-BE49-F238E27FC236}">
                <a16:creationId xmlns:a16="http://schemas.microsoft.com/office/drawing/2014/main" id="{1D7A0835-93B6-4128-9D58-BC21A1B997D1}"/>
              </a:ext>
            </a:extLst>
          </p:cNvPr>
          <p:cNvSpPr/>
          <p:nvPr/>
        </p:nvSpPr>
        <p:spPr>
          <a:xfrm>
            <a:off x="21701634" y="4576587"/>
            <a:ext cx="716203" cy="712640"/>
          </a:xfrm>
          <a:custGeom>
            <a:avLst/>
            <a:gdLst/>
            <a:ahLst/>
            <a:cxnLst>
              <a:cxn ang="0">
                <a:pos x="wd2" y="hd2"/>
              </a:cxn>
              <a:cxn ang="5400000">
                <a:pos x="wd2" y="hd2"/>
              </a:cxn>
              <a:cxn ang="10800000">
                <a:pos x="wd2" y="hd2"/>
              </a:cxn>
              <a:cxn ang="16200000">
                <a:pos x="wd2" y="hd2"/>
              </a:cxn>
            </a:cxnLst>
            <a:rect l="0" t="0" r="r" b="b"/>
            <a:pathLst>
              <a:path w="21600" h="21600" extrusionOk="0">
                <a:moveTo>
                  <a:pt x="10779" y="0"/>
                </a:moveTo>
                <a:cubicBezTo>
                  <a:pt x="12261" y="0"/>
                  <a:pt x="13701" y="248"/>
                  <a:pt x="14976" y="826"/>
                </a:cubicBezTo>
                <a:cubicBezTo>
                  <a:pt x="16293" y="1363"/>
                  <a:pt x="17445" y="2148"/>
                  <a:pt x="18432" y="3139"/>
                </a:cubicBezTo>
                <a:cubicBezTo>
                  <a:pt x="19419" y="4130"/>
                  <a:pt x="20160" y="5245"/>
                  <a:pt x="20736" y="6567"/>
                </a:cubicBezTo>
                <a:cubicBezTo>
                  <a:pt x="21312" y="7888"/>
                  <a:pt x="21600" y="9293"/>
                  <a:pt x="21600" y="10779"/>
                </a:cubicBezTo>
                <a:cubicBezTo>
                  <a:pt x="21600" y="12307"/>
                  <a:pt x="21312" y="13712"/>
                  <a:pt x="20736" y="15033"/>
                </a:cubicBezTo>
                <a:cubicBezTo>
                  <a:pt x="20160" y="16314"/>
                  <a:pt x="19419" y="17470"/>
                  <a:pt x="18432" y="18420"/>
                </a:cubicBezTo>
                <a:cubicBezTo>
                  <a:pt x="17445" y="19452"/>
                  <a:pt x="16293" y="20196"/>
                  <a:pt x="14976" y="20774"/>
                </a:cubicBezTo>
                <a:cubicBezTo>
                  <a:pt x="13701" y="21311"/>
                  <a:pt x="12261" y="21600"/>
                  <a:pt x="10779" y="21600"/>
                </a:cubicBezTo>
                <a:cubicBezTo>
                  <a:pt x="9298" y="21600"/>
                  <a:pt x="7941" y="21311"/>
                  <a:pt x="6583" y="20774"/>
                </a:cubicBezTo>
                <a:cubicBezTo>
                  <a:pt x="5266" y="20196"/>
                  <a:pt x="4155" y="19452"/>
                  <a:pt x="3168" y="18420"/>
                </a:cubicBezTo>
                <a:cubicBezTo>
                  <a:pt x="2222" y="17470"/>
                  <a:pt x="1440" y="16314"/>
                  <a:pt x="864" y="15033"/>
                </a:cubicBezTo>
                <a:cubicBezTo>
                  <a:pt x="288" y="13712"/>
                  <a:pt x="0" y="12307"/>
                  <a:pt x="0" y="10779"/>
                </a:cubicBezTo>
                <a:cubicBezTo>
                  <a:pt x="0" y="9293"/>
                  <a:pt x="288" y="7888"/>
                  <a:pt x="864" y="6567"/>
                </a:cubicBezTo>
                <a:cubicBezTo>
                  <a:pt x="1440" y="5245"/>
                  <a:pt x="2222" y="4130"/>
                  <a:pt x="3168" y="3139"/>
                </a:cubicBezTo>
                <a:cubicBezTo>
                  <a:pt x="4155" y="2148"/>
                  <a:pt x="5266" y="1363"/>
                  <a:pt x="6583" y="826"/>
                </a:cubicBezTo>
                <a:cubicBezTo>
                  <a:pt x="7941" y="248"/>
                  <a:pt x="9298" y="0"/>
                  <a:pt x="10779" y="0"/>
                </a:cubicBezTo>
                <a:close/>
                <a:moveTo>
                  <a:pt x="17486" y="18089"/>
                </a:moveTo>
                <a:cubicBezTo>
                  <a:pt x="17938" y="17676"/>
                  <a:pt x="18391" y="17181"/>
                  <a:pt x="18802" y="16644"/>
                </a:cubicBezTo>
                <a:cubicBezTo>
                  <a:pt x="19214" y="16066"/>
                  <a:pt x="19543" y="15488"/>
                  <a:pt x="19831" y="14868"/>
                </a:cubicBezTo>
                <a:cubicBezTo>
                  <a:pt x="20119" y="14249"/>
                  <a:pt x="20325" y="13588"/>
                  <a:pt x="20489" y="12886"/>
                </a:cubicBezTo>
                <a:cubicBezTo>
                  <a:pt x="20613" y="12225"/>
                  <a:pt x="20695" y="11523"/>
                  <a:pt x="20695" y="10779"/>
                </a:cubicBezTo>
                <a:cubicBezTo>
                  <a:pt x="20695" y="9416"/>
                  <a:pt x="20448" y="8136"/>
                  <a:pt x="19913" y="6938"/>
                </a:cubicBezTo>
                <a:cubicBezTo>
                  <a:pt x="19378" y="5741"/>
                  <a:pt x="18679" y="4708"/>
                  <a:pt x="17815" y="3800"/>
                </a:cubicBezTo>
                <a:cubicBezTo>
                  <a:pt x="16910" y="2891"/>
                  <a:pt x="15840" y="2148"/>
                  <a:pt x="14647" y="1611"/>
                </a:cubicBezTo>
                <a:cubicBezTo>
                  <a:pt x="13454" y="1115"/>
                  <a:pt x="12178" y="826"/>
                  <a:pt x="10779" y="826"/>
                </a:cubicBezTo>
                <a:cubicBezTo>
                  <a:pt x="9422" y="826"/>
                  <a:pt x="8146" y="1115"/>
                  <a:pt x="6953" y="1611"/>
                </a:cubicBezTo>
                <a:cubicBezTo>
                  <a:pt x="5760" y="2148"/>
                  <a:pt x="4690" y="2891"/>
                  <a:pt x="3826" y="3800"/>
                </a:cubicBezTo>
                <a:cubicBezTo>
                  <a:pt x="2921" y="4708"/>
                  <a:pt x="2222" y="5741"/>
                  <a:pt x="1687" y="6938"/>
                </a:cubicBezTo>
                <a:cubicBezTo>
                  <a:pt x="1193" y="8136"/>
                  <a:pt x="905" y="9416"/>
                  <a:pt x="905" y="10779"/>
                </a:cubicBezTo>
                <a:cubicBezTo>
                  <a:pt x="905" y="11523"/>
                  <a:pt x="987" y="12225"/>
                  <a:pt x="1152" y="12886"/>
                </a:cubicBezTo>
                <a:cubicBezTo>
                  <a:pt x="1275" y="13588"/>
                  <a:pt x="1481" y="14207"/>
                  <a:pt x="1769" y="14827"/>
                </a:cubicBezTo>
                <a:cubicBezTo>
                  <a:pt x="2016" y="15446"/>
                  <a:pt x="2345" y="16024"/>
                  <a:pt x="2757" y="16561"/>
                </a:cubicBezTo>
                <a:cubicBezTo>
                  <a:pt x="3127" y="17140"/>
                  <a:pt x="3579" y="17635"/>
                  <a:pt x="4073" y="18048"/>
                </a:cubicBezTo>
                <a:cubicBezTo>
                  <a:pt x="5019" y="17718"/>
                  <a:pt x="5966" y="17387"/>
                  <a:pt x="6994" y="17057"/>
                </a:cubicBezTo>
                <a:cubicBezTo>
                  <a:pt x="8023" y="16727"/>
                  <a:pt x="8517" y="16520"/>
                  <a:pt x="8517" y="16437"/>
                </a:cubicBezTo>
                <a:cubicBezTo>
                  <a:pt x="8517" y="16314"/>
                  <a:pt x="8517" y="16024"/>
                  <a:pt x="8517" y="15488"/>
                </a:cubicBezTo>
                <a:cubicBezTo>
                  <a:pt x="7611" y="15322"/>
                  <a:pt x="6953" y="15240"/>
                  <a:pt x="6542" y="15240"/>
                </a:cubicBezTo>
                <a:cubicBezTo>
                  <a:pt x="6336" y="15240"/>
                  <a:pt x="6130" y="15240"/>
                  <a:pt x="5966" y="15240"/>
                </a:cubicBezTo>
                <a:cubicBezTo>
                  <a:pt x="5760" y="15198"/>
                  <a:pt x="5637" y="15157"/>
                  <a:pt x="5472" y="15116"/>
                </a:cubicBezTo>
                <a:cubicBezTo>
                  <a:pt x="5307" y="15075"/>
                  <a:pt x="5143" y="14992"/>
                  <a:pt x="4978" y="14868"/>
                </a:cubicBezTo>
                <a:cubicBezTo>
                  <a:pt x="4855" y="14744"/>
                  <a:pt x="4690" y="14579"/>
                  <a:pt x="4526" y="14331"/>
                </a:cubicBezTo>
                <a:cubicBezTo>
                  <a:pt x="4731" y="14001"/>
                  <a:pt x="4937" y="13505"/>
                  <a:pt x="5143" y="12927"/>
                </a:cubicBezTo>
                <a:cubicBezTo>
                  <a:pt x="5390" y="12390"/>
                  <a:pt x="5554" y="11771"/>
                  <a:pt x="5760" y="11151"/>
                </a:cubicBezTo>
                <a:cubicBezTo>
                  <a:pt x="5883" y="10532"/>
                  <a:pt x="6007" y="9912"/>
                  <a:pt x="6130" y="9334"/>
                </a:cubicBezTo>
                <a:cubicBezTo>
                  <a:pt x="6213" y="8714"/>
                  <a:pt x="6295" y="8219"/>
                  <a:pt x="6295" y="7764"/>
                </a:cubicBezTo>
                <a:cubicBezTo>
                  <a:pt x="6336" y="7764"/>
                  <a:pt x="6336" y="7764"/>
                  <a:pt x="6336" y="7764"/>
                </a:cubicBezTo>
                <a:cubicBezTo>
                  <a:pt x="6377" y="7186"/>
                  <a:pt x="6501" y="6608"/>
                  <a:pt x="6747" y="6112"/>
                </a:cubicBezTo>
                <a:cubicBezTo>
                  <a:pt x="6953" y="5617"/>
                  <a:pt x="7282" y="5163"/>
                  <a:pt x="7735" y="4791"/>
                </a:cubicBezTo>
                <a:cubicBezTo>
                  <a:pt x="8105" y="4378"/>
                  <a:pt x="8599" y="4089"/>
                  <a:pt x="9134" y="3841"/>
                </a:cubicBezTo>
                <a:cubicBezTo>
                  <a:pt x="9669" y="3634"/>
                  <a:pt x="10203" y="3552"/>
                  <a:pt x="10779" y="3552"/>
                </a:cubicBezTo>
                <a:cubicBezTo>
                  <a:pt x="11397" y="3552"/>
                  <a:pt x="11973" y="3634"/>
                  <a:pt x="12507" y="3841"/>
                </a:cubicBezTo>
                <a:cubicBezTo>
                  <a:pt x="13042" y="4089"/>
                  <a:pt x="13495" y="4378"/>
                  <a:pt x="13906" y="4791"/>
                </a:cubicBezTo>
                <a:cubicBezTo>
                  <a:pt x="14277" y="5163"/>
                  <a:pt x="14606" y="5617"/>
                  <a:pt x="14853" y="6112"/>
                </a:cubicBezTo>
                <a:cubicBezTo>
                  <a:pt x="15099" y="6608"/>
                  <a:pt x="15264" y="7186"/>
                  <a:pt x="15264" y="7764"/>
                </a:cubicBezTo>
                <a:cubicBezTo>
                  <a:pt x="15264" y="8219"/>
                  <a:pt x="15346" y="8714"/>
                  <a:pt x="15429" y="9334"/>
                </a:cubicBezTo>
                <a:cubicBezTo>
                  <a:pt x="15552" y="9912"/>
                  <a:pt x="15675" y="10532"/>
                  <a:pt x="15881" y="11151"/>
                </a:cubicBezTo>
                <a:cubicBezTo>
                  <a:pt x="16046" y="11771"/>
                  <a:pt x="16251" y="12390"/>
                  <a:pt x="16457" y="12927"/>
                </a:cubicBezTo>
                <a:cubicBezTo>
                  <a:pt x="16663" y="13505"/>
                  <a:pt x="16869" y="14001"/>
                  <a:pt x="17115" y="14331"/>
                </a:cubicBezTo>
                <a:cubicBezTo>
                  <a:pt x="16910" y="14579"/>
                  <a:pt x="16745" y="14744"/>
                  <a:pt x="16581" y="14868"/>
                </a:cubicBezTo>
                <a:cubicBezTo>
                  <a:pt x="16416" y="14992"/>
                  <a:pt x="16293" y="15075"/>
                  <a:pt x="16128" y="15116"/>
                </a:cubicBezTo>
                <a:cubicBezTo>
                  <a:pt x="15963" y="15157"/>
                  <a:pt x="15799" y="15198"/>
                  <a:pt x="15634" y="15240"/>
                </a:cubicBezTo>
                <a:cubicBezTo>
                  <a:pt x="15470" y="15240"/>
                  <a:pt x="15264" y="15240"/>
                  <a:pt x="15058" y="15240"/>
                </a:cubicBezTo>
                <a:cubicBezTo>
                  <a:pt x="14688" y="15240"/>
                  <a:pt x="13989" y="15364"/>
                  <a:pt x="13042" y="15529"/>
                </a:cubicBezTo>
                <a:cubicBezTo>
                  <a:pt x="13042" y="16024"/>
                  <a:pt x="13042" y="16314"/>
                  <a:pt x="13042" y="16437"/>
                </a:cubicBezTo>
                <a:cubicBezTo>
                  <a:pt x="13042" y="16520"/>
                  <a:pt x="13536" y="16727"/>
                  <a:pt x="14565" y="17057"/>
                </a:cubicBezTo>
                <a:cubicBezTo>
                  <a:pt x="15593" y="17387"/>
                  <a:pt x="16539" y="17759"/>
                  <a:pt x="17486" y="18089"/>
                </a:cubicBezTo>
                <a:close/>
                <a:moveTo>
                  <a:pt x="4896" y="18750"/>
                </a:moveTo>
                <a:cubicBezTo>
                  <a:pt x="5266" y="19081"/>
                  <a:pt x="5719" y="19370"/>
                  <a:pt x="6171" y="19576"/>
                </a:cubicBezTo>
                <a:cubicBezTo>
                  <a:pt x="6624" y="19824"/>
                  <a:pt x="7118" y="20031"/>
                  <a:pt x="7611" y="20196"/>
                </a:cubicBezTo>
                <a:cubicBezTo>
                  <a:pt x="8105" y="20402"/>
                  <a:pt x="8640" y="20526"/>
                  <a:pt x="9175" y="20609"/>
                </a:cubicBezTo>
                <a:cubicBezTo>
                  <a:pt x="9710" y="20691"/>
                  <a:pt x="10245" y="20733"/>
                  <a:pt x="10779" y="20733"/>
                </a:cubicBezTo>
                <a:cubicBezTo>
                  <a:pt x="11355" y="20733"/>
                  <a:pt x="11890" y="20691"/>
                  <a:pt x="12425" y="20609"/>
                </a:cubicBezTo>
                <a:cubicBezTo>
                  <a:pt x="12919" y="20526"/>
                  <a:pt x="13454" y="20402"/>
                  <a:pt x="13947" y="20196"/>
                </a:cubicBezTo>
                <a:cubicBezTo>
                  <a:pt x="14441" y="20031"/>
                  <a:pt x="14894" y="19824"/>
                  <a:pt x="15346" y="19576"/>
                </a:cubicBezTo>
                <a:cubicBezTo>
                  <a:pt x="15799" y="19370"/>
                  <a:pt x="16251" y="19081"/>
                  <a:pt x="16663" y="18792"/>
                </a:cubicBezTo>
                <a:cubicBezTo>
                  <a:pt x="16498" y="18750"/>
                  <a:pt x="16334" y="18668"/>
                  <a:pt x="16169" y="18626"/>
                </a:cubicBezTo>
                <a:cubicBezTo>
                  <a:pt x="16005" y="18585"/>
                  <a:pt x="15840" y="18502"/>
                  <a:pt x="15717" y="18420"/>
                </a:cubicBezTo>
                <a:cubicBezTo>
                  <a:pt x="15552" y="18379"/>
                  <a:pt x="15429" y="18337"/>
                  <a:pt x="15264" y="18255"/>
                </a:cubicBezTo>
                <a:cubicBezTo>
                  <a:pt x="15099" y="18213"/>
                  <a:pt x="14935" y="18131"/>
                  <a:pt x="14811" y="18089"/>
                </a:cubicBezTo>
                <a:cubicBezTo>
                  <a:pt x="14235" y="17883"/>
                  <a:pt x="13742" y="17718"/>
                  <a:pt x="13413" y="17594"/>
                </a:cubicBezTo>
                <a:cubicBezTo>
                  <a:pt x="13042" y="17470"/>
                  <a:pt x="12795" y="17346"/>
                  <a:pt x="12590" y="17263"/>
                </a:cubicBezTo>
                <a:cubicBezTo>
                  <a:pt x="12425" y="17140"/>
                  <a:pt x="12302" y="17016"/>
                  <a:pt x="12261" y="16892"/>
                </a:cubicBezTo>
                <a:cubicBezTo>
                  <a:pt x="12219" y="16768"/>
                  <a:pt x="12178" y="16603"/>
                  <a:pt x="12178" y="16437"/>
                </a:cubicBezTo>
                <a:cubicBezTo>
                  <a:pt x="12178" y="14827"/>
                  <a:pt x="12178" y="14827"/>
                  <a:pt x="12178" y="14827"/>
                </a:cubicBezTo>
                <a:cubicBezTo>
                  <a:pt x="12878" y="14662"/>
                  <a:pt x="12878" y="14662"/>
                  <a:pt x="12878" y="14662"/>
                </a:cubicBezTo>
                <a:cubicBezTo>
                  <a:pt x="12919" y="14620"/>
                  <a:pt x="13166" y="14579"/>
                  <a:pt x="13659" y="14496"/>
                </a:cubicBezTo>
                <a:cubicBezTo>
                  <a:pt x="14153" y="14372"/>
                  <a:pt x="14647" y="14331"/>
                  <a:pt x="15058" y="14331"/>
                </a:cubicBezTo>
                <a:cubicBezTo>
                  <a:pt x="15264" y="14331"/>
                  <a:pt x="15470" y="14331"/>
                  <a:pt x="15593" y="14331"/>
                </a:cubicBezTo>
                <a:cubicBezTo>
                  <a:pt x="15758" y="14290"/>
                  <a:pt x="15881" y="14249"/>
                  <a:pt x="15963" y="14166"/>
                </a:cubicBezTo>
                <a:cubicBezTo>
                  <a:pt x="15840" y="13836"/>
                  <a:pt x="15675" y="13423"/>
                  <a:pt x="15511" y="13010"/>
                </a:cubicBezTo>
                <a:cubicBezTo>
                  <a:pt x="15346" y="12597"/>
                  <a:pt x="15223" y="12184"/>
                  <a:pt x="15099" y="11688"/>
                </a:cubicBezTo>
                <a:cubicBezTo>
                  <a:pt x="14976" y="11234"/>
                  <a:pt x="14853" y="10779"/>
                  <a:pt x="14729" y="10325"/>
                </a:cubicBezTo>
                <a:cubicBezTo>
                  <a:pt x="14647" y="9871"/>
                  <a:pt x="14565" y="9458"/>
                  <a:pt x="14482" y="9003"/>
                </a:cubicBezTo>
                <a:cubicBezTo>
                  <a:pt x="14359" y="7847"/>
                  <a:pt x="14359" y="7847"/>
                  <a:pt x="14359" y="7847"/>
                </a:cubicBezTo>
                <a:cubicBezTo>
                  <a:pt x="14359" y="7351"/>
                  <a:pt x="14277" y="6938"/>
                  <a:pt x="14030" y="6484"/>
                </a:cubicBezTo>
                <a:cubicBezTo>
                  <a:pt x="13824" y="6071"/>
                  <a:pt x="13577" y="5699"/>
                  <a:pt x="13248" y="5410"/>
                </a:cubicBezTo>
                <a:cubicBezTo>
                  <a:pt x="12919" y="5080"/>
                  <a:pt x="12549" y="4832"/>
                  <a:pt x="12137" y="4708"/>
                </a:cubicBezTo>
                <a:cubicBezTo>
                  <a:pt x="11726" y="4543"/>
                  <a:pt x="11273" y="4460"/>
                  <a:pt x="10779" y="4460"/>
                </a:cubicBezTo>
                <a:cubicBezTo>
                  <a:pt x="10327" y="4460"/>
                  <a:pt x="9874" y="4543"/>
                  <a:pt x="9422" y="4708"/>
                </a:cubicBezTo>
                <a:cubicBezTo>
                  <a:pt x="9010" y="4832"/>
                  <a:pt x="8640" y="5080"/>
                  <a:pt x="8311" y="5410"/>
                </a:cubicBezTo>
                <a:cubicBezTo>
                  <a:pt x="7982" y="5699"/>
                  <a:pt x="7735" y="6071"/>
                  <a:pt x="7529" y="6484"/>
                </a:cubicBezTo>
                <a:cubicBezTo>
                  <a:pt x="7323" y="6938"/>
                  <a:pt x="7241" y="7351"/>
                  <a:pt x="7200" y="7847"/>
                </a:cubicBezTo>
                <a:cubicBezTo>
                  <a:pt x="7118" y="9003"/>
                  <a:pt x="7118" y="9003"/>
                  <a:pt x="7118" y="9003"/>
                </a:cubicBezTo>
                <a:cubicBezTo>
                  <a:pt x="7077" y="9003"/>
                  <a:pt x="7077" y="9003"/>
                  <a:pt x="7077" y="9003"/>
                </a:cubicBezTo>
                <a:cubicBezTo>
                  <a:pt x="7035" y="9458"/>
                  <a:pt x="6994" y="9871"/>
                  <a:pt x="6871" y="10325"/>
                </a:cubicBezTo>
                <a:cubicBezTo>
                  <a:pt x="6747" y="10779"/>
                  <a:pt x="6624" y="11234"/>
                  <a:pt x="6501" y="11688"/>
                </a:cubicBezTo>
                <a:cubicBezTo>
                  <a:pt x="6336" y="12184"/>
                  <a:pt x="6213" y="12597"/>
                  <a:pt x="6048" y="13010"/>
                </a:cubicBezTo>
                <a:cubicBezTo>
                  <a:pt x="5925" y="13423"/>
                  <a:pt x="5760" y="13836"/>
                  <a:pt x="5595" y="14166"/>
                </a:cubicBezTo>
                <a:cubicBezTo>
                  <a:pt x="5719" y="14249"/>
                  <a:pt x="5842" y="14290"/>
                  <a:pt x="5966" y="14331"/>
                </a:cubicBezTo>
                <a:cubicBezTo>
                  <a:pt x="6130" y="14331"/>
                  <a:pt x="6295" y="14331"/>
                  <a:pt x="6542" y="14331"/>
                </a:cubicBezTo>
                <a:cubicBezTo>
                  <a:pt x="6994" y="14331"/>
                  <a:pt x="7447" y="14372"/>
                  <a:pt x="7899" y="14455"/>
                </a:cubicBezTo>
                <a:cubicBezTo>
                  <a:pt x="8393" y="14538"/>
                  <a:pt x="8640" y="14579"/>
                  <a:pt x="8681" y="14579"/>
                </a:cubicBezTo>
                <a:cubicBezTo>
                  <a:pt x="9422" y="14662"/>
                  <a:pt x="9422" y="14662"/>
                  <a:pt x="9422" y="14662"/>
                </a:cubicBezTo>
                <a:cubicBezTo>
                  <a:pt x="9422" y="16437"/>
                  <a:pt x="9422" y="16437"/>
                  <a:pt x="9422" y="16437"/>
                </a:cubicBezTo>
                <a:cubicBezTo>
                  <a:pt x="9422" y="16603"/>
                  <a:pt x="9422" y="16768"/>
                  <a:pt x="9381" y="16892"/>
                </a:cubicBezTo>
                <a:cubicBezTo>
                  <a:pt x="9298" y="17016"/>
                  <a:pt x="9175" y="17140"/>
                  <a:pt x="9010" y="17263"/>
                </a:cubicBezTo>
                <a:cubicBezTo>
                  <a:pt x="8846" y="17346"/>
                  <a:pt x="8558" y="17470"/>
                  <a:pt x="8229" y="17594"/>
                </a:cubicBezTo>
                <a:cubicBezTo>
                  <a:pt x="7899" y="17718"/>
                  <a:pt x="7447" y="17883"/>
                  <a:pt x="6912" y="18048"/>
                </a:cubicBezTo>
                <a:cubicBezTo>
                  <a:pt x="6747" y="18089"/>
                  <a:pt x="6583" y="18131"/>
                  <a:pt x="6418" y="18172"/>
                </a:cubicBezTo>
                <a:cubicBezTo>
                  <a:pt x="6254" y="18255"/>
                  <a:pt x="6089" y="18296"/>
                  <a:pt x="5925" y="18379"/>
                </a:cubicBezTo>
                <a:cubicBezTo>
                  <a:pt x="5719" y="18461"/>
                  <a:pt x="5554" y="18502"/>
                  <a:pt x="5390" y="18585"/>
                </a:cubicBezTo>
                <a:cubicBezTo>
                  <a:pt x="5184" y="18626"/>
                  <a:pt x="5019" y="18668"/>
                  <a:pt x="4896" y="18750"/>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46" name="Shape 3937">
            <a:extLst>
              <a:ext uri="{FF2B5EF4-FFF2-40B4-BE49-F238E27FC236}">
                <a16:creationId xmlns:a16="http://schemas.microsoft.com/office/drawing/2014/main" id="{F22D669A-42EE-458B-ABF0-BA7D95B70E1C}"/>
              </a:ext>
            </a:extLst>
          </p:cNvPr>
          <p:cNvSpPr/>
          <p:nvPr/>
        </p:nvSpPr>
        <p:spPr>
          <a:xfrm>
            <a:off x="23546496" y="4560552"/>
            <a:ext cx="744711" cy="744708"/>
          </a:xfrm>
          <a:custGeom>
            <a:avLst/>
            <a:gdLst/>
            <a:ahLst/>
            <a:cxnLst>
              <a:cxn ang="0">
                <a:pos x="wd2" y="hd2"/>
              </a:cxn>
              <a:cxn ang="5400000">
                <a:pos x="wd2" y="hd2"/>
              </a:cxn>
              <a:cxn ang="10800000">
                <a:pos x="wd2" y="hd2"/>
              </a:cxn>
              <a:cxn ang="16200000">
                <a:pos x="wd2" y="hd2"/>
              </a:cxn>
            </a:cxnLst>
            <a:rect l="0" t="0" r="r" b="b"/>
            <a:pathLst>
              <a:path w="21600" h="21600" extrusionOk="0">
                <a:moveTo>
                  <a:pt x="21600" y="10780"/>
                </a:moveTo>
                <a:cubicBezTo>
                  <a:pt x="21600" y="12281"/>
                  <a:pt x="21324" y="13663"/>
                  <a:pt x="20771" y="14966"/>
                </a:cubicBezTo>
                <a:cubicBezTo>
                  <a:pt x="20178" y="16309"/>
                  <a:pt x="19428" y="17454"/>
                  <a:pt x="18401" y="18401"/>
                </a:cubicBezTo>
                <a:cubicBezTo>
                  <a:pt x="17454" y="19389"/>
                  <a:pt x="16309" y="20178"/>
                  <a:pt x="15005" y="20731"/>
                </a:cubicBezTo>
                <a:cubicBezTo>
                  <a:pt x="13663" y="21324"/>
                  <a:pt x="12281" y="21600"/>
                  <a:pt x="10820" y="21600"/>
                </a:cubicBezTo>
                <a:cubicBezTo>
                  <a:pt x="9280" y="21600"/>
                  <a:pt x="7898" y="21324"/>
                  <a:pt x="6595" y="20731"/>
                </a:cubicBezTo>
                <a:cubicBezTo>
                  <a:pt x="5291" y="20178"/>
                  <a:pt x="4146" y="19389"/>
                  <a:pt x="3159" y="18401"/>
                </a:cubicBezTo>
                <a:cubicBezTo>
                  <a:pt x="2172" y="17454"/>
                  <a:pt x="1422" y="16309"/>
                  <a:pt x="869" y="14966"/>
                </a:cubicBezTo>
                <a:cubicBezTo>
                  <a:pt x="276" y="13663"/>
                  <a:pt x="0" y="12281"/>
                  <a:pt x="0" y="10780"/>
                </a:cubicBezTo>
                <a:cubicBezTo>
                  <a:pt x="0" y="9319"/>
                  <a:pt x="276" y="7937"/>
                  <a:pt x="869" y="6595"/>
                </a:cubicBezTo>
                <a:cubicBezTo>
                  <a:pt x="1422" y="5291"/>
                  <a:pt x="2172" y="4146"/>
                  <a:pt x="3159" y="3199"/>
                </a:cubicBezTo>
                <a:cubicBezTo>
                  <a:pt x="4146" y="2172"/>
                  <a:pt x="5291" y="1422"/>
                  <a:pt x="6595" y="829"/>
                </a:cubicBezTo>
                <a:cubicBezTo>
                  <a:pt x="7898" y="276"/>
                  <a:pt x="9280" y="0"/>
                  <a:pt x="10820" y="0"/>
                </a:cubicBezTo>
                <a:cubicBezTo>
                  <a:pt x="12281" y="0"/>
                  <a:pt x="13663" y="276"/>
                  <a:pt x="15005" y="829"/>
                </a:cubicBezTo>
                <a:cubicBezTo>
                  <a:pt x="16309" y="1422"/>
                  <a:pt x="17454" y="2172"/>
                  <a:pt x="18401" y="3199"/>
                </a:cubicBezTo>
                <a:cubicBezTo>
                  <a:pt x="19428" y="4146"/>
                  <a:pt x="20178" y="5291"/>
                  <a:pt x="20771" y="6595"/>
                </a:cubicBezTo>
                <a:cubicBezTo>
                  <a:pt x="21324" y="7937"/>
                  <a:pt x="21600" y="9319"/>
                  <a:pt x="21600" y="10780"/>
                </a:cubicBezTo>
                <a:close/>
                <a:moveTo>
                  <a:pt x="869" y="10780"/>
                </a:moveTo>
                <a:cubicBezTo>
                  <a:pt x="869" y="12162"/>
                  <a:pt x="1145" y="13465"/>
                  <a:pt x="1659" y="14650"/>
                </a:cubicBezTo>
                <a:cubicBezTo>
                  <a:pt x="2172" y="15835"/>
                  <a:pt x="2883" y="16901"/>
                  <a:pt x="3751" y="17770"/>
                </a:cubicBezTo>
                <a:cubicBezTo>
                  <a:pt x="4699" y="18717"/>
                  <a:pt x="5765" y="19428"/>
                  <a:pt x="6950" y="19941"/>
                </a:cubicBezTo>
                <a:cubicBezTo>
                  <a:pt x="8135" y="20455"/>
                  <a:pt x="9438" y="20731"/>
                  <a:pt x="10820" y="20731"/>
                </a:cubicBezTo>
                <a:cubicBezTo>
                  <a:pt x="12162" y="20731"/>
                  <a:pt x="13465" y="20455"/>
                  <a:pt x="14650" y="19941"/>
                </a:cubicBezTo>
                <a:cubicBezTo>
                  <a:pt x="15874" y="19428"/>
                  <a:pt x="16901" y="18717"/>
                  <a:pt x="17809" y="17770"/>
                </a:cubicBezTo>
                <a:cubicBezTo>
                  <a:pt x="18678" y="16901"/>
                  <a:pt x="19389" y="15835"/>
                  <a:pt x="19941" y="14650"/>
                </a:cubicBezTo>
                <a:cubicBezTo>
                  <a:pt x="20455" y="13465"/>
                  <a:pt x="20731" y="12162"/>
                  <a:pt x="20731" y="10780"/>
                </a:cubicBezTo>
                <a:cubicBezTo>
                  <a:pt x="20731" y="9438"/>
                  <a:pt x="20455" y="8135"/>
                  <a:pt x="19941" y="6950"/>
                </a:cubicBezTo>
                <a:cubicBezTo>
                  <a:pt x="19389" y="5726"/>
                  <a:pt x="18678" y="4699"/>
                  <a:pt x="17809" y="3791"/>
                </a:cubicBezTo>
                <a:cubicBezTo>
                  <a:pt x="16901" y="2883"/>
                  <a:pt x="15874" y="2172"/>
                  <a:pt x="14650" y="1659"/>
                </a:cubicBezTo>
                <a:cubicBezTo>
                  <a:pt x="13465" y="1145"/>
                  <a:pt x="12162" y="869"/>
                  <a:pt x="10820" y="869"/>
                </a:cubicBezTo>
                <a:cubicBezTo>
                  <a:pt x="9438" y="869"/>
                  <a:pt x="8135" y="1145"/>
                  <a:pt x="6950" y="1659"/>
                </a:cubicBezTo>
                <a:cubicBezTo>
                  <a:pt x="5765" y="2172"/>
                  <a:pt x="4699" y="2883"/>
                  <a:pt x="3751" y="3791"/>
                </a:cubicBezTo>
                <a:cubicBezTo>
                  <a:pt x="2883" y="4699"/>
                  <a:pt x="2172" y="5726"/>
                  <a:pt x="1659" y="6950"/>
                </a:cubicBezTo>
                <a:cubicBezTo>
                  <a:pt x="1145" y="8135"/>
                  <a:pt x="869" y="9438"/>
                  <a:pt x="869" y="10780"/>
                </a:cubicBezTo>
                <a:close/>
                <a:moveTo>
                  <a:pt x="11215" y="5923"/>
                </a:moveTo>
                <a:cubicBezTo>
                  <a:pt x="11215" y="16388"/>
                  <a:pt x="11215" y="16388"/>
                  <a:pt x="11215" y="16388"/>
                </a:cubicBezTo>
                <a:cubicBezTo>
                  <a:pt x="10346" y="16388"/>
                  <a:pt x="10346" y="16388"/>
                  <a:pt x="10346" y="16388"/>
                </a:cubicBezTo>
                <a:cubicBezTo>
                  <a:pt x="10346" y="5923"/>
                  <a:pt x="10346" y="5923"/>
                  <a:pt x="10346" y="5923"/>
                </a:cubicBezTo>
                <a:cubicBezTo>
                  <a:pt x="6160" y="10109"/>
                  <a:pt x="6160" y="10109"/>
                  <a:pt x="6160" y="10109"/>
                </a:cubicBezTo>
                <a:cubicBezTo>
                  <a:pt x="5568" y="9517"/>
                  <a:pt x="5568" y="9517"/>
                  <a:pt x="5568" y="9517"/>
                </a:cubicBezTo>
                <a:cubicBezTo>
                  <a:pt x="10820" y="4265"/>
                  <a:pt x="10820" y="4265"/>
                  <a:pt x="10820" y="4265"/>
                </a:cubicBezTo>
                <a:cubicBezTo>
                  <a:pt x="16032" y="9517"/>
                  <a:pt x="16032" y="9517"/>
                  <a:pt x="16032" y="9517"/>
                </a:cubicBezTo>
                <a:cubicBezTo>
                  <a:pt x="15440" y="10109"/>
                  <a:pt x="15440" y="10109"/>
                  <a:pt x="15440" y="10109"/>
                </a:cubicBezTo>
                <a:lnTo>
                  <a:pt x="11215" y="5923"/>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47" name="Shape 3938">
            <a:extLst>
              <a:ext uri="{FF2B5EF4-FFF2-40B4-BE49-F238E27FC236}">
                <a16:creationId xmlns:a16="http://schemas.microsoft.com/office/drawing/2014/main" id="{5D873A29-4B3B-400C-ADDF-7721C01F2DC2}"/>
              </a:ext>
            </a:extLst>
          </p:cNvPr>
          <p:cNvSpPr/>
          <p:nvPr/>
        </p:nvSpPr>
        <p:spPr>
          <a:xfrm>
            <a:off x="25330786" y="4665667"/>
            <a:ext cx="894363" cy="534480"/>
          </a:xfrm>
          <a:custGeom>
            <a:avLst/>
            <a:gdLst/>
            <a:ahLst/>
            <a:cxnLst>
              <a:cxn ang="0">
                <a:pos x="wd2" y="hd2"/>
              </a:cxn>
              <a:cxn ang="5400000">
                <a:pos x="wd2" y="hd2"/>
              </a:cxn>
              <a:cxn ang="10800000">
                <a:pos x="wd2" y="hd2"/>
              </a:cxn>
              <a:cxn ang="16200000">
                <a:pos x="wd2" y="hd2"/>
              </a:cxn>
            </a:cxnLst>
            <a:rect l="0" t="0" r="r" b="b"/>
            <a:pathLst>
              <a:path w="21600" h="21600" extrusionOk="0">
                <a:moveTo>
                  <a:pt x="12940" y="10773"/>
                </a:moveTo>
                <a:cubicBezTo>
                  <a:pt x="12940" y="12256"/>
                  <a:pt x="12776" y="13685"/>
                  <a:pt x="12413" y="15005"/>
                </a:cubicBezTo>
                <a:cubicBezTo>
                  <a:pt x="12084" y="16269"/>
                  <a:pt x="11623" y="17423"/>
                  <a:pt x="11030" y="18467"/>
                </a:cubicBezTo>
                <a:cubicBezTo>
                  <a:pt x="10438" y="19402"/>
                  <a:pt x="9746" y="20171"/>
                  <a:pt x="8956" y="20721"/>
                </a:cubicBezTo>
                <a:cubicBezTo>
                  <a:pt x="8166" y="21325"/>
                  <a:pt x="7343" y="21600"/>
                  <a:pt x="6454" y="21600"/>
                </a:cubicBezTo>
                <a:cubicBezTo>
                  <a:pt x="5565" y="21600"/>
                  <a:pt x="4741" y="21325"/>
                  <a:pt x="3951" y="20721"/>
                </a:cubicBezTo>
                <a:cubicBezTo>
                  <a:pt x="3161" y="20171"/>
                  <a:pt x="2470" y="19402"/>
                  <a:pt x="1877" y="18467"/>
                </a:cubicBezTo>
                <a:cubicBezTo>
                  <a:pt x="1284" y="17423"/>
                  <a:pt x="856" y="16269"/>
                  <a:pt x="494" y="15005"/>
                </a:cubicBezTo>
                <a:cubicBezTo>
                  <a:pt x="165" y="13685"/>
                  <a:pt x="0" y="12256"/>
                  <a:pt x="0" y="10773"/>
                </a:cubicBezTo>
                <a:cubicBezTo>
                  <a:pt x="0" y="9289"/>
                  <a:pt x="165" y="7915"/>
                  <a:pt x="494" y="6595"/>
                </a:cubicBezTo>
                <a:cubicBezTo>
                  <a:pt x="856" y="5276"/>
                  <a:pt x="1284" y="4122"/>
                  <a:pt x="1877" y="3133"/>
                </a:cubicBezTo>
                <a:cubicBezTo>
                  <a:pt x="2470" y="2198"/>
                  <a:pt x="3161" y="1429"/>
                  <a:pt x="3951" y="824"/>
                </a:cubicBezTo>
                <a:cubicBezTo>
                  <a:pt x="4741" y="275"/>
                  <a:pt x="5565" y="0"/>
                  <a:pt x="6454" y="0"/>
                </a:cubicBezTo>
                <a:cubicBezTo>
                  <a:pt x="7343" y="0"/>
                  <a:pt x="8166" y="275"/>
                  <a:pt x="8956" y="824"/>
                </a:cubicBezTo>
                <a:cubicBezTo>
                  <a:pt x="9746" y="1429"/>
                  <a:pt x="10438" y="2198"/>
                  <a:pt x="11030" y="3133"/>
                </a:cubicBezTo>
                <a:cubicBezTo>
                  <a:pt x="11623" y="4122"/>
                  <a:pt x="12084" y="5276"/>
                  <a:pt x="12413" y="6595"/>
                </a:cubicBezTo>
                <a:cubicBezTo>
                  <a:pt x="12776" y="7915"/>
                  <a:pt x="12940" y="9289"/>
                  <a:pt x="12940" y="10773"/>
                </a:cubicBezTo>
                <a:close/>
                <a:moveTo>
                  <a:pt x="6454" y="20391"/>
                </a:moveTo>
                <a:cubicBezTo>
                  <a:pt x="7244" y="20391"/>
                  <a:pt x="8001" y="20116"/>
                  <a:pt x="8726" y="19621"/>
                </a:cubicBezTo>
                <a:cubicBezTo>
                  <a:pt x="9417" y="19127"/>
                  <a:pt x="10010" y="18467"/>
                  <a:pt x="10537" y="17588"/>
                </a:cubicBezTo>
                <a:cubicBezTo>
                  <a:pt x="11030" y="16708"/>
                  <a:pt x="11459" y="15719"/>
                  <a:pt x="11755" y="14565"/>
                </a:cubicBezTo>
                <a:cubicBezTo>
                  <a:pt x="12051" y="13356"/>
                  <a:pt x="12216" y="12147"/>
                  <a:pt x="12216" y="10773"/>
                </a:cubicBezTo>
                <a:cubicBezTo>
                  <a:pt x="12216" y="9453"/>
                  <a:pt x="12051" y="8189"/>
                  <a:pt x="11755" y="7035"/>
                </a:cubicBezTo>
                <a:cubicBezTo>
                  <a:pt x="11459" y="5881"/>
                  <a:pt x="11030" y="4837"/>
                  <a:pt x="10537" y="4012"/>
                </a:cubicBezTo>
                <a:cubicBezTo>
                  <a:pt x="10010" y="3133"/>
                  <a:pt x="9417" y="2473"/>
                  <a:pt x="8726" y="1979"/>
                </a:cubicBezTo>
                <a:cubicBezTo>
                  <a:pt x="8001" y="1429"/>
                  <a:pt x="7244" y="1209"/>
                  <a:pt x="6454" y="1209"/>
                </a:cubicBezTo>
                <a:cubicBezTo>
                  <a:pt x="5663" y="1209"/>
                  <a:pt x="4906" y="1429"/>
                  <a:pt x="4215" y="1979"/>
                </a:cubicBezTo>
                <a:cubicBezTo>
                  <a:pt x="3523" y="2473"/>
                  <a:pt x="2898" y="3133"/>
                  <a:pt x="2371" y="4012"/>
                </a:cubicBezTo>
                <a:cubicBezTo>
                  <a:pt x="1877" y="4837"/>
                  <a:pt x="1449" y="5881"/>
                  <a:pt x="1152" y="7035"/>
                </a:cubicBezTo>
                <a:cubicBezTo>
                  <a:pt x="856" y="8189"/>
                  <a:pt x="724" y="9453"/>
                  <a:pt x="724" y="10773"/>
                </a:cubicBezTo>
                <a:cubicBezTo>
                  <a:pt x="724" y="12147"/>
                  <a:pt x="856" y="13356"/>
                  <a:pt x="1152" y="14565"/>
                </a:cubicBezTo>
                <a:cubicBezTo>
                  <a:pt x="1449" y="15719"/>
                  <a:pt x="1877" y="16708"/>
                  <a:pt x="2371" y="17588"/>
                </a:cubicBezTo>
                <a:cubicBezTo>
                  <a:pt x="2898" y="18467"/>
                  <a:pt x="3523" y="19127"/>
                  <a:pt x="4215" y="19621"/>
                </a:cubicBezTo>
                <a:cubicBezTo>
                  <a:pt x="4906" y="20116"/>
                  <a:pt x="5663" y="20391"/>
                  <a:pt x="6454" y="20391"/>
                </a:cubicBezTo>
                <a:close/>
                <a:moveTo>
                  <a:pt x="15080" y="0"/>
                </a:moveTo>
                <a:cubicBezTo>
                  <a:pt x="16002" y="0"/>
                  <a:pt x="16826" y="275"/>
                  <a:pt x="17616" y="824"/>
                </a:cubicBezTo>
                <a:cubicBezTo>
                  <a:pt x="18406" y="1429"/>
                  <a:pt x="19098" y="2198"/>
                  <a:pt x="19657" y="3133"/>
                </a:cubicBezTo>
                <a:cubicBezTo>
                  <a:pt x="20250" y="4122"/>
                  <a:pt x="20744" y="5276"/>
                  <a:pt x="21073" y="6595"/>
                </a:cubicBezTo>
                <a:cubicBezTo>
                  <a:pt x="21435" y="7915"/>
                  <a:pt x="21600" y="9289"/>
                  <a:pt x="21600" y="10773"/>
                </a:cubicBezTo>
                <a:cubicBezTo>
                  <a:pt x="21600" y="12256"/>
                  <a:pt x="21435" y="13685"/>
                  <a:pt x="21073" y="15005"/>
                </a:cubicBezTo>
                <a:cubicBezTo>
                  <a:pt x="20744" y="16269"/>
                  <a:pt x="20250" y="17423"/>
                  <a:pt x="19657" y="18467"/>
                </a:cubicBezTo>
                <a:cubicBezTo>
                  <a:pt x="19098" y="19402"/>
                  <a:pt x="18406" y="20171"/>
                  <a:pt x="17616" y="20721"/>
                </a:cubicBezTo>
                <a:cubicBezTo>
                  <a:pt x="16826" y="21325"/>
                  <a:pt x="16002" y="21600"/>
                  <a:pt x="15080" y="21600"/>
                </a:cubicBezTo>
                <a:cubicBezTo>
                  <a:pt x="9582" y="21600"/>
                  <a:pt x="9582" y="21600"/>
                  <a:pt x="9582" y="21600"/>
                </a:cubicBezTo>
                <a:cubicBezTo>
                  <a:pt x="9680" y="21490"/>
                  <a:pt x="9779" y="21435"/>
                  <a:pt x="9878" y="21325"/>
                </a:cubicBezTo>
                <a:cubicBezTo>
                  <a:pt x="10010" y="21215"/>
                  <a:pt x="10109" y="21105"/>
                  <a:pt x="10174" y="21050"/>
                </a:cubicBezTo>
                <a:cubicBezTo>
                  <a:pt x="10273" y="20940"/>
                  <a:pt x="10372" y="20831"/>
                  <a:pt x="10471" y="20721"/>
                </a:cubicBezTo>
                <a:cubicBezTo>
                  <a:pt x="10570" y="20666"/>
                  <a:pt x="10668" y="20501"/>
                  <a:pt x="10734" y="20391"/>
                </a:cubicBezTo>
                <a:cubicBezTo>
                  <a:pt x="15080" y="20391"/>
                  <a:pt x="15080" y="20391"/>
                  <a:pt x="15080" y="20391"/>
                </a:cubicBezTo>
                <a:cubicBezTo>
                  <a:pt x="15871" y="20391"/>
                  <a:pt x="16628" y="20116"/>
                  <a:pt x="17320" y="19621"/>
                </a:cubicBezTo>
                <a:cubicBezTo>
                  <a:pt x="18011" y="19127"/>
                  <a:pt x="18637" y="18467"/>
                  <a:pt x="19163" y="17588"/>
                </a:cubicBezTo>
                <a:cubicBezTo>
                  <a:pt x="19690" y="16708"/>
                  <a:pt x="20118" y="15719"/>
                  <a:pt x="20415" y="14565"/>
                </a:cubicBezTo>
                <a:cubicBezTo>
                  <a:pt x="20711" y="13356"/>
                  <a:pt x="20876" y="12147"/>
                  <a:pt x="20876" y="10773"/>
                </a:cubicBezTo>
                <a:cubicBezTo>
                  <a:pt x="20876" y="9453"/>
                  <a:pt x="20711" y="8189"/>
                  <a:pt x="20415" y="7035"/>
                </a:cubicBezTo>
                <a:cubicBezTo>
                  <a:pt x="20118" y="5881"/>
                  <a:pt x="19690" y="4837"/>
                  <a:pt x="19163" y="4012"/>
                </a:cubicBezTo>
                <a:cubicBezTo>
                  <a:pt x="18637" y="3133"/>
                  <a:pt x="18011" y="2473"/>
                  <a:pt x="17320" y="1979"/>
                </a:cubicBezTo>
                <a:cubicBezTo>
                  <a:pt x="16628" y="1429"/>
                  <a:pt x="15871" y="1209"/>
                  <a:pt x="15080" y="1209"/>
                </a:cubicBezTo>
                <a:cubicBezTo>
                  <a:pt x="10734" y="1209"/>
                  <a:pt x="10734" y="1209"/>
                  <a:pt x="10734" y="1209"/>
                </a:cubicBezTo>
                <a:cubicBezTo>
                  <a:pt x="10668" y="1044"/>
                  <a:pt x="10570" y="934"/>
                  <a:pt x="10471" y="824"/>
                </a:cubicBezTo>
                <a:cubicBezTo>
                  <a:pt x="10372" y="769"/>
                  <a:pt x="10273" y="660"/>
                  <a:pt x="10174" y="550"/>
                </a:cubicBezTo>
                <a:cubicBezTo>
                  <a:pt x="10109" y="440"/>
                  <a:pt x="10010" y="385"/>
                  <a:pt x="9878" y="275"/>
                </a:cubicBezTo>
                <a:cubicBezTo>
                  <a:pt x="9779" y="165"/>
                  <a:pt x="9680" y="55"/>
                  <a:pt x="9582" y="0"/>
                </a:cubicBezTo>
                <a:lnTo>
                  <a:pt x="15080" y="0"/>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48" name="Shape 3939">
            <a:extLst>
              <a:ext uri="{FF2B5EF4-FFF2-40B4-BE49-F238E27FC236}">
                <a16:creationId xmlns:a16="http://schemas.microsoft.com/office/drawing/2014/main" id="{602F6345-2695-4634-9312-917AC3051CC0}"/>
              </a:ext>
            </a:extLst>
          </p:cNvPr>
          <p:cNvSpPr/>
          <p:nvPr/>
        </p:nvSpPr>
        <p:spPr>
          <a:xfrm>
            <a:off x="27222404" y="4660748"/>
            <a:ext cx="829354" cy="544320"/>
          </a:xfrm>
          <a:custGeom>
            <a:avLst/>
            <a:gdLst/>
            <a:ahLst/>
            <a:cxnLst>
              <a:cxn ang="0">
                <a:pos x="wd2" y="hd2"/>
              </a:cxn>
              <a:cxn ang="5400000">
                <a:pos x="wd2" y="hd2"/>
              </a:cxn>
              <a:cxn ang="10800000">
                <a:pos x="wd2" y="hd2"/>
              </a:cxn>
              <a:cxn ang="16200000">
                <a:pos x="wd2" y="hd2"/>
              </a:cxn>
            </a:cxnLst>
            <a:rect l="0" t="0" r="r" b="b"/>
            <a:pathLst>
              <a:path w="21577" h="21566" extrusionOk="0">
                <a:moveTo>
                  <a:pt x="10014" y="13196"/>
                </a:moveTo>
                <a:cubicBezTo>
                  <a:pt x="13207" y="20432"/>
                  <a:pt x="13207" y="20432"/>
                  <a:pt x="13207" y="20432"/>
                </a:cubicBezTo>
                <a:cubicBezTo>
                  <a:pt x="13951" y="20432"/>
                  <a:pt x="13951" y="20432"/>
                  <a:pt x="13951" y="20432"/>
                </a:cubicBezTo>
                <a:cubicBezTo>
                  <a:pt x="13951" y="21566"/>
                  <a:pt x="13951" y="21566"/>
                  <a:pt x="13951" y="21566"/>
                </a:cubicBezTo>
                <a:cubicBezTo>
                  <a:pt x="11646" y="21566"/>
                  <a:pt x="11646" y="21566"/>
                  <a:pt x="11646" y="21566"/>
                </a:cubicBezTo>
                <a:cubicBezTo>
                  <a:pt x="11646" y="20432"/>
                  <a:pt x="11646" y="20432"/>
                  <a:pt x="11646" y="20432"/>
                </a:cubicBezTo>
                <a:cubicBezTo>
                  <a:pt x="12284" y="20432"/>
                  <a:pt x="12284" y="20432"/>
                  <a:pt x="12284" y="20432"/>
                </a:cubicBezTo>
                <a:cubicBezTo>
                  <a:pt x="9802" y="14816"/>
                  <a:pt x="9802" y="14816"/>
                  <a:pt x="9802" y="14816"/>
                </a:cubicBezTo>
                <a:cubicBezTo>
                  <a:pt x="9802" y="15356"/>
                  <a:pt x="9802" y="15896"/>
                  <a:pt x="9873" y="16436"/>
                </a:cubicBezTo>
                <a:cubicBezTo>
                  <a:pt x="9908" y="16922"/>
                  <a:pt x="9979" y="17408"/>
                  <a:pt x="10050" y="17894"/>
                </a:cubicBezTo>
                <a:cubicBezTo>
                  <a:pt x="10156" y="18380"/>
                  <a:pt x="10263" y="18812"/>
                  <a:pt x="10334" y="19244"/>
                </a:cubicBezTo>
                <a:cubicBezTo>
                  <a:pt x="10440" y="19622"/>
                  <a:pt x="10546" y="20054"/>
                  <a:pt x="10653" y="20432"/>
                </a:cubicBezTo>
                <a:cubicBezTo>
                  <a:pt x="10866" y="20432"/>
                  <a:pt x="10866" y="20432"/>
                  <a:pt x="10866" y="20432"/>
                </a:cubicBezTo>
                <a:cubicBezTo>
                  <a:pt x="10866" y="20864"/>
                  <a:pt x="10866" y="20864"/>
                  <a:pt x="10866" y="20864"/>
                </a:cubicBezTo>
                <a:cubicBezTo>
                  <a:pt x="10866" y="20864"/>
                  <a:pt x="10901" y="20918"/>
                  <a:pt x="10901" y="20972"/>
                </a:cubicBezTo>
                <a:cubicBezTo>
                  <a:pt x="10866" y="20972"/>
                  <a:pt x="10866" y="20972"/>
                  <a:pt x="10866" y="20972"/>
                </a:cubicBezTo>
                <a:cubicBezTo>
                  <a:pt x="10866" y="21566"/>
                  <a:pt x="10866" y="21566"/>
                  <a:pt x="10866" y="21566"/>
                </a:cubicBezTo>
                <a:cubicBezTo>
                  <a:pt x="8560" y="21566"/>
                  <a:pt x="8560" y="21566"/>
                  <a:pt x="8560" y="21566"/>
                </a:cubicBezTo>
                <a:cubicBezTo>
                  <a:pt x="8560" y="20432"/>
                  <a:pt x="8560" y="20432"/>
                  <a:pt x="8560" y="20432"/>
                </a:cubicBezTo>
                <a:cubicBezTo>
                  <a:pt x="9837" y="20432"/>
                  <a:pt x="9837" y="20432"/>
                  <a:pt x="9837" y="20432"/>
                </a:cubicBezTo>
                <a:cubicBezTo>
                  <a:pt x="9695" y="19892"/>
                  <a:pt x="9589" y="19406"/>
                  <a:pt x="9482" y="18866"/>
                </a:cubicBezTo>
                <a:cubicBezTo>
                  <a:pt x="9341" y="18380"/>
                  <a:pt x="9234" y="17786"/>
                  <a:pt x="9199" y="17192"/>
                </a:cubicBezTo>
                <a:cubicBezTo>
                  <a:pt x="9092" y="16598"/>
                  <a:pt x="9021" y="15950"/>
                  <a:pt x="9021" y="15302"/>
                </a:cubicBezTo>
                <a:cubicBezTo>
                  <a:pt x="8986" y="14654"/>
                  <a:pt x="8986" y="13952"/>
                  <a:pt x="9021" y="13196"/>
                </a:cubicBezTo>
                <a:cubicBezTo>
                  <a:pt x="5404" y="13196"/>
                  <a:pt x="5404" y="13196"/>
                  <a:pt x="5404" y="13196"/>
                </a:cubicBezTo>
                <a:cubicBezTo>
                  <a:pt x="5368" y="13358"/>
                  <a:pt x="5333" y="13574"/>
                  <a:pt x="5297" y="13790"/>
                </a:cubicBezTo>
                <a:cubicBezTo>
                  <a:pt x="5226" y="14006"/>
                  <a:pt x="5191" y="14222"/>
                  <a:pt x="5120" y="14438"/>
                </a:cubicBezTo>
                <a:cubicBezTo>
                  <a:pt x="4943" y="14924"/>
                  <a:pt x="4694" y="15302"/>
                  <a:pt x="4446" y="15680"/>
                </a:cubicBezTo>
                <a:cubicBezTo>
                  <a:pt x="4162" y="16004"/>
                  <a:pt x="3843" y="16274"/>
                  <a:pt x="3524" y="16436"/>
                </a:cubicBezTo>
                <a:cubicBezTo>
                  <a:pt x="3169" y="16544"/>
                  <a:pt x="2814" y="16598"/>
                  <a:pt x="2460" y="16544"/>
                </a:cubicBezTo>
                <a:cubicBezTo>
                  <a:pt x="2105" y="16490"/>
                  <a:pt x="1786" y="16382"/>
                  <a:pt x="1431" y="16112"/>
                </a:cubicBezTo>
                <a:cubicBezTo>
                  <a:pt x="1077" y="15842"/>
                  <a:pt x="828" y="15518"/>
                  <a:pt x="615" y="15086"/>
                </a:cubicBezTo>
                <a:cubicBezTo>
                  <a:pt x="367" y="14654"/>
                  <a:pt x="225" y="14168"/>
                  <a:pt x="154" y="13682"/>
                </a:cubicBezTo>
                <a:cubicBezTo>
                  <a:pt x="12" y="13142"/>
                  <a:pt x="-23" y="12602"/>
                  <a:pt x="12" y="12062"/>
                </a:cubicBezTo>
                <a:cubicBezTo>
                  <a:pt x="12" y="11522"/>
                  <a:pt x="154" y="11036"/>
                  <a:pt x="332" y="10496"/>
                </a:cubicBezTo>
                <a:cubicBezTo>
                  <a:pt x="509" y="10010"/>
                  <a:pt x="722" y="9632"/>
                  <a:pt x="1006" y="9254"/>
                </a:cubicBezTo>
                <a:cubicBezTo>
                  <a:pt x="1289" y="8930"/>
                  <a:pt x="1609" y="8660"/>
                  <a:pt x="1928" y="8552"/>
                </a:cubicBezTo>
                <a:cubicBezTo>
                  <a:pt x="2247" y="8336"/>
                  <a:pt x="2602" y="8282"/>
                  <a:pt x="2956" y="8336"/>
                </a:cubicBezTo>
                <a:cubicBezTo>
                  <a:pt x="3311" y="8390"/>
                  <a:pt x="3666" y="8552"/>
                  <a:pt x="3985" y="8822"/>
                </a:cubicBezTo>
                <a:cubicBezTo>
                  <a:pt x="4198" y="8984"/>
                  <a:pt x="4375" y="9200"/>
                  <a:pt x="4552" y="9416"/>
                </a:cubicBezTo>
                <a:cubicBezTo>
                  <a:pt x="4730" y="9632"/>
                  <a:pt x="4836" y="9848"/>
                  <a:pt x="4943" y="10172"/>
                </a:cubicBezTo>
                <a:cubicBezTo>
                  <a:pt x="5049" y="10442"/>
                  <a:pt x="5155" y="10712"/>
                  <a:pt x="5226" y="11036"/>
                </a:cubicBezTo>
                <a:cubicBezTo>
                  <a:pt x="5333" y="11360"/>
                  <a:pt x="5368" y="11630"/>
                  <a:pt x="5404" y="11954"/>
                </a:cubicBezTo>
                <a:cubicBezTo>
                  <a:pt x="8560" y="11954"/>
                  <a:pt x="8560" y="11954"/>
                  <a:pt x="8560" y="11954"/>
                </a:cubicBezTo>
                <a:cubicBezTo>
                  <a:pt x="6680" y="7904"/>
                  <a:pt x="6680" y="7904"/>
                  <a:pt x="6680" y="7904"/>
                </a:cubicBezTo>
                <a:cubicBezTo>
                  <a:pt x="6503" y="8066"/>
                  <a:pt x="6326" y="8120"/>
                  <a:pt x="6113" y="8174"/>
                </a:cubicBezTo>
                <a:cubicBezTo>
                  <a:pt x="5936" y="8228"/>
                  <a:pt x="5723" y="8228"/>
                  <a:pt x="5545" y="8228"/>
                </a:cubicBezTo>
                <a:cubicBezTo>
                  <a:pt x="5333" y="8228"/>
                  <a:pt x="5120" y="8228"/>
                  <a:pt x="4907" y="8174"/>
                </a:cubicBezTo>
                <a:cubicBezTo>
                  <a:pt x="4730" y="8066"/>
                  <a:pt x="4517" y="7958"/>
                  <a:pt x="4340" y="7742"/>
                </a:cubicBezTo>
                <a:cubicBezTo>
                  <a:pt x="4020" y="7526"/>
                  <a:pt x="3772" y="7202"/>
                  <a:pt x="3524" y="6716"/>
                </a:cubicBezTo>
                <a:cubicBezTo>
                  <a:pt x="3311" y="6284"/>
                  <a:pt x="3134" y="5852"/>
                  <a:pt x="3063" y="5366"/>
                </a:cubicBezTo>
                <a:cubicBezTo>
                  <a:pt x="2921" y="4880"/>
                  <a:pt x="2885" y="4340"/>
                  <a:pt x="2921" y="3800"/>
                </a:cubicBezTo>
                <a:cubicBezTo>
                  <a:pt x="2956" y="3260"/>
                  <a:pt x="3063" y="2720"/>
                  <a:pt x="3240" y="2234"/>
                </a:cubicBezTo>
                <a:cubicBezTo>
                  <a:pt x="3417" y="1694"/>
                  <a:pt x="3630" y="1262"/>
                  <a:pt x="3914" y="938"/>
                </a:cubicBezTo>
                <a:cubicBezTo>
                  <a:pt x="4198" y="614"/>
                  <a:pt x="4517" y="344"/>
                  <a:pt x="4836" y="182"/>
                </a:cubicBezTo>
                <a:cubicBezTo>
                  <a:pt x="5191" y="20"/>
                  <a:pt x="5545" y="-34"/>
                  <a:pt x="5900" y="20"/>
                </a:cubicBezTo>
                <a:cubicBezTo>
                  <a:pt x="6255" y="74"/>
                  <a:pt x="6574" y="236"/>
                  <a:pt x="6929" y="506"/>
                </a:cubicBezTo>
                <a:cubicBezTo>
                  <a:pt x="7248" y="776"/>
                  <a:pt x="7496" y="1100"/>
                  <a:pt x="7744" y="1532"/>
                </a:cubicBezTo>
                <a:cubicBezTo>
                  <a:pt x="7957" y="1964"/>
                  <a:pt x="8135" y="2450"/>
                  <a:pt x="8206" y="2936"/>
                </a:cubicBezTo>
                <a:cubicBezTo>
                  <a:pt x="8312" y="3422"/>
                  <a:pt x="8347" y="3962"/>
                  <a:pt x="8347" y="4502"/>
                </a:cubicBezTo>
                <a:cubicBezTo>
                  <a:pt x="8312" y="5042"/>
                  <a:pt x="8206" y="5582"/>
                  <a:pt x="8028" y="6068"/>
                </a:cubicBezTo>
                <a:cubicBezTo>
                  <a:pt x="7957" y="6284"/>
                  <a:pt x="7851" y="6554"/>
                  <a:pt x="7744" y="6716"/>
                </a:cubicBezTo>
                <a:cubicBezTo>
                  <a:pt x="7638" y="6932"/>
                  <a:pt x="7496" y="7148"/>
                  <a:pt x="7354" y="7364"/>
                </a:cubicBezTo>
                <a:cubicBezTo>
                  <a:pt x="9411" y="11954"/>
                  <a:pt x="9411" y="11954"/>
                  <a:pt x="9411" y="11954"/>
                </a:cubicBezTo>
                <a:cubicBezTo>
                  <a:pt x="12675" y="8444"/>
                  <a:pt x="15406" y="7634"/>
                  <a:pt x="17605" y="9470"/>
                </a:cubicBezTo>
                <a:cubicBezTo>
                  <a:pt x="19768" y="11360"/>
                  <a:pt x="20903" y="12278"/>
                  <a:pt x="20903" y="12332"/>
                </a:cubicBezTo>
                <a:cubicBezTo>
                  <a:pt x="21577" y="13304"/>
                  <a:pt x="21577" y="13304"/>
                  <a:pt x="21577" y="13304"/>
                </a:cubicBezTo>
                <a:lnTo>
                  <a:pt x="10014" y="13196"/>
                </a:lnTo>
                <a:close/>
                <a:moveTo>
                  <a:pt x="4446" y="13898"/>
                </a:moveTo>
                <a:cubicBezTo>
                  <a:pt x="4552" y="13520"/>
                  <a:pt x="4623" y="13142"/>
                  <a:pt x="4623" y="12710"/>
                </a:cubicBezTo>
                <a:cubicBezTo>
                  <a:pt x="4659" y="12332"/>
                  <a:pt x="4623" y="11954"/>
                  <a:pt x="4588" y="11630"/>
                </a:cubicBezTo>
                <a:cubicBezTo>
                  <a:pt x="4517" y="11252"/>
                  <a:pt x="4410" y="10928"/>
                  <a:pt x="4233" y="10604"/>
                </a:cubicBezTo>
                <a:cubicBezTo>
                  <a:pt x="4056" y="10280"/>
                  <a:pt x="3878" y="10064"/>
                  <a:pt x="3630" y="9848"/>
                </a:cubicBezTo>
                <a:cubicBezTo>
                  <a:pt x="3417" y="9686"/>
                  <a:pt x="3134" y="9578"/>
                  <a:pt x="2885" y="9524"/>
                </a:cubicBezTo>
                <a:cubicBezTo>
                  <a:pt x="2637" y="9470"/>
                  <a:pt x="2389" y="9524"/>
                  <a:pt x="2176" y="9686"/>
                </a:cubicBezTo>
                <a:cubicBezTo>
                  <a:pt x="1928" y="9740"/>
                  <a:pt x="1715" y="9956"/>
                  <a:pt x="1502" y="10172"/>
                </a:cubicBezTo>
                <a:cubicBezTo>
                  <a:pt x="1289" y="10442"/>
                  <a:pt x="1147" y="10766"/>
                  <a:pt x="1006" y="11090"/>
                </a:cubicBezTo>
                <a:cubicBezTo>
                  <a:pt x="899" y="11468"/>
                  <a:pt x="828" y="11792"/>
                  <a:pt x="793" y="12170"/>
                </a:cubicBezTo>
                <a:cubicBezTo>
                  <a:pt x="757" y="12548"/>
                  <a:pt x="793" y="12926"/>
                  <a:pt x="864" y="13304"/>
                </a:cubicBezTo>
                <a:cubicBezTo>
                  <a:pt x="935" y="13682"/>
                  <a:pt x="1041" y="14006"/>
                  <a:pt x="1183" y="14330"/>
                </a:cubicBezTo>
                <a:cubicBezTo>
                  <a:pt x="1360" y="14654"/>
                  <a:pt x="1538" y="14870"/>
                  <a:pt x="1786" y="15086"/>
                </a:cubicBezTo>
                <a:cubicBezTo>
                  <a:pt x="2034" y="15248"/>
                  <a:pt x="2282" y="15356"/>
                  <a:pt x="2531" y="15410"/>
                </a:cubicBezTo>
                <a:cubicBezTo>
                  <a:pt x="2779" y="15410"/>
                  <a:pt x="3027" y="15356"/>
                  <a:pt x="3276" y="15302"/>
                </a:cubicBezTo>
                <a:cubicBezTo>
                  <a:pt x="3524" y="15194"/>
                  <a:pt x="3737" y="15032"/>
                  <a:pt x="3949" y="14762"/>
                </a:cubicBezTo>
                <a:cubicBezTo>
                  <a:pt x="4162" y="14492"/>
                  <a:pt x="4304" y="14222"/>
                  <a:pt x="4446" y="13898"/>
                </a:cubicBezTo>
                <a:close/>
                <a:moveTo>
                  <a:pt x="2318" y="20432"/>
                </a:moveTo>
                <a:cubicBezTo>
                  <a:pt x="2318" y="21566"/>
                  <a:pt x="2318" y="21566"/>
                  <a:pt x="2318" y="21566"/>
                </a:cubicBezTo>
                <a:cubicBezTo>
                  <a:pt x="4659" y="21566"/>
                  <a:pt x="4659" y="21566"/>
                  <a:pt x="4659" y="21566"/>
                </a:cubicBezTo>
                <a:cubicBezTo>
                  <a:pt x="4659" y="20432"/>
                  <a:pt x="4659" y="20432"/>
                  <a:pt x="4659" y="20432"/>
                </a:cubicBezTo>
                <a:lnTo>
                  <a:pt x="2318" y="20432"/>
                </a:lnTo>
                <a:close/>
                <a:moveTo>
                  <a:pt x="4694" y="6716"/>
                </a:moveTo>
                <a:cubicBezTo>
                  <a:pt x="4943" y="6932"/>
                  <a:pt x="5191" y="7094"/>
                  <a:pt x="5439" y="7094"/>
                </a:cubicBezTo>
                <a:cubicBezTo>
                  <a:pt x="5687" y="7094"/>
                  <a:pt x="5936" y="7094"/>
                  <a:pt x="6184" y="6986"/>
                </a:cubicBezTo>
                <a:cubicBezTo>
                  <a:pt x="6432" y="6824"/>
                  <a:pt x="6645" y="6662"/>
                  <a:pt x="6858" y="6446"/>
                </a:cubicBezTo>
                <a:cubicBezTo>
                  <a:pt x="7071" y="6176"/>
                  <a:pt x="7212" y="5906"/>
                  <a:pt x="7354" y="5528"/>
                </a:cubicBezTo>
                <a:cubicBezTo>
                  <a:pt x="7461" y="5204"/>
                  <a:pt x="7532" y="4826"/>
                  <a:pt x="7567" y="4448"/>
                </a:cubicBezTo>
                <a:cubicBezTo>
                  <a:pt x="7567" y="4016"/>
                  <a:pt x="7532" y="3638"/>
                  <a:pt x="7496" y="3260"/>
                </a:cubicBezTo>
                <a:cubicBezTo>
                  <a:pt x="7425" y="2936"/>
                  <a:pt x="7319" y="2612"/>
                  <a:pt x="7142" y="2288"/>
                </a:cubicBezTo>
                <a:cubicBezTo>
                  <a:pt x="6964" y="2018"/>
                  <a:pt x="6787" y="1748"/>
                  <a:pt x="6574" y="1478"/>
                </a:cubicBezTo>
                <a:cubicBezTo>
                  <a:pt x="6326" y="1316"/>
                  <a:pt x="6042" y="1208"/>
                  <a:pt x="5794" y="1208"/>
                </a:cubicBezTo>
                <a:cubicBezTo>
                  <a:pt x="5545" y="1154"/>
                  <a:pt x="5297" y="1208"/>
                  <a:pt x="5084" y="1316"/>
                </a:cubicBezTo>
                <a:cubicBezTo>
                  <a:pt x="4836" y="1424"/>
                  <a:pt x="4623" y="1640"/>
                  <a:pt x="4410" y="1856"/>
                </a:cubicBezTo>
                <a:cubicBezTo>
                  <a:pt x="4198" y="2072"/>
                  <a:pt x="4056" y="2396"/>
                  <a:pt x="3914" y="2774"/>
                </a:cubicBezTo>
                <a:cubicBezTo>
                  <a:pt x="3808" y="3098"/>
                  <a:pt x="3737" y="3476"/>
                  <a:pt x="3701" y="3854"/>
                </a:cubicBezTo>
                <a:cubicBezTo>
                  <a:pt x="3666" y="4232"/>
                  <a:pt x="3701" y="4664"/>
                  <a:pt x="3772" y="5042"/>
                </a:cubicBezTo>
                <a:cubicBezTo>
                  <a:pt x="3843" y="5366"/>
                  <a:pt x="3949" y="5690"/>
                  <a:pt x="4127" y="5960"/>
                </a:cubicBezTo>
                <a:cubicBezTo>
                  <a:pt x="4304" y="6284"/>
                  <a:pt x="4481" y="6500"/>
                  <a:pt x="4694" y="6716"/>
                </a:cubicBezTo>
                <a:close/>
                <a:moveTo>
                  <a:pt x="5404" y="20432"/>
                </a:moveTo>
                <a:cubicBezTo>
                  <a:pt x="5404" y="21566"/>
                  <a:pt x="5404" y="21566"/>
                  <a:pt x="5404" y="21566"/>
                </a:cubicBezTo>
                <a:cubicBezTo>
                  <a:pt x="7744" y="21566"/>
                  <a:pt x="7744" y="21566"/>
                  <a:pt x="7744" y="21566"/>
                </a:cubicBezTo>
                <a:cubicBezTo>
                  <a:pt x="7744" y="20432"/>
                  <a:pt x="7744" y="20432"/>
                  <a:pt x="7744" y="20432"/>
                </a:cubicBezTo>
                <a:lnTo>
                  <a:pt x="5404" y="20432"/>
                </a:lnTo>
                <a:close/>
                <a:moveTo>
                  <a:pt x="18810" y="11468"/>
                </a:moveTo>
                <a:cubicBezTo>
                  <a:pt x="18349" y="11090"/>
                  <a:pt x="17888" y="10820"/>
                  <a:pt x="17321" y="10550"/>
                </a:cubicBezTo>
                <a:cubicBezTo>
                  <a:pt x="16753" y="10280"/>
                  <a:pt x="16150" y="10118"/>
                  <a:pt x="15477" y="10064"/>
                </a:cubicBezTo>
                <a:cubicBezTo>
                  <a:pt x="14803" y="10010"/>
                  <a:pt x="14058" y="10172"/>
                  <a:pt x="13277" y="10442"/>
                </a:cubicBezTo>
                <a:cubicBezTo>
                  <a:pt x="12497" y="10712"/>
                  <a:pt x="11646" y="11252"/>
                  <a:pt x="10759" y="12062"/>
                </a:cubicBezTo>
                <a:cubicBezTo>
                  <a:pt x="19520" y="12116"/>
                  <a:pt x="19520" y="12116"/>
                  <a:pt x="19520" y="12116"/>
                </a:cubicBezTo>
                <a:cubicBezTo>
                  <a:pt x="19413" y="12008"/>
                  <a:pt x="19272" y="11900"/>
                  <a:pt x="19165" y="11792"/>
                </a:cubicBezTo>
                <a:cubicBezTo>
                  <a:pt x="19059" y="11684"/>
                  <a:pt x="18917" y="11576"/>
                  <a:pt x="18810" y="11468"/>
                </a:cubicBezTo>
                <a:close/>
                <a:moveTo>
                  <a:pt x="14732" y="20432"/>
                </a:moveTo>
                <a:cubicBezTo>
                  <a:pt x="14732" y="21566"/>
                  <a:pt x="14732" y="21566"/>
                  <a:pt x="14732" y="21566"/>
                </a:cubicBezTo>
                <a:cubicBezTo>
                  <a:pt x="17037" y="21566"/>
                  <a:pt x="17037" y="21566"/>
                  <a:pt x="17037" y="21566"/>
                </a:cubicBezTo>
                <a:cubicBezTo>
                  <a:pt x="17037" y="20432"/>
                  <a:pt x="17037" y="20432"/>
                  <a:pt x="17037" y="20432"/>
                </a:cubicBezTo>
                <a:lnTo>
                  <a:pt x="14732" y="20432"/>
                </a:lnTo>
                <a:close/>
                <a:moveTo>
                  <a:pt x="17817" y="20432"/>
                </a:moveTo>
                <a:cubicBezTo>
                  <a:pt x="17817" y="21566"/>
                  <a:pt x="17817" y="21566"/>
                  <a:pt x="17817" y="21566"/>
                </a:cubicBezTo>
                <a:cubicBezTo>
                  <a:pt x="20123" y="21566"/>
                  <a:pt x="20123" y="21566"/>
                  <a:pt x="20123" y="21566"/>
                </a:cubicBezTo>
                <a:cubicBezTo>
                  <a:pt x="20123" y="20432"/>
                  <a:pt x="20123" y="20432"/>
                  <a:pt x="20123" y="20432"/>
                </a:cubicBezTo>
                <a:lnTo>
                  <a:pt x="17817" y="20432"/>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49" name="Shape 3940">
            <a:extLst>
              <a:ext uri="{FF2B5EF4-FFF2-40B4-BE49-F238E27FC236}">
                <a16:creationId xmlns:a16="http://schemas.microsoft.com/office/drawing/2014/main" id="{DCAE92CE-276C-43C0-92D0-FD387519072B}"/>
              </a:ext>
            </a:extLst>
          </p:cNvPr>
          <p:cNvSpPr/>
          <p:nvPr/>
        </p:nvSpPr>
        <p:spPr>
          <a:xfrm>
            <a:off x="1237115" y="6165340"/>
            <a:ext cx="744711" cy="6841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600"/>
                  <a:pt x="21600" y="21600"/>
                  <a:pt x="21600" y="21600"/>
                </a:cubicBezTo>
                <a:cubicBezTo>
                  <a:pt x="0" y="21600"/>
                  <a:pt x="0" y="21600"/>
                  <a:pt x="0" y="21600"/>
                </a:cubicBezTo>
                <a:lnTo>
                  <a:pt x="0" y="0"/>
                </a:lnTo>
                <a:close/>
                <a:moveTo>
                  <a:pt x="20731" y="20655"/>
                </a:moveTo>
                <a:cubicBezTo>
                  <a:pt x="20731" y="945"/>
                  <a:pt x="20731" y="945"/>
                  <a:pt x="20731" y="945"/>
                </a:cubicBezTo>
                <a:cubicBezTo>
                  <a:pt x="869" y="945"/>
                  <a:pt x="869" y="945"/>
                  <a:pt x="869" y="945"/>
                </a:cubicBezTo>
                <a:cubicBezTo>
                  <a:pt x="869" y="20655"/>
                  <a:pt x="869" y="20655"/>
                  <a:pt x="869" y="20655"/>
                </a:cubicBezTo>
                <a:lnTo>
                  <a:pt x="20731" y="20655"/>
                </a:lnTo>
                <a:close/>
                <a:moveTo>
                  <a:pt x="2567" y="9404"/>
                </a:moveTo>
                <a:cubicBezTo>
                  <a:pt x="1777" y="9404"/>
                  <a:pt x="1777" y="9404"/>
                  <a:pt x="1777" y="9404"/>
                </a:cubicBezTo>
                <a:cubicBezTo>
                  <a:pt x="1777" y="5668"/>
                  <a:pt x="1777" y="5668"/>
                  <a:pt x="1777" y="5668"/>
                </a:cubicBezTo>
                <a:cubicBezTo>
                  <a:pt x="2567" y="5668"/>
                  <a:pt x="2567" y="5668"/>
                  <a:pt x="2567" y="5668"/>
                </a:cubicBezTo>
                <a:cubicBezTo>
                  <a:pt x="2567" y="8460"/>
                  <a:pt x="2567" y="8460"/>
                  <a:pt x="2567" y="8460"/>
                </a:cubicBezTo>
                <a:lnTo>
                  <a:pt x="2567" y="9404"/>
                </a:lnTo>
                <a:close/>
                <a:moveTo>
                  <a:pt x="2567" y="15975"/>
                </a:moveTo>
                <a:cubicBezTo>
                  <a:pt x="1777" y="15975"/>
                  <a:pt x="1777" y="15975"/>
                  <a:pt x="1777" y="15975"/>
                </a:cubicBezTo>
                <a:cubicBezTo>
                  <a:pt x="1777" y="12239"/>
                  <a:pt x="1777" y="12239"/>
                  <a:pt x="1777" y="12239"/>
                </a:cubicBezTo>
                <a:cubicBezTo>
                  <a:pt x="2567" y="12239"/>
                  <a:pt x="2567" y="12239"/>
                  <a:pt x="2567" y="12239"/>
                </a:cubicBezTo>
                <a:cubicBezTo>
                  <a:pt x="2567" y="15116"/>
                  <a:pt x="2567" y="15116"/>
                  <a:pt x="2567" y="15116"/>
                </a:cubicBezTo>
                <a:lnTo>
                  <a:pt x="2567" y="15975"/>
                </a:lnTo>
                <a:close/>
                <a:moveTo>
                  <a:pt x="3435" y="2791"/>
                </a:moveTo>
                <a:cubicBezTo>
                  <a:pt x="18125" y="2791"/>
                  <a:pt x="18125" y="2791"/>
                  <a:pt x="18125" y="2791"/>
                </a:cubicBezTo>
                <a:cubicBezTo>
                  <a:pt x="18125" y="18809"/>
                  <a:pt x="18125" y="18809"/>
                  <a:pt x="18125" y="18809"/>
                </a:cubicBezTo>
                <a:cubicBezTo>
                  <a:pt x="3435" y="18809"/>
                  <a:pt x="3435" y="18809"/>
                  <a:pt x="3435" y="18809"/>
                </a:cubicBezTo>
                <a:lnTo>
                  <a:pt x="3435" y="2791"/>
                </a:lnTo>
                <a:close/>
                <a:moveTo>
                  <a:pt x="17296" y="17821"/>
                </a:moveTo>
                <a:cubicBezTo>
                  <a:pt x="17296" y="3736"/>
                  <a:pt x="17296" y="3736"/>
                  <a:pt x="17296" y="3736"/>
                </a:cubicBezTo>
                <a:cubicBezTo>
                  <a:pt x="4344" y="3736"/>
                  <a:pt x="4344" y="3736"/>
                  <a:pt x="4344" y="3736"/>
                </a:cubicBezTo>
                <a:cubicBezTo>
                  <a:pt x="4344" y="17821"/>
                  <a:pt x="4344" y="17821"/>
                  <a:pt x="4344" y="17821"/>
                </a:cubicBezTo>
                <a:lnTo>
                  <a:pt x="17296" y="17821"/>
                </a:lnTo>
                <a:close/>
                <a:moveTo>
                  <a:pt x="10820" y="6527"/>
                </a:moveTo>
                <a:cubicBezTo>
                  <a:pt x="11333" y="6527"/>
                  <a:pt x="11807" y="6656"/>
                  <a:pt x="12281" y="6871"/>
                </a:cubicBezTo>
                <a:cubicBezTo>
                  <a:pt x="12794" y="7085"/>
                  <a:pt x="13189" y="7429"/>
                  <a:pt x="13544" y="7816"/>
                </a:cubicBezTo>
                <a:cubicBezTo>
                  <a:pt x="13860" y="8202"/>
                  <a:pt x="14137" y="8631"/>
                  <a:pt x="14374" y="9147"/>
                </a:cubicBezTo>
                <a:cubicBezTo>
                  <a:pt x="14571" y="9662"/>
                  <a:pt x="14650" y="10177"/>
                  <a:pt x="14650" y="10779"/>
                </a:cubicBezTo>
                <a:cubicBezTo>
                  <a:pt x="14650" y="11380"/>
                  <a:pt x="14571" y="11938"/>
                  <a:pt x="14374" y="12453"/>
                </a:cubicBezTo>
                <a:cubicBezTo>
                  <a:pt x="14137" y="12926"/>
                  <a:pt x="13860" y="13398"/>
                  <a:pt x="13544" y="13742"/>
                </a:cubicBezTo>
                <a:cubicBezTo>
                  <a:pt x="13189" y="14171"/>
                  <a:pt x="12794" y="14472"/>
                  <a:pt x="12281" y="14729"/>
                </a:cubicBezTo>
                <a:cubicBezTo>
                  <a:pt x="11807" y="14944"/>
                  <a:pt x="11333" y="15030"/>
                  <a:pt x="10820" y="15030"/>
                </a:cubicBezTo>
                <a:cubicBezTo>
                  <a:pt x="10306" y="15030"/>
                  <a:pt x="9793" y="14944"/>
                  <a:pt x="9359" y="14729"/>
                </a:cubicBezTo>
                <a:cubicBezTo>
                  <a:pt x="8924" y="14515"/>
                  <a:pt x="8529" y="14257"/>
                  <a:pt x="8174" y="13913"/>
                </a:cubicBezTo>
                <a:cubicBezTo>
                  <a:pt x="7858" y="13570"/>
                  <a:pt x="7542" y="13183"/>
                  <a:pt x="7345" y="12754"/>
                </a:cubicBezTo>
                <a:cubicBezTo>
                  <a:pt x="7108" y="12324"/>
                  <a:pt x="6989" y="11809"/>
                  <a:pt x="6950" y="11251"/>
                </a:cubicBezTo>
                <a:cubicBezTo>
                  <a:pt x="6042" y="11251"/>
                  <a:pt x="6042" y="11251"/>
                  <a:pt x="6042" y="11251"/>
                </a:cubicBezTo>
                <a:cubicBezTo>
                  <a:pt x="6042" y="10349"/>
                  <a:pt x="6042" y="10349"/>
                  <a:pt x="6042" y="10349"/>
                </a:cubicBezTo>
                <a:cubicBezTo>
                  <a:pt x="6950" y="10349"/>
                  <a:pt x="6950" y="10349"/>
                  <a:pt x="6950" y="10349"/>
                </a:cubicBezTo>
                <a:cubicBezTo>
                  <a:pt x="6989" y="9791"/>
                  <a:pt x="7108" y="9276"/>
                  <a:pt x="7345" y="8846"/>
                </a:cubicBezTo>
                <a:cubicBezTo>
                  <a:pt x="7542" y="8374"/>
                  <a:pt x="7858" y="7987"/>
                  <a:pt x="8174" y="7644"/>
                </a:cubicBezTo>
                <a:cubicBezTo>
                  <a:pt x="8529" y="7343"/>
                  <a:pt x="8924" y="7043"/>
                  <a:pt x="9359" y="6871"/>
                </a:cubicBezTo>
                <a:cubicBezTo>
                  <a:pt x="9793" y="6656"/>
                  <a:pt x="10306" y="6527"/>
                  <a:pt x="10820" y="6527"/>
                </a:cubicBezTo>
                <a:close/>
                <a:moveTo>
                  <a:pt x="10820" y="14085"/>
                </a:moveTo>
                <a:cubicBezTo>
                  <a:pt x="11215" y="14085"/>
                  <a:pt x="11610" y="13999"/>
                  <a:pt x="11965" y="13827"/>
                </a:cubicBezTo>
                <a:cubicBezTo>
                  <a:pt x="12320" y="13613"/>
                  <a:pt x="12636" y="13398"/>
                  <a:pt x="12913" y="13140"/>
                </a:cubicBezTo>
                <a:cubicBezTo>
                  <a:pt x="13189" y="12840"/>
                  <a:pt x="13426" y="12496"/>
                  <a:pt x="13584" y="12067"/>
                </a:cubicBezTo>
                <a:cubicBezTo>
                  <a:pt x="13742" y="11680"/>
                  <a:pt x="13821" y="11251"/>
                  <a:pt x="13821" y="10779"/>
                </a:cubicBezTo>
                <a:cubicBezTo>
                  <a:pt x="13821" y="10349"/>
                  <a:pt x="13742" y="9920"/>
                  <a:pt x="13584" y="9490"/>
                </a:cubicBezTo>
                <a:cubicBezTo>
                  <a:pt x="13426" y="9104"/>
                  <a:pt x="13189" y="8760"/>
                  <a:pt x="12913" y="8460"/>
                </a:cubicBezTo>
                <a:cubicBezTo>
                  <a:pt x="12636" y="8202"/>
                  <a:pt x="12320" y="7944"/>
                  <a:pt x="11965" y="7773"/>
                </a:cubicBezTo>
                <a:cubicBezTo>
                  <a:pt x="11610" y="7601"/>
                  <a:pt x="11215" y="7515"/>
                  <a:pt x="10820" y="7515"/>
                </a:cubicBezTo>
                <a:cubicBezTo>
                  <a:pt x="10425" y="7515"/>
                  <a:pt x="10069" y="7558"/>
                  <a:pt x="9714" y="7730"/>
                </a:cubicBezTo>
                <a:cubicBezTo>
                  <a:pt x="9398" y="7858"/>
                  <a:pt x="9082" y="8073"/>
                  <a:pt x="8806" y="8331"/>
                </a:cubicBezTo>
                <a:cubicBezTo>
                  <a:pt x="8529" y="8588"/>
                  <a:pt x="8293" y="8889"/>
                  <a:pt x="8135" y="9233"/>
                </a:cubicBezTo>
                <a:cubicBezTo>
                  <a:pt x="7977" y="9576"/>
                  <a:pt x="7858" y="9920"/>
                  <a:pt x="7819" y="10349"/>
                </a:cubicBezTo>
                <a:cubicBezTo>
                  <a:pt x="10820" y="10349"/>
                  <a:pt x="10820" y="10349"/>
                  <a:pt x="10820" y="10349"/>
                </a:cubicBezTo>
                <a:cubicBezTo>
                  <a:pt x="10820" y="11251"/>
                  <a:pt x="10820" y="11251"/>
                  <a:pt x="10820" y="11251"/>
                </a:cubicBezTo>
                <a:cubicBezTo>
                  <a:pt x="7819" y="11251"/>
                  <a:pt x="7819" y="11251"/>
                  <a:pt x="7819" y="11251"/>
                </a:cubicBezTo>
                <a:cubicBezTo>
                  <a:pt x="7858" y="11637"/>
                  <a:pt x="7977" y="12024"/>
                  <a:pt x="8135" y="12367"/>
                </a:cubicBezTo>
                <a:cubicBezTo>
                  <a:pt x="8293" y="12711"/>
                  <a:pt x="8529" y="13012"/>
                  <a:pt x="8806" y="13269"/>
                </a:cubicBezTo>
                <a:cubicBezTo>
                  <a:pt x="9082" y="13527"/>
                  <a:pt x="9398" y="13742"/>
                  <a:pt x="9714" y="13870"/>
                </a:cubicBezTo>
                <a:cubicBezTo>
                  <a:pt x="10069" y="13999"/>
                  <a:pt x="10425" y="14085"/>
                  <a:pt x="10820" y="14085"/>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50" name="Shape 3941">
            <a:extLst>
              <a:ext uri="{FF2B5EF4-FFF2-40B4-BE49-F238E27FC236}">
                <a16:creationId xmlns:a16="http://schemas.microsoft.com/office/drawing/2014/main" id="{FEBFEA1B-42AB-430D-B4D9-1CEA2D116F98}"/>
              </a:ext>
            </a:extLst>
          </p:cNvPr>
          <p:cNvSpPr/>
          <p:nvPr/>
        </p:nvSpPr>
        <p:spPr>
          <a:xfrm>
            <a:off x="3096229" y="6135053"/>
            <a:ext cx="744708" cy="744711"/>
          </a:xfrm>
          <a:custGeom>
            <a:avLst/>
            <a:gdLst/>
            <a:ahLst/>
            <a:cxnLst>
              <a:cxn ang="0">
                <a:pos x="wd2" y="hd2"/>
              </a:cxn>
              <a:cxn ang="5400000">
                <a:pos x="wd2" y="hd2"/>
              </a:cxn>
              <a:cxn ang="10800000">
                <a:pos x="wd2" y="hd2"/>
              </a:cxn>
              <a:cxn ang="16200000">
                <a:pos x="wd2" y="hd2"/>
              </a:cxn>
            </a:cxnLst>
            <a:rect l="0" t="0" r="r" b="b"/>
            <a:pathLst>
              <a:path w="21600" h="21600" extrusionOk="0">
                <a:moveTo>
                  <a:pt x="10820" y="21600"/>
                </a:moveTo>
                <a:cubicBezTo>
                  <a:pt x="9280" y="21600"/>
                  <a:pt x="7898" y="21324"/>
                  <a:pt x="6595" y="20731"/>
                </a:cubicBezTo>
                <a:cubicBezTo>
                  <a:pt x="5291" y="20178"/>
                  <a:pt x="4146" y="19389"/>
                  <a:pt x="3159" y="18401"/>
                </a:cubicBezTo>
                <a:cubicBezTo>
                  <a:pt x="2172" y="17454"/>
                  <a:pt x="1422" y="16309"/>
                  <a:pt x="869" y="14966"/>
                </a:cubicBezTo>
                <a:cubicBezTo>
                  <a:pt x="276" y="13663"/>
                  <a:pt x="0" y="12281"/>
                  <a:pt x="0" y="10780"/>
                </a:cubicBezTo>
                <a:cubicBezTo>
                  <a:pt x="0" y="9319"/>
                  <a:pt x="276" y="7937"/>
                  <a:pt x="869" y="6595"/>
                </a:cubicBezTo>
                <a:cubicBezTo>
                  <a:pt x="1422" y="5291"/>
                  <a:pt x="2172" y="4146"/>
                  <a:pt x="3159" y="3199"/>
                </a:cubicBezTo>
                <a:cubicBezTo>
                  <a:pt x="4146" y="2172"/>
                  <a:pt x="5291" y="1422"/>
                  <a:pt x="6595" y="829"/>
                </a:cubicBezTo>
                <a:cubicBezTo>
                  <a:pt x="7898" y="276"/>
                  <a:pt x="9280" y="0"/>
                  <a:pt x="10820" y="0"/>
                </a:cubicBezTo>
                <a:cubicBezTo>
                  <a:pt x="12281" y="0"/>
                  <a:pt x="13663" y="276"/>
                  <a:pt x="15005" y="829"/>
                </a:cubicBezTo>
                <a:cubicBezTo>
                  <a:pt x="16309" y="1422"/>
                  <a:pt x="17454" y="2172"/>
                  <a:pt x="18401" y="3199"/>
                </a:cubicBezTo>
                <a:cubicBezTo>
                  <a:pt x="19428" y="4146"/>
                  <a:pt x="20178" y="5291"/>
                  <a:pt x="20771" y="6595"/>
                </a:cubicBezTo>
                <a:cubicBezTo>
                  <a:pt x="21324" y="7937"/>
                  <a:pt x="21600" y="9319"/>
                  <a:pt x="21600" y="10780"/>
                </a:cubicBezTo>
                <a:cubicBezTo>
                  <a:pt x="21600" y="12281"/>
                  <a:pt x="21324" y="13663"/>
                  <a:pt x="20771" y="14966"/>
                </a:cubicBezTo>
                <a:cubicBezTo>
                  <a:pt x="20178" y="16309"/>
                  <a:pt x="19428" y="17454"/>
                  <a:pt x="18401" y="18401"/>
                </a:cubicBezTo>
                <a:cubicBezTo>
                  <a:pt x="17454" y="19389"/>
                  <a:pt x="16309" y="20178"/>
                  <a:pt x="15005" y="20731"/>
                </a:cubicBezTo>
                <a:cubicBezTo>
                  <a:pt x="13663" y="21324"/>
                  <a:pt x="12281" y="21600"/>
                  <a:pt x="10820" y="21600"/>
                </a:cubicBezTo>
                <a:close/>
                <a:moveTo>
                  <a:pt x="10820" y="869"/>
                </a:moveTo>
                <a:cubicBezTo>
                  <a:pt x="9438" y="869"/>
                  <a:pt x="8135" y="1145"/>
                  <a:pt x="6950" y="1659"/>
                </a:cubicBezTo>
                <a:cubicBezTo>
                  <a:pt x="5765" y="2172"/>
                  <a:pt x="4699" y="2883"/>
                  <a:pt x="3751" y="3791"/>
                </a:cubicBezTo>
                <a:cubicBezTo>
                  <a:pt x="2883" y="4699"/>
                  <a:pt x="2172" y="5726"/>
                  <a:pt x="1659" y="6950"/>
                </a:cubicBezTo>
                <a:cubicBezTo>
                  <a:pt x="1145" y="8135"/>
                  <a:pt x="869" y="9438"/>
                  <a:pt x="869" y="10780"/>
                </a:cubicBezTo>
                <a:cubicBezTo>
                  <a:pt x="869" y="12162"/>
                  <a:pt x="1145" y="13465"/>
                  <a:pt x="1659" y="14650"/>
                </a:cubicBezTo>
                <a:cubicBezTo>
                  <a:pt x="2172" y="15835"/>
                  <a:pt x="2883" y="16901"/>
                  <a:pt x="3751" y="17770"/>
                </a:cubicBezTo>
                <a:cubicBezTo>
                  <a:pt x="4699" y="18717"/>
                  <a:pt x="5765" y="19428"/>
                  <a:pt x="6950" y="19941"/>
                </a:cubicBezTo>
                <a:cubicBezTo>
                  <a:pt x="8135" y="20455"/>
                  <a:pt x="9438" y="20731"/>
                  <a:pt x="10820" y="20731"/>
                </a:cubicBezTo>
                <a:cubicBezTo>
                  <a:pt x="12162" y="20731"/>
                  <a:pt x="13465" y="20455"/>
                  <a:pt x="14650" y="19941"/>
                </a:cubicBezTo>
                <a:cubicBezTo>
                  <a:pt x="15874" y="19428"/>
                  <a:pt x="16901" y="18717"/>
                  <a:pt x="17809" y="17770"/>
                </a:cubicBezTo>
                <a:cubicBezTo>
                  <a:pt x="18678" y="16901"/>
                  <a:pt x="19389" y="15835"/>
                  <a:pt x="19941" y="14650"/>
                </a:cubicBezTo>
                <a:cubicBezTo>
                  <a:pt x="20455" y="13465"/>
                  <a:pt x="20731" y="12162"/>
                  <a:pt x="20731" y="10780"/>
                </a:cubicBezTo>
                <a:cubicBezTo>
                  <a:pt x="20731" y="9438"/>
                  <a:pt x="20455" y="8135"/>
                  <a:pt x="19941" y="6950"/>
                </a:cubicBezTo>
                <a:cubicBezTo>
                  <a:pt x="19389" y="5726"/>
                  <a:pt x="18678" y="4699"/>
                  <a:pt x="17809" y="3791"/>
                </a:cubicBezTo>
                <a:cubicBezTo>
                  <a:pt x="16901" y="2883"/>
                  <a:pt x="15874" y="2172"/>
                  <a:pt x="14650" y="1659"/>
                </a:cubicBezTo>
                <a:cubicBezTo>
                  <a:pt x="13465" y="1145"/>
                  <a:pt x="12162" y="869"/>
                  <a:pt x="10820" y="869"/>
                </a:cubicBezTo>
                <a:close/>
                <a:moveTo>
                  <a:pt x="15637" y="11215"/>
                </a:moveTo>
                <a:cubicBezTo>
                  <a:pt x="5212" y="11215"/>
                  <a:pt x="5212" y="11215"/>
                  <a:pt x="5212" y="11215"/>
                </a:cubicBezTo>
                <a:cubicBezTo>
                  <a:pt x="5212" y="10385"/>
                  <a:pt x="5212" y="10385"/>
                  <a:pt x="5212" y="10385"/>
                </a:cubicBezTo>
                <a:cubicBezTo>
                  <a:pt x="15637" y="10385"/>
                  <a:pt x="15637" y="10385"/>
                  <a:pt x="15637" y="10385"/>
                </a:cubicBezTo>
                <a:cubicBezTo>
                  <a:pt x="11491" y="6160"/>
                  <a:pt x="11491" y="6160"/>
                  <a:pt x="11491" y="6160"/>
                </a:cubicBezTo>
                <a:cubicBezTo>
                  <a:pt x="12044" y="5568"/>
                  <a:pt x="12044" y="5568"/>
                  <a:pt x="12044" y="5568"/>
                </a:cubicBezTo>
                <a:cubicBezTo>
                  <a:pt x="17296" y="10780"/>
                  <a:pt x="17296" y="10780"/>
                  <a:pt x="17296" y="10780"/>
                </a:cubicBezTo>
                <a:cubicBezTo>
                  <a:pt x="12044" y="16032"/>
                  <a:pt x="12044" y="16032"/>
                  <a:pt x="12044" y="16032"/>
                </a:cubicBezTo>
                <a:cubicBezTo>
                  <a:pt x="11491" y="15440"/>
                  <a:pt x="11491" y="15440"/>
                  <a:pt x="11491" y="15440"/>
                </a:cubicBezTo>
                <a:lnTo>
                  <a:pt x="15637" y="11215"/>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51" name="Shape 3942">
            <a:extLst>
              <a:ext uri="{FF2B5EF4-FFF2-40B4-BE49-F238E27FC236}">
                <a16:creationId xmlns:a16="http://schemas.microsoft.com/office/drawing/2014/main" id="{41BFA5AE-2BE6-4ECA-AB00-F9F201CD2801}"/>
              </a:ext>
            </a:extLst>
          </p:cNvPr>
          <p:cNvSpPr/>
          <p:nvPr/>
        </p:nvSpPr>
        <p:spPr>
          <a:xfrm>
            <a:off x="4946438" y="6124363"/>
            <a:ext cx="762523" cy="766089"/>
          </a:xfrm>
          <a:custGeom>
            <a:avLst/>
            <a:gdLst/>
            <a:ahLst/>
            <a:cxnLst>
              <a:cxn ang="0">
                <a:pos x="wd2" y="hd2"/>
              </a:cxn>
              <a:cxn ang="5400000">
                <a:pos x="wd2" y="hd2"/>
              </a:cxn>
              <a:cxn ang="10800000">
                <a:pos x="wd2" y="hd2"/>
              </a:cxn>
              <a:cxn ang="16200000">
                <a:pos x="wd2" y="hd2"/>
              </a:cxn>
            </a:cxnLst>
            <a:rect l="0" t="0" r="r" b="b"/>
            <a:pathLst>
              <a:path w="21600" h="21600" extrusionOk="0">
                <a:moveTo>
                  <a:pt x="15093" y="12737"/>
                </a:moveTo>
                <a:cubicBezTo>
                  <a:pt x="15517" y="12315"/>
                  <a:pt x="16017" y="11970"/>
                  <a:pt x="16595" y="11740"/>
                </a:cubicBezTo>
                <a:cubicBezTo>
                  <a:pt x="17172" y="11510"/>
                  <a:pt x="17750" y="11395"/>
                  <a:pt x="18366" y="11395"/>
                </a:cubicBezTo>
                <a:cubicBezTo>
                  <a:pt x="18943" y="11395"/>
                  <a:pt x="19521" y="11510"/>
                  <a:pt x="20098" y="11740"/>
                </a:cubicBezTo>
                <a:cubicBezTo>
                  <a:pt x="20637" y="11970"/>
                  <a:pt x="21138" y="12315"/>
                  <a:pt x="21600" y="12737"/>
                </a:cubicBezTo>
                <a:cubicBezTo>
                  <a:pt x="21022" y="13351"/>
                  <a:pt x="21022" y="13351"/>
                  <a:pt x="21022" y="13351"/>
                </a:cubicBezTo>
                <a:cubicBezTo>
                  <a:pt x="20637" y="12968"/>
                  <a:pt x="20214" y="12699"/>
                  <a:pt x="19752" y="12507"/>
                </a:cubicBezTo>
                <a:cubicBezTo>
                  <a:pt x="19290" y="12354"/>
                  <a:pt x="18828" y="12239"/>
                  <a:pt x="18366" y="12239"/>
                </a:cubicBezTo>
                <a:cubicBezTo>
                  <a:pt x="17865" y="12239"/>
                  <a:pt x="17365" y="12354"/>
                  <a:pt x="16941" y="12507"/>
                </a:cubicBezTo>
                <a:cubicBezTo>
                  <a:pt x="16479" y="12699"/>
                  <a:pt x="16056" y="12968"/>
                  <a:pt x="15709" y="13351"/>
                </a:cubicBezTo>
                <a:cubicBezTo>
                  <a:pt x="8971" y="20027"/>
                  <a:pt x="8971" y="20027"/>
                  <a:pt x="8971" y="20027"/>
                </a:cubicBezTo>
                <a:cubicBezTo>
                  <a:pt x="8471" y="20526"/>
                  <a:pt x="7893" y="20909"/>
                  <a:pt x="7239" y="21178"/>
                </a:cubicBezTo>
                <a:cubicBezTo>
                  <a:pt x="6584" y="21447"/>
                  <a:pt x="5929" y="21600"/>
                  <a:pt x="5275" y="21600"/>
                </a:cubicBezTo>
                <a:cubicBezTo>
                  <a:pt x="4582" y="21600"/>
                  <a:pt x="3927" y="21447"/>
                  <a:pt x="3273" y="21178"/>
                </a:cubicBezTo>
                <a:cubicBezTo>
                  <a:pt x="2618" y="20909"/>
                  <a:pt x="2041" y="20526"/>
                  <a:pt x="1540" y="20027"/>
                </a:cubicBezTo>
                <a:cubicBezTo>
                  <a:pt x="1040" y="19528"/>
                  <a:pt x="655" y="18953"/>
                  <a:pt x="385" y="18339"/>
                </a:cubicBezTo>
                <a:cubicBezTo>
                  <a:pt x="154" y="17687"/>
                  <a:pt x="0" y="17073"/>
                  <a:pt x="0" y="16421"/>
                </a:cubicBezTo>
                <a:cubicBezTo>
                  <a:pt x="0" y="15768"/>
                  <a:pt x="116" y="15116"/>
                  <a:pt x="347" y="14502"/>
                </a:cubicBezTo>
                <a:cubicBezTo>
                  <a:pt x="578" y="13850"/>
                  <a:pt x="924" y="13275"/>
                  <a:pt x="1425" y="12776"/>
                </a:cubicBezTo>
                <a:cubicBezTo>
                  <a:pt x="501" y="11893"/>
                  <a:pt x="501" y="11893"/>
                  <a:pt x="501" y="11893"/>
                </a:cubicBezTo>
                <a:cubicBezTo>
                  <a:pt x="1925" y="10512"/>
                  <a:pt x="1925" y="10512"/>
                  <a:pt x="1925" y="10512"/>
                </a:cubicBezTo>
                <a:cubicBezTo>
                  <a:pt x="1656" y="10013"/>
                  <a:pt x="1540" y="9553"/>
                  <a:pt x="1463" y="9016"/>
                </a:cubicBezTo>
                <a:cubicBezTo>
                  <a:pt x="1386" y="8517"/>
                  <a:pt x="1386" y="7980"/>
                  <a:pt x="1463" y="7481"/>
                </a:cubicBezTo>
                <a:cubicBezTo>
                  <a:pt x="1540" y="6983"/>
                  <a:pt x="1733" y="6522"/>
                  <a:pt x="1964" y="6062"/>
                </a:cubicBezTo>
                <a:cubicBezTo>
                  <a:pt x="2195" y="5601"/>
                  <a:pt x="2503" y="5141"/>
                  <a:pt x="2849" y="4757"/>
                </a:cubicBezTo>
                <a:cubicBezTo>
                  <a:pt x="5275" y="2417"/>
                  <a:pt x="5275" y="2417"/>
                  <a:pt x="5275" y="2417"/>
                </a:cubicBezTo>
                <a:cubicBezTo>
                  <a:pt x="4659" y="1803"/>
                  <a:pt x="4659" y="1803"/>
                  <a:pt x="4659" y="1803"/>
                </a:cubicBezTo>
                <a:cubicBezTo>
                  <a:pt x="5275" y="1189"/>
                  <a:pt x="5275" y="1189"/>
                  <a:pt x="5275" y="1189"/>
                </a:cubicBezTo>
                <a:cubicBezTo>
                  <a:pt x="7624" y="3606"/>
                  <a:pt x="7624" y="3606"/>
                  <a:pt x="7624" y="3606"/>
                </a:cubicBezTo>
                <a:cubicBezTo>
                  <a:pt x="11166" y="0"/>
                  <a:pt x="11166" y="0"/>
                  <a:pt x="11166" y="0"/>
                </a:cubicBezTo>
                <a:cubicBezTo>
                  <a:pt x="11782" y="614"/>
                  <a:pt x="11782" y="614"/>
                  <a:pt x="11782" y="614"/>
                </a:cubicBezTo>
                <a:cubicBezTo>
                  <a:pt x="8240" y="4144"/>
                  <a:pt x="8240" y="4144"/>
                  <a:pt x="8240" y="4144"/>
                </a:cubicBezTo>
                <a:cubicBezTo>
                  <a:pt x="10627" y="6561"/>
                  <a:pt x="10627" y="6561"/>
                  <a:pt x="10627" y="6561"/>
                </a:cubicBezTo>
                <a:cubicBezTo>
                  <a:pt x="14207" y="2993"/>
                  <a:pt x="14207" y="2993"/>
                  <a:pt x="14207" y="2993"/>
                </a:cubicBezTo>
                <a:cubicBezTo>
                  <a:pt x="14785" y="3606"/>
                  <a:pt x="14785" y="3606"/>
                  <a:pt x="14785" y="3606"/>
                </a:cubicBezTo>
                <a:cubicBezTo>
                  <a:pt x="11166" y="7136"/>
                  <a:pt x="11166" y="7136"/>
                  <a:pt x="11166" y="7136"/>
                </a:cubicBezTo>
                <a:cubicBezTo>
                  <a:pt x="13591" y="9515"/>
                  <a:pt x="13591" y="9515"/>
                  <a:pt x="13591" y="9515"/>
                </a:cubicBezTo>
                <a:cubicBezTo>
                  <a:pt x="12975" y="10090"/>
                  <a:pt x="12975" y="10090"/>
                  <a:pt x="12975" y="10090"/>
                </a:cubicBezTo>
                <a:cubicBezTo>
                  <a:pt x="12398" y="9515"/>
                  <a:pt x="12398" y="9515"/>
                  <a:pt x="12398" y="9515"/>
                </a:cubicBezTo>
                <a:cubicBezTo>
                  <a:pt x="10011" y="11893"/>
                  <a:pt x="10011" y="11893"/>
                  <a:pt x="10011" y="11893"/>
                </a:cubicBezTo>
                <a:cubicBezTo>
                  <a:pt x="9626" y="12277"/>
                  <a:pt x="9202" y="12546"/>
                  <a:pt x="8740" y="12776"/>
                </a:cubicBezTo>
                <a:cubicBezTo>
                  <a:pt x="8240" y="13044"/>
                  <a:pt x="7778" y="13198"/>
                  <a:pt x="7277" y="13275"/>
                </a:cubicBezTo>
                <a:cubicBezTo>
                  <a:pt x="6776" y="13351"/>
                  <a:pt x="6276" y="13351"/>
                  <a:pt x="5737" y="13275"/>
                </a:cubicBezTo>
                <a:cubicBezTo>
                  <a:pt x="5236" y="13236"/>
                  <a:pt x="4736" y="13083"/>
                  <a:pt x="4274" y="12853"/>
                </a:cubicBezTo>
                <a:cubicBezTo>
                  <a:pt x="2849" y="14234"/>
                  <a:pt x="2849" y="14234"/>
                  <a:pt x="2849" y="14234"/>
                </a:cubicBezTo>
                <a:cubicBezTo>
                  <a:pt x="2002" y="13390"/>
                  <a:pt x="2002" y="13390"/>
                  <a:pt x="2002" y="13390"/>
                </a:cubicBezTo>
                <a:cubicBezTo>
                  <a:pt x="1617" y="13812"/>
                  <a:pt x="1309" y="14310"/>
                  <a:pt x="1117" y="14809"/>
                </a:cubicBezTo>
                <a:cubicBezTo>
                  <a:pt x="924" y="15346"/>
                  <a:pt x="809" y="15883"/>
                  <a:pt x="847" y="16421"/>
                </a:cubicBezTo>
                <a:cubicBezTo>
                  <a:pt x="847" y="16958"/>
                  <a:pt x="963" y="17495"/>
                  <a:pt x="1194" y="18032"/>
                </a:cubicBezTo>
                <a:cubicBezTo>
                  <a:pt x="1386" y="18569"/>
                  <a:pt x="1694" y="19029"/>
                  <a:pt x="2118" y="19452"/>
                </a:cubicBezTo>
                <a:cubicBezTo>
                  <a:pt x="2541" y="19874"/>
                  <a:pt x="3042" y="20180"/>
                  <a:pt x="3581" y="20411"/>
                </a:cubicBezTo>
                <a:cubicBezTo>
                  <a:pt x="4120" y="20641"/>
                  <a:pt x="4697" y="20718"/>
                  <a:pt x="5275" y="20718"/>
                </a:cubicBezTo>
                <a:cubicBezTo>
                  <a:pt x="5852" y="20718"/>
                  <a:pt x="6391" y="20641"/>
                  <a:pt x="6930" y="20411"/>
                </a:cubicBezTo>
                <a:cubicBezTo>
                  <a:pt x="7470" y="20180"/>
                  <a:pt x="7932" y="19874"/>
                  <a:pt x="8394" y="19452"/>
                </a:cubicBezTo>
                <a:cubicBezTo>
                  <a:pt x="8394" y="19413"/>
                  <a:pt x="8432" y="19375"/>
                  <a:pt x="8471" y="19375"/>
                </a:cubicBezTo>
                <a:lnTo>
                  <a:pt x="15093" y="12737"/>
                </a:lnTo>
                <a:close/>
                <a:moveTo>
                  <a:pt x="2349" y="11241"/>
                </a:moveTo>
                <a:cubicBezTo>
                  <a:pt x="1694" y="11893"/>
                  <a:pt x="1694" y="11893"/>
                  <a:pt x="1694" y="11893"/>
                </a:cubicBezTo>
                <a:cubicBezTo>
                  <a:pt x="2849" y="13044"/>
                  <a:pt x="2849" y="13044"/>
                  <a:pt x="2849" y="13044"/>
                </a:cubicBezTo>
                <a:cubicBezTo>
                  <a:pt x="3504" y="12431"/>
                  <a:pt x="3504" y="12431"/>
                  <a:pt x="3504" y="12431"/>
                </a:cubicBezTo>
                <a:cubicBezTo>
                  <a:pt x="3427" y="12354"/>
                  <a:pt x="3311" y="12239"/>
                  <a:pt x="3196" y="12162"/>
                </a:cubicBezTo>
                <a:cubicBezTo>
                  <a:pt x="3080" y="12085"/>
                  <a:pt x="2965" y="12009"/>
                  <a:pt x="2849" y="11893"/>
                </a:cubicBezTo>
                <a:cubicBezTo>
                  <a:pt x="2772" y="11778"/>
                  <a:pt x="2657" y="11702"/>
                  <a:pt x="2580" y="11587"/>
                </a:cubicBezTo>
                <a:cubicBezTo>
                  <a:pt x="2503" y="11471"/>
                  <a:pt x="2426" y="11356"/>
                  <a:pt x="2349" y="11241"/>
                </a:cubicBezTo>
                <a:close/>
                <a:moveTo>
                  <a:pt x="3465" y="5333"/>
                </a:moveTo>
                <a:cubicBezTo>
                  <a:pt x="3042" y="5755"/>
                  <a:pt x="2772" y="6215"/>
                  <a:pt x="2541" y="6714"/>
                </a:cubicBezTo>
                <a:cubicBezTo>
                  <a:pt x="2349" y="7251"/>
                  <a:pt x="2272" y="7788"/>
                  <a:pt x="2272" y="8364"/>
                </a:cubicBezTo>
                <a:cubicBezTo>
                  <a:pt x="2272" y="8863"/>
                  <a:pt x="2349" y="9400"/>
                  <a:pt x="2541" y="9937"/>
                </a:cubicBezTo>
                <a:cubicBezTo>
                  <a:pt x="2772" y="10436"/>
                  <a:pt x="3042" y="10896"/>
                  <a:pt x="3465" y="11280"/>
                </a:cubicBezTo>
                <a:cubicBezTo>
                  <a:pt x="3850" y="11702"/>
                  <a:pt x="4312" y="12009"/>
                  <a:pt x="4851" y="12200"/>
                </a:cubicBezTo>
                <a:cubicBezTo>
                  <a:pt x="5352" y="12392"/>
                  <a:pt x="5891" y="12507"/>
                  <a:pt x="6468" y="12507"/>
                </a:cubicBezTo>
                <a:cubicBezTo>
                  <a:pt x="7007" y="12507"/>
                  <a:pt x="7547" y="12392"/>
                  <a:pt x="8047" y="12200"/>
                </a:cubicBezTo>
                <a:cubicBezTo>
                  <a:pt x="8586" y="12009"/>
                  <a:pt x="9010" y="11702"/>
                  <a:pt x="9433" y="11280"/>
                </a:cubicBezTo>
                <a:cubicBezTo>
                  <a:pt x="11782" y="8901"/>
                  <a:pt x="11782" y="8901"/>
                  <a:pt x="11782" y="8901"/>
                </a:cubicBezTo>
                <a:cubicBezTo>
                  <a:pt x="5852" y="2993"/>
                  <a:pt x="5852" y="2993"/>
                  <a:pt x="5852" y="2993"/>
                </a:cubicBezTo>
                <a:lnTo>
                  <a:pt x="3465" y="5333"/>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52" name="Shape 3943">
            <a:extLst>
              <a:ext uri="{FF2B5EF4-FFF2-40B4-BE49-F238E27FC236}">
                <a16:creationId xmlns:a16="http://schemas.microsoft.com/office/drawing/2014/main" id="{462BF1F9-38AA-4D9A-83BD-CB5459F242D3}"/>
              </a:ext>
            </a:extLst>
          </p:cNvPr>
          <p:cNvSpPr/>
          <p:nvPr/>
        </p:nvSpPr>
        <p:spPr>
          <a:xfrm>
            <a:off x="6800207" y="6119017"/>
            <a:ext cx="773216" cy="776776"/>
          </a:xfrm>
          <a:custGeom>
            <a:avLst/>
            <a:gdLst/>
            <a:ahLst/>
            <a:cxnLst>
              <a:cxn ang="0">
                <a:pos x="wd2" y="hd2"/>
              </a:cxn>
              <a:cxn ang="5400000">
                <a:pos x="wd2" y="hd2"/>
              </a:cxn>
              <a:cxn ang="10800000">
                <a:pos x="wd2" y="hd2"/>
              </a:cxn>
              <a:cxn ang="16200000">
                <a:pos x="wd2" y="hd2"/>
              </a:cxn>
            </a:cxnLst>
            <a:rect l="0" t="0" r="r" b="b"/>
            <a:pathLst>
              <a:path w="21600" h="21600" extrusionOk="0">
                <a:moveTo>
                  <a:pt x="0" y="6317"/>
                </a:moveTo>
                <a:cubicBezTo>
                  <a:pt x="6328" y="0"/>
                  <a:pt x="6328" y="0"/>
                  <a:pt x="6328" y="0"/>
                </a:cubicBezTo>
                <a:cubicBezTo>
                  <a:pt x="6594" y="416"/>
                  <a:pt x="6594" y="416"/>
                  <a:pt x="6594" y="416"/>
                </a:cubicBezTo>
                <a:cubicBezTo>
                  <a:pt x="6745" y="681"/>
                  <a:pt x="6859" y="946"/>
                  <a:pt x="6935" y="1173"/>
                </a:cubicBezTo>
                <a:cubicBezTo>
                  <a:pt x="7011" y="1437"/>
                  <a:pt x="7048" y="1702"/>
                  <a:pt x="7086" y="1929"/>
                </a:cubicBezTo>
                <a:cubicBezTo>
                  <a:pt x="7086" y="2194"/>
                  <a:pt x="7086" y="2421"/>
                  <a:pt x="7086" y="2610"/>
                </a:cubicBezTo>
                <a:cubicBezTo>
                  <a:pt x="7086" y="2799"/>
                  <a:pt x="7086" y="2988"/>
                  <a:pt x="7048" y="3102"/>
                </a:cubicBezTo>
                <a:cubicBezTo>
                  <a:pt x="7920" y="3858"/>
                  <a:pt x="8678" y="4539"/>
                  <a:pt x="9436" y="5182"/>
                </a:cubicBezTo>
                <a:cubicBezTo>
                  <a:pt x="10156" y="5788"/>
                  <a:pt x="10800" y="6355"/>
                  <a:pt x="11331" y="6809"/>
                </a:cubicBezTo>
                <a:cubicBezTo>
                  <a:pt x="11899" y="7301"/>
                  <a:pt x="12354" y="7717"/>
                  <a:pt x="12733" y="8020"/>
                </a:cubicBezTo>
                <a:cubicBezTo>
                  <a:pt x="13112" y="8322"/>
                  <a:pt x="13415" y="8549"/>
                  <a:pt x="13566" y="8663"/>
                </a:cubicBezTo>
                <a:cubicBezTo>
                  <a:pt x="14135" y="8436"/>
                  <a:pt x="14665" y="8247"/>
                  <a:pt x="15234" y="8095"/>
                </a:cubicBezTo>
                <a:cubicBezTo>
                  <a:pt x="15802" y="7944"/>
                  <a:pt x="16371" y="7868"/>
                  <a:pt x="16977" y="7830"/>
                </a:cubicBezTo>
                <a:cubicBezTo>
                  <a:pt x="17545" y="7793"/>
                  <a:pt x="18152" y="7830"/>
                  <a:pt x="18720" y="7906"/>
                </a:cubicBezTo>
                <a:cubicBezTo>
                  <a:pt x="19288" y="7944"/>
                  <a:pt x="19857" y="8057"/>
                  <a:pt x="20425" y="8247"/>
                </a:cubicBezTo>
                <a:cubicBezTo>
                  <a:pt x="21107" y="8474"/>
                  <a:pt x="21107" y="8474"/>
                  <a:pt x="21107" y="8474"/>
                </a:cubicBezTo>
                <a:cubicBezTo>
                  <a:pt x="15082" y="14488"/>
                  <a:pt x="15082" y="14488"/>
                  <a:pt x="15082" y="14488"/>
                </a:cubicBezTo>
                <a:cubicBezTo>
                  <a:pt x="21600" y="21033"/>
                  <a:pt x="21600" y="21033"/>
                  <a:pt x="21600" y="21033"/>
                </a:cubicBezTo>
                <a:cubicBezTo>
                  <a:pt x="21069" y="21600"/>
                  <a:pt x="21069" y="21600"/>
                  <a:pt x="21069" y="21600"/>
                </a:cubicBezTo>
                <a:cubicBezTo>
                  <a:pt x="14514" y="15094"/>
                  <a:pt x="14514" y="15094"/>
                  <a:pt x="14514" y="15094"/>
                </a:cubicBezTo>
                <a:cubicBezTo>
                  <a:pt x="8488" y="21070"/>
                  <a:pt x="8488" y="21070"/>
                  <a:pt x="8488" y="21070"/>
                </a:cubicBezTo>
                <a:cubicBezTo>
                  <a:pt x="8223" y="20389"/>
                  <a:pt x="8223" y="20389"/>
                  <a:pt x="8223" y="20389"/>
                </a:cubicBezTo>
                <a:cubicBezTo>
                  <a:pt x="8072" y="19860"/>
                  <a:pt x="7958" y="19292"/>
                  <a:pt x="7882" y="18687"/>
                </a:cubicBezTo>
                <a:cubicBezTo>
                  <a:pt x="7806" y="18120"/>
                  <a:pt x="7806" y="17552"/>
                  <a:pt x="7844" y="16947"/>
                </a:cubicBezTo>
                <a:cubicBezTo>
                  <a:pt x="7882" y="16342"/>
                  <a:pt x="7958" y="15774"/>
                  <a:pt x="8109" y="15245"/>
                </a:cubicBezTo>
                <a:cubicBezTo>
                  <a:pt x="8261" y="14677"/>
                  <a:pt x="8451" y="14110"/>
                  <a:pt x="8678" y="13543"/>
                </a:cubicBezTo>
                <a:cubicBezTo>
                  <a:pt x="8564" y="13391"/>
                  <a:pt x="8337" y="13126"/>
                  <a:pt x="7996" y="12748"/>
                </a:cubicBezTo>
                <a:cubicBezTo>
                  <a:pt x="7693" y="12370"/>
                  <a:pt x="7314" y="11878"/>
                  <a:pt x="6821" y="11349"/>
                </a:cubicBezTo>
                <a:cubicBezTo>
                  <a:pt x="6328" y="10781"/>
                  <a:pt x="5798" y="10138"/>
                  <a:pt x="5192" y="9419"/>
                </a:cubicBezTo>
                <a:cubicBezTo>
                  <a:pt x="4547" y="8701"/>
                  <a:pt x="3865" y="7906"/>
                  <a:pt x="3107" y="7036"/>
                </a:cubicBezTo>
                <a:cubicBezTo>
                  <a:pt x="2994" y="7036"/>
                  <a:pt x="2880" y="7036"/>
                  <a:pt x="2766" y="7036"/>
                </a:cubicBezTo>
                <a:cubicBezTo>
                  <a:pt x="2653" y="7036"/>
                  <a:pt x="2577" y="7036"/>
                  <a:pt x="2463" y="7036"/>
                </a:cubicBezTo>
                <a:cubicBezTo>
                  <a:pt x="1819" y="7036"/>
                  <a:pt x="1288" y="6960"/>
                  <a:pt x="947" y="6847"/>
                </a:cubicBezTo>
                <a:cubicBezTo>
                  <a:pt x="606" y="6696"/>
                  <a:pt x="417" y="6582"/>
                  <a:pt x="379" y="6544"/>
                </a:cubicBezTo>
                <a:lnTo>
                  <a:pt x="0" y="6317"/>
                </a:lnTo>
                <a:close/>
                <a:moveTo>
                  <a:pt x="1364" y="6128"/>
                </a:moveTo>
                <a:cubicBezTo>
                  <a:pt x="1516" y="6166"/>
                  <a:pt x="1667" y="6166"/>
                  <a:pt x="1857" y="6204"/>
                </a:cubicBezTo>
                <a:cubicBezTo>
                  <a:pt x="2008" y="6204"/>
                  <a:pt x="2236" y="6204"/>
                  <a:pt x="2463" y="6204"/>
                </a:cubicBezTo>
                <a:cubicBezTo>
                  <a:pt x="2577" y="6204"/>
                  <a:pt x="2728" y="6204"/>
                  <a:pt x="2842" y="6204"/>
                </a:cubicBezTo>
                <a:cubicBezTo>
                  <a:pt x="2956" y="6204"/>
                  <a:pt x="3069" y="6204"/>
                  <a:pt x="3183" y="6166"/>
                </a:cubicBezTo>
                <a:cubicBezTo>
                  <a:pt x="3448" y="6166"/>
                  <a:pt x="3448" y="6166"/>
                  <a:pt x="3448" y="6166"/>
                </a:cubicBezTo>
                <a:cubicBezTo>
                  <a:pt x="3600" y="6317"/>
                  <a:pt x="3600" y="6317"/>
                  <a:pt x="3600" y="6317"/>
                </a:cubicBezTo>
                <a:cubicBezTo>
                  <a:pt x="4699" y="7641"/>
                  <a:pt x="5646" y="8701"/>
                  <a:pt x="6366" y="9533"/>
                </a:cubicBezTo>
                <a:cubicBezTo>
                  <a:pt x="7086" y="10365"/>
                  <a:pt x="7693" y="11046"/>
                  <a:pt x="8147" y="11575"/>
                </a:cubicBezTo>
                <a:cubicBezTo>
                  <a:pt x="8564" y="12105"/>
                  <a:pt x="8867" y="12521"/>
                  <a:pt x="9095" y="12748"/>
                </a:cubicBezTo>
                <a:cubicBezTo>
                  <a:pt x="9322" y="13013"/>
                  <a:pt x="9436" y="13240"/>
                  <a:pt x="9512" y="13353"/>
                </a:cubicBezTo>
                <a:cubicBezTo>
                  <a:pt x="9625" y="13543"/>
                  <a:pt x="9625" y="13543"/>
                  <a:pt x="9625" y="13543"/>
                </a:cubicBezTo>
                <a:cubicBezTo>
                  <a:pt x="9512" y="13694"/>
                  <a:pt x="9512" y="13694"/>
                  <a:pt x="9512" y="13694"/>
                </a:cubicBezTo>
                <a:cubicBezTo>
                  <a:pt x="9322" y="14148"/>
                  <a:pt x="9133" y="14640"/>
                  <a:pt x="8981" y="15094"/>
                </a:cubicBezTo>
                <a:cubicBezTo>
                  <a:pt x="8867" y="15585"/>
                  <a:pt x="8754" y="16077"/>
                  <a:pt x="8716" y="16569"/>
                </a:cubicBezTo>
                <a:cubicBezTo>
                  <a:pt x="8678" y="17061"/>
                  <a:pt x="8640" y="17552"/>
                  <a:pt x="8678" y="18044"/>
                </a:cubicBezTo>
                <a:cubicBezTo>
                  <a:pt x="8716" y="18536"/>
                  <a:pt x="8792" y="19028"/>
                  <a:pt x="8867" y="19519"/>
                </a:cubicBezTo>
                <a:cubicBezTo>
                  <a:pt x="19516" y="8890"/>
                  <a:pt x="19516" y="8890"/>
                  <a:pt x="19516" y="8890"/>
                </a:cubicBezTo>
                <a:cubicBezTo>
                  <a:pt x="19023" y="8776"/>
                  <a:pt x="18531" y="8701"/>
                  <a:pt x="18038" y="8663"/>
                </a:cubicBezTo>
                <a:cubicBezTo>
                  <a:pt x="17545" y="8663"/>
                  <a:pt x="17053" y="8663"/>
                  <a:pt x="16560" y="8738"/>
                </a:cubicBezTo>
                <a:cubicBezTo>
                  <a:pt x="16067" y="8776"/>
                  <a:pt x="15613" y="8890"/>
                  <a:pt x="15120" y="9003"/>
                </a:cubicBezTo>
                <a:cubicBezTo>
                  <a:pt x="14627" y="9154"/>
                  <a:pt x="14173" y="9306"/>
                  <a:pt x="13718" y="9533"/>
                </a:cubicBezTo>
                <a:cubicBezTo>
                  <a:pt x="13566" y="9608"/>
                  <a:pt x="13566" y="9608"/>
                  <a:pt x="13566" y="9608"/>
                </a:cubicBezTo>
                <a:cubicBezTo>
                  <a:pt x="13415" y="9571"/>
                  <a:pt x="13415" y="9571"/>
                  <a:pt x="13415" y="9571"/>
                </a:cubicBezTo>
                <a:cubicBezTo>
                  <a:pt x="13301" y="9495"/>
                  <a:pt x="12808" y="9117"/>
                  <a:pt x="11975" y="8436"/>
                </a:cubicBezTo>
                <a:cubicBezTo>
                  <a:pt x="11103" y="7755"/>
                  <a:pt x="9246" y="6128"/>
                  <a:pt x="6328" y="3594"/>
                </a:cubicBezTo>
                <a:cubicBezTo>
                  <a:pt x="6101" y="3405"/>
                  <a:pt x="6101" y="3405"/>
                  <a:pt x="6101" y="3405"/>
                </a:cubicBezTo>
                <a:cubicBezTo>
                  <a:pt x="6215" y="3178"/>
                  <a:pt x="6215" y="3178"/>
                  <a:pt x="6215" y="3178"/>
                </a:cubicBezTo>
                <a:cubicBezTo>
                  <a:pt x="6328" y="2421"/>
                  <a:pt x="6291" y="1816"/>
                  <a:pt x="6101" y="1324"/>
                </a:cubicBezTo>
                <a:lnTo>
                  <a:pt x="1364" y="6128"/>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53" name="Shape 3944">
            <a:extLst>
              <a:ext uri="{FF2B5EF4-FFF2-40B4-BE49-F238E27FC236}">
                <a16:creationId xmlns:a16="http://schemas.microsoft.com/office/drawing/2014/main" id="{1C0A65D1-14A3-4797-A4F8-7B5B589EF05E}"/>
              </a:ext>
            </a:extLst>
          </p:cNvPr>
          <p:cNvSpPr/>
          <p:nvPr/>
        </p:nvSpPr>
        <p:spPr>
          <a:xfrm>
            <a:off x="8659322" y="6163557"/>
            <a:ext cx="773216" cy="687699"/>
          </a:xfrm>
          <a:custGeom>
            <a:avLst/>
            <a:gdLst/>
            <a:ahLst/>
            <a:cxnLst>
              <a:cxn ang="0">
                <a:pos x="wd2" y="hd2"/>
              </a:cxn>
              <a:cxn ang="5400000">
                <a:pos x="wd2" y="hd2"/>
              </a:cxn>
              <a:cxn ang="10800000">
                <a:pos x="wd2" y="hd2"/>
              </a:cxn>
              <a:cxn ang="16200000">
                <a:pos x="wd2" y="hd2"/>
              </a:cxn>
            </a:cxnLst>
            <a:rect l="0" t="0" r="r" b="b"/>
            <a:pathLst>
              <a:path w="21600" h="21600" extrusionOk="0">
                <a:moveTo>
                  <a:pt x="2472" y="1027"/>
                </a:moveTo>
                <a:cubicBezTo>
                  <a:pt x="2776" y="770"/>
                  <a:pt x="3080" y="599"/>
                  <a:pt x="3423" y="428"/>
                </a:cubicBezTo>
                <a:cubicBezTo>
                  <a:pt x="3727" y="299"/>
                  <a:pt x="4031" y="171"/>
                  <a:pt x="4411" y="86"/>
                </a:cubicBezTo>
                <a:cubicBezTo>
                  <a:pt x="4792" y="43"/>
                  <a:pt x="5134" y="0"/>
                  <a:pt x="5514" y="0"/>
                </a:cubicBezTo>
                <a:cubicBezTo>
                  <a:pt x="5856" y="0"/>
                  <a:pt x="6237" y="43"/>
                  <a:pt x="6579" y="86"/>
                </a:cubicBezTo>
                <a:cubicBezTo>
                  <a:pt x="6959" y="171"/>
                  <a:pt x="7301" y="299"/>
                  <a:pt x="7568" y="428"/>
                </a:cubicBezTo>
                <a:cubicBezTo>
                  <a:pt x="7910" y="599"/>
                  <a:pt x="8252" y="770"/>
                  <a:pt x="8556" y="1027"/>
                </a:cubicBezTo>
                <a:cubicBezTo>
                  <a:pt x="8861" y="1240"/>
                  <a:pt x="9127" y="1497"/>
                  <a:pt x="9355" y="1754"/>
                </a:cubicBezTo>
                <a:cubicBezTo>
                  <a:pt x="20497" y="14286"/>
                  <a:pt x="20497" y="14286"/>
                  <a:pt x="20497" y="14286"/>
                </a:cubicBezTo>
                <a:cubicBezTo>
                  <a:pt x="20877" y="14714"/>
                  <a:pt x="21144" y="15184"/>
                  <a:pt x="21334" y="15740"/>
                </a:cubicBezTo>
                <a:cubicBezTo>
                  <a:pt x="21486" y="16253"/>
                  <a:pt x="21600" y="16810"/>
                  <a:pt x="21600" y="17323"/>
                </a:cubicBezTo>
                <a:cubicBezTo>
                  <a:pt x="21600" y="17879"/>
                  <a:pt x="21486" y="18392"/>
                  <a:pt x="21334" y="18905"/>
                </a:cubicBezTo>
                <a:cubicBezTo>
                  <a:pt x="21144" y="19461"/>
                  <a:pt x="20877" y="19932"/>
                  <a:pt x="20497" y="20360"/>
                </a:cubicBezTo>
                <a:cubicBezTo>
                  <a:pt x="20345" y="20573"/>
                  <a:pt x="20155" y="20745"/>
                  <a:pt x="19927" y="20873"/>
                </a:cubicBezTo>
                <a:cubicBezTo>
                  <a:pt x="19737" y="21044"/>
                  <a:pt x="19508" y="21172"/>
                  <a:pt x="19280" y="21258"/>
                </a:cubicBezTo>
                <a:cubicBezTo>
                  <a:pt x="19052" y="21386"/>
                  <a:pt x="18786" y="21472"/>
                  <a:pt x="18558" y="21514"/>
                </a:cubicBezTo>
                <a:cubicBezTo>
                  <a:pt x="18292" y="21557"/>
                  <a:pt x="18063" y="21600"/>
                  <a:pt x="17835" y="21600"/>
                </a:cubicBezTo>
                <a:cubicBezTo>
                  <a:pt x="17569" y="21600"/>
                  <a:pt x="17303" y="21557"/>
                  <a:pt x="17075" y="21514"/>
                </a:cubicBezTo>
                <a:cubicBezTo>
                  <a:pt x="16808" y="21472"/>
                  <a:pt x="16580" y="21386"/>
                  <a:pt x="16352" y="21258"/>
                </a:cubicBezTo>
                <a:cubicBezTo>
                  <a:pt x="16124" y="21172"/>
                  <a:pt x="15896" y="21044"/>
                  <a:pt x="15706" y="20873"/>
                </a:cubicBezTo>
                <a:cubicBezTo>
                  <a:pt x="15515" y="20745"/>
                  <a:pt x="15325" y="20573"/>
                  <a:pt x="15097" y="20360"/>
                </a:cubicBezTo>
                <a:cubicBezTo>
                  <a:pt x="10192" y="14799"/>
                  <a:pt x="10192" y="14799"/>
                  <a:pt x="10192" y="14799"/>
                </a:cubicBezTo>
                <a:cubicBezTo>
                  <a:pt x="4373" y="8212"/>
                  <a:pt x="4373" y="8212"/>
                  <a:pt x="4373" y="8212"/>
                </a:cubicBezTo>
                <a:cubicBezTo>
                  <a:pt x="4259" y="8127"/>
                  <a:pt x="4183" y="7998"/>
                  <a:pt x="4107" y="7870"/>
                </a:cubicBezTo>
                <a:cubicBezTo>
                  <a:pt x="3993" y="7742"/>
                  <a:pt x="3955" y="7613"/>
                  <a:pt x="3917" y="7442"/>
                </a:cubicBezTo>
                <a:cubicBezTo>
                  <a:pt x="3841" y="7314"/>
                  <a:pt x="3803" y="7143"/>
                  <a:pt x="3765" y="7015"/>
                </a:cubicBezTo>
                <a:cubicBezTo>
                  <a:pt x="3727" y="6844"/>
                  <a:pt x="3727" y="6715"/>
                  <a:pt x="3727" y="6544"/>
                </a:cubicBezTo>
                <a:cubicBezTo>
                  <a:pt x="3727" y="6373"/>
                  <a:pt x="3727" y="6202"/>
                  <a:pt x="3765" y="6074"/>
                </a:cubicBezTo>
                <a:cubicBezTo>
                  <a:pt x="3803" y="5903"/>
                  <a:pt x="3841" y="5774"/>
                  <a:pt x="3917" y="5603"/>
                </a:cubicBezTo>
                <a:cubicBezTo>
                  <a:pt x="3955" y="5518"/>
                  <a:pt x="3993" y="5389"/>
                  <a:pt x="4107" y="5261"/>
                </a:cubicBezTo>
                <a:cubicBezTo>
                  <a:pt x="4183" y="5133"/>
                  <a:pt x="4259" y="5004"/>
                  <a:pt x="4373" y="4876"/>
                </a:cubicBezTo>
                <a:cubicBezTo>
                  <a:pt x="4449" y="4790"/>
                  <a:pt x="4563" y="4662"/>
                  <a:pt x="4677" y="4577"/>
                </a:cubicBezTo>
                <a:cubicBezTo>
                  <a:pt x="4792" y="4491"/>
                  <a:pt x="4906" y="4406"/>
                  <a:pt x="5058" y="4320"/>
                </a:cubicBezTo>
                <a:cubicBezTo>
                  <a:pt x="5172" y="4277"/>
                  <a:pt x="5286" y="4277"/>
                  <a:pt x="5438" y="4234"/>
                </a:cubicBezTo>
                <a:cubicBezTo>
                  <a:pt x="5590" y="4192"/>
                  <a:pt x="5704" y="4149"/>
                  <a:pt x="5856" y="4149"/>
                </a:cubicBezTo>
                <a:cubicBezTo>
                  <a:pt x="5970" y="4149"/>
                  <a:pt x="6123" y="4192"/>
                  <a:pt x="6237" y="4234"/>
                </a:cubicBezTo>
                <a:cubicBezTo>
                  <a:pt x="6389" y="4277"/>
                  <a:pt x="6503" y="4277"/>
                  <a:pt x="6655" y="4320"/>
                </a:cubicBezTo>
                <a:cubicBezTo>
                  <a:pt x="6769" y="4406"/>
                  <a:pt x="6883" y="4491"/>
                  <a:pt x="6997" y="4577"/>
                </a:cubicBezTo>
                <a:cubicBezTo>
                  <a:pt x="7111" y="4662"/>
                  <a:pt x="7225" y="4790"/>
                  <a:pt x="7339" y="4876"/>
                </a:cubicBezTo>
                <a:cubicBezTo>
                  <a:pt x="16732" y="15484"/>
                  <a:pt x="16732" y="15484"/>
                  <a:pt x="16732" y="15484"/>
                </a:cubicBezTo>
                <a:cubicBezTo>
                  <a:pt x="16162" y="16082"/>
                  <a:pt x="16162" y="16082"/>
                  <a:pt x="16162" y="16082"/>
                </a:cubicBezTo>
                <a:cubicBezTo>
                  <a:pt x="6731" y="5518"/>
                  <a:pt x="6731" y="5518"/>
                  <a:pt x="6731" y="5518"/>
                </a:cubicBezTo>
                <a:cubicBezTo>
                  <a:pt x="6655" y="5389"/>
                  <a:pt x="6503" y="5304"/>
                  <a:pt x="6351" y="5218"/>
                </a:cubicBezTo>
                <a:cubicBezTo>
                  <a:pt x="6161" y="5133"/>
                  <a:pt x="6008" y="5133"/>
                  <a:pt x="5856" y="5133"/>
                </a:cubicBezTo>
                <a:cubicBezTo>
                  <a:pt x="5666" y="5133"/>
                  <a:pt x="5514" y="5133"/>
                  <a:pt x="5362" y="5218"/>
                </a:cubicBezTo>
                <a:cubicBezTo>
                  <a:pt x="5172" y="5304"/>
                  <a:pt x="5058" y="5389"/>
                  <a:pt x="4944" y="5518"/>
                </a:cubicBezTo>
                <a:cubicBezTo>
                  <a:pt x="4830" y="5646"/>
                  <a:pt x="4715" y="5817"/>
                  <a:pt x="4677" y="5988"/>
                </a:cubicBezTo>
                <a:cubicBezTo>
                  <a:pt x="4601" y="6202"/>
                  <a:pt x="4563" y="6373"/>
                  <a:pt x="4563" y="6544"/>
                </a:cubicBezTo>
                <a:cubicBezTo>
                  <a:pt x="4563" y="6758"/>
                  <a:pt x="4601" y="6929"/>
                  <a:pt x="4677" y="7100"/>
                </a:cubicBezTo>
                <a:cubicBezTo>
                  <a:pt x="4715" y="7271"/>
                  <a:pt x="4830" y="7400"/>
                  <a:pt x="4944" y="7571"/>
                </a:cubicBezTo>
                <a:cubicBezTo>
                  <a:pt x="15706" y="19718"/>
                  <a:pt x="15706" y="19718"/>
                  <a:pt x="15706" y="19718"/>
                </a:cubicBezTo>
                <a:cubicBezTo>
                  <a:pt x="15858" y="19846"/>
                  <a:pt x="16010" y="19975"/>
                  <a:pt x="16162" y="20103"/>
                </a:cubicBezTo>
                <a:cubicBezTo>
                  <a:pt x="16314" y="20189"/>
                  <a:pt x="16504" y="20317"/>
                  <a:pt x="16694" y="20445"/>
                </a:cubicBezTo>
                <a:cubicBezTo>
                  <a:pt x="16846" y="20488"/>
                  <a:pt x="17037" y="20573"/>
                  <a:pt x="17227" y="20616"/>
                </a:cubicBezTo>
                <a:cubicBezTo>
                  <a:pt x="17417" y="20616"/>
                  <a:pt x="17645" y="20659"/>
                  <a:pt x="17835" y="20659"/>
                </a:cubicBezTo>
                <a:cubicBezTo>
                  <a:pt x="18025" y="20659"/>
                  <a:pt x="18215" y="20616"/>
                  <a:pt x="18406" y="20616"/>
                </a:cubicBezTo>
                <a:cubicBezTo>
                  <a:pt x="18596" y="20573"/>
                  <a:pt x="18786" y="20488"/>
                  <a:pt x="18976" y="20445"/>
                </a:cubicBezTo>
                <a:cubicBezTo>
                  <a:pt x="19128" y="20317"/>
                  <a:pt x="19318" y="20189"/>
                  <a:pt x="19470" y="20103"/>
                </a:cubicBezTo>
                <a:cubicBezTo>
                  <a:pt x="19623" y="19975"/>
                  <a:pt x="19775" y="19846"/>
                  <a:pt x="19927" y="19718"/>
                </a:cubicBezTo>
                <a:cubicBezTo>
                  <a:pt x="20193" y="19376"/>
                  <a:pt x="20421" y="18991"/>
                  <a:pt x="20573" y="18606"/>
                </a:cubicBezTo>
                <a:cubicBezTo>
                  <a:pt x="20725" y="18178"/>
                  <a:pt x="20801" y="17750"/>
                  <a:pt x="20801" y="17323"/>
                </a:cubicBezTo>
                <a:cubicBezTo>
                  <a:pt x="20801" y="16895"/>
                  <a:pt x="20725" y="16510"/>
                  <a:pt x="20573" y="16082"/>
                </a:cubicBezTo>
                <a:cubicBezTo>
                  <a:pt x="20421" y="15697"/>
                  <a:pt x="20193" y="15312"/>
                  <a:pt x="19927" y="14970"/>
                </a:cubicBezTo>
                <a:cubicBezTo>
                  <a:pt x="8823" y="2438"/>
                  <a:pt x="8823" y="2438"/>
                  <a:pt x="8823" y="2438"/>
                </a:cubicBezTo>
                <a:cubicBezTo>
                  <a:pt x="8594" y="2224"/>
                  <a:pt x="8366" y="2010"/>
                  <a:pt x="8100" y="1796"/>
                </a:cubicBezTo>
                <a:cubicBezTo>
                  <a:pt x="7872" y="1583"/>
                  <a:pt x="7568" y="1454"/>
                  <a:pt x="7301" y="1326"/>
                </a:cubicBezTo>
                <a:cubicBezTo>
                  <a:pt x="7035" y="1198"/>
                  <a:pt x="6731" y="1069"/>
                  <a:pt x="6427" y="1027"/>
                </a:cubicBezTo>
                <a:cubicBezTo>
                  <a:pt x="6123" y="984"/>
                  <a:pt x="5818" y="941"/>
                  <a:pt x="5514" y="941"/>
                </a:cubicBezTo>
                <a:cubicBezTo>
                  <a:pt x="5210" y="941"/>
                  <a:pt x="4906" y="984"/>
                  <a:pt x="4601" y="1027"/>
                </a:cubicBezTo>
                <a:cubicBezTo>
                  <a:pt x="4259" y="1069"/>
                  <a:pt x="3993" y="1198"/>
                  <a:pt x="3727" y="1326"/>
                </a:cubicBezTo>
                <a:cubicBezTo>
                  <a:pt x="3461" y="1454"/>
                  <a:pt x="3194" y="1583"/>
                  <a:pt x="2928" y="1796"/>
                </a:cubicBezTo>
                <a:cubicBezTo>
                  <a:pt x="2662" y="2010"/>
                  <a:pt x="2434" y="2224"/>
                  <a:pt x="2168" y="2438"/>
                </a:cubicBezTo>
                <a:cubicBezTo>
                  <a:pt x="1977" y="2695"/>
                  <a:pt x="1787" y="2951"/>
                  <a:pt x="1597" y="3251"/>
                </a:cubicBezTo>
                <a:cubicBezTo>
                  <a:pt x="1445" y="3507"/>
                  <a:pt x="1293" y="3850"/>
                  <a:pt x="1179" y="4149"/>
                </a:cubicBezTo>
                <a:cubicBezTo>
                  <a:pt x="1065" y="4448"/>
                  <a:pt x="989" y="4790"/>
                  <a:pt x="913" y="5133"/>
                </a:cubicBezTo>
                <a:cubicBezTo>
                  <a:pt x="875" y="5432"/>
                  <a:pt x="837" y="5817"/>
                  <a:pt x="837" y="6159"/>
                </a:cubicBezTo>
                <a:cubicBezTo>
                  <a:pt x="837" y="6501"/>
                  <a:pt x="875" y="6844"/>
                  <a:pt x="913" y="7186"/>
                </a:cubicBezTo>
                <a:cubicBezTo>
                  <a:pt x="989" y="7528"/>
                  <a:pt x="1065" y="7827"/>
                  <a:pt x="1179" y="8170"/>
                </a:cubicBezTo>
                <a:cubicBezTo>
                  <a:pt x="1293" y="8469"/>
                  <a:pt x="1445" y="8768"/>
                  <a:pt x="1597" y="9068"/>
                </a:cubicBezTo>
                <a:cubicBezTo>
                  <a:pt x="1787" y="9367"/>
                  <a:pt x="1977" y="9624"/>
                  <a:pt x="2168" y="9838"/>
                </a:cubicBezTo>
                <a:cubicBezTo>
                  <a:pt x="11941" y="20830"/>
                  <a:pt x="11941" y="20830"/>
                  <a:pt x="11941" y="20830"/>
                </a:cubicBezTo>
                <a:cubicBezTo>
                  <a:pt x="11332" y="21472"/>
                  <a:pt x="11332" y="21472"/>
                  <a:pt x="11332" y="21472"/>
                </a:cubicBezTo>
                <a:cubicBezTo>
                  <a:pt x="1635" y="10522"/>
                  <a:pt x="1635" y="10522"/>
                  <a:pt x="1635" y="10522"/>
                </a:cubicBezTo>
                <a:cubicBezTo>
                  <a:pt x="1369" y="10223"/>
                  <a:pt x="1141" y="9923"/>
                  <a:pt x="951" y="9581"/>
                </a:cubicBezTo>
                <a:cubicBezTo>
                  <a:pt x="761" y="9239"/>
                  <a:pt x="570" y="8897"/>
                  <a:pt x="418" y="8512"/>
                </a:cubicBezTo>
                <a:cubicBezTo>
                  <a:pt x="266" y="8127"/>
                  <a:pt x="152" y="7742"/>
                  <a:pt x="114" y="7357"/>
                </a:cubicBezTo>
                <a:cubicBezTo>
                  <a:pt x="38" y="6972"/>
                  <a:pt x="0" y="6587"/>
                  <a:pt x="0" y="6159"/>
                </a:cubicBezTo>
                <a:cubicBezTo>
                  <a:pt x="0" y="5774"/>
                  <a:pt x="38" y="5347"/>
                  <a:pt x="114" y="4962"/>
                </a:cubicBezTo>
                <a:cubicBezTo>
                  <a:pt x="152" y="4534"/>
                  <a:pt x="266" y="4149"/>
                  <a:pt x="418" y="3764"/>
                </a:cubicBezTo>
                <a:cubicBezTo>
                  <a:pt x="570" y="3422"/>
                  <a:pt x="761" y="3037"/>
                  <a:pt x="951" y="2737"/>
                </a:cubicBezTo>
                <a:cubicBezTo>
                  <a:pt x="1141" y="2395"/>
                  <a:pt x="1369" y="2053"/>
                  <a:pt x="1635" y="1754"/>
                </a:cubicBezTo>
                <a:cubicBezTo>
                  <a:pt x="1863" y="1497"/>
                  <a:pt x="2130" y="1240"/>
                  <a:pt x="2472" y="1027"/>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54" name="Shape 3945">
            <a:extLst>
              <a:ext uri="{FF2B5EF4-FFF2-40B4-BE49-F238E27FC236}">
                <a16:creationId xmlns:a16="http://schemas.microsoft.com/office/drawing/2014/main" id="{3CE457D0-E429-4A7D-B50C-6D14009586D9}"/>
              </a:ext>
            </a:extLst>
          </p:cNvPr>
          <p:cNvSpPr/>
          <p:nvPr/>
        </p:nvSpPr>
        <p:spPr>
          <a:xfrm>
            <a:off x="10546941" y="6083386"/>
            <a:ext cx="716203" cy="848040"/>
          </a:xfrm>
          <a:custGeom>
            <a:avLst/>
            <a:gdLst/>
            <a:ahLst/>
            <a:cxnLst>
              <a:cxn ang="0">
                <a:pos x="wd2" y="hd2"/>
              </a:cxn>
              <a:cxn ang="5400000">
                <a:pos x="wd2" y="hd2"/>
              </a:cxn>
              <a:cxn ang="10800000">
                <a:pos x="wd2" y="hd2"/>
              </a:cxn>
              <a:cxn ang="16200000">
                <a:pos x="wd2" y="hd2"/>
              </a:cxn>
            </a:cxnLst>
            <a:rect l="0" t="0" r="r" b="b"/>
            <a:pathLst>
              <a:path w="21600" h="21600" extrusionOk="0">
                <a:moveTo>
                  <a:pt x="13454" y="1907"/>
                </a:moveTo>
                <a:cubicBezTo>
                  <a:pt x="21600" y="1907"/>
                  <a:pt x="21600" y="1907"/>
                  <a:pt x="21600" y="1907"/>
                </a:cubicBezTo>
                <a:cubicBezTo>
                  <a:pt x="21600" y="21600"/>
                  <a:pt x="21600" y="21600"/>
                  <a:pt x="21600" y="21600"/>
                </a:cubicBezTo>
                <a:cubicBezTo>
                  <a:pt x="0" y="21600"/>
                  <a:pt x="0" y="21600"/>
                  <a:pt x="0" y="21600"/>
                </a:cubicBezTo>
                <a:cubicBezTo>
                  <a:pt x="0" y="1907"/>
                  <a:pt x="0" y="1907"/>
                  <a:pt x="0" y="1907"/>
                </a:cubicBezTo>
                <a:cubicBezTo>
                  <a:pt x="8146" y="1907"/>
                  <a:pt x="8146" y="1907"/>
                  <a:pt x="8146" y="1907"/>
                </a:cubicBezTo>
                <a:cubicBezTo>
                  <a:pt x="8187" y="1630"/>
                  <a:pt x="8270" y="1387"/>
                  <a:pt x="8434" y="1144"/>
                </a:cubicBezTo>
                <a:cubicBezTo>
                  <a:pt x="8599" y="936"/>
                  <a:pt x="8805" y="728"/>
                  <a:pt x="9051" y="555"/>
                </a:cubicBezTo>
                <a:cubicBezTo>
                  <a:pt x="9298" y="381"/>
                  <a:pt x="9545" y="243"/>
                  <a:pt x="9833" y="139"/>
                </a:cubicBezTo>
                <a:cubicBezTo>
                  <a:pt x="10162" y="35"/>
                  <a:pt x="10450" y="0"/>
                  <a:pt x="10779" y="0"/>
                </a:cubicBezTo>
                <a:cubicBezTo>
                  <a:pt x="11150" y="0"/>
                  <a:pt x="11438" y="35"/>
                  <a:pt x="11726" y="139"/>
                </a:cubicBezTo>
                <a:cubicBezTo>
                  <a:pt x="12014" y="243"/>
                  <a:pt x="12302" y="381"/>
                  <a:pt x="12549" y="555"/>
                </a:cubicBezTo>
                <a:cubicBezTo>
                  <a:pt x="12795" y="728"/>
                  <a:pt x="13001" y="936"/>
                  <a:pt x="13166" y="1144"/>
                </a:cubicBezTo>
                <a:cubicBezTo>
                  <a:pt x="13330" y="1387"/>
                  <a:pt x="13413" y="1630"/>
                  <a:pt x="13454" y="1907"/>
                </a:cubicBezTo>
                <a:close/>
                <a:moveTo>
                  <a:pt x="20695" y="20803"/>
                </a:moveTo>
                <a:cubicBezTo>
                  <a:pt x="20695" y="2670"/>
                  <a:pt x="20695" y="2670"/>
                  <a:pt x="20695" y="2670"/>
                </a:cubicBezTo>
                <a:cubicBezTo>
                  <a:pt x="13495" y="2670"/>
                  <a:pt x="13495" y="2670"/>
                  <a:pt x="13495" y="2670"/>
                </a:cubicBezTo>
                <a:cubicBezTo>
                  <a:pt x="13495" y="3224"/>
                  <a:pt x="13495" y="3224"/>
                  <a:pt x="13495" y="3224"/>
                </a:cubicBezTo>
                <a:cubicBezTo>
                  <a:pt x="13865" y="3363"/>
                  <a:pt x="14194" y="3536"/>
                  <a:pt x="14482" y="3779"/>
                </a:cubicBezTo>
                <a:cubicBezTo>
                  <a:pt x="14770" y="3987"/>
                  <a:pt x="15017" y="4265"/>
                  <a:pt x="15264" y="4577"/>
                </a:cubicBezTo>
                <a:cubicBezTo>
                  <a:pt x="15511" y="4819"/>
                  <a:pt x="15675" y="5131"/>
                  <a:pt x="15840" y="5443"/>
                </a:cubicBezTo>
                <a:cubicBezTo>
                  <a:pt x="16005" y="5755"/>
                  <a:pt x="16128" y="6102"/>
                  <a:pt x="16210" y="6414"/>
                </a:cubicBezTo>
                <a:cubicBezTo>
                  <a:pt x="5431" y="6414"/>
                  <a:pt x="5431" y="6414"/>
                  <a:pt x="5431" y="6414"/>
                </a:cubicBezTo>
                <a:cubicBezTo>
                  <a:pt x="5513" y="6102"/>
                  <a:pt x="5595" y="5755"/>
                  <a:pt x="5760" y="5443"/>
                </a:cubicBezTo>
                <a:cubicBezTo>
                  <a:pt x="5883" y="5131"/>
                  <a:pt x="6089" y="4819"/>
                  <a:pt x="6336" y="4577"/>
                </a:cubicBezTo>
                <a:cubicBezTo>
                  <a:pt x="6542" y="4265"/>
                  <a:pt x="6789" y="3987"/>
                  <a:pt x="7118" y="3779"/>
                </a:cubicBezTo>
                <a:cubicBezTo>
                  <a:pt x="7406" y="3536"/>
                  <a:pt x="7735" y="3363"/>
                  <a:pt x="8105" y="3224"/>
                </a:cubicBezTo>
                <a:cubicBezTo>
                  <a:pt x="8105" y="2670"/>
                  <a:pt x="8105" y="2670"/>
                  <a:pt x="8105" y="2670"/>
                </a:cubicBezTo>
                <a:cubicBezTo>
                  <a:pt x="905" y="2670"/>
                  <a:pt x="905" y="2670"/>
                  <a:pt x="905" y="2670"/>
                </a:cubicBezTo>
                <a:cubicBezTo>
                  <a:pt x="905" y="20803"/>
                  <a:pt x="905" y="20803"/>
                  <a:pt x="905" y="20803"/>
                </a:cubicBezTo>
                <a:lnTo>
                  <a:pt x="20695" y="20803"/>
                </a:lnTo>
                <a:close/>
                <a:moveTo>
                  <a:pt x="5431" y="9500"/>
                </a:moveTo>
                <a:cubicBezTo>
                  <a:pt x="5431" y="10193"/>
                  <a:pt x="5431" y="10193"/>
                  <a:pt x="5431" y="10193"/>
                </a:cubicBezTo>
                <a:cubicBezTo>
                  <a:pt x="16210" y="10193"/>
                  <a:pt x="16210" y="10193"/>
                  <a:pt x="16210" y="10193"/>
                </a:cubicBezTo>
                <a:cubicBezTo>
                  <a:pt x="16210" y="9500"/>
                  <a:pt x="16210" y="9500"/>
                  <a:pt x="16210" y="9500"/>
                </a:cubicBezTo>
                <a:lnTo>
                  <a:pt x="5431" y="9500"/>
                </a:lnTo>
                <a:close/>
                <a:moveTo>
                  <a:pt x="5431" y="12516"/>
                </a:moveTo>
                <a:cubicBezTo>
                  <a:pt x="5431" y="13279"/>
                  <a:pt x="5431" y="13279"/>
                  <a:pt x="5431" y="13279"/>
                </a:cubicBezTo>
                <a:cubicBezTo>
                  <a:pt x="16210" y="13279"/>
                  <a:pt x="16210" y="13279"/>
                  <a:pt x="16210" y="13279"/>
                </a:cubicBezTo>
                <a:cubicBezTo>
                  <a:pt x="16210" y="12516"/>
                  <a:pt x="16210" y="12516"/>
                  <a:pt x="16210" y="12516"/>
                </a:cubicBezTo>
                <a:lnTo>
                  <a:pt x="5431" y="12516"/>
                </a:lnTo>
                <a:close/>
                <a:moveTo>
                  <a:pt x="5431" y="15533"/>
                </a:moveTo>
                <a:cubicBezTo>
                  <a:pt x="5431" y="16295"/>
                  <a:pt x="5431" y="16295"/>
                  <a:pt x="5431" y="16295"/>
                </a:cubicBezTo>
                <a:cubicBezTo>
                  <a:pt x="12590" y="16295"/>
                  <a:pt x="12590" y="16295"/>
                  <a:pt x="12590" y="16295"/>
                </a:cubicBezTo>
                <a:cubicBezTo>
                  <a:pt x="12590" y="15533"/>
                  <a:pt x="12590" y="15533"/>
                  <a:pt x="12590" y="15533"/>
                </a:cubicBezTo>
                <a:lnTo>
                  <a:pt x="5431" y="15533"/>
                </a:lnTo>
                <a:close/>
                <a:moveTo>
                  <a:pt x="9010" y="3606"/>
                </a:moveTo>
                <a:cubicBezTo>
                  <a:pt x="8517" y="3848"/>
                  <a:pt x="8517" y="3848"/>
                  <a:pt x="8517" y="3848"/>
                </a:cubicBezTo>
                <a:cubicBezTo>
                  <a:pt x="8311" y="3952"/>
                  <a:pt x="8105" y="4091"/>
                  <a:pt x="7899" y="4195"/>
                </a:cubicBezTo>
                <a:cubicBezTo>
                  <a:pt x="7735" y="4334"/>
                  <a:pt x="7529" y="4473"/>
                  <a:pt x="7406" y="4646"/>
                </a:cubicBezTo>
                <a:cubicBezTo>
                  <a:pt x="7241" y="4819"/>
                  <a:pt x="7077" y="4958"/>
                  <a:pt x="6953" y="5131"/>
                </a:cubicBezTo>
                <a:cubicBezTo>
                  <a:pt x="6830" y="5305"/>
                  <a:pt x="6706" y="5478"/>
                  <a:pt x="6583" y="5686"/>
                </a:cubicBezTo>
                <a:cubicBezTo>
                  <a:pt x="15017" y="5686"/>
                  <a:pt x="15017" y="5686"/>
                  <a:pt x="15017" y="5686"/>
                </a:cubicBezTo>
                <a:cubicBezTo>
                  <a:pt x="14894" y="5478"/>
                  <a:pt x="14770" y="5305"/>
                  <a:pt x="14647" y="5131"/>
                </a:cubicBezTo>
                <a:cubicBezTo>
                  <a:pt x="14523" y="4958"/>
                  <a:pt x="14400" y="4819"/>
                  <a:pt x="14194" y="4646"/>
                </a:cubicBezTo>
                <a:cubicBezTo>
                  <a:pt x="14071" y="4473"/>
                  <a:pt x="13906" y="4334"/>
                  <a:pt x="13701" y="4195"/>
                </a:cubicBezTo>
                <a:cubicBezTo>
                  <a:pt x="13495" y="4091"/>
                  <a:pt x="13289" y="3952"/>
                  <a:pt x="13042" y="3848"/>
                </a:cubicBezTo>
                <a:cubicBezTo>
                  <a:pt x="12590" y="3606"/>
                  <a:pt x="12590" y="3606"/>
                  <a:pt x="12590" y="3606"/>
                </a:cubicBezTo>
                <a:cubicBezTo>
                  <a:pt x="12590" y="2254"/>
                  <a:pt x="12590" y="2254"/>
                  <a:pt x="12590" y="2254"/>
                </a:cubicBezTo>
                <a:cubicBezTo>
                  <a:pt x="12590" y="2046"/>
                  <a:pt x="12549" y="1872"/>
                  <a:pt x="12466" y="1664"/>
                </a:cubicBezTo>
                <a:cubicBezTo>
                  <a:pt x="12384" y="1491"/>
                  <a:pt x="12261" y="1317"/>
                  <a:pt x="12055" y="1179"/>
                </a:cubicBezTo>
                <a:cubicBezTo>
                  <a:pt x="11931" y="1075"/>
                  <a:pt x="11726" y="971"/>
                  <a:pt x="11520" y="901"/>
                </a:cubicBezTo>
                <a:cubicBezTo>
                  <a:pt x="11273" y="797"/>
                  <a:pt x="11026" y="763"/>
                  <a:pt x="10779" y="763"/>
                </a:cubicBezTo>
                <a:cubicBezTo>
                  <a:pt x="10533" y="763"/>
                  <a:pt x="10286" y="797"/>
                  <a:pt x="10080" y="901"/>
                </a:cubicBezTo>
                <a:cubicBezTo>
                  <a:pt x="9874" y="971"/>
                  <a:pt x="9710" y="1075"/>
                  <a:pt x="9545" y="1179"/>
                </a:cubicBezTo>
                <a:cubicBezTo>
                  <a:pt x="9381" y="1317"/>
                  <a:pt x="9216" y="1491"/>
                  <a:pt x="9134" y="1664"/>
                </a:cubicBezTo>
                <a:cubicBezTo>
                  <a:pt x="9051" y="1872"/>
                  <a:pt x="9010" y="2046"/>
                  <a:pt x="9010" y="2254"/>
                </a:cubicBezTo>
                <a:lnTo>
                  <a:pt x="9010" y="3606"/>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55" name="Shape 3946">
            <a:extLst>
              <a:ext uri="{FF2B5EF4-FFF2-40B4-BE49-F238E27FC236}">
                <a16:creationId xmlns:a16="http://schemas.microsoft.com/office/drawing/2014/main" id="{82CDB3F8-1FFD-4AFF-BC52-18B2644A431F}"/>
              </a:ext>
            </a:extLst>
          </p:cNvPr>
          <p:cNvSpPr/>
          <p:nvPr/>
        </p:nvSpPr>
        <p:spPr>
          <a:xfrm>
            <a:off x="12406056" y="6151088"/>
            <a:ext cx="716203" cy="712640"/>
          </a:xfrm>
          <a:custGeom>
            <a:avLst/>
            <a:gdLst/>
            <a:ahLst/>
            <a:cxnLst>
              <a:cxn ang="0">
                <a:pos x="wd2" y="hd2"/>
              </a:cxn>
              <a:cxn ang="5400000">
                <a:pos x="wd2" y="hd2"/>
              </a:cxn>
              <a:cxn ang="10800000">
                <a:pos x="wd2" y="hd2"/>
              </a:cxn>
              <a:cxn ang="16200000">
                <a:pos x="wd2" y="hd2"/>
              </a:cxn>
            </a:cxnLst>
            <a:rect l="0" t="0" r="r" b="b"/>
            <a:pathLst>
              <a:path w="21600" h="21600" extrusionOk="0">
                <a:moveTo>
                  <a:pt x="17516" y="12636"/>
                </a:moveTo>
                <a:lnTo>
                  <a:pt x="21600" y="12636"/>
                </a:lnTo>
                <a:lnTo>
                  <a:pt x="21600" y="21600"/>
                </a:lnTo>
                <a:lnTo>
                  <a:pt x="12573" y="21600"/>
                </a:lnTo>
                <a:lnTo>
                  <a:pt x="12573" y="12636"/>
                </a:lnTo>
                <a:lnTo>
                  <a:pt x="16657" y="12636"/>
                </a:lnTo>
                <a:lnTo>
                  <a:pt x="16657" y="11232"/>
                </a:lnTo>
                <a:lnTo>
                  <a:pt x="4943" y="11232"/>
                </a:lnTo>
                <a:lnTo>
                  <a:pt x="4943" y="12636"/>
                </a:lnTo>
                <a:lnTo>
                  <a:pt x="9027" y="12636"/>
                </a:lnTo>
                <a:lnTo>
                  <a:pt x="9027" y="21600"/>
                </a:lnTo>
                <a:lnTo>
                  <a:pt x="0" y="21600"/>
                </a:lnTo>
                <a:lnTo>
                  <a:pt x="0" y="12636"/>
                </a:lnTo>
                <a:lnTo>
                  <a:pt x="4084" y="12636"/>
                </a:lnTo>
                <a:lnTo>
                  <a:pt x="4084" y="10368"/>
                </a:lnTo>
                <a:lnTo>
                  <a:pt x="10424" y="10368"/>
                </a:lnTo>
                <a:lnTo>
                  <a:pt x="10424" y="8964"/>
                </a:lnTo>
                <a:lnTo>
                  <a:pt x="6340" y="8964"/>
                </a:lnTo>
                <a:lnTo>
                  <a:pt x="6340" y="0"/>
                </a:lnTo>
                <a:lnTo>
                  <a:pt x="15260" y="0"/>
                </a:lnTo>
                <a:lnTo>
                  <a:pt x="15260" y="8964"/>
                </a:lnTo>
                <a:lnTo>
                  <a:pt x="11284" y="8964"/>
                </a:lnTo>
                <a:lnTo>
                  <a:pt x="11284" y="10368"/>
                </a:lnTo>
                <a:lnTo>
                  <a:pt x="17516" y="10368"/>
                </a:lnTo>
                <a:lnTo>
                  <a:pt x="17516" y="12636"/>
                </a:lnTo>
                <a:close/>
                <a:moveTo>
                  <a:pt x="8167" y="20736"/>
                </a:moveTo>
                <a:lnTo>
                  <a:pt x="8167" y="13392"/>
                </a:lnTo>
                <a:lnTo>
                  <a:pt x="967" y="13392"/>
                </a:lnTo>
                <a:lnTo>
                  <a:pt x="967" y="20736"/>
                </a:lnTo>
                <a:lnTo>
                  <a:pt x="8167" y="20736"/>
                </a:lnTo>
                <a:close/>
                <a:moveTo>
                  <a:pt x="7200" y="756"/>
                </a:moveTo>
                <a:lnTo>
                  <a:pt x="7200" y="8100"/>
                </a:lnTo>
                <a:lnTo>
                  <a:pt x="14400" y="8100"/>
                </a:lnTo>
                <a:lnTo>
                  <a:pt x="14400" y="756"/>
                </a:lnTo>
                <a:lnTo>
                  <a:pt x="7200" y="756"/>
                </a:lnTo>
                <a:close/>
                <a:moveTo>
                  <a:pt x="20633" y="20736"/>
                </a:moveTo>
                <a:lnTo>
                  <a:pt x="20633" y="13392"/>
                </a:lnTo>
                <a:lnTo>
                  <a:pt x="13540" y="13392"/>
                </a:lnTo>
                <a:lnTo>
                  <a:pt x="13540" y="20736"/>
                </a:lnTo>
                <a:lnTo>
                  <a:pt x="20633" y="20736"/>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56" name="Shape 3947">
            <a:extLst>
              <a:ext uri="{FF2B5EF4-FFF2-40B4-BE49-F238E27FC236}">
                <a16:creationId xmlns:a16="http://schemas.microsoft.com/office/drawing/2014/main" id="{A4D086B0-118A-4FFD-8068-2191D254C8E5}"/>
              </a:ext>
            </a:extLst>
          </p:cNvPr>
          <p:cNvSpPr/>
          <p:nvPr/>
        </p:nvSpPr>
        <p:spPr>
          <a:xfrm>
            <a:off x="14277646" y="6163557"/>
            <a:ext cx="691262" cy="687699"/>
          </a:xfrm>
          <a:custGeom>
            <a:avLst/>
            <a:gdLst/>
            <a:ahLst/>
            <a:cxnLst>
              <a:cxn ang="0">
                <a:pos x="wd2" y="hd2"/>
              </a:cxn>
              <a:cxn ang="5400000">
                <a:pos x="wd2" y="hd2"/>
              </a:cxn>
              <a:cxn ang="10800000">
                <a:pos x="wd2" y="hd2"/>
              </a:cxn>
              <a:cxn ang="16200000">
                <a:pos x="wd2" y="hd2"/>
              </a:cxn>
            </a:cxnLst>
            <a:rect l="0" t="0" r="r" b="b"/>
            <a:pathLst>
              <a:path w="21600" h="21600" extrusionOk="0">
                <a:moveTo>
                  <a:pt x="21600" y="560"/>
                </a:moveTo>
                <a:lnTo>
                  <a:pt x="14586" y="7722"/>
                </a:lnTo>
                <a:lnTo>
                  <a:pt x="13695" y="8618"/>
                </a:lnTo>
                <a:lnTo>
                  <a:pt x="8128" y="14102"/>
                </a:lnTo>
                <a:lnTo>
                  <a:pt x="668" y="21600"/>
                </a:lnTo>
                <a:lnTo>
                  <a:pt x="0" y="21040"/>
                </a:lnTo>
                <a:lnTo>
                  <a:pt x="6012" y="14997"/>
                </a:lnTo>
                <a:lnTo>
                  <a:pt x="2449" y="14997"/>
                </a:lnTo>
                <a:lnTo>
                  <a:pt x="2449" y="6603"/>
                </a:lnTo>
                <a:lnTo>
                  <a:pt x="7794" y="6603"/>
                </a:lnTo>
                <a:lnTo>
                  <a:pt x="14586" y="1119"/>
                </a:lnTo>
                <a:lnTo>
                  <a:pt x="14586" y="6379"/>
                </a:lnTo>
                <a:lnTo>
                  <a:pt x="20932" y="0"/>
                </a:lnTo>
                <a:lnTo>
                  <a:pt x="21600" y="560"/>
                </a:lnTo>
                <a:close/>
                <a:moveTo>
                  <a:pt x="3452" y="14102"/>
                </a:moveTo>
                <a:lnTo>
                  <a:pt x="6903" y="14102"/>
                </a:lnTo>
                <a:lnTo>
                  <a:pt x="13695" y="7275"/>
                </a:lnTo>
                <a:lnTo>
                  <a:pt x="13695" y="3134"/>
                </a:lnTo>
                <a:lnTo>
                  <a:pt x="8128" y="7610"/>
                </a:lnTo>
                <a:lnTo>
                  <a:pt x="3452" y="7610"/>
                </a:lnTo>
                <a:lnTo>
                  <a:pt x="3452" y="14102"/>
                </a:lnTo>
                <a:close/>
                <a:moveTo>
                  <a:pt x="13695" y="9961"/>
                </a:moveTo>
                <a:lnTo>
                  <a:pt x="14586" y="9065"/>
                </a:lnTo>
                <a:lnTo>
                  <a:pt x="14586" y="20369"/>
                </a:lnTo>
                <a:lnTo>
                  <a:pt x="8239" y="15333"/>
                </a:lnTo>
                <a:lnTo>
                  <a:pt x="8907" y="14773"/>
                </a:lnTo>
                <a:lnTo>
                  <a:pt x="13695" y="18466"/>
                </a:lnTo>
                <a:lnTo>
                  <a:pt x="13695" y="9961"/>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57" name="Shape 3948">
            <a:extLst>
              <a:ext uri="{FF2B5EF4-FFF2-40B4-BE49-F238E27FC236}">
                <a16:creationId xmlns:a16="http://schemas.microsoft.com/office/drawing/2014/main" id="{F60C1853-4B96-42B6-B0F9-72751551B180}"/>
              </a:ext>
            </a:extLst>
          </p:cNvPr>
          <p:cNvSpPr/>
          <p:nvPr/>
        </p:nvSpPr>
        <p:spPr>
          <a:xfrm>
            <a:off x="16215149" y="6092293"/>
            <a:ext cx="534480" cy="830225"/>
          </a:xfrm>
          <a:custGeom>
            <a:avLst/>
            <a:gdLst/>
            <a:ahLst/>
            <a:cxnLst>
              <a:cxn ang="0">
                <a:pos x="wd2" y="hd2"/>
              </a:cxn>
              <a:cxn ang="5400000">
                <a:pos x="wd2" y="hd2"/>
              </a:cxn>
              <a:cxn ang="10800000">
                <a:pos x="wd2" y="hd2"/>
              </a:cxn>
              <a:cxn ang="16200000">
                <a:pos x="wd2" y="hd2"/>
              </a:cxn>
            </a:cxnLst>
            <a:rect l="0" t="0" r="r" b="b"/>
            <a:pathLst>
              <a:path w="21600" h="21600" extrusionOk="0">
                <a:moveTo>
                  <a:pt x="15609" y="8471"/>
                </a:moveTo>
                <a:cubicBezTo>
                  <a:pt x="16489" y="8753"/>
                  <a:pt x="17258" y="9106"/>
                  <a:pt x="18027" y="9529"/>
                </a:cubicBezTo>
                <a:cubicBezTo>
                  <a:pt x="18797" y="9953"/>
                  <a:pt x="19456" y="10447"/>
                  <a:pt x="19951" y="10941"/>
                </a:cubicBezTo>
                <a:cubicBezTo>
                  <a:pt x="20501" y="11506"/>
                  <a:pt x="20885" y="12106"/>
                  <a:pt x="21160" y="12706"/>
                </a:cubicBezTo>
                <a:cubicBezTo>
                  <a:pt x="21490" y="13341"/>
                  <a:pt x="21600" y="14012"/>
                  <a:pt x="21600" y="14682"/>
                </a:cubicBezTo>
                <a:cubicBezTo>
                  <a:pt x="21600" y="15635"/>
                  <a:pt x="21325" y="16518"/>
                  <a:pt x="20776" y="17365"/>
                </a:cubicBezTo>
                <a:cubicBezTo>
                  <a:pt x="20171" y="18212"/>
                  <a:pt x="19402" y="18953"/>
                  <a:pt x="18467" y="19588"/>
                </a:cubicBezTo>
                <a:cubicBezTo>
                  <a:pt x="17478" y="20188"/>
                  <a:pt x="16324" y="20682"/>
                  <a:pt x="15005" y="21071"/>
                </a:cubicBezTo>
                <a:cubicBezTo>
                  <a:pt x="13685" y="21424"/>
                  <a:pt x="12311" y="21600"/>
                  <a:pt x="10827" y="21600"/>
                </a:cubicBezTo>
                <a:cubicBezTo>
                  <a:pt x="9344" y="21600"/>
                  <a:pt x="7915" y="21424"/>
                  <a:pt x="6595" y="21071"/>
                </a:cubicBezTo>
                <a:cubicBezTo>
                  <a:pt x="5331" y="20682"/>
                  <a:pt x="4177" y="20188"/>
                  <a:pt x="3133" y="19588"/>
                </a:cubicBezTo>
                <a:cubicBezTo>
                  <a:pt x="2198" y="18953"/>
                  <a:pt x="1429" y="18212"/>
                  <a:pt x="879" y="17365"/>
                </a:cubicBezTo>
                <a:cubicBezTo>
                  <a:pt x="275" y="16518"/>
                  <a:pt x="0" y="15635"/>
                  <a:pt x="0" y="14682"/>
                </a:cubicBezTo>
                <a:cubicBezTo>
                  <a:pt x="0" y="14012"/>
                  <a:pt x="165" y="13341"/>
                  <a:pt x="440" y="12706"/>
                </a:cubicBezTo>
                <a:cubicBezTo>
                  <a:pt x="715" y="12106"/>
                  <a:pt x="1099" y="11506"/>
                  <a:pt x="1649" y="10941"/>
                </a:cubicBezTo>
                <a:cubicBezTo>
                  <a:pt x="2198" y="10447"/>
                  <a:pt x="2803" y="9953"/>
                  <a:pt x="3573" y="9529"/>
                </a:cubicBezTo>
                <a:cubicBezTo>
                  <a:pt x="4287" y="9106"/>
                  <a:pt x="5111" y="8753"/>
                  <a:pt x="5991" y="8471"/>
                </a:cubicBezTo>
                <a:cubicBezTo>
                  <a:pt x="5826" y="8188"/>
                  <a:pt x="5551" y="7800"/>
                  <a:pt x="5221" y="7235"/>
                </a:cubicBezTo>
                <a:cubicBezTo>
                  <a:pt x="4892" y="6706"/>
                  <a:pt x="4562" y="6176"/>
                  <a:pt x="4232" y="5612"/>
                </a:cubicBezTo>
                <a:cubicBezTo>
                  <a:pt x="3902" y="5047"/>
                  <a:pt x="3627" y="4518"/>
                  <a:pt x="3353" y="4024"/>
                </a:cubicBezTo>
                <a:cubicBezTo>
                  <a:pt x="3133" y="3529"/>
                  <a:pt x="3023" y="3176"/>
                  <a:pt x="3023" y="3000"/>
                </a:cubicBezTo>
                <a:cubicBezTo>
                  <a:pt x="3023" y="0"/>
                  <a:pt x="3023" y="0"/>
                  <a:pt x="3023" y="0"/>
                </a:cubicBezTo>
                <a:cubicBezTo>
                  <a:pt x="18632" y="0"/>
                  <a:pt x="18632" y="0"/>
                  <a:pt x="18632" y="0"/>
                </a:cubicBezTo>
                <a:cubicBezTo>
                  <a:pt x="18632" y="3000"/>
                  <a:pt x="18632" y="3000"/>
                  <a:pt x="18632" y="3000"/>
                </a:cubicBezTo>
                <a:cubicBezTo>
                  <a:pt x="18632" y="3176"/>
                  <a:pt x="18467" y="3529"/>
                  <a:pt x="18247" y="4024"/>
                </a:cubicBezTo>
                <a:cubicBezTo>
                  <a:pt x="18027" y="4518"/>
                  <a:pt x="17753" y="5012"/>
                  <a:pt x="17368" y="5576"/>
                </a:cubicBezTo>
                <a:cubicBezTo>
                  <a:pt x="17038" y="6141"/>
                  <a:pt x="16708" y="6706"/>
                  <a:pt x="16379" y="7235"/>
                </a:cubicBezTo>
                <a:cubicBezTo>
                  <a:pt x="16049" y="7765"/>
                  <a:pt x="15774" y="8153"/>
                  <a:pt x="15609" y="8471"/>
                </a:cubicBezTo>
                <a:close/>
                <a:moveTo>
                  <a:pt x="10827" y="20824"/>
                </a:moveTo>
                <a:cubicBezTo>
                  <a:pt x="12147" y="20824"/>
                  <a:pt x="13411" y="20682"/>
                  <a:pt x="14565" y="20365"/>
                </a:cubicBezTo>
                <a:cubicBezTo>
                  <a:pt x="15719" y="20012"/>
                  <a:pt x="16763" y="19588"/>
                  <a:pt x="17588" y="19024"/>
                </a:cubicBezTo>
                <a:cubicBezTo>
                  <a:pt x="18467" y="18494"/>
                  <a:pt x="19127" y="17824"/>
                  <a:pt x="19621" y="17082"/>
                </a:cubicBezTo>
                <a:cubicBezTo>
                  <a:pt x="20171" y="16341"/>
                  <a:pt x="20391" y="15529"/>
                  <a:pt x="20391" y="14682"/>
                </a:cubicBezTo>
                <a:cubicBezTo>
                  <a:pt x="20391" y="13800"/>
                  <a:pt x="20171" y="13024"/>
                  <a:pt x="19621" y="12247"/>
                </a:cubicBezTo>
                <a:cubicBezTo>
                  <a:pt x="19127" y="11506"/>
                  <a:pt x="18467" y="10871"/>
                  <a:pt x="17588" y="10306"/>
                </a:cubicBezTo>
                <a:cubicBezTo>
                  <a:pt x="16763" y="9741"/>
                  <a:pt x="15719" y="9318"/>
                  <a:pt x="14565" y="9000"/>
                </a:cubicBezTo>
                <a:cubicBezTo>
                  <a:pt x="13411" y="8682"/>
                  <a:pt x="12147" y="8506"/>
                  <a:pt x="10827" y="8506"/>
                </a:cubicBezTo>
                <a:cubicBezTo>
                  <a:pt x="9453" y="8506"/>
                  <a:pt x="8244" y="8682"/>
                  <a:pt x="7035" y="9000"/>
                </a:cubicBezTo>
                <a:cubicBezTo>
                  <a:pt x="5881" y="9318"/>
                  <a:pt x="4892" y="9741"/>
                  <a:pt x="4012" y="10306"/>
                </a:cubicBezTo>
                <a:cubicBezTo>
                  <a:pt x="3133" y="10871"/>
                  <a:pt x="2473" y="11506"/>
                  <a:pt x="1979" y="12247"/>
                </a:cubicBezTo>
                <a:cubicBezTo>
                  <a:pt x="1484" y="13024"/>
                  <a:pt x="1209" y="13800"/>
                  <a:pt x="1209" y="14682"/>
                </a:cubicBezTo>
                <a:cubicBezTo>
                  <a:pt x="1209" y="15529"/>
                  <a:pt x="1484" y="16341"/>
                  <a:pt x="1979" y="17082"/>
                </a:cubicBezTo>
                <a:cubicBezTo>
                  <a:pt x="2473" y="17824"/>
                  <a:pt x="3133" y="18494"/>
                  <a:pt x="4012" y="19024"/>
                </a:cubicBezTo>
                <a:cubicBezTo>
                  <a:pt x="4892" y="19588"/>
                  <a:pt x="5881" y="20012"/>
                  <a:pt x="7035" y="20365"/>
                </a:cubicBezTo>
                <a:cubicBezTo>
                  <a:pt x="8244" y="20682"/>
                  <a:pt x="9453" y="20824"/>
                  <a:pt x="10827" y="20824"/>
                </a:cubicBezTo>
                <a:close/>
                <a:moveTo>
                  <a:pt x="10827" y="10024"/>
                </a:moveTo>
                <a:cubicBezTo>
                  <a:pt x="11817" y="10024"/>
                  <a:pt x="12751" y="10165"/>
                  <a:pt x="13631" y="10412"/>
                </a:cubicBezTo>
                <a:cubicBezTo>
                  <a:pt x="14510" y="10659"/>
                  <a:pt x="15279" y="10976"/>
                  <a:pt x="15884" y="11400"/>
                </a:cubicBezTo>
                <a:cubicBezTo>
                  <a:pt x="16544" y="11824"/>
                  <a:pt x="17093" y="12282"/>
                  <a:pt x="17478" y="12847"/>
                </a:cubicBezTo>
                <a:cubicBezTo>
                  <a:pt x="17863" y="13412"/>
                  <a:pt x="18027" y="14047"/>
                  <a:pt x="18027" y="14682"/>
                </a:cubicBezTo>
                <a:cubicBezTo>
                  <a:pt x="18027" y="15318"/>
                  <a:pt x="17863" y="15918"/>
                  <a:pt x="17478" y="16482"/>
                </a:cubicBezTo>
                <a:cubicBezTo>
                  <a:pt x="17093" y="17012"/>
                  <a:pt x="16544" y="17506"/>
                  <a:pt x="15884" y="17929"/>
                </a:cubicBezTo>
                <a:cubicBezTo>
                  <a:pt x="15279" y="18353"/>
                  <a:pt x="14510" y="18706"/>
                  <a:pt x="13631" y="18953"/>
                </a:cubicBezTo>
                <a:cubicBezTo>
                  <a:pt x="12751" y="19200"/>
                  <a:pt x="11817" y="19306"/>
                  <a:pt x="10827" y="19306"/>
                </a:cubicBezTo>
                <a:cubicBezTo>
                  <a:pt x="9783" y="19306"/>
                  <a:pt x="8904" y="19200"/>
                  <a:pt x="8024" y="18953"/>
                </a:cubicBezTo>
                <a:cubicBezTo>
                  <a:pt x="7145" y="18706"/>
                  <a:pt x="6376" y="18353"/>
                  <a:pt x="5716" y="17929"/>
                </a:cubicBezTo>
                <a:cubicBezTo>
                  <a:pt x="5056" y="17506"/>
                  <a:pt x="4562" y="17012"/>
                  <a:pt x="4177" y="16482"/>
                </a:cubicBezTo>
                <a:cubicBezTo>
                  <a:pt x="3792" y="15918"/>
                  <a:pt x="3573" y="15318"/>
                  <a:pt x="3573" y="14682"/>
                </a:cubicBezTo>
                <a:cubicBezTo>
                  <a:pt x="3573" y="14047"/>
                  <a:pt x="3792" y="13412"/>
                  <a:pt x="4177" y="12847"/>
                </a:cubicBezTo>
                <a:cubicBezTo>
                  <a:pt x="4562" y="12282"/>
                  <a:pt x="5056" y="11824"/>
                  <a:pt x="5716" y="11400"/>
                </a:cubicBezTo>
                <a:cubicBezTo>
                  <a:pt x="6376" y="10976"/>
                  <a:pt x="7145" y="10659"/>
                  <a:pt x="8024" y="10412"/>
                </a:cubicBezTo>
                <a:cubicBezTo>
                  <a:pt x="8904" y="10165"/>
                  <a:pt x="9783" y="10024"/>
                  <a:pt x="10827" y="10024"/>
                </a:cubicBezTo>
                <a:close/>
                <a:moveTo>
                  <a:pt x="4232" y="3000"/>
                </a:moveTo>
                <a:cubicBezTo>
                  <a:pt x="4232" y="3212"/>
                  <a:pt x="4562" y="3882"/>
                  <a:pt x="5166" y="5012"/>
                </a:cubicBezTo>
                <a:cubicBezTo>
                  <a:pt x="5826" y="6141"/>
                  <a:pt x="6485" y="7200"/>
                  <a:pt x="7090" y="8153"/>
                </a:cubicBezTo>
                <a:cubicBezTo>
                  <a:pt x="7365" y="8082"/>
                  <a:pt x="7695" y="8012"/>
                  <a:pt x="7969" y="7976"/>
                </a:cubicBezTo>
                <a:cubicBezTo>
                  <a:pt x="8299" y="7906"/>
                  <a:pt x="8574" y="7871"/>
                  <a:pt x="8904" y="7835"/>
                </a:cubicBezTo>
                <a:cubicBezTo>
                  <a:pt x="9234" y="7800"/>
                  <a:pt x="9508" y="7765"/>
                  <a:pt x="9838" y="7765"/>
                </a:cubicBezTo>
                <a:cubicBezTo>
                  <a:pt x="10168" y="7729"/>
                  <a:pt x="10498" y="7729"/>
                  <a:pt x="10827" y="7729"/>
                </a:cubicBezTo>
                <a:cubicBezTo>
                  <a:pt x="11157" y="7729"/>
                  <a:pt x="11487" y="7729"/>
                  <a:pt x="11762" y="7765"/>
                </a:cubicBezTo>
                <a:cubicBezTo>
                  <a:pt x="12092" y="7765"/>
                  <a:pt x="12366" y="7800"/>
                  <a:pt x="12696" y="7835"/>
                </a:cubicBezTo>
                <a:cubicBezTo>
                  <a:pt x="13026" y="7871"/>
                  <a:pt x="13301" y="7906"/>
                  <a:pt x="13576" y="7976"/>
                </a:cubicBezTo>
                <a:cubicBezTo>
                  <a:pt x="13905" y="8012"/>
                  <a:pt x="14180" y="8082"/>
                  <a:pt x="14455" y="8153"/>
                </a:cubicBezTo>
                <a:cubicBezTo>
                  <a:pt x="15224" y="7024"/>
                  <a:pt x="15884" y="5929"/>
                  <a:pt x="16489" y="4871"/>
                </a:cubicBezTo>
                <a:cubicBezTo>
                  <a:pt x="17093" y="3847"/>
                  <a:pt x="17368" y="3212"/>
                  <a:pt x="17368" y="3000"/>
                </a:cubicBezTo>
                <a:cubicBezTo>
                  <a:pt x="17368" y="812"/>
                  <a:pt x="17368" y="812"/>
                  <a:pt x="17368" y="812"/>
                </a:cubicBezTo>
                <a:cubicBezTo>
                  <a:pt x="11377" y="812"/>
                  <a:pt x="11377" y="812"/>
                  <a:pt x="11377" y="812"/>
                </a:cubicBezTo>
                <a:cubicBezTo>
                  <a:pt x="11377" y="6071"/>
                  <a:pt x="11377" y="6071"/>
                  <a:pt x="11377" y="6071"/>
                </a:cubicBezTo>
                <a:cubicBezTo>
                  <a:pt x="10168" y="6071"/>
                  <a:pt x="10168" y="6071"/>
                  <a:pt x="10168" y="6071"/>
                </a:cubicBezTo>
                <a:cubicBezTo>
                  <a:pt x="10168" y="812"/>
                  <a:pt x="10168" y="812"/>
                  <a:pt x="10168" y="812"/>
                </a:cubicBezTo>
                <a:cubicBezTo>
                  <a:pt x="4232" y="812"/>
                  <a:pt x="4232" y="812"/>
                  <a:pt x="4232" y="812"/>
                </a:cubicBezTo>
                <a:lnTo>
                  <a:pt x="4232" y="3000"/>
                </a:lnTo>
                <a:close/>
                <a:moveTo>
                  <a:pt x="10827" y="18529"/>
                </a:moveTo>
                <a:cubicBezTo>
                  <a:pt x="11597" y="18529"/>
                  <a:pt x="12421" y="18424"/>
                  <a:pt x="13136" y="18247"/>
                </a:cubicBezTo>
                <a:cubicBezTo>
                  <a:pt x="13850" y="18035"/>
                  <a:pt x="14510" y="17753"/>
                  <a:pt x="15005" y="17400"/>
                </a:cubicBezTo>
                <a:cubicBezTo>
                  <a:pt x="15609" y="17047"/>
                  <a:pt x="16049" y="16659"/>
                  <a:pt x="16379" y="16165"/>
                </a:cubicBezTo>
                <a:cubicBezTo>
                  <a:pt x="16653" y="15706"/>
                  <a:pt x="16818" y="15212"/>
                  <a:pt x="16818" y="14682"/>
                </a:cubicBezTo>
                <a:cubicBezTo>
                  <a:pt x="16818" y="14153"/>
                  <a:pt x="16653" y="13659"/>
                  <a:pt x="16379" y="13165"/>
                </a:cubicBezTo>
                <a:cubicBezTo>
                  <a:pt x="16049" y="12706"/>
                  <a:pt x="15609" y="12282"/>
                  <a:pt x="15005" y="11965"/>
                </a:cubicBezTo>
                <a:cubicBezTo>
                  <a:pt x="14510" y="11576"/>
                  <a:pt x="13850" y="11294"/>
                  <a:pt x="13136" y="11118"/>
                </a:cubicBezTo>
                <a:cubicBezTo>
                  <a:pt x="12421" y="10906"/>
                  <a:pt x="11597" y="10800"/>
                  <a:pt x="10827" y="10800"/>
                </a:cubicBezTo>
                <a:cubicBezTo>
                  <a:pt x="10003" y="10800"/>
                  <a:pt x="9234" y="10906"/>
                  <a:pt x="8464" y="11118"/>
                </a:cubicBezTo>
                <a:cubicBezTo>
                  <a:pt x="7750" y="11294"/>
                  <a:pt x="7090" y="11576"/>
                  <a:pt x="6595" y="11965"/>
                </a:cubicBezTo>
                <a:cubicBezTo>
                  <a:pt x="5991" y="12282"/>
                  <a:pt x="5551" y="12706"/>
                  <a:pt x="5276" y="13165"/>
                </a:cubicBezTo>
                <a:cubicBezTo>
                  <a:pt x="4947" y="13659"/>
                  <a:pt x="4782" y="14153"/>
                  <a:pt x="4782" y="14682"/>
                </a:cubicBezTo>
                <a:cubicBezTo>
                  <a:pt x="4782" y="15212"/>
                  <a:pt x="4947" y="15706"/>
                  <a:pt x="5276" y="16165"/>
                </a:cubicBezTo>
                <a:cubicBezTo>
                  <a:pt x="5551" y="16659"/>
                  <a:pt x="5991" y="17047"/>
                  <a:pt x="6595" y="17400"/>
                </a:cubicBezTo>
                <a:cubicBezTo>
                  <a:pt x="7090" y="17753"/>
                  <a:pt x="7750" y="18035"/>
                  <a:pt x="8464" y="18247"/>
                </a:cubicBezTo>
                <a:cubicBezTo>
                  <a:pt x="9234" y="18424"/>
                  <a:pt x="10003" y="18529"/>
                  <a:pt x="10827" y="18529"/>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58" name="Shape 3949">
            <a:extLst>
              <a:ext uri="{FF2B5EF4-FFF2-40B4-BE49-F238E27FC236}">
                <a16:creationId xmlns:a16="http://schemas.microsoft.com/office/drawing/2014/main" id="{5C439459-82B9-4B0A-A50C-15859F6E088A}"/>
              </a:ext>
            </a:extLst>
          </p:cNvPr>
          <p:cNvSpPr/>
          <p:nvPr/>
        </p:nvSpPr>
        <p:spPr>
          <a:xfrm>
            <a:off x="17954899" y="6136833"/>
            <a:ext cx="773216" cy="741145"/>
          </a:xfrm>
          <a:custGeom>
            <a:avLst/>
            <a:gdLst/>
            <a:ahLst/>
            <a:cxnLst>
              <a:cxn ang="0">
                <a:pos x="wd2" y="hd2"/>
              </a:cxn>
              <a:cxn ang="5400000">
                <a:pos x="wd2" y="hd2"/>
              </a:cxn>
              <a:cxn ang="10800000">
                <a:pos x="wd2" y="hd2"/>
              </a:cxn>
              <a:cxn ang="16200000">
                <a:pos x="wd2" y="hd2"/>
              </a:cxn>
            </a:cxnLst>
            <a:rect l="0" t="0" r="r" b="b"/>
            <a:pathLst>
              <a:path w="21600" h="21600" extrusionOk="0">
                <a:moveTo>
                  <a:pt x="21600" y="10522"/>
                </a:moveTo>
                <a:cubicBezTo>
                  <a:pt x="21600" y="10760"/>
                  <a:pt x="21562" y="10959"/>
                  <a:pt x="21486" y="11157"/>
                </a:cubicBezTo>
                <a:cubicBezTo>
                  <a:pt x="21448" y="11396"/>
                  <a:pt x="21334" y="11554"/>
                  <a:pt x="21182" y="11753"/>
                </a:cubicBezTo>
                <a:cubicBezTo>
                  <a:pt x="21068" y="11912"/>
                  <a:pt x="20915" y="12071"/>
                  <a:pt x="20763" y="12150"/>
                </a:cubicBezTo>
                <a:cubicBezTo>
                  <a:pt x="20573" y="12269"/>
                  <a:pt x="20421" y="12349"/>
                  <a:pt x="20193" y="12428"/>
                </a:cubicBezTo>
                <a:cubicBezTo>
                  <a:pt x="20307" y="12587"/>
                  <a:pt x="20383" y="12785"/>
                  <a:pt x="20459" y="12944"/>
                </a:cubicBezTo>
                <a:cubicBezTo>
                  <a:pt x="20535" y="13143"/>
                  <a:pt x="20573" y="13381"/>
                  <a:pt x="20573" y="13619"/>
                </a:cubicBezTo>
                <a:cubicBezTo>
                  <a:pt x="20573" y="13818"/>
                  <a:pt x="20535" y="14016"/>
                  <a:pt x="20459" y="14215"/>
                </a:cubicBezTo>
                <a:cubicBezTo>
                  <a:pt x="20383" y="14453"/>
                  <a:pt x="20307" y="14612"/>
                  <a:pt x="20193" y="14810"/>
                </a:cubicBezTo>
                <a:cubicBezTo>
                  <a:pt x="20079" y="14929"/>
                  <a:pt x="19927" y="15049"/>
                  <a:pt x="19775" y="15168"/>
                </a:cubicBezTo>
                <a:cubicBezTo>
                  <a:pt x="19585" y="15287"/>
                  <a:pt x="19432" y="15406"/>
                  <a:pt x="19280" y="15485"/>
                </a:cubicBezTo>
                <a:cubicBezTo>
                  <a:pt x="19356" y="15644"/>
                  <a:pt x="19432" y="15843"/>
                  <a:pt x="19508" y="16041"/>
                </a:cubicBezTo>
                <a:cubicBezTo>
                  <a:pt x="19585" y="16240"/>
                  <a:pt x="19623" y="16438"/>
                  <a:pt x="19623" y="16637"/>
                </a:cubicBezTo>
                <a:cubicBezTo>
                  <a:pt x="19623" y="16915"/>
                  <a:pt x="19585" y="17113"/>
                  <a:pt x="19508" y="17312"/>
                </a:cubicBezTo>
                <a:cubicBezTo>
                  <a:pt x="19432" y="17510"/>
                  <a:pt x="19356" y="17669"/>
                  <a:pt x="19280" y="17828"/>
                </a:cubicBezTo>
                <a:cubicBezTo>
                  <a:pt x="19128" y="18026"/>
                  <a:pt x="18976" y="18146"/>
                  <a:pt x="18824" y="18304"/>
                </a:cubicBezTo>
                <a:cubicBezTo>
                  <a:pt x="18672" y="18424"/>
                  <a:pt x="18482" y="18503"/>
                  <a:pt x="18292" y="18503"/>
                </a:cubicBezTo>
                <a:cubicBezTo>
                  <a:pt x="18406" y="18701"/>
                  <a:pt x="18520" y="18860"/>
                  <a:pt x="18558" y="19059"/>
                </a:cubicBezTo>
                <a:cubicBezTo>
                  <a:pt x="18634" y="19257"/>
                  <a:pt x="18672" y="19456"/>
                  <a:pt x="18672" y="19694"/>
                </a:cubicBezTo>
                <a:cubicBezTo>
                  <a:pt x="18672" y="19932"/>
                  <a:pt x="18634" y="20171"/>
                  <a:pt x="18520" y="20449"/>
                </a:cubicBezTo>
                <a:cubicBezTo>
                  <a:pt x="18444" y="20687"/>
                  <a:pt x="18292" y="20885"/>
                  <a:pt x="18139" y="21044"/>
                </a:cubicBezTo>
                <a:cubicBezTo>
                  <a:pt x="17949" y="21243"/>
                  <a:pt x="17721" y="21362"/>
                  <a:pt x="17493" y="21481"/>
                </a:cubicBezTo>
                <a:cubicBezTo>
                  <a:pt x="17265" y="21560"/>
                  <a:pt x="16999" y="21600"/>
                  <a:pt x="16732" y="21600"/>
                </a:cubicBezTo>
                <a:cubicBezTo>
                  <a:pt x="10192" y="21600"/>
                  <a:pt x="10192" y="21600"/>
                  <a:pt x="10192" y="21600"/>
                </a:cubicBezTo>
                <a:cubicBezTo>
                  <a:pt x="9963" y="21600"/>
                  <a:pt x="9697" y="21600"/>
                  <a:pt x="9431" y="21521"/>
                </a:cubicBezTo>
                <a:cubicBezTo>
                  <a:pt x="9127" y="21441"/>
                  <a:pt x="8785" y="21362"/>
                  <a:pt x="8480" y="21203"/>
                </a:cubicBezTo>
                <a:cubicBezTo>
                  <a:pt x="8138" y="21084"/>
                  <a:pt x="7796" y="20965"/>
                  <a:pt x="7492" y="20806"/>
                </a:cubicBezTo>
                <a:cubicBezTo>
                  <a:pt x="7149" y="20647"/>
                  <a:pt x="6807" y="20528"/>
                  <a:pt x="6503" y="20369"/>
                </a:cubicBezTo>
                <a:cubicBezTo>
                  <a:pt x="6085" y="20210"/>
                  <a:pt x="5704" y="20051"/>
                  <a:pt x="5324" y="19853"/>
                </a:cubicBezTo>
                <a:cubicBezTo>
                  <a:pt x="4944" y="19694"/>
                  <a:pt x="4677" y="19615"/>
                  <a:pt x="4525" y="19615"/>
                </a:cubicBezTo>
                <a:cubicBezTo>
                  <a:pt x="0" y="19615"/>
                  <a:pt x="0" y="19615"/>
                  <a:pt x="0" y="19615"/>
                </a:cubicBezTo>
                <a:cubicBezTo>
                  <a:pt x="0" y="9529"/>
                  <a:pt x="0" y="9529"/>
                  <a:pt x="0" y="9529"/>
                </a:cubicBezTo>
                <a:cubicBezTo>
                  <a:pt x="418" y="9490"/>
                  <a:pt x="418" y="9490"/>
                  <a:pt x="418" y="9490"/>
                </a:cubicBezTo>
                <a:cubicBezTo>
                  <a:pt x="2282" y="9490"/>
                  <a:pt x="3575" y="9490"/>
                  <a:pt x="4259" y="9490"/>
                </a:cubicBezTo>
                <a:cubicBezTo>
                  <a:pt x="4563" y="9490"/>
                  <a:pt x="4830" y="9450"/>
                  <a:pt x="5096" y="9371"/>
                </a:cubicBezTo>
                <a:cubicBezTo>
                  <a:pt x="5324" y="9291"/>
                  <a:pt x="5590" y="9172"/>
                  <a:pt x="5856" y="8934"/>
                </a:cubicBezTo>
                <a:cubicBezTo>
                  <a:pt x="6161" y="8775"/>
                  <a:pt x="6503" y="8537"/>
                  <a:pt x="6883" y="8219"/>
                </a:cubicBezTo>
                <a:cubicBezTo>
                  <a:pt x="7225" y="7901"/>
                  <a:pt x="7682" y="7544"/>
                  <a:pt x="8214" y="7107"/>
                </a:cubicBezTo>
                <a:cubicBezTo>
                  <a:pt x="9241" y="6194"/>
                  <a:pt x="9849" y="5082"/>
                  <a:pt x="10039" y="3732"/>
                </a:cubicBezTo>
                <a:cubicBezTo>
                  <a:pt x="10230" y="2382"/>
                  <a:pt x="10306" y="1628"/>
                  <a:pt x="10306" y="1390"/>
                </a:cubicBezTo>
                <a:cubicBezTo>
                  <a:pt x="10306" y="1191"/>
                  <a:pt x="10344" y="993"/>
                  <a:pt x="10458" y="794"/>
                </a:cubicBezTo>
                <a:cubicBezTo>
                  <a:pt x="10572" y="635"/>
                  <a:pt x="10686" y="476"/>
                  <a:pt x="10838" y="357"/>
                </a:cubicBezTo>
                <a:cubicBezTo>
                  <a:pt x="11028" y="238"/>
                  <a:pt x="11180" y="119"/>
                  <a:pt x="11370" y="79"/>
                </a:cubicBezTo>
                <a:cubicBezTo>
                  <a:pt x="11561" y="40"/>
                  <a:pt x="11713" y="0"/>
                  <a:pt x="11903" y="0"/>
                </a:cubicBezTo>
                <a:cubicBezTo>
                  <a:pt x="12169" y="0"/>
                  <a:pt x="12435" y="40"/>
                  <a:pt x="12663" y="119"/>
                </a:cubicBezTo>
                <a:cubicBezTo>
                  <a:pt x="12930" y="199"/>
                  <a:pt x="13196" y="318"/>
                  <a:pt x="13424" y="596"/>
                </a:cubicBezTo>
                <a:cubicBezTo>
                  <a:pt x="13652" y="834"/>
                  <a:pt x="13842" y="1151"/>
                  <a:pt x="13956" y="1549"/>
                </a:cubicBezTo>
                <a:cubicBezTo>
                  <a:pt x="14108" y="1946"/>
                  <a:pt x="14185" y="2462"/>
                  <a:pt x="14185" y="3097"/>
                </a:cubicBezTo>
                <a:cubicBezTo>
                  <a:pt x="14185" y="3693"/>
                  <a:pt x="14108" y="4249"/>
                  <a:pt x="14032" y="4804"/>
                </a:cubicBezTo>
                <a:cubicBezTo>
                  <a:pt x="13956" y="5321"/>
                  <a:pt x="13842" y="5837"/>
                  <a:pt x="13728" y="6313"/>
                </a:cubicBezTo>
                <a:cubicBezTo>
                  <a:pt x="13614" y="6790"/>
                  <a:pt x="13500" y="7226"/>
                  <a:pt x="13348" y="7624"/>
                </a:cubicBezTo>
                <a:cubicBezTo>
                  <a:pt x="13196" y="8021"/>
                  <a:pt x="13082" y="8378"/>
                  <a:pt x="12968" y="8656"/>
                </a:cubicBezTo>
                <a:cubicBezTo>
                  <a:pt x="19699" y="8656"/>
                  <a:pt x="19699" y="8656"/>
                  <a:pt x="19699" y="8656"/>
                </a:cubicBezTo>
                <a:cubicBezTo>
                  <a:pt x="20003" y="8656"/>
                  <a:pt x="20269" y="8696"/>
                  <a:pt x="20497" y="8775"/>
                </a:cubicBezTo>
                <a:cubicBezTo>
                  <a:pt x="20687" y="8854"/>
                  <a:pt x="20915" y="8974"/>
                  <a:pt x="21106" y="9172"/>
                </a:cubicBezTo>
                <a:cubicBezTo>
                  <a:pt x="21258" y="9331"/>
                  <a:pt x="21372" y="9529"/>
                  <a:pt x="21486" y="9768"/>
                </a:cubicBezTo>
                <a:cubicBezTo>
                  <a:pt x="21562" y="9966"/>
                  <a:pt x="21600" y="10244"/>
                  <a:pt x="21600" y="10522"/>
                </a:cubicBezTo>
                <a:close/>
                <a:moveTo>
                  <a:pt x="19699" y="11594"/>
                </a:moveTo>
                <a:cubicBezTo>
                  <a:pt x="19889" y="11594"/>
                  <a:pt x="20041" y="11554"/>
                  <a:pt x="20155" y="11515"/>
                </a:cubicBezTo>
                <a:cubicBezTo>
                  <a:pt x="20307" y="11475"/>
                  <a:pt x="20383" y="11396"/>
                  <a:pt x="20459" y="11276"/>
                </a:cubicBezTo>
                <a:cubicBezTo>
                  <a:pt x="20573" y="11157"/>
                  <a:pt x="20649" y="11078"/>
                  <a:pt x="20687" y="10959"/>
                </a:cubicBezTo>
                <a:cubicBezTo>
                  <a:pt x="20763" y="10840"/>
                  <a:pt x="20801" y="10681"/>
                  <a:pt x="20801" y="10522"/>
                </a:cubicBezTo>
                <a:cubicBezTo>
                  <a:pt x="20801" y="10244"/>
                  <a:pt x="20687" y="10006"/>
                  <a:pt x="20497" y="9768"/>
                </a:cubicBezTo>
                <a:cubicBezTo>
                  <a:pt x="20307" y="9569"/>
                  <a:pt x="20041" y="9490"/>
                  <a:pt x="19699" y="9490"/>
                </a:cubicBezTo>
                <a:cubicBezTo>
                  <a:pt x="16732" y="9490"/>
                  <a:pt x="16732" y="9490"/>
                  <a:pt x="16732" y="9490"/>
                </a:cubicBezTo>
                <a:cubicBezTo>
                  <a:pt x="16732" y="9490"/>
                  <a:pt x="16732" y="9490"/>
                  <a:pt x="16732" y="9490"/>
                </a:cubicBezTo>
                <a:cubicBezTo>
                  <a:pt x="11637" y="9490"/>
                  <a:pt x="11637" y="9490"/>
                  <a:pt x="11637" y="9490"/>
                </a:cubicBezTo>
                <a:cubicBezTo>
                  <a:pt x="11941" y="8854"/>
                  <a:pt x="11941" y="8854"/>
                  <a:pt x="11941" y="8854"/>
                </a:cubicBezTo>
                <a:cubicBezTo>
                  <a:pt x="12854" y="6472"/>
                  <a:pt x="13310" y="4566"/>
                  <a:pt x="13310" y="3097"/>
                </a:cubicBezTo>
                <a:cubicBezTo>
                  <a:pt x="13310" y="1985"/>
                  <a:pt x="13158" y="1310"/>
                  <a:pt x="12777" y="1112"/>
                </a:cubicBezTo>
                <a:cubicBezTo>
                  <a:pt x="12435" y="913"/>
                  <a:pt x="12131" y="834"/>
                  <a:pt x="11903" y="834"/>
                </a:cubicBezTo>
                <a:cubicBezTo>
                  <a:pt x="11789" y="834"/>
                  <a:pt x="11637" y="874"/>
                  <a:pt x="11446" y="993"/>
                </a:cubicBezTo>
                <a:cubicBezTo>
                  <a:pt x="11256" y="1112"/>
                  <a:pt x="11142" y="1231"/>
                  <a:pt x="11142" y="1390"/>
                </a:cubicBezTo>
                <a:cubicBezTo>
                  <a:pt x="11142" y="1628"/>
                  <a:pt x="11142" y="1946"/>
                  <a:pt x="11104" y="2422"/>
                </a:cubicBezTo>
                <a:cubicBezTo>
                  <a:pt x="11066" y="2938"/>
                  <a:pt x="10952" y="3454"/>
                  <a:pt x="10800" y="4090"/>
                </a:cubicBezTo>
                <a:cubicBezTo>
                  <a:pt x="10648" y="4725"/>
                  <a:pt x="10382" y="5360"/>
                  <a:pt x="10077" y="5996"/>
                </a:cubicBezTo>
                <a:cubicBezTo>
                  <a:pt x="9773" y="6671"/>
                  <a:pt x="9317" y="7226"/>
                  <a:pt x="8785" y="7703"/>
                </a:cubicBezTo>
                <a:cubicBezTo>
                  <a:pt x="8214" y="8179"/>
                  <a:pt x="7720" y="8616"/>
                  <a:pt x="7377" y="8934"/>
                </a:cubicBezTo>
                <a:cubicBezTo>
                  <a:pt x="6997" y="9251"/>
                  <a:pt x="6617" y="9529"/>
                  <a:pt x="6313" y="9728"/>
                </a:cubicBezTo>
                <a:cubicBezTo>
                  <a:pt x="5970" y="9926"/>
                  <a:pt x="5628" y="10085"/>
                  <a:pt x="5286" y="10204"/>
                </a:cubicBezTo>
                <a:cubicBezTo>
                  <a:pt x="4982" y="10284"/>
                  <a:pt x="4639" y="10363"/>
                  <a:pt x="4259" y="10363"/>
                </a:cubicBezTo>
                <a:cubicBezTo>
                  <a:pt x="3993" y="10363"/>
                  <a:pt x="3727" y="10363"/>
                  <a:pt x="3385" y="10363"/>
                </a:cubicBezTo>
                <a:cubicBezTo>
                  <a:pt x="3080" y="10363"/>
                  <a:pt x="2776" y="10363"/>
                  <a:pt x="2434" y="10363"/>
                </a:cubicBezTo>
                <a:cubicBezTo>
                  <a:pt x="2130" y="10363"/>
                  <a:pt x="1863" y="10363"/>
                  <a:pt x="1559" y="10363"/>
                </a:cubicBezTo>
                <a:cubicBezTo>
                  <a:pt x="1293" y="10363"/>
                  <a:pt x="1065" y="10363"/>
                  <a:pt x="837" y="10363"/>
                </a:cubicBezTo>
                <a:cubicBezTo>
                  <a:pt x="837" y="18741"/>
                  <a:pt x="837" y="18741"/>
                  <a:pt x="837" y="18741"/>
                </a:cubicBezTo>
                <a:cubicBezTo>
                  <a:pt x="4525" y="18741"/>
                  <a:pt x="4525" y="18741"/>
                  <a:pt x="4525" y="18741"/>
                </a:cubicBezTo>
                <a:cubicBezTo>
                  <a:pt x="4754" y="18741"/>
                  <a:pt x="5058" y="18821"/>
                  <a:pt x="5438" y="18940"/>
                </a:cubicBezTo>
                <a:cubicBezTo>
                  <a:pt x="5818" y="19099"/>
                  <a:pt x="6275" y="19297"/>
                  <a:pt x="6845" y="19535"/>
                </a:cubicBezTo>
                <a:cubicBezTo>
                  <a:pt x="7111" y="19694"/>
                  <a:pt x="7377" y="19853"/>
                  <a:pt x="7720" y="19972"/>
                </a:cubicBezTo>
                <a:cubicBezTo>
                  <a:pt x="8024" y="20131"/>
                  <a:pt x="8328" y="20290"/>
                  <a:pt x="8632" y="20369"/>
                </a:cubicBezTo>
                <a:cubicBezTo>
                  <a:pt x="8937" y="20488"/>
                  <a:pt x="9241" y="20568"/>
                  <a:pt x="9507" y="20647"/>
                </a:cubicBezTo>
                <a:cubicBezTo>
                  <a:pt x="9773" y="20766"/>
                  <a:pt x="10001" y="20806"/>
                  <a:pt x="10192" y="20806"/>
                </a:cubicBezTo>
                <a:cubicBezTo>
                  <a:pt x="15706" y="20806"/>
                  <a:pt x="15706" y="20806"/>
                  <a:pt x="15706" y="20806"/>
                </a:cubicBezTo>
                <a:cubicBezTo>
                  <a:pt x="16732" y="20806"/>
                  <a:pt x="16732" y="20806"/>
                  <a:pt x="16732" y="20806"/>
                </a:cubicBezTo>
                <a:cubicBezTo>
                  <a:pt x="16923" y="20806"/>
                  <a:pt x="17075" y="20766"/>
                  <a:pt x="17189" y="20687"/>
                </a:cubicBezTo>
                <a:cubicBezTo>
                  <a:pt x="17303" y="20607"/>
                  <a:pt x="17417" y="20528"/>
                  <a:pt x="17531" y="20449"/>
                </a:cubicBezTo>
                <a:cubicBezTo>
                  <a:pt x="17645" y="20369"/>
                  <a:pt x="17721" y="20250"/>
                  <a:pt x="17759" y="20131"/>
                </a:cubicBezTo>
                <a:cubicBezTo>
                  <a:pt x="17797" y="19972"/>
                  <a:pt x="17835" y="19853"/>
                  <a:pt x="17835" y="19694"/>
                </a:cubicBezTo>
                <a:cubicBezTo>
                  <a:pt x="17835" y="19535"/>
                  <a:pt x="17797" y="19376"/>
                  <a:pt x="17759" y="19257"/>
                </a:cubicBezTo>
                <a:cubicBezTo>
                  <a:pt x="17721" y="19138"/>
                  <a:pt x="17645" y="19019"/>
                  <a:pt x="17531" y="18940"/>
                </a:cubicBezTo>
                <a:cubicBezTo>
                  <a:pt x="17417" y="18821"/>
                  <a:pt x="17303" y="18741"/>
                  <a:pt x="17189" y="18701"/>
                </a:cubicBezTo>
                <a:cubicBezTo>
                  <a:pt x="17075" y="18662"/>
                  <a:pt x="16923" y="18622"/>
                  <a:pt x="16732" y="18622"/>
                </a:cubicBezTo>
                <a:cubicBezTo>
                  <a:pt x="16656" y="18622"/>
                  <a:pt x="16656" y="18622"/>
                  <a:pt x="16656" y="18622"/>
                </a:cubicBezTo>
                <a:cubicBezTo>
                  <a:pt x="16656" y="17749"/>
                  <a:pt x="16656" y="17749"/>
                  <a:pt x="16656" y="17749"/>
                </a:cubicBezTo>
                <a:cubicBezTo>
                  <a:pt x="17797" y="17749"/>
                  <a:pt x="17797" y="17749"/>
                  <a:pt x="17797" y="17749"/>
                </a:cubicBezTo>
                <a:cubicBezTo>
                  <a:pt x="17911" y="17749"/>
                  <a:pt x="18063" y="17709"/>
                  <a:pt x="18177" y="17669"/>
                </a:cubicBezTo>
                <a:cubicBezTo>
                  <a:pt x="18292" y="17629"/>
                  <a:pt x="18444" y="17550"/>
                  <a:pt x="18520" y="17431"/>
                </a:cubicBezTo>
                <a:cubicBezTo>
                  <a:pt x="18596" y="17312"/>
                  <a:pt x="18672" y="17193"/>
                  <a:pt x="18710" y="17074"/>
                </a:cubicBezTo>
                <a:cubicBezTo>
                  <a:pt x="18786" y="16915"/>
                  <a:pt x="18824" y="16796"/>
                  <a:pt x="18824" y="16637"/>
                </a:cubicBezTo>
                <a:cubicBezTo>
                  <a:pt x="18824" y="16518"/>
                  <a:pt x="18786" y="16399"/>
                  <a:pt x="18710" y="16240"/>
                </a:cubicBezTo>
                <a:cubicBezTo>
                  <a:pt x="18672" y="16121"/>
                  <a:pt x="18596" y="16001"/>
                  <a:pt x="18520" y="15882"/>
                </a:cubicBezTo>
                <a:cubicBezTo>
                  <a:pt x="18444" y="15803"/>
                  <a:pt x="18292" y="15763"/>
                  <a:pt x="18177" y="15684"/>
                </a:cubicBezTo>
                <a:cubicBezTo>
                  <a:pt x="18063" y="15604"/>
                  <a:pt x="17911" y="15565"/>
                  <a:pt x="17797" y="15565"/>
                </a:cubicBezTo>
                <a:cubicBezTo>
                  <a:pt x="17417" y="15565"/>
                  <a:pt x="17417" y="15565"/>
                  <a:pt x="17417" y="15565"/>
                </a:cubicBezTo>
                <a:cubicBezTo>
                  <a:pt x="17417" y="14691"/>
                  <a:pt x="17417" y="14691"/>
                  <a:pt x="17417" y="14691"/>
                </a:cubicBezTo>
                <a:cubicBezTo>
                  <a:pt x="18672" y="14691"/>
                  <a:pt x="18672" y="14691"/>
                  <a:pt x="18672" y="14691"/>
                </a:cubicBezTo>
                <a:cubicBezTo>
                  <a:pt x="18824" y="14691"/>
                  <a:pt x="18938" y="14651"/>
                  <a:pt x="19052" y="14612"/>
                </a:cubicBezTo>
                <a:cubicBezTo>
                  <a:pt x="19204" y="14572"/>
                  <a:pt x="19318" y="14493"/>
                  <a:pt x="19432" y="14374"/>
                </a:cubicBezTo>
                <a:cubicBezTo>
                  <a:pt x="19508" y="14294"/>
                  <a:pt x="19585" y="14175"/>
                  <a:pt x="19661" y="14016"/>
                </a:cubicBezTo>
                <a:cubicBezTo>
                  <a:pt x="19737" y="13897"/>
                  <a:pt x="19775" y="13738"/>
                  <a:pt x="19775" y="13619"/>
                </a:cubicBezTo>
                <a:cubicBezTo>
                  <a:pt x="19775" y="13421"/>
                  <a:pt x="19737" y="13262"/>
                  <a:pt x="19661" y="13143"/>
                </a:cubicBezTo>
                <a:cubicBezTo>
                  <a:pt x="19585" y="12984"/>
                  <a:pt x="19508" y="12904"/>
                  <a:pt x="19432" y="12825"/>
                </a:cubicBezTo>
                <a:cubicBezTo>
                  <a:pt x="19318" y="12746"/>
                  <a:pt x="19204" y="12626"/>
                  <a:pt x="19052" y="12587"/>
                </a:cubicBezTo>
                <a:cubicBezTo>
                  <a:pt x="18938" y="12507"/>
                  <a:pt x="18824" y="12468"/>
                  <a:pt x="18672" y="12468"/>
                </a:cubicBezTo>
                <a:cubicBezTo>
                  <a:pt x="18292" y="12468"/>
                  <a:pt x="18292" y="12468"/>
                  <a:pt x="18292" y="12468"/>
                </a:cubicBezTo>
                <a:cubicBezTo>
                  <a:pt x="18292" y="11594"/>
                  <a:pt x="18292" y="11594"/>
                  <a:pt x="18292" y="11594"/>
                </a:cubicBezTo>
                <a:lnTo>
                  <a:pt x="19699" y="11594"/>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59" name="Shape 3950">
            <a:extLst>
              <a:ext uri="{FF2B5EF4-FFF2-40B4-BE49-F238E27FC236}">
                <a16:creationId xmlns:a16="http://schemas.microsoft.com/office/drawing/2014/main" id="{83CC8E98-C628-4F0A-BB60-765D5AF7F0F1}"/>
              </a:ext>
            </a:extLst>
          </p:cNvPr>
          <p:cNvSpPr/>
          <p:nvPr/>
        </p:nvSpPr>
        <p:spPr>
          <a:xfrm>
            <a:off x="19828267" y="6135053"/>
            <a:ext cx="744711" cy="744711"/>
          </a:xfrm>
          <a:custGeom>
            <a:avLst/>
            <a:gdLst/>
            <a:ahLst/>
            <a:cxnLst>
              <a:cxn ang="0">
                <a:pos x="wd2" y="hd2"/>
              </a:cxn>
              <a:cxn ang="5400000">
                <a:pos x="wd2" y="hd2"/>
              </a:cxn>
              <a:cxn ang="10800000">
                <a:pos x="wd2" y="hd2"/>
              </a:cxn>
              <a:cxn ang="16200000">
                <a:pos x="wd2" y="hd2"/>
              </a:cxn>
            </a:cxnLst>
            <a:rect l="0" t="0" r="r" b="b"/>
            <a:pathLst>
              <a:path w="21600" h="21600" extrusionOk="0">
                <a:moveTo>
                  <a:pt x="10820" y="0"/>
                </a:moveTo>
                <a:cubicBezTo>
                  <a:pt x="12281" y="0"/>
                  <a:pt x="13663" y="276"/>
                  <a:pt x="15005" y="869"/>
                </a:cubicBezTo>
                <a:cubicBezTo>
                  <a:pt x="16309" y="1422"/>
                  <a:pt x="17454" y="2211"/>
                  <a:pt x="18401" y="3199"/>
                </a:cubicBezTo>
                <a:cubicBezTo>
                  <a:pt x="19428" y="4146"/>
                  <a:pt x="20178" y="5291"/>
                  <a:pt x="20771" y="6595"/>
                </a:cubicBezTo>
                <a:cubicBezTo>
                  <a:pt x="21324" y="7937"/>
                  <a:pt x="21600" y="9319"/>
                  <a:pt x="21600" y="10780"/>
                </a:cubicBezTo>
                <a:cubicBezTo>
                  <a:pt x="21600" y="12281"/>
                  <a:pt x="21324" y="13663"/>
                  <a:pt x="20771" y="15005"/>
                </a:cubicBezTo>
                <a:cubicBezTo>
                  <a:pt x="20178" y="16309"/>
                  <a:pt x="19428" y="17454"/>
                  <a:pt x="18401" y="18401"/>
                </a:cubicBezTo>
                <a:cubicBezTo>
                  <a:pt x="17454" y="19389"/>
                  <a:pt x="16309" y="20178"/>
                  <a:pt x="15005" y="20731"/>
                </a:cubicBezTo>
                <a:cubicBezTo>
                  <a:pt x="13663" y="21324"/>
                  <a:pt x="12281" y="21600"/>
                  <a:pt x="10820" y="21600"/>
                </a:cubicBezTo>
                <a:cubicBezTo>
                  <a:pt x="9280" y="21600"/>
                  <a:pt x="7898" y="21324"/>
                  <a:pt x="6595" y="20731"/>
                </a:cubicBezTo>
                <a:cubicBezTo>
                  <a:pt x="5291" y="20178"/>
                  <a:pt x="4146" y="19389"/>
                  <a:pt x="3159" y="18401"/>
                </a:cubicBezTo>
                <a:cubicBezTo>
                  <a:pt x="2172" y="17454"/>
                  <a:pt x="1422" y="16309"/>
                  <a:pt x="869" y="15005"/>
                </a:cubicBezTo>
                <a:cubicBezTo>
                  <a:pt x="276" y="13663"/>
                  <a:pt x="0" y="12281"/>
                  <a:pt x="0" y="10780"/>
                </a:cubicBezTo>
                <a:cubicBezTo>
                  <a:pt x="0" y="9319"/>
                  <a:pt x="276" y="7937"/>
                  <a:pt x="869" y="6595"/>
                </a:cubicBezTo>
                <a:cubicBezTo>
                  <a:pt x="1422" y="5291"/>
                  <a:pt x="2172" y="4146"/>
                  <a:pt x="3159" y="3199"/>
                </a:cubicBezTo>
                <a:cubicBezTo>
                  <a:pt x="4146" y="2211"/>
                  <a:pt x="5291" y="1422"/>
                  <a:pt x="6595" y="869"/>
                </a:cubicBezTo>
                <a:cubicBezTo>
                  <a:pt x="7898" y="276"/>
                  <a:pt x="9280" y="0"/>
                  <a:pt x="10820" y="0"/>
                </a:cubicBezTo>
                <a:close/>
                <a:moveTo>
                  <a:pt x="10820" y="20731"/>
                </a:moveTo>
                <a:cubicBezTo>
                  <a:pt x="12162" y="20731"/>
                  <a:pt x="13465" y="20455"/>
                  <a:pt x="14650" y="19941"/>
                </a:cubicBezTo>
                <a:cubicBezTo>
                  <a:pt x="15874" y="19428"/>
                  <a:pt x="16901" y="18717"/>
                  <a:pt x="17809" y="17809"/>
                </a:cubicBezTo>
                <a:cubicBezTo>
                  <a:pt x="18678" y="16901"/>
                  <a:pt x="19389" y="15874"/>
                  <a:pt x="19941" y="14650"/>
                </a:cubicBezTo>
                <a:cubicBezTo>
                  <a:pt x="20455" y="13465"/>
                  <a:pt x="20731" y="12162"/>
                  <a:pt x="20731" y="10780"/>
                </a:cubicBezTo>
                <a:cubicBezTo>
                  <a:pt x="20731" y="9438"/>
                  <a:pt x="20455" y="8135"/>
                  <a:pt x="19941" y="6950"/>
                </a:cubicBezTo>
                <a:cubicBezTo>
                  <a:pt x="19389" y="5726"/>
                  <a:pt x="18678" y="4699"/>
                  <a:pt x="17809" y="3791"/>
                </a:cubicBezTo>
                <a:cubicBezTo>
                  <a:pt x="16901" y="2883"/>
                  <a:pt x="15874" y="2172"/>
                  <a:pt x="14650" y="1659"/>
                </a:cubicBezTo>
                <a:cubicBezTo>
                  <a:pt x="13465" y="1145"/>
                  <a:pt x="12162" y="869"/>
                  <a:pt x="10820" y="869"/>
                </a:cubicBezTo>
                <a:cubicBezTo>
                  <a:pt x="9438" y="869"/>
                  <a:pt x="8135" y="1145"/>
                  <a:pt x="6950" y="1659"/>
                </a:cubicBezTo>
                <a:cubicBezTo>
                  <a:pt x="5765" y="2172"/>
                  <a:pt x="4699" y="2883"/>
                  <a:pt x="3751" y="3791"/>
                </a:cubicBezTo>
                <a:cubicBezTo>
                  <a:pt x="2883" y="4699"/>
                  <a:pt x="2172" y="5726"/>
                  <a:pt x="1659" y="6950"/>
                </a:cubicBezTo>
                <a:cubicBezTo>
                  <a:pt x="1145" y="8135"/>
                  <a:pt x="869" y="9438"/>
                  <a:pt x="869" y="10780"/>
                </a:cubicBezTo>
                <a:cubicBezTo>
                  <a:pt x="869" y="12162"/>
                  <a:pt x="1145" y="13465"/>
                  <a:pt x="1659" y="14650"/>
                </a:cubicBezTo>
                <a:cubicBezTo>
                  <a:pt x="2172" y="15874"/>
                  <a:pt x="2883" y="16901"/>
                  <a:pt x="3751" y="17809"/>
                </a:cubicBezTo>
                <a:cubicBezTo>
                  <a:pt x="4699" y="18717"/>
                  <a:pt x="5765" y="19428"/>
                  <a:pt x="6950" y="19941"/>
                </a:cubicBezTo>
                <a:cubicBezTo>
                  <a:pt x="8135" y="20455"/>
                  <a:pt x="9438" y="20731"/>
                  <a:pt x="10820" y="20731"/>
                </a:cubicBezTo>
                <a:close/>
                <a:moveTo>
                  <a:pt x="5923" y="10385"/>
                </a:moveTo>
                <a:cubicBezTo>
                  <a:pt x="16427" y="10385"/>
                  <a:pt x="16427" y="10385"/>
                  <a:pt x="16427" y="10385"/>
                </a:cubicBezTo>
                <a:cubicBezTo>
                  <a:pt x="16427" y="11215"/>
                  <a:pt x="16427" y="11215"/>
                  <a:pt x="16427" y="11215"/>
                </a:cubicBezTo>
                <a:cubicBezTo>
                  <a:pt x="5923" y="11215"/>
                  <a:pt x="5923" y="11215"/>
                  <a:pt x="5923" y="11215"/>
                </a:cubicBezTo>
                <a:cubicBezTo>
                  <a:pt x="10148" y="15440"/>
                  <a:pt x="10148" y="15440"/>
                  <a:pt x="10148" y="15440"/>
                </a:cubicBezTo>
                <a:cubicBezTo>
                  <a:pt x="9517" y="16032"/>
                  <a:pt x="9517" y="16032"/>
                  <a:pt x="9517" y="16032"/>
                </a:cubicBezTo>
                <a:cubicBezTo>
                  <a:pt x="4265" y="10780"/>
                  <a:pt x="4265" y="10780"/>
                  <a:pt x="4265" y="10780"/>
                </a:cubicBezTo>
                <a:cubicBezTo>
                  <a:pt x="9517" y="5568"/>
                  <a:pt x="9517" y="5568"/>
                  <a:pt x="9517" y="5568"/>
                </a:cubicBezTo>
                <a:cubicBezTo>
                  <a:pt x="10148" y="6160"/>
                  <a:pt x="10148" y="6160"/>
                  <a:pt x="10148" y="6160"/>
                </a:cubicBezTo>
                <a:lnTo>
                  <a:pt x="5923" y="10385"/>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60" name="Shape 3951">
            <a:extLst>
              <a:ext uri="{FF2B5EF4-FFF2-40B4-BE49-F238E27FC236}">
                <a16:creationId xmlns:a16="http://schemas.microsoft.com/office/drawing/2014/main" id="{1627B256-2077-4242-888F-297D8BE62D40}"/>
              </a:ext>
            </a:extLst>
          </p:cNvPr>
          <p:cNvSpPr/>
          <p:nvPr/>
        </p:nvSpPr>
        <p:spPr>
          <a:xfrm>
            <a:off x="21853072" y="6104765"/>
            <a:ext cx="413332" cy="805283"/>
          </a:xfrm>
          <a:custGeom>
            <a:avLst/>
            <a:gdLst/>
            <a:ahLst/>
            <a:cxnLst>
              <a:cxn ang="0">
                <a:pos x="wd2" y="hd2"/>
              </a:cxn>
              <a:cxn ang="5400000">
                <a:pos x="wd2" y="hd2"/>
              </a:cxn>
              <a:cxn ang="10800000">
                <a:pos x="wd2" y="hd2"/>
              </a:cxn>
              <a:cxn ang="16200000">
                <a:pos x="wd2" y="hd2"/>
              </a:cxn>
            </a:cxnLst>
            <a:rect l="0" t="0" r="r" b="b"/>
            <a:pathLst>
              <a:path w="21600" h="21600" extrusionOk="0">
                <a:moveTo>
                  <a:pt x="21600" y="5628"/>
                </a:moveTo>
                <a:cubicBezTo>
                  <a:pt x="21600" y="6213"/>
                  <a:pt x="21388" y="6798"/>
                  <a:pt x="21106" y="7310"/>
                </a:cubicBezTo>
                <a:cubicBezTo>
                  <a:pt x="20753" y="7858"/>
                  <a:pt x="20259" y="8370"/>
                  <a:pt x="19624" y="8808"/>
                </a:cubicBezTo>
                <a:cubicBezTo>
                  <a:pt x="19059" y="9247"/>
                  <a:pt x="18282" y="9649"/>
                  <a:pt x="17435" y="9978"/>
                </a:cubicBezTo>
                <a:cubicBezTo>
                  <a:pt x="16588" y="10343"/>
                  <a:pt x="15671" y="10599"/>
                  <a:pt x="14682" y="10782"/>
                </a:cubicBezTo>
                <a:cubicBezTo>
                  <a:pt x="18424" y="12792"/>
                  <a:pt x="18424" y="12792"/>
                  <a:pt x="18424" y="12792"/>
                </a:cubicBezTo>
                <a:cubicBezTo>
                  <a:pt x="14612" y="14802"/>
                  <a:pt x="14612" y="14802"/>
                  <a:pt x="14612" y="14802"/>
                </a:cubicBezTo>
                <a:cubicBezTo>
                  <a:pt x="14612" y="16374"/>
                  <a:pt x="14612" y="16374"/>
                  <a:pt x="14612" y="16374"/>
                </a:cubicBezTo>
                <a:cubicBezTo>
                  <a:pt x="17012" y="17616"/>
                  <a:pt x="17012" y="17616"/>
                  <a:pt x="17012" y="17616"/>
                </a:cubicBezTo>
                <a:cubicBezTo>
                  <a:pt x="14612" y="18786"/>
                  <a:pt x="14612" y="18786"/>
                  <a:pt x="14612" y="18786"/>
                </a:cubicBezTo>
                <a:cubicBezTo>
                  <a:pt x="14612" y="21600"/>
                  <a:pt x="14612" y="21600"/>
                  <a:pt x="14612" y="21600"/>
                </a:cubicBezTo>
                <a:cubicBezTo>
                  <a:pt x="6847" y="21600"/>
                  <a:pt x="6847" y="21600"/>
                  <a:pt x="6847" y="21600"/>
                </a:cubicBezTo>
                <a:cubicBezTo>
                  <a:pt x="6847" y="10782"/>
                  <a:pt x="6847" y="10782"/>
                  <a:pt x="6847" y="10782"/>
                </a:cubicBezTo>
                <a:cubicBezTo>
                  <a:pt x="5859" y="10599"/>
                  <a:pt x="4941" y="10343"/>
                  <a:pt x="4094" y="9978"/>
                </a:cubicBezTo>
                <a:cubicBezTo>
                  <a:pt x="3247" y="9649"/>
                  <a:pt x="2541" y="9247"/>
                  <a:pt x="1906" y="8808"/>
                </a:cubicBezTo>
                <a:cubicBezTo>
                  <a:pt x="1271" y="8370"/>
                  <a:pt x="847" y="7858"/>
                  <a:pt x="494" y="7310"/>
                </a:cubicBezTo>
                <a:cubicBezTo>
                  <a:pt x="141" y="6798"/>
                  <a:pt x="0" y="6213"/>
                  <a:pt x="0" y="5628"/>
                </a:cubicBezTo>
                <a:cubicBezTo>
                  <a:pt x="0" y="4861"/>
                  <a:pt x="282" y="4130"/>
                  <a:pt x="776" y="3436"/>
                </a:cubicBezTo>
                <a:cubicBezTo>
                  <a:pt x="1341" y="2778"/>
                  <a:pt x="2118" y="2156"/>
                  <a:pt x="3106" y="1645"/>
                </a:cubicBezTo>
                <a:cubicBezTo>
                  <a:pt x="4094" y="1170"/>
                  <a:pt x="5224" y="768"/>
                  <a:pt x="6565" y="439"/>
                </a:cubicBezTo>
                <a:cubicBezTo>
                  <a:pt x="7835" y="146"/>
                  <a:pt x="9247" y="0"/>
                  <a:pt x="10729" y="0"/>
                </a:cubicBezTo>
                <a:cubicBezTo>
                  <a:pt x="12282" y="0"/>
                  <a:pt x="13694" y="146"/>
                  <a:pt x="15035" y="439"/>
                </a:cubicBezTo>
                <a:cubicBezTo>
                  <a:pt x="16306" y="768"/>
                  <a:pt x="17435" y="1170"/>
                  <a:pt x="18424" y="1645"/>
                </a:cubicBezTo>
                <a:cubicBezTo>
                  <a:pt x="19412" y="2156"/>
                  <a:pt x="20188" y="2778"/>
                  <a:pt x="20753" y="3436"/>
                </a:cubicBezTo>
                <a:cubicBezTo>
                  <a:pt x="21318" y="4130"/>
                  <a:pt x="21600" y="4861"/>
                  <a:pt x="21600" y="5628"/>
                </a:cubicBezTo>
                <a:close/>
                <a:moveTo>
                  <a:pt x="14118" y="10087"/>
                </a:moveTo>
                <a:cubicBezTo>
                  <a:pt x="14965" y="9905"/>
                  <a:pt x="15812" y="9649"/>
                  <a:pt x="16518" y="9356"/>
                </a:cubicBezTo>
                <a:cubicBezTo>
                  <a:pt x="17224" y="9064"/>
                  <a:pt x="17929" y="8698"/>
                  <a:pt x="18424" y="8333"/>
                </a:cubicBezTo>
                <a:cubicBezTo>
                  <a:pt x="18918" y="7931"/>
                  <a:pt x="19341" y="7529"/>
                  <a:pt x="19624" y="7054"/>
                </a:cubicBezTo>
                <a:cubicBezTo>
                  <a:pt x="19906" y="6615"/>
                  <a:pt x="20047" y="6104"/>
                  <a:pt x="20047" y="5628"/>
                </a:cubicBezTo>
                <a:cubicBezTo>
                  <a:pt x="20047" y="4934"/>
                  <a:pt x="19765" y="4313"/>
                  <a:pt x="19271" y="3728"/>
                </a:cubicBezTo>
                <a:cubicBezTo>
                  <a:pt x="18776" y="3143"/>
                  <a:pt x="18141" y="2631"/>
                  <a:pt x="17365" y="2229"/>
                </a:cubicBezTo>
                <a:cubicBezTo>
                  <a:pt x="16518" y="1791"/>
                  <a:pt x="15529" y="1425"/>
                  <a:pt x="14329" y="1170"/>
                </a:cubicBezTo>
                <a:cubicBezTo>
                  <a:pt x="13200" y="914"/>
                  <a:pt x="12000" y="804"/>
                  <a:pt x="10729" y="804"/>
                </a:cubicBezTo>
                <a:cubicBezTo>
                  <a:pt x="9529" y="804"/>
                  <a:pt x="8329" y="914"/>
                  <a:pt x="7200" y="1170"/>
                </a:cubicBezTo>
                <a:cubicBezTo>
                  <a:pt x="6071" y="1425"/>
                  <a:pt x="5082" y="1791"/>
                  <a:pt x="4235" y="2229"/>
                </a:cubicBezTo>
                <a:cubicBezTo>
                  <a:pt x="3388" y="2631"/>
                  <a:pt x="2753" y="3143"/>
                  <a:pt x="2259" y="3728"/>
                </a:cubicBezTo>
                <a:cubicBezTo>
                  <a:pt x="1765" y="4313"/>
                  <a:pt x="1553" y="4934"/>
                  <a:pt x="1553" y="5628"/>
                </a:cubicBezTo>
                <a:cubicBezTo>
                  <a:pt x="1553" y="6104"/>
                  <a:pt x="1694" y="6615"/>
                  <a:pt x="1976" y="7054"/>
                </a:cubicBezTo>
                <a:cubicBezTo>
                  <a:pt x="2259" y="7529"/>
                  <a:pt x="2612" y="7931"/>
                  <a:pt x="3106" y="8333"/>
                </a:cubicBezTo>
                <a:cubicBezTo>
                  <a:pt x="3671" y="8698"/>
                  <a:pt x="4306" y="9064"/>
                  <a:pt x="5012" y="9356"/>
                </a:cubicBezTo>
                <a:cubicBezTo>
                  <a:pt x="5788" y="9649"/>
                  <a:pt x="6565" y="9905"/>
                  <a:pt x="7412" y="10087"/>
                </a:cubicBezTo>
                <a:cubicBezTo>
                  <a:pt x="8400" y="10270"/>
                  <a:pt x="8400" y="10270"/>
                  <a:pt x="8400" y="10270"/>
                </a:cubicBezTo>
                <a:cubicBezTo>
                  <a:pt x="8400" y="20796"/>
                  <a:pt x="8400" y="20796"/>
                  <a:pt x="8400" y="20796"/>
                </a:cubicBezTo>
                <a:cubicBezTo>
                  <a:pt x="13059" y="20796"/>
                  <a:pt x="13059" y="20796"/>
                  <a:pt x="13059" y="20796"/>
                </a:cubicBezTo>
                <a:cubicBezTo>
                  <a:pt x="13059" y="18457"/>
                  <a:pt x="13059" y="18457"/>
                  <a:pt x="13059" y="18457"/>
                </a:cubicBezTo>
                <a:cubicBezTo>
                  <a:pt x="14753" y="17616"/>
                  <a:pt x="14753" y="17616"/>
                  <a:pt x="14753" y="17616"/>
                </a:cubicBezTo>
                <a:cubicBezTo>
                  <a:pt x="13059" y="16703"/>
                  <a:pt x="13059" y="16703"/>
                  <a:pt x="13059" y="16703"/>
                </a:cubicBezTo>
                <a:cubicBezTo>
                  <a:pt x="13059" y="14473"/>
                  <a:pt x="13059" y="14473"/>
                  <a:pt x="13059" y="14473"/>
                </a:cubicBezTo>
                <a:cubicBezTo>
                  <a:pt x="16306" y="12792"/>
                  <a:pt x="16306" y="12792"/>
                  <a:pt x="16306" y="12792"/>
                </a:cubicBezTo>
                <a:cubicBezTo>
                  <a:pt x="13059" y="11147"/>
                  <a:pt x="13059" y="11147"/>
                  <a:pt x="13059" y="11147"/>
                </a:cubicBezTo>
                <a:cubicBezTo>
                  <a:pt x="13059" y="10270"/>
                  <a:pt x="13059" y="10270"/>
                  <a:pt x="13059" y="10270"/>
                </a:cubicBezTo>
                <a:lnTo>
                  <a:pt x="14118" y="10087"/>
                </a:lnTo>
                <a:close/>
                <a:moveTo>
                  <a:pt x="10024" y="3216"/>
                </a:moveTo>
                <a:cubicBezTo>
                  <a:pt x="10024" y="6432"/>
                  <a:pt x="10024" y="6432"/>
                  <a:pt x="10024" y="6432"/>
                </a:cubicBezTo>
                <a:cubicBezTo>
                  <a:pt x="11576" y="6432"/>
                  <a:pt x="11576" y="6432"/>
                  <a:pt x="11576" y="6432"/>
                </a:cubicBezTo>
                <a:cubicBezTo>
                  <a:pt x="11576" y="3216"/>
                  <a:pt x="11576" y="3216"/>
                  <a:pt x="11576" y="3216"/>
                </a:cubicBezTo>
                <a:lnTo>
                  <a:pt x="10024" y="3216"/>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61" name="Shape 3952">
            <a:extLst>
              <a:ext uri="{FF2B5EF4-FFF2-40B4-BE49-F238E27FC236}">
                <a16:creationId xmlns:a16="http://schemas.microsoft.com/office/drawing/2014/main" id="{2CDB5B4F-B50C-4587-8F23-0233C2AF3ED8}"/>
              </a:ext>
            </a:extLst>
          </p:cNvPr>
          <p:cNvSpPr/>
          <p:nvPr/>
        </p:nvSpPr>
        <p:spPr>
          <a:xfrm>
            <a:off x="23501959" y="6117237"/>
            <a:ext cx="833788" cy="780342"/>
          </a:xfrm>
          <a:custGeom>
            <a:avLst/>
            <a:gdLst/>
            <a:ahLst/>
            <a:cxnLst>
              <a:cxn ang="0">
                <a:pos x="wd2" y="hd2"/>
              </a:cxn>
              <a:cxn ang="5400000">
                <a:pos x="wd2" y="hd2"/>
              </a:cxn>
              <a:cxn ang="10800000">
                <a:pos x="wd2" y="hd2"/>
              </a:cxn>
              <a:cxn ang="16200000">
                <a:pos x="wd2" y="hd2"/>
              </a:cxn>
            </a:cxnLst>
            <a:rect l="0" t="0" r="r" b="b"/>
            <a:pathLst>
              <a:path w="21600" h="21600" extrusionOk="0">
                <a:moveTo>
                  <a:pt x="15988" y="8255"/>
                </a:moveTo>
                <a:cubicBezTo>
                  <a:pt x="16376" y="8255"/>
                  <a:pt x="16906" y="8444"/>
                  <a:pt x="17506" y="8859"/>
                </a:cubicBezTo>
                <a:cubicBezTo>
                  <a:pt x="18141" y="9273"/>
                  <a:pt x="18776" y="9914"/>
                  <a:pt x="19376" y="10743"/>
                </a:cubicBezTo>
                <a:cubicBezTo>
                  <a:pt x="20012" y="11573"/>
                  <a:pt x="20506" y="12591"/>
                  <a:pt x="20929" y="13835"/>
                </a:cubicBezTo>
                <a:cubicBezTo>
                  <a:pt x="21388" y="15079"/>
                  <a:pt x="21600" y="16511"/>
                  <a:pt x="21600" y="18170"/>
                </a:cubicBezTo>
                <a:cubicBezTo>
                  <a:pt x="21600" y="19828"/>
                  <a:pt x="21212" y="20808"/>
                  <a:pt x="20506" y="21148"/>
                </a:cubicBezTo>
                <a:cubicBezTo>
                  <a:pt x="19800" y="21449"/>
                  <a:pt x="19341" y="21600"/>
                  <a:pt x="19200" y="21600"/>
                </a:cubicBezTo>
                <a:cubicBezTo>
                  <a:pt x="18847" y="21600"/>
                  <a:pt x="18529" y="21562"/>
                  <a:pt x="18212" y="21487"/>
                </a:cubicBezTo>
                <a:cubicBezTo>
                  <a:pt x="17894" y="21412"/>
                  <a:pt x="17576" y="21261"/>
                  <a:pt x="17259" y="21072"/>
                </a:cubicBezTo>
                <a:cubicBezTo>
                  <a:pt x="16941" y="20884"/>
                  <a:pt x="16588" y="20658"/>
                  <a:pt x="16235" y="20356"/>
                </a:cubicBezTo>
                <a:cubicBezTo>
                  <a:pt x="15882" y="20092"/>
                  <a:pt x="15529" y="19715"/>
                  <a:pt x="15141" y="19338"/>
                </a:cubicBezTo>
                <a:cubicBezTo>
                  <a:pt x="14788" y="18924"/>
                  <a:pt x="14471" y="18584"/>
                  <a:pt x="14188" y="18320"/>
                </a:cubicBezTo>
                <a:cubicBezTo>
                  <a:pt x="13906" y="18057"/>
                  <a:pt x="13659" y="17868"/>
                  <a:pt x="13412" y="17717"/>
                </a:cubicBezTo>
                <a:cubicBezTo>
                  <a:pt x="13165" y="17566"/>
                  <a:pt x="12918" y="17453"/>
                  <a:pt x="12706" y="17378"/>
                </a:cubicBezTo>
                <a:cubicBezTo>
                  <a:pt x="12459" y="17303"/>
                  <a:pt x="12212" y="17265"/>
                  <a:pt x="11929" y="17265"/>
                </a:cubicBezTo>
                <a:cubicBezTo>
                  <a:pt x="11718" y="17265"/>
                  <a:pt x="11506" y="17265"/>
                  <a:pt x="11259" y="17265"/>
                </a:cubicBezTo>
                <a:cubicBezTo>
                  <a:pt x="11047" y="17265"/>
                  <a:pt x="10906" y="17265"/>
                  <a:pt x="10835" y="17265"/>
                </a:cubicBezTo>
                <a:cubicBezTo>
                  <a:pt x="10800" y="17265"/>
                  <a:pt x="10765" y="17265"/>
                  <a:pt x="10729" y="17265"/>
                </a:cubicBezTo>
                <a:cubicBezTo>
                  <a:pt x="10694" y="17265"/>
                  <a:pt x="10553" y="17265"/>
                  <a:pt x="10306" y="17265"/>
                </a:cubicBezTo>
                <a:cubicBezTo>
                  <a:pt x="10059" y="17265"/>
                  <a:pt x="9847" y="17265"/>
                  <a:pt x="9635" y="17265"/>
                </a:cubicBezTo>
                <a:cubicBezTo>
                  <a:pt x="9353" y="17265"/>
                  <a:pt x="9106" y="17303"/>
                  <a:pt x="8894" y="17378"/>
                </a:cubicBezTo>
                <a:cubicBezTo>
                  <a:pt x="8647" y="17453"/>
                  <a:pt x="8400" y="17566"/>
                  <a:pt x="8153" y="17717"/>
                </a:cubicBezTo>
                <a:cubicBezTo>
                  <a:pt x="7906" y="17868"/>
                  <a:pt x="7659" y="18057"/>
                  <a:pt x="7376" y="18320"/>
                </a:cubicBezTo>
                <a:cubicBezTo>
                  <a:pt x="7129" y="18584"/>
                  <a:pt x="6776" y="18924"/>
                  <a:pt x="6424" y="19338"/>
                </a:cubicBezTo>
                <a:cubicBezTo>
                  <a:pt x="6071" y="19715"/>
                  <a:pt x="5682" y="20092"/>
                  <a:pt x="5329" y="20356"/>
                </a:cubicBezTo>
                <a:cubicBezTo>
                  <a:pt x="4976" y="20658"/>
                  <a:pt x="4659" y="20884"/>
                  <a:pt x="4306" y="21072"/>
                </a:cubicBezTo>
                <a:cubicBezTo>
                  <a:pt x="3988" y="21261"/>
                  <a:pt x="3671" y="21412"/>
                  <a:pt x="3353" y="21487"/>
                </a:cubicBezTo>
                <a:cubicBezTo>
                  <a:pt x="3035" y="21562"/>
                  <a:pt x="2718" y="21600"/>
                  <a:pt x="2365" y="21600"/>
                </a:cubicBezTo>
                <a:cubicBezTo>
                  <a:pt x="2224" y="21600"/>
                  <a:pt x="1800" y="21449"/>
                  <a:pt x="1059" y="21148"/>
                </a:cubicBezTo>
                <a:cubicBezTo>
                  <a:pt x="353" y="20808"/>
                  <a:pt x="0" y="19828"/>
                  <a:pt x="0" y="18170"/>
                </a:cubicBezTo>
                <a:cubicBezTo>
                  <a:pt x="0" y="16511"/>
                  <a:pt x="212" y="15079"/>
                  <a:pt x="635" y="13835"/>
                </a:cubicBezTo>
                <a:cubicBezTo>
                  <a:pt x="1059" y="12591"/>
                  <a:pt x="1588" y="11573"/>
                  <a:pt x="2188" y="10743"/>
                </a:cubicBezTo>
                <a:cubicBezTo>
                  <a:pt x="2824" y="9914"/>
                  <a:pt x="3424" y="9273"/>
                  <a:pt x="4059" y="8859"/>
                </a:cubicBezTo>
                <a:cubicBezTo>
                  <a:pt x="4694" y="8444"/>
                  <a:pt x="5188" y="8255"/>
                  <a:pt x="5612" y="8255"/>
                </a:cubicBezTo>
                <a:cubicBezTo>
                  <a:pt x="5965" y="8255"/>
                  <a:pt x="6353" y="8331"/>
                  <a:pt x="6706" y="8482"/>
                </a:cubicBezTo>
                <a:cubicBezTo>
                  <a:pt x="7094" y="8632"/>
                  <a:pt x="7482" y="8783"/>
                  <a:pt x="7835" y="8972"/>
                </a:cubicBezTo>
                <a:cubicBezTo>
                  <a:pt x="8259" y="9160"/>
                  <a:pt x="8647" y="9311"/>
                  <a:pt x="9071" y="9499"/>
                </a:cubicBezTo>
                <a:cubicBezTo>
                  <a:pt x="9529" y="9688"/>
                  <a:pt x="9953" y="9801"/>
                  <a:pt x="10412" y="9876"/>
                </a:cubicBezTo>
                <a:cubicBezTo>
                  <a:pt x="10412" y="9047"/>
                  <a:pt x="10412" y="9047"/>
                  <a:pt x="10412" y="9047"/>
                </a:cubicBezTo>
                <a:cubicBezTo>
                  <a:pt x="10412" y="8972"/>
                  <a:pt x="10412" y="8972"/>
                  <a:pt x="10412" y="8972"/>
                </a:cubicBezTo>
                <a:cubicBezTo>
                  <a:pt x="10412" y="8406"/>
                  <a:pt x="10518" y="7803"/>
                  <a:pt x="10729" y="7238"/>
                </a:cubicBezTo>
                <a:cubicBezTo>
                  <a:pt x="10941" y="6672"/>
                  <a:pt x="11259" y="6145"/>
                  <a:pt x="11647" y="5654"/>
                </a:cubicBezTo>
                <a:cubicBezTo>
                  <a:pt x="12035" y="5202"/>
                  <a:pt x="12494" y="4825"/>
                  <a:pt x="13059" y="4524"/>
                </a:cubicBezTo>
                <a:cubicBezTo>
                  <a:pt x="13624" y="4260"/>
                  <a:pt x="14259" y="4109"/>
                  <a:pt x="14965" y="4109"/>
                </a:cubicBezTo>
                <a:cubicBezTo>
                  <a:pt x="15424" y="4109"/>
                  <a:pt x="15424" y="4109"/>
                  <a:pt x="15424" y="4109"/>
                </a:cubicBezTo>
                <a:cubicBezTo>
                  <a:pt x="15847" y="4109"/>
                  <a:pt x="16306" y="4034"/>
                  <a:pt x="16729" y="3845"/>
                </a:cubicBezTo>
                <a:cubicBezTo>
                  <a:pt x="17188" y="3619"/>
                  <a:pt x="17576" y="3355"/>
                  <a:pt x="17965" y="2978"/>
                </a:cubicBezTo>
                <a:cubicBezTo>
                  <a:pt x="18282" y="2676"/>
                  <a:pt x="18600" y="2262"/>
                  <a:pt x="18847" y="1734"/>
                </a:cubicBezTo>
                <a:cubicBezTo>
                  <a:pt x="19059" y="1244"/>
                  <a:pt x="19235" y="641"/>
                  <a:pt x="19306" y="0"/>
                </a:cubicBezTo>
                <a:cubicBezTo>
                  <a:pt x="20082" y="0"/>
                  <a:pt x="20082" y="0"/>
                  <a:pt x="20082" y="0"/>
                </a:cubicBezTo>
                <a:cubicBezTo>
                  <a:pt x="20012" y="754"/>
                  <a:pt x="19835" y="1432"/>
                  <a:pt x="19553" y="2073"/>
                </a:cubicBezTo>
                <a:cubicBezTo>
                  <a:pt x="19235" y="2676"/>
                  <a:pt x="18882" y="3204"/>
                  <a:pt x="18459" y="3619"/>
                </a:cubicBezTo>
                <a:cubicBezTo>
                  <a:pt x="18035" y="4071"/>
                  <a:pt x="17541" y="4373"/>
                  <a:pt x="17012" y="4599"/>
                </a:cubicBezTo>
                <a:cubicBezTo>
                  <a:pt x="16482" y="4787"/>
                  <a:pt x="15953" y="4901"/>
                  <a:pt x="15424" y="4901"/>
                </a:cubicBezTo>
                <a:cubicBezTo>
                  <a:pt x="14965" y="4901"/>
                  <a:pt x="14965" y="4901"/>
                  <a:pt x="14965" y="4901"/>
                </a:cubicBezTo>
                <a:cubicBezTo>
                  <a:pt x="14400" y="4901"/>
                  <a:pt x="13871" y="5014"/>
                  <a:pt x="13376" y="5277"/>
                </a:cubicBezTo>
                <a:cubicBezTo>
                  <a:pt x="12918" y="5504"/>
                  <a:pt x="12494" y="5843"/>
                  <a:pt x="12176" y="6220"/>
                </a:cubicBezTo>
                <a:cubicBezTo>
                  <a:pt x="11859" y="6635"/>
                  <a:pt x="11612" y="7049"/>
                  <a:pt x="11435" y="7577"/>
                </a:cubicBezTo>
                <a:cubicBezTo>
                  <a:pt x="11259" y="8067"/>
                  <a:pt x="11153" y="8557"/>
                  <a:pt x="11153" y="9047"/>
                </a:cubicBezTo>
                <a:cubicBezTo>
                  <a:pt x="11153" y="9876"/>
                  <a:pt x="11153" y="9876"/>
                  <a:pt x="11153" y="9876"/>
                </a:cubicBezTo>
                <a:cubicBezTo>
                  <a:pt x="11612" y="9801"/>
                  <a:pt x="12071" y="9688"/>
                  <a:pt x="12494" y="9499"/>
                </a:cubicBezTo>
                <a:cubicBezTo>
                  <a:pt x="12918" y="9311"/>
                  <a:pt x="13306" y="9160"/>
                  <a:pt x="13694" y="8972"/>
                </a:cubicBezTo>
                <a:cubicBezTo>
                  <a:pt x="14082" y="8783"/>
                  <a:pt x="14471" y="8632"/>
                  <a:pt x="14859" y="8482"/>
                </a:cubicBezTo>
                <a:cubicBezTo>
                  <a:pt x="15247" y="8331"/>
                  <a:pt x="15600" y="8255"/>
                  <a:pt x="15988" y="8255"/>
                </a:cubicBezTo>
                <a:close/>
                <a:moveTo>
                  <a:pt x="19200" y="20771"/>
                </a:moveTo>
                <a:cubicBezTo>
                  <a:pt x="19376" y="20771"/>
                  <a:pt x="19694" y="20620"/>
                  <a:pt x="20153" y="20356"/>
                </a:cubicBezTo>
                <a:cubicBezTo>
                  <a:pt x="20576" y="20092"/>
                  <a:pt x="20824" y="19376"/>
                  <a:pt x="20824" y="18170"/>
                </a:cubicBezTo>
                <a:cubicBezTo>
                  <a:pt x="20824" y="16586"/>
                  <a:pt x="20612" y="15229"/>
                  <a:pt x="20188" y="14098"/>
                </a:cubicBezTo>
                <a:cubicBezTo>
                  <a:pt x="19765" y="12930"/>
                  <a:pt x="19306" y="11987"/>
                  <a:pt x="18776" y="11234"/>
                </a:cubicBezTo>
                <a:cubicBezTo>
                  <a:pt x="18247" y="10480"/>
                  <a:pt x="17682" y="9914"/>
                  <a:pt x="17153" y="9575"/>
                </a:cubicBezTo>
                <a:cubicBezTo>
                  <a:pt x="16624" y="9198"/>
                  <a:pt x="16235" y="9047"/>
                  <a:pt x="15988" y="9047"/>
                </a:cubicBezTo>
                <a:cubicBezTo>
                  <a:pt x="15812" y="9047"/>
                  <a:pt x="15671" y="9047"/>
                  <a:pt x="15529" y="9123"/>
                </a:cubicBezTo>
                <a:cubicBezTo>
                  <a:pt x="15353" y="9160"/>
                  <a:pt x="15212" y="9198"/>
                  <a:pt x="15071" y="9273"/>
                </a:cubicBezTo>
                <a:cubicBezTo>
                  <a:pt x="14894" y="9349"/>
                  <a:pt x="14718" y="9424"/>
                  <a:pt x="14541" y="9499"/>
                </a:cubicBezTo>
                <a:cubicBezTo>
                  <a:pt x="14365" y="9575"/>
                  <a:pt x="14188" y="9650"/>
                  <a:pt x="14012" y="9726"/>
                </a:cubicBezTo>
                <a:cubicBezTo>
                  <a:pt x="13765" y="9839"/>
                  <a:pt x="13518" y="9990"/>
                  <a:pt x="13271" y="10103"/>
                </a:cubicBezTo>
                <a:cubicBezTo>
                  <a:pt x="13024" y="10216"/>
                  <a:pt x="12776" y="10291"/>
                  <a:pt x="12494" y="10366"/>
                </a:cubicBezTo>
                <a:cubicBezTo>
                  <a:pt x="12212" y="10442"/>
                  <a:pt x="11929" y="10555"/>
                  <a:pt x="11647" y="10593"/>
                </a:cubicBezTo>
                <a:cubicBezTo>
                  <a:pt x="11400" y="10668"/>
                  <a:pt x="11082" y="10706"/>
                  <a:pt x="10800" y="10706"/>
                </a:cubicBezTo>
                <a:cubicBezTo>
                  <a:pt x="10482" y="10706"/>
                  <a:pt x="10200" y="10668"/>
                  <a:pt x="9918" y="10593"/>
                </a:cubicBezTo>
                <a:cubicBezTo>
                  <a:pt x="9635" y="10555"/>
                  <a:pt x="9353" y="10442"/>
                  <a:pt x="9071" y="10366"/>
                </a:cubicBezTo>
                <a:cubicBezTo>
                  <a:pt x="8824" y="10291"/>
                  <a:pt x="8541" y="10216"/>
                  <a:pt x="8294" y="10103"/>
                </a:cubicBezTo>
                <a:cubicBezTo>
                  <a:pt x="8047" y="9990"/>
                  <a:pt x="7800" y="9839"/>
                  <a:pt x="7588" y="9726"/>
                </a:cubicBezTo>
                <a:cubicBezTo>
                  <a:pt x="7376" y="9650"/>
                  <a:pt x="7200" y="9575"/>
                  <a:pt x="7059" y="9499"/>
                </a:cubicBezTo>
                <a:cubicBezTo>
                  <a:pt x="6882" y="9424"/>
                  <a:pt x="6706" y="9349"/>
                  <a:pt x="6529" y="9273"/>
                </a:cubicBezTo>
                <a:cubicBezTo>
                  <a:pt x="6353" y="9198"/>
                  <a:pt x="6212" y="9160"/>
                  <a:pt x="6071" y="9123"/>
                </a:cubicBezTo>
                <a:cubicBezTo>
                  <a:pt x="5894" y="9047"/>
                  <a:pt x="5753" y="9047"/>
                  <a:pt x="5612" y="9047"/>
                </a:cubicBezTo>
                <a:cubicBezTo>
                  <a:pt x="5365" y="9047"/>
                  <a:pt x="4976" y="9198"/>
                  <a:pt x="4412" y="9575"/>
                </a:cubicBezTo>
                <a:cubicBezTo>
                  <a:pt x="3882" y="9914"/>
                  <a:pt x="3353" y="10480"/>
                  <a:pt x="2788" y="11234"/>
                </a:cubicBezTo>
                <a:cubicBezTo>
                  <a:pt x="2259" y="11987"/>
                  <a:pt x="1800" y="12930"/>
                  <a:pt x="1376" y="14098"/>
                </a:cubicBezTo>
                <a:cubicBezTo>
                  <a:pt x="988" y="15229"/>
                  <a:pt x="776" y="16586"/>
                  <a:pt x="776" y="18170"/>
                </a:cubicBezTo>
                <a:cubicBezTo>
                  <a:pt x="776" y="19376"/>
                  <a:pt x="988" y="20092"/>
                  <a:pt x="1447" y="20356"/>
                </a:cubicBezTo>
                <a:cubicBezTo>
                  <a:pt x="1871" y="20620"/>
                  <a:pt x="2188" y="20771"/>
                  <a:pt x="2365" y="20771"/>
                </a:cubicBezTo>
                <a:cubicBezTo>
                  <a:pt x="2647" y="20771"/>
                  <a:pt x="2929" y="20733"/>
                  <a:pt x="3212" y="20658"/>
                </a:cubicBezTo>
                <a:cubicBezTo>
                  <a:pt x="3494" y="20582"/>
                  <a:pt x="3741" y="20469"/>
                  <a:pt x="4024" y="20318"/>
                </a:cubicBezTo>
                <a:cubicBezTo>
                  <a:pt x="4306" y="20168"/>
                  <a:pt x="4588" y="19941"/>
                  <a:pt x="4906" y="19677"/>
                </a:cubicBezTo>
                <a:cubicBezTo>
                  <a:pt x="5224" y="19414"/>
                  <a:pt x="5541" y="19112"/>
                  <a:pt x="5859" y="18735"/>
                </a:cubicBezTo>
                <a:cubicBezTo>
                  <a:pt x="6247" y="18358"/>
                  <a:pt x="6565" y="18019"/>
                  <a:pt x="6882" y="17717"/>
                </a:cubicBezTo>
                <a:cubicBezTo>
                  <a:pt x="7200" y="17416"/>
                  <a:pt x="7482" y="17190"/>
                  <a:pt x="7765" y="17039"/>
                </a:cubicBezTo>
                <a:cubicBezTo>
                  <a:pt x="8047" y="16850"/>
                  <a:pt x="8329" y="16699"/>
                  <a:pt x="8612" y="16586"/>
                </a:cubicBezTo>
                <a:cubicBezTo>
                  <a:pt x="8929" y="16473"/>
                  <a:pt x="9282" y="16436"/>
                  <a:pt x="9635" y="16436"/>
                </a:cubicBezTo>
                <a:cubicBezTo>
                  <a:pt x="11929" y="16436"/>
                  <a:pt x="11929" y="16436"/>
                  <a:pt x="11929" y="16436"/>
                </a:cubicBezTo>
                <a:cubicBezTo>
                  <a:pt x="12318" y="16436"/>
                  <a:pt x="12635" y="16473"/>
                  <a:pt x="12953" y="16586"/>
                </a:cubicBezTo>
                <a:cubicBezTo>
                  <a:pt x="13271" y="16699"/>
                  <a:pt x="13553" y="16850"/>
                  <a:pt x="13835" y="17039"/>
                </a:cubicBezTo>
                <a:cubicBezTo>
                  <a:pt x="14082" y="17190"/>
                  <a:pt x="14400" y="17416"/>
                  <a:pt x="14682" y="17717"/>
                </a:cubicBezTo>
                <a:cubicBezTo>
                  <a:pt x="15000" y="18019"/>
                  <a:pt x="15353" y="18358"/>
                  <a:pt x="15706" y="18735"/>
                </a:cubicBezTo>
                <a:cubicBezTo>
                  <a:pt x="16059" y="19112"/>
                  <a:pt x="16376" y="19414"/>
                  <a:pt x="16659" y="19677"/>
                </a:cubicBezTo>
                <a:cubicBezTo>
                  <a:pt x="16976" y="19941"/>
                  <a:pt x="17259" y="20168"/>
                  <a:pt x="17541" y="20318"/>
                </a:cubicBezTo>
                <a:cubicBezTo>
                  <a:pt x="17824" y="20469"/>
                  <a:pt x="18106" y="20582"/>
                  <a:pt x="18388" y="20658"/>
                </a:cubicBezTo>
                <a:cubicBezTo>
                  <a:pt x="18635" y="20733"/>
                  <a:pt x="18918" y="20771"/>
                  <a:pt x="19200" y="20771"/>
                </a:cubicBezTo>
                <a:close/>
                <a:moveTo>
                  <a:pt x="6141" y="13156"/>
                </a:moveTo>
                <a:cubicBezTo>
                  <a:pt x="7694" y="13156"/>
                  <a:pt x="7694" y="13156"/>
                  <a:pt x="7694" y="13156"/>
                </a:cubicBezTo>
                <a:cubicBezTo>
                  <a:pt x="7694" y="13985"/>
                  <a:pt x="7694" y="13985"/>
                  <a:pt x="7694" y="13985"/>
                </a:cubicBezTo>
                <a:cubicBezTo>
                  <a:pt x="6141" y="13985"/>
                  <a:pt x="6141" y="13985"/>
                  <a:pt x="6141" y="13985"/>
                </a:cubicBezTo>
                <a:cubicBezTo>
                  <a:pt x="6141" y="15644"/>
                  <a:pt x="6141" y="15644"/>
                  <a:pt x="6141" y="15644"/>
                </a:cubicBezTo>
                <a:cubicBezTo>
                  <a:pt x="5400" y="15644"/>
                  <a:pt x="5400" y="15644"/>
                  <a:pt x="5400" y="15644"/>
                </a:cubicBezTo>
                <a:cubicBezTo>
                  <a:pt x="5400" y="13985"/>
                  <a:pt x="5400" y="13985"/>
                  <a:pt x="5400" y="13985"/>
                </a:cubicBezTo>
                <a:cubicBezTo>
                  <a:pt x="3847" y="13985"/>
                  <a:pt x="3847" y="13985"/>
                  <a:pt x="3847" y="13985"/>
                </a:cubicBezTo>
                <a:cubicBezTo>
                  <a:pt x="3847" y="13156"/>
                  <a:pt x="3847" y="13156"/>
                  <a:pt x="3847" y="13156"/>
                </a:cubicBezTo>
                <a:cubicBezTo>
                  <a:pt x="5400" y="13156"/>
                  <a:pt x="5400" y="13156"/>
                  <a:pt x="5400" y="13156"/>
                </a:cubicBezTo>
                <a:cubicBezTo>
                  <a:pt x="5400" y="11535"/>
                  <a:pt x="5400" y="11535"/>
                  <a:pt x="5400" y="11535"/>
                </a:cubicBezTo>
                <a:cubicBezTo>
                  <a:pt x="6141" y="11535"/>
                  <a:pt x="6141" y="11535"/>
                  <a:pt x="6141" y="11535"/>
                </a:cubicBezTo>
                <a:lnTo>
                  <a:pt x="6141" y="13156"/>
                </a:lnTo>
                <a:close/>
                <a:moveTo>
                  <a:pt x="14294" y="12327"/>
                </a:moveTo>
                <a:cubicBezTo>
                  <a:pt x="14435" y="12327"/>
                  <a:pt x="14576" y="12364"/>
                  <a:pt x="14718" y="12402"/>
                </a:cubicBezTo>
                <a:cubicBezTo>
                  <a:pt x="14859" y="12477"/>
                  <a:pt x="14965" y="12591"/>
                  <a:pt x="15071" y="12704"/>
                </a:cubicBezTo>
                <a:cubicBezTo>
                  <a:pt x="15176" y="12817"/>
                  <a:pt x="15282" y="12930"/>
                  <a:pt x="15353" y="13081"/>
                </a:cubicBezTo>
                <a:cubicBezTo>
                  <a:pt x="15388" y="13231"/>
                  <a:pt x="15424" y="13382"/>
                  <a:pt x="15424" y="13608"/>
                </a:cubicBezTo>
                <a:cubicBezTo>
                  <a:pt x="15424" y="13759"/>
                  <a:pt x="15388" y="13910"/>
                  <a:pt x="15353" y="14061"/>
                </a:cubicBezTo>
                <a:cubicBezTo>
                  <a:pt x="15282" y="14212"/>
                  <a:pt x="15176" y="14325"/>
                  <a:pt x="15071" y="14438"/>
                </a:cubicBezTo>
                <a:cubicBezTo>
                  <a:pt x="14965" y="14551"/>
                  <a:pt x="14859" y="14664"/>
                  <a:pt x="14718" y="14739"/>
                </a:cubicBezTo>
                <a:cubicBezTo>
                  <a:pt x="14576" y="14777"/>
                  <a:pt x="14435" y="14815"/>
                  <a:pt x="14294" y="14815"/>
                </a:cubicBezTo>
                <a:cubicBezTo>
                  <a:pt x="14082" y="14815"/>
                  <a:pt x="13941" y="14777"/>
                  <a:pt x="13800" y="14739"/>
                </a:cubicBezTo>
                <a:cubicBezTo>
                  <a:pt x="13659" y="14664"/>
                  <a:pt x="13553" y="14551"/>
                  <a:pt x="13447" y="14438"/>
                </a:cubicBezTo>
                <a:cubicBezTo>
                  <a:pt x="13341" y="14325"/>
                  <a:pt x="13235" y="14212"/>
                  <a:pt x="13165" y="14061"/>
                </a:cubicBezTo>
                <a:cubicBezTo>
                  <a:pt x="13129" y="13910"/>
                  <a:pt x="13094" y="13759"/>
                  <a:pt x="13094" y="13608"/>
                </a:cubicBezTo>
                <a:cubicBezTo>
                  <a:pt x="13094" y="13382"/>
                  <a:pt x="13129" y="13231"/>
                  <a:pt x="13165" y="13081"/>
                </a:cubicBezTo>
                <a:cubicBezTo>
                  <a:pt x="13235" y="12930"/>
                  <a:pt x="13341" y="12817"/>
                  <a:pt x="13447" y="12704"/>
                </a:cubicBezTo>
                <a:cubicBezTo>
                  <a:pt x="13553" y="12591"/>
                  <a:pt x="13659" y="12477"/>
                  <a:pt x="13800" y="12402"/>
                </a:cubicBezTo>
                <a:cubicBezTo>
                  <a:pt x="13941" y="12364"/>
                  <a:pt x="14082" y="12327"/>
                  <a:pt x="14294" y="12327"/>
                </a:cubicBezTo>
                <a:close/>
                <a:moveTo>
                  <a:pt x="14294" y="13985"/>
                </a:moveTo>
                <a:cubicBezTo>
                  <a:pt x="14365" y="13985"/>
                  <a:pt x="14471" y="13948"/>
                  <a:pt x="14541" y="13872"/>
                </a:cubicBezTo>
                <a:cubicBezTo>
                  <a:pt x="14612" y="13797"/>
                  <a:pt x="14647" y="13684"/>
                  <a:pt x="14647" y="13608"/>
                </a:cubicBezTo>
                <a:cubicBezTo>
                  <a:pt x="14647" y="13458"/>
                  <a:pt x="14612" y="13345"/>
                  <a:pt x="14541" y="13269"/>
                </a:cubicBezTo>
                <a:cubicBezTo>
                  <a:pt x="14471" y="13194"/>
                  <a:pt x="14365" y="13156"/>
                  <a:pt x="14294" y="13156"/>
                </a:cubicBezTo>
                <a:cubicBezTo>
                  <a:pt x="14153" y="13156"/>
                  <a:pt x="14047" y="13194"/>
                  <a:pt x="13976" y="13269"/>
                </a:cubicBezTo>
                <a:cubicBezTo>
                  <a:pt x="13906" y="13345"/>
                  <a:pt x="13871" y="13458"/>
                  <a:pt x="13871" y="13608"/>
                </a:cubicBezTo>
                <a:cubicBezTo>
                  <a:pt x="13871" y="13684"/>
                  <a:pt x="13906" y="13797"/>
                  <a:pt x="13976" y="13872"/>
                </a:cubicBezTo>
                <a:cubicBezTo>
                  <a:pt x="14047" y="13948"/>
                  <a:pt x="14153" y="13985"/>
                  <a:pt x="14294" y="13985"/>
                </a:cubicBezTo>
                <a:close/>
                <a:moveTo>
                  <a:pt x="17365" y="13156"/>
                </a:moveTo>
                <a:cubicBezTo>
                  <a:pt x="17506" y="13156"/>
                  <a:pt x="17647" y="13194"/>
                  <a:pt x="17788" y="13269"/>
                </a:cubicBezTo>
                <a:cubicBezTo>
                  <a:pt x="17929" y="13307"/>
                  <a:pt x="18035" y="13420"/>
                  <a:pt x="18141" y="13533"/>
                </a:cubicBezTo>
                <a:cubicBezTo>
                  <a:pt x="18247" y="13646"/>
                  <a:pt x="18353" y="13759"/>
                  <a:pt x="18424" y="13910"/>
                </a:cubicBezTo>
                <a:cubicBezTo>
                  <a:pt x="18494" y="14061"/>
                  <a:pt x="18494" y="14212"/>
                  <a:pt x="18494" y="14400"/>
                </a:cubicBezTo>
                <a:cubicBezTo>
                  <a:pt x="18494" y="14588"/>
                  <a:pt x="18494" y="14739"/>
                  <a:pt x="18424" y="14890"/>
                </a:cubicBezTo>
                <a:cubicBezTo>
                  <a:pt x="18353" y="15041"/>
                  <a:pt x="18247" y="15154"/>
                  <a:pt x="18141" y="15267"/>
                </a:cubicBezTo>
                <a:cubicBezTo>
                  <a:pt x="18035" y="15380"/>
                  <a:pt x="17929" y="15493"/>
                  <a:pt x="17788" y="15569"/>
                </a:cubicBezTo>
                <a:cubicBezTo>
                  <a:pt x="17647" y="15644"/>
                  <a:pt x="17506" y="15644"/>
                  <a:pt x="17365" y="15644"/>
                </a:cubicBezTo>
                <a:cubicBezTo>
                  <a:pt x="17188" y="15644"/>
                  <a:pt x="17012" y="15644"/>
                  <a:pt x="16871" y="15569"/>
                </a:cubicBezTo>
                <a:cubicBezTo>
                  <a:pt x="16729" y="15493"/>
                  <a:pt x="16624" y="15380"/>
                  <a:pt x="16518" y="15267"/>
                </a:cubicBezTo>
                <a:cubicBezTo>
                  <a:pt x="16412" y="15154"/>
                  <a:pt x="16306" y="15041"/>
                  <a:pt x="16271" y="14890"/>
                </a:cubicBezTo>
                <a:cubicBezTo>
                  <a:pt x="16200" y="14739"/>
                  <a:pt x="16165" y="14588"/>
                  <a:pt x="16165" y="14400"/>
                </a:cubicBezTo>
                <a:cubicBezTo>
                  <a:pt x="16165" y="14212"/>
                  <a:pt x="16200" y="14061"/>
                  <a:pt x="16271" y="13910"/>
                </a:cubicBezTo>
                <a:cubicBezTo>
                  <a:pt x="16306" y="13759"/>
                  <a:pt x="16412" y="13646"/>
                  <a:pt x="16518" y="13533"/>
                </a:cubicBezTo>
                <a:cubicBezTo>
                  <a:pt x="16624" y="13420"/>
                  <a:pt x="16729" y="13307"/>
                  <a:pt x="16871" y="13269"/>
                </a:cubicBezTo>
                <a:cubicBezTo>
                  <a:pt x="17012" y="13194"/>
                  <a:pt x="17188" y="13156"/>
                  <a:pt x="17365" y="13156"/>
                </a:cubicBezTo>
                <a:close/>
                <a:moveTo>
                  <a:pt x="17365" y="14815"/>
                </a:moveTo>
                <a:cubicBezTo>
                  <a:pt x="17435" y="14815"/>
                  <a:pt x="17541" y="14777"/>
                  <a:pt x="17612" y="14702"/>
                </a:cubicBezTo>
                <a:cubicBezTo>
                  <a:pt x="17682" y="14626"/>
                  <a:pt x="17718" y="14513"/>
                  <a:pt x="17718" y="14400"/>
                </a:cubicBezTo>
                <a:cubicBezTo>
                  <a:pt x="17718" y="14287"/>
                  <a:pt x="17682" y="14212"/>
                  <a:pt x="17612" y="14098"/>
                </a:cubicBezTo>
                <a:cubicBezTo>
                  <a:pt x="17541" y="14023"/>
                  <a:pt x="17435" y="13985"/>
                  <a:pt x="17365" y="13985"/>
                </a:cubicBezTo>
                <a:cubicBezTo>
                  <a:pt x="17224" y="13985"/>
                  <a:pt x="17153" y="14023"/>
                  <a:pt x="17047" y="14098"/>
                </a:cubicBezTo>
                <a:cubicBezTo>
                  <a:pt x="16976" y="14212"/>
                  <a:pt x="16941" y="14287"/>
                  <a:pt x="16941" y="14400"/>
                </a:cubicBezTo>
                <a:cubicBezTo>
                  <a:pt x="16941" y="14513"/>
                  <a:pt x="16976" y="14626"/>
                  <a:pt x="17047" y="14702"/>
                </a:cubicBezTo>
                <a:cubicBezTo>
                  <a:pt x="17153" y="14777"/>
                  <a:pt x="17224" y="14815"/>
                  <a:pt x="17365" y="14815"/>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62" name="Shape 3953">
            <a:extLst>
              <a:ext uri="{FF2B5EF4-FFF2-40B4-BE49-F238E27FC236}">
                <a16:creationId xmlns:a16="http://schemas.microsoft.com/office/drawing/2014/main" id="{57B2E578-CE04-4D97-AB23-840BA6133168}"/>
              </a:ext>
            </a:extLst>
          </p:cNvPr>
          <p:cNvSpPr/>
          <p:nvPr/>
        </p:nvSpPr>
        <p:spPr>
          <a:xfrm>
            <a:off x="25405611" y="6195625"/>
            <a:ext cx="744711" cy="6235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0" y="0"/>
                </a:lnTo>
                <a:close/>
                <a:moveTo>
                  <a:pt x="3411" y="5184"/>
                </a:moveTo>
                <a:lnTo>
                  <a:pt x="3411" y="987"/>
                </a:lnTo>
                <a:lnTo>
                  <a:pt x="827" y="987"/>
                </a:lnTo>
                <a:lnTo>
                  <a:pt x="827" y="5184"/>
                </a:lnTo>
                <a:lnTo>
                  <a:pt x="3411" y="5184"/>
                </a:lnTo>
                <a:close/>
                <a:moveTo>
                  <a:pt x="3411" y="10368"/>
                </a:moveTo>
                <a:lnTo>
                  <a:pt x="3411" y="6171"/>
                </a:lnTo>
                <a:lnTo>
                  <a:pt x="827" y="6171"/>
                </a:lnTo>
                <a:lnTo>
                  <a:pt x="827" y="10368"/>
                </a:lnTo>
                <a:lnTo>
                  <a:pt x="3411" y="10368"/>
                </a:lnTo>
                <a:close/>
                <a:moveTo>
                  <a:pt x="3411" y="15429"/>
                </a:moveTo>
                <a:lnTo>
                  <a:pt x="3411" y="11355"/>
                </a:lnTo>
                <a:lnTo>
                  <a:pt x="827" y="11355"/>
                </a:lnTo>
                <a:lnTo>
                  <a:pt x="827" y="15429"/>
                </a:lnTo>
                <a:lnTo>
                  <a:pt x="3411" y="15429"/>
                </a:lnTo>
                <a:close/>
                <a:moveTo>
                  <a:pt x="3411" y="20613"/>
                </a:moveTo>
                <a:lnTo>
                  <a:pt x="3411" y="16416"/>
                </a:lnTo>
                <a:lnTo>
                  <a:pt x="827" y="16416"/>
                </a:lnTo>
                <a:lnTo>
                  <a:pt x="827" y="20613"/>
                </a:lnTo>
                <a:lnTo>
                  <a:pt x="3411" y="20613"/>
                </a:lnTo>
                <a:close/>
                <a:moveTo>
                  <a:pt x="17259" y="6912"/>
                </a:moveTo>
                <a:lnTo>
                  <a:pt x="17259" y="987"/>
                </a:lnTo>
                <a:lnTo>
                  <a:pt x="4341" y="987"/>
                </a:lnTo>
                <a:lnTo>
                  <a:pt x="4341" y="20613"/>
                </a:lnTo>
                <a:lnTo>
                  <a:pt x="17259" y="20613"/>
                </a:lnTo>
                <a:lnTo>
                  <a:pt x="17259" y="6912"/>
                </a:lnTo>
                <a:close/>
                <a:moveTo>
                  <a:pt x="8681" y="6665"/>
                </a:moveTo>
                <a:lnTo>
                  <a:pt x="14676" y="10862"/>
                </a:lnTo>
                <a:lnTo>
                  <a:pt x="8681" y="15058"/>
                </a:lnTo>
                <a:lnTo>
                  <a:pt x="8681" y="6665"/>
                </a:lnTo>
                <a:close/>
                <a:moveTo>
                  <a:pt x="9508" y="8393"/>
                </a:moveTo>
                <a:lnTo>
                  <a:pt x="9508" y="13207"/>
                </a:lnTo>
                <a:lnTo>
                  <a:pt x="12919" y="10862"/>
                </a:lnTo>
                <a:lnTo>
                  <a:pt x="9508" y="8393"/>
                </a:lnTo>
                <a:close/>
                <a:moveTo>
                  <a:pt x="20773" y="5184"/>
                </a:moveTo>
                <a:lnTo>
                  <a:pt x="20773" y="987"/>
                </a:lnTo>
                <a:lnTo>
                  <a:pt x="18086" y="987"/>
                </a:lnTo>
                <a:lnTo>
                  <a:pt x="18086" y="5184"/>
                </a:lnTo>
                <a:lnTo>
                  <a:pt x="20773" y="5184"/>
                </a:lnTo>
                <a:close/>
                <a:moveTo>
                  <a:pt x="20773" y="10368"/>
                </a:moveTo>
                <a:lnTo>
                  <a:pt x="20773" y="6171"/>
                </a:lnTo>
                <a:lnTo>
                  <a:pt x="18086" y="6171"/>
                </a:lnTo>
                <a:lnTo>
                  <a:pt x="18086" y="10368"/>
                </a:lnTo>
                <a:lnTo>
                  <a:pt x="20773" y="10368"/>
                </a:lnTo>
                <a:close/>
                <a:moveTo>
                  <a:pt x="20773" y="15429"/>
                </a:moveTo>
                <a:lnTo>
                  <a:pt x="20773" y="11355"/>
                </a:lnTo>
                <a:lnTo>
                  <a:pt x="18086" y="11355"/>
                </a:lnTo>
                <a:lnTo>
                  <a:pt x="18086" y="15429"/>
                </a:lnTo>
                <a:lnTo>
                  <a:pt x="20773" y="15429"/>
                </a:lnTo>
                <a:close/>
                <a:moveTo>
                  <a:pt x="20773" y="20613"/>
                </a:moveTo>
                <a:lnTo>
                  <a:pt x="20773" y="16416"/>
                </a:lnTo>
                <a:lnTo>
                  <a:pt x="18086" y="16416"/>
                </a:lnTo>
                <a:lnTo>
                  <a:pt x="18086" y="20613"/>
                </a:lnTo>
                <a:lnTo>
                  <a:pt x="20773" y="20613"/>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63" name="Shape 3954">
            <a:extLst>
              <a:ext uri="{FF2B5EF4-FFF2-40B4-BE49-F238E27FC236}">
                <a16:creationId xmlns:a16="http://schemas.microsoft.com/office/drawing/2014/main" id="{623A7783-42BA-4390-894D-53926D2DF491}"/>
              </a:ext>
            </a:extLst>
          </p:cNvPr>
          <p:cNvSpPr/>
          <p:nvPr/>
        </p:nvSpPr>
        <p:spPr>
          <a:xfrm>
            <a:off x="27264726" y="6135053"/>
            <a:ext cx="744711" cy="744711"/>
          </a:xfrm>
          <a:custGeom>
            <a:avLst/>
            <a:gdLst/>
            <a:ahLst/>
            <a:cxnLst>
              <a:cxn ang="0">
                <a:pos x="wd2" y="hd2"/>
              </a:cxn>
              <a:cxn ang="5400000">
                <a:pos x="wd2" y="hd2"/>
              </a:cxn>
              <a:cxn ang="10800000">
                <a:pos x="wd2" y="hd2"/>
              </a:cxn>
              <a:cxn ang="16200000">
                <a:pos x="wd2" y="hd2"/>
              </a:cxn>
            </a:cxnLst>
            <a:rect l="0" t="0" r="r" b="b"/>
            <a:pathLst>
              <a:path w="21600" h="21600" extrusionOk="0">
                <a:moveTo>
                  <a:pt x="21521" y="12123"/>
                </a:moveTo>
                <a:cubicBezTo>
                  <a:pt x="21521" y="12202"/>
                  <a:pt x="21482" y="12281"/>
                  <a:pt x="21482" y="12360"/>
                </a:cubicBezTo>
                <a:cubicBezTo>
                  <a:pt x="21442" y="12399"/>
                  <a:pt x="21442" y="12478"/>
                  <a:pt x="21442" y="12557"/>
                </a:cubicBezTo>
                <a:cubicBezTo>
                  <a:pt x="21245" y="13821"/>
                  <a:pt x="20810" y="15005"/>
                  <a:pt x="20178" y="16111"/>
                </a:cubicBezTo>
                <a:cubicBezTo>
                  <a:pt x="19547" y="17217"/>
                  <a:pt x="18757" y="18204"/>
                  <a:pt x="17809" y="18954"/>
                </a:cubicBezTo>
                <a:cubicBezTo>
                  <a:pt x="16861" y="19784"/>
                  <a:pt x="15795" y="20455"/>
                  <a:pt x="14611" y="20889"/>
                </a:cubicBezTo>
                <a:cubicBezTo>
                  <a:pt x="13426" y="21363"/>
                  <a:pt x="12162" y="21600"/>
                  <a:pt x="10820" y="21600"/>
                </a:cubicBezTo>
                <a:cubicBezTo>
                  <a:pt x="9280" y="21600"/>
                  <a:pt x="7898" y="21324"/>
                  <a:pt x="6595" y="20731"/>
                </a:cubicBezTo>
                <a:cubicBezTo>
                  <a:pt x="5291" y="20178"/>
                  <a:pt x="4146" y="19389"/>
                  <a:pt x="3159" y="18401"/>
                </a:cubicBezTo>
                <a:cubicBezTo>
                  <a:pt x="2172" y="17454"/>
                  <a:pt x="1422" y="16309"/>
                  <a:pt x="869" y="15005"/>
                </a:cubicBezTo>
                <a:cubicBezTo>
                  <a:pt x="276" y="13663"/>
                  <a:pt x="0" y="12281"/>
                  <a:pt x="0" y="10780"/>
                </a:cubicBezTo>
                <a:cubicBezTo>
                  <a:pt x="0" y="10425"/>
                  <a:pt x="39" y="10069"/>
                  <a:pt x="79" y="9714"/>
                </a:cubicBezTo>
                <a:cubicBezTo>
                  <a:pt x="79" y="9359"/>
                  <a:pt x="158" y="9043"/>
                  <a:pt x="197" y="8687"/>
                </a:cubicBezTo>
                <a:cubicBezTo>
                  <a:pt x="276" y="8332"/>
                  <a:pt x="355" y="8016"/>
                  <a:pt x="474" y="7700"/>
                </a:cubicBezTo>
                <a:cubicBezTo>
                  <a:pt x="592" y="7345"/>
                  <a:pt x="711" y="7029"/>
                  <a:pt x="829" y="6752"/>
                </a:cubicBezTo>
                <a:cubicBezTo>
                  <a:pt x="829" y="6713"/>
                  <a:pt x="829" y="6673"/>
                  <a:pt x="829" y="6673"/>
                </a:cubicBezTo>
                <a:cubicBezTo>
                  <a:pt x="829" y="6634"/>
                  <a:pt x="829" y="6634"/>
                  <a:pt x="829" y="6595"/>
                </a:cubicBezTo>
                <a:cubicBezTo>
                  <a:pt x="908" y="6476"/>
                  <a:pt x="987" y="6358"/>
                  <a:pt x="1027" y="6239"/>
                </a:cubicBezTo>
                <a:cubicBezTo>
                  <a:pt x="1106" y="6081"/>
                  <a:pt x="1145" y="5963"/>
                  <a:pt x="1185" y="5844"/>
                </a:cubicBezTo>
                <a:cubicBezTo>
                  <a:pt x="1224" y="5844"/>
                  <a:pt x="1264" y="5805"/>
                  <a:pt x="1264" y="5765"/>
                </a:cubicBezTo>
                <a:cubicBezTo>
                  <a:pt x="1303" y="5726"/>
                  <a:pt x="1303" y="5686"/>
                  <a:pt x="1303" y="5647"/>
                </a:cubicBezTo>
                <a:cubicBezTo>
                  <a:pt x="1777" y="4818"/>
                  <a:pt x="2330" y="4028"/>
                  <a:pt x="3001" y="3356"/>
                </a:cubicBezTo>
                <a:cubicBezTo>
                  <a:pt x="3633" y="2646"/>
                  <a:pt x="4383" y="2053"/>
                  <a:pt x="5212" y="1540"/>
                </a:cubicBezTo>
                <a:cubicBezTo>
                  <a:pt x="6042" y="1066"/>
                  <a:pt x="6910" y="671"/>
                  <a:pt x="7858" y="395"/>
                </a:cubicBezTo>
                <a:cubicBezTo>
                  <a:pt x="8806" y="118"/>
                  <a:pt x="9793" y="0"/>
                  <a:pt x="10820" y="0"/>
                </a:cubicBezTo>
                <a:cubicBezTo>
                  <a:pt x="12281" y="0"/>
                  <a:pt x="13663" y="276"/>
                  <a:pt x="15005" y="869"/>
                </a:cubicBezTo>
                <a:cubicBezTo>
                  <a:pt x="16309" y="1422"/>
                  <a:pt x="17454" y="2211"/>
                  <a:pt x="18401" y="3199"/>
                </a:cubicBezTo>
                <a:cubicBezTo>
                  <a:pt x="19428" y="4146"/>
                  <a:pt x="20178" y="5291"/>
                  <a:pt x="20771" y="6595"/>
                </a:cubicBezTo>
                <a:cubicBezTo>
                  <a:pt x="21324" y="7937"/>
                  <a:pt x="21600" y="9319"/>
                  <a:pt x="21600" y="10780"/>
                </a:cubicBezTo>
                <a:cubicBezTo>
                  <a:pt x="21600" y="11057"/>
                  <a:pt x="21600" y="11254"/>
                  <a:pt x="21561" y="11491"/>
                </a:cubicBezTo>
                <a:cubicBezTo>
                  <a:pt x="21561" y="11728"/>
                  <a:pt x="21521" y="11925"/>
                  <a:pt x="21521" y="12123"/>
                </a:cubicBezTo>
                <a:close/>
                <a:moveTo>
                  <a:pt x="14058" y="20139"/>
                </a:moveTo>
                <a:cubicBezTo>
                  <a:pt x="14097" y="20139"/>
                  <a:pt x="14097" y="20139"/>
                  <a:pt x="14137" y="20139"/>
                </a:cubicBezTo>
                <a:cubicBezTo>
                  <a:pt x="14334" y="20099"/>
                  <a:pt x="14492" y="20020"/>
                  <a:pt x="14650" y="19941"/>
                </a:cubicBezTo>
                <a:cubicBezTo>
                  <a:pt x="14808" y="19863"/>
                  <a:pt x="14966" y="19823"/>
                  <a:pt x="15124" y="19744"/>
                </a:cubicBezTo>
                <a:cubicBezTo>
                  <a:pt x="12241" y="14413"/>
                  <a:pt x="12241" y="14413"/>
                  <a:pt x="12241" y="14413"/>
                </a:cubicBezTo>
                <a:cubicBezTo>
                  <a:pt x="12044" y="14492"/>
                  <a:pt x="11807" y="14571"/>
                  <a:pt x="11570" y="14611"/>
                </a:cubicBezTo>
                <a:cubicBezTo>
                  <a:pt x="11294" y="14690"/>
                  <a:pt x="11057" y="14690"/>
                  <a:pt x="10820" y="14690"/>
                </a:cubicBezTo>
                <a:cubicBezTo>
                  <a:pt x="10267" y="14690"/>
                  <a:pt x="9754" y="14611"/>
                  <a:pt x="9280" y="14413"/>
                </a:cubicBezTo>
                <a:cubicBezTo>
                  <a:pt x="8845" y="14176"/>
                  <a:pt x="8411" y="13900"/>
                  <a:pt x="8016" y="13584"/>
                </a:cubicBezTo>
                <a:cubicBezTo>
                  <a:pt x="7700" y="13189"/>
                  <a:pt x="7424" y="12794"/>
                  <a:pt x="7226" y="12320"/>
                </a:cubicBezTo>
                <a:cubicBezTo>
                  <a:pt x="6989" y="11846"/>
                  <a:pt x="6910" y="11333"/>
                  <a:pt x="6910" y="10780"/>
                </a:cubicBezTo>
                <a:cubicBezTo>
                  <a:pt x="6910" y="10780"/>
                  <a:pt x="6910" y="10741"/>
                  <a:pt x="6910" y="10662"/>
                </a:cubicBezTo>
                <a:cubicBezTo>
                  <a:pt x="6910" y="10622"/>
                  <a:pt x="6910" y="10583"/>
                  <a:pt x="6950" y="10543"/>
                </a:cubicBezTo>
                <a:cubicBezTo>
                  <a:pt x="6950" y="10346"/>
                  <a:pt x="6989" y="10148"/>
                  <a:pt x="7029" y="9912"/>
                </a:cubicBezTo>
                <a:cubicBezTo>
                  <a:pt x="7068" y="9714"/>
                  <a:pt x="7147" y="9517"/>
                  <a:pt x="7226" y="9359"/>
                </a:cubicBezTo>
                <a:cubicBezTo>
                  <a:pt x="7266" y="9201"/>
                  <a:pt x="7345" y="9003"/>
                  <a:pt x="7424" y="8845"/>
                </a:cubicBezTo>
                <a:cubicBezTo>
                  <a:pt x="7542" y="8687"/>
                  <a:pt x="7621" y="8529"/>
                  <a:pt x="7779" y="8371"/>
                </a:cubicBezTo>
                <a:cubicBezTo>
                  <a:pt x="3514" y="4107"/>
                  <a:pt x="3514" y="4107"/>
                  <a:pt x="3514" y="4107"/>
                </a:cubicBezTo>
                <a:cubicBezTo>
                  <a:pt x="3317" y="4304"/>
                  <a:pt x="3120" y="4541"/>
                  <a:pt x="2922" y="4739"/>
                </a:cubicBezTo>
                <a:cubicBezTo>
                  <a:pt x="2764" y="4976"/>
                  <a:pt x="2606" y="5212"/>
                  <a:pt x="2409" y="5449"/>
                </a:cubicBezTo>
                <a:cubicBezTo>
                  <a:pt x="2251" y="5726"/>
                  <a:pt x="2093" y="6002"/>
                  <a:pt x="1974" y="6239"/>
                </a:cubicBezTo>
                <a:cubicBezTo>
                  <a:pt x="1856" y="6516"/>
                  <a:pt x="1737" y="6752"/>
                  <a:pt x="1619" y="7029"/>
                </a:cubicBezTo>
                <a:cubicBezTo>
                  <a:pt x="1540" y="7266"/>
                  <a:pt x="1461" y="7463"/>
                  <a:pt x="1382" y="7700"/>
                </a:cubicBezTo>
                <a:cubicBezTo>
                  <a:pt x="1303" y="7898"/>
                  <a:pt x="1224" y="8135"/>
                  <a:pt x="1185" y="8371"/>
                </a:cubicBezTo>
                <a:cubicBezTo>
                  <a:pt x="1106" y="8608"/>
                  <a:pt x="1066" y="8845"/>
                  <a:pt x="1027" y="9082"/>
                </a:cubicBezTo>
                <a:cubicBezTo>
                  <a:pt x="948" y="9359"/>
                  <a:pt x="948" y="9596"/>
                  <a:pt x="948" y="9833"/>
                </a:cubicBezTo>
                <a:cubicBezTo>
                  <a:pt x="948" y="9872"/>
                  <a:pt x="948" y="9872"/>
                  <a:pt x="948" y="9912"/>
                </a:cubicBezTo>
                <a:cubicBezTo>
                  <a:pt x="908" y="9990"/>
                  <a:pt x="869" y="10069"/>
                  <a:pt x="869" y="10109"/>
                </a:cubicBezTo>
                <a:cubicBezTo>
                  <a:pt x="869" y="10148"/>
                  <a:pt x="869" y="10227"/>
                  <a:pt x="869" y="10267"/>
                </a:cubicBezTo>
                <a:cubicBezTo>
                  <a:pt x="869" y="10385"/>
                  <a:pt x="869" y="10464"/>
                  <a:pt x="869" y="10583"/>
                </a:cubicBezTo>
                <a:cubicBezTo>
                  <a:pt x="869" y="10662"/>
                  <a:pt x="869" y="10741"/>
                  <a:pt x="869" y="10780"/>
                </a:cubicBezTo>
                <a:cubicBezTo>
                  <a:pt x="869" y="10859"/>
                  <a:pt x="869" y="10938"/>
                  <a:pt x="869" y="11017"/>
                </a:cubicBezTo>
                <a:cubicBezTo>
                  <a:pt x="869" y="11096"/>
                  <a:pt x="869" y="11215"/>
                  <a:pt x="869" y="11294"/>
                </a:cubicBezTo>
                <a:cubicBezTo>
                  <a:pt x="948" y="12597"/>
                  <a:pt x="1264" y="13860"/>
                  <a:pt x="1816" y="15005"/>
                </a:cubicBezTo>
                <a:cubicBezTo>
                  <a:pt x="2369" y="16151"/>
                  <a:pt x="3080" y="17138"/>
                  <a:pt x="3949" y="18007"/>
                </a:cubicBezTo>
                <a:cubicBezTo>
                  <a:pt x="4857" y="18836"/>
                  <a:pt x="5884" y="19468"/>
                  <a:pt x="7068" y="19981"/>
                </a:cubicBezTo>
                <a:cubicBezTo>
                  <a:pt x="8214" y="20455"/>
                  <a:pt x="9477" y="20731"/>
                  <a:pt x="10820" y="20731"/>
                </a:cubicBezTo>
                <a:cubicBezTo>
                  <a:pt x="10899" y="20731"/>
                  <a:pt x="11017" y="20731"/>
                  <a:pt x="11096" y="20731"/>
                </a:cubicBezTo>
                <a:cubicBezTo>
                  <a:pt x="11175" y="20731"/>
                  <a:pt x="11254" y="20731"/>
                  <a:pt x="11373" y="20731"/>
                </a:cubicBezTo>
                <a:cubicBezTo>
                  <a:pt x="11412" y="20731"/>
                  <a:pt x="11452" y="20731"/>
                  <a:pt x="11491" y="20731"/>
                </a:cubicBezTo>
                <a:cubicBezTo>
                  <a:pt x="11531" y="20692"/>
                  <a:pt x="11610" y="20652"/>
                  <a:pt x="11688" y="20652"/>
                </a:cubicBezTo>
                <a:cubicBezTo>
                  <a:pt x="11767" y="20652"/>
                  <a:pt x="11807" y="20652"/>
                  <a:pt x="11886" y="20652"/>
                </a:cubicBezTo>
                <a:cubicBezTo>
                  <a:pt x="11925" y="20652"/>
                  <a:pt x="11965" y="20652"/>
                  <a:pt x="12044" y="20613"/>
                </a:cubicBezTo>
                <a:cubicBezTo>
                  <a:pt x="12123" y="20613"/>
                  <a:pt x="12162" y="20613"/>
                  <a:pt x="12241" y="20613"/>
                </a:cubicBezTo>
                <a:cubicBezTo>
                  <a:pt x="12320" y="20613"/>
                  <a:pt x="12399" y="20613"/>
                  <a:pt x="12439" y="20573"/>
                </a:cubicBezTo>
                <a:cubicBezTo>
                  <a:pt x="12518" y="20573"/>
                  <a:pt x="12557" y="20573"/>
                  <a:pt x="12597" y="20573"/>
                </a:cubicBezTo>
                <a:cubicBezTo>
                  <a:pt x="12676" y="20534"/>
                  <a:pt x="12715" y="20534"/>
                  <a:pt x="12794" y="20534"/>
                </a:cubicBezTo>
                <a:cubicBezTo>
                  <a:pt x="12834" y="20534"/>
                  <a:pt x="12913" y="20494"/>
                  <a:pt x="12952" y="20455"/>
                </a:cubicBezTo>
                <a:cubicBezTo>
                  <a:pt x="12992" y="20455"/>
                  <a:pt x="13031" y="20455"/>
                  <a:pt x="13031" y="20455"/>
                </a:cubicBezTo>
                <a:cubicBezTo>
                  <a:pt x="13071" y="20455"/>
                  <a:pt x="13071" y="20455"/>
                  <a:pt x="13110" y="20455"/>
                </a:cubicBezTo>
                <a:cubicBezTo>
                  <a:pt x="13189" y="20415"/>
                  <a:pt x="13268" y="20415"/>
                  <a:pt x="13307" y="20376"/>
                </a:cubicBezTo>
                <a:cubicBezTo>
                  <a:pt x="13347" y="20376"/>
                  <a:pt x="13426" y="20376"/>
                  <a:pt x="13465" y="20376"/>
                </a:cubicBezTo>
                <a:cubicBezTo>
                  <a:pt x="13505" y="20376"/>
                  <a:pt x="13544" y="20336"/>
                  <a:pt x="13544" y="20336"/>
                </a:cubicBezTo>
                <a:cubicBezTo>
                  <a:pt x="13584" y="20336"/>
                  <a:pt x="13584" y="20297"/>
                  <a:pt x="13623" y="20297"/>
                </a:cubicBezTo>
                <a:cubicBezTo>
                  <a:pt x="13702" y="20257"/>
                  <a:pt x="13781" y="20257"/>
                  <a:pt x="13821" y="20218"/>
                </a:cubicBezTo>
                <a:cubicBezTo>
                  <a:pt x="13900" y="20218"/>
                  <a:pt x="13979" y="20178"/>
                  <a:pt x="14058" y="20139"/>
                </a:cubicBezTo>
                <a:close/>
                <a:moveTo>
                  <a:pt x="20692" y="11373"/>
                </a:moveTo>
                <a:cubicBezTo>
                  <a:pt x="20731" y="11294"/>
                  <a:pt x="20731" y="11215"/>
                  <a:pt x="20731" y="11096"/>
                </a:cubicBezTo>
                <a:cubicBezTo>
                  <a:pt x="20731" y="11017"/>
                  <a:pt x="20731" y="10899"/>
                  <a:pt x="20731" y="10780"/>
                </a:cubicBezTo>
                <a:cubicBezTo>
                  <a:pt x="20731" y="10543"/>
                  <a:pt x="20731" y="10306"/>
                  <a:pt x="20692" y="10069"/>
                </a:cubicBezTo>
                <a:cubicBezTo>
                  <a:pt x="20692" y="9793"/>
                  <a:pt x="20652" y="9556"/>
                  <a:pt x="20613" y="9319"/>
                </a:cubicBezTo>
                <a:cubicBezTo>
                  <a:pt x="20415" y="8095"/>
                  <a:pt x="20020" y="6989"/>
                  <a:pt x="19428" y="5963"/>
                </a:cubicBezTo>
                <a:cubicBezTo>
                  <a:pt x="18875" y="4936"/>
                  <a:pt x="18125" y="4028"/>
                  <a:pt x="17296" y="3278"/>
                </a:cubicBezTo>
                <a:cubicBezTo>
                  <a:pt x="16427" y="2527"/>
                  <a:pt x="15440" y="1935"/>
                  <a:pt x="14334" y="1501"/>
                </a:cubicBezTo>
                <a:cubicBezTo>
                  <a:pt x="13229" y="1106"/>
                  <a:pt x="12044" y="869"/>
                  <a:pt x="10820" y="869"/>
                </a:cubicBezTo>
                <a:cubicBezTo>
                  <a:pt x="10741" y="869"/>
                  <a:pt x="10741" y="869"/>
                  <a:pt x="10741" y="869"/>
                </a:cubicBezTo>
                <a:cubicBezTo>
                  <a:pt x="10701" y="869"/>
                  <a:pt x="10622" y="869"/>
                  <a:pt x="10543" y="869"/>
                </a:cubicBezTo>
                <a:cubicBezTo>
                  <a:pt x="10425" y="869"/>
                  <a:pt x="10346" y="869"/>
                  <a:pt x="10306" y="869"/>
                </a:cubicBezTo>
                <a:cubicBezTo>
                  <a:pt x="10267" y="869"/>
                  <a:pt x="10227" y="869"/>
                  <a:pt x="10148" y="908"/>
                </a:cubicBezTo>
                <a:cubicBezTo>
                  <a:pt x="10109" y="908"/>
                  <a:pt x="10069" y="908"/>
                  <a:pt x="10030" y="908"/>
                </a:cubicBezTo>
                <a:cubicBezTo>
                  <a:pt x="9990" y="908"/>
                  <a:pt x="9951" y="908"/>
                  <a:pt x="9951" y="908"/>
                </a:cubicBezTo>
                <a:cubicBezTo>
                  <a:pt x="9912" y="908"/>
                  <a:pt x="9872" y="908"/>
                  <a:pt x="9833" y="908"/>
                </a:cubicBezTo>
                <a:cubicBezTo>
                  <a:pt x="9754" y="908"/>
                  <a:pt x="9675" y="948"/>
                  <a:pt x="9635" y="948"/>
                </a:cubicBezTo>
                <a:cubicBezTo>
                  <a:pt x="9556" y="987"/>
                  <a:pt x="9477" y="987"/>
                  <a:pt x="9438" y="987"/>
                </a:cubicBezTo>
                <a:cubicBezTo>
                  <a:pt x="9398" y="987"/>
                  <a:pt x="9359" y="987"/>
                  <a:pt x="9319" y="987"/>
                </a:cubicBezTo>
                <a:cubicBezTo>
                  <a:pt x="9240" y="987"/>
                  <a:pt x="9161" y="987"/>
                  <a:pt x="9122" y="987"/>
                </a:cubicBezTo>
                <a:cubicBezTo>
                  <a:pt x="9043" y="1027"/>
                  <a:pt x="8964" y="1066"/>
                  <a:pt x="8885" y="1066"/>
                </a:cubicBezTo>
                <a:cubicBezTo>
                  <a:pt x="8845" y="1066"/>
                  <a:pt x="8845" y="1066"/>
                  <a:pt x="8845" y="1066"/>
                </a:cubicBezTo>
                <a:cubicBezTo>
                  <a:pt x="8727" y="1106"/>
                  <a:pt x="8569" y="1145"/>
                  <a:pt x="8411" y="1185"/>
                </a:cubicBezTo>
                <a:cubicBezTo>
                  <a:pt x="8253" y="1224"/>
                  <a:pt x="8095" y="1264"/>
                  <a:pt x="7937" y="1303"/>
                </a:cubicBezTo>
                <a:cubicBezTo>
                  <a:pt x="7779" y="1343"/>
                  <a:pt x="7661" y="1422"/>
                  <a:pt x="7503" y="1461"/>
                </a:cubicBezTo>
                <a:cubicBezTo>
                  <a:pt x="7345" y="1501"/>
                  <a:pt x="7187" y="1580"/>
                  <a:pt x="7068" y="1580"/>
                </a:cubicBezTo>
                <a:cubicBezTo>
                  <a:pt x="6792" y="1737"/>
                  <a:pt x="6516" y="1856"/>
                  <a:pt x="6239" y="1974"/>
                </a:cubicBezTo>
                <a:cubicBezTo>
                  <a:pt x="6002" y="2093"/>
                  <a:pt x="5726" y="2251"/>
                  <a:pt x="5449" y="2409"/>
                </a:cubicBezTo>
                <a:cubicBezTo>
                  <a:pt x="5212" y="2606"/>
                  <a:pt x="4976" y="2764"/>
                  <a:pt x="4778" y="2922"/>
                </a:cubicBezTo>
                <a:cubicBezTo>
                  <a:pt x="4541" y="3120"/>
                  <a:pt x="4304" y="3278"/>
                  <a:pt x="4067" y="3514"/>
                </a:cubicBezTo>
                <a:cubicBezTo>
                  <a:pt x="8371" y="7779"/>
                  <a:pt x="8371" y="7779"/>
                  <a:pt x="8371" y="7779"/>
                </a:cubicBezTo>
                <a:cubicBezTo>
                  <a:pt x="8529" y="7661"/>
                  <a:pt x="8687" y="7582"/>
                  <a:pt x="8845" y="7463"/>
                </a:cubicBezTo>
                <a:cubicBezTo>
                  <a:pt x="8964" y="7384"/>
                  <a:pt x="9122" y="7305"/>
                  <a:pt x="9280" y="7266"/>
                </a:cubicBezTo>
                <a:cubicBezTo>
                  <a:pt x="9438" y="7187"/>
                  <a:pt x="9596" y="7108"/>
                  <a:pt x="9793" y="7068"/>
                </a:cubicBezTo>
                <a:cubicBezTo>
                  <a:pt x="9951" y="7029"/>
                  <a:pt x="10148" y="6989"/>
                  <a:pt x="10346" y="6950"/>
                </a:cubicBezTo>
                <a:cubicBezTo>
                  <a:pt x="10425" y="6950"/>
                  <a:pt x="10464" y="6950"/>
                  <a:pt x="10543" y="6950"/>
                </a:cubicBezTo>
                <a:cubicBezTo>
                  <a:pt x="10622" y="6950"/>
                  <a:pt x="10701" y="6950"/>
                  <a:pt x="10741" y="6950"/>
                </a:cubicBezTo>
                <a:cubicBezTo>
                  <a:pt x="10820" y="6871"/>
                  <a:pt x="10820" y="6871"/>
                  <a:pt x="10820" y="6871"/>
                </a:cubicBezTo>
                <a:cubicBezTo>
                  <a:pt x="11373" y="6871"/>
                  <a:pt x="11846" y="6989"/>
                  <a:pt x="12320" y="7187"/>
                </a:cubicBezTo>
                <a:cubicBezTo>
                  <a:pt x="12794" y="7424"/>
                  <a:pt x="13189" y="7700"/>
                  <a:pt x="13584" y="8056"/>
                </a:cubicBezTo>
                <a:cubicBezTo>
                  <a:pt x="13939" y="8411"/>
                  <a:pt x="14216" y="8806"/>
                  <a:pt x="14413" y="9280"/>
                </a:cubicBezTo>
                <a:cubicBezTo>
                  <a:pt x="14611" y="9754"/>
                  <a:pt x="14729" y="10267"/>
                  <a:pt x="14729" y="10780"/>
                </a:cubicBezTo>
                <a:cubicBezTo>
                  <a:pt x="14729" y="11096"/>
                  <a:pt x="14690" y="11412"/>
                  <a:pt x="14611" y="11688"/>
                </a:cubicBezTo>
                <a:cubicBezTo>
                  <a:pt x="14532" y="11965"/>
                  <a:pt x="14453" y="12202"/>
                  <a:pt x="14374" y="12439"/>
                </a:cubicBezTo>
                <a:cubicBezTo>
                  <a:pt x="19507" y="15519"/>
                  <a:pt x="19507" y="15519"/>
                  <a:pt x="19507" y="15519"/>
                </a:cubicBezTo>
                <a:cubicBezTo>
                  <a:pt x="19547" y="15479"/>
                  <a:pt x="19626" y="15400"/>
                  <a:pt x="19665" y="15282"/>
                </a:cubicBezTo>
                <a:cubicBezTo>
                  <a:pt x="19665" y="15203"/>
                  <a:pt x="19705" y="15124"/>
                  <a:pt x="19744" y="15005"/>
                </a:cubicBezTo>
                <a:cubicBezTo>
                  <a:pt x="19823" y="14966"/>
                  <a:pt x="19823" y="14966"/>
                  <a:pt x="19823" y="14966"/>
                </a:cubicBezTo>
                <a:cubicBezTo>
                  <a:pt x="19823" y="14887"/>
                  <a:pt x="19863" y="14808"/>
                  <a:pt x="19902" y="14729"/>
                </a:cubicBezTo>
                <a:cubicBezTo>
                  <a:pt x="19941" y="14650"/>
                  <a:pt x="19981" y="14571"/>
                  <a:pt x="20020" y="14492"/>
                </a:cubicBezTo>
                <a:cubicBezTo>
                  <a:pt x="20060" y="14413"/>
                  <a:pt x="20060" y="14413"/>
                  <a:pt x="20060" y="14413"/>
                </a:cubicBezTo>
                <a:cubicBezTo>
                  <a:pt x="20099" y="14334"/>
                  <a:pt x="20139" y="14255"/>
                  <a:pt x="20139" y="14176"/>
                </a:cubicBezTo>
                <a:cubicBezTo>
                  <a:pt x="20139" y="14137"/>
                  <a:pt x="20178" y="14058"/>
                  <a:pt x="20218" y="13979"/>
                </a:cubicBezTo>
                <a:cubicBezTo>
                  <a:pt x="20218" y="13939"/>
                  <a:pt x="20218" y="13939"/>
                  <a:pt x="20218" y="13900"/>
                </a:cubicBezTo>
                <a:cubicBezTo>
                  <a:pt x="20218" y="13900"/>
                  <a:pt x="20218" y="13860"/>
                  <a:pt x="20257" y="13821"/>
                </a:cubicBezTo>
                <a:cubicBezTo>
                  <a:pt x="20257" y="13742"/>
                  <a:pt x="20297" y="13623"/>
                  <a:pt x="20336" y="13544"/>
                </a:cubicBezTo>
                <a:cubicBezTo>
                  <a:pt x="20336" y="13465"/>
                  <a:pt x="20376" y="13386"/>
                  <a:pt x="20415" y="13307"/>
                </a:cubicBezTo>
                <a:cubicBezTo>
                  <a:pt x="20415" y="13268"/>
                  <a:pt x="20415" y="13268"/>
                  <a:pt x="20415" y="13268"/>
                </a:cubicBezTo>
                <a:cubicBezTo>
                  <a:pt x="20415" y="13189"/>
                  <a:pt x="20455" y="13110"/>
                  <a:pt x="20455" y="12992"/>
                </a:cubicBezTo>
                <a:cubicBezTo>
                  <a:pt x="20494" y="12913"/>
                  <a:pt x="20534" y="12834"/>
                  <a:pt x="20534" y="12755"/>
                </a:cubicBezTo>
                <a:cubicBezTo>
                  <a:pt x="20534" y="12715"/>
                  <a:pt x="20534" y="12676"/>
                  <a:pt x="20573" y="12597"/>
                </a:cubicBezTo>
                <a:cubicBezTo>
                  <a:pt x="20573" y="12518"/>
                  <a:pt x="20573" y="12478"/>
                  <a:pt x="20613" y="12399"/>
                </a:cubicBezTo>
                <a:cubicBezTo>
                  <a:pt x="20613" y="12320"/>
                  <a:pt x="20613" y="12241"/>
                  <a:pt x="20613" y="12202"/>
                </a:cubicBezTo>
                <a:cubicBezTo>
                  <a:pt x="20613" y="12162"/>
                  <a:pt x="20613" y="12123"/>
                  <a:pt x="20613" y="12083"/>
                </a:cubicBezTo>
                <a:cubicBezTo>
                  <a:pt x="20613" y="12044"/>
                  <a:pt x="20613" y="12004"/>
                  <a:pt x="20613" y="11965"/>
                </a:cubicBezTo>
                <a:cubicBezTo>
                  <a:pt x="20652" y="11925"/>
                  <a:pt x="20692" y="11846"/>
                  <a:pt x="20692" y="11767"/>
                </a:cubicBezTo>
                <a:cubicBezTo>
                  <a:pt x="20692" y="11688"/>
                  <a:pt x="20692" y="11649"/>
                  <a:pt x="20692" y="11570"/>
                </a:cubicBezTo>
                <a:cubicBezTo>
                  <a:pt x="20692" y="11531"/>
                  <a:pt x="20692" y="11491"/>
                  <a:pt x="20692" y="11452"/>
                </a:cubicBezTo>
                <a:cubicBezTo>
                  <a:pt x="20692" y="11452"/>
                  <a:pt x="20692" y="11412"/>
                  <a:pt x="20692" y="11373"/>
                </a:cubicBezTo>
                <a:close/>
                <a:moveTo>
                  <a:pt x="13821" y="10780"/>
                </a:moveTo>
                <a:cubicBezTo>
                  <a:pt x="13821" y="10385"/>
                  <a:pt x="13742" y="9990"/>
                  <a:pt x="13584" y="9635"/>
                </a:cubicBezTo>
                <a:cubicBezTo>
                  <a:pt x="13426" y="9240"/>
                  <a:pt x="13189" y="8924"/>
                  <a:pt x="12913" y="8687"/>
                </a:cubicBezTo>
                <a:cubicBezTo>
                  <a:pt x="12636" y="8411"/>
                  <a:pt x="12320" y="8174"/>
                  <a:pt x="11965" y="8016"/>
                </a:cubicBezTo>
                <a:cubicBezTo>
                  <a:pt x="11610" y="7858"/>
                  <a:pt x="11215" y="7779"/>
                  <a:pt x="10820" y="7779"/>
                </a:cubicBezTo>
                <a:cubicBezTo>
                  <a:pt x="10385" y="7779"/>
                  <a:pt x="9990" y="7858"/>
                  <a:pt x="9635" y="8016"/>
                </a:cubicBezTo>
                <a:cubicBezTo>
                  <a:pt x="9240" y="8174"/>
                  <a:pt x="8924" y="8411"/>
                  <a:pt x="8648" y="8687"/>
                </a:cubicBezTo>
                <a:cubicBezTo>
                  <a:pt x="8371" y="8964"/>
                  <a:pt x="8174" y="9280"/>
                  <a:pt x="8016" y="9635"/>
                </a:cubicBezTo>
                <a:cubicBezTo>
                  <a:pt x="7858" y="9990"/>
                  <a:pt x="7779" y="10385"/>
                  <a:pt x="7779" y="10780"/>
                </a:cubicBezTo>
                <a:cubicBezTo>
                  <a:pt x="7779" y="11215"/>
                  <a:pt x="7858" y="11610"/>
                  <a:pt x="8016" y="11965"/>
                </a:cubicBezTo>
                <a:cubicBezTo>
                  <a:pt x="8174" y="12360"/>
                  <a:pt x="8371" y="12676"/>
                  <a:pt x="8648" y="12952"/>
                </a:cubicBezTo>
                <a:cubicBezTo>
                  <a:pt x="8924" y="13229"/>
                  <a:pt x="9240" y="13465"/>
                  <a:pt x="9635" y="13584"/>
                </a:cubicBezTo>
                <a:cubicBezTo>
                  <a:pt x="9990" y="13742"/>
                  <a:pt x="10385" y="13821"/>
                  <a:pt x="10820" y="13821"/>
                </a:cubicBezTo>
                <a:cubicBezTo>
                  <a:pt x="11215" y="13821"/>
                  <a:pt x="11610" y="13742"/>
                  <a:pt x="11965" y="13584"/>
                </a:cubicBezTo>
                <a:cubicBezTo>
                  <a:pt x="12320" y="13386"/>
                  <a:pt x="12636" y="13189"/>
                  <a:pt x="12913" y="12952"/>
                </a:cubicBezTo>
                <a:cubicBezTo>
                  <a:pt x="13189" y="12676"/>
                  <a:pt x="13426" y="12360"/>
                  <a:pt x="13584" y="11965"/>
                </a:cubicBezTo>
                <a:cubicBezTo>
                  <a:pt x="13742" y="11610"/>
                  <a:pt x="13821" y="11215"/>
                  <a:pt x="13821" y="10780"/>
                </a:cubicBezTo>
                <a:close/>
                <a:moveTo>
                  <a:pt x="10820" y="12952"/>
                </a:moveTo>
                <a:cubicBezTo>
                  <a:pt x="10504" y="12952"/>
                  <a:pt x="10227" y="12913"/>
                  <a:pt x="9951" y="12794"/>
                </a:cubicBezTo>
                <a:cubicBezTo>
                  <a:pt x="9714" y="12676"/>
                  <a:pt x="9477" y="12518"/>
                  <a:pt x="9280" y="12360"/>
                </a:cubicBezTo>
                <a:cubicBezTo>
                  <a:pt x="9043" y="12123"/>
                  <a:pt x="8885" y="11886"/>
                  <a:pt x="8806" y="11649"/>
                </a:cubicBezTo>
                <a:cubicBezTo>
                  <a:pt x="8687" y="11373"/>
                  <a:pt x="8648" y="11096"/>
                  <a:pt x="8648" y="10780"/>
                </a:cubicBezTo>
                <a:cubicBezTo>
                  <a:pt x="8648" y="10504"/>
                  <a:pt x="8687" y="10188"/>
                  <a:pt x="8806" y="9951"/>
                </a:cubicBezTo>
                <a:cubicBezTo>
                  <a:pt x="8885" y="9675"/>
                  <a:pt x="9043" y="9477"/>
                  <a:pt x="9280" y="9240"/>
                </a:cubicBezTo>
                <a:cubicBezTo>
                  <a:pt x="9477" y="9082"/>
                  <a:pt x="9714" y="8924"/>
                  <a:pt x="9951" y="8806"/>
                </a:cubicBezTo>
                <a:cubicBezTo>
                  <a:pt x="10227" y="8687"/>
                  <a:pt x="10504" y="8648"/>
                  <a:pt x="10820" y="8648"/>
                </a:cubicBezTo>
                <a:cubicBezTo>
                  <a:pt x="11096" y="8648"/>
                  <a:pt x="11373" y="8687"/>
                  <a:pt x="11649" y="8806"/>
                </a:cubicBezTo>
                <a:cubicBezTo>
                  <a:pt x="11886" y="8924"/>
                  <a:pt x="12123" y="9082"/>
                  <a:pt x="12281" y="9240"/>
                </a:cubicBezTo>
                <a:cubicBezTo>
                  <a:pt x="12518" y="9477"/>
                  <a:pt x="12676" y="9675"/>
                  <a:pt x="12794" y="9951"/>
                </a:cubicBezTo>
                <a:cubicBezTo>
                  <a:pt x="12913" y="10188"/>
                  <a:pt x="12952" y="10504"/>
                  <a:pt x="12952" y="10780"/>
                </a:cubicBezTo>
                <a:cubicBezTo>
                  <a:pt x="12952" y="11096"/>
                  <a:pt x="12913" y="11373"/>
                  <a:pt x="12794" y="11649"/>
                </a:cubicBezTo>
                <a:cubicBezTo>
                  <a:pt x="12676" y="11886"/>
                  <a:pt x="12518" y="12123"/>
                  <a:pt x="12281" y="12360"/>
                </a:cubicBezTo>
                <a:cubicBezTo>
                  <a:pt x="12123" y="12518"/>
                  <a:pt x="11886" y="12676"/>
                  <a:pt x="11649" y="12794"/>
                </a:cubicBezTo>
                <a:cubicBezTo>
                  <a:pt x="11373" y="12913"/>
                  <a:pt x="11096" y="12952"/>
                  <a:pt x="10820" y="12952"/>
                </a:cubicBezTo>
                <a:close/>
                <a:moveTo>
                  <a:pt x="10820" y="9517"/>
                </a:moveTo>
                <a:cubicBezTo>
                  <a:pt x="10622" y="9517"/>
                  <a:pt x="10464" y="9556"/>
                  <a:pt x="10306" y="9635"/>
                </a:cubicBezTo>
                <a:cubicBezTo>
                  <a:pt x="10109" y="9675"/>
                  <a:pt x="9990" y="9754"/>
                  <a:pt x="9872" y="9872"/>
                </a:cubicBezTo>
                <a:cubicBezTo>
                  <a:pt x="9793" y="9990"/>
                  <a:pt x="9675" y="10148"/>
                  <a:pt x="9635" y="10306"/>
                </a:cubicBezTo>
                <a:cubicBezTo>
                  <a:pt x="9556" y="10464"/>
                  <a:pt x="9517" y="10622"/>
                  <a:pt x="9517" y="10780"/>
                </a:cubicBezTo>
                <a:cubicBezTo>
                  <a:pt x="9517" y="10978"/>
                  <a:pt x="9556" y="11136"/>
                  <a:pt x="9635" y="11294"/>
                </a:cubicBezTo>
                <a:cubicBezTo>
                  <a:pt x="9675" y="11452"/>
                  <a:pt x="9793" y="11570"/>
                  <a:pt x="9872" y="11728"/>
                </a:cubicBezTo>
                <a:cubicBezTo>
                  <a:pt x="9990" y="11807"/>
                  <a:pt x="10109" y="11925"/>
                  <a:pt x="10306" y="11965"/>
                </a:cubicBezTo>
                <a:cubicBezTo>
                  <a:pt x="10464" y="12044"/>
                  <a:pt x="10622" y="12083"/>
                  <a:pt x="10820" y="12083"/>
                </a:cubicBezTo>
                <a:cubicBezTo>
                  <a:pt x="10978" y="12083"/>
                  <a:pt x="11136" y="12044"/>
                  <a:pt x="11294" y="11965"/>
                </a:cubicBezTo>
                <a:cubicBezTo>
                  <a:pt x="11452" y="11925"/>
                  <a:pt x="11610" y="11807"/>
                  <a:pt x="11728" y="11728"/>
                </a:cubicBezTo>
                <a:cubicBezTo>
                  <a:pt x="11846" y="11570"/>
                  <a:pt x="11925" y="11452"/>
                  <a:pt x="12004" y="11294"/>
                </a:cubicBezTo>
                <a:cubicBezTo>
                  <a:pt x="12044" y="11136"/>
                  <a:pt x="12083" y="10978"/>
                  <a:pt x="12083" y="10780"/>
                </a:cubicBezTo>
                <a:cubicBezTo>
                  <a:pt x="12083" y="10622"/>
                  <a:pt x="12044" y="10464"/>
                  <a:pt x="12004" y="10306"/>
                </a:cubicBezTo>
                <a:cubicBezTo>
                  <a:pt x="11925" y="10148"/>
                  <a:pt x="11846" y="9990"/>
                  <a:pt x="11728" y="9872"/>
                </a:cubicBezTo>
                <a:cubicBezTo>
                  <a:pt x="11610" y="9754"/>
                  <a:pt x="11452" y="9675"/>
                  <a:pt x="11294" y="9635"/>
                </a:cubicBezTo>
                <a:cubicBezTo>
                  <a:pt x="11136" y="9556"/>
                  <a:pt x="10978" y="9517"/>
                  <a:pt x="10820" y="9517"/>
                </a:cubicBezTo>
                <a:close/>
                <a:moveTo>
                  <a:pt x="18362" y="17177"/>
                </a:moveTo>
                <a:cubicBezTo>
                  <a:pt x="18401" y="17177"/>
                  <a:pt x="18401" y="17177"/>
                  <a:pt x="18401" y="17177"/>
                </a:cubicBezTo>
                <a:cubicBezTo>
                  <a:pt x="18520" y="17019"/>
                  <a:pt x="18638" y="16901"/>
                  <a:pt x="18717" y="16743"/>
                </a:cubicBezTo>
                <a:cubicBezTo>
                  <a:pt x="18836" y="16585"/>
                  <a:pt x="18915" y="16427"/>
                  <a:pt x="19033" y="16309"/>
                </a:cubicBezTo>
                <a:cubicBezTo>
                  <a:pt x="13900" y="13150"/>
                  <a:pt x="13900" y="13150"/>
                  <a:pt x="13900" y="13150"/>
                </a:cubicBezTo>
                <a:cubicBezTo>
                  <a:pt x="13742" y="13347"/>
                  <a:pt x="13623" y="13505"/>
                  <a:pt x="13465" y="13623"/>
                </a:cubicBezTo>
                <a:cubicBezTo>
                  <a:pt x="13347" y="13781"/>
                  <a:pt x="13189" y="13900"/>
                  <a:pt x="13031" y="13979"/>
                </a:cubicBezTo>
                <a:cubicBezTo>
                  <a:pt x="15914" y="19349"/>
                  <a:pt x="15914" y="19349"/>
                  <a:pt x="15914" y="19349"/>
                </a:cubicBezTo>
                <a:cubicBezTo>
                  <a:pt x="16032" y="19231"/>
                  <a:pt x="16190" y="19112"/>
                  <a:pt x="16348" y="19033"/>
                </a:cubicBezTo>
                <a:cubicBezTo>
                  <a:pt x="16506" y="18915"/>
                  <a:pt x="16624" y="18836"/>
                  <a:pt x="16782" y="18717"/>
                </a:cubicBezTo>
                <a:cubicBezTo>
                  <a:pt x="16822" y="18717"/>
                  <a:pt x="16822" y="18717"/>
                  <a:pt x="16822" y="18717"/>
                </a:cubicBezTo>
                <a:cubicBezTo>
                  <a:pt x="16822" y="18678"/>
                  <a:pt x="16822" y="18678"/>
                  <a:pt x="16822" y="18678"/>
                </a:cubicBezTo>
                <a:cubicBezTo>
                  <a:pt x="16901" y="18638"/>
                  <a:pt x="16940" y="18599"/>
                  <a:pt x="17019" y="18520"/>
                </a:cubicBezTo>
                <a:cubicBezTo>
                  <a:pt x="17098" y="18480"/>
                  <a:pt x="17138" y="18441"/>
                  <a:pt x="17177" y="18362"/>
                </a:cubicBezTo>
                <a:cubicBezTo>
                  <a:pt x="17217" y="18362"/>
                  <a:pt x="17217" y="18362"/>
                  <a:pt x="17217" y="18322"/>
                </a:cubicBezTo>
                <a:cubicBezTo>
                  <a:pt x="17217" y="18322"/>
                  <a:pt x="17256" y="18322"/>
                  <a:pt x="17296" y="18322"/>
                </a:cubicBezTo>
                <a:cubicBezTo>
                  <a:pt x="17335" y="18283"/>
                  <a:pt x="17375" y="18244"/>
                  <a:pt x="17454" y="18165"/>
                </a:cubicBezTo>
                <a:cubicBezTo>
                  <a:pt x="17493" y="18125"/>
                  <a:pt x="17572" y="18046"/>
                  <a:pt x="17612" y="18007"/>
                </a:cubicBezTo>
                <a:cubicBezTo>
                  <a:pt x="17612" y="17967"/>
                  <a:pt x="17651" y="17928"/>
                  <a:pt x="17691" y="17928"/>
                </a:cubicBezTo>
                <a:cubicBezTo>
                  <a:pt x="17730" y="17888"/>
                  <a:pt x="17770" y="17809"/>
                  <a:pt x="17809" y="17770"/>
                </a:cubicBezTo>
                <a:cubicBezTo>
                  <a:pt x="17888" y="17730"/>
                  <a:pt x="17928" y="17691"/>
                  <a:pt x="18007" y="17651"/>
                </a:cubicBezTo>
                <a:cubicBezTo>
                  <a:pt x="18046" y="17572"/>
                  <a:pt x="18046" y="17572"/>
                  <a:pt x="18046" y="17572"/>
                </a:cubicBezTo>
                <a:cubicBezTo>
                  <a:pt x="18086" y="17533"/>
                  <a:pt x="18125" y="17454"/>
                  <a:pt x="18204" y="17375"/>
                </a:cubicBezTo>
                <a:cubicBezTo>
                  <a:pt x="18283" y="17296"/>
                  <a:pt x="18322" y="17256"/>
                  <a:pt x="18362" y="17177"/>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dirty="0"/>
          </a:p>
        </p:txBody>
      </p:sp>
      <p:sp>
        <p:nvSpPr>
          <p:cNvPr id="64" name="Shape 3955">
            <a:extLst>
              <a:ext uri="{FF2B5EF4-FFF2-40B4-BE49-F238E27FC236}">
                <a16:creationId xmlns:a16="http://schemas.microsoft.com/office/drawing/2014/main" id="{F256ECB4-55B2-4D9D-AC44-FFB213B12CA1}"/>
              </a:ext>
            </a:extLst>
          </p:cNvPr>
          <p:cNvSpPr/>
          <p:nvPr/>
        </p:nvSpPr>
        <p:spPr>
          <a:xfrm>
            <a:off x="1238898" y="7786841"/>
            <a:ext cx="741145" cy="623563"/>
          </a:xfrm>
          <a:custGeom>
            <a:avLst/>
            <a:gdLst/>
            <a:ahLst/>
            <a:cxnLst>
              <a:cxn ang="0">
                <a:pos x="wd2" y="hd2"/>
              </a:cxn>
              <a:cxn ang="5400000">
                <a:pos x="wd2" y="hd2"/>
              </a:cxn>
              <a:cxn ang="10800000">
                <a:pos x="wd2" y="hd2"/>
              </a:cxn>
              <a:cxn ang="16200000">
                <a:pos x="wd2" y="hd2"/>
              </a:cxn>
            </a:cxnLst>
            <a:rect l="0" t="0" r="r" b="b"/>
            <a:pathLst>
              <a:path w="21600" h="21600" extrusionOk="0">
                <a:moveTo>
                  <a:pt x="15554" y="16518"/>
                </a:moveTo>
                <a:cubicBezTo>
                  <a:pt x="15872" y="16659"/>
                  <a:pt x="16110" y="16894"/>
                  <a:pt x="16270" y="17224"/>
                </a:cubicBezTo>
                <a:cubicBezTo>
                  <a:pt x="16429" y="17506"/>
                  <a:pt x="16548" y="17788"/>
                  <a:pt x="16548" y="18024"/>
                </a:cubicBezTo>
                <a:cubicBezTo>
                  <a:pt x="16548" y="18306"/>
                  <a:pt x="16548" y="18776"/>
                  <a:pt x="16548" y="19388"/>
                </a:cubicBezTo>
                <a:cubicBezTo>
                  <a:pt x="16548" y="20047"/>
                  <a:pt x="16548" y="20424"/>
                  <a:pt x="16548" y="20612"/>
                </a:cubicBezTo>
                <a:cubicBezTo>
                  <a:pt x="16548" y="20800"/>
                  <a:pt x="16469" y="21035"/>
                  <a:pt x="16349" y="21224"/>
                </a:cubicBezTo>
                <a:cubicBezTo>
                  <a:pt x="16230" y="21459"/>
                  <a:pt x="16031" y="21600"/>
                  <a:pt x="15713" y="21600"/>
                </a:cubicBezTo>
                <a:cubicBezTo>
                  <a:pt x="15434" y="21600"/>
                  <a:pt x="14519" y="21600"/>
                  <a:pt x="12968" y="21600"/>
                </a:cubicBezTo>
                <a:cubicBezTo>
                  <a:pt x="11456" y="21600"/>
                  <a:pt x="10223" y="21600"/>
                  <a:pt x="9269" y="21600"/>
                </a:cubicBezTo>
                <a:cubicBezTo>
                  <a:pt x="8990" y="21600"/>
                  <a:pt x="8672" y="21600"/>
                  <a:pt x="8354" y="21600"/>
                </a:cubicBezTo>
                <a:cubicBezTo>
                  <a:pt x="8194" y="21600"/>
                  <a:pt x="8194" y="21600"/>
                  <a:pt x="8194" y="21600"/>
                </a:cubicBezTo>
                <a:cubicBezTo>
                  <a:pt x="7836" y="21600"/>
                  <a:pt x="7518" y="21600"/>
                  <a:pt x="7240" y="21600"/>
                </a:cubicBezTo>
                <a:cubicBezTo>
                  <a:pt x="6325" y="21600"/>
                  <a:pt x="5092" y="21600"/>
                  <a:pt x="3540" y="21600"/>
                </a:cubicBezTo>
                <a:cubicBezTo>
                  <a:pt x="2029" y="21600"/>
                  <a:pt x="1114" y="21600"/>
                  <a:pt x="835" y="21600"/>
                </a:cubicBezTo>
                <a:cubicBezTo>
                  <a:pt x="517" y="21600"/>
                  <a:pt x="318" y="21459"/>
                  <a:pt x="199" y="21224"/>
                </a:cubicBezTo>
                <a:cubicBezTo>
                  <a:pt x="80" y="21035"/>
                  <a:pt x="0" y="20800"/>
                  <a:pt x="0" y="20612"/>
                </a:cubicBezTo>
                <a:cubicBezTo>
                  <a:pt x="0" y="20424"/>
                  <a:pt x="0" y="20047"/>
                  <a:pt x="0" y="19388"/>
                </a:cubicBezTo>
                <a:cubicBezTo>
                  <a:pt x="0" y="18776"/>
                  <a:pt x="0" y="18306"/>
                  <a:pt x="0" y="18024"/>
                </a:cubicBezTo>
                <a:cubicBezTo>
                  <a:pt x="0" y="17788"/>
                  <a:pt x="40" y="17506"/>
                  <a:pt x="159" y="17224"/>
                </a:cubicBezTo>
                <a:cubicBezTo>
                  <a:pt x="278" y="16941"/>
                  <a:pt x="477" y="16706"/>
                  <a:pt x="835" y="16565"/>
                </a:cubicBezTo>
                <a:cubicBezTo>
                  <a:pt x="1034" y="16424"/>
                  <a:pt x="1352" y="16282"/>
                  <a:pt x="1710" y="16141"/>
                </a:cubicBezTo>
                <a:cubicBezTo>
                  <a:pt x="2108" y="15953"/>
                  <a:pt x="2506" y="15765"/>
                  <a:pt x="2904" y="15576"/>
                </a:cubicBezTo>
                <a:cubicBezTo>
                  <a:pt x="3341" y="15435"/>
                  <a:pt x="3779" y="15247"/>
                  <a:pt x="4217" y="15059"/>
                </a:cubicBezTo>
                <a:cubicBezTo>
                  <a:pt x="4654" y="14871"/>
                  <a:pt x="5052" y="14729"/>
                  <a:pt x="5450" y="14588"/>
                </a:cubicBezTo>
                <a:cubicBezTo>
                  <a:pt x="5490" y="14588"/>
                  <a:pt x="5490" y="14588"/>
                  <a:pt x="5529" y="14494"/>
                </a:cubicBezTo>
                <a:cubicBezTo>
                  <a:pt x="5529" y="14447"/>
                  <a:pt x="5569" y="14259"/>
                  <a:pt x="5569" y="13976"/>
                </a:cubicBezTo>
                <a:cubicBezTo>
                  <a:pt x="5569" y="13647"/>
                  <a:pt x="5529" y="13365"/>
                  <a:pt x="5529" y="13176"/>
                </a:cubicBezTo>
                <a:cubicBezTo>
                  <a:pt x="5490" y="12941"/>
                  <a:pt x="5450" y="12753"/>
                  <a:pt x="5410" y="12565"/>
                </a:cubicBezTo>
                <a:cubicBezTo>
                  <a:pt x="5291" y="12329"/>
                  <a:pt x="5211" y="12047"/>
                  <a:pt x="5092" y="11718"/>
                </a:cubicBezTo>
                <a:cubicBezTo>
                  <a:pt x="5012" y="11388"/>
                  <a:pt x="4972" y="11059"/>
                  <a:pt x="4933" y="10682"/>
                </a:cubicBezTo>
                <a:cubicBezTo>
                  <a:pt x="4813" y="10541"/>
                  <a:pt x="4694" y="10353"/>
                  <a:pt x="4575" y="10024"/>
                </a:cubicBezTo>
                <a:cubicBezTo>
                  <a:pt x="4415" y="9741"/>
                  <a:pt x="4336" y="9271"/>
                  <a:pt x="4256" y="8706"/>
                </a:cubicBezTo>
                <a:cubicBezTo>
                  <a:pt x="4137" y="8282"/>
                  <a:pt x="4097" y="7906"/>
                  <a:pt x="4137" y="7718"/>
                </a:cubicBezTo>
                <a:cubicBezTo>
                  <a:pt x="4137" y="7482"/>
                  <a:pt x="4177" y="7294"/>
                  <a:pt x="4256" y="7106"/>
                </a:cubicBezTo>
                <a:cubicBezTo>
                  <a:pt x="4256" y="7059"/>
                  <a:pt x="4256" y="7059"/>
                  <a:pt x="4256" y="7012"/>
                </a:cubicBezTo>
                <a:cubicBezTo>
                  <a:pt x="4256" y="7012"/>
                  <a:pt x="4256" y="7012"/>
                  <a:pt x="4296" y="7012"/>
                </a:cubicBezTo>
                <a:cubicBezTo>
                  <a:pt x="4296" y="6871"/>
                  <a:pt x="4296" y="6588"/>
                  <a:pt x="4296" y="6118"/>
                </a:cubicBezTo>
                <a:cubicBezTo>
                  <a:pt x="4256" y="5647"/>
                  <a:pt x="4217" y="5176"/>
                  <a:pt x="4137" y="4659"/>
                </a:cubicBezTo>
                <a:cubicBezTo>
                  <a:pt x="4097" y="4376"/>
                  <a:pt x="4097" y="3953"/>
                  <a:pt x="4217" y="3341"/>
                </a:cubicBezTo>
                <a:cubicBezTo>
                  <a:pt x="4296" y="2776"/>
                  <a:pt x="4535" y="2212"/>
                  <a:pt x="4893" y="1647"/>
                </a:cubicBezTo>
                <a:cubicBezTo>
                  <a:pt x="4972" y="1459"/>
                  <a:pt x="5131" y="1271"/>
                  <a:pt x="5291" y="1082"/>
                </a:cubicBezTo>
                <a:cubicBezTo>
                  <a:pt x="5450" y="894"/>
                  <a:pt x="5688" y="753"/>
                  <a:pt x="5927" y="612"/>
                </a:cubicBezTo>
                <a:cubicBezTo>
                  <a:pt x="6166" y="471"/>
                  <a:pt x="6444" y="329"/>
                  <a:pt x="6723" y="188"/>
                </a:cubicBezTo>
                <a:cubicBezTo>
                  <a:pt x="7041" y="94"/>
                  <a:pt x="7399" y="0"/>
                  <a:pt x="7757" y="0"/>
                </a:cubicBezTo>
                <a:cubicBezTo>
                  <a:pt x="8672" y="0"/>
                  <a:pt x="8672" y="0"/>
                  <a:pt x="8672" y="0"/>
                </a:cubicBezTo>
                <a:cubicBezTo>
                  <a:pt x="9070" y="0"/>
                  <a:pt x="9428" y="94"/>
                  <a:pt x="9746" y="188"/>
                </a:cubicBezTo>
                <a:cubicBezTo>
                  <a:pt x="10064" y="329"/>
                  <a:pt x="10343" y="471"/>
                  <a:pt x="10581" y="612"/>
                </a:cubicBezTo>
                <a:cubicBezTo>
                  <a:pt x="10820" y="753"/>
                  <a:pt x="11019" y="894"/>
                  <a:pt x="11178" y="1082"/>
                </a:cubicBezTo>
                <a:cubicBezTo>
                  <a:pt x="11377" y="1271"/>
                  <a:pt x="11496" y="1459"/>
                  <a:pt x="11615" y="1647"/>
                </a:cubicBezTo>
                <a:cubicBezTo>
                  <a:pt x="11973" y="2212"/>
                  <a:pt x="12172" y="2776"/>
                  <a:pt x="12292" y="3341"/>
                </a:cubicBezTo>
                <a:cubicBezTo>
                  <a:pt x="12371" y="3953"/>
                  <a:pt x="12411" y="4376"/>
                  <a:pt x="12331" y="4659"/>
                </a:cubicBezTo>
                <a:cubicBezTo>
                  <a:pt x="12252" y="5176"/>
                  <a:pt x="12212" y="5647"/>
                  <a:pt x="12212" y="6118"/>
                </a:cubicBezTo>
                <a:cubicBezTo>
                  <a:pt x="12172" y="6588"/>
                  <a:pt x="12172" y="6871"/>
                  <a:pt x="12172" y="7012"/>
                </a:cubicBezTo>
                <a:cubicBezTo>
                  <a:pt x="12212" y="7012"/>
                  <a:pt x="12212" y="7012"/>
                  <a:pt x="12212" y="7012"/>
                </a:cubicBezTo>
                <a:cubicBezTo>
                  <a:pt x="12212" y="7059"/>
                  <a:pt x="12212" y="7059"/>
                  <a:pt x="12212" y="7106"/>
                </a:cubicBezTo>
                <a:cubicBezTo>
                  <a:pt x="12292" y="7294"/>
                  <a:pt x="12331" y="7482"/>
                  <a:pt x="12371" y="7718"/>
                </a:cubicBezTo>
                <a:cubicBezTo>
                  <a:pt x="12371" y="7906"/>
                  <a:pt x="12331" y="8282"/>
                  <a:pt x="12212" y="8706"/>
                </a:cubicBezTo>
                <a:cubicBezTo>
                  <a:pt x="12172" y="9271"/>
                  <a:pt x="12053" y="9741"/>
                  <a:pt x="11934" y="10024"/>
                </a:cubicBezTo>
                <a:cubicBezTo>
                  <a:pt x="11775" y="10353"/>
                  <a:pt x="11655" y="10541"/>
                  <a:pt x="11576" y="10682"/>
                </a:cubicBezTo>
                <a:cubicBezTo>
                  <a:pt x="11536" y="11059"/>
                  <a:pt x="11456" y="11388"/>
                  <a:pt x="11377" y="11718"/>
                </a:cubicBezTo>
                <a:cubicBezTo>
                  <a:pt x="11297" y="12047"/>
                  <a:pt x="11178" y="12329"/>
                  <a:pt x="11098" y="12565"/>
                </a:cubicBezTo>
                <a:cubicBezTo>
                  <a:pt x="11019" y="12800"/>
                  <a:pt x="10939" y="12988"/>
                  <a:pt x="10899" y="13271"/>
                </a:cubicBezTo>
                <a:cubicBezTo>
                  <a:pt x="10820" y="13506"/>
                  <a:pt x="10780" y="13741"/>
                  <a:pt x="10780" y="13976"/>
                </a:cubicBezTo>
                <a:cubicBezTo>
                  <a:pt x="10780" y="14259"/>
                  <a:pt x="10780" y="14447"/>
                  <a:pt x="10820" y="14494"/>
                </a:cubicBezTo>
                <a:cubicBezTo>
                  <a:pt x="10820" y="14494"/>
                  <a:pt x="10860" y="14541"/>
                  <a:pt x="10939" y="14588"/>
                </a:cubicBezTo>
                <a:cubicBezTo>
                  <a:pt x="11297" y="14729"/>
                  <a:pt x="11655" y="14871"/>
                  <a:pt x="12093" y="15012"/>
                </a:cubicBezTo>
                <a:cubicBezTo>
                  <a:pt x="12530" y="15200"/>
                  <a:pt x="12968" y="15341"/>
                  <a:pt x="13366" y="15529"/>
                </a:cubicBezTo>
                <a:cubicBezTo>
                  <a:pt x="13803" y="15718"/>
                  <a:pt x="14241" y="15906"/>
                  <a:pt x="14599" y="16047"/>
                </a:cubicBezTo>
                <a:cubicBezTo>
                  <a:pt x="14997" y="16235"/>
                  <a:pt x="15315" y="16376"/>
                  <a:pt x="15554" y="16518"/>
                </a:cubicBezTo>
                <a:close/>
                <a:moveTo>
                  <a:pt x="15633" y="20612"/>
                </a:moveTo>
                <a:cubicBezTo>
                  <a:pt x="15633" y="18024"/>
                  <a:pt x="15633" y="18024"/>
                  <a:pt x="15633" y="18024"/>
                </a:cubicBezTo>
                <a:cubicBezTo>
                  <a:pt x="15633" y="17976"/>
                  <a:pt x="15633" y="17882"/>
                  <a:pt x="15554" y="17741"/>
                </a:cubicBezTo>
                <a:cubicBezTo>
                  <a:pt x="15474" y="17600"/>
                  <a:pt x="15355" y="17506"/>
                  <a:pt x="15196" y="17412"/>
                </a:cubicBezTo>
                <a:cubicBezTo>
                  <a:pt x="14957" y="17271"/>
                  <a:pt x="14639" y="17129"/>
                  <a:pt x="14281" y="16988"/>
                </a:cubicBezTo>
                <a:cubicBezTo>
                  <a:pt x="13923" y="16847"/>
                  <a:pt x="13525" y="16659"/>
                  <a:pt x="13127" y="16518"/>
                </a:cubicBezTo>
                <a:cubicBezTo>
                  <a:pt x="12650" y="16329"/>
                  <a:pt x="12212" y="16188"/>
                  <a:pt x="11814" y="16000"/>
                </a:cubicBezTo>
                <a:cubicBezTo>
                  <a:pt x="11417" y="15859"/>
                  <a:pt x="11019" y="15718"/>
                  <a:pt x="10661" y="15576"/>
                </a:cubicBezTo>
                <a:cubicBezTo>
                  <a:pt x="10303" y="15435"/>
                  <a:pt x="10064" y="15200"/>
                  <a:pt x="9985" y="14871"/>
                </a:cubicBezTo>
                <a:cubicBezTo>
                  <a:pt x="9945" y="14541"/>
                  <a:pt x="9905" y="14212"/>
                  <a:pt x="9905" y="13976"/>
                </a:cubicBezTo>
                <a:cubicBezTo>
                  <a:pt x="9905" y="13600"/>
                  <a:pt x="9945" y="13271"/>
                  <a:pt x="10024" y="12988"/>
                </a:cubicBezTo>
                <a:cubicBezTo>
                  <a:pt x="10104" y="12659"/>
                  <a:pt x="10223" y="12376"/>
                  <a:pt x="10303" y="12141"/>
                </a:cubicBezTo>
                <a:cubicBezTo>
                  <a:pt x="10382" y="11953"/>
                  <a:pt x="10462" y="11718"/>
                  <a:pt x="10541" y="11388"/>
                </a:cubicBezTo>
                <a:cubicBezTo>
                  <a:pt x="10621" y="11106"/>
                  <a:pt x="10701" y="10824"/>
                  <a:pt x="10740" y="10541"/>
                </a:cubicBezTo>
                <a:cubicBezTo>
                  <a:pt x="10740" y="10259"/>
                  <a:pt x="10740" y="10259"/>
                  <a:pt x="10740" y="10259"/>
                </a:cubicBezTo>
                <a:cubicBezTo>
                  <a:pt x="10939" y="10024"/>
                  <a:pt x="10939" y="10024"/>
                  <a:pt x="10939" y="10024"/>
                </a:cubicBezTo>
                <a:cubicBezTo>
                  <a:pt x="10979" y="9976"/>
                  <a:pt x="11059" y="9835"/>
                  <a:pt x="11138" y="9600"/>
                </a:cubicBezTo>
                <a:cubicBezTo>
                  <a:pt x="11257" y="9365"/>
                  <a:pt x="11337" y="9035"/>
                  <a:pt x="11417" y="8518"/>
                </a:cubicBezTo>
                <a:cubicBezTo>
                  <a:pt x="11456" y="8141"/>
                  <a:pt x="11496" y="7906"/>
                  <a:pt x="11496" y="7812"/>
                </a:cubicBezTo>
                <a:cubicBezTo>
                  <a:pt x="11456" y="7671"/>
                  <a:pt x="11417" y="7576"/>
                  <a:pt x="11417" y="7482"/>
                </a:cubicBezTo>
                <a:cubicBezTo>
                  <a:pt x="11417" y="7435"/>
                  <a:pt x="11417" y="7435"/>
                  <a:pt x="11417" y="7435"/>
                </a:cubicBezTo>
                <a:cubicBezTo>
                  <a:pt x="11417" y="7341"/>
                  <a:pt x="11377" y="7294"/>
                  <a:pt x="11337" y="7294"/>
                </a:cubicBezTo>
                <a:cubicBezTo>
                  <a:pt x="11337" y="7247"/>
                  <a:pt x="11337" y="7247"/>
                  <a:pt x="11337" y="7247"/>
                </a:cubicBezTo>
                <a:cubicBezTo>
                  <a:pt x="11297" y="7012"/>
                  <a:pt x="11297" y="6588"/>
                  <a:pt x="11337" y="5976"/>
                </a:cubicBezTo>
                <a:cubicBezTo>
                  <a:pt x="11377" y="5412"/>
                  <a:pt x="11417" y="4894"/>
                  <a:pt x="11496" y="4471"/>
                </a:cubicBezTo>
                <a:cubicBezTo>
                  <a:pt x="11536" y="4329"/>
                  <a:pt x="11536" y="4000"/>
                  <a:pt x="11456" y="3576"/>
                </a:cubicBezTo>
                <a:cubicBezTo>
                  <a:pt x="11377" y="3106"/>
                  <a:pt x="11218" y="2682"/>
                  <a:pt x="10939" y="2259"/>
                </a:cubicBezTo>
                <a:cubicBezTo>
                  <a:pt x="10780" y="2071"/>
                  <a:pt x="10661" y="1882"/>
                  <a:pt x="10502" y="1741"/>
                </a:cubicBezTo>
                <a:cubicBezTo>
                  <a:pt x="10343" y="1600"/>
                  <a:pt x="10144" y="1506"/>
                  <a:pt x="9945" y="1412"/>
                </a:cubicBezTo>
                <a:cubicBezTo>
                  <a:pt x="9786" y="1318"/>
                  <a:pt x="9587" y="1224"/>
                  <a:pt x="9348" y="1129"/>
                </a:cubicBezTo>
                <a:cubicBezTo>
                  <a:pt x="9149" y="1082"/>
                  <a:pt x="8910" y="1035"/>
                  <a:pt x="8672" y="988"/>
                </a:cubicBezTo>
                <a:cubicBezTo>
                  <a:pt x="7836" y="988"/>
                  <a:pt x="7836" y="988"/>
                  <a:pt x="7836" y="988"/>
                </a:cubicBezTo>
                <a:cubicBezTo>
                  <a:pt x="7518" y="1035"/>
                  <a:pt x="7240" y="1082"/>
                  <a:pt x="7001" y="1176"/>
                </a:cubicBezTo>
                <a:cubicBezTo>
                  <a:pt x="6762" y="1271"/>
                  <a:pt x="6564" y="1365"/>
                  <a:pt x="6365" y="1506"/>
                </a:cubicBezTo>
                <a:cubicBezTo>
                  <a:pt x="6166" y="1600"/>
                  <a:pt x="6007" y="1741"/>
                  <a:pt x="5887" y="1882"/>
                </a:cubicBezTo>
                <a:cubicBezTo>
                  <a:pt x="5768" y="2024"/>
                  <a:pt x="5649" y="2165"/>
                  <a:pt x="5569" y="2259"/>
                </a:cubicBezTo>
                <a:cubicBezTo>
                  <a:pt x="5291" y="2682"/>
                  <a:pt x="5092" y="3106"/>
                  <a:pt x="5012" y="3576"/>
                </a:cubicBezTo>
                <a:cubicBezTo>
                  <a:pt x="4972" y="4000"/>
                  <a:pt x="4933" y="4329"/>
                  <a:pt x="4972" y="4471"/>
                </a:cubicBezTo>
                <a:cubicBezTo>
                  <a:pt x="5052" y="4894"/>
                  <a:pt x="5092" y="5412"/>
                  <a:pt x="5131" y="5976"/>
                </a:cubicBezTo>
                <a:cubicBezTo>
                  <a:pt x="5171" y="6588"/>
                  <a:pt x="5171" y="6965"/>
                  <a:pt x="5131" y="7200"/>
                </a:cubicBezTo>
                <a:cubicBezTo>
                  <a:pt x="5131" y="7247"/>
                  <a:pt x="5131" y="7247"/>
                  <a:pt x="5131" y="7247"/>
                </a:cubicBezTo>
                <a:cubicBezTo>
                  <a:pt x="5131" y="7294"/>
                  <a:pt x="5131" y="7341"/>
                  <a:pt x="5092" y="7388"/>
                </a:cubicBezTo>
                <a:cubicBezTo>
                  <a:pt x="5092" y="7388"/>
                  <a:pt x="5052" y="7435"/>
                  <a:pt x="5012" y="7482"/>
                </a:cubicBezTo>
                <a:cubicBezTo>
                  <a:pt x="5012" y="7576"/>
                  <a:pt x="5012" y="7671"/>
                  <a:pt x="5012" y="7812"/>
                </a:cubicBezTo>
                <a:cubicBezTo>
                  <a:pt x="4972" y="7906"/>
                  <a:pt x="5012" y="8141"/>
                  <a:pt x="5092" y="8518"/>
                </a:cubicBezTo>
                <a:cubicBezTo>
                  <a:pt x="5171" y="9035"/>
                  <a:pt x="5251" y="9365"/>
                  <a:pt x="5330" y="9600"/>
                </a:cubicBezTo>
                <a:cubicBezTo>
                  <a:pt x="5450" y="9835"/>
                  <a:pt x="5529" y="9976"/>
                  <a:pt x="5569" y="10024"/>
                </a:cubicBezTo>
                <a:cubicBezTo>
                  <a:pt x="5768" y="10259"/>
                  <a:pt x="5768" y="10259"/>
                  <a:pt x="5768" y="10259"/>
                </a:cubicBezTo>
                <a:cubicBezTo>
                  <a:pt x="5768" y="10541"/>
                  <a:pt x="5768" y="10541"/>
                  <a:pt x="5768" y="10541"/>
                </a:cubicBezTo>
                <a:cubicBezTo>
                  <a:pt x="5808" y="10824"/>
                  <a:pt x="5848" y="11106"/>
                  <a:pt x="5927" y="11388"/>
                </a:cubicBezTo>
                <a:cubicBezTo>
                  <a:pt x="6007" y="11718"/>
                  <a:pt x="6086" y="11953"/>
                  <a:pt x="6166" y="12141"/>
                </a:cubicBezTo>
                <a:cubicBezTo>
                  <a:pt x="6285" y="12376"/>
                  <a:pt x="6325" y="12659"/>
                  <a:pt x="6365" y="12941"/>
                </a:cubicBezTo>
                <a:cubicBezTo>
                  <a:pt x="6404" y="13224"/>
                  <a:pt x="6444" y="13553"/>
                  <a:pt x="6444" y="13976"/>
                </a:cubicBezTo>
                <a:cubicBezTo>
                  <a:pt x="6444" y="14259"/>
                  <a:pt x="6404" y="14588"/>
                  <a:pt x="6365" y="14918"/>
                </a:cubicBezTo>
                <a:cubicBezTo>
                  <a:pt x="6285" y="15247"/>
                  <a:pt x="6086" y="15435"/>
                  <a:pt x="5688" y="15576"/>
                </a:cubicBezTo>
                <a:cubicBezTo>
                  <a:pt x="5370" y="15718"/>
                  <a:pt x="4972" y="15859"/>
                  <a:pt x="4535" y="16047"/>
                </a:cubicBezTo>
                <a:cubicBezTo>
                  <a:pt x="4097" y="16235"/>
                  <a:pt x="3660" y="16376"/>
                  <a:pt x="3222" y="16565"/>
                </a:cubicBezTo>
                <a:cubicBezTo>
                  <a:pt x="2785" y="16706"/>
                  <a:pt x="2427" y="16894"/>
                  <a:pt x="2069" y="17035"/>
                </a:cubicBezTo>
                <a:cubicBezTo>
                  <a:pt x="1710" y="17224"/>
                  <a:pt x="1392" y="17365"/>
                  <a:pt x="1193" y="17459"/>
                </a:cubicBezTo>
                <a:cubicBezTo>
                  <a:pt x="1074" y="17553"/>
                  <a:pt x="955" y="17647"/>
                  <a:pt x="955" y="17741"/>
                </a:cubicBezTo>
                <a:cubicBezTo>
                  <a:pt x="915" y="17788"/>
                  <a:pt x="875" y="17882"/>
                  <a:pt x="875" y="18024"/>
                </a:cubicBezTo>
                <a:cubicBezTo>
                  <a:pt x="875" y="20612"/>
                  <a:pt x="875" y="20612"/>
                  <a:pt x="875" y="20612"/>
                </a:cubicBezTo>
                <a:lnTo>
                  <a:pt x="15633" y="20612"/>
                </a:lnTo>
                <a:close/>
                <a:moveTo>
                  <a:pt x="21600" y="12471"/>
                </a:moveTo>
                <a:cubicBezTo>
                  <a:pt x="21003" y="13176"/>
                  <a:pt x="21003" y="13176"/>
                  <a:pt x="21003" y="13176"/>
                </a:cubicBezTo>
                <a:cubicBezTo>
                  <a:pt x="18696" y="10494"/>
                  <a:pt x="18696" y="10494"/>
                  <a:pt x="18696" y="10494"/>
                </a:cubicBezTo>
                <a:cubicBezTo>
                  <a:pt x="16429" y="13176"/>
                  <a:pt x="16429" y="13176"/>
                  <a:pt x="16429" y="13176"/>
                </a:cubicBezTo>
                <a:cubicBezTo>
                  <a:pt x="15792" y="12471"/>
                  <a:pt x="15792" y="12471"/>
                  <a:pt x="15792" y="12471"/>
                </a:cubicBezTo>
                <a:cubicBezTo>
                  <a:pt x="18099" y="9741"/>
                  <a:pt x="18099" y="9741"/>
                  <a:pt x="18099" y="9741"/>
                </a:cubicBezTo>
                <a:cubicBezTo>
                  <a:pt x="15792" y="7106"/>
                  <a:pt x="15792" y="7106"/>
                  <a:pt x="15792" y="7106"/>
                </a:cubicBezTo>
                <a:cubicBezTo>
                  <a:pt x="16429" y="6400"/>
                  <a:pt x="16429" y="6400"/>
                  <a:pt x="16429" y="6400"/>
                </a:cubicBezTo>
                <a:cubicBezTo>
                  <a:pt x="18696" y="9082"/>
                  <a:pt x="18696" y="9082"/>
                  <a:pt x="18696" y="9082"/>
                </a:cubicBezTo>
                <a:cubicBezTo>
                  <a:pt x="21003" y="6400"/>
                  <a:pt x="21003" y="6400"/>
                  <a:pt x="21003" y="6400"/>
                </a:cubicBezTo>
                <a:cubicBezTo>
                  <a:pt x="21600" y="7106"/>
                  <a:pt x="21600" y="7106"/>
                  <a:pt x="21600" y="7106"/>
                </a:cubicBezTo>
                <a:cubicBezTo>
                  <a:pt x="19333" y="9741"/>
                  <a:pt x="19333" y="9741"/>
                  <a:pt x="19333" y="9741"/>
                </a:cubicBezTo>
                <a:lnTo>
                  <a:pt x="21600" y="1247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65" name="Shape 3956">
            <a:extLst>
              <a:ext uri="{FF2B5EF4-FFF2-40B4-BE49-F238E27FC236}">
                <a16:creationId xmlns:a16="http://schemas.microsoft.com/office/drawing/2014/main" id="{9B520FE1-6675-4752-AEF8-C2CAA1EB195C}"/>
              </a:ext>
            </a:extLst>
          </p:cNvPr>
          <p:cNvSpPr/>
          <p:nvPr/>
        </p:nvSpPr>
        <p:spPr>
          <a:xfrm>
            <a:off x="3096229" y="7726265"/>
            <a:ext cx="744708" cy="744708"/>
          </a:xfrm>
          <a:custGeom>
            <a:avLst/>
            <a:gdLst/>
            <a:ahLst/>
            <a:cxnLst>
              <a:cxn ang="0">
                <a:pos x="wd2" y="hd2"/>
              </a:cxn>
              <a:cxn ang="5400000">
                <a:pos x="wd2" y="hd2"/>
              </a:cxn>
              <a:cxn ang="10800000">
                <a:pos x="wd2" y="hd2"/>
              </a:cxn>
              <a:cxn ang="16200000">
                <a:pos x="wd2" y="hd2"/>
              </a:cxn>
            </a:cxnLst>
            <a:rect l="0" t="0" r="r" b="b"/>
            <a:pathLst>
              <a:path w="21600" h="21600" extrusionOk="0">
                <a:moveTo>
                  <a:pt x="0" y="10780"/>
                </a:moveTo>
                <a:cubicBezTo>
                  <a:pt x="0" y="9319"/>
                  <a:pt x="276" y="7937"/>
                  <a:pt x="869" y="6595"/>
                </a:cubicBezTo>
                <a:cubicBezTo>
                  <a:pt x="1422" y="5291"/>
                  <a:pt x="2172" y="4146"/>
                  <a:pt x="3159" y="3199"/>
                </a:cubicBezTo>
                <a:cubicBezTo>
                  <a:pt x="4146" y="2211"/>
                  <a:pt x="5291" y="1422"/>
                  <a:pt x="6595" y="869"/>
                </a:cubicBezTo>
                <a:cubicBezTo>
                  <a:pt x="7898" y="276"/>
                  <a:pt x="9280" y="0"/>
                  <a:pt x="10820" y="0"/>
                </a:cubicBezTo>
                <a:cubicBezTo>
                  <a:pt x="12281" y="0"/>
                  <a:pt x="13663" y="276"/>
                  <a:pt x="15005" y="869"/>
                </a:cubicBezTo>
                <a:cubicBezTo>
                  <a:pt x="16309" y="1422"/>
                  <a:pt x="17454" y="2211"/>
                  <a:pt x="18401" y="3199"/>
                </a:cubicBezTo>
                <a:cubicBezTo>
                  <a:pt x="19428" y="4146"/>
                  <a:pt x="20178" y="5291"/>
                  <a:pt x="20771" y="6595"/>
                </a:cubicBezTo>
                <a:cubicBezTo>
                  <a:pt x="21324" y="7937"/>
                  <a:pt x="21600" y="9319"/>
                  <a:pt x="21600" y="10780"/>
                </a:cubicBezTo>
                <a:cubicBezTo>
                  <a:pt x="21600" y="12281"/>
                  <a:pt x="21324" y="13663"/>
                  <a:pt x="20771" y="15005"/>
                </a:cubicBezTo>
                <a:cubicBezTo>
                  <a:pt x="20178" y="16309"/>
                  <a:pt x="19428" y="17454"/>
                  <a:pt x="18401" y="18401"/>
                </a:cubicBezTo>
                <a:cubicBezTo>
                  <a:pt x="17454" y="19389"/>
                  <a:pt x="16309" y="20178"/>
                  <a:pt x="15005" y="20731"/>
                </a:cubicBezTo>
                <a:cubicBezTo>
                  <a:pt x="13663" y="21324"/>
                  <a:pt x="12281" y="21600"/>
                  <a:pt x="10820" y="21600"/>
                </a:cubicBezTo>
                <a:cubicBezTo>
                  <a:pt x="9280" y="21600"/>
                  <a:pt x="7898" y="21324"/>
                  <a:pt x="6595" y="20731"/>
                </a:cubicBezTo>
                <a:cubicBezTo>
                  <a:pt x="5291" y="20178"/>
                  <a:pt x="4146" y="19389"/>
                  <a:pt x="3159" y="18401"/>
                </a:cubicBezTo>
                <a:cubicBezTo>
                  <a:pt x="2172" y="17454"/>
                  <a:pt x="1422" y="16309"/>
                  <a:pt x="869" y="15005"/>
                </a:cubicBezTo>
                <a:cubicBezTo>
                  <a:pt x="276" y="13663"/>
                  <a:pt x="0" y="12281"/>
                  <a:pt x="0" y="10780"/>
                </a:cubicBezTo>
                <a:close/>
                <a:moveTo>
                  <a:pt x="20731" y="10780"/>
                </a:moveTo>
                <a:cubicBezTo>
                  <a:pt x="20731" y="9438"/>
                  <a:pt x="20455" y="8135"/>
                  <a:pt x="19941" y="6950"/>
                </a:cubicBezTo>
                <a:cubicBezTo>
                  <a:pt x="19389" y="5726"/>
                  <a:pt x="18678" y="4699"/>
                  <a:pt x="17809" y="3791"/>
                </a:cubicBezTo>
                <a:cubicBezTo>
                  <a:pt x="16901" y="2883"/>
                  <a:pt x="15874" y="2172"/>
                  <a:pt x="14650" y="1659"/>
                </a:cubicBezTo>
                <a:cubicBezTo>
                  <a:pt x="13465" y="1145"/>
                  <a:pt x="12162" y="869"/>
                  <a:pt x="10820" y="869"/>
                </a:cubicBezTo>
                <a:cubicBezTo>
                  <a:pt x="9438" y="869"/>
                  <a:pt x="8135" y="1145"/>
                  <a:pt x="6950" y="1659"/>
                </a:cubicBezTo>
                <a:cubicBezTo>
                  <a:pt x="5765" y="2172"/>
                  <a:pt x="4699" y="2883"/>
                  <a:pt x="3751" y="3791"/>
                </a:cubicBezTo>
                <a:cubicBezTo>
                  <a:pt x="2883" y="4699"/>
                  <a:pt x="2172" y="5726"/>
                  <a:pt x="1659" y="6950"/>
                </a:cubicBezTo>
                <a:cubicBezTo>
                  <a:pt x="1145" y="8135"/>
                  <a:pt x="869" y="9438"/>
                  <a:pt x="869" y="10780"/>
                </a:cubicBezTo>
                <a:cubicBezTo>
                  <a:pt x="869" y="12162"/>
                  <a:pt x="1145" y="13465"/>
                  <a:pt x="1659" y="14650"/>
                </a:cubicBezTo>
                <a:cubicBezTo>
                  <a:pt x="2172" y="15874"/>
                  <a:pt x="2883" y="16901"/>
                  <a:pt x="3751" y="17809"/>
                </a:cubicBezTo>
                <a:cubicBezTo>
                  <a:pt x="4699" y="18717"/>
                  <a:pt x="5765" y="19428"/>
                  <a:pt x="6950" y="19941"/>
                </a:cubicBezTo>
                <a:cubicBezTo>
                  <a:pt x="8135" y="20455"/>
                  <a:pt x="9438" y="20731"/>
                  <a:pt x="10820" y="20731"/>
                </a:cubicBezTo>
                <a:cubicBezTo>
                  <a:pt x="12162" y="20731"/>
                  <a:pt x="13465" y="20455"/>
                  <a:pt x="14650" y="19941"/>
                </a:cubicBezTo>
                <a:cubicBezTo>
                  <a:pt x="15874" y="19428"/>
                  <a:pt x="16901" y="18717"/>
                  <a:pt x="17809" y="17809"/>
                </a:cubicBezTo>
                <a:cubicBezTo>
                  <a:pt x="18678" y="16901"/>
                  <a:pt x="19389" y="15874"/>
                  <a:pt x="19941" y="14650"/>
                </a:cubicBezTo>
                <a:cubicBezTo>
                  <a:pt x="20455" y="13465"/>
                  <a:pt x="20731" y="12162"/>
                  <a:pt x="20731" y="10780"/>
                </a:cubicBezTo>
                <a:close/>
                <a:moveTo>
                  <a:pt x="10346" y="15677"/>
                </a:moveTo>
                <a:cubicBezTo>
                  <a:pt x="10346" y="5212"/>
                  <a:pt x="10346" y="5212"/>
                  <a:pt x="10346" y="5212"/>
                </a:cubicBezTo>
                <a:cubicBezTo>
                  <a:pt x="11215" y="5212"/>
                  <a:pt x="11215" y="5212"/>
                  <a:pt x="11215" y="5212"/>
                </a:cubicBezTo>
                <a:cubicBezTo>
                  <a:pt x="11215" y="15677"/>
                  <a:pt x="11215" y="15677"/>
                  <a:pt x="11215" y="15677"/>
                </a:cubicBezTo>
                <a:cubicBezTo>
                  <a:pt x="15440" y="11452"/>
                  <a:pt x="15440" y="11452"/>
                  <a:pt x="15440" y="11452"/>
                </a:cubicBezTo>
                <a:cubicBezTo>
                  <a:pt x="16032" y="12083"/>
                  <a:pt x="16032" y="12083"/>
                  <a:pt x="16032" y="12083"/>
                </a:cubicBezTo>
                <a:cubicBezTo>
                  <a:pt x="10820" y="17335"/>
                  <a:pt x="10820" y="17335"/>
                  <a:pt x="10820" y="17335"/>
                </a:cubicBezTo>
                <a:cubicBezTo>
                  <a:pt x="5568" y="12083"/>
                  <a:pt x="5568" y="12083"/>
                  <a:pt x="5568" y="12083"/>
                </a:cubicBezTo>
                <a:cubicBezTo>
                  <a:pt x="6160" y="11452"/>
                  <a:pt x="6160" y="11452"/>
                  <a:pt x="6160" y="11452"/>
                </a:cubicBezTo>
                <a:lnTo>
                  <a:pt x="10346" y="1567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66" name="Shape 3957">
            <a:extLst>
              <a:ext uri="{FF2B5EF4-FFF2-40B4-BE49-F238E27FC236}">
                <a16:creationId xmlns:a16="http://schemas.microsoft.com/office/drawing/2014/main" id="{6114903A-E7A2-45AD-A88C-CF868E165F39}"/>
              </a:ext>
            </a:extLst>
          </p:cNvPr>
          <p:cNvSpPr/>
          <p:nvPr/>
        </p:nvSpPr>
        <p:spPr>
          <a:xfrm>
            <a:off x="4941092" y="7786841"/>
            <a:ext cx="773216" cy="623563"/>
          </a:xfrm>
          <a:custGeom>
            <a:avLst/>
            <a:gdLst/>
            <a:ahLst/>
            <a:cxnLst>
              <a:cxn ang="0">
                <a:pos x="wd2" y="hd2"/>
              </a:cxn>
              <a:cxn ang="5400000">
                <a:pos x="wd2" y="hd2"/>
              </a:cxn>
              <a:cxn ang="10800000">
                <a:pos x="wd2" y="hd2"/>
              </a:cxn>
              <a:cxn ang="16200000">
                <a:pos x="wd2" y="hd2"/>
              </a:cxn>
            </a:cxnLst>
            <a:rect l="0" t="0" r="r" b="b"/>
            <a:pathLst>
              <a:path w="21600" h="21600" extrusionOk="0">
                <a:moveTo>
                  <a:pt x="14831" y="16518"/>
                </a:moveTo>
                <a:cubicBezTo>
                  <a:pt x="15135" y="16659"/>
                  <a:pt x="15363" y="16894"/>
                  <a:pt x="15554" y="17224"/>
                </a:cubicBezTo>
                <a:cubicBezTo>
                  <a:pt x="15706" y="17506"/>
                  <a:pt x="15782" y="17788"/>
                  <a:pt x="15782" y="18024"/>
                </a:cubicBezTo>
                <a:cubicBezTo>
                  <a:pt x="15782" y="18306"/>
                  <a:pt x="15782" y="18776"/>
                  <a:pt x="15782" y="19388"/>
                </a:cubicBezTo>
                <a:cubicBezTo>
                  <a:pt x="15782" y="20047"/>
                  <a:pt x="15782" y="20424"/>
                  <a:pt x="15782" y="20612"/>
                </a:cubicBezTo>
                <a:cubicBezTo>
                  <a:pt x="15782" y="20800"/>
                  <a:pt x="15744" y="21035"/>
                  <a:pt x="15630" y="21224"/>
                </a:cubicBezTo>
                <a:cubicBezTo>
                  <a:pt x="15515" y="21459"/>
                  <a:pt x="15287" y="21600"/>
                  <a:pt x="14983" y="21600"/>
                </a:cubicBezTo>
                <a:cubicBezTo>
                  <a:pt x="14717" y="21600"/>
                  <a:pt x="13880" y="21600"/>
                  <a:pt x="12397" y="21600"/>
                </a:cubicBezTo>
                <a:cubicBezTo>
                  <a:pt x="10914" y="21600"/>
                  <a:pt x="9735" y="21600"/>
                  <a:pt x="8861" y="21600"/>
                </a:cubicBezTo>
                <a:cubicBezTo>
                  <a:pt x="8594" y="21600"/>
                  <a:pt x="8290" y="21600"/>
                  <a:pt x="7948" y="21600"/>
                </a:cubicBezTo>
                <a:cubicBezTo>
                  <a:pt x="7834" y="21600"/>
                  <a:pt x="7834" y="21600"/>
                  <a:pt x="7834" y="21600"/>
                </a:cubicBezTo>
                <a:cubicBezTo>
                  <a:pt x="7492" y="21600"/>
                  <a:pt x="7187" y="21600"/>
                  <a:pt x="6921" y="21600"/>
                </a:cubicBezTo>
                <a:cubicBezTo>
                  <a:pt x="6046" y="21600"/>
                  <a:pt x="4868" y="21600"/>
                  <a:pt x="3385" y="21600"/>
                </a:cubicBezTo>
                <a:cubicBezTo>
                  <a:pt x="1901" y="21600"/>
                  <a:pt x="1065" y="21600"/>
                  <a:pt x="799" y="21600"/>
                </a:cubicBezTo>
                <a:cubicBezTo>
                  <a:pt x="494" y="21600"/>
                  <a:pt x="266" y="21459"/>
                  <a:pt x="152" y="21224"/>
                </a:cubicBezTo>
                <a:cubicBezTo>
                  <a:pt x="38" y="21035"/>
                  <a:pt x="0" y="20800"/>
                  <a:pt x="0" y="20612"/>
                </a:cubicBezTo>
                <a:cubicBezTo>
                  <a:pt x="0" y="20424"/>
                  <a:pt x="0" y="20047"/>
                  <a:pt x="0" y="19388"/>
                </a:cubicBezTo>
                <a:cubicBezTo>
                  <a:pt x="0" y="18776"/>
                  <a:pt x="0" y="18306"/>
                  <a:pt x="0" y="18024"/>
                </a:cubicBezTo>
                <a:cubicBezTo>
                  <a:pt x="0" y="17788"/>
                  <a:pt x="38" y="17506"/>
                  <a:pt x="152" y="17224"/>
                </a:cubicBezTo>
                <a:cubicBezTo>
                  <a:pt x="228" y="16941"/>
                  <a:pt x="456" y="16706"/>
                  <a:pt x="799" y="16565"/>
                </a:cubicBezTo>
                <a:cubicBezTo>
                  <a:pt x="989" y="16424"/>
                  <a:pt x="1255" y="16282"/>
                  <a:pt x="1635" y="16141"/>
                </a:cubicBezTo>
                <a:cubicBezTo>
                  <a:pt x="1977" y="15953"/>
                  <a:pt x="2358" y="15765"/>
                  <a:pt x="2776" y="15576"/>
                </a:cubicBezTo>
                <a:cubicBezTo>
                  <a:pt x="3194" y="15435"/>
                  <a:pt x="3613" y="15247"/>
                  <a:pt x="4031" y="15059"/>
                </a:cubicBezTo>
                <a:cubicBezTo>
                  <a:pt x="4449" y="14871"/>
                  <a:pt x="4830" y="14729"/>
                  <a:pt x="5210" y="14588"/>
                </a:cubicBezTo>
                <a:cubicBezTo>
                  <a:pt x="5210" y="14588"/>
                  <a:pt x="5248" y="14588"/>
                  <a:pt x="5248" y="14494"/>
                </a:cubicBezTo>
                <a:cubicBezTo>
                  <a:pt x="5286" y="14447"/>
                  <a:pt x="5286" y="14259"/>
                  <a:pt x="5286" y="13976"/>
                </a:cubicBezTo>
                <a:cubicBezTo>
                  <a:pt x="5286" y="13647"/>
                  <a:pt x="5286" y="13365"/>
                  <a:pt x="5248" y="13176"/>
                </a:cubicBezTo>
                <a:cubicBezTo>
                  <a:pt x="5248" y="12941"/>
                  <a:pt x="5210" y="12753"/>
                  <a:pt x="5134" y="12565"/>
                </a:cubicBezTo>
                <a:cubicBezTo>
                  <a:pt x="5058" y="12329"/>
                  <a:pt x="4944" y="12047"/>
                  <a:pt x="4868" y="11718"/>
                </a:cubicBezTo>
                <a:cubicBezTo>
                  <a:pt x="4792" y="11388"/>
                  <a:pt x="4715" y="11059"/>
                  <a:pt x="4715" y="10682"/>
                </a:cubicBezTo>
                <a:cubicBezTo>
                  <a:pt x="4601" y="10541"/>
                  <a:pt x="4487" y="10353"/>
                  <a:pt x="4335" y="10024"/>
                </a:cubicBezTo>
                <a:cubicBezTo>
                  <a:pt x="4221" y="9741"/>
                  <a:pt x="4107" y="9271"/>
                  <a:pt x="4069" y="8706"/>
                </a:cubicBezTo>
                <a:cubicBezTo>
                  <a:pt x="3955" y="8282"/>
                  <a:pt x="3917" y="7906"/>
                  <a:pt x="3917" y="7718"/>
                </a:cubicBezTo>
                <a:cubicBezTo>
                  <a:pt x="3955" y="7482"/>
                  <a:pt x="3993" y="7294"/>
                  <a:pt x="4069" y="7106"/>
                </a:cubicBezTo>
                <a:cubicBezTo>
                  <a:pt x="4069" y="7059"/>
                  <a:pt x="4069" y="7059"/>
                  <a:pt x="4069" y="7012"/>
                </a:cubicBezTo>
                <a:cubicBezTo>
                  <a:pt x="4069" y="7012"/>
                  <a:pt x="4069" y="7012"/>
                  <a:pt x="4107" y="7012"/>
                </a:cubicBezTo>
                <a:cubicBezTo>
                  <a:pt x="4107" y="6871"/>
                  <a:pt x="4107" y="6588"/>
                  <a:pt x="4069" y="6118"/>
                </a:cubicBezTo>
                <a:cubicBezTo>
                  <a:pt x="4069" y="5647"/>
                  <a:pt x="4031" y="5176"/>
                  <a:pt x="3955" y="4659"/>
                </a:cubicBezTo>
                <a:cubicBezTo>
                  <a:pt x="3879" y="4376"/>
                  <a:pt x="3917" y="3953"/>
                  <a:pt x="3993" y="3341"/>
                </a:cubicBezTo>
                <a:cubicBezTo>
                  <a:pt x="4107" y="2776"/>
                  <a:pt x="4335" y="2212"/>
                  <a:pt x="4639" y="1647"/>
                </a:cubicBezTo>
                <a:cubicBezTo>
                  <a:pt x="4754" y="1459"/>
                  <a:pt x="4868" y="1271"/>
                  <a:pt x="5058" y="1082"/>
                </a:cubicBezTo>
                <a:cubicBezTo>
                  <a:pt x="5210" y="894"/>
                  <a:pt x="5400" y="753"/>
                  <a:pt x="5628" y="612"/>
                </a:cubicBezTo>
                <a:cubicBezTo>
                  <a:pt x="5856" y="471"/>
                  <a:pt x="6123" y="329"/>
                  <a:pt x="6427" y="188"/>
                </a:cubicBezTo>
                <a:cubicBezTo>
                  <a:pt x="6731" y="94"/>
                  <a:pt x="7073" y="0"/>
                  <a:pt x="7415" y="0"/>
                </a:cubicBezTo>
                <a:cubicBezTo>
                  <a:pt x="8252" y="0"/>
                  <a:pt x="8252" y="0"/>
                  <a:pt x="8252" y="0"/>
                </a:cubicBezTo>
                <a:cubicBezTo>
                  <a:pt x="8670" y="0"/>
                  <a:pt x="9013" y="94"/>
                  <a:pt x="9317" y="188"/>
                </a:cubicBezTo>
                <a:cubicBezTo>
                  <a:pt x="9583" y="329"/>
                  <a:pt x="9849" y="471"/>
                  <a:pt x="10077" y="612"/>
                </a:cubicBezTo>
                <a:cubicBezTo>
                  <a:pt x="10344" y="753"/>
                  <a:pt x="10534" y="894"/>
                  <a:pt x="10686" y="1082"/>
                </a:cubicBezTo>
                <a:cubicBezTo>
                  <a:pt x="10838" y="1271"/>
                  <a:pt x="10990" y="1459"/>
                  <a:pt x="11066" y="1647"/>
                </a:cubicBezTo>
                <a:cubicBezTo>
                  <a:pt x="11408" y="2212"/>
                  <a:pt x="11637" y="2776"/>
                  <a:pt x="11713" y="3341"/>
                </a:cubicBezTo>
                <a:cubicBezTo>
                  <a:pt x="11827" y="3953"/>
                  <a:pt x="11827" y="4376"/>
                  <a:pt x="11789" y="4659"/>
                </a:cubicBezTo>
                <a:cubicBezTo>
                  <a:pt x="11713" y="5176"/>
                  <a:pt x="11675" y="5647"/>
                  <a:pt x="11637" y="6118"/>
                </a:cubicBezTo>
                <a:cubicBezTo>
                  <a:pt x="11637" y="6588"/>
                  <a:pt x="11637" y="6871"/>
                  <a:pt x="11637" y="7012"/>
                </a:cubicBezTo>
                <a:cubicBezTo>
                  <a:pt x="11675" y="7012"/>
                  <a:pt x="11675" y="7012"/>
                  <a:pt x="11675" y="7012"/>
                </a:cubicBezTo>
                <a:cubicBezTo>
                  <a:pt x="11675" y="7059"/>
                  <a:pt x="11675" y="7059"/>
                  <a:pt x="11675" y="7106"/>
                </a:cubicBezTo>
                <a:cubicBezTo>
                  <a:pt x="11751" y="7294"/>
                  <a:pt x="11789" y="7482"/>
                  <a:pt x="11789" y="7718"/>
                </a:cubicBezTo>
                <a:cubicBezTo>
                  <a:pt x="11827" y="7906"/>
                  <a:pt x="11789" y="8282"/>
                  <a:pt x="11675" y="8706"/>
                </a:cubicBezTo>
                <a:cubicBezTo>
                  <a:pt x="11599" y="9271"/>
                  <a:pt x="11523" y="9741"/>
                  <a:pt x="11370" y="10024"/>
                </a:cubicBezTo>
                <a:cubicBezTo>
                  <a:pt x="11256" y="10353"/>
                  <a:pt x="11142" y="10541"/>
                  <a:pt x="11028" y="10682"/>
                </a:cubicBezTo>
                <a:cubicBezTo>
                  <a:pt x="10990" y="11059"/>
                  <a:pt x="10952" y="11388"/>
                  <a:pt x="10876" y="11718"/>
                </a:cubicBezTo>
                <a:cubicBezTo>
                  <a:pt x="10762" y="12047"/>
                  <a:pt x="10686" y="12329"/>
                  <a:pt x="10572" y="12565"/>
                </a:cubicBezTo>
                <a:cubicBezTo>
                  <a:pt x="10534" y="12800"/>
                  <a:pt x="10458" y="12988"/>
                  <a:pt x="10382" y="13271"/>
                </a:cubicBezTo>
                <a:cubicBezTo>
                  <a:pt x="10344" y="13506"/>
                  <a:pt x="10306" y="13741"/>
                  <a:pt x="10306" y="13976"/>
                </a:cubicBezTo>
                <a:cubicBezTo>
                  <a:pt x="10306" y="14259"/>
                  <a:pt x="10306" y="14447"/>
                  <a:pt x="10306" y="14494"/>
                </a:cubicBezTo>
                <a:cubicBezTo>
                  <a:pt x="10344" y="14494"/>
                  <a:pt x="10382" y="14541"/>
                  <a:pt x="10458" y="14588"/>
                </a:cubicBezTo>
                <a:cubicBezTo>
                  <a:pt x="10762" y="14729"/>
                  <a:pt x="11142" y="14871"/>
                  <a:pt x="11561" y="15012"/>
                </a:cubicBezTo>
                <a:cubicBezTo>
                  <a:pt x="11979" y="15200"/>
                  <a:pt x="12359" y="15341"/>
                  <a:pt x="12777" y="15529"/>
                </a:cubicBezTo>
                <a:cubicBezTo>
                  <a:pt x="13196" y="15718"/>
                  <a:pt x="13576" y="15906"/>
                  <a:pt x="13956" y="16047"/>
                </a:cubicBezTo>
                <a:cubicBezTo>
                  <a:pt x="14337" y="16235"/>
                  <a:pt x="14603" y="16376"/>
                  <a:pt x="14831" y="16518"/>
                </a:cubicBezTo>
                <a:close/>
                <a:moveTo>
                  <a:pt x="14945" y="20612"/>
                </a:moveTo>
                <a:cubicBezTo>
                  <a:pt x="14945" y="18024"/>
                  <a:pt x="14945" y="18024"/>
                  <a:pt x="14945" y="18024"/>
                </a:cubicBezTo>
                <a:cubicBezTo>
                  <a:pt x="14945" y="17976"/>
                  <a:pt x="14907" y="17882"/>
                  <a:pt x="14831" y="17741"/>
                </a:cubicBezTo>
                <a:cubicBezTo>
                  <a:pt x="14793" y="17600"/>
                  <a:pt x="14679" y="17506"/>
                  <a:pt x="14489" y="17412"/>
                </a:cubicBezTo>
                <a:cubicBezTo>
                  <a:pt x="14261" y="17271"/>
                  <a:pt x="13994" y="17129"/>
                  <a:pt x="13652" y="16988"/>
                </a:cubicBezTo>
                <a:cubicBezTo>
                  <a:pt x="13272" y="16847"/>
                  <a:pt x="12930" y="16659"/>
                  <a:pt x="12511" y="16518"/>
                </a:cubicBezTo>
                <a:cubicBezTo>
                  <a:pt x="12093" y="16329"/>
                  <a:pt x="11675" y="16188"/>
                  <a:pt x="11294" y="16000"/>
                </a:cubicBezTo>
                <a:cubicBezTo>
                  <a:pt x="10876" y="15859"/>
                  <a:pt x="10534" y="15718"/>
                  <a:pt x="10192" y="15576"/>
                </a:cubicBezTo>
                <a:cubicBezTo>
                  <a:pt x="9811" y="15435"/>
                  <a:pt x="9621" y="15200"/>
                  <a:pt x="9545" y="14871"/>
                </a:cubicBezTo>
                <a:cubicBezTo>
                  <a:pt x="9469" y="14541"/>
                  <a:pt x="9469" y="14212"/>
                  <a:pt x="9469" y="13976"/>
                </a:cubicBezTo>
                <a:cubicBezTo>
                  <a:pt x="9469" y="13600"/>
                  <a:pt x="9507" y="13271"/>
                  <a:pt x="9583" y="12988"/>
                </a:cubicBezTo>
                <a:cubicBezTo>
                  <a:pt x="9659" y="12659"/>
                  <a:pt x="9735" y="12376"/>
                  <a:pt x="9849" y="12141"/>
                </a:cubicBezTo>
                <a:cubicBezTo>
                  <a:pt x="9925" y="11953"/>
                  <a:pt x="10001" y="11718"/>
                  <a:pt x="10077" y="11388"/>
                </a:cubicBezTo>
                <a:cubicBezTo>
                  <a:pt x="10154" y="11106"/>
                  <a:pt x="10192" y="10824"/>
                  <a:pt x="10230" y="10541"/>
                </a:cubicBezTo>
                <a:cubicBezTo>
                  <a:pt x="10230" y="10259"/>
                  <a:pt x="10230" y="10259"/>
                  <a:pt x="10230" y="10259"/>
                </a:cubicBezTo>
                <a:cubicBezTo>
                  <a:pt x="10458" y="10024"/>
                  <a:pt x="10458" y="10024"/>
                  <a:pt x="10458" y="10024"/>
                </a:cubicBezTo>
                <a:cubicBezTo>
                  <a:pt x="10458" y="9976"/>
                  <a:pt x="10534" y="9835"/>
                  <a:pt x="10648" y="9600"/>
                </a:cubicBezTo>
                <a:cubicBezTo>
                  <a:pt x="10724" y="9365"/>
                  <a:pt x="10838" y="9035"/>
                  <a:pt x="10876" y="8518"/>
                </a:cubicBezTo>
                <a:cubicBezTo>
                  <a:pt x="10952" y="8141"/>
                  <a:pt x="10990" y="7906"/>
                  <a:pt x="10952" y="7812"/>
                </a:cubicBezTo>
                <a:cubicBezTo>
                  <a:pt x="10952" y="7671"/>
                  <a:pt x="10914" y="7576"/>
                  <a:pt x="10876" y="7482"/>
                </a:cubicBezTo>
                <a:cubicBezTo>
                  <a:pt x="10876" y="7435"/>
                  <a:pt x="10876" y="7435"/>
                  <a:pt x="10876" y="7435"/>
                </a:cubicBezTo>
                <a:cubicBezTo>
                  <a:pt x="10876" y="7341"/>
                  <a:pt x="10876" y="7294"/>
                  <a:pt x="10838" y="7294"/>
                </a:cubicBezTo>
                <a:cubicBezTo>
                  <a:pt x="10838" y="7247"/>
                  <a:pt x="10838" y="7247"/>
                  <a:pt x="10838" y="7247"/>
                </a:cubicBezTo>
                <a:cubicBezTo>
                  <a:pt x="10800" y="7012"/>
                  <a:pt x="10800" y="6588"/>
                  <a:pt x="10838" y="5976"/>
                </a:cubicBezTo>
                <a:cubicBezTo>
                  <a:pt x="10876" y="5412"/>
                  <a:pt x="10914" y="4894"/>
                  <a:pt x="10990" y="4471"/>
                </a:cubicBezTo>
                <a:cubicBezTo>
                  <a:pt x="11028" y="4329"/>
                  <a:pt x="10990" y="4000"/>
                  <a:pt x="10952" y="3576"/>
                </a:cubicBezTo>
                <a:cubicBezTo>
                  <a:pt x="10876" y="3106"/>
                  <a:pt x="10686" y="2682"/>
                  <a:pt x="10458" y="2259"/>
                </a:cubicBezTo>
                <a:cubicBezTo>
                  <a:pt x="10306" y="2071"/>
                  <a:pt x="10154" y="1882"/>
                  <a:pt x="10001" y="1741"/>
                </a:cubicBezTo>
                <a:cubicBezTo>
                  <a:pt x="9887" y="1600"/>
                  <a:pt x="9697" y="1506"/>
                  <a:pt x="9507" y="1412"/>
                </a:cubicBezTo>
                <a:cubicBezTo>
                  <a:pt x="9317" y="1318"/>
                  <a:pt x="9127" y="1224"/>
                  <a:pt x="8937" y="1129"/>
                </a:cubicBezTo>
                <a:cubicBezTo>
                  <a:pt x="8708" y="1082"/>
                  <a:pt x="8480" y="1035"/>
                  <a:pt x="8252" y="988"/>
                </a:cubicBezTo>
                <a:cubicBezTo>
                  <a:pt x="7454" y="988"/>
                  <a:pt x="7454" y="988"/>
                  <a:pt x="7454" y="988"/>
                </a:cubicBezTo>
                <a:cubicBezTo>
                  <a:pt x="7187" y="1035"/>
                  <a:pt x="6921" y="1082"/>
                  <a:pt x="6693" y="1176"/>
                </a:cubicBezTo>
                <a:cubicBezTo>
                  <a:pt x="6465" y="1271"/>
                  <a:pt x="6237" y="1365"/>
                  <a:pt x="6085" y="1506"/>
                </a:cubicBezTo>
                <a:cubicBezTo>
                  <a:pt x="5894" y="1600"/>
                  <a:pt x="5742" y="1741"/>
                  <a:pt x="5628" y="1882"/>
                </a:cubicBezTo>
                <a:cubicBezTo>
                  <a:pt x="5514" y="2024"/>
                  <a:pt x="5400" y="2165"/>
                  <a:pt x="5286" y="2259"/>
                </a:cubicBezTo>
                <a:cubicBezTo>
                  <a:pt x="5020" y="2682"/>
                  <a:pt x="4868" y="3106"/>
                  <a:pt x="4792" y="3576"/>
                </a:cubicBezTo>
                <a:cubicBezTo>
                  <a:pt x="4715" y="4000"/>
                  <a:pt x="4715" y="4329"/>
                  <a:pt x="4754" y="4471"/>
                </a:cubicBezTo>
                <a:cubicBezTo>
                  <a:pt x="4830" y="4894"/>
                  <a:pt x="4868" y="5412"/>
                  <a:pt x="4906" y="5976"/>
                </a:cubicBezTo>
                <a:cubicBezTo>
                  <a:pt x="4944" y="6588"/>
                  <a:pt x="4944" y="6965"/>
                  <a:pt x="4906" y="7200"/>
                </a:cubicBezTo>
                <a:cubicBezTo>
                  <a:pt x="4906" y="7247"/>
                  <a:pt x="4906" y="7247"/>
                  <a:pt x="4906" y="7247"/>
                </a:cubicBezTo>
                <a:cubicBezTo>
                  <a:pt x="4906" y="7294"/>
                  <a:pt x="4868" y="7341"/>
                  <a:pt x="4868" y="7388"/>
                </a:cubicBezTo>
                <a:cubicBezTo>
                  <a:pt x="4868" y="7388"/>
                  <a:pt x="4830" y="7435"/>
                  <a:pt x="4792" y="7482"/>
                </a:cubicBezTo>
                <a:cubicBezTo>
                  <a:pt x="4792" y="7576"/>
                  <a:pt x="4792" y="7671"/>
                  <a:pt x="4754" y="7812"/>
                </a:cubicBezTo>
                <a:cubicBezTo>
                  <a:pt x="4754" y="7906"/>
                  <a:pt x="4792" y="8141"/>
                  <a:pt x="4830" y="8518"/>
                </a:cubicBezTo>
                <a:cubicBezTo>
                  <a:pt x="4906" y="9035"/>
                  <a:pt x="4982" y="9365"/>
                  <a:pt x="5096" y="9600"/>
                </a:cubicBezTo>
                <a:cubicBezTo>
                  <a:pt x="5210" y="9835"/>
                  <a:pt x="5248" y="9976"/>
                  <a:pt x="5286" y="10024"/>
                </a:cubicBezTo>
                <a:cubicBezTo>
                  <a:pt x="5476" y="10259"/>
                  <a:pt x="5476" y="10259"/>
                  <a:pt x="5476" y="10259"/>
                </a:cubicBezTo>
                <a:cubicBezTo>
                  <a:pt x="5476" y="10541"/>
                  <a:pt x="5476" y="10541"/>
                  <a:pt x="5476" y="10541"/>
                </a:cubicBezTo>
                <a:cubicBezTo>
                  <a:pt x="5514" y="10824"/>
                  <a:pt x="5590" y="11106"/>
                  <a:pt x="5666" y="11388"/>
                </a:cubicBezTo>
                <a:cubicBezTo>
                  <a:pt x="5742" y="11718"/>
                  <a:pt x="5818" y="11953"/>
                  <a:pt x="5894" y="12141"/>
                </a:cubicBezTo>
                <a:cubicBezTo>
                  <a:pt x="5970" y="12376"/>
                  <a:pt x="6046" y="12659"/>
                  <a:pt x="6085" y="12941"/>
                </a:cubicBezTo>
                <a:cubicBezTo>
                  <a:pt x="6123" y="13224"/>
                  <a:pt x="6123" y="13553"/>
                  <a:pt x="6123" y="13976"/>
                </a:cubicBezTo>
                <a:cubicBezTo>
                  <a:pt x="6123" y="14259"/>
                  <a:pt x="6123" y="14588"/>
                  <a:pt x="6046" y="14918"/>
                </a:cubicBezTo>
                <a:cubicBezTo>
                  <a:pt x="6008" y="15247"/>
                  <a:pt x="5818" y="15435"/>
                  <a:pt x="5438" y="15576"/>
                </a:cubicBezTo>
                <a:cubicBezTo>
                  <a:pt x="5096" y="15718"/>
                  <a:pt x="4754" y="15859"/>
                  <a:pt x="4335" y="16047"/>
                </a:cubicBezTo>
                <a:cubicBezTo>
                  <a:pt x="3917" y="16235"/>
                  <a:pt x="3499" y="16376"/>
                  <a:pt x="3080" y="16565"/>
                </a:cubicBezTo>
                <a:cubicBezTo>
                  <a:pt x="2662" y="16706"/>
                  <a:pt x="2282" y="16894"/>
                  <a:pt x="1939" y="17035"/>
                </a:cubicBezTo>
                <a:cubicBezTo>
                  <a:pt x="1597" y="17224"/>
                  <a:pt x="1331" y="17365"/>
                  <a:pt x="1141" y="17459"/>
                </a:cubicBezTo>
                <a:cubicBezTo>
                  <a:pt x="989" y="17553"/>
                  <a:pt x="913" y="17647"/>
                  <a:pt x="875" y="17741"/>
                </a:cubicBezTo>
                <a:cubicBezTo>
                  <a:pt x="837" y="17788"/>
                  <a:pt x="837" y="17882"/>
                  <a:pt x="837" y="18024"/>
                </a:cubicBezTo>
                <a:cubicBezTo>
                  <a:pt x="837" y="20612"/>
                  <a:pt x="837" y="20612"/>
                  <a:pt x="837" y="20612"/>
                </a:cubicBezTo>
                <a:lnTo>
                  <a:pt x="14945" y="20612"/>
                </a:lnTo>
                <a:close/>
                <a:moveTo>
                  <a:pt x="21600" y="9271"/>
                </a:moveTo>
                <a:cubicBezTo>
                  <a:pt x="21600" y="10306"/>
                  <a:pt x="21600" y="10306"/>
                  <a:pt x="21600" y="10306"/>
                </a:cubicBezTo>
                <a:cubicBezTo>
                  <a:pt x="18254" y="10306"/>
                  <a:pt x="18254" y="10306"/>
                  <a:pt x="18254" y="10306"/>
                </a:cubicBezTo>
                <a:cubicBezTo>
                  <a:pt x="18254" y="14400"/>
                  <a:pt x="18254" y="14400"/>
                  <a:pt x="18254" y="14400"/>
                </a:cubicBezTo>
                <a:cubicBezTo>
                  <a:pt x="17417" y="14400"/>
                  <a:pt x="17417" y="14400"/>
                  <a:pt x="17417" y="14400"/>
                </a:cubicBezTo>
                <a:cubicBezTo>
                  <a:pt x="17417" y="10306"/>
                  <a:pt x="17417" y="10306"/>
                  <a:pt x="17417" y="10306"/>
                </a:cubicBezTo>
                <a:cubicBezTo>
                  <a:pt x="14108" y="10306"/>
                  <a:pt x="14108" y="10306"/>
                  <a:pt x="14108" y="10306"/>
                </a:cubicBezTo>
                <a:cubicBezTo>
                  <a:pt x="14108" y="9271"/>
                  <a:pt x="14108" y="9271"/>
                  <a:pt x="14108" y="9271"/>
                </a:cubicBezTo>
                <a:cubicBezTo>
                  <a:pt x="17417" y="9271"/>
                  <a:pt x="17417" y="9271"/>
                  <a:pt x="17417" y="9271"/>
                </a:cubicBezTo>
                <a:cubicBezTo>
                  <a:pt x="17417" y="5176"/>
                  <a:pt x="17417" y="5176"/>
                  <a:pt x="17417" y="5176"/>
                </a:cubicBezTo>
                <a:cubicBezTo>
                  <a:pt x="18254" y="5176"/>
                  <a:pt x="18254" y="5176"/>
                  <a:pt x="18254" y="5176"/>
                </a:cubicBezTo>
                <a:cubicBezTo>
                  <a:pt x="18254" y="9271"/>
                  <a:pt x="18254" y="9271"/>
                  <a:pt x="18254" y="9271"/>
                </a:cubicBezTo>
                <a:lnTo>
                  <a:pt x="21600" y="927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67" name="Shape 3958">
            <a:extLst>
              <a:ext uri="{FF2B5EF4-FFF2-40B4-BE49-F238E27FC236}">
                <a16:creationId xmlns:a16="http://schemas.microsoft.com/office/drawing/2014/main" id="{0C569141-02BC-420A-8984-28FA8FECAC1B}"/>
              </a:ext>
            </a:extLst>
          </p:cNvPr>
          <p:cNvSpPr/>
          <p:nvPr/>
        </p:nvSpPr>
        <p:spPr>
          <a:xfrm>
            <a:off x="6778828" y="7735175"/>
            <a:ext cx="815973" cy="7268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600"/>
                  <a:pt x="21600" y="21600"/>
                  <a:pt x="21600" y="21600"/>
                </a:cubicBezTo>
                <a:cubicBezTo>
                  <a:pt x="0" y="21600"/>
                  <a:pt x="0" y="21600"/>
                  <a:pt x="0" y="21600"/>
                </a:cubicBezTo>
                <a:lnTo>
                  <a:pt x="0" y="0"/>
                </a:lnTo>
                <a:close/>
                <a:moveTo>
                  <a:pt x="792" y="892"/>
                </a:moveTo>
                <a:cubicBezTo>
                  <a:pt x="792" y="20708"/>
                  <a:pt x="792" y="20708"/>
                  <a:pt x="792" y="20708"/>
                </a:cubicBezTo>
                <a:cubicBezTo>
                  <a:pt x="2808" y="20708"/>
                  <a:pt x="2808" y="20708"/>
                  <a:pt x="2808" y="20708"/>
                </a:cubicBezTo>
                <a:cubicBezTo>
                  <a:pt x="2808" y="892"/>
                  <a:pt x="2808" y="892"/>
                  <a:pt x="2808" y="892"/>
                </a:cubicBezTo>
                <a:lnTo>
                  <a:pt x="792" y="892"/>
                </a:lnTo>
                <a:close/>
                <a:moveTo>
                  <a:pt x="20808" y="20708"/>
                </a:moveTo>
                <a:cubicBezTo>
                  <a:pt x="20808" y="892"/>
                  <a:pt x="20808" y="892"/>
                  <a:pt x="20808" y="892"/>
                </a:cubicBezTo>
                <a:cubicBezTo>
                  <a:pt x="3600" y="892"/>
                  <a:pt x="3600" y="892"/>
                  <a:pt x="3600" y="892"/>
                </a:cubicBezTo>
                <a:cubicBezTo>
                  <a:pt x="3600" y="20708"/>
                  <a:pt x="3600" y="20708"/>
                  <a:pt x="3600" y="20708"/>
                </a:cubicBezTo>
                <a:lnTo>
                  <a:pt x="20808" y="20708"/>
                </a:lnTo>
                <a:close/>
                <a:moveTo>
                  <a:pt x="12420" y="19331"/>
                </a:moveTo>
                <a:cubicBezTo>
                  <a:pt x="11340" y="19331"/>
                  <a:pt x="10368" y="19128"/>
                  <a:pt x="9432" y="18682"/>
                </a:cubicBezTo>
                <a:cubicBezTo>
                  <a:pt x="8496" y="18236"/>
                  <a:pt x="7704" y="17629"/>
                  <a:pt x="7020" y="16859"/>
                </a:cubicBezTo>
                <a:cubicBezTo>
                  <a:pt x="6336" y="16089"/>
                  <a:pt x="5796" y="15197"/>
                  <a:pt x="5364" y="14143"/>
                </a:cubicBezTo>
                <a:cubicBezTo>
                  <a:pt x="4968" y="13130"/>
                  <a:pt x="4752" y="11995"/>
                  <a:pt x="4752" y="10780"/>
                </a:cubicBezTo>
                <a:cubicBezTo>
                  <a:pt x="4752" y="9605"/>
                  <a:pt x="4968" y="8470"/>
                  <a:pt x="5364" y="7457"/>
                </a:cubicBezTo>
                <a:cubicBezTo>
                  <a:pt x="5796" y="6403"/>
                  <a:pt x="6336" y="5511"/>
                  <a:pt x="7020" y="4741"/>
                </a:cubicBezTo>
                <a:cubicBezTo>
                  <a:pt x="7704" y="3971"/>
                  <a:pt x="8496" y="3364"/>
                  <a:pt x="9432" y="2918"/>
                </a:cubicBezTo>
                <a:cubicBezTo>
                  <a:pt x="10368" y="2472"/>
                  <a:pt x="11340" y="2269"/>
                  <a:pt x="12420" y="2269"/>
                </a:cubicBezTo>
                <a:cubicBezTo>
                  <a:pt x="13428" y="2269"/>
                  <a:pt x="14400" y="2472"/>
                  <a:pt x="15336" y="2918"/>
                </a:cubicBezTo>
                <a:cubicBezTo>
                  <a:pt x="16272" y="3364"/>
                  <a:pt x="17064" y="3971"/>
                  <a:pt x="17748" y="4741"/>
                </a:cubicBezTo>
                <a:cubicBezTo>
                  <a:pt x="18432" y="5511"/>
                  <a:pt x="18972" y="6403"/>
                  <a:pt x="19404" y="7457"/>
                </a:cubicBezTo>
                <a:cubicBezTo>
                  <a:pt x="19800" y="8470"/>
                  <a:pt x="20016" y="9605"/>
                  <a:pt x="20016" y="10780"/>
                </a:cubicBezTo>
                <a:cubicBezTo>
                  <a:pt x="20016" y="11995"/>
                  <a:pt x="19800" y="13130"/>
                  <a:pt x="19404" y="14143"/>
                </a:cubicBezTo>
                <a:cubicBezTo>
                  <a:pt x="18972" y="15197"/>
                  <a:pt x="18432" y="16089"/>
                  <a:pt x="17748" y="16859"/>
                </a:cubicBezTo>
                <a:cubicBezTo>
                  <a:pt x="17064" y="17629"/>
                  <a:pt x="16272" y="18236"/>
                  <a:pt x="15336" y="18682"/>
                </a:cubicBezTo>
                <a:cubicBezTo>
                  <a:pt x="14400" y="19128"/>
                  <a:pt x="13428" y="19331"/>
                  <a:pt x="12420" y="19331"/>
                </a:cubicBezTo>
                <a:close/>
                <a:moveTo>
                  <a:pt x="12420" y="3161"/>
                </a:moveTo>
                <a:cubicBezTo>
                  <a:pt x="11448" y="3161"/>
                  <a:pt x="10548" y="3364"/>
                  <a:pt x="9720" y="3769"/>
                </a:cubicBezTo>
                <a:cubicBezTo>
                  <a:pt x="8928" y="4174"/>
                  <a:pt x="8208" y="4701"/>
                  <a:pt x="7560" y="5349"/>
                </a:cubicBezTo>
                <a:cubicBezTo>
                  <a:pt x="6948" y="6079"/>
                  <a:pt x="6444" y="6889"/>
                  <a:pt x="6084" y="7821"/>
                </a:cubicBezTo>
                <a:cubicBezTo>
                  <a:pt x="5724" y="8753"/>
                  <a:pt x="5544" y="9726"/>
                  <a:pt x="5544" y="10780"/>
                </a:cubicBezTo>
                <a:cubicBezTo>
                  <a:pt x="5544" y="11833"/>
                  <a:pt x="5724" y="12847"/>
                  <a:pt x="6084" y="13779"/>
                </a:cubicBezTo>
                <a:cubicBezTo>
                  <a:pt x="6444" y="14711"/>
                  <a:pt x="6948" y="15521"/>
                  <a:pt x="7560" y="16251"/>
                </a:cubicBezTo>
                <a:cubicBezTo>
                  <a:pt x="8208" y="16899"/>
                  <a:pt x="8928" y="17426"/>
                  <a:pt x="9720" y="17831"/>
                </a:cubicBezTo>
                <a:cubicBezTo>
                  <a:pt x="10548" y="18236"/>
                  <a:pt x="11448" y="18439"/>
                  <a:pt x="12420" y="18439"/>
                </a:cubicBezTo>
                <a:cubicBezTo>
                  <a:pt x="13356" y="18439"/>
                  <a:pt x="14220" y="18236"/>
                  <a:pt x="15048" y="17831"/>
                </a:cubicBezTo>
                <a:cubicBezTo>
                  <a:pt x="15840" y="17426"/>
                  <a:pt x="16560" y="16899"/>
                  <a:pt x="17172" y="16251"/>
                </a:cubicBezTo>
                <a:cubicBezTo>
                  <a:pt x="17820" y="15521"/>
                  <a:pt x="18288" y="14711"/>
                  <a:pt x="18648" y="13779"/>
                </a:cubicBezTo>
                <a:cubicBezTo>
                  <a:pt x="19008" y="12847"/>
                  <a:pt x="19188" y="11833"/>
                  <a:pt x="19188" y="10780"/>
                </a:cubicBezTo>
                <a:cubicBezTo>
                  <a:pt x="19188" y="9726"/>
                  <a:pt x="19008" y="8753"/>
                  <a:pt x="18648" y="7821"/>
                </a:cubicBezTo>
                <a:cubicBezTo>
                  <a:pt x="18288" y="6889"/>
                  <a:pt x="17820" y="6079"/>
                  <a:pt x="17172" y="5349"/>
                </a:cubicBezTo>
                <a:cubicBezTo>
                  <a:pt x="16560" y="4701"/>
                  <a:pt x="15840" y="4174"/>
                  <a:pt x="15048" y="3769"/>
                </a:cubicBezTo>
                <a:cubicBezTo>
                  <a:pt x="14220" y="3364"/>
                  <a:pt x="13356" y="3161"/>
                  <a:pt x="12420" y="3161"/>
                </a:cubicBezTo>
                <a:close/>
                <a:moveTo>
                  <a:pt x="12420" y="13495"/>
                </a:moveTo>
                <a:cubicBezTo>
                  <a:pt x="12060" y="13495"/>
                  <a:pt x="11736" y="13414"/>
                  <a:pt x="11448" y="13292"/>
                </a:cubicBezTo>
                <a:cubicBezTo>
                  <a:pt x="11160" y="13130"/>
                  <a:pt x="10872" y="12928"/>
                  <a:pt x="10656" y="12684"/>
                </a:cubicBezTo>
                <a:cubicBezTo>
                  <a:pt x="10440" y="12441"/>
                  <a:pt x="10296" y="12158"/>
                  <a:pt x="10152" y="11833"/>
                </a:cubicBezTo>
                <a:cubicBezTo>
                  <a:pt x="10044" y="11550"/>
                  <a:pt x="9972" y="11185"/>
                  <a:pt x="9972" y="10780"/>
                </a:cubicBezTo>
                <a:cubicBezTo>
                  <a:pt x="9972" y="10415"/>
                  <a:pt x="10044" y="10050"/>
                  <a:pt x="10152" y="9726"/>
                </a:cubicBezTo>
                <a:cubicBezTo>
                  <a:pt x="10296" y="9442"/>
                  <a:pt x="10440" y="9159"/>
                  <a:pt x="10656" y="8916"/>
                </a:cubicBezTo>
                <a:cubicBezTo>
                  <a:pt x="10872" y="8672"/>
                  <a:pt x="11160" y="8470"/>
                  <a:pt x="11448" y="8308"/>
                </a:cubicBezTo>
                <a:cubicBezTo>
                  <a:pt x="11736" y="8186"/>
                  <a:pt x="12060" y="8105"/>
                  <a:pt x="12420" y="8105"/>
                </a:cubicBezTo>
                <a:cubicBezTo>
                  <a:pt x="12708" y="8105"/>
                  <a:pt x="13032" y="8186"/>
                  <a:pt x="13320" y="8308"/>
                </a:cubicBezTo>
                <a:cubicBezTo>
                  <a:pt x="13608" y="8470"/>
                  <a:pt x="13860" y="8672"/>
                  <a:pt x="14076" y="8916"/>
                </a:cubicBezTo>
                <a:cubicBezTo>
                  <a:pt x="14328" y="9159"/>
                  <a:pt x="14472" y="9442"/>
                  <a:pt x="14616" y="9726"/>
                </a:cubicBezTo>
                <a:cubicBezTo>
                  <a:pt x="14724" y="10050"/>
                  <a:pt x="14796" y="10415"/>
                  <a:pt x="14796" y="10780"/>
                </a:cubicBezTo>
                <a:cubicBezTo>
                  <a:pt x="14796" y="11185"/>
                  <a:pt x="14724" y="11550"/>
                  <a:pt x="14616" y="11833"/>
                </a:cubicBezTo>
                <a:cubicBezTo>
                  <a:pt x="14472" y="12158"/>
                  <a:pt x="14328" y="12441"/>
                  <a:pt x="14076" y="12684"/>
                </a:cubicBezTo>
                <a:cubicBezTo>
                  <a:pt x="13860" y="12928"/>
                  <a:pt x="13608" y="13130"/>
                  <a:pt x="13320" y="13292"/>
                </a:cubicBezTo>
                <a:cubicBezTo>
                  <a:pt x="13032" y="13414"/>
                  <a:pt x="12708" y="13495"/>
                  <a:pt x="12420" y="13495"/>
                </a:cubicBezTo>
                <a:close/>
                <a:moveTo>
                  <a:pt x="12420" y="8997"/>
                </a:moveTo>
                <a:cubicBezTo>
                  <a:pt x="12168" y="8997"/>
                  <a:pt x="11952" y="9037"/>
                  <a:pt x="11736" y="9118"/>
                </a:cubicBezTo>
                <a:cubicBezTo>
                  <a:pt x="11556" y="9240"/>
                  <a:pt x="11376" y="9361"/>
                  <a:pt x="11232" y="9523"/>
                </a:cubicBezTo>
                <a:cubicBezTo>
                  <a:pt x="11124" y="9726"/>
                  <a:pt x="11016" y="9888"/>
                  <a:pt x="10908" y="10131"/>
                </a:cubicBezTo>
                <a:cubicBezTo>
                  <a:pt x="10800" y="10334"/>
                  <a:pt x="10764" y="10537"/>
                  <a:pt x="10764" y="10780"/>
                </a:cubicBezTo>
                <a:cubicBezTo>
                  <a:pt x="10764" y="11063"/>
                  <a:pt x="10800" y="11266"/>
                  <a:pt x="10908" y="11469"/>
                </a:cubicBezTo>
                <a:cubicBezTo>
                  <a:pt x="11016" y="11712"/>
                  <a:pt x="11124" y="11874"/>
                  <a:pt x="11232" y="12077"/>
                </a:cubicBezTo>
                <a:cubicBezTo>
                  <a:pt x="11376" y="12239"/>
                  <a:pt x="11556" y="12360"/>
                  <a:pt x="11736" y="12441"/>
                </a:cubicBezTo>
                <a:cubicBezTo>
                  <a:pt x="11952" y="12563"/>
                  <a:pt x="12168" y="12603"/>
                  <a:pt x="12420" y="12603"/>
                </a:cubicBezTo>
                <a:cubicBezTo>
                  <a:pt x="12636" y="12603"/>
                  <a:pt x="12816" y="12563"/>
                  <a:pt x="13032" y="12441"/>
                </a:cubicBezTo>
                <a:cubicBezTo>
                  <a:pt x="13212" y="12360"/>
                  <a:pt x="13356" y="12239"/>
                  <a:pt x="13536" y="12077"/>
                </a:cubicBezTo>
                <a:cubicBezTo>
                  <a:pt x="13644" y="11874"/>
                  <a:pt x="13752" y="11712"/>
                  <a:pt x="13860" y="11469"/>
                </a:cubicBezTo>
                <a:cubicBezTo>
                  <a:pt x="13968" y="11266"/>
                  <a:pt x="14004" y="11063"/>
                  <a:pt x="14004" y="10780"/>
                </a:cubicBezTo>
                <a:cubicBezTo>
                  <a:pt x="14004" y="10537"/>
                  <a:pt x="13968" y="10334"/>
                  <a:pt x="13860" y="10131"/>
                </a:cubicBezTo>
                <a:cubicBezTo>
                  <a:pt x="13752" y="9888"/>
                  <a:pt x="13644" y="9726"/>
                  <a:pt x="13536" y="9523"/>
                </a:cubicBezTo>
                <a:cubicBezTo>
                  <a:pt x="13356" y="9361"/>
                  <a:pt x="13212" y="9240"/>
                  <a:pt x="13032" y="9118"/>
                </a:cubicBezTo>
                <a:cubicBezTo>
                  <a:pt x="12816" y="9037"/>
                  <a:pt x="12636" y="8997"/>
                  <a:pt x="12420" y="8997"/>
                </a:cubicBezTo>
                <a:close/>
                <a:moveTo>
                  <a:pt x="12780" y="10780"/>
                </a:moveTo>
                <a:cubicBezTo>
                  <a:pt x="12780" y="10658"/>
                  <a:pt x="12744" y="10537"/>
                  <a:pt x="12672" y="10456"/>
                </a:cubicBezTo>
                <a:cubicBezTo>
                  <a:pt x="12600" y="10374"/>
                  <a:pt x="12492" y="10334"/>
                  <a:pt x="12420" y="10334"/>
                </a:cubicBezTo>
                <a:cubicBezTo>
                  <a:pt x="12276" y="10334"/>
                  <a:pt x="12168" y="10374"/>
                  <a:pt x="12096" y="10456"/>
                </a:cubicBezTo>
                <a:cubicBezTo>
                  <a:pt x="12024" y="10537"/>
                  <a:pt x="11988" y="10658"/>
                  <a:pt x="11988" y="10780"/>
                </a:cubicBezTo>
                <a:cubicBezTo>
                  <a:pt x="11988" y="10942"/>
                  <a:pt x="12024" y="11063"/>
                  <a:pt x="12096" y="11144"/>
                </a:cubicBezTo>
                <a:cubicBezTo>
                  <a:pt x="12168" y="11226"/>
                  <a:pt x="12276" y="11266"/>
                  <a:pt x="12420" y="11266"/>
                </a:cubicBezTo>
                <a:cubicBezTo>
                  <a:pt x="12492" y="11266"/>
                  <a:pt x="12600" y="11226"/>
                  <a:pt x="12672" y="11144"/>
                </a:cubicBezTo>
                <a:cubicBezTo>
                  <a:pt x="12744" y="11063"/>
                  <a:pt x="12780" y="10942"/>
                  <a:pt x="12780" y="10780"/>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68" name="Shape 3959">
            <a:extLst>
              <a:ext uri="{FF2B5EF4-FFF2-40B4-BE49-F238E27FC236}">
                <a16:creationId xmlns:a16="http://schemas.microsoft.com/office/drawing/2014/main" id="{0B81DE79-B0C8-49C9-99A4-53582405D2C4}"/>
              </a:ext>
            </a:extLst>
          </p:cNvPr>
          <p:cNvSpPr/>
          <p:nvPr/>
        </p:nvSpPr>
        <p:spPr>
          <a:xfrm>
            <a:off x="8670011" y="7722705"/>
            <a:ext cx="751837" cy="751837"/>
          </a:xfrm>
          <a:custGeom>
            <a:avLst/>
            <a:gdLst/>
            <a:ahLst/>
            <a:cxnLst>
              <a:cxn ang="0">
                <a:pos x="wd2" y="hd2"/>
              </a:cxn>
              <a:cxn ang="5400000">
                <a:pos x="wd2" y="hd2"/>
              </a:cxn>
              <a:cxn ang="10800000">
                <a:pos x="wd2" y="hd2"/>
              </a:cxn>
              <a:cxn ang="16200000">
                <a:pos x="wd2" y="hd2"/>
              </a:cxn>
            </a:cxnLst>
            <a:rect l="0" t="0" r="r" b="b"/>
            <a:pathLst>
              <a:path w="21600" h="21600" extrusionOk="0">
                <a:moveTo>
                  <a:pt x="18274" y="3952"/>
                </a:moveTo>
                <a:cubicBezTo>
                  <a:pt x="18822" y="4500"/>
                  <a:pt x="19291" y="5087"/>
                  <a:pt x="19722" y="5713"/>
                </a:cubicBezTo>
                <a:cubicBezTo>
                  <a:pt x="20113" y="6378"/>
                  <a:pt x="20465" y="7043"/>
                  <a:pt x="20739" y="7748"/>
                </a:cubicBezTo>
                <a:cubicBezTo>
                  <a:pt x="21052" y="8452"/>
                  <a:pt x="21248" y="9157"/>
                  <a:pt x="21404" y="9939"/>
                </a:cubicBezTo>
                <a:cubicBezTo>
                  <a:pt x="21522" y="10722"/>
                  <a:pt x="21600" y="11543"/>
                  <a:pt x="21600" y="12365"/>
                </a:cubicBezTo>
                <a:cubicBezTo>
                  <a:pt x="21600" y="13226"/>
                  <a:pt x="21522" y="14087"/>
                  <a:pt x="21326" y="14987"/>
                </a:cubicBezTo>
                <a:cubicBezTo>
                  <a:pt x="21130" y="15848"/>
                  <a:pt x="20857" y="16670"/>
                  <a:pt x="20543" y="17452"/>
                </a:cubicBezTo>
                <a:cubicBezTo>
                  <a:pt x="20152" y="18235"/>
                  <a:pt x="19722" y="18978"/>
                  <a:pt x="19174" y="19683"/>
                </a:cubicBezTo>
                <a:cubicBezTo>
                  <a:pt x="18665" y="20387"/>
                  <a:pt x="18039" y="21052"/>
                  <a:pt x="17374" y="21600"/>
                </a:cubicBezTo>
                <a:cubicBezTo>
                  <a:pt x="16826" y="21013"/>
                  <a:pt x="16826" y="21013"/>
                  <a:pt x="16826" y="21013"/>
                </a:cubicBezTo>
                <a:cubicBezTo>
                  <a:pt x="16865" y="20935"/>
                  <a:pt x="16943" y="20896"/>
                  <a:pt x="16983" y="20857"/>
                </a:cubicBezTo>
                <a:cubicBezTo>
                  <a:pt x="16983" y="20817"/>
                  <a:pt x="17022" y="20778"/>
                  <a:pt x="17061" y="20739"/>
                </a:cubicBezTo>
                <a:cubicBezTo>
                  <a:pt x="9313" y="12952"/>
                  <a:pt x="9313" y="12952"/>
                  <a:pt x="9313" y="12952"/>
                </a:cubicBezTo>
                <a:cubicBezTo>
                  <a:pt x="6378" y="15848"/>
                  <a:pt x="6378" y="15848"/>
                  <a:pt x="6378" y="15848"/>
                </a:cubicBezTo>
                <a:cubicBezTo>
                  <a:pt x="6378" y="18039"/>
                  <a:pt x="6378" y="18039"/>
                  <a:pt x="6378" y="18039"/>
                </a:cubicBezTo>
                <a:cubicBezTo>
                  <a:pt x="3365" y="21052"/>
                  <a:pt x="3365" y="21052"/>
                  <a:pt x="3365" y="21052"/>
                </a:cubicBezTo>
                <a:cubicBezTo>
                  <a:pt x="3365" y="18313"/>
                  <a:pt x="3365" y="18313"/>
                  <a:pt x="3365" y="18313"/>
                </a:cubicBezTo>
                <a:cubicBezTo>
                  <a:pt x="548" y="18313"/>
                  <a:pt x="548" y="18313"/>
                  <a:pt x="548" y="18313"/>
                </a:cubicBezTo>
                <a:cubicBezTo>
                  <a:pt x="3600" y="15261"/>
                  <a:pt x="3600" y="15261"/>
                  <a:pt x="3600" y="15261"/>
                </a:cubicBezTo>
                <a:cubicBezTo>
                  <a:pt x="5752" y="15261"/>
                  <a:pt x="5752" y="15261"/>
                  <a:pt x="5752" y="15261"/>
                </a:cubicBezTo>
                <a:cubicBezTo>
                  <a:pt x="8726" y="12365"/>
                  <a:pt x="8726" y="12365"/>
                  <a:pt x="8726" y="12365"/>
                </a:cubicBezTo>
                <a:cubicBezTo>
                  <a:pt x="900" y="4500"/>
                  <a:pt x="900" y="4500"/>
                  <a:pt x="900" y="4500"/>
                </a:cubicBezTo>
                <a:cubicBezTo>
                  <a:pt x="900" y="4578"/>
                  <a:pt x="822" y="4617"/>
                  <a:pt x="783" y="4657"/>
                </a:cubicBezTo>
                <a:cubicBezTo>
                  <a:pt x="743" y="4696"/>
                  <a:pt x="704" y="4735"/>
                  <a:pt x="665" y="4774"/>
                </a:cubicBezTo>
                <a:cubicBezTo>
                  <a:pt x="0" y="4187"/>
                  <a:pt x="0" y="4187"/>
                  <a:pt x="0" y="4187"/>
                </a:cubicBezTo>
                <a:cubicBezTo>
                  <a:pt x="587" y="3561"/>
                  <a:pt x="1213" y="2974"/>
                  <a:pt x="1917" y="2426"/>
                </a:cubicBezTo>
                <a:cubicBezTo>
                  <a:pt x="2661" y="1917"/>
                  <a:pt x="3404" y="1448"/>
                  <a:pt x="4187" y="1096"/>
                </a:cubicBezTo>
                <a:cubicBezTo>
                  <a:pt x="5009" y="743"/>
                  <a:pt x="5830" y="470"/>
                  <a:pt x="6691" y="313"/>
                </a:cubicBezTo>
                <a:cubicBezTo>
                  <a:pt x="7513" y="117"/>
                  <a:pt x="8413" y="0"/>
                  <a:pt x="9313" y="0"/>
                </a:cubicBezTo>
                <a:cubicBezTo>
                  <a:pt x="10135" y="0"/>
                  <a:pt x="10917" y="78"/>
                  <a:pt x="11700" y="235"/>
                </a:cubicBezTo>
                <a:cubicBezTo>
                  <a:pt x="12443" y="391"/>
                  <a:pt x="13187" y="626"/>
                  <a:pt x="13891" y="900"/>
                </a:cubicBezTo>
                <a:cubicBezTo>
                  <a:pt x="14596" y="1174"/>
                  <a:pt x="15261" y="1487"/>
                  <a:pt x="15887" y="1917"/>
                </a:cubicBezTo>
                <a:cubicBezTo>
                  <a:pt x="16552" y="2348"/>
                  <a:pt x="17139" y="2817"/>
                  <a:pt x="17687" y="3326"/>
                </a:cubicBezTo>
                <a:cubicBezTo>
                  <a:pt x="20113" y="900"/>
                  <a:pt x="20113" y="900"/>
                  <a:pt x="20113" y="900"/>
                </a:cubicBezTo>
                <a:cubicBezTo>
                  <a:pt x="18157" y="900"/>
                  <a:pt x="18157" y="900"/>
                  <a:pt x="18157" y="900"/>
                </a:cubicBezTo>
                <a:cubicBezTo>
                  <a:pt x="18157" y="0"/>
                  <a:pt x="18157" y="0"/>
                  <a:pt x="18157" y="0"/>
                </a:cubicBezTo>
                <a:cubicBezTo>
                  <a:pt x="21600" y="0"/>
                  <a:pt x="21600" y="0"/>
                  <a:pt x="21600" y="0"/>
                </a:cubicBezTo>
                <a:cubicBezTo>
                  <a:pt x="21600" y="3522"/>
                  <a:pt x="21600" y="3522"/>
                  <a:pt x="21600" y="3522"/>
                </a:cubicBezTo>
                <a:cubicBezTo>
                  <a:pt x="20739" y="3522"/>
                  <a:pt x="20739" y="3522"/>
                  <a:pt x="20739" y="3522"/>
                </a:cubicBezTo>
                <a:cubicBezTo>
                  <a:pt x="20739" y="1487"/>
                  <a:pt x="20739" y="1487"/>
                  <a:pt x="20739" y="1487"/>
                </a:cubicBezTo>
                <a:lnTo>
                  <a:pt x="18274" y="3952"/>
                </a:lnTo>
                <a:close/>
                <a:moveTo>
                  <a:pt x="1526" y="3874"/>
                </a:moveTo>
                <a:cubicBezTo>
                  <a:pt x="9313" y="11700"/>
                  <a:pt x="9313" y="11700"/>
                  <a:pt x="9313" y="11700"/>
                </a:cubicBezTo>
                <a:cubicBezTo>
                  <a:pt x="17061" y="3874"/>
                  <a:pt x="17061" y="3874"/>
                  <a:pt x="17061" y="3874"/>
                </a:cubicBezTo>
                <a:cubicBezTo>
                  <a:pt x="16552" y="3443"/>
                  <a:pt x="16004" y="3013"/>
                  <a:pt x="15417" y="2622"/>
                </a:cubicBezTo>
                <a:cubicBezTo>
                  <a:pt x="14830" y="2270"/>
                  <a:pt x="14204" y="1917"/>
                  <a:pt x="13539" y="1683"/>
                </a:cubicBezTo>
                <a:cubicBezTo>
                  <a:pt x="12913" y="1409"/>
                  <a:pt x="12209" y="1213"/>
                  <a:pt x="11504" y="1096"/>
                </a:cubicBezTo>
                <a:cubicBezTo>
                  <a:pt x="10800" y="939"/>
                  <a:pt x="10057" y="900"/>
                  <a:pt x="9313" y="900"/>
                </a:cubicBezTo>
                <a:cubicBezTo>
                  <a:pt x="8570" y="900"/>
                  <a:pt x="7865" y="939"/>
                  <a:pt x="7161" y="1057"/>
                </a:cubicBezTo>
                <a:cubicBezTo>
                  <a:pt x="6457" y="1174"/>
                  <a:pt x="5791" y="1370"/>
                  <a:pt x="5087" y="1643"/>
                </a:cubicBezTo>
                <a:cubicBezTo>
                  <a:pt x="4461" y="1917"/>
                  <a:pt x="3835" y="2230"/>
                  <a:pt x="3209" y="2622"/>
                </a:cubicBezTo>
                <a:cubicBezTo>
                  <a:pt x="2583" y="2974"/>
                  <a:pt x="2035" y="3404"/>
                  <a:pt x="1526" y="3874"/>
                </a:cubicBezTo>
                <a:close/>
                <a:moveTo>
                  <a:pt x="5557" y="17648"/>
                </a:moveTo>
                <a:cubicBezTo>
                  <a:pt x="5557" y="16083"/>
                  <a:pt x="5557" y="16083"/>
                  <a:pt x="5557" y="16083"/>
                </a:cubicBezTo>
                <a:cubicBezTo>
                  <a:pt x="4030" y="16083"/>
                  <a:pt x="4030" y="16083"/>
                  <a:pt x="4030" y="16083"/>
                </a:cubicBezTo>
                <a:cubicBezTo>
                  <a:pt x="2700" y="17374"/>
                  <a:pt x="2700" y="17374"/>
                  <a:pt x="2700" y="17374"/>
                </a:cubicBezTo>
                <a:cubicBezTo>
                  <a:pt x="4226" y="17374"/>
                  <a:pt x="4226" y="17374"/>
                  <a:pt x="4226" y="17374"/>
                </a:cubicBezTo>
                <a:cubicBezTo>
                  <a:pt x="4226" y="18978"/>
                  <a:pt x="4226" y="18978"/>
                  <a:pt x="4226" y="18978"/>
                </a:cubicBezTo>
                <a:cubicBezTo>
                  <a:pt x="5517" y="17648"/>
                  <a:pt x="5517" y="17648"/>
                  <a:pt x="5517" y="17648"/>
                </a:cubicBezTo>
                <a:lnTo>
                  <a:pt x="5557" y="17648"/>
                </a:lnTo>
                <a:close/>
                <a:moveTo>
                  <a:pt x="17687" y="4539"/>
                </a:moveTo>
                <a:cubicBezTo>
                  <a:pt x="9939" y="12365"/>
                  <a:pt x="9939" y="12365"/>
                  <a:pt x="9939" y="12365"/>
                </a:cubicBezTo>
                <a:cubicBezTo>
                  <a:pt x="17687" y="20152"/>
                  <a:pt x="17687" y="20152"/>
                  <a:pt x="17687" y="20152"/>
                </a:cubicBezTo>
                <a:cubicBezTo>
                  <a:pt x="18196" y="19604"/>
                  <a:pt x="18626" y="19017"/>
                  <a:pt x="19017" y="18391"/>
                </a:cubicBezTo>
                <a:cubicBezTo>
                  <a:pt x="19370" y="17804"/>
                  <a:pt x="19683" y="17178"/>
                  <a:pt x="19957" y="16513"/>
                </a:cubicBezTo>
                <a:cubicBezTo>
                  <a:pt x="20191" y="15887"/>
                  <a:pt x="20387" y="15183"/>
                  <a:pt x="20543" y="14478"/>
                </a:cubicBezTo>
                <a:cubicBezTo>
                  <a:pt x="20661" y="13774"/>
                  <a:pt x="20739" y="13070"/>
                  <a:pt x="20739" y="12365"/>
                </a:cubicBezTo>
                <a:cubicBezTo>
                  <a:pt x="20739" y="11583"/>
                  <a:pt x="20661" y="10878"/>
                  <a:pt x="20543" y="10174"/>
                </a:cubicBezTo>
                <a:cubicBezTo>
                  <a:pt x="20387" y="9430"/>
                  <a:pt x="20191" y="8765"/>
                  <a:pt x="19917" y="8061"/>
                </a:cubicBezTo>
                <a:cubicBezTo>
                  <a:pt x="19683" y="7435"/>
                  <a:pt x="19370" y="6809"/>
                  <a:pt x="18978" y="6222"/>
                </a:cubicBezTo>
                <a:cubicBezTo>
                  <a:pt x="18587" y="5596"/>
                  <a:pt x="18157" y="5048"/>
                  <a:pt x="17687" y="4539"/>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69" name="Shape 3960">
            <a:extLst>
              <a:ext uri="{FF2B5EF4-FFF2-40B4-BE49-F238E27FC236}">
                <a16:creationId xmlns:a16="http://schemas.microsoft.com/office/drawing/2014/main" id="{75AFC5B4-9236-43F0-9431-7DBECCB2F6DB}"/>
              </a:ext>
            </a:extLst>
          </p:cNvPr>
          <p:cNvSpPr/>
          <p:nvPr/>
        </p:nvSpPr>
        <p:spPr>
          <a:xfrm>
            <a:off x="10481023" y="7694198"/>
            <a:ext cx="848040" cy="808846"/>
          </a:xfrm>
          <a:custGeom>
            <a:avLst/>
            <a:gdLst/>
            <a:ahLst/>
            <a:cxnLst>
              <a:cxn ang="0">
                <a:pos x="wd2" y="hd2"/>
              </a:cxn>
              <a:cxn ang="5400000">
                <a:pos x="wd2" y="hd2"/>
              </a:cxn>
              <a:cxn ang="10800000">
                <a:pos x="wd2" y="hd2"/>
              </a:cxn>
              <a:cxn ang="16200000">
                <a:pos x="wd2" y="hd2"/>
              </a:cxn>
            </a:cxnLst>
            <a:rect l="0" t="0" r="r" b="b"/>
            <a:pathLst>
              <a:path w="21600" h="21600" extrusionOk="0">
                <a:moveTo>
                  <a:pt x="3848" y="8241"/>
                </a:moveTo>
                <a:cubicBezTo>
                  <a:pt x="0" y="5482"/>
                  <a:pt x="0" y="5482"/>
                  <a:pt x="0" y="5482"/>
                </a:cubicBezTo>
                <a:cubicBezTo>
                  <a:pt x="7732" y="0"/>
                  <a:pt x="7732" y="0"/>
                  <a:pt x="7732" y="0"/>
                </a:cubicBezTo>
                <a:cubicBezTo>
                  <a:pt x="7732" y="3049"/>
                  <a:pt x="7732" y="3049"/>
                  <a:pt x="7732" y="3049"/>
                </a:cubicBezTo>
                <a:cubicBezTo>
                  <a:pt x="21600" y="3049"/>
                  <a:pt x="21600" y="3049"/>
                  <a:pt x="21600" y="3049"/>
                </a:cubicBezTo>
                <a:cubicBezTo>
                  <a:pt x="21600" y="21600"/>
                  <a:pt x="21600" y="21600"/>
                  <a:pt x="21600" y="21600"/>
                </a:cubicBezTo>
                <a:cubicBezTo>
                  <a:pt x="3848" y="21600"/>
                  <a:pt x="3848" y="21600"/>
                  <a:pt x="3848" y="21600"/>
                </a:cubicBezTo>
                <a:lnTo>
                  <a:pt x="3848" y="8241"/>
                </a:lnTo>
                <a:close/>
                <a:moveTo>
                  <a:pt x="6969" y="3086"/>
                </a:moveTo>
                <a:cubicBezTo>
                  <a:pt x="6969" y="1561"/>
                  <a:pt x="6969" y="1561"/>
                  <a:pt x="6969" y="1561"/>
                </a:cubicBezTo>
                <a:cubicBezTo>
                  <a:pt x="1422" y="5482"/>
                  <a:pt x="1422" y="5482"/>
                  <a:pt x="1422" y="5482"/>
                </a:cubicBezTo>
                <a:cubicBezTo>
                  <a:pt x="6969" y="9402"/>
                  <a:pt x="6969" y="9402"/>
                  <a:pt x="6969" y="9402"/>
                </a:cubicBezTo>
                <a:cubicBezTo>
                  <a:pt x="6969" y="7297"/>
                  <a:pt x="6969" y="7297"/>
                  <a:pt x="6969" y="7297"/>
                </a:cubicBezTo>
                <a:cubicBezTo>
                  <a:pt x="6969" y="6498"/>
                  <a:pt x="6969" y="6498"/>
                  <a:pt x="6969" y="6498"/>
                </a:cubicBezTo>
                <a:cubicBezTo>
                  <a:pt x="8321" y="6498"/>
                  <a:pt x="8321" y="6498"/>
                  <a:pt x="8321" y="6498"/>
                </a:cubicBezTo>
                <a:cubicBezTo>
                  <a:pt x="8356" y="6498"/>
                  <a:pt x="8356" y="6498"/>
                  <a:pt x="8356" y="6498"/>
                </a:cubicBezTo>
                <a:cubicBezTo>
                  <a:pt x="8425" y="6498"/>
                  <a:pt x="8425" y="6498"/>
                  <a:pt x="8425" y="6498"/>
                </a:cubicBezTo>
                <a:cubicBezTo>
                  <a:pt x="8772" y="6498"/>
                  <a:pt x="9188" y="6498"/>
                  <a:pt x="9708" y="6571"/>
                </a:cubicBezTo>
                <a:cubicBezTo>
                  <a:pt x="10193" y="6607"/>
                  <a:pt x="10748" y="6716"/>
                  <a:pt x="11337" y="6861"/>
                </a:cubicBezTo>
                <a:cubicBezTo>
                  <a:pt x="11927" y="7006"/>
                  <a:pt x="12516" y="7188"/>
                  <a:pt x="13106" y="7515"/>
                </a:cubicBezTo>
                <a:cubicBezTo>
                  <a:pt x="13695" y="7805"/>
                  <a:pt x="14284" y="8204"/>
                  <a:pt x="14874" y="8676"/>
                </a:cubicBezTo>
                <a:cubicBezTo>
                  <a:pt x="14596" y="7987"/>
                  <a:pt x="14250" y="7369"/>
                  <a:pt x="13799" y="6789"/>
                </a:cubicBezTo>
                <a:cubicBezTo>
                  <a:pt x="13383" y="6208"/>
                  <a:pt x="12863" y="5699"/>
                  <a:pt x="12308" y="5264"/>
                </a:cubicBezTo>
                <a:cubicBezTo>
                  <a:pt x="11684" y="4865"/>
                  <a:pt x="11025" y="4502"/>
                  <a:pt x="10263" y="4247"/>
                </a:cubicBezTo>
                <a:cubicBezTo>
                  <a:pt x="9500" y="4030"/>
                  <a:pt x="8668" y="3884"/>
                  <a:pt x="7766" y="3884"/>
                </a:cubicBezTo>
                <a:cubicBezTo>
                  <a:pt x="7732" y="3884"/>
                  <a:pt x="7732" y="3884"/>
                  <a:pt x="7732" y="3884"/>
                </a:cubicBezTo>
                <a:cubicBezTo>
                  <a:pt x="7697" y="3884"/>
                  <a:pt x="7697" y="3884"/>
                  <a:pt x="7697" y="3884"/>
                </a:cubicBezTo>
                <a:cubicBezTo>
                  <a:pt x="6969" y="3884"/>
                  <a:pt x="6969" y="3884"/>
                  <a:pt x="6969" y="3884"/>
                </a:cubicBezTo>
                <a:cubicBezTo>
                  <a:pt x="6969" y="3086"/>
                  <a:pt x="6969" y="3086"/>
                  <a:pt x="6969" y="3086"/>
                </a:cubicBezTo>
                <a:cubicBezTo>
                  <a:pt x="6969" y="3122"/>
                  <a:pt x="6969" y="3122"/>
                  <a:pt x="6969" y="3086"/>
                </a:cubicBezTo>
                <a:close/>
                <a:moveTo>
                  <a:pt x="4611" y="8749"/>
                </a:moveTo>
                <a:cubicBezTo>
                  <a:pt x="4611" y="20838"/>
                  <a:pt x="4611" y="20838"/>
                  <a:pt x="4611" y="20838"/>
                </a:cubicBezTo>
                <a:cubicBezTo>
                  <a:pt x="20837" y="20838"/>
                  <a:pt x="20837" y="20838"/>
                  <a:pt x="20837" y="20838"/>
                </a:cubicBezTo>
                <a:cubicBezTo>
                  <a:pt x="20837" y="3884"/>
                  <a:pt x="20837" y="3884"/>
                  <a:pt x="20837" y="3884"/>
                </a:cubicBezTo>
                <a:cubicBezTo>
                  <a:pt x="11441" y="3884"/>
                  <a:pt x="11441" y="3884"/>
                  <a:pt x="11441" y="3884"/>
                </a:cubicBezTo>
                <a:cubicBezTo>
                  <a:pt x="12204" y="4247"/>
                  <a:pt x="12898" y="4719"/>
                  <a:pt x="13487" y="5300"/>
                </a:cubicBezTo>
                <a:cubicBezTo>
                  <a:pt x="14076" y="5881"/>
                  <a:pt x="14596" y="6498"/>
                  <a:pt x="15013" y="7188"/>
                </a:cubicBezTo>
                <a:cubicBezTo>
                  <a:pt x="15394" y="7878"/>
                  <a:pt x="15671" y="8640"/>
                  <a:pt x="15879" y="9439"/>
                </a:cubicBezTo>
                <a:cubicBezTo>
                  <a:pt x="16087" y="10237"/>
                  <a:pt x="16191" y="11072"/>
                  <a:pt x="16191" y="11907"/>
                </a:cubicBezTo>
                <a:cubicBezTo>
                  <a:pt x="15741" y="10891"/>
                  <a:pt x="15221" y="10056"/>
                  <a:pt x="14527" y="9475"/>
                </a:cubicBezTo>
                <a:cubicBezTo>
                  <a:pt x="13868" y="8858"/>
                  <a:pt x="13140" y="8386"/>
                  <a:pt x="12378" y="8059"/>
                </a:cubicBezTo>
                <a:cubicBezTo>
                  <a:pt x="11649" y="7732"/>
                  <a:pt x="10887" y="7515"/>
                  <a:pt x="10193" y="7442"/>
                </a:cubicBezTo>
                <a:cubicBezTo>
                  <a:pt x="9500" y="7333"/>
                  <a:pt x="8910" y="7297"/>
                  <a:pt x="8425" y="7297"/>
                </a:cubicBezTo>
                <a:cubicBezTo>
                  <a:pt x="8252" y="7297"/>
                  <a:pt x="8113" y="7297"/>
                  <a:pt x="8009" y="7297"/>
                </a:cubicBezTo>
                <a:cubicBezTo>
                  <a:pt x="7870" y="7333"/>
                  <a:pt x="7801" y="7333"/>
                  <a:pt x="7732" y="7333"/>
                </a:cubicBezTo>
                <a:cubicBezTo>
                  <a:pt x="7732" y="10963"/>
                  <a:pt x="7732" y="10963"/>
                  <a:pt x="7732" y="10963"/>
                </a:cubicBezTo>
                <a:lnTo>
                  <a:pt x="4611" y="874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0" name="Shape 3961">
            <a:extLst>
              <a:ext uri="{FF2B5EF4-FFF2-40B4-BE49-F238E27FC236}">
                <a16:creationId xmlns:a16="http://schemas.microsoft.com/office/drawing/2014/main" id="{EBEE7980-EB86-4C19-81F1-EAF767A36B06}"/>
              </a:ext>
            </a:extLst>
          </p:cNvPr>
          <p:cNvSpPr/>
          <p:nvPr/>
        </p:nvSpPr>
        <p:spPr>
          <a:xfrm>
            <a:off x="12343704" y="7678165"/>
            <a:ext cx="840914" cy="840914"/>
          </a:xfrm>
          <a:custGeom>
            <a:avLst/>
            <a:gdLst/>
            <a:ahLst/>
            <a:cxnLst>
              <a:cxn ang="0">
                <a:pos x="wd2" y="hd2"/>
              </a:cxn>
              <a:cxn ang="5400000">
                <a:pos x="wd2" y="hd2"/>
              </a:cxn>
              <a:cxn ang="10800000">
                <a:pos x="wd2" y="hd2"/>
              </a:cxn>
              <a:cxn ang="16200000">
                <a:pos x="wd2" y="hd2"/>
              </a:cxn>
            </a:cxnLst>
            <a:rect l="0" t="0" r="r" b="b"/>
            <a:pathLst>
              <a:path w="21600" h="21600" extrusionOk="0">
                <a:moveTo>
                  <a:pt x="21355" y="5146"/>
                </a:moveTo>
                <a:cubicBezTo>
                  <a:pt x="21495" y="5286"/>
                  <a:pt x="21600" y="5496"/>
                  <a:pt x="21600" y="5706"/>
                </a:cubicBezTo>
                <a:cubicBezTo>
                  <a:pt x="21600" y="5951"/>
                  <a:pt x="21495" y="6126"/>
                  <a:pt x="21355" y="6231"/>
                </a:cubicBezTo>
                <a:cubicBezTo>
                  <a:pt x="6256" y="21390"/>
                  <a:pt x="6256" y="21390"/>
                  <a:pt x="6256" y="21390"/>
                </a:cubicBezTo>
                <a:cubicBezTo>
                  <a:pt x="6186" y="21460"/>
                  <a:pt x="6117" y="21530"/>
                  <a:pt x="6012" y="21565"/>
                </a:cubicBezTo>
                <a:cubicBezTo>
                  <a:pt x="5942" y="21600"/>
                  <a:pt x="5837" y="21600"/>
                  <a:pt x="5697" y="21600"/>
                </a:cubicBezTo>
                <a:cubicBezTo>
                  <a:pt x="5627" y="21600"/>
                  <a:pt x="5522" y="21600"/>
                  <a:pt x="5417" y="21565"/>
                </a:cubicBezTo>
                <a:cubicBezTo>
                  <a:pt x="5348" y="21530"/>
                  <a:pt x="5243" y="21460"/>
                  <a:pt x="5173" y="21390"/>
                </a:cubicBezTo>
                <a:cubicBezTo>
                  <a:pt x="245" y="16454"/>
                  <a:pt x="245" y="16454"/>
                  <a:pt x="245" y="16454"/>
                </a:cubicBezTo>
                <a:cubicBezTo>
                  <a:pt x="105" y="16314"/>
                  <a:pt x="0" y="16104"/>
                  <a:pt x="0" y="15894"/>
                </a:cubicBezTo>
                <a:cubicBezTo>
                  <a:pt x="0" y="15684"/>
                  <a:pt x="105" y="15509"/>
                  <a:pt x="245" y="15369"/>
                </a:cubicBezTo>
                <a:cubicBezTo>
                  <a:pt x="15344" y="210"/>
                  <a:pt x="15344" y="210"/>
                  <a:pt x="15344" y="210"/>
                </a:cubicBezTo>
                <a:cubicBezTo>
                  <a:pt x="15449" y="140"/>
                  <a:pt x="15518" y="70"/>
                  <a:pt x="15623" y="35"/>
                </a:cubicBezTo>
                <a:cubicBezTo>
                  <a:pt x="15728" y="0"/>
                  <a:pt x="15798" y="0"/>
                  <a:pt x="15903" y="0"/>
                </a:cubicBezTo>
                <a:cubicBezTo>
                  <a:pt x="15973" y="0"/>
                  <a:pt x="16078" y="0"/>
                  <a:pt x="16183" y="35"/>
                </a:cubicBezTo>
                <a:cubicBezTo>
                  <a:pt x="16252" y="70"/>
                  <a:pt x="16357" y="140"/>
                  <a:pt x="16427" y="210"/>
                </a:cubicBezTo>
                <a:lnTo>
                  <a:pt x="21355" y="5146"/>
                </a:lnTo>
                <a:close/>
                <a:moveTo>
                  <a:pt x="5697" y="20830"/>
                </a:moveTo>
                <a:cubicBezTo>
                  <a:pt x="10450" y="16139"/>
                  <a:pt x="10450" y="16139"/>
                  <a:pt x="10450" y="16139"/>
                </a:cubicBezTo>
                <a:cubicBezTo>
                  <a:pt x="5487" y="11203"/>
                  <a:pt x="5487" y="11203"/>
                  <a:pt x="5487" y="11203"/>
                </a:cubicBezTo>
                <a:cubicBezTo>
                  <a:pt x="804" y="15894"/>
                  <a:pt x="804" y="15894"/>
                  <a:pt x="804" y="15894"/>
                </a:cubicBezTo>
                <a:lnTo>
                  <a:pt x="5697" y="20830"/>
                </a:lnTo>
                <a:close/>
                <a:moveTo>
                  <a:pt x="4194" y="15579"/>
                </a:moveTo>
                <a:cubicBezTo>
                  <a:pt x="4194" y="15474"/>
                  <a:pt x="4159" y="15369"/>
                  <a:pt x="4089" y="15299"/>
                </a:cubicBezTo>
                <a:cubicBezTo>
                  <a:pt x="4019" y="15229"/>
                  <a:pt x="3915" y="15159"/>
                  <a:pt x="3845" y="15159"/>
                </a:cubicBezTo>
                <a:cubicBezTo>
                  <a:pt x="3705" y="15159"/>
                  <a:pt x="3600" y="15229"/>
                  <a:pt x="3530" y="15299"/>
                </a:cubicBezTo>
                <a:cubicBezTo>
                  <a:pt x="3460" y="15369"/>
                  <a:pt x="3425" y="15474"/>
                  <a:pt x="3425" y="15579"/>
                </a:cubicBezTo>
                <a:cubicBezTo>
                  <a:pt x="3425" y="15684"/>
                  <a:pt x="3460" y="15754"/>
                  <a:pt x="3530" y="15824"/>
                </a:cubicBezTo>
                <a:cubicBezTo>
                  <a:pt x="3600" y="15929"/>
                  <a:pt x="3705" y="15964"/>
                  <a:pt x="3845" y="15964"/>
                </a:cubicBezTo>
                <a:cubicBezTo>
                  <a:pt x="3915" y="15964"/>
                  <a:pt x="4019" y="15929"/>
                  <a:pt x="4089" y="15824"/>
                </a:cubicBezTo>
                <a:cubicBezTo>
                  <a:pt x="4159" y="15754"/>
                  <a:pt x="4194" y="15684"/>
                  <a:pt x="4194" y="15579"/>
                </a:cubicBezTo>
                <a:close/>
                <a:moveTo>
                  <a:pt x="5872" y="13933"/>
                </a:moveTo>
                <a:cubicBezTo>
                  <a:pt x="5872" y="13863"/>
                  <a:pt x="5837" y="13758"/>
                  <a:pt x="5767" y="13688"/>
                </a:cubicBezTo>
                <a:cubicBezTo>
                  <a:pt x="5697" y="13618"/>
                  <a:pt x="5592" y="13583"/>
                  <a:pt x="5487" y="13583"/>
                </a:cubicBezTo>
                <a:cubicBezTo>
                  <a:pt x="5383" y="13583"/>
                  <a:pt x="5313" y="13618"/>
                  <a:pt x="5243" y="13688"/>
                </a:cubicBezTo>
                <a:cubicBezTo>
                  <a:pt x="5138" y="13758"/>
                  <a:pt x="5103" y="13863"/>
                  <a:pt x="5103" y="13933"/>
                </a:cubicBezTo>
                <a:cubicBezTo>
                  <a:pt x="5103" y="14073"/>
                  <a:pt x="5138" y="14178"/>
                  <a:pt x="5243" y="14248"/>
                </a:cubicBezTo>
                <a:cubicBezTo>
                  <a:pt x="5313" y="14318"/>
                  <a:pt x="5383" y="14353"/>
                  <a:pt x="5487" y="14353"/>
                </a:cubicBezTo>
                <a:cubicBezTo>
                  <a:pt x="5592" y="14353"/>
                  <a:pt x="5697" y="14318"/>
                  <a:pt x="5767" y="14248"/>
                </a:cubicBezTo>
                <a:cubicBezTo>
                  <a:pt x="5837" y="14178"/>
                  <a:pt x="5872" y="14073"/>
                  <a:pt x="5872" y="13933"/>
                </a:cubicBezTo>
                <a:close/>
                <a:moveTo>
                  <a:pt x="6431" y="17819"/>
                </a:moveTo>
                <a:cubicBezTo>
                  <a:pt x="6431" y="17714"/>
                  <a:pt x="6396" y="17609"/>
                  <a:pt x="6326" y="17539"/>
                </a:cubicBezTo>
                <a:cubicBezTo>
                  <a:pt x="6256" y="17434"/>
                  <a:pt x="6151" y="17399"/>
                  <a:pt x="6012" y="17399"/>
                </a:cubicBezTo>
                <a:cubicBezTo>
                  <a:pt x="5942" y="17399"/>
                  <a:pt x="5837" y="17434"/>
                  <a:pt x="5767" y="17539"/>
                </a:cubicBezTo>
                <a:cubicBezTo>
                  <a:pt x="5697" y="17609"/>
                  <a:pt x="5662" y="17714"/>
                  <a:pt x="5662" y="17819"/>
                </a:cubicBezTo>
                <a:cubicBezTo>
                  <a:pt x="5662" y="17924"/>
                  <a:pt x="5697" y="17994"/>
                  <a:pt x="5767" y="18064"/>
                </a:cubicBezTo>
                <a:cubicBezTo>
                  <a:pt x="5837" y="18134"/>
                  <a:pt x="5942" y="18169"/>
                  <a:pt x="6012" y="18169"/>
                </a:cubicBezTo>
                <a:cubicBezTo>
                  <a:pt x="6151" y="18169"/>
                  <a:pt x="6256" y="18134"/>
                  <a:pt x="6326" y="18064"/>
                </a:cubicBezTo>
                <a:cubicBezTo>
                  <a:pt x="6396" y="17994"/>
                  <a:pt x="6431" y="17924"/>
                  <a:pt x="6431" y="17819"/>
                </a:cubicBezTo>
                <a:close/>
                <a:moveTo>
                  <a:pt x="10975" y="15579"/>
                </a:moveTo>
                <a:cubicBezTo>
                  <a:pt x="15344" y="11203"/>
                  <a:pt x="15344" y="11203"/>
                  <a:pt x="15344" y="11203"/>
                </a:cubicBezTo>
                <a:cubicBezTo>
                  <a:pt x="10450" y="6231"/>
                  <a:pt x="10450" y="6231"/>
                  <a:pt x="10450" y="6231"/>
                </a:cubicBezTo>
                <a:cubicBezTo>
                  <a:pt x="6012" y="10677"/>
                  <a:pt x="6012" y="10677"/>
                  <a:pt x="6012" y="10677"/>
                </a:cubicBezTo>
                <a:lnTo>
                  <a:pt x="10975" y="15579"/>
                </a:lnTo>
                <a:close/>
                <a:moveTo>
                  <a:pt x="8074" y="16139"/>
                </a:moveTo>
                <a:cubicBezTo>
                  <a:pt x="8074" y="15999"/>
                  <a:pt x="8039" y="15929"/>
                  <a:pt x="7969" y="15824"/>
                </a:cubicBezTo>
                <a:cubicBezTo>
                  <a:pt x="7864" y="15754"/>
                  <a:pt x="7794" y="15719"/>
                  <a:pt x="7654" y="15719"/>
                </a:cubicBezTo>
                <a:cubicBezTo>
                  <a:pt x="7584" y="15719"/>
                  <a:pt x="7480" y="15754"/>
                  <a:pt x="7410" y="15824"/>
                </a:cubicBezTo>
                <a:cubicBezTo>
                  <a:pt x="7340" y="15929"/>
                  <a:pt x="7305" y="15999"/>
                  <a:pt x="7305" y="16139"/>
                </a:cubicBezTo>
                <a:cubicBezTo>
                  <a:pt x="7305" y="16209"/>
                  <a:pt x="7340" y="16314"/>
                  <a:pt x="7410" y="16384"/>
                </a:cubicBezTo>
                <a:cubicBezTo>
                  <a:pt x="7480" y="16454"/>
                  <a:pt x="7584" y="16489"/>
                  <a:pt x="7654" y="16489"/>
                </a:cubicBezTo>
                <a:cubicBezTo>
                  <a:pt x="7794" y="16489"/>
                  <a:pt x="7864" y="16454"/>
                  <a:pt x="7969" y="16384"/>
                </a:cubicBezTo>
                <a:cubicBezTo>
                  <a:pt x="8039" y="16314"/>
                  <a:pt x="8074" y="16209"/>
                  <a:pt x="8074" y="16139"/>
                </a:cubicBezTo>
                <a:close/>
                <a:moveTo>
                  <a:pt x="15903" y="10677"/>
                </a:moveTo>
                <a:cubicBezTo>
                  <a:pt x="20796" y="5706"/>
                  <a:pt x="20796" y="5706"/>
                  <a:pt x="20796" y="5706"/>
                </a:cubicBezTo>
                <a:cubicBezTo>
                  <a:pt x="15903" y="770"/>
                  <a:pt x="15903" y="770"/>
                  <a:pt x="15903" y="770"/>
                </a:cubicBezTo>
                <a:cubicBezTo>
                  <a:pt x="10975" y="5706"/>
                  <a:pt x="10975" y="5706"/>
                  <a:pt x="10975" y="5706"/>
                </a:cubicBezTo>
                <a:lnTo>
                  <a:pt x="15903" y="10677"/>
                </a:lnTo>
                <a:close/>
                <a:moveTo>
                  <a:pt x="14120" y="5706"/>
                </a:moveTo>
                <a:cubicBezTo>
                  <a:pt x="14120" y="5601"/>
                  <a:pt x="14085" y="5531"/>
                  <a:pt x="14016" y="5426"/>
                </a:cubicBezTo>
                <a:cubicBezTo>
                  <a:pt x="13946" y="5356"/>
                  <a:pt x="13841" y="5321"/>
                  <a:pt x="13701" y="5321"/>
                </a:cubicBezTo>
                <a:cubicBezTo>
                  <a:pt x="13631" y="5321"/>
                  <a:pt x="13526" y="5356"/>
                  <a:pt x="13456" y="5426"/>
                </a:cubicBezTo>
                <a:cubicBezTo>
                  <a:pt x="13386" y="5531"/>
                  <a:pt x="13351" y="5601"/>
                  <a:pt x="13351" y="5706"/>
                </a:cubicBezTo>
                <a:cubicBezTo>
                  <a:pt x="13351" y="5811"/>
                  <a:pt x="13386" y="5916"/>
                  <a:pt x="13456" y="5986"/>
                </a:cubicBezTo>
                <a:cubicBezTo>
                  <a:pt x="13526" y="6056"/>
                  <a:pt x="13631" y="6091"/>
                  <a:pt x="13701" y="6091"/>
                </a:cubicBezTo>
                <a:cubicBezTo>
                  <a:pt x="13841" y="6091"/>
                  <a:pt x="13946" y="6056"/>
                  <a:pt x="14016" y="5986"/>
                </a:cubicBezTo>
                <a:cubicBezTo>
                  <a:pt x="14085" y="5916"/>
                  <a:pt x="14120" y="5811"/>
                  <a:pt x="14120" y="5706"/>
                </a:cubicBezTo>
                <a:close/>
                <a:moveTo>
                  <a:pt x="15763" y="4061"/>
                </a:moveTo>
                <a:cubicBezTo>
                  <a:pt x="15763" y="3921"/>
                  <a:pt x="15728" y="3816"/>
                  <a:pt x="15658" y="3746"/>
                </a:cubicBezTo>
                <a:cubicBezTo>
                  <a:pt x="15588" y="3676"/>
                  <a:pt x="15483" y="3641"/>
                  <a:pt x="15344" y="3641"/>
                </a:cubicBezTo>
                <a:cubicBezTo>
                  <a:pt x="15274" y="3641"/>
                  <a:pt x="15169" y="3676"/>
                  <a:pt x="15099" y="3746"/>
                </a:cubicBezTo>
                <a:cubicBezTo>
                  <a:pt x="15029" y="3816"/>
                  <a:pt x="14994" y="3921"/>
                  <a:pt x="14994" y="4061"/>
                </a:cubicBezTo>
                <a:cubicBezTo>
                  <a:pt x="14994" y="4131"/>
                  <a:pt x="15029" y="4236"/>
                  <a:pt x="15099" y="4306"/>
                </a:cubicBezTo>
                <a:cubicBezTo>
                  <a:pt x="15169" y="4376"/>
                  <a:pt x="15274" y="4411"/>
                  <a:pt x="15344" y="4411"/>
                </a:cubicBezTo>
                <a:cubicBezTo>
                  <a:pt x="15483" y="4411"/>
                  <a:pt x="15588" y="4376"/>
                  <a:pt x="15658" y="4306"/>
                </a:cubicBezTo>
                <a:cubicBezTo>
                  <a:pt x="15728" y="4236"/>
                  <a:pt x="15763" y="4131"/>
                  <a:pt x="15763" y="4061"/>
                </a:cubicBezTo>
                <a:close/>
                <a:moveTo>
                  <a:pt x="16322" y="7877"/>
                </a:moveTo>
                <a:cubicBezTo>
                  <a:pt x="16322" y="7772"/>
                  <a:pt x="16252" y="7667"/>
                  <a:pt x="16183" y="7597"/>
                </a:cubicBezTo>
                <a:cubicBezTo>
                  <a:pt x="16113" y="7527"/>
                  <a:pt x="16008" y="7457"/>
                  <a:pt x="15903" y="7457"/>
                </a:cubicBezTo>
                <a:cubicBezTo>
                  <a:pt x="15763" y="7457"/>
                  <a:pt x="15693" y="7527"/>
                  <a:pt x="15588" y="7597"/>
                </a:cubicBezTo>
                <a:cubicBezTo>
                  <a:pt x="15518" y="7667"/>
                  <a:pt x="15483" y="7772"/>
                  <a:pt x="15483" y="7877"/>
                </a:cubicBezTo>
                <a:cubicBezTo>
                  <a:pt x="15483" y="8017"/>
                  <a:pt x="15518" y="8087"/>
                  <a:pt x="15588" y="8192"/>
                </a:cubicBezTo>
                <a:cubicBezTo>
                  <a:pt x="15693" y="8262"/>
                  <a:pt x="15763" y="8297"/>
                  <a:pt x="15903" y="8297"/>
                </a:cubicBezTo>
                <a:cubicBezTo>
                  <a:pt x="16008" y="8297"/>
                  <a:pt x="16113" y="8262"/>
                  <a:pt x="16183" y="8192"/>
                </a:cubicBezTo>
                <a:cubicBezTo>
                  <a:pt x="16252" y="8087"/>
                  <a:pt x="16322" y="8017"/>
                  <a:pt x="16322" y="7877"/>
                </a:cubicBezTo>
                <a:close/>
                <a:moveTo>
                  <a:pt x="17930" y="6231"/>
                </a:moveTo>
                <a:cubicBezTo>
                  <a:pt x="17930" y="6161"/>
                  <a:pt x="17895" y="6056"/>
                  <a:pt x="17825" y="5986"/>
                </a:cubicBezTo>
                <a:cubicBezTo>
                  <a:pt x="17755" y="5916"/>
                  <a:pt x="17685" y="5881"/>
                  <a:pt x="17581" y="5881"/>
                </a:cubicBezTo>
                <a:cubicBezTo>
                  <a:pt x="17476" y="5881"/>
                  <a:pt x="17371" y="5916"/>
                  <a:pt x="17301" y="5986"/>
                </a:cubicBezTo>
                <a:cubicBezTo>
                  <a:pt x="17196" y="6056"/>
                  <a:pt x="17161" y="6161"/>
                  <a:pt x="17161" y="6231"/>
                </a:cubicBezTo>
                <a:cubicBezTo>
                  <a:pt x="17161" y="6371"/>
                  <a:pt x="17196" y="6476"/>
                  <a:pt x="17301" y="6547"/>
                </a:cubicBezTo>
                <a:cubicBezTo>
                  <a:pt x="17371" y="6617"/>
                  <a:pt x="17476" y="6652"/>
                  <a:pt x="17581" y="6652"/>
                </a:cubicBezTo>
                <a:cubicBezTo>
                  <a:pt x="17685" y="6652"/>
                  <a:pt x="17755" y="6617"/>
                  <a:pt x="17825" y="6547"/>
                </a:cubicBezTo>
                <a:cubicBezTo>
                  <a:pt x="17895" y="6476"/>
                  <a:pt x="17930" y="6371"/>
                  <a:pt x="17930" y="6231"/>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1" name="Shape 3962">
            <a:extLst>
              <a:ext uri="{FF2B5EF4-FFF2-40B4-BE49-F238E27FC236}">
                <a16:creationId xmlns:a16="http://schemas.microsoft.com/office/drawing/2014/main" id="{E99FCDFE-FF47-4660-A709-F5075D5CE2EB}"/>
              </a:ext>
            </a:extLst>
          </p:cNvPr>
          <p:cNvSpPr/>
          <p:nvPr/>
        </p:nvSpPr>
        <p:spPr>
          <a:xfrm>
            <a:off x="14215288" y="7781498"/>
            <a:ext cx="815973" cy="634249"/>
          </a:xfrm>
          <a:custGeom>
            <a:avLst/>
            <a:gdLst/>
            <a:ahLst/>
            <a:cxnLst>
              <a:cxn ang="0">
                <a:pos x="wd2" y="hd2"/>
              </a:cxn>
              <a:cxn ang="5400000">
                <a:pos x="wd2" y="hd2"/>
              </a:cxn>
              <a:cxn ang="10800000">
                <a:pos x="wd2" y="hd2"/>
              </a:cxn>
              <a:cxn ang="16200000">
                <a:pos x="wd2" y="hd2"/>
              </a:cxn>
            </a:cxnLst>
            <a:rect l="0" t="0" r="r" b="b"/>
            <a:pathLst>
              <a:path w="21600" h="21600" extrusionOk="0">
                <a:moveTo>
                  <a:pt x="18828" y="6152"/>
                </a:moveTo>
                <a:cubicBezTo>
                  <a:pt x="21600" y="6152"/>
                  <a:pt x="21600" y="6152"/>
                  <a:pt x="21600" y="6152"/>
                </a:cubicBezTo>
                <a:cubicBezTo>
                  <a:pt x="21600" y="7169"/>
                  <a:pt x="21600" y="7169"/>
                  <a:pt x="21600" y="7169"/>
                </a:cubicBezTo>
                <a:cubicBezTo>
                  <a:pt x="19008" y="7169"/>
                  <a:pt x="19008" y="7169"/>
                  <a:pt x="19008" y="7169"/>
                </a:cubicBezTo>
                <a:cubicBezTo>
                  <a:pt x="19008" y="7262"/>
                  <a:pt x="19008" y="7262"/>
                  <a:pt x="19008" y="7262"/>
                </a:cubicBezTo>
                <a:cubicBezTo>
                  <a:pt x="19332" y="7308"/>
                  <a:pt x="19620" y="7400"/>
                  <a:pt x="19872" y="7585"/>
                </a:cubicBezTo>
                <a:cubicBezTo>
                  <a:pt x="20160" y="7770"/>
                  <a:pt x="20376" y="8002"/>
                  <a:pt x="20556" y="8279"/>
                </a:cubicBezTo>
                <a:cubicBezTo>
                  <a:pt x="20736" y="8557"/>
                  <a:pt x="20880" y="8881"/>
                  <a:pt x="21024" y="9204"/>
                </a:cubicBezTo>
                <a:cubicBezTo>
                  <a:pt x="21132" y="9528"/>
                  <a:pt x="21168" y="9898"/>
                  <a:pt x="21168" y="10314"/>
                </a:cubicBezTo>
                <a:cubicBezTo>
                  <a:pt x="21168" y="17484"/>
                  <a:pt x="21168" y="17484"/>
                  <a:pt x="21168" y="17484"/>
                </a:cubicBezTo>
                <a:cubicBezTo>
                  <a:pt x="20016" y="17484"/>
                  <a:pt x="20016" y="17484"/>
                  <a:pt x="20016" y="17484"/>
                </a:cubicBezTo>
                <a:cubicBezTo>
                  <a:pt x="20016" y="19056"/>
                  <a:pt x="20016" y="19056"/>
                  <a:pt x="20016" y="19056"/>
                </a:cubicBezTo>
                <a:cubicBezTo>
                  <a:pt x="20016" y="19380"/>
                  <a:pt x="19944" y="19704"/>
                  <a:pt x="19836" y="20027"/>
                </a:cubicBezTo>
                <a:cubicBezTo>
                  <a:pt x="19728" y="20351"/>
                  <a:pt x="19584" y="20629"/>
                  <a:pt x="19404" y="20860"/>
                </a:cubicBezTo>
                <a:cubicBezTo>
                  <a:pt x="19224" y="21091"/>
                  <a:pt x="19044" y="21276"/>
                  <a:pt x="18792" y="21415"/>
                </a:cubicBezTo>
                <a:cubicBezTo>
                  <a:pt x="18540" y="21507"/>
                  <a:pt x="18252" y="21600"/>
                  <a:pt x="18000" y="21600"/>
                </a:cubicBezTo>
                <a:cubicBezTo>
                  <a:pt x="17712" y="21600"/>
                  <a:pt x="17424" y="21507"/>
                  <a:pt x="17172" y="21415"/>
                </a:cubicBezTo>
                <a:cubicBezTo>
                  <a:pt x="16920" y="21276"/>
                  <a:pt x="16740" y="21091"/>
                  <a:pt x="16560" y="20860"/>
                </a:cubicBezTo>
                <a:cubicBezTo>
                  <a:pt x="16380" y="20629"/>
                  <a:pt x="16236" y="20351"/>
                  <a:pt x="16128" y="20027"/>
                </a:cubicBezTo>
                <a:cubicBezTo>
                  <a:pt x="16020" y="19704"/>
                  <a:pt x="15984" y="19380"/>
                  <a:pt x="15984" y="19056"/>
                </a:cubicBezTo>
                <a:cubicBezTo>
                  <a:pt x="15984" y="17484"/>
                  <a:pt x="15984" y="17484"/>
                  <a:pt x="15984" y="17484"/>
                </a:cubicBezTo>
                <a:cubicBezTo>
                  <a:pt x="5544" y="17484"/>
                  <a:pt x="5544" y="17484"/>
                  <a:pt x="5544" y="17484"/>
                </a:cubicBezTo>
                <a:cubicBezTo>
                  <a:pt x="5544" y="19056"/>
                  <a:pt x="5544" y="19056"/>
                  <a:pt x="5544" y="19056"/>
                </a:cubicBezTo>
                <a:cubicBezTo>
                  <a:pt x="5544" y="19380"/>
                  <a:pt x="5508" y="19704"/>
                  <a:pt x="5436" y="20027"/>
                </a:cubicBezTo>
                <a:cubicBezTo>
                  <a:pt x="5328" y="20351"/>
                  <a:pt x="5184" y="20629"/>
                  <a:pt x="5004" y="20860"/>
                </a:cubicBezTo>
                <a:cubicBezTo>
                  <a:pt x="4824" y="21091"/>
                  <a:pt x="4608" y="21276"/>
                  <a:pt x="4356" y="21415"/>
                </a:cubicBezTo>
                <a:cubicBezTo>
                  <a:pt x="4140" y="21507"/>
                  <a:pt x="3888" y="21600"/>
                  <a:pt x="3600" y="21600"/>
                </a:cubicBezTo>
                <a:cubicBezTo>
                  <a:pt x="3312" y="21600"/>
                  <a:pt x="3060" y="21507"/>
                  <a:pt x="2808" y="21415"/>
                </a:cubicBezTo>
                <a:cubicBezTo>
                  <a:pt x="2556" y="21276"/>
                  <a:pt x="2340" y="21091"/>
                  <a:pt x="2196" y="20860"/>
                </a:cubicBezTo>
                <a:cubicBezTo>
                  <a:pt x="2016" y="20629"/>
                  <a:pt x="1836" y="20351"/>
                  <a:pt x="1728" y="20027"/>
                </a:cubicBezTo>
                <a:cubicBezTo>
                  <a:pt x="1620" y="19704"/>
                  <a:pt x="1584" y="19380"/>
                  <a:pt x="1584" y="19056"/>
                </a:cubicBezTo>
                <a:cubicBezTo>
                  <a:pt x="1584" y="17484"/>
                  <a:pt x="1584" y="17484"/>
                  <a:pt x="1584" y="17484"/>
                </a:cubicBezTo>
                <a:cubicBezTo>
                  <a:pt x="396" y="17484"/>
                  <a:pt x="396" y="17484"/>
                  <a:pt x="396" y="17484"/>
                </a:cubicBezTo>
                <a:cubicBezTo>
                  <a:pt x="396" y="10314"/>
                  <a:pt x="396" y="10314"/>
                  <a:pt x="396" y="10314"/>
                </a:cubicBezTo>
                <a:cubicBezTo>
                  <a:pt x="396" y="9898"/>
                  <a:pt x="468" y="9528"/>
                  <a:pt x="576" y="9158"/>
                </a:cubicBezTo>
                <a:cubicBezTo>
                  <a:pt x="684" y="8788"/>
                  <a:pt x="828" y="8510"/>
                  <a:pt x="1008" y="8187"/>
                </a:cubicBezTo>
                <a:cubicBezTo>
                  <a:pt x="1188" y="7909"/>
                  <a:pt x="1440" y="7724"/>
                  <a:pt x="1728" y="7539"/>
                </a:cubicBezTo>
                <a:cubicBezTo>
                  <a:pt x="2016" y="7400"/>
                  <a:pt x="2268" y="7308"/>
                  <a:pt x="2556" y="7262"/>
                </a:cubicBezTo>
                <a:cubicBezTo>
                  <a:pt x="2556" y="7169"/>
                  <a:pt x="2556" y="7169"/>
                  <a:pt x="2556" y="7169"/>
                </a:cubicBezTo>
                <a:cubicBezTo>
                  <a:pt x="0" y="7169"/>
                  <a:pt x="0" y="7169"/>
                  <a:pt x="0" y="7169"/>
                </a:cubicBezTo>
                <a:cubicBezTo>
                  <a:pt x="0" y="6152"/>
                  <a:pt x="0" y="6152"/>
                  <a:pt x="0" y="6152"/>
                </a:cubicBezTo>
                <a:cubicBezTo>
                  <a:pt x="2808" y="6152"/>
                  <a:pt x="2808" y="6152"/>
                  <a:pt x="2808" y="6152"/>
                </a:cubicBezTo>
                <a:cubicBezTo>
                  <a:pt x="3492" y="2081"/>
                  <a:pt x="3492" y="2081"/>
                  <a:pt x="3492" y="2081"/>
                </a:cubicBezTo>
                <a:cubicBezTo>
                  <a:pt x="3600" y="1758"/>
                  <a:pt x="3708" y="1434"/>
                  <a:pt x="3816" y="1203"/>
                </a:cubicBezTo>
                <a:cubicBezTo>
                  <a:pt x="3924" y="925"/>
                  <a:pt x="4068" y="740"/>
                  <a:pt x="4248" y="555"/>
                </a:cubicBezTo>
                <a:cubicBezTo>
                  <a:pt x="4392" y="370"/>
                  <a:pt x="4608" y="231"/>
                  <a:pt x="4824" y="139"/>
                </a:cubicBezTo>
                <a:cubicBezTo>
                  <a:pt x="5076" y="46"/>
                  <a:pt x="5328" y="0"/>
                  <a:pt x="5544" y="0"/>
                </a:cubicBezTo>
                <a:cubicBezTo>
                  <a:pt x="15984" y="0"/>
                  <a:pt x="15984" y="0"/>
                  <a:pt x="15984" y="0"/>
                </a:cubicBezTo>
                <a:cubicBezTo>
                  <a:pt x="16236" y="0"/>
                  <a:pt x="16524" y="46"/>
                  <a:pt x="16740" y="139"/>
                </a:cubicBezTo>
                <a:cubicBezTo>
                  <a:pt x="16992" y="231"/>
                  <a:pt x="17172" y="370"/>
                  <a:pt x="17388" y="555"/>
                </a:cubicBezTo>
                <a:cubicBezTo>
                  <a:pt x="17568" y="740"/>
                  <a:pt x="17712" y="925"/>
                  <a:pt x="17856" y="1203"/>
                </a:cubicBezTo>
                <a:cubicBezTo>
                  <a:pt x="17964" y="1434"/>
                  <a:pt x="18072" y="1758"/>
                  <a:pt x="18108" y="2081"/>
                </a:cubicBezTo>
                <a:lnTo>
                  <a:pt x="18828" y="6152"/>
                </a:lnTo>
                <a:close/>
                <a:moveTo>
                  <a:pt x="20376" y="10314"/>
                </a:moveTo>
                <a:cubicBezTo>
                  <a:pt x="20376" y="10037"/>
                  <a:pt x="20340" y="9759"/>
                  <a:pt x="20268" y="9528"/>
                </a:cubicBezTo>
                <a:cubicBezTo>
                  <a:pt x="20196" y="9297"/>
                  <a:pt x="20052" y="9066"/>
                  <a:pt x="19908" y="8881"/>
                </a:cubicBezTo>
                <a:cubicBezTo>
                  <a:pt x="19764" y="8696"/>
                  <a:pt x="19620" y="8557"/>
                  <a:pt x="19404" y="8464"/>
                </a:cubicBezTo>
                <a:cubicBezTo>
                  <a:pt x="19224" y="8325"/>
                  <a:pt x="19008" y="8279"/>
                  <a:pt x="18792" y="8279"/>
                </a:cubicBezTo>
                <a:cubicBezTo>
                  <a:pt x="2808" y="8279"/>
                  <a:pt x="2808" y="8279"/>
                  <a:pt x="2808" y="8279"/>
                </a:cubicBezTo>
                <a:cubicBezTo>
                  <a:pt x="2592" y="8279"/>
                  <a:pt x="2376" y="8325"/>
                  <a:pt x="2160" y="8464"/>
                </a:cubicBezTo>
                <a:cubicBezTo>
                  <a:pt x="1944" y="8557"/>
                  <a:pt x="1800" y="8696"/>
                  <a:pt x="1656" y="8881"/>
                </a:cubicBezTo>
                <a:cubicBezTo>
                  <a:pt x="1512" y="9066"/>
                  <a:pt x="1404" y="9297"/>
                  <a:pt x="1332" y="9528"/>
                </a:cubicBezTo>
                <a:cubicBezTo>
                  <a:pt x="1224" y="9759"/>
                  <a:pt x="1188" y="10037"/>
                  <a:pt x="1188" y="10314"/>
                </a:cubicBezTo>
                <a:cubicBezTo>
                  <a:pt x="1188" y="16466"/>
                  <a:pt x="1188" y="16466"/>
                  <a:pt x="1188" y="16466"/>
                </a:cubicBezTo>
                <a:cubicBezTo>
                  <a:pt x="20376" y="16466"/>
                  <a:pt x="20376" y="16466"/>
                  <a:pt x="20376" y="16466"/>
                </a:cubicBezTo>
                <a:lnTo>
                  <a:pt x="20376" y="10314"/>
                </a:lnTo>
                <a:close/>
                <a:moveTo>
                  <a:pt x="4752" y="19056"/>
                </a:moveTo>
                <a:cubicBezTo>
                  <a:pt x="4752" y="17484"/>
                  <a:pt x="4752" y="17484"/>
                  <a:pt x="4752" y="17484"/>
                </a:cubicBezTo>
                <a:cubicBezTo>
                  <a:pt x="2376" y="17484"/>
                  <a:pt x="2376" y="17484"/>
                  <a:pt x="2376" y="17484"/>
                </a:cubicBezTo>
                <a:cubicBezTo>
                  <a:pt x="2376" y="19056"/>
                  <a:pt x="2376" y="19056"/>
                  <a:pt x="2376" y="19056"/>
                </a:cubicBezTo>
                <a:cubicBezTo>
                  <a:pt x="2376" y="19241"/>
                  <a:pt x="2412" y="19426"/>
                  <a:pt x="2484" y="19611"/>
                </a:cubicBezTo>
                <a:cubicBezTo>
                  <a:pt x="2520" y="19796"/>
                  <a:pt x="2628" y="19981"/>
                  <a:pt x="2736" y="20120"/>
                </a:cubicBezTo>
                <a:cubicBezTo>
                  <a:pt x="2844" y="20259"/>
                  <a:pt x="2952" y="20351"/>
                  <a:pt x="3096" y="20444"/>
                </a:cubicBezTo>
                <a:cubicBezTo>
                  <a:pt x="3240" y="20536"/>
                  <a:pt x="3420" y="20536"/>
                  <a:pt x="3600" y="20536"/>
                </a:cubicBezTo>
                <a:cubicBezTo>
                  <a:pt x="3744" y="20536"/>
                  <a:pt x="3888" y="20536"/>
                  <a:pt x="4068" y="20444"/>
                </a:cubicBezTo>
                <a:cubicBezTo>
                  <a:pt x="4212" y="20351"/>
                  <a:pt x="4356" y="20259"/>
                  <a:pt x="4428" y="20120"/>
                </a:cubicBezTo>
                <a:cubicBezTo>
                  <a:pt x="4536" y="19981"/>
                  <a:pt x="4608" y="19796"/>
                  <a:pt x="4680" y="19611"/>
                </a:cubicBezTo>
                <a:cubicBezTo>
                  <a:pt x="4716" y="19426"/>
                  <a:pt x="4752" y="19241"/>
                  <a:pt x="4752" y="19056"/>
                </a:cubicBezTo>
                <a:close/>
                <a:moveTo>
                  <a:pt x="4392" y="10268"/>
                </a:moveTo>
                <a:cubicBezTo>
                  <a:pt x="4608" y="10268"/>
                  <a:pt x="4824" y="10314"/>
                  <a:pt x="5004" y="10453"/>
                </a:cubicBezTo>
                <a:cubicBezTo>
                  <a:pt x="5184" y="10546"/>
                  <a:pt x="5364" y="10684"/>
                  <a:pt x="5508" y="10869"/>
                </a:cubicBezTo>
                <a:cubicBezTo>
                  <a:pt x="5688" y="11054"/>
                  <a:pt x="5796" y="11286"/>
                  <a:pt x="5868" y="11563"/>
                </a:cubicBezTo>
                <a:cubicBezTo>
                  <a:pt x="5940" y="11794"/>
                  <a:pt x="5976" y="12072"/>
                  <a:pt x="5976" y="12349"/>
                </a:cubicBezTo>
                <a:cubicBezTo>
                  <a:pt x="5976" y="12627"/>
                  <a:pt x="5940" y="12904"/>
                  <a:pt x="5868" y="13136"/>
                </a:cubicBezTo>
                <a:cubicBezTo>
                  <a:pt x="5796" y="13367"/>
                  <a:pt x="5688" y="13598"/>
                  <a:pt x="5508" y="13830"/>
                </a:cubicBezTo>
                <a:cubicBezTo>
                  <a:pt x="5364" y="13968"/>
                  <a:pt x="5184" y="14107"/>
                  <a:pt x="5004" y="14246"/>
                </a:cubicBezTo>
                <a:cubicBezTo>
                  <a:pt x="4824" y="14338"/>
                  <a:pt x="4608" y="14431"/>
                  <a:pt x="4392" y="14431"/>
                </a:cubicBezTo>
                <a:cubicBezTo>
                  <a:pt x="4176" y="14431"/>
                  <a:pt x="3960" y="14338"/>
                  <a:pt x="3744" y="14246"/>
                </a:cubicBezTo>
                <a:cubicBezTo>
                  <a:pt x="3564" y="14107"/>
                  <a:pt x="3384" y="13968"/>
                  <a:pt x="3276" y="13830"/>
                </a:cubicBezTo>
                <a:cubicBezTo>
                  <a:pt x="3096" y="13598"/>
                  <a:pt x="2988" y="13367"/>
                  <a:pt x="2916" y="13136"/>
                </a:cubicBezTo>
                <a:cubicBezTo>
                  <a:pt x="2844" y="12904"/>
                  <a:pt x="2808" y="12627"/>
                  <a:pt x="2808" y="12349"/>
                </a:cubicBezTo>
                <a:cubicBezTo>
                  <a:pt x="2808" y="12072"/>
                  <a:pt x="2844" y="11794"/>
                  <a:pt x="2916" y="11563"/>
                </a:cubicBezTo>
                <a:cubicBezTo>
                  <a:pt x="2988" y="11286"/>
                  <a:pt x="3096" y="11054"/>
                  <a:pt x="3276" y="10869"/>
                </a:cubicBezTo>
                <a:cubicBezTo>
                  <a:pt x="3384" y="10684"/>
                  <a:pt x="3564" y="10546"/>
                  <a:pt x="3744" y="10453"/>
                </a:cubicBezTo>
                <a:cubicBezTo>
                  <a:pt x="3960" y="10314"/>
                  <a:pt x="4176" y="10268"/>
                  <a:pt x="4392" y="10268"/>
                </a:cubicBezTo>
                <a:close/>
                <a:moveTo>
                  <a:pt x="4248" y="2359"/>
                </a:moveTo>
                <a:cubicBezTo>
                  <a:pt x="3420" y="7262"/>
                  <a:pt x="3420" y="7262"/>
                  <a:pt x="3420" y="7262"/>
                </a:cubicBezTo>
                <a:cubicBezTo>
                  <a:pt x="18180" y="7262"/>
                  <a:pt x="18180" y="7262"/>
                  <a:pt x="18180" y="7262"/>
                </a:cubicBezTo>
                <a:cubicBezTo>
                  <a:pt x="17388" y="2313"/>
                  <a:pt x="17388" y="2313"/>
                  <a:pt x="17388" y="2313"/>
                </a:cubicBezTo>
                <a:cubicBezTo>
                  <a:pt x="17352" y="2128"/>
                  <a:pt x="17280" y="1943"/>
                  <a:pt x="17172" y="1758"/>
                </a:cubicBezTo>
                <a:cubicBezTo>
                  <a:pt x="17100" y="1619"/>
                  <a:pt x="16992" y="1480"/>
                  <a:pt x="16920" y="1341"/>
                </a:cubicBezTo>
                <a:cubicBezTo>
                  <a:pt x="16776" y="1203"/>
                  <a:pt x="16632" y="1156"/>
                  <a:pt x="16488" y="1110"/>
                </a:cubicBezTo>
                <a:cubicBezTo>
                  <a:pt x="16344" y="1064"/>
                  <a:pt x="16164" y="1064"/>
                  <a:pt x="15984" y="1064"/>
                </a:cubicBezTo>
                <a:cubicBezTo>
                  <a:pt x="5544" y="1064"/>
                  <a:pt x="5544" y="1064"/>
                  <a:pt x="5544" y="1064"/>
                </a:cubicBezTo>
                <a:cubicBezTo>
                  <a:pt x="5400" y="1064"/>
                  <a:pt x="5256" y="1064"/>
                  <a:pt x="5112" y="1110"/>
                </a:cubicBezTo>
                <a:cubicBezTo>
                  <a:pt x="4968" y="1156"/>
                  <a:pt x="4860" y="1203"/>
                  <a:pt x="4752" y="1341"/>
                </a:cubicBezTo>
                <a:cubicBezTo>
                  <a:pt x="4644" y="1480"/>
                  <a:pt x="4536" y="1619"/>
                  <a:pt x="4464" y="1758"/>
                </a:cubicBezTo>
                <a:cubicBezTo>
                  <a:pt x="4392" y="1943"/>
                  <a:pt x="4320" y="2128"/>
                  <a:pt x="4248" y="2359"/>
                </a:cubicBezTo>
                <a:close/>
                <a:moveTo>
                  <a:pt x="4392" y="13367"/>
                </a:moveTo>
                <a:cubicBezTo>
                  <a:pt x="4608" y="13367"/>
                  <a:pt x="4788" y="13275"/>
                  <a:pt x="4968" y="13090"/>
                </a:cubicBezTo>
                <a:cubicBezTo>
                  <a:pt x="5112" y="12904"/>
                  <a:pt x="5184" y="12627"/>
                  <a:pt x="5184" y="12349"/>
                </a:cubicBezTo>
                <a:cubicBezTo>
                  <a:pt x="5184" y="12072"/>
                  <a:pt x="5112" y="11841"/>
                  <a:pt x="4968" y="11656"/>
                </a:cubicBezTo>
                <a:cubicBezTo>
                  <a:pt x="4788" y="11424"/>
                  <a:pt x="4608" y="11332"/>
                  <a:pt x="4392" y="11332"/>
                </a:cubicBezTo>
                <a:cubicBezTo>
                  <a:pt x="4176" y="11332"/>
                  <a:pt x="3996" y="11424"/>
                  <a:pt x="3816" y="11656"/>
                </a:cubicBezTo>
                <a:cubicBezTo>
                  <a:pt x="3672" y="11841"/>
                  <a:pt x="3600" y="12072"/>
                  <a:pt x="3600" y="12349"/>
                </a:cubicBezTo>
                <a:cubicBezTo>
                  <a:pt x="3600" y="12627"/>
                  <a:pt x="3672" y="12904"/>
                  <a:pt x="3816" y="13090"/>
                </a:cubicBezTo>
                <a:cubicBezTo>
                  <a:pt x="3996" y="13275"/>
                  <a:pt x="4176" y="13367"/>
                  <a:pt x="4392" y="13367"/>
                </a:cubicBezTo>
                <a:close/>
                <a:moveTo>
                  <a:pt x="17172" y="10268"/>
                </a:moveTo>
                <a:cubicBezTo>
                  <a:pt x="17388" y="10268"/>
                  <a:pt x="17604" y="10314"/>
                  <a:pt x="17784" y="10453"/>
                </a:cubicBezTo>
                <a:cubicBezTo>
                  <a:pt x="18000" y="10546"/>
                  <a:pt x="18144" y="10684"/>
                  <a:pt x="18324" y="10869"/>
                </a:cubicBezTo>
                <a:cubicBezTo>
                  <a:pt x="18468" y="11054"/>
                  <a:pt x="18576" y="11286"/>
                  <a:pt x="18648" y="11563"/>
                </a:cubicBezTo>
                <a:cubicBezTo>
                  <a:pt x="18756" y="11794"/>
                  <a:pt x="18792" y="12072"/>
                  <a:pt x="18792" y="12349"/>
                </a:cubicBezTo>
                <a:cubicBezTo>
                  <a:pt x="18792" y="12627"/>
                  <a:pt x="18756" y="12904"/>
                  <a:pt x="18648" y="13136"/>
                </a:cubicBezTo>
                <a:cubicBezTo>
                  <a:pt x="18576" y="13367"/>
                  <a:pt x="18468" y="13598"/>
                  <a:pt x="18324" y="13830"/>
                </a:cubicBezTo>
                <a:cubicBezTo>
                  <a:pt x="18144" y="13968"/>
                  <a:pt x="18000" y="14107"/>
                  <a:pt x="17784" y="14246"/>
                </a:cubicBezTo>
                <a:cubicBezTo>
                  <a:pt x="17604" y="14338"/>
                  <a:pt x="17388" y="14431"/>
                  <a:pt x="17172" y="14431"/>
                </a:cubicBezTo>
                <a:cubicBezTo>
                  <a:pt x="16956" y="14431"/>
                  <a:pt x="16740" y="14338"/>
                  <a:pt x="16560" y="14246"/>
                </a:cubicBezTo>
                <a:cubicBezTo>
                  <a:pt x="16344" y="14107"/>
                  <a:pt x="16200" y="13968"/>
                  <a:pt x="16056" y="13830"/>
                </a:cubicBezTo>
                <a:cubicBezTo>
                  <a:pt x="15912" y="13598"/>
                  <a:pt x="15804" y="13367"/>
                  <a:pt x="15696" y="13136"/>
                </a:cubicBezTo>
                <a:cubicBezTo>
                  <a:pt x="15624" y="12904"/>
                  <a:pt x="15588" y="12627"/>
                  <a:pt x="15588" y="12349"/>
                </a:cubicBezTo>
                <a:cubicBezTo>
                  <a:pt x="15588" y="12072"/>
                  <a:pt x="15624" y="11794"/>
                  <a:pt x="15696" y="11563"/>
                </a:cubicBezTo>
                <a:cubicBezTo>
                  <a:pt x="15804" y="11286"/>
                  <a:pt x="15912" y="11054"/>
                  <a:pt x="16056" y="10869"/>
                </a:cubicBezTo>
                <a:cubicBezTo>
                  <a:pt x="16200" y="10684"/>
                  <a:pt x="16344" y="10546"/>
                  <a:pt x="16560" y="10453"/>
                </a:cubicBezTo>
                <a:cubicBezTo>
                  <a:pt x="16740" y="10314"/>
                  <a:pt x="16956" y="10268"/>
                  <a:pt x="17172" y="10268"/>
                </a:cubicBezTo>
                <a:close/>
                <a:moveTo>
                  <a:pt x="17172" y="13367"/>
                </a:moveTo>
                <a:cubicBezTo>
                  <a:pt x="17388" y="13367"/>
                  <a:pt x="17604" y="13275"/>
                  <a:pt x="17748" y="13090"/>
                </a:cubicBezTo>
                <a:cubicBezTo>
                  <a:pt x="17892" y="12904"/>
                  <a:pt x="18000" y="12627"/>
                  <a:pt x="18000" y="12349"/>
                </a:cubicBezTo>
                <a:cubicBezTo>
                  <a:pt x="18000" y="12072"/>
                  <a:pt x="17892" y="11841"/>
                  <a:pt x="17748" y="11656"/>
                </a:cubicBezTo>
                <a:cubicBezTo>
                  <a:pt x="17604" y="11424"/>
                  <a:pt x="17388" y="11332"/>
                  <a:pt x="17172" y="11332"/>
                </a:cubicBezTo>
                <a:cubicBezTo>
                  <a:pt x="16956" y="11332"/>
                  <a:pt x="16776" y="11424"/>
                  <a:pt x="16632" y="11656"/>
                </a:cubicBezTo>
                <a:cubicBezTo>
                  <a:pt x="16452" y="11841"/>
                  <a:pt x="16380" y="12072"/>
                  <a:pt x="16380" y="12349"/>
                </a:cubicBezTo>
                <a:cubicBezTo>
                  <a:pt x="16380" y="12627"/>
                  <a:pt x="16452" y="12904"/>
                  <a:pt x="16632" y="13090"/>
                </a:cubicBezTo>
                <a:cubicBezTo>
                  <a:pt x="16776" y="13275"/>
                  <a:pt x="16956" y="13367"/>
                  <a:pt x="17172" y="13367"/>
                </a:cubicBezTo>
                <a:close/>
                <a:moveTo>
                  <a:pt x="19188" y="19056"/>
                </a:moveTo>
                <a:cubicBezTo>
                  <a:pt x="19188" y="17484"/>
                  <a:pt x="19188" y="17484"/>
                  <a:pt x="19188" y="17484"/>
                </a:cubicBezTo>
                <a:cubicBezTo>
                  <a:pt x="16776" y="17484"/>
                  <a:pt x="16776" y="17484"/>
                  <a:pt x="16776" y="17484"/>
                </a:cubicBezTo>
                <a:cubicBezTo>
                  <a:pt x="16776" y="19056"/>
                  <a:pt x="16776" y="19056"/>
                  <a:pt x="16776" y="19056"/>
                </a:cubicBezTo>
                <a:cubicBezTo>
                  <a:pt x="16776" y="19241"/>
                  <a:pt x="16812" y="19426"/>
                  <a:pt x="16848" y="19611"/>
                </a:cubicBezTo>
                <a:cubicBezTo>
                  <a:pt x="16920" y="19796"/>
                  <a:pt x="17028" y="19981"/>
                  <a:pt x="17136" y="20120"/>
                </a:cubicBezTo>
                <a:cubicBezTo>
                  <a:pt x="17244" y="20259"/>
                  <a:pt x="17352" y="20351"/>
                  <a:pt x="17532" y="20444"/>
                </a:cubicBezTo>
                <a:cubicBezTo>
                  <a:pt x="17676" y="20536"/>
                  <a:pt x="17820" y="20536"/>
                  <a:pt x="18000" y="20536"/>
                </a:cubicBezTo>
                <a:cubicBezTo>
                  <a:pt x="18144" y="20536"/>
                  <a:pt x="18288" y="20536"/>
                  <a:pt x="18468" y="20444"/>
                </a:cubicBezTo>
                <a:cubicBezTo>
                  <a:pt x="18612" y="20351"/>
                  <a:pt x="18720" y="20259"/>
                  <a:pt x="18828" y="20120"/>
                </a:cubicBezTo>
                <a:cubicBezTo>
                  <a:pt x="18936" y="19981"/>
                  <a:pt x="19044" y="19796"/>
                  <a:pt x="19116" y="19611"/>
                </a:cubicBezTo>
                <a:cubicBezTo>
                  <a:pt x="19188" y="19426"/>
                  <a:pt x="19188" y="19241"/>
                  <a:pt x="19188" y="1905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2" name="Shape 3963">
            <a:extLst>
              <a:ext uri="{FF2B5EF4-FFF2-40B4-BE49-F238E27FC236}">
                <a16:creationId xmlns:a16="http://schemas.microsoft.com/office/drawing/2014/main" id="{F8679F4B-2C76-4C05-AB5B-BD14999E12DE}"/>
              </a:ext>
            </a:extLst>
          </p:cNvPr>
          <p:cNvSpPr/>
          <p:nvPr/>
        </p:nvSpPr>
        <p:spPr>
          <a:xfrm>
            <a:off x="16086878" y="7735175"/>
            <a:ext cx="791031" cy="726893"/>
          </a:xfrm>
          <a:custGeom>
            <a:avLst/>
            <a:gdLst/>
            <a:ahLst/>
            <a:cxnLst>
              <a:cxn ang="0">
                <a:pos x="wd2" y="hd2"/>
              </a:cxn>
              <a:cxn ang="5400000">
                <a:pos x="wd2" y="hd2"/>
              </a:cxn>
              <a:cxn ang="10800000">
                <a:pos x="wd2" y="hd2"/>
              </a:cxn>
              <a:cxn ang="16200000">
                <a:pos x="wd2" y="hd2"/>
              </a:cxn>
            </a:cxnLst>
            <a:rect l="0" t="0" r="r" b="b"/>
            <a:pathLst>
              <a:path w="21600" h="21600" extrusionOk="0">
                <a:moveTo>
                  <a:pt x="21211" y="6247"/>
                </a:moveTo>
                <a:lnTo>
                  <a:pt x="21600" y="6671"/>
                </a:lnTo>
                <a:lnTo>
                  <a:pt x="10800" y="21600"/>
                </a:lnTo>
                <a:lnTo>
                  <a:pt x="292" y="7200"/>
                </a:lnTo>
                <a:lnTo>
                  <a:pt x="0" y="6671"/>
                </a:lnTo>
                <a:lnTo>
                  <a:pt x="292" y="6247"/>
                </a:lnTo>
                <a:lnTo>
                  <a:pt x="5157" y="0"/>
                </a:lnTo>
                <a:lnTo>
                  <a:pt x="16346" y="0"/>
                </a:lnTo>
                <a:lnTo>
                  <a:pt x="21211" y="6247"/>
                </a:lnTo>
                <a:close/>
                <a:moveTo>
                  <a:pt x="10411" y="7200"/>
                </a:moveTo>
                <a:lnTo>
                  <a:pt x="1265" y="7200"/>
                </a:lnTo>
                <a:lnTo>
                  <a:pt x="10411" y="19482"/>
                </a:lnTo>
                <a:lnTo>
                  <a:pt x="10411" y="7200"/>
                </a:lnTo>
                <a:close/>
                <a:moveTo>
                  <a:pt x="5449" y="1059"/>
                </a:moveTo>
                <a:lnTo>
                  <a:pt x="1459" y="6247"/>
                </a:lnTo>
                <a:lnTo>
                  <a:pt x="9632" y="6247"/>
                </a:lnTo>
                <a:lnTo>
                  <a:pt x="5449" y="1059"/>
                </a:lnTo>
                <a:close/>
                <a:moveTo>
                  <a:pt x="10703" y="6247"/>
                </a:moveTo>
                <a:lnTo>
                  <a:pt x="14984" y="847"/>
                </a:lnTo>
                <a:lnTo>
                  <a:pt x="6422" y="847"/>
                </a:lnTo>
                <a:lnTo>
                  <a:pt x="10703" y="6247"/>
                </a:lnTo>
                <a:close/>
                <a:moveTo>
                  <a:pt x="11189" y="19482"/>
                </a:moveTo>
                <a:lnTo>
                  <a:pt x="20141" y="7200"/>
                </a:lnTo>
                <a:lnTo>
                  <a:pt x="11189" y="7200"/>
                </a:lnTo>
                <a:lnTo>
                  <a:pt x="11189" y="19482"/>
                </a:lnTo>
                <a:close/>
                <a:moveTo>
                  <a:pt x="20141" y="6247"/>
                </a:moveTo>
                <a:lnTo>
                  <a:pt x="15957" y="953"/>
                </a:lnTo>
                <a:lnTo>
                  <a:pt x="11870" y="6247"/>
                </a:lnTo>
                <a:lnTo>
                  <a:pt x="20141" y="624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3" name="Shape 3964">
            <a:extLst>
              <a:ext uri="{FF2B5EF4-FFF2-40B4-BE49-F238E27FC236}">
                <a16:creationId xmlns:a16="http://schemas.microsoft.com/office/drawing/2014/main" id="{57E9B247-AB9B-4D5C-AAEB-17A1F2CCCA66}"/>
              </a:ext>
            </a:extLst>
          </p:cNvPr>
          <p:cNvSpPr/>
          <p:nvPr/>
        </p:nvSpPr>
        <p:spPr>
          <a:xfrm>
            <a:off x="17963808" y="7720922"/>
            <a:ext cx="755397" cy="755397"/>
          </a:xfrm>
          <a:custGeom>
            <a:avLst/>
            <a:gdLst/>
            <a:ahLst/>
            <a:cxnLst>
              <a:cxn ang="0">
                <a:pos x="wd2" y="hd2"/>
              </a:cxn>
              <a:cxn ang="5400000">
                <a:pos x="wd2" y="hd2"/>
              </a:cxn>
              <a:cxn ang="10800000">
                <a:pos x="wd2" y="hd2"/>
              </a:cxn>
              <a:cxn ang="16200000">
                <a:pos x="wd2" y="hd2"/>
              </a:cxn>
            </a:cxnLst>
            <a:rect l="0" t="0" r="r" b="b"/>
            <a:pathLst>
              <a:path w="21600" h="21600" extrusionOk="0">
                <a:moveTo>
                  <a:pt x="10761" y="0"/>
                </a:moveTo>
                <a:cubicBezTo>
                  <a:pt x="12237" y="0"/>
                  <a:pt x="13636" y="272"/>
                  <a:pt x="14957" y="856"/>
                </a:cubicBezTo>
                <a:cubicBezTo>
                  <a:pt x="16278" y="1401"/>
                  <a:pt x="17404" y="2179"/>
                  <a:pt x="18414" y="3152"/>
                </a:cubicBezTo>
                <a:cubicBezTo>
                  <a:pt x="19386" y="4125"/>
                  <a:pt x="20163" y="5293"/>
                  <a:pt x="20745" y="6577"/>
                </a:cubicBezTo>
                <a:cubicBezTo>
                  <a:pt x="21289" y="7901"/>
                  <a:pt x="21600" y="9302"/>
                  <a:pt x="21600" y="10781"/>
                </a:cubicBezTo>
                <a:cubicBezTo>
                  <a:pt x="21600" y="12298"/>
                  <a:pt x="21289" y="13699"/>
                  <a:pt x="20745" y="15023"/>
                </a:cubicBezTo>
                <a:cubicBezTo>
                  <a:pt x="20163" y="16307"/>
                  <a:pt x="19386" y="17475"/>
                  <a:pt x="18414" y="18448"/>
                </a:cubicBezTo>
                <a:cubicBezTo>
                  <a:pt x="17404" y="19421"/>
                  <a:pt x="16278" y="20199"/>
                  <a:pt x="14957" y="20744"/>
                </a:cubicBezTo>
                <a:cubicBezTo>
                  <a:pt x="13636" y="21328"/>
                  <a:pt x="12237" y="21600"/>
                  <a:pt x="10761" y="21600"/>
                </a:cubicBezTo>
                <a:cubicBezTo>
                  <a:pt x="9285" y="21600"/>
                  <a:pt x="7886" y="21328"/>
                  <a:pt x="6565" y="20744"/>
                </a:cubicBezTo>
                <a:cubicBezTo>
                  <a:pt x="5245" y="20199"/>
                  <a:pt x="4118" y="19421"/>
                  <a:pt x="3186" y="18448"/>
                </a:cubicBezTo>
                <a:cubicBezTo>
                  <a:pt x="2214" y="17475"/>
                  <a:pt x="1437" y="16307"/>
                  <a:pt x="855" y="15023"/>
                </a:cubicBezTo>
                <a:cubicBezTo>
                  <a:pt x="272" y="13699"/>
                  <a:pt x="0" y="12298"/>
                  <a:pt x="0" y="10781"/>
                </a:cubicBezTo>
                <a:cubicBezTo>
                  <a:pt x="0" y="9302"/>
                  <a:pt x="272" y="7901"/>
                  <a:pt x="855" y="6577"/>
                </a:cubicBezTo>
                <a:cubicBezTo>
                  <a:pt x="1437" y="5293"/>
                  <a:pt x="2214" y="4125"/>
                  <a:pt x="3186" y="3152"/>
                </a:cubicBezTo>
                <a:cubicBezTo>
                  <a:pt x="4118" y="2179"/>
                  <a:pt x="5245" y="1401"/>
                  <a:pt x="6565" y="856"/>
                </a:cubicBezTo>
                <a:cubicBezTo>
                  <a:pt x="7886" y="272"/>
                  <a:pt x="9285" y="0"/>
                  <a:pt x="10761" y="0"/>
                </a:cubicBezTo>
                <a:close/>
                <a:moveTo>
                  <a:pt x="10761" y="20744"/>
                </a:moveTo>
                <a:cubicBezTo>
                  <a:pt x="12160" y="20744"/>
                  <a:pt x="13442" y="20471"/>
                  <a:pt x="14646" y="19926"/>
                </a:cubicBezTo>
                <a:cubicBezTo>
                  <a:pt x="15812" y="19421"/>
                  <a:pt x="16899" y="18720"/>
                  <a:pt x="17793" y="17825"/>
                </a:cubicBezTo>
                <a:cubicBezTo>
                  <a:pt x="18686" y="16930"/>
                  <a:pt x="19424" y="15879"/>
                  <a:pt x="19929" y="14672"/>
                </a:cubicBezTo>
                <a:cubicBezTo>
                  <a:pt x="20473" y="13466"/>
                  <a:pt x="20745" y="12182"/>
                  <a:pt x="20745" y="10781"/>
                </a:cubicBezTo>
                <a:cubicBezTo>
                  <a:pt x="20745" y="9418"/>
                  <a:pt x="20473" y="8134"/>
                  <a:pt x="19929" y="6928"/>
                </a:cubicBezTo>
                <a:cubicBezTo>
                  <a:pt x="19424" y="5721"/>
                  <a:pt x="18686" y="4670"/>
                  <a:pt x="17793" y="3736"/>
                </a:cubicBezTo>
                <a:cubicBezTo>
                  <a:pt x="16899" y="2880"/>
                  <a:pt x="15812" y="2179"/>
                  <a:pt x="14646" y="1635"/>
                </a:cubicBezTo>
                <a:cubicBezTo>
                  <a:pt x="13442" y="1129"/>
                  <a:pt x="12160" y="856"/>
                  <a:pt x="10761" y="856"/>
                </a:cubicBezTo>
                <a:cubicBezTo>
                  <a:pt x="9401" y="856"/>
                  <a:pt x="8119" y="1129"/>
                  <a:pt x="6915" y="1635"/>
                </a:cubicBezTo>
                <a:cubicBezTo>
                  <a:pt x="5711" y="2179"/>
                  <a:pt x="4662" y="2880"/>
                  <a:pt x="3768" y="3736"/>
                </a:cubicBezTo>
                <a:cubicBezTo>
                  <a:pt x="2875" y="4670"/>
                  <a:pt x="2137" y="5721"/>
                  <a:pt x="1632" y="6928"/>
                </a:cubicBezTo>
                <a:cubicBezTo>
                  <a:pt x="1127" y="8134"/>
                  <a:pt x="855" y="9418"/>
                  <a:pt x="855" y="10781"/>
                </a:cubicBezTo>
                <a:cubicBezTo>
                  <a:pt x="855" y="12182"/>
                  <a:pt x="1127" y="13466"/>
                  <a:pt x="1632" y="14672"/>
                </a:cubicBezTo>
                <a:cubicBezTo>
                  <a:pt x="2137" y="15879"/>
                  <a:pt x="2875" y="16930"/>
                  <a:pt x="3768" y="17825"/>
                </a:cubicBezTo>
                <a:cubicBezTo>
                  <a:pt x="4662" y="18720"/>
                  <a:pt x="5711" y="19421"/>
                  <a:pt x="6915" y="19926"/>
                </a:cubicBezTo>
                <a:cubicBezTo>
                  <a:pt x="8119" y="20471"/>
                  <a:pt x="9401" y="20744"/>
                  <a:pt x="10761" y="20744"/>
                </a:cubicBezTo>
                <a:close/>
                <a:moveTo>
                  <a:pt x="14258" y="8212"/>
                </a:moveTo>
                <a:cubicBezTo>
                  <a:pt x="14258" y="8523"/>
                  <a:pt x="14219" y="8835"/>
                  <a:pt x="14102" y="9107"/>
                </a:cubicBezTo>
                <a:cubicBezTo>
                  <a:pt x="13986" y="9418"/>
                  <a:pt x="13869" y="9730"/>
                  <a:pt x="13753" y="10002"/>
                </a:cubicBezTo>
                <a:cubicBezTo>
                  <a:pt x="13558" y="10236"/>
                  <a:pt x="13403" y="10469"/>
                  <a:pt x="13170" y="10664"/>
                </a:cubicBezTo>
                <a:cubicBezTo>
                  <a:pt x="12937" y="10897"/>
                  <a:pt x="12704" y="11092"/>
                  <a:pt x="12471" y="11248"/>
                </a:cubicBezTo>
                <a:cubicBezTo>
                  <a:pt x="14258" y="16424"/>
                  <a:pt x="14258" y="16424"/>
                  <a:pt x="14258" y="16424"/>
                </a:cubicBezTo>
                <a:cubicBezTo>
                  <a:pt x="7304" y="16424"/>
                  <a:pt x="7304" y="16424"/>
                  <a:pt x="7304" y="16424"/>
                </a:cubicBezTo>
                <a:cubicBezTo>
                  <a:pt x="9129" y="11248"/>
                  <a:pt x="9129" y="11248"/>
                  <a:pt x="9129" y="11248"/>
                </a:cubicBezTo>
                <a:cubicBezTo>
                  <a:pt x="8858" y="11092"/>
                  <a:pt x="8624" y="10897"/>
                  <a:pt x="8391" y="10703"/>
                </a:cubicBezTo>
                <a:cubicBezTo>
                  <a:pt x="8197" y="10508"/>
                  <a:pt x="8003" y="10275"/>
                  <a:pt x="7809" y="10002"/>
                </a:cubicBezTo>
                <a:cubicBezTo>
                  <a:pt x="7653" y="9730"/>
                  <a:pt x="7537" y="9418"/>
                  <a:pt x="7459" y="9107"/>
                </a:cubicBezTo>
                <a:cubicBezTo>
                  <a:pt x="7381" y="8835"/>
                  <a:pt x="7304" y="8523"/>
                  <a:pt x="7304" y="8212"/>
                </a:cubicBezTo>
                <a:cubicBezTo>
                  <a:pt x="7304" y="7745"/>
                  <a:pt x="7420" y="7278"/>
                  <a:pt x="7614" y="6889"/>
                </a:cubicBezTo>
                <a:cubicBezTo>
                  <a:pt x="7770" y="6461"/>
                  <a:pt x="8042" y="6071"/>
                  <a:pt x="8353" y="5799"/>
                </a:cubicBezTo>
                <a:cubicBezTo>
                  <a:pt x="8624" y="5449"/>
                  <a:pt x="9013" y="5176"/>
                  <a:pt x="9440" y="5021"/>
                </a:cubicBezTo>
                <a:cubicBezTo>
                  <a:pt x="9829" y="4865"/>
                  <a:pt x="10295" y="4787"/>
                  <a:pt x="10761" y="4787"/>
                </a:cubicBezTo>
                <a:cubicBezTo>
                  <a:pt x="11227" y="4787"/>
                  <a:pt x="11694" y="4865"/>
                  <a:pt x="12121" y="5021"/>
                </a:cubicBezTo>
                <a:cubicBezTo>
                  <a:pt x="12509" y="5176"/>
                  <a:pt x="12898" y="5449"/>
                  <a:pt x="13247" y="5799"/>
                </a:cubicBezTo>
                <a:cubicBezTo>
                  <a:pt x="13558" y="6071"/>
                  <a:pt x="13791" y="6461"/>
                  <a:pt x="13986" y="6889"/>
                </a:cubicBezTo>
                <a:cubicBezTo>
                  <a:pt x="14141" y="7278"/>
                  <a:pt x="14258" y="7745"/>
                  <a:pt x="14258" y="8212"/>
                </a:cubicBezTo>
                <a:close/>
                <a:moveTo>
                  <a:pt x="13053" y="15568"/>
                </a:moveTo>
                <a:cubicBezTo>
                  <a:pt x="11616" y="11520"/>
                  <a:pt x="11616" y="11520"/>
                  <a:pt x="11616" y="11520"/>
                </a:cubicBezTo>
                <a:cubicBezTo>
                  <a:pt x="11383" y="10781"/>
                  <a:pt x="11383" y="10781"/>
                  <a:pt x="11383" y="10781"/>
                </a:cubicBezTo>
                <a:cubicBezTo>
                  <a:pt x="12043" y="10430"/>
                  <a:pt x="12043" y="10430"/>
                  <a:pt x="12043" y="10430"/>
                </a:cubicBezTo>
                <a:cubicBezTo>
                  <a:pt x="12237" y="10352"/>
                  <a:pt x="12432" y="10197"/>
                  <a:pt x="12587" y="10080"/>
                </a:cubicBezTo>
                <a:cubicBezTo>
                  <a:pt x="12742" y="9924"/>
                  <a:pt x="12898" y="9730"/>
                  <a:pt x="12976" y="9535"/>
                </a:cubicBezTo>
                <a:cubicBezTo>
                  <a:pt x="13131" y="9341"/>
                  <a:pt x="13209" y="9107"/>
                  <a:pt x="13286" y="8912"/>
                </a:cubicBezTo>
                <a:cubicBezTo>
                  <a:pt x="13364" y="8679"/>
                  <a:pt x="13403" y="8445"/>
                  <a:pt x="13403" y="8212"/>
                </a:cubicBezTo>
                <a:cubicBezTo>
                  <a:pt x="13403" y="7862"/>
                  <a:pt x="13325" y="7511"/>
                  <a:pt x="13170" y="7200"/>
                </a:cubicBezTo>
                <a:cubicBezTo>
                  <a:pt x="13014" y="6889"/>
                  <a:pt x="12820" y="6616"/>
                  <a:pt x="12587" y="6383"/>
                </a:cubicBezTo>
                <a:cubicBezTo>
                  <a:pt x="12393" y="6149"/>
                  <a:pt x="12121" y="5955"/>
                  <a:pt x="11810" y="5838"/>
                </a:cubicBezTo>
                <a:cubicBezTo>
                  <a:pt x="11460" y="5682"/>
                  <a:pt x="11150" y="5643"/>
                  <a:pt x="10761" y="5643"/>
                </a:cubicBezTo>
                <a:cubicBezTo>
                  <a:pt x="10412" y="5643"/>
                  <a:pt x="10101" y="5682"/>
                  <a:pt x="9790" y="5838"/>
                </a:cubicBezTo>
                <a:cubicBezTo>
                  <a:pt x="9440" y="5955"/>
                  <a:pt x="9168" y="6149"/>
                  <a:pt x="8935" y="6383"/>
                </a:cubicBezTo>
                <a:cubicBezTo>
                  <a:pt x="8702" y="6616"/>
                  <a:pt x="8508" y="6889"/>
                  <a:pt x="8391" y="7200"/>
                </a:cubicBezTo>
                <a:cubicBezTo>
                  <a:pt x="8236" y="7511"/>
                  <a:pt x="8197" y="7862"/>
                  <a:pt x="8197" y="8212"/>
                </a:cubicBezTo>
                <a:cubicBezTo>
                  <a:pt x="8197" y="8445"/>
                  <a:pt x="8197" y="8679"/>
                  <a:pt x="8275" y="8912"/>
                </a:cubicBezTo>
                <a:cubicBezTo>
                  <a:pt x="8353" y="9107"/>
                  <a:pt x="8430" y="9341"/>
                  <a:pt x="8547" y="9535"/>
                </a:cubicBezTo>
                <a:cubicBezTo>
                  <a:pt x="8663" y="9730"/>
                  <a:pt x="8819" y="9924"/>
                  <a:pt x="8974" y="10080"/>
                </a:cubicBezTo>
                <a:cubicBezTo>
                  <a:pt x="9168" y="10275"/>
                  <a:pt x="9363" y="10391"/>
                  <a:pt x="9557" y="10508"/>
                </a:cubicBezTo>
                <a:cubicBezTo>
                  <a:pt x="10140" y="10858"/>
                  <a:pt x="10140" y="10858"/>
                  <a:pt x="10140" y="10858"/>
                </a:cubicBezTo>
                <a:cubicBezTo>
                  <a:pt x="9906" y="11559"/>
                  <a:pt x="9906" y="11559"/>
                  <a:pt x="9906" y="11559"/>
                </a:cubicBezTo>
                <a:cubicBezTo>
                  <a:pt x="8547" y="15568"/>
                  <a:pt x="8547" y="15568"/>
                  <a:pt x="8547" y="15568"/>
                </a:cubicBezTo>
                <a:lnTo>
                  <a:pt x="13053" y="1556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4" name="Shape 3965">
            <a:extLst>
              <a:ext uri="{FF2B5EF4-FFF2-40B4-BE49-F238E27FC236}">
                <a16:creationId xmlns:a16="http://schemas.microsoft.com/office/drawing/2014/main" id="{AEE246D5-E39C-402D-8817-DE404776281F}"/>
              </a:ext>
            </a:extLst>
          </p:cNvPr>
          <p:cNvSpPr/>
          <p:nvPr/>
        </p:nvSpPr>
        <p:spPr>
          <a:xfrm>
            <a:off x="19832339" y="7731611"/>
            <a:ext cx="736559" cy="734019"/>
          </a:xfrm>
          <a:custGeom>
            <a:avLst/>
            <a:gdLst/>
            <a:ahLst/>
            <a:cxnLst>
              <a:cxn ang="0">
                <a:pos x="wd2" y="hd2"/>
              </a:cxn>
              <a:cxn ang="5400000">
                <a:pos x="wd2" y="hd2"/>
              </a:cxn>
              <a:cxn ang="10800000">
                <a:pos x="wd2" y="hd2"/>
              </a:cxn>
              <a:cxn ang="16200000">
                <a:pos x="wd2" y="hd2"/>
              </a:cxn>
            </a:cxnLst>
            <a:rect l="0" t="0" r="r" b="b"/>
            <a:pathLst>
              <a:path w="21570" h="21600" extrusionOk="0">
                <a:moveTo>
                  <a:pt x="20522" y="1042"/>
                </a:moveTo>
                <a:cubicBezTo>
                  <a:pt x="20881" y="1443"/>
                  <a:pt x="21161" y="1843"/>
                  <a:pt x="21321" y="2284"/>
                </a:cubicBezTo>
                <a:cubicBezTo>
                  <a:pt x="21520" y="2765"/>
                  <a:pt x="21600" y="3206"/>
                  <a:pt x="21560" y="3647"/>
                </a:cubicBezTo>
                <a:cubicBezTo>
                  <a:pt x="21560" y="4128"/>
                  <a:pt x="21480" y="4609"/>
                  <a:pt x="21321" y="5049"/>
                </a:cubicBezTo>
                <a:cubicBezTo>
                  <a:pt x="21121" y="5530"/>
                  <a:pt x="20841" y="5931"/>
                  <a:pt x="20482" y="6252"/>
                </a:cubicBezTo>
                <a:cubicBezTo>
                  <a:pt x="17288" y="9458"/>
                  <a:pt x="17288" y="9458"/>
                  <a:pt x="17288" y="9458"/>
                </a:cubicBezTo>
                <a:cubicBezTo>
                  <a:pt x="19005" y="11221"/>
                  <a:pt x="19005" y="11221"/>
                  <a:pt x="19005" y="11221"/>
                </a:cubicBezTo>
                <a:cubicBezTo>
                  <a:pt x="18406" y="11822"/>
                  <a:pt x="18406" y="11822"/>
                  <a:pt x="18406" y="11822"/>
                </a:cubicBezTo>
                <a:cubicBezTo>
                  <a:pt x="16410" y="9818"/>
                  <a:pt x="16410" y="9818"/>
                  <a:pt x="16410" y="9818"/>
                </a:cubicBezTo>
                <a:cubicBezTo>
                  <a:pt x="6787" y="19476"/>
                  <a:pt x="6787" y="19476"/>
                  <a:pt x="6787" y="19476"/>
                </a:cubicBezTo>
                <a:cubicBezTo>
                  <a:pt x="6628" y="19596"/>
                  <a:pt x="6468" y="19717"/>
                  <a:pt x="6268" y="19837"/>
                </a:cubicBezTo>
                <a:cubicBezTo>
                  <a:pt x="6109" y="19957"/>
                  <a:pt x="5909" y="20077"/>
                  <a:pt x="5709" y="20197"/>
                </a:cubicBezTo>
                <a:cubicBezTo>
                  <a:pt x="5510" y="20278"/>
                  <a:pt x="5310" y="20318"/>
                  <a:pt x="5071" y="20358"/>
                </a:cubicBezTo>
                <a:cubicBezTo>
                  <a:pt x="4871" y="20398"/>
                  <a:pt x="4671" y="20398"/>
                  <a:pt x="4472" y="20398"/>
                </a:cubicBezTo>
                <a:cubicBezTo>
                  <a:pt x="4272" y="20398"/>
                  <a:pt x="4112" y="20398"/>
                  <a:pt x="3953" y="20358"/>
                </a:cubicBezTo>
                <a:cubicBezTo>
                  <a:pt x="3753" y="20358"/>
                  <a:pt x="3593" y="20318"/>
                  <a:pt x="3434" y="20237"/>
                </a:cubicBezTo>
                <a:cubicBezTo>
                  <a:pt x="3234" y="20197"/>
                  <a:pt x="3074" y="20157"/>
                  <a:pt x="2915" y="20077"/>
                </a:cubicBezTo>
                <a:cubicBezTo>
                  <a:pt x="2755" y="19957"/>
                  <a:pt x="2635" y="19877"/>
                  <a:pt x="2475" y="19757"/>
                </a:cubicBezTo>
                <a:cubicBezTo>
                  <a:pt x="599" y="21600"/>
                  <a:pt x="599" y="21600"/>
                  <a:pt x="599" y="21600"/>
                </a:cubicBezTo>
                <a:cubicBezTo>
                  <a:pt x="0" y="20959"/>
                  <a:pt x="0" y="20959"/>
                  <a:pt x="0" y="20959"/>
                </a:cubicBezTo>
                <a:cubicBezTo>
                  <a:pt x="1877" y="19155"/>
                  <a:pt x="1877" y="19155"/>
                  <a:pt x="1877" y="19155"/>
                </a:cubicBezTo>
                <a:cubicBezTo>
                  <a:pt x="1637" y="18795"/>
                  <a:pt x="1437" y="18434"/>
                  <a:pt x="1357" y="18033"/>
                </a:cubicBezTo>
                <a:cubicBezTo>
                  <a:pt x="1238" y="17673"/>
                  <a:pt x="1198" y="17272"/>
                  <a:pt x="1198" y="16911"/>
                </a:cubicBezTo>
                <a:cubicBezTo>
                  <a:pt x="1238" y="16511"/>
                  <a:pt x="1318" y="16150"/>
                  <a:pt x="1477" y="15789"/>
                </a:cubicBezTo>
                <a:cubicBezTo>
                  <a:pt x="1637" y="15429"/>
                  <a:pt x="1877" y="15108"/>
                  <a:pt x="2196" y="14827"/>
                </a:cubicBezTo>
                <a:cubicBezTo>
                  <a:pt x="11778" y="5170"/>
                  <a:pt x="11778" y="5170"/>
                  <a:pt x="11778" y="5170"/>
                </a:cubicBezTo>
                <a:cubicBezTo>
                  <a:pt x="9662" y="3086"/>
                  <a:pt x="9662" y="3086"/>
                  <a:pt x="9662" y="3086"/>
                </a:cubicBezTo>
                <a:cubicBezTo>
                  <a:pt x="10301" y="2445"/>
                  <a:pt x="10301" y="2445"/>
                  <a:pt x="10301" y="2445"/>
                </a:cubicBezTo>
                <a:cubicBezTo>
                  <a:pt x="12098" y="4288"/>
                  <a:pt x="12098" y="4288"/>
                  <a:pt x="12098" y="4288"/>
                </a:cubicBezTo>
                <a:cubicBezTo>
                  <a:pt x="15292" y="1042"/>
                  <a:pt x="15292" y="1042"/>
                  <a:pt x="15292" y="1042"/>
                </a:cubicBezTo>
                <a:cubicBezTo>
                  <a:pt x="15491" y="882"/>
                  <a:pt x="15691" y="721"/>
                  <a:pt x="15891" y="561"/>
                </a:cubicBezTo>
                <a:cubicBezTo>
                  <a:pt x="16050" y="441"/>
                  <a:pt x="16290" y="321"/>
                  <a:pt x="16529" y="240"/>
                </a:cubicBezTo>
                <a:cubicBezTo>
                  <a:pt x="16729" y="160"/>
                  <a:pt x="16969" y="80"/>
                  <a:pt x="17208" y="40"/>
                </a:cubicBezTo>
                <a:cubicBezTo>
                  <a:pt x="17448" y="0"/>
                  <a:pt x="17687" y="0"/>
                  <a:pt x="17927" y="0"/>
                </a:cubicBezTo>
                <a:cubicBezTo>
                  <a:pt x="18126" y="0"/>
                  <a:pt x="18366" y="0"/>
                  <a:pt x="18606" y="40"/>
                </a:cubicBezTo>
                <a:cubicBezTo>
                  <a:pt x="18845" y="80"/>
                  <a:pt x="19085" y="160"/>
                  <a:pt x="19324" y="240"/>
                </a:cubicBezTo>
                <a:cubicBezTo>
                  <a:pt x="19524" y="321"/>
                  <a:pt x="19763" y="441"/>
                  <a:pt x="19963" y="561"/>
                </a:cubicBezTo>
                <a:cubicBezTo>
                  <a:pt x="20163" y="721"/>
                  <a:pt x="20362" y="882"/>
                  <a:pt x="20522" y="1042"/>
                </a:cubicBezTo>
                <a:close/>
                <a:moveTo>
                  <a:pt x="6189" y="18835"/>
                </a:moveTo>
                <a:cubicBezTo>
                  <a:pt x="15811" y="9177"/>
                  <a:pt x="15811" y="9177"/>
                  <a:pt x="15811" y="9177"/>
                </a:cubicBezTo>
                <a:cubicBezTo>
                  <a:pt x="12417" y="5771"/>
                  <a:pt x="12417" y="5771"/>
                  <a:pt x="12417" y="5771"/>
                </a:cubicBezTo>
                <a:cubicBezTo>
                  <a:pt x="2795" y="15509"/>
                  <a:pt x="2795" y="15509"/>
                  <a:pt x="2795" y="15509"/>
                </a:cubicBezTo>
                <a:cubicBezTo>
                  <a:pt x="2555" y="15709"/>
                  <a:pt x="2396" y="15950"/>
                  <a:pt x="2236" y="16270"/>
                </a:cubicBezTo>
                <a:cubicBezTo>
                  <a:pt x="2116" y="16551"/>
                  <a:pt x="2076" y="16831"/>
                  <a:pt x="2076" y="17152"/>
                </a:cubicBezTo>
                <a:cubicBezTo>
                  <a:pt x="2076" y="17472"/>
                  <a:pt x="2116" y="17793"/>
                  <a:pt x="2236" y="18073"/>
                </a:cubicBezTo>
                <a:cubicBezTo>
                  <a:pt x="2396" y="18354"/>
                  <a:pt x="2555" y="18635"/>
                  <a:pt x="2795" y="18835"/>
                </a:cubicBezTo>
                <a:cubicBezTo>
                  <a:pt x="2915" y="18955"/>
                  <a:pt x="3034" y="19075"/>
                  <a:pt x="3154" y="19155"/>
                </a:cubicBezTo>
                <a:cubicBezTo>
                  <a:pt x="3314" y="19276"/>
                  <a:pt x="3434" y="19316"/>
                  <a:pt x="3593" y="19356"/>
                </a:cubicBezTo>
                <a:cubicBezTo>
                  <a:pt x="3713" y="19436"/>
                  <a:pt x="3873" y="19476"/>
                  <a:pt x="4033" y="19516"/>
                </a:cubicBezTo>
                <a:cubicBezTo>
                  <a:pt x="4192" y="19556"/>
                  <a:pt x="4312" y="19556"/>
                  <a:pt x="4472" y="19556"/>
                </a:cubicBezTo>
                <a:cubicBezTo>
                  <a:pt x="4631" y="19556"/>
                  <a:pt x="4791" y="19556"/>
                  <a:pt x="4951" y="19516"/>
                </a:cubicBezTo>
                <a:cubicBezTo>
                  <a:pt x="5111" y="19476"/>
                  <a:pt x="5270" y="19436"/>
                  <a:pt x="5390" y="19356"/>
                </a:cubicBezTo>
                <a:cubicBezTo>
                  <a:pt x="5550" y="19316"/>
                  <a:pt x="5670" y="19276"/>
                  <a:pt x="5789" y="19155"/>
                </a:cubicBezTo>
                <a:cubicBezTo>
                  <a:pt x="5909" y="19075"/>
                  <a:pt x="6029" y="18955"/>
                  <a:pt x="6189" y="18835"/>
                </a:cubicBezTo>
                <a:close/>
                <a:moveTo>
                  <a:pt x="16729" y="8856"/>
                </a:moveTo>
                <a:cubicBezTo>
                  <a:pt x="19923" y="5691"/>
                  <a:pt x="19923" y="5691"/>
                  <a:pt x="19923" y="5691"/>
                </a:cubicBezTo>
                <a:cubicBezTo>
                  <a:pt x="20043" y="5530"/>
                  <a:pt x="20163" y="5410"/>
                  <a:pt x="20282" y="5250"/>
                </a:cubicBezTo>
                <a:cubicBezTo>
                  <a:pt x="20362" y="5089"/>
                  <a:pt x="20442" y="4929"/>
                  <a:pt x="20522" y="4729"/>
                </a:cubicBezTo>
                <a:cubicBezTo>
                  <a:pt x="20602" y="4568"/>
                  <a:pt x="20642" y="4408"/>
                  <a:pt x="20682" y="4208"/>
                </a:cubicBezTo>
                <a:cubicBezTo>
                  <a:pt x="20722" y="4047"/>
                  <a:pt x="20722" y="3847"/>
                  <a:pt x="20722" y="3647"/>
                </a:cubicBezTo>
                <a:cubicBezTo>
                  <a:pt x="20722" y="3486"/>
                  <a:pt x="20722" y="3286"/>
                  <a:pt x="20682" y="3126"/>
                </a:cubicBezTo>
                <a:cubicBezTo>
                  <a:pt x="20642" y="2965"/>
                  <a:pt x="20602" y="2765"/>
                  <a:pt x="20522" y="2605"/>
                </a:cubicBezTo>
                <a:cubicBezTo>
                  <a:pt x="20442" y="2445"/>
                  <a:pt x="20362" y="2284"/>
                  <a:pt x="20282" y="2124"/>
                </a:cubicBezTo>
                <a:cubicBezTo>
                  <a:pt x="20163" y="1964"/>
                  <a:pt x="20043" y="1803"/>
                  <a:pt x="19923" y="1683"/>
                </a:cubicBezTo>
                <a:cubicBezTo>
                  <a:pt x="19763" y="1523"/>
                  <a:pt x="19604" y="1403"/>
                  <a:pt x="19444" y="1282"/>
                </a:cubicBezTo>
                <a:cubicBezTo>
                  <a:pt x="19324" y="1202"/>
                  <a:pt x="19165" y="1122"/>
                  <a:pt x="19005" y="1042"/>
                </a:cubicBezTo>
                <a:cubicBezTo>
                  <a:pt x="18845" y="962"/>
                  <a:pt x="18645" y="922"/>
                  <a:pt x="18486" y="882"/>
                </a:cubicBezTo>
                <a:cubicBezTo>
                  <a:pt x="18286" y="842"/>
                  <a:pt x="18087" y="842"/>
                  <a:pt x="17927" y="842"/>
                </a:cubicBezTo>
                <a:cubicBezTo>
                  <a:pt x="17727" y="842"/>
                  <a:pt x="17528" y="842"/>
                  <a:pt x="17368" y="882"/>
                </a:cubicBezTo>
                <a:cubicBezTo>
                  <a:pt x="17168" y="922"/>
                  <a:pt x="17009" y="962"/>
                  <a:pt x="16849" y="1042"/>
                </a:cubicBezTo>
                <a:cubicBezTo>
                  <a:pt x="16649" y="1122"/>
                  <a:pt x="16489" y="1202"/>
                  <a:pt x="16330" y="1282"/>
                </a:cubicBezTo>
                <a:cubicBezTo>
                  <a:pt x="16170" y="1403"/>
                  <a:pt x="16050" y="1523"/>
                  <a:pt x="15891" y="1683"/>
                </a:cubicBezTo>
                <a:cubicBezTo>
                  <a:pt x="12736" y="4889"/>
                  <a:pt x="12736" y="4889"/>
                  <a:pt x="12736" y="4889"/>
                </a:cubicBezTo>
                <a:lnTo>
                  <a:pt x="16729" y="8856"/>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5" name="Shape 3966">
            <a:extLst>
              <a:ext uri="{FF2B5EF4-FFF2-40B4-BE49-F238E27FC236}">
                <a16:creationId xmlns:a16="http://schemas.microsoft.com/office/drawing/2014/main" id="{269F5353-B572-41BC-81B2-1CD6646DAD50}"/>
              </a:ext>
            </a:extLst>
          </p:cNvPr>
          <p:cNvSpPr/>
          <p:nvPr/>
        </p:nvSpPr>
        <p:spPr>
          <a:xfrm>
            <a:off x="21801403" y="7704887"/>
            <a:ext cx="516665" cy="787468"/>
          </a:xfrm>
          <a:custGeom>
            <a:avLst/>
            <a:gdLst/>
            <a:ahLst/>
            <a:cxnLst>
              <a:cxn ang="0">
                <a:pos x="wd2" y="hd2"/>
              </a:cxn>
              <a:cxn ang="5400000">
                <a:pos x="wd2" y="hd2"/>
              </a:cxn>
              <a:cxn ang="10800000">
                <a:pos x="wd2" y="hd2"/>
              </a:cxn>
              <a:cxn ang="16200000">
                <a:pos x="wd2" y="hd2"/>
              </a:cxn>
            </a:cxnLst>
            <a:rect l="0" t="0" r="r" b="b"/>
            <a:pathLst>
              <a:path w="21600" h="21600" extrusionOk="0">
                <a:moveTo>
                  <a:pt x="18408" y="12050"/>
                </a:moveTo>
                <a:cubicBezTo>
                  <a:pt x="17896" y="12385"/>
                  <a:pt x="17383" y="12684"/>
                  <a:pt x="16870" y="12908"/>
                </a:cubicBezTo>
                <a:cubicBezTo>
                  <a:pt x="16300" y="13169"/>
                  <a:pt x="15730" y="13355"/>
                  <a:pt x="15160" y="13505"/>
                </a:cubicBezTo>
                <a:cubicBezTo>
                  <a:pt x="14533" y="13728"/>
                  <a:pt x="13963" y="13840"/>
                  <a:pt x="13279" y="13952"/>
                </a:cubicBezTo>
                <a:cubicBezTo>
                  <a:pt x="12652" y="14064"/>
                  <a:pt x="12025" y="14102"/>
                  <a:pt x="11455" y="14102"/>
                </a:cubicBezTo>
                <a:cubicBezTo>
                  <a:pt x="11455" y="17459"/>
                  <a:pt x="11455" y="17459"/>
                  <a:pt x="11455" y="17459"/>
                </a:cubicBezTo>
                <a:cubicBezTo>
                  <a:pt x="16471" y="17459"/>
                  <a:pt x="16471" y="17459"/>
                  <a:pt x="16471" y="17459"/>
                </a:cubicBezTo>
                <a:cubicBezTo>
                  <a:pt x="16471" y="18280"/>
                  <a:pt x="16471" y="18280"/>
                  <a:pt x="16471" y="18280"/>
                </a:cubicBezTo>
                <a:cubicBezTo>
                  <a:pt x="11455" y="18280"/>
                  <a:pt x="11455" y="18280"/>
                  <a:pt x="11455" y="18280"/>
                </a:cubicBezTo>
                <a:cubicBezTo>
                  <a:pt x="11455" y="21600"/>
                  <a:pt x="11455" y="21600"/>
                  <a:pt x="11455" y="21600"/>
                </a:cubicBezTo>
                <a:cubicBezTo>
                  <a:pt x="10202" y="21600"/>
                  <a:pt x="10202" y="21600"/>
                  <a:pt x="10202" y="21600"/>
                </a:cubicBezTo>
                <a:cubicBezTo>
                  <a:pt x="10202" y="18280"/>
                  <a:pt x="10202" y="18280"/>
                  <a:pt x="10202" y="18280"/>
                </a:cubicBezTo>
                <a:cubicBezTo>
                  <a:pt x="5072" y="18280"/>
                  <a:pt x="5072" y="18280"/>
                  <a:pt x="5072" y="18280"/>
                </a:cubicBezTo>
                <a:cubicBezTo>
                  <a:pt x="5072" y="17459"/>
                  <a:pt x="5072" y="17459"/>
                  <a:pt x="5072" y="17459"/>
                </a:cubicBezTo>
                <a:cubicBezTo>
                  <a:pt x="10202" y="17459"/>
                  <a:pt x="10202" y="17459"/>
                  <a:pt x="10202" y="17459"/>
                </a:cubicBezTo>
                <a:cubicBezTo>
                  <a:pt x="10202" y="14102"/>
                  <a:pt x="10202" y="14102"/>
                  <a:pt x="10202" y="14102"/>
                </a:cubicBezTo>
                <a:cubicBezTo>
                  <a:pt x="9518" y="14102"/>
                  <a:pt x="8891" y="14064"/>
                  <a:pt x="8264" y="13952"/>
                </a:cubicBezTo>
                <a:cubicBezTo>
                  <a:pt x="7694" y="13840"/>
                  <a:pt x="7067" y="13728"/>
                  <a:pt x="6440" y="13579"/>
                </a:cubicBezTo>
                <a:cubicBezTo>
                  <a:pt x="5870" y="13355"/>
                  <a:pt x="5300" y="13169"/>
                  <a:pt x="4787" y="12908"/>
                </a:cubicBezTo>
                <a:cubicBezTo>
                  <a:pt x="4217" y="12684"/>
                  <a:pt x="3704" y="12385"/>
                  <a:pt x="3192" y="12050"/>
                </a:cubicBezTo>
                <a:cubicBezTo>
                  <a:pt x="2109" y="11378"/>
                  <a:pt x="1311" y="10595"/>
                  <a:pt x="798" y="9737"/>
                </a:cubicBezTo>
                <a:cubicBezTo>
                  <a:pt x="285" y="8841"/>
                  <a:pt x="0" y="7983"/>
                  <a:pt x="0" y="7088"/>
                </a:cubicBezTo>
                <a:cubicBezTo>
                  <a:pt x="0" y="6193"/>
                  <a:pt x="285" y="5297"/>
                  <a:pt x="798" y="4439"/>
                </a:cubicBezTo>
                <a:cubicBezTo>
                  <a:pt x="1311" y="3544"/>
                  <a:pt x="2109" y="2798"/>
                  <a:pt x="3192" y="2089"/>
                </a:cubicBezTo>
                <a:cubicBezTo>
                  <a:pt x="3704" y="1753"/>
                  <a:pt x="4274" y="1455"/>
                  <a:pt x="4901" y="1194"/>
                </a:cubicBezTo>
                <a:cubicBezTo>
                  <a:pt x="5471" y="933"/>
                  <a:pt x="6098" y="709"/>
                  <a:pt x="6782" y="560"/>
                </a:cubicBezTo>
                <a:cubicBezTo>
                  <a:pt x="7409" y="373"/>
                  <a:pt x="8093" y="224"/>
                  <a:pt x="8777" y="149"/>
                </a:cubicBezTo>
                <a:cubicBezTo>
                  <a:pt x="9461" y="37"/>
                  <a:pt x="10145" y="0"/>
                  <a:pt x="10828" y="0"/>
                </a:cubicBezTo>
                <a:cubicBezTo>
                  <a:pt x="11512" y="0"/>
                  <a:pt x="12196" y="75"/>
                  <a:pt x="12880" y="149"/>
                </a:cubicBezTo>
                <a:cubicBezTo>
                  <a:pt x="13564" y="261"/>
                  <a:pt x="14191" y="373"/>
                  <a:pt x="14875" y="560"/>
                </a:cubicBezTo>
                <a:cubicBezTo>
                  <a:pt x="15502" y="709"/>
                  <a:pt x="16129" y="933"/>
                  <a:pt x="16756" y="1194"/>
                </a:cubicBezTo>
                <a:cubicBezTo>
                  <a:pt x="17383" y="1455"/>
                  <a:pt x="17896" y="1753"/>
                  <a:pt x="18408" y="2089"/>
                </a:cubicBezTo>
                <a:cubicBezTo>
                  <a:pt x="19491" y="2798"/>
                  <a:pt x="20289" y="3544"/>
                  <a:pt x="20802" y="4439"/>
                </a:cubicBezTo>
                <a:cubicBezTo>
                  <a:pt x="21372" y="5297"/>
                  <a:pt x="21600" y="6193"/>
                  <a:pt x="21600" y="7088"/>
                </a:cubicBezTo>
                <a:cubicBezTo>
                  <a:pt x="21600" y="7983"/>
                  <a:pt x="21372" y="8841"/>
                  <a:pt x="20802" y="9737"/>
                </a:cubicBezTo>
                <a:cubicBezTo>
                  <a:pt x="20289" y="10595"/>
                  <a:pt x="19491" y="11378"/>
                  <a:pt x="18408" y="12050"/>
                </a:cubicBezTo>
                <a:close/>
                <a:moveTo>
                  <a:pt x="4103" y="2686"/>
                </a:moveTo>
                <a:cubicBezTo>
                  <a:pt x="3135" y="3283"/>
                  <a:pt x="2451" y="3954"/>
                  <a:pt x="1995" y="4738"/>
                </a:cubicBezTo>
                <a:cubicBezTo>
                  <a:pt x="1482" y="5521"/>
                  <a:pt x="1254" y="6267"/>
                  <a:pt x="1254" y="7051"/>
                </a:cubicBezTo>
                <a:cubicBezTo>
                  <a:pt x="1254" y="7872"/>
                  <a:pt x="1482" y="8655"/>
                  <a:pt x="1995" y="9401"/>
                </a:cubicBezTo>
                <a:cubicBezTo>
                  <a:pt x="2451" y="10184"/>
                  <a:pt x="3135" y="10856"/>
                  <a:pt x="4103" y="11490"/>
                </a:cubicBezTo>
                <a:cubicBezTo>
                  <a:pt x="4559" y="11751"/>
                  <a:pt x="5015" y="12012"/>
                  <a:pt x="5528" y="12274"/>
                </a:cubicBezTo>
                <a:cubicBezTo>
                  <a:pt x="5984" y="12497"/>
                  <a:pt x="6554" y="12647"/>
                  <a:pt x="7124" y="12796"/>
                </a:cubicBezTo>
                <a:cubicBezTo>
                  <a:pt x="7751" y="12945"/>
                  <a:pt x="8321" y="13057"/>
                  <a:pt x="8891" y="13169"/>
                </a:cubicBezTo>
                <a:cubicBezTo>
                  <a:pt x="9518" y="13244"/>
                  <a:pt x="10145" y="13281"/>
                  <a:pt x="10772" y="13281"/>
                </a:cubicBezTo>
                <a:cubicBezTo>
                  <a:pt x="11398" y="13281"/>
                  <a:pt x="12025" y="13244"/>
                  <a:pt x="12652" y="13169"/>
                </a:cubicBezTo>
                <a:cubicBezTo>
                  <a:pt x="13279" y="13057"/>
                  <a:pt x="13849" y="12982"/>
                  <a:pt x="14419" y="12833"/>
                </a:cubicBezTo>
                <a:cubicBezTo>
                  <a:pt x="14989" y="12684"/>
                  <a:pt x="15559" y="12497"/>
                  <a:pt x="16072" y="12274"/>
                </a:cubicBezTo>
                <a:cubicBezTo>
                  <a:pt x="16585" y="12012"/>
                  <a:pt x="17098" y="11789"/>
                  <a:pt x="17554" y="11527"/>
                </a:cubicBezTo>
                <a:cubicBezTo>
                  <a:pt x="18408" y="10931"/>
                  <a:pt x="19092" y="10222"/>
                  <a:pt x="19548" y="9438"/>
                </a:cubicBezTo>
                <a:cubicBezTo>
                  <a:pt x="20061" y="8655"/>
                  <a:pt x="20289" y="7872"/>
                  <a:pt x="20289" y="7088"/>
                </a:cubicBezTo>
                <a:cubicBezTo>
                  <a:pt x="20289" y="6305"/>
                  <a:pt x="20061" y="5521"/>
                  <a:pt x="19548" y="4738"/>
                </a:cubicBezTo>
                <a:cubicBezTo>
                  <a:pt x="19092" y="3992"/>
                  <a:pt x="18408" y="3320"/>
                  <a:pt x="17554" y="2686"/>
                </a:cubicBezTo>
                <a:cubicBezTo>
                  <a:pt x="17098" y="2388"/>
                  <a:pt x="16585" y="2126"/>
                  <a:pt x="16072" y="1903"/>
                </a:cubicBezTo>
                <a:cubicBezTo>
                  <a:pt x="15559" y="1679"/>
                  <a:pt x="14989" y="1492"/>
                  <a:pt x="14419" y="1343"/>
                </a:cubicBezTo>
                <a:cubicBezTo>
                  <a:pt x="13849" y="1156"/>
                  <a:pt x="13279" y="1045"/>
                  <a:pt x="12652" y="970"/>
                </a:cubicBezTo>
                <a:cubicBezTo>
                  <a:pt x="12025" y="895"/>
                  <a:pt x="11398" y="858"/>
                  <a:pt x="10772" y="858"/>
                </a:cubicBezTo>
                <a:cubicBezTo>
                  <a:pt x="10145" y="858"/>
                  <a:pt x="9518" y="895"/>
                  <a:pt x="8891" y="970"/>
                </a:cubicBezTo>
                <a:cubicBezTo>
                  <a:pt x="8321" y="1045"/>
                  <a:pt x="7751" y="1156"/>
                  <a:pt x="7124" y="1343"/>
                </a:cubicBezTo>
                <a:cubicBezTo>
                  <a:pt x="6554" y="1455"/>
                  <a:pt x="5984" y="1641"/>
                  <a:pt x="5528" y="1865"/>
                </a:cubicBezTo>
                <a:cubicBezTo>
                  <a:pt x="5015" y="2089"/>
                  <a:pt x="4559" y="2350"/>
                  <a:pt x="4103" y="268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6" name="Shape 3967">
            <a:extLst>
              <a:ext uri="{FF2B5EF4-FFF2-40B4-BE49-F238E27FC236}">
                <a16:creationId xmlns:a16="http://schemas.microsoft.com/office/drawing/2014/main" id="{79D9C3DC-2964-45F8-AE65-7715A94D5DAC}"/>
              </a:ext>
            </a:extLst>
          </p:cNvPr>
          <p:cNvSpPr/>
          <p:nvPr/>
        </p:nvSpPr>
        <p:spPr>
          <a:xfrm>
            <a:off x="23464542" y="7826038"/>
            <a:ext cx="908616" cy="545169"/>
          </a:xfrm>
          <a:custGeom>
            <a:avLst/>
            <a:gdLst/>
            <a:ahLst/>
            <a:cxnLst>
              <a:cxn ang="0">
                <a:pos x="wd2" y="hd2"/>
              </a:cxn>
              <a:cxn ang="5400000">
                <a:pos x="wd2" y="hd2"/>
              </a:cxn>
              <a:cxn ang="10800000">
                <a:pos x="wd2" y="hd2"/>
              </a:cxn>
              <a:cxn ang="16200000">
                <a:pos x="wd2" y="hd2"/>
              </a:cxn>
            </a:cxnLst>
            <a:rect l="0" t="0" r="r" b="b"/>
            <a:pathLst>
              <a:path w="21600" h="21600" extrusionOk="0">
                <a:moveTo>
                  <a:pt x="21600" y="10165"/>
                </a:moveTo>
                <a:lnTo>
                  <a:pt x="21600" y="11435"/>
                </a:lnTo>
                <a:lnTo>
                  <a:pt x="19482" y="11435"/>
                </a:lnTo>
                <a:lnTo>
                  <a:pt x="19482" y="18635"/>
                </a:lnTo>
                <a:lnTo>
                  <a:pt x="17365" y="18635"/>
                </a:lnTo>
                <a:lnTo>
                  <a:pt x="17365" y="21600"/>
                </a:lnTo>
                <a:lnTo>
                  <a:pt x="14485" y="21600"/>
                </a:lnTo>
                <a:lnTo>
                  <a:pt x="14485" y="11435"/>
                </a:lnTo>
                <a:lnTo>
                  <a:pt x="7285" y="11435"/>
                </a:lnTo>
                <a:lnTo>
                  <a:pt x="7285" y="21600"/>
                </a:lnTo>
                <a:lnTo>
                  <a:pt x="4405" y="21600"/>
                </a:lnTo>
                <a:lnTo>
                  <a:pt x="4405" y="18635"/>
                </a:lnTo>
                <a:lnTo>
                  <a:pt x="2202" y="18635"/>
                </a:lnTo>
                <a:lnTo>
                  <a:pt x="2202" y="11435"/>
                </a:lnTo>
                <a:lnTo>
                  <a:pt x="0" y="11435"/>
                </a:lnTo>
                <a:lnTo>
                  <a:pt x="0" y="10165"/>
                </a:lnTo>
                <a:lnTo>
                  <a:pt x="2202" y="10165"/>
                </a:lnTo>
                <a:lnTo>
                  <a:pt x="2202" y="3106"/>
                </a:lnTo>
                <a:lnTo>
                  <a:pt x="4405" y="3106"/>
                </a:lnTo>
                <a:lnTo>
                  <a:pt x="4405" y="0"/>
                </a:lnTo>
                <a:lnTo>
                  <a:pt x="7285" y="0"/>
                </a:lnTo>
                <a:lnTo>
                  <a:pt x="7285" y="10165"/>
                </a:lnTo>
                <a:lnTo>
                  <a:pt x="14485" y="10165"/>
                </a:lnTo>
                <a:lnTo>
                  <a:pt x="14485" y="0"/>
                </a:lnTo>
                <a:lnTo>
                  <a:pt x="17365" y="0"/>
                </a:lnTo>
                <a:lnTo>
                  <a:pt x="17365" y="3106"/>
                </a:lnTo>
                <a:lnTo>
                  <a:pt x="19482" y="3106"/>
                </a:lnTo>
                <a:lnTo>
                  <a:pt x="19482" y="10165"/>
                </a:lnTo>
                <a:lnTo>
                  <a:pt x="21600" y="10165"/>
                </a:lnTo>
                <a:close/>
                <a:moveTo>
                  <a:pt x="2965" y="17506"/>
                </a:moveTo>
                <a:lnTo>
                  <a:pt x="4405" y="17506"/>
                </a:lnTo>
                <a:lnTo>
                  <a:pt x="4405" y="4235"/>
                </a:lnTo>
                <a:lnTo>
                  <a:pt x="2965" y="4235"/>
                </a:lnTo>
                <a:lnTo>
                  <a:pt x="2965" y="17506"/>
                </a:lnTo>
                <a:close/>
                <a:moveTo>
                  <a:pt x="6522" y="20471"/>
                </a:moveTo>
                <a:lnTo>
                  <a:pt x="6522" y="1271"/>
                </a:lnTo>
                <a:lnTo>
                  <a:pt x="5082" y="1271"/>
                </a:lnTo>
                <a:lnTo>
                  <a:pt x="5082" y="20471"/>
                </a:lnTo>
                <a:lnTo>
                  <a:pt x="6522" y="20471"/>
                </a:lnTo>
                <a:close/>
                <a:moveTo>
                  <a:pt x="16602" y="20471"/>
                </a:moveTo>
                <a:lnTo>
                  <a:pt x="16602" y="1271"/>
                </a:lnTo>
                <a:lnTo>
                  <a:pt x="15162" y="1271"/>
                </a:lnTo>
                <a:lnTo>
                  <a:pt x="15162" y="20471"/>
                </a:lnTo>
                <a:lnTo>
                  <a:pt x="16602" y="20471"/>
                </a:lnTo>
                <a:close/>
                <a:moveTo>
                  <a:pt x="18805" y="17506"/>
                </a:moveTo>
                <a:lnTo>
                  <a:pt x="18805" y="4235"/>
                </a:lnTo>
                <a:lnTo>
                  <a:pt x="17365" y="4235"/>
                </a:lnTo>
                <a:lnTo>
                  <a:pt x="17365" y="17506"/>
                </a:lnTo>
                <a:lnTo>
                  <a:pt x="18805" y="17506"/>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7" name="Shape 3968">
            <a:extLst>
              <a:ext uri="{FF2B5EF4-FFF2-40B4-BE49-F238E27FC236}">
                <a16:creationId xmlns:a16="http://schemas.microsoft.com/office/drawing/2014/main" id="{5FA0E3A3-8461-4277-93A6-D127C4802A98}"/>
              </a:ext>
            </a:extLst>
          </p:cNvPr>
          <p:cNvSpPr/>
          <p:nvPr/>
        </p:nvSpPr>
        <p:spPr>
          <a:xfrm>
            <a:off x="25362854" y="7683508"/>
            <a:ext cx="830225" cy="830228"/>
          </a:xfrm>
          <a:custGeom>
            <a:avLst/>
            <a:gdLst/>
            <a:ahLst/>
            <a:cxnLst>
              <a:cxn ang="0">
                <a:pos x="wd2" y="hd2"/>
              </a:cxn>
              <a:cxn ang="5400000">
                <a:pos x="wd2" y="hd2"/>
              </a:cxn>
              <a:cxn ang="10800000">
                <a:pos x="wd2" y="hd2"/>
              </a:cxn>
              <a:cxn ang="16200000">
                <a:pos x="wd2" y="hd2"/>
              </a:cxn>
            </a:cxnLst>
            <a:rect l="0" t="0" r="r" b="b"/>
            <a:pathLst>
              <a:path w="21600" h="21600" extrusionOk="0">
                <a:moveTo>
                  <a:pt x="21044" y="9734"/>
                </a:moveTo>
                <a:lnTo>
                  <a:pt x="21600" y="10290"/>
                </a:lnTo>
                <a:lnTo>
                  <a:pt x="15111" y="16872"/>
                </a:lnTo>
                <a:lnTo>
                  <a:pt x="14555" y="16316"/>
                </a:lnTo>
                <a:lnTo>
                  <a:pt x="14925" y="15945"/>
                </a:lnTo>
                <a:lnTo>
                  <a:pt x="10568" y="11588"/>
                </a:lnTo>
                <a:lnTo>
                  <a:pt x="556" y="21600"/>
                </a:lnTo>
                <a:lnTo>
                  <a:pt x="0" y="21044"/>
                </a:lnTo>
                <a:lnTo>
                  <a:pt x="10012" y="11032"/>
                </a:lnTo>
                <a:lnTo>
                  <a:pt x="5655" y="6767"/>
                </a:lnTo>
                <a:lnTo>
                  <a:pt x="5284" y="7138"/>
                </a:lnTo>
                <a:lnTo>
                  <a:pt x="4728" y="6582"/>
                </a:lnTo>
                <a:lnTo>
                  <a:pt x="10661" y="556"/>
                </a:lnTo>
                <a:lnTo>
                  <a:pt x="11310" y="0"/>
                </a:lnTo>
                <a:lnTo>
                  <a:pt x="11866" y="556"/>
                </a:lnTo>
                <a:lnTo>
                  <a:pt x="11217" y="1112"/>
                </a:lnTo>
                <a:lnTo>
                  <a:pt x="20488" y="10383"/>
                </a:lnTo>
                <a:lnTo>
                  <a:pt x="21044" y="9734"/>
                </a:lnTo>
                <a:close/>
                <a:moveTo>
                  <a:pt x="10661" y="1669"/>
                </a:moveTo>
                <a:lnTo>
                  <a:pt x="6304" y="6118"/>
                </a:lnTo>
                <a:lnTo>
                  <a:pt x="7602" y="7509"/>
                </a:lnTo>
                <a:lnTo>
                  <a:pt x="12052" y="3059"/>
                </a:lnTo>
                <a:lnTo>
                  <a:pt x="10661" y="1669"/>
                </a:lnTo>
                <a:close/>
                <a:moveTo>
                  <a:pt x="13442" y="13349"/>
                </a:moveTo>
                <a:lnTo>
                  <a:pt x="17892" y="8900"/>
                </a:lnTo>
                <a:lnTo>
                  <a:pt x="12700" y="3708"/>
                </a:lnTo>
                <a:lnTo>
                  <a:pt x="8158" y="8065"/>
                </a:lnTo>
                <a:lnTo>
                  <a:pt x="13442" y="13349"/>
                </a:lnTo>
                <a:close/>
                <a:moveTo>
                  <a:pt x="15389" y="15296"/>
                </a:moveTo>
                <a:lnTo>
                  <a:pt x="19839" y="10846"/>
                </a:lnTo>
                <a:lnTo>
                  <a:pt x="18448" y="9456"/>
                </a:lnTo>
                <a:lnTo>
                  <a:pt x="14091" y="13998"/>
                </a:lnTo>
                <a:lnTo>
                  <a:pt x="15389" y="15296"/>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8" name="Shape 3969">
            <a:extLst>
              <a:ext uri="{FF2B5EF4-FFF2-40B4-BE49-F238E27FC236}">
                <a16:creationId xmlns:a16="http://schemas.microsoft.com/office/drawing/2014/main" id="{5722154A-A5CF-473F-A278-6D9A996F8627}"/>
              </a:ext>
            </a:extLst>
          </p:cNvPr>
          <p:cNvSpPr/>
          <p:nvPr/>
        </p:nvSpPr>
        <p:spPr>
          <a:xfrm>
            <a:off x="27257603" y="7674602"/>
            <a:ext cx="758960" cy="848040"/>
          </a:xfrm>
          <a:custGeom>
            <a:avLst/>
            <a:gdLst/>
            <a:ahLst/>
            <a:cxnLst>
              <a:cxn ang="0">
                <a:pos x="wd2" y="hd2"/>
              </a:cxn>
              <a:cxn ang="5400000">
                <a:pos x="wd2" y="hd2"/>
              </a:cxn>
              <a:cxn ang="10800000">
                <a:pos x="wd2" y="hd2"/>
              </a:cxn>
              <a:cxn ang="16200000">
                <a:pos x="wd2" y="hd2"/>
              </a:cxn>
            </a:cxnLst>
            <a:rect l="0" t="0" r="r" b="b"/>
            <a:pathLst>
              <a:path w="21600" h="21600" extrusionOk="0">
                <a:moveTo>
                  <a:pt x="21600" y="9639"/>
                </a:moveTo>
                <a:cubicBezTo>
                  <a:pt x="21600" y="13556"/>
                  <a:pt x="21600" y="13556"/>
                  <a:pt x="21600" y="13556"/>
                </a:cubicBezTo>
                <a:cubicBezTo>
                  <a:pt x="21600" y="13626"/>
                  <a:pt x="21600" y="13660"/>
                  <a:pt x="21600" y="13695"/>
                </a:cubicBezTo>
                <a:cubicBezTo>
                  <a:pt x="21600" y="13764"/>
                  <a:pt x="21600" y="13799"/>
                  <a:pt x="21600" y="13868"/>
                </a:cubicBezTo>
                <a:cubicBezTo>
                  <a:pt x="21600" y="14215"/>
                  <a:pt x="21522" y="14596"/>
                  <a:pt x="21445" y="14943"/>
                </a:cubicBezTo>
                <a:cubicBezTo>
                  <a:pt x="21328" y="15290"/>
                  <a:pt x="21212" y="15602"/>
                  <a:pt x="21017" y="15914"/>
                </a:cubicBezTo>
                <a:cubicBezTo>
                  <a:pt x="20862" y="16226"/>
                  <a:pt x="20668" y="16538"/>
                  <a:pt x="20435" y="16781"/>
                </a:cubicBezTo>
                <a:cubicBezTo>
                  <a:pt x="20201" y="17023"/>
                  <a:pt x="19929" y="17266"/>
                  <a:pt x="19619" y="17474"/>
                </a:cubicBezTo>
                <a:cubicBezTo>
                  <a:pt x="19230" y="17994"/>
                  <a:pt x="18803" y="18445"/>
                  <a:pt x="18337" y="18896"/>
                </a:cubicBezTo>
                <a:cubicBezTo>
                  <a:pt x="17832" y="19312"/>
                  <a:pt x="17288" y="19693"/>
                  <a:pt x="16744" y="20005"/>
                </a:cubicBezTo>
                <a:cubicBezTo>
                  <a:pt x="16161" y="20352"/>
                  <a:pt x="15540" y="20664"/>
                  <a:pt x="14918" y="20872"/>
                </a:cubicBezTo>
                <a:cubicBezTo>
                  <a:pt x="14258" y="21115"/>
                  <a:pt x="13597" y="21288"/>
                  <a:pt x="12937" y="21461"/>
                </a:cubicBezTo>
                <a:cubicBezTo>
                  <a:pt x="12937" y="21600"/>
                  <a:pt x="12937" y="21600"/>
                  <a:pt x="12937" y="21600"/>
                </a:cubicBezTo>
                <a:cubicBezTo>
                  <a:pt x="8624" y="21600"/>
                  <a:pt x="8624" y="21600"/>
                  <a:pt x="8624" y="21600"/>
                </a:cubicBezTo>
                <a:cubicBezTo>
                  <a:pt x="8624" y="19277"/>
                  <a:pt x="8624" y="19277"/>
                  <a:pt x="8624" y="19277"/>
                </a:cubicBezTo>
                <a:cubicBezTo>
                  <a:pt x="12976" y="19277"/>
                  <a:pt x="12976" y="19277"/>
                  <a:pt x="12976" y="19277"/>
                </a:cubicBezTo>
                <a:cubicBezTo>
                  <a:pt x="12976" y="20629"/>
                  <a:pt x="12976" y="20629"/>
                  <a:pt x="12976" y="20629"/>
                </a:cubicBezTo>
                <a:cubicBezTo>
                  <a:pt x="13442" y="20525"/>
                  <a:pt x="13869" y="20387"/>
                  <a:pt x="14296" y="20248"/>
                </a:cubicBezTo>
                <a:cubicBezTo>
                  <a:pt x="14724" y="20109"/>
                  <a:pt x="15151" y="19970"/>
                  <a:pt x="15501" y="19797"/>
                </a:cubicBezTo>
                <a:cubicBezTo>
                  <a:pt x="15928" y="19589"/>
                  <a:pt x="16317" y="19346"/>
                  <a:pt x="16666" y="19138"/>
                </a:cubicBezTo>
                <a:cubicBezTo>
                  <a:pt x="17016" y="18896"/>
                  <a:pt x="17365" y="18653"/>
                  <a:pt x="17676" y="18341"/>
                </a:cubicBezTo>
                <a:cubicBezTo>
                  <a:pt x="17443" y="18410"/>
                  <a:pt x="17249" y="18445"/>
                  <a:pt x="17055" y="18480"/>
                </a:cubicBezTo>
                <a:cubicBezTo>
                  <a:pt x="16860" y="18514"/>
                  <a:pt x="16666" y="18514"/>
                  <a:pt x="16433" y="18514"/>
                </a:cubicBezTo>
                <a:cubicBezTo>
                  <a:pt x="16394" y="18514"/>
                  <a:pt x="16394" y="18514"/>
                  <a:pt x="16394" y="18514"/>
                </a:cubicBezTo>
                <a:cubicBezTo>
                  <a:pt x="16394" y="9257"/>
                  <a:pt x="16394" y="9257"/>
                  <a:pt x="16394" y="9257"/>
                </a:cubicBezTo>
                <a:cubicBezTo>
                  <a:pt x="16433" y="9257"/>
                  <a:pt x="16433" y="9257"/>
                  <a:pt x="16433" y="9257"/>
                </a:cubicBezTo>
                <a:cubicBezTo>
                  <a:pt x="16860" y="9257"/>
                  <a:pt x="17288" y="9326"/>
                  <a:pt x="17715" y="9430"/>
                </a:cubicBezTo>
                <a:cubicBezTo>
                  <a:pt x="18142" y="9535"/>
                  <a:pt x="18531" y="9673"/>
                  <a:pt x="18919" y="9847"/>
                </a:cubicBezTo>
                <a:cubicBezTo>
                  <a:pt x="19269" y="10020"/>
                  <a:pt x="19619" y="10263"/>
                  <a:pt x="19929" y="10505"/>
                </a:cubicBezTo>
                <a:cubicBezTo>
                  <a:pt x="20240" y="10748"/>
                  <a:pt x="20473" y="11025"/>
                  <a:pt x="20745" y="11337"/>
                </a:cubicBezTo>
                <a:cubicBezTo>
                  <a:pt x="20745" y="9639"/>
                  <a:pt x="20745" y="9639"/>
                  <a:pt x="20745" y="9639"/>
                </a:cubicBezTo>
                <a:cubicBezTo>
                  <a:pt x="20745" y="8425"/>
                  <a:pt x="20473" y="7281"/>
                  <a:pt x="19929" y="6206"/>
                </a:cubicBezTo>
                <a:cubicBezTo>
                  <a:pt x="19424" y="5097"/>
                  <a:pt x="18686" y="4161"/>
                  <a:pt x="17793" y="3398"/>
                </a:cubicBezTo>
                <a:cubicBezTo>
                  <a:pt x="16899" y="2566"/>
                  <a:pt x="15812" y="1942"/>
                  <a:pt x="14646" y="1491"/>
                </a:cubicBezTo>
                <a:cubicBezTo>
                  <a:pt x="13442" y="1005"/>
                  <a:pt x="12160" y="763"/>
                  <a:pt x="10761" y="763"/>
                </a:cubicBezTo>
                <a:cubicBezTo>
                  <a:pt x="9401" y="763"/>
                  <a:pt x="8119" y="1005"/>
                  <a:pt x="6915" y="1491"/>
                </a:cubicBezTo>
                <a:cubicBezTo>
                  <a:pt x="5711" y="1942"/>
                  <a:pt x="4662" y="2566"/>
                  <a:pt x="3768" y="3398"/>
                </a:cubicBezTo>
                <a:cubicBezTo>
                  <a:pt x="2875" y="4161"/>
                  <a:pt x="2137" y="5097"/>
                  <a:pt x="1632" y="6206"/>
                </a:cubicBezTo>
                <a:cubicBezTo>
                  <a:pt x="1127" y="7281"/>
                  <a:pt x="855" y="8425"/>
                  <a:pt x="855" y="9639"/>
                </a:cubicBezTo>
                <a:cubicBezTo>
                  <a:pt x="855" y="11337"/>
                  <a:pt x="855" y="11337"/>
                  <a:pt x="855" y="11337"/>
                </a:cubicBezTo>
                <a:cubicBezTo>
                  <a:pt x="1088" y="11025"/>
                  <a:pt x="1360" y="10713"/>
                  <a:pt x="1671" y="10471"/>
                </a:cubicBezTo>
                <a:cubicBezTo>
                  <a:pt x="1942" y="10193"/>
                  <a:pt x="2292" y="9985"/>
                  <a:pt x="2681" y="9812"/>
                </a:cubicBezTo>
                <a:cubicBezTo>
                  <a:pt x="2991" y="9639"/>
                  <a:pt x="3380" y="9500"/>
                  <a:pt x="3807" y="9396"/>
                </a:cubicBezTo>
                <a:cubicBezTo>
                  <a:pt x="4235" y="9292"/>
                  <a:pt x="4662" y="9257"/>
                  <a:pt x="5128" y="9257"/>
                </a:cubicBezTo>
                <a:cubicBezTo>
                  <a:pt x="5128" y="18514"/>
                  <a:pt x="5128" y="18514"/>
                  <a:pt x="5128" y="18514"/>
                </a:cubicBezTo>
                <a:cubicBezTo>
                  <a:pt x="4429" y="18514"/>
                  <a:pt x="3768" y="18410"/>
                  <a:pt x="3147" y="18168"/>
                </a:cubicBezTo>
                <a:cubicBezTo>
                  <a:pt x="2525" y="17925"/>
                  <a:pt x="1981" y="17578"/>
                  <a:pt x="1554" y="17162"/>
                </a:cubicBezTo>
                <a:cubicBezTo>
                  <a:pt x="1088" y="16746"/>
                  <a:pt x="699" y="16261"/>
                  <a:pt x="427" y="15671"/>
                </a:cubicBezTo>
                <a:cubicBezTo>
                  <a:pt x="155" y="15117"/>
                  <a:pt x="39" y="14492"/>
                  <a:pt x="39" y="13868"/>
                </a:cubicBezTo>
                <a:cubicBezTo>
                  <a:pt x="39" y="13834"/>
                  <a:pt x="39" y="13799"/>
                  <a:pt x="39" y="13730"/>
                </a:cubicBezTo>
                <a:cubicBezTo>
                  <a:pt x="39" y="13660"/>
                  <a:pt x="39" y="13626"/>
                  <a:pt x="39" y="13556"/>
                </a:cubicBezTo>
                <a:cubicBezTo>
                  <a:pt x="0" y="13556"/>
                  <a:pt x="0" y="13556"/>
                  <a:pt x="0" y="13556"/>
                </a:cubicBezTo>
                <a:cubicBezTo>
                  <a:pt x="0" y="9639"/>
                  <a:pt x="0" y="9639"/>
                  <a:pt x="0" y="9639"/>
                </a:cubicBezTo>
                <a:cubicBezTo>
                  <a:pt x="0" y="8286"/>
                  <a:pt x="272" y="7073"/>
                  <a:pt x="855" y="5894"/>
                </a:cubicBezTo>
                <a:cubicBezTo>
                  <a:pt x="1437" y="4750"/>
                  <a:pt x="2214" y="3710"/>
                  <a:pt x="3186" y="2843"/>
                </a:cubicBezTo>
                <a:cubicBezTo>
                  <a:pt x="4118" y="1976"/>
                  <a:pt x="5245" y="1283"/>
                  <a:pt x="6565" y="763"/>
                </a:cubicBezTo>
                <a:cubicBezTo>
                  <a:pt x="7886" y="277"/>
                  <a:pt x="9285" y="0"/>
                  <a:pt x="10761" y="0"/>
                </a:cubicBezTo>
                <a:cubicBezTo>
                  <a:pt x="12237" y="0"/>
                  <a:pt x="13636" y="277"/>
                  <a:pt x="14957" y="763"/>
                </a:cubicBezTo>
                <a:cubicBezTo>
                  <a:pt x="16278" y="1283"/>
                  <a:pt x="17404" y="1976"/>
                  <a:pt x="18414" y="2843"/>
                </a:cubicBezTo>
                <a:cubicBezTo>
                  <a:pt x="19386" y="3710"/>
                  <a:pt x="20163" y="4750"/>
                  <a:pt x="20745" y="5894"/>
                </a:cubicBezTo>
                <a:cubicBezTo>
                  <a:pt x="21289" y="7073"/>
                  <a:pt x="21600" y="8286"/>
                  <a:pt x="21600" y="9639"/>
                </a:cubicBezTo>
                <a:close/>
                <a:moveTo>
                  <a:pt x="4273" y="10124"/>
                </a:moveTo>
                <a:cubicBezTo>
                  <a:pt x="3807" y="10228"/>
                  <a:pt x="3380" y="10367"/>
                  <a:pt x="2953" y="10609"/>
                </a:cubicBezTo>
                <a:cubicBezTo>
                  <a:pt x="2525" y="10817"/>
                  <a:pt x="2176" y="11095"/>
                  <a:pt x="1865" y="11441"/>
                </a:cubicBezTo>
                <a:cubicBezTo>
                  <a:pt x="1554" y="11753"/>
                  <a:pt x="1321" y="12135"/>
                  <a:pt x="1127" y="12551"/>
                </a:cubicBezTo>
                <a:cubicBezTo>
                  <a:pt x="932" y="12967"/>
                  <a:pt x="855" y="13418"/>
                  <a:pt x="855" y="13868"/>
                </a:cubicBezTo>
                <a:cubicBezTo>
                  <a:pt x="855" y="14354"/>
                  <a:pt x="932" y="14804"/>
                  <a:pt x="1127" y="15186"/>
                </a:cubicBezTo>
                <a:cubicBezTo>
                  <a:pt x="1321" y="15602"/>
                  <a:pt x="1554" y="15983"/>
                  <a:pt x="1865" y="16365"/>
                </a:cubicBezTo>
                <a:cubicBezTo>
                  <a:pt x="2176" y="16677"/>
                  <a:pt x="2525" y="16954"/>
                  <a:pt x="2953" y="17197"/>
                </a:cubicBezTo>
                <a:cubicBezTo>
                  <a:pt x="3380" y="17405"/>
                  <a:pt x="3807" y="17578"/>
                  <a:pt x="4273" y="17648"/>
                </a:cubicBezTo>
                <a:lnTo>
                  <a:pt x="4273" y="10124"/>
                </a:lnTo>
                <a:close/>
                <a:moveTo>
                  <a:pt x="12082" y="20837"/>
                </a:moveTo>
                <a:cubicBezTo>
                  <a:pt x="12082" y="20040"/>
                  <a:pt x="12082" y="20040"/>
                  <a:pt x="12082" y="20040"/>
                </a:cubicBezTo>
                <a:cubicBezTo>
                  <a:pt x="9479" y="20040"/>
                  <a:pt x="9479" y="20040"/>
                  <a:pt x="9479" y="20040"/>
                </a:cubicBezTo>
                <a:cubicBezTo>
                  <a:pt x="9479" y="20837"/>
                  <a:pt x="9479" y="20837"/>
                  <a:pt x="9479" y="20837"/>
                </a:cubicBezTo>
                <a:lnTo>
                  <a:pt x="12082" y="20837"/>
                </a:lnTo>
                <a:close/>
                <a:moveTo>
                  <a:pt x="17249" y="17648"/>
                </a:moveTo>
                <a:cubicBezTo>
                  <a:pt x="17754" y="17578"/>
                  <a:pt x="18220" y="17405"/>
                  <a:pt x="18609" y="17197"/>
                </a:cubicBezTo>
                <a:cubicBezTo>
                  <a:pt x="19036" y="16954"/>
                  <a:pt x="19424" y="16677"/>
                  <a:pt x="19696" y="16365"/>
                </a:cubicBezTo>
                <a:cubicBezTo>
                  <a:pt x="20007" y="15983"/>
                  <a:pt x="20279" y="15602"/>
                  <a:pt x="20435" y="15186"/>
                </a:cubicBezTo>
                <a:cubicBezTo>
                  <a:pt x="20629" y="14804"/>
                  <a:pt x="20745" y="14354"/>
                  <a:pt x="20745" y="13868"/>
                </a:cubicBezTo>
                <a:cubicBezTo>
                  <a:pt x="20745" y="13418"/>
                  <a:pt x="20629" y="12967"/>
                  <a:pt x="20435" y="12551"/>
                </a:cubicBezTo>
                <a:cubicBezTo>
                  <a:pt x="20279" y="12135"/>
                  <a:pt x="20007" y="11753"/>
                  <a:pt x="19696" y="11441"/>
                </a:cubicBezTo>
                <a:cubicBezTo>
                  <a:pt x="19424" y="11095"/>
                  <a:pt x="19036" y="10817"/>
                  <a:pt x="18609" y="10609"/>
                </a:cubicBezTo>
                <a:cubicBezTo>
                  <a:pt x="18220" y="10367"/>
                  <a:pt x="17754" y="10228"/>
                  <a:pt x="17249" y="10124"/>
                </a:cubicBezTo>
                <a:lnTo>
                  <a:pt x="17249" y="1764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9" name="Shape 3970">
            <a:extLst>
              <a:ext uri="{FF2B5EF4-FFF2-40B4-BE49-F238E27FC236}">
                <a16:creationId xmlns:a16="http://schemas.microsoft.com/office/drawing/2014/main" id="{0EAFBB57-3A3B-415D-840A-B6BF48151472}"/>
              </a:ext>
            </a:extLst>
          </p:cNvPr>
          <p:cNvSpPr/>
          <p:nvPr/>
        </p:nvSpPr>
        <p:spPr>
          <a:xfrm>
            <a:off x="1169413" y="9251563"/>
            <a:ext cx="880111" cy="876545"/>
          </a:xfrm>
          <a:custGeom>
            <a:avLst/>
            <a:gdLst/>
            <a:ahLst/>
            <a:cxnLst>
              <a:cxn ang="0">
                <a:pos x="wd2" y="hd2"/>
              </a:cxn>
              <a:cxn ang="5400000">
                <a:pos x="wd2" y="hd2"/>
              </a:cxn>
              <a:cxn ang="10800000">
                <a:pos x="wd2" y="hd2"/>
              </a:cxn>
              <a:cxn ang="16200000">
                <a:pos x="wd2" y="hd2"/>
              </a:cxn>
            </a:cxnLst>
            <a:rect l="0" t="0" r="r" b="b"/>
            <a:pathLst>
              <a:path w="21600" h="21600" extrusionOk="0">
                <a:moveTo>
                  <a:pt x="21600" y="11186"/>
                </a:moveTo>
                <a:cubicBezTo>
                  <a:pt x="18887" y="11186"/>
                  <a:pt x="18887" y="11186"/>
                  <a:pt x="18887" y="11186"/>
                </a:cubicBezTo>
                <a:cubicBezTo>
                  <a:pt x="18887" y="11690"/>
                  <a:pt x="18820" y="12160"/>
                  <a:pt x="18720" y="12631"/>
                </a:cubicBezTo>
                <a:cubicBezTo>
                  <a:pt x="18620" y="13101"/>
                  <a:pt x="18452" y="13571"/>
                  <a:pt x="18285" y="14008"/>
                </a:cubicBezTo>
                <a:cubicBezTo>
                  <a:pt x="18117" y="14445"/>
                  <a:pt x="17883" y="14848"/>
                  <a:pt x="17615" y="15217"/>
                </a:cubicBezTo>
                <a:cubicBezTo>
                  <a:pt x="17380" y="15587"/>
                  <a:pt x="17079" y="15956"/>
                  <a:pt x="16811" y="16326"/>
                </a:cubicBezTo>
                <a:cubicBezTo>
                  <a:pt x="18687" y="18207"/>
                  <a:pt x="18687" y="18207"/>
                  <a:pt x="18687" y="18207"/>
                </a:cubicBezTo>
                <a:cubicBezTo>
                  <a:pt x="18151" y="18711"/>
                  <a:pt x="18151" y="18711"/>
                  <a:pt x="18151" y="18711"/>
                </a:cubicBezTo>
                <a:cubicBezTo>
                  <a:pt x="16275" y="16830"/>
                  <a:pt x="16275" y="16830"/>
                  <a:pt x="16275" y="16830"/>
                </a:cubicBezTo>
                <a:cubicBezTo>
                  <a:pt x="15940" y="17166"/>
                  <a:pt x="15572" y="17435"/>
                  <a:pt x="15170" y="17703"/>
                </a:cubicBezTo>
                <a:cubicBezTo>
                  <a:pt x="14768" y="17938"/>
                  <a:pt x="14367" y="18140"/>
                  <a:pt x="13931" y="18342"/>
                </a:cubicBezTo>
                <a:cubicBezTo>
                  <a:pt x="13529" y="18543"/>
                  <a:pt x="13060" y="18677"/>
                  <a:pt x="12592" y="18778"/>
                </a:cubicBezTo>
                <a:cubicBezTo>
                  <a:pt x="12123" y="18879"/>
                  <a:pt x="11620" y="18946"/>
                  <a:pt x="11118" y="18980"/>
                </a:cubicBezTo>
                <a:cubicBezTo>
                  <a:pt x="11118" y="21600"/>
                  <a:pt x="11118" y="21600"/>
                  <a:pt x="11118" y="21600"/>
                </a:cubicBezTo>
                <a:cubicBezTo>
                  <a:pt x="10381" y="21600"/>
                  <a:pt x="10381" y="21600"/>
                  <a:pt x="10381" y="21600"/>
                </a:cubicBezTo>
                <a:cubicBezTo>
                  <a:pt x="10381" y="18946"/>
                  <a:pt x="10381" y="18946"/>
                  <a:pt x="10381" y="18946"/>
                </a:cubicBezTo>
                <a:cubicBezTo>
                  <a:pt x="9913" y="18913"/>
                  <a:pt x="9410" y="18845"/>
                  <a:pt x="8941" y="18745"/>
                </a:cubicBezTo>
                <a:cubicBezTo>
                  <a:pt x="8473" y="18644"/>
                  <a:pt x="8037" y="18509"/>
                  <a:pt x="7602" y="18342"/>
                </a:cubicBezTo>
                <a:cubicBezTo>
                  <a:pt x="7167" y="18140"/>
                  <a:pt x="6765" y="17938"/>
                  <a:pt x="6363" y="17670"/>
                </a:cubicBezTo>
                <a:cubicBezTo>
                  <a:pt x="5961" y="17401"/>
                  <a:pt x="5593" y="17099"/>
                  <a:pt x="5258" y="16796"/>
                </a:cubicBezTo>
                <a:cubicBezTo>
                  <a:pt x="3416" y="18677"/>
                  <a:pt x="3416" y="18677"/>
                  <a:pt x="3416" y="18677"/>
                </a:cubicBezTo>
                <a:cubicBezTo>
                  <a:pt x="2880" y="18140"/>
                  <a:pt x="2880" y="18140"/>
                  <a:pt x="2880" y="18140"/>
                </a:cubicBezTo>
                <a:cubicBezTo>
                  <a:pt x="4722" y="16259"/>
                  <a:pt x="4722" y="16259"/>
                  <a:pt x="4722" y="16259"/>
                </a:cubicBezTo>
                <a:cubicBezTo>
                  <a:pt x="4420" y="15956"/>
                  <a:pt x="4153" y="15587"/>
                  <a:pt x="3918" y="15184"/>
                </a:cubicBezTo>
                <a:cubicBezTo>
                  <a:pt x="3684" y="14814"/>
                  <a:pt x="3449" y="14378"/>
                  <a:pt x="3248" y="13941"/>
                </a:cubicBezTo>
                <a:cubicBezTo>
                  <a:pt x="3081" y="13538"/>
                  <a:pt x="2913" y="13101"/>
                  <a:pt x="2813" y="12631"/>
                </a:cubicBezTo>
                <a:cubicBezTo>
                  <a:pt x="2713" y="12127"/>
                  <a:pt x="2646" y="11657"/>
                  <a:pt x="2646" y="11186"/>
                </a:cubicBezTo>
                <a:cubicBezTo>
                  <a:pt x="0" y="11186"/>
                  <a:pt x="0" y="11186"/>
                  <a:pt x="0" y="11186"/>
                </a:cubicBezTo>
                <a:cubicBezTo>
                  <a:pt x="0" y="10414"/>
                  <a:pt x="0" y="10414"/>
                  <a:pt x="0" y="10414"/>
                </a:cubicBezTo>
                <a:cubicBezTo>
                  <a:pt x="2646" y="10414"/>
                  <a:pt x="2646" y="10414"/>
                  <a:pt x="2646" y="10414"/>
                </a:cubicBezTo>
                <a:cubicBezTo>
                  <a:pt x="2646" y="9910"/>
                  <a:pt x="2679" y="9440"/>
                  <a:pt x="2813" y="8969"/>
                </a:cubicBezTo>
                <a:cubicBezTo>
                  <a:pt x="2913" y="8499"/>
                  <a:pt x="3081" y="8062"/>
                  <a:pt x="3248" y="7592"/>
                </a:cubicBezTo>
                <a:cubicBezTo>
                  <a:pt x="3449" y="7155"/>
                  <a:pt x="3684" y="6752"/>
                  <a:pt x="3952" y="6349"/>
                </a:cubicBezTo>
                <a:cubicBezTo>
                  <a:pt x="4186" y="5946"/>
                  <a:pt x="4487" y="5543"/>
                  <a:pt x="4822" y="5207"/>
                </a:cubicBezTo>
                <a:cubicBezTo>
                  <a:pt x="2947" y="3326"/>
                  <a:pt x="2947" y="3326"/>
                  <a:pt x="2947" y="3326"/>
                </a:cubicBezTo>
                <a:cubicBezTo>
                  <a:pt x="3449" y="2788"/>
                  <a:pt x="3449" y="2788"/>
                  <a:pt x="3449" y="2788"/>
                </a:cubicBezTo>
                <a:cubicBezTo>
                  <a:pt x="5325" y="4669"/>
                  <a:pt x="5325" y="4669"/>
                  <a:pt x="5325" y="4669"/>
                </a:cubicBezTo>
                <a:cubicBezTo>
                  <a:pt x="5693" y="4367"/>
                  <a:pt x="6061" y="4065"/>
                  <a:pt x="6430" y="3830"/>
                </a:cubicBezTo>
                <a:cubicBezTo>
                  <a:pt x="6832" y="3594"/>
                  <a:pt x="7267" y="3359"/>
                  <a:pt x="7702" y="3191"/>
                </a:cubicBezTo>
                <a:cubicBezTo>
                  <a:pt x="8138" y="2990"/>
                  <a:pt x="8573" y="2822"/>
                  <a:pt x="9042" y="2721"/>
                </a:cubicBezTo>
                <a:cubicBezTo>
                  <a:pt x="9511" y="2620"/>
                  <a:pt x="9980" y="2553"/>
                  <a:pt x="10482" y="2519"/>
                </a:cubicBezTo>
                <a:cubicBezTo>
                  <a:pt x="10482" y="0"/>
                  <a:pt x="10482" y="0"/>
                  <a:pt x="10482" y="0"/>
                </a:cubicBezTo>
                <a:cubicBezTo>
                  <a:pt x="11219" y="0"/>
                  <a:pt x="11219" y="0"/>
                  <a:pt x="11219" y="0"/>
                </a:cubicBezTo>
                <a:cubicBezTo>
                  <a:pt x="11219" y="2519"/>
                  <a:pt x="11219" y="2519"/>
                  <a:pt x="11219" y="2519"/>
                </a:cubicBezTo>
                <a:cubicBezTo>
                  <a:pt x="11721" y="2553"/>
                  <a:pt x="12190" y="2620"/>
                  <a:pt x="12659" y="2721"/>
                </a:cubicBezTo>
                <a:cubicBezTo>
                  <a:pt x="13127" y="2822"/>
                  <a:pt x="13563" y="2956"/>
                  <a:pt x="13998" y="3158"/>
                </a:cubicBezTo>
                <a:cubicBezTo>
                  <a:pt x="14433" y="3359"/>
                  <a:pt x="14869" y="3594"/>
                  <a:pt x="15237" y="3830"/>
                </a:cubicBezTo>
                <a:cubicBezTo>
                  <a:pt x="15639" y="4065"/>
                  <a:pt x="16007" y="4367"/>
                  <a:pt x="16376" y="4669"/>
                </a:cubicBezTo>
                <a:cubicBezTo>
                  <a:pt x="18184" y="2788"/>
                  <a:pt x="18184" y="2788"/>
                  <a:pt x="18184" y="2788"/>
                </a:cubicBezTo>
                <a:cubicBezTo>
                  <a:pt x="18720" y="3326"/>
                  <a:pt x="18720" y="3326"/>
                  <a:pt x="18720" y="3326"/>
                </a:cubicBezTo>
                <a:cubicBezTo>
                  <a:pt x="16878" y="5207"/>
                  <a:pt x="16878" y="5207"/>
                  <a:pt x="16878" y="5207"/>
                </a:cubicBezTo>
                <a:cubicBezTo>
                  <a:pt x="17180" y="5543"/>
                  <a:pt x="17447" y="5946"/>
                  <a:pt x="17715" y="6349"/>
                </a:cubicBezTo>
                <a:cubicBezTo>
                  <a:pt x="17983" y="6752"/>
                  <a:pt x="18184" y="7155"/>
                  <a:pt x="18385" y="7592"/>
                </a:cubicBezTo>
                <a:cubicBezTo>
                  <a:pt x="18553" y="8062"/>
                  <a:pt x="18687" y="8499"/>
                  <a:pt x="18820" y="8969"/>
                </a:cubicBezTo>
                <a:cubicBezTo>
                  <a:pt x="18921" y="9440"/>
                  <a:pt x="18988" y="9910"/>
                  <a:pt x="18988" y="10414"/>
                </a:cubicBezTo>
                <a:cubicBezTo>
                  <a:pt x="21600" y="10414"/>
                  <a:pt x="21600" y="10414"/>
                  <a:pt x="21600" y="10414"/>
                </a:cubicBezTo>
                <a:lnTo>
                  <a:pt x="21600" y="11186"/>
                </a:lnTo>
                <a:close/>
                <a:moveTo>
                  <a:pt x="5291" y="5778"/>
                </a:moveTo>
                <a:cubicBezTo>
                  <a:pt x="5023" y="6047"/>
                  <a:pt x="4789" y="6383"/>
                  <a:pt x="4554" y="6752"/>
                </a:cubicBezTo>
                <a:cubicBezTo>
                  <a:pt x="4320" y="7122"/>
                  <a:pt x="4119" y="7491"/>
                  <a:pt x="3952" y="7861"/>
                </a:cubicBezTo>
                <a:cubicBezTo>
                  <a:pt x="3784" y="8264"/>
                  <a:pt x="3684" y="8700"/>
                  <a:pt x="3583" y="9104"/>
                </a:cubicBezTo>
                <a:cubicBezTo>
                  <a:pt x="3449" y="9540"/>
                  <a:pt x="3416" y="9977"/>
                  <a:pt x="3382" y="10414"/>
                </a:cubicBezTo>
                <a:cubicBezTo>
                  <a:pt x="7803" y="10414"/>
                  <a:pt x="7803" y="10414"/>
                  <a:pt x="7803" y="10414"/>
                </a:cubicBezTo>
                <a:cubicBezTo>
                  <a:pt x="7836" y="10279"/>
                  <a:pt x="7870" y="10145"/>
                  <a:pt x="7903" y="10011"/>
                </a:cubicBezTo>
                <a:cubicBezTo>
                  <a:pt x="7937" y="9876"/>
                  <a:pt x="7970" y="9742"/>
                  <a:pt x="8037" y="9607"/>
                </a:cubicBezTo>
                <a:cubicBezTo>
                  <a:pt x="8104" y="9507"/>
                  <a:pt x="8171" y="9372"/>
                  <a:pt x="8238" y="9272"/>
                </a:cubicBezTo>
                <a:cubicBezTo>
                  <a:pt x="8305" y="9171"/>
                  <a:pt x="8372" y="9036"/>
                  <a:pt x="8473" y="8936"/>
                </a:cubicBezTo>
                <a:lnTo>
                  <a:pt x="5291" y="5778"/>
                </a:lnTo>
                <a:close/>
                <a:moveTo>
                  <a:pt x="3416" y="11186"/>
                </a:moveTo>
                <a:cubicBezTo>
                  <a:pt x="3416" y="11623"/>
                  <a:pt x="3449" y="12060"/>
                  <a:pt x="3583" y="12463"/>
                </a:cubicBezTo>
                <a:cubicBezTo>
                  <a:pt x="3684" y="12866"/>
                  <a:pt x="3818" y="13269"/>
                  <a:pt x="3985" y="13639"/>
                </a:cubicBezTo>
                <a:cubicBezTo>
                  <a:pt x="4119" y="14042"/>
                  <a:pt x="4320" y="14411"/>
                  <a:pt x="4554" y="14747"/>
                </a:cubicBezTo>
                <a:cubicBezTo>
                  <a:pt x="4789" y="15083"/>
                  <a:pt x="5057" y="15419"/>
                  <a:pt x="5325" y="15755"/>
                </a:cubicBezTo>
                <a:cubicBezTo>
                  <a:pt x="8473" y="12597"/>
                  <a:pt x="8473" y="12597"/>
                  <a:pt x="8473" y="12597"/>
                </a:cubicBezTo>
                <a:cubicBezTo>
                  <a:pt x="8372" y="12463"/>
                  <a:pt x="8305" y="12362"/>
                  <a:pt x="8238" y="12261"/>
                </a:cubicBezTo>
                <a:cubicBezTo>
                  <a:pt x="8171" y="12160"/>
                  <a:pt x="8104" y="12060"/>
                  <a:pt x="8071" y="11925"/>
                </a:cubicBezTo>
                <a:cubicBezTo>
                  <a:pt x="8037" y="11825"/>
                  <a:pt x="7970" y="11690"/>
                  <a:pt x="7937" y="11556"/>
                </a:cubicBezTo>
                <a:cubicBezTo>
                  <a:pt x="7937" y="11421"/>
                  <a:pt x="7903" y="11321"/>
                  <a:pt x="7870" y="11186"/>
                </a:cubicBezTo>
                <a:lnTo>
                  <a:pt x="3416" y="11186"/>
                </a:lnTo>
                <a:close/>
                <a:moveTo>
                  <a:pt x="10448" y="3292"/>
                </a:moveTo>
                <a:cubicBezTo>
                  <a:pt x="10013" y="3292"/>
                  <a:pt x="9578" y="3359"/>
                  <a:pt x="9142" y="3460"/>
                </a:cubicBezTo>
                <a:cubicBezTo>
                  <a:pt x="8740" y="3594"/>
                  <a:pt x="8305" y="3729"/>
                  <a:pt x="7903" y="3897"/>
                </a:cubicBezTo>
                <a:cubicBezTo>
                  <a:pt x="7535" y="4065"/>
                  <a:pt x="7167" y="4266"/>
                  <a:pt x="6832" y="4468"/>
                </a:cubicBezTo>
                <a:cubicBezTo>
                  <a:pt x="6463" y="4703"/>
                  <a:pt x="6128" y="4938"/>
                  <a:pt x="5827" y="5207"/>
                </a:cubicBezTo>
                <a:cubicBezTo>
                  <a:pt x="9042" y="8398"/>
                  <a:pt x="9042" y="8398"/>
                  <a:pt x="9042" y="8398"/>
                </a:cubicBezTo>
                <a:cubicBezTo>
                  <a:pt x="9142" y="8331"/>
                  <a:pt x="9243" y="8264"/>
                  <a:pt x="9343" y="8197"/>
                </a:cubicBezTo>
                <a:cubicBezTo>
                  <a:pt x="9477" y="8129"/>
                  <a:pt x="9578" y="8062"/>
                  <a:pt x="9678" y="7995"/>
                </a:cubicBezTo>
                <a:cubicBezTo>
                  <a:pt x="9812" y="7961"/>
                  <a:pt x="9913" y="7928"/>
                  <a:pt x="10047" y="7894"/>
                </a:cubicBezTo>
                <a:cubicBezTo>
                  <a:pt x="10147" y="7861"/>
                  <a:pt x="10281" y="7827"/>
                  <a:pt x="10448" y="7827"/>
                </a:cubicBezTo>
                <a:lnTo>
                  <a:pt x="10448" y="3292"/>
                </a:lnTo>
                <a:close/>
                <a:moveTo>
                  <a:pt x="5827" y="16259"/>
                </a:moveTo>
                <a:cubicBezTo>
                  <a:pt x="6128" y="16561"/>
                  <a:pt x="6463" y="16830"/>
                  <a:pt x="6832" y="17065"/>
                </a:cubicBezTo>
                <a:cubicBezTo>
                  <a:pt x="7167" y="17300"/>
                  <a:pt x="7535" y="17468"/>
                  <a:pt x="7903" y="17636"/>
                </a:cubicBezTo>
                <a:cubicBezTo>
                  <a:pt x="8305" y="17804"/>
                  <a:pt x="8740" y="17938"/>
                  <a:pt x="9142" y="18039"/>
                </a:cubicBezTo>
                <a:cubicBezTo>
                  <a:pt x="9578" y="18140"/>
                  <a:pt x="10013" y="18207"/>
                  <a:pt x="10448" y="18241"/>
                </a:cubicBezTo>
                <a:cubicBezTo>
                  <a:pt x="10448" y="13773"/>
                  <a:pt x="10448" y="13773"/>
                  <a:pt x="10448" y="13773"/>
                </a:cubicBezTo>
                <a:cubicBezTo>
                  <a:pt x="10281" y="13773"/>
                  <a:pt x="10147" y="13739"/>
                  <a:pt x="10013" y="13706"/>
                </a:cubicBezTo>
                <a:cubicBezTo>
                  <a:pt x="9879" y="13672"/>
                  <a:pt x="9779" y="13605"/>
                  <a:pt x="9645" y="13571"/>
                </a:cubicBezTo>
                <a:cubicBezTo>
                  <a:pt x="9511" y="13504"/>
                  <a:pt x="9377" y="13437"/>
                  <a:pt x="9243" y="13370"/>
                </a:cubicBezTo>
                <a:cubicBezTo>
                  <a:pt x="9142" y="13336"/>
                  <a:pt x="9042" y="13235"/>
                  <a:pt x="8941" y="13168"/>
                </a:cubicBezTo>
                <a:lnTo>
                  <a:pt x="5827" y="16259"/>
                </a:lnTo>
                <a:close/>
                <a:moveTo>
                  <a:pt x="10783" y="13034"/>
                </a:moveTo>
                <a:cubicBezTo>
                  <a:pt x="11118" y="13034"/>
                  <a:pt x="11386" y="12967"/>
                  <a:pt x="11687" y="12866"/>
                </a:cubicBezTo>
                <a:cubicBezTo>
                  <a:pt x="11955" y="12732"/>
                  <a:pt x="12190" y="12597"/>
                  <a:pt x="12391" y="12362"/>
                </a:cubicBezTo>
                <a:cubicBezTo>
                  <a:pt x="12592" y="12160"/>
                  <a:pt x="12759" y="11925"/>
                  <a:pt x="12893" y="11690"/>
                </a:cubicBezTo>
                <a:cubicBezTo>
                  <a:pt x="12993" y="11421"/>
                  <a:pt x="13060" y="11119"/>
                  <a:pt x="13060" y="10817"/>
                </a:cubicBezTo>
                <a:cubicBezTo>
                  <a:pt x="13060" y="10481"/>
                  <a:pt x="12993" y="10179"/>
                  <a:pt x="12893" y="9943"/>
                </a:cubicBezTo>
                <a:cubicBezTo>
                  <a:pt x="12759" y="9675"/>
                  <a:pt x="12592" y="9440"/>
                  <a:pt x="12391" y="9238"/>
                </a:cubicBezTo>
                <a:cubicBezTo>
                  <a:pt x="12190" y="9036"/>
                  <a:pt x="11955" y="8868"/>
                  <a:pt x="11687" y="8734"/>
                </a:cubicBezTo>
                <a:cubicBezTo>
                  <a:pt x="11386" y="8633"/>
                  <a:pt x="11118" y="8566"/>
                  <a:pt x="10783" y="8566"/>
                </a:cubicBezTo>
                <a:cubicBezTo>
                  <a:pt x="10482" y="8566"/>
                  <a:pt x="10214" y="8633"/>
                  <a:pt x="9946" y="8734"/>
                </a:cubicBezTo>
                <a:cubicBezTo>
                  <a:pt x="9645" y="8868"/>
                  <a:pt x="9410" y="9036"/>
                  <a:pt x="9209" y="9238"/>
                </a:cubicBezTo>
                <a:cubicBezTo>
                  <a:pt x="9008" y="9440"/>
                  <a:pt x="8841" y="9675"/>
                  <a:pt x="8740" y="9943"/>
                </a:cubicBezTo>
                <a:cubicBezTo>
                  <a:pt x="8607" y="10179"/>
                  <a:pt x="8573" y="10481"/>
                  <a:pt x="8573" y="10817"/>
                </a:cubicBezTo>
                <a:cubicBezTo>
                  <a:pt x="8573" y="11119"/>
                  <a:pt x="8607" y="11421"/>
                  <a:pt x="8740" y="11690"/>
                </a:cubicBezTo>
                <a:cubicBezTo>
                  <a:pt x="8841" y="11925"/>
                  <a:pt x="9008" y="12160"/>
                  <a:pt x="9209" y="12362"/>
                </a:cubicBezTo>
                <a:cubicBezTo>
                  <a:pt x="9410" y="12597"/>
                  <a:pt x="9645" y="12732"/>
                  <a:pt x="9946" y="12866"/>
                </a:cubicBezTo>
                <a:cubicBezTo>
                  <a:pt x="10214" y="12967"/>
                  <a:pt x="10482" y="13034"/>
                  <a:pt x="10783" y="13034"/>
                </a:cubicBezTo>
                <a:close/>
                <a:moveTo>
                  <a:pt x="15807" y="5240"/>
                </a:moveTo>
                <a:cubicBezTo>
                  <a:pt x="15472" y="4972"/>
                  <a:pt x="15137" y="4703"/>
                  <a:pt x="14802" y="4468"/>
                </a:cubicBezTo>
                <a:cubicBezTo>
                  <a:pt x="14433" y="4266"/>
                  <a:pt x="14099" y="4065"/>
                  <a:pt x="13697" y="3897"/>
                </a:cubicBezTo>
                <a:cubicBezTo>
                  <a:pt x="13295" y="3729"/>
                  <a:pt x="12893" y="3594"/>
                  <a:pt x="12458" y="3460"/>
                </a:cubicBezTo>
                <a:cubicBezTo>
                  <a:pt x="12056" y="3359"/>
                  <a:pt x="11620" y="3292"/>
                  <a:pt x="11185" y="3292"/>
                </a:cubicBezTo>
                <a:cubicBezTo>
                  <a:pt x="11185" y="7861"/>
                  <a:pt x="11185" y="7861"/>
                  <a:pt x="11185" y="7861"/>
                </a:cubicBezTo>
                <a:cubicBezTo>
                  <a:pt x="11286" y="7861"/>
                  <a:pt x="11420" y="7894"/>
                  <a:pt x="11553" y="7928"/>
                </a:cubicBezTo>
                <a:cubicBezTo>
                  <a:pt x="11687" y="7995"/>
                  <a:pt x="11788" y="8029"/>
                  <a:pt x="11922" y="8062"/>
                </a:cubicBezTo>
                <a:cubicBezTo>
                  <a:pt x="12022" y="8096"/>
                  <a:pt x="12156" y="8163"/>
                  <a:pt x="12257" y="8230"/>
                </a:cubicBezTo>
                <a:cubicBezTo>
                  <a:pt x="12391" y="8331"/>
                  <a:pt x="12491" y="8398"/>
                  <a:pt x="12558" y="8432"/>
                </a:cubicBezTo>
                <a:lnTo>
                  <a:pt x="15807" y="5240"/>
                </a:lnTo>
                <a:close/>
                <a:moveTo>
                  <a:pt x="11185" y="18207"/>
                </a:moveTo>
                <a:cubicBezTo>
                  <a:pt x="11620" y="18174"/>
                  <a:pt x="12056" y="18106"/>
                  <a:pt x="12458" y="18006"/>
                </a:cubicBezTo>
                <a:cubicBezTo>
                  <a:pt x="12893" y="17938"/>
                  <a:pt x="13295" y="17804"/>
                  <a:pt x="13697" y="17636"/>
                </a:cubicBezTo>
                <a:cubicBezTo>
                  <a:pt x="14099" y="17435"/>
                  <a:pt x="14433" y="17267"/>
                  <a:pt x="14802" y="17031"/>
                </a:cubicBezTo>
                <a:cubicBezTo>
                  <a:pt x="15137" y="16830"/>
                  <a:pt x="15472" y="16561"/>
                  <a:pt x="15807" y="16259"/>
                </a:cubicBezTo>
                <a:cubicBezTo>
                  <a:pt x="12659" y="13135"/>
                  <a:pt x="12659" y="13135"/>
                  <a:pt x="12659" y="13135"/>
                </a:cubicBezTo>
                <a:cubicBezTo>
                  <a:pt x="12558" y="13202"/>
                  <a:pt x="12458" y="13303"/>
                  <a:pt x="12357" y="13370"/>
                </a:cubicBezTo>
                <a:cubicBezTo>
                  <a:pt x="12223" y="13437"/>
                  <a:pt x="12123" y="13471"/>
                  <a:pt x="11955" y="13504"/>
                </a:cubicBezTo>
                <a:cubicBezTo>
                  <a:pt x="11855" y="13571"/>
                  <a:pt x="11721" y="13639"/>
                  <a:pt x="11587" y="13672"/>
                </a:cubicBezTo>
                <a:cubicBezTo>
                  <a:pt x="11453" y="13706"/>
                  <a:pt x="11319" y="13739"/>
                  <a:pt x="11185" y="13739"/>
                </a:cubicBezTo>
                <a:lnTo>
                  <a:pt x="11185" y="18207"/>
                </a:lnTo>
                <a:close/>
                <a:moveTo>
                  <a:pt x="18251" y="10414"/>
                </a:moveTo>
                <a:cubicBezTo>
                  <a:pt x="18218" y="9977"/>
                  <a:pt x="18151" y="9540"/>
                  <a:pt x="18050" y="9104"/>
                </a:cubicBezTo>
                <a:cubicBezTo>
                  <a:pt x="17950" y="8700"/>
                  <a:pt x="17816" y="8264"/>
                  <a:pt x="17682" y="7861"/>
                </a:cubicBezTo>
                <a:cubicBezTo>
                  <a:pt x="17514" y="7491"/>
                  <a:pt x="17280" y="7122"/>
                  <a:pt x="17079" y="6752"/>
                </a:cubicBezTo>
                <a:cubicBezTo>
                  <a:pt x="16845" y="6383"/>
                  <a:pt x="16577" y="6047"/>
                  <a:pt x="16309" y="5778"/>
                </a:cubicBezTo>
                <a:cubicBezTo>
                  <a:pt x="13127" y="8936"/>
                  <a:pt x="13127" y="8936"/>
                  <a:pt x="13127" y="8936"/>
                </a:cubicBezTo>
                <a:cubicBezTo>
                  <a:pt x="13228" y="9036"/>
                  <a:pt x="13295" y="9171"/>
                  <a:pt x="13362" y="9272"/>
                </a:cubicBezTo>
                <a:cubicBezTo>
                  <a:pt x="13462" y="9372"/>
                  <a:pt x="13529" y="9507"/>
                  <a:pt x="13563" y="9607"/>
                </a:cubicBezTo>
                <a:cubicBezTo>
                  <a:pt x="13630" y="9742"/>
                  <a:pt x="13663" y="9876"/>
                  <a:pt x="13697" y="10011"/>
                </a:cubicBezTo>
                <a:cubicBezTo>
                  <a:pt x="13730" y="10145"/>
                  <a:pt x="13764" y="10279"/>
                  <a:pt x="13797" y="10414"/>
                </a:cubicBezTo>
                <a:lnTo>
                  <a:pt x="18251" y="10414"/>
                </a:lnTo>
                <a:close/>
                <a:moveTo>
                  <a:pt x="16309" y="15755"/>
                </a:moveTo>
                <a:cubicBezTo>
                  <a:pt x="16577" y="15453"/>
                  <a:pt x="16845" y="15117"/>
                  <a:pt x="17079" y="14781"/>
                </a:cubicBezTo>
                <a:cubicBezTo>
                  <a:pt x="17280" y="14445"/>
                  <a:pt x="17514" y="14075"/>
                  <a:pt x="17682" y="13672"/>
                </a:cubicBezTo>
                <a:cubicBezTo>
                  <a:pt x="17816" y="13269"/>
                  <a:pt x="17950" y="12866"/>
                  <a:pt x="18050" y="12463"/>
                </a:cubicBezTo>
                <a:cubicBezTo>
                  <a:pt x="18151" y="12060"/>
                  <a:pt x="18218" y="11623"/>
                  <a:pt x="18251" y="11186"/>
                </a:cubicBezTo>
                <a:cubicBezTo>
                  <a:pt x="13797" y="11186"/>
                  <a:pt x="13797" y="11186"/>
                  <a:pt x="13797" y="11186"/>
                </a:cubicBezTo>
                <a:cubicBezTo>
                  <a:pt x="13764" y="11354"/>
                  <a:pt x="13730" y="11489"/>
                  <a:pt x="13697" y="11589"/>
                </a:cubicBezTo>
                <a:cubicBezTo>
                  <a:pt x="13663" y="11690"/>
                  <a:pt x="13630" y="11825"/>
                  <a:pt x="13563" y="11993"/>
                </a:cubicBezTo>
                <a:cubicBezTo>
                  <a:pt x="13529" y="12093"/>
                  <a:pt x="13462" y="12194"/>
                  <a:pt x="13395" y="12295"/>
                </a:cubicBezTo>
                <a:cubicBezTo>
                  <a:pt x="13328" y="12429"/>
                  <a:pt x="13261" y="12530"/>
                  <a:pt x="13194" y="12631"/>
                </a:cubicBezTo>
                <a:lnTo>
                  <a:pt x="16309" y="1575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0" name="Shape 3971">
            <a:extLst>
              <a:ext uri="{FF2B5EF4-FFF2-40B4-BE49-F238E27FC236}">
                <a16:creationId xmlns:a16="http://schemas.microsoft.com/office/drawing/2014/main" id="{D50478A6-BDD4-4AC9-97CB-49E62554A4C6}"/>
              </a:ext>
            </a:extLst>
          </p:cNvPr>
          <p:cNvSpPr/>
          <p:nvPr/>
        </p:nvSpPr>
        <p:spPr>
          <a:xfrm>
            <a:off x="3203125" y="9312135"/>
            <a:ext cx="530920" cy="755397"/>
          </a:xfrm>
          <a:custGeom>
            <a:avLst/>
            <a:gdLst/>
            <a:ahLst/>
            <a:cxnLst>
              <a:cxn ang="0">
                <a:pos x="wd2" y="hd2"/>
              </a:cxn>
              <a:cxn ang="5400000">
                <a:pos x="wd2" y="hd2"/>
              </a:cxn>
              <a:cxn ang="10800000">
                <a:pos x="wd2" y="hd2"/>
              </a:cxn>
              <a:cxn ang="16200000">
                <a:pos x="wd2" y="hd2"/>
              </a:cxn>
            </a:cxnLst>
            <a:rect l="0" t="0" r="r" b="b"/>
            <a:pathLst>
              <a:path w="21600" h="21600" extrusionOk="0">
                <a:moveTo>
                  <a:pt x="18435" y="5994"/>
                </a:moveTo>
                <a:cubicBezTo>
                  <a:pt x="18435" y="6344"/>
                  <a:pt x="18379" y="6733"/>
                  <a:pt x="18213" y="7122"/>
                </a:cubicBezTo>
                <a:cubicBezTo>
                  <a:pt x="18102" y="7511"/>
                  <a:pt x="17769" y="7901"/>
                  <a:pt x="17380" y="8329"/>
                </a:cubicBezTo>
                <a:cubicBezTo>
                  <a:pt x="16936" y="8757"/>
                  <a:pt x="16269" y="9185"/>
                  <a:pt x="15492" y="9652"/>
                </a:cubicBezTo>
                <a:cubicBezTo>
                  <a:pt x="14659" y="10080"/>
                  <a:pt x="13549" y="10508"/>
                  <a:pt x="12216" y="10936"/>
                </a:cubicBezTo>
                <a:cubicBezTo>
                  <a:pt x="13382" y="11364"/>
                  <a:pt x="14326" y="11754"/>
                  <a:pt x="15159" y="12143"/>
                </a:cubicBezTo>
                <a:cubicBezTo>
                  <a:pt x="15936" y="12532"/>
                  <a:pt x="16603" y="12921"/>
                  <a:pt x="17047" y="13349"/>
                </a:cubicBezTo>
                <a:cubicBezTo>
                  <a:pt x="17547" y="13777"/>
                  <a:pt x="17880" y="14244"/>
                  <a:pt x="18102" y="14711"/>
                </a:cubicBezTo>
                <a:cubicBezTo>
                  <a:pt x="18324" y="15178"/>
                  <a:pt x="18435" y="15684"/>
                  <a:pt x="18435" y="16268"/>
                </a:cubicBezTo>
                <a:cubicBezTo>
                  <a:pt x="18435" y="20744"/>
                  <a:pt x="18435" y="20744"/>
                  <a:pt x="18435" y="20744"/>
                </a:cubicBezTo>
                <a:cubicBezTo>
                  <a:pt x="21600" y="20744"/>
                  <a:pt x="21600" y="20744"/>
                  <a:pt x="21600" y="20744"/>
                </a:cubicBezTo>
                <a:cubicBezTo>
                  <a:pt x="21600" y="21600"/>
                  <a:pt x="21600" y="21600"/>
                  <a:pt x="21600" y="21600"/>
                </a:cubicBezTo>
                <a:cubicBezTo>
                  <a:pt x="0" y="21600"/>
                  <a:pt x="0" y="21600"/>
                  <a:pt x="0" y="21600"/>
                </a:cubicBezTo>
                <a:cubicBezTo>
                  <a:pt x="0" y="20744"/>
                  <a:pt x="0" y="20744"/>
                  <a:pt x="0" y="20744"/>
                </a:cubicBezTo>
                <a:cubicBezTo>
                  <a:pt x="3110" y="20744"/>
                  <a:pt x="3110" y="20744"/>
                  <a:pt x="3110" y="20744"/>
                </a:cubicBezTo>
                <a:cubicBezTo>
                  <a:pt x="3110" y="16268"/>
                  <a:pt x="3110" y="16268"/>
                  <a:pt x="3110" y="16268"/>
                </a:cubicBezTo>
                <a:cubicBezTo>
                  <a:pt x="3110" y="15684"/>
                  <a:pt x="3221" y="15178"/>
                  <a:pt x="3443" y="14711"/>
                </a:cubicBezTo>
                <a:cubicBezTo>
                  <a:pt x="3665" y="14244"/>
                  <a:pt x="3998" y="13777"/>
                  <a:pt x="4498" y="13349"/>
                </a:cubicBezTo>
                <a:cubicBezTo>
                  <a:pt x="4942" y="12921"/>
                  <a:pt x="5608" y="12532"/>
                  <a:pt x="6386" y="12182"/>
                </a:cubicBezTo>
                <a:cubicBezTo>
                  <a:pt x="7219" y="11792"/>
                  <a:pt x="8162" y="11403"/>
                  <a:pt x="9329" y="11014"/>
                </a:cubicBezTo>
                <a:cubicBezTo>
                  <a:pt x="7996" y="10547"/>
                  <a:pt x="6885" y="10119"/>
                  <a:pt x="6052" y="9652"/>
                </a:cubicBezTo>
                <a:cubicBezTo>
                  <a:pt x="5275" y="9224"/>
                  <a:pt x="4609" y="8757"/>
                  <a:pt x="4220" y="8368"/>
                </a:cubicBezTo>
                <a:cubicBezTo>
                  <a:pt x="3720" y="7939"/>
                  <a:pt x="3387" y="7511"/>
                  <a:pt x="3276" y="7122"/>
                </a:cubicBezTo>
                <a:cubicBezTo>
                  <a:pt x="3165" y="6733"/>
                  <a:pt x="3110" y="6344"/>
                  <a:pt x="3110" y="5994"/>
                </a:cubicBezTo>
                <a:cubicBezTo>
                  <a:pt x="3110" y="856"/>
                  <a:pt x="3110" y="856"/>
                  <a:pt x="3110" y="856"/>
                </a:cubicBezTo>
                <a:cubicBezTo>
                  <a:pt x="0" y="856"/>
                  <a:pt x="0" y="856"/>
                  <a:pt x="0" y="856"/>
                </a:cubicBezTo>
                <a:cubicBezTo>
                  <a:pt x="0" y="0"/>
                  <a:pt x="0" y="0"/>
                  <a:pt x="0" y="0"/>
                </a:cubicBezTo>
                <a:cubicBezTo>
                  <a:pt x="21600" y="0"/>
                  <a:pt x="21600" y="0"/>
                  <a:pt x="21600" y="0"/>
                </a:cubicBezTo>
                <a:cubicBezTo>
                  <a:pt x="21600" y="856"/>
                  <a:pt x="21600" y="856"/>
                  <a:pt x="21600" y="856"/>
                </a:cubicBezTo>
                <a:cubicBezTo>
                  <a:pt x="18435" y="856"/>
                  <a:pt x="18435" y="856"/>
                  <a:pt x="18435" y="856"/>
                </a:cubicBezTo>
                <a:lnTo>
                  <a:pt x="18435" y="5994"/>
                </a:lnTo>
                <a:close/>
                <a:moveTo>
                  <a:pt x="10717" y="10547"/>
                </a:moveTo>
                <a:cubicBezTo>
                  <a:pt x="12160" y="10080"/>
                  <a:pt x="13271" y="9652"/>
                  <a:pt x="14159" y="9224"/>
                </a:cubicBezTo>
                <a:cubicBezTo>
                  <a:pt x="14992" y="8835"/>
                  <a:pt x="15659" y="8445"/>
                  <a:pt x="16103" y="8056"/>
                </a:cubicBezTo>
                <a:cubicBezTo>
                  <a:pt x="16547" y="7667"/>
                  <a:pt x="16825" y="7278"/>
                  <a:pt x="16991" y="6966"/>
                </a:cubicBezTo>
                <a:cubicBezTo>
                  <a:pt x="17158" y="6616"/>
                  <a:pt x="17213" y="6305"/>
                  <a:pt x="17213" y="5994"/>
                </a:cubicBezTo>
                <a:cubicBezTo>
                  <a:pt x="17213" y="856"/>
                  <a:pt x="17213" y="856"/>
                  <a:pt x="17213" y="856"/>
                </a:cubicBezTo>
                <a:cubicBezTo>
                  <a:pt x="4331" y="856"/>
                  <a:pt x="4331" y="856"/>
                  <a:pt x="4331" y="856"/>
                </a:cubicBezTo>
                <a:cubicBezTo>
                  <a:pt x="4331" y="5994"/>
                  <a:pt x="4331" y="5994"/>
                  <a:pt x="4331" y="5994"/>
                </a:cubicBezTo>
                <a:cubicBezTo>
                  <a:pt x="4331" y="6305"/>
                  <a:pt x="4387" y="6616"/>
                  <a:pt x="4498" y="6966"/>
                </a:cubicBezTo>
                <a:cubicBezTo>
                  <a:pt x="4664" y="7278"/>
                  <a:pt x="4942" y="7667"/>
                  <a:pt x="5442" y="8056"/>
                </a:cubicBezTo>
                <a:cubicBezTo>
                  <a:pt x="5830" y="8445"/>
                  <a:pt x="6497" y="8835"/>
                  <a:pt x="7330" y="9224"/>
                </a:cubicBezTo>
                <a:cubicBezTo>
                  <a:pt x="8162" y="9652"/>
                  <a:pt x="9329" y="10080"/>
                  <a:pt x="10717" y="10547"/>
                </a:cubicBezTo>
                <a:close/>
                <a:moveTo>
                  <a:pt x="17213" y="16268"/>
                </a:moveTo>
                <a:cubicBezTo>
                  <a:pt x="17213" y="15801"/>
                  <a:pt x="17102" y="15373"/>
                  <a:pt x="16936" y="14984"/>
                </a:cubicBezTo>
                <a:cubicBezTo>
                  <a:pt x="16769" y="14595"/>
                  <a:pt x="16492" y="14205"/>
                  <a:pt x="16047" y="13855"/>
                </a:cubicBezTo>
                <a:cubicBezTo>
                  <a:pt x="15548" y="13466"/>
                  <a:pt x="14881" y="13077"/>
                  <a:pt x="14048" y="12688"/>
                </a:cubicBezTo>
                <a:cubicBezTo>
                  <a:pt x="13215" y="12298"/>
                  <a:pt x="12105" y="11909"/>
                  <a:pt x="10772" y="11442"/>
                </a:cubicBezTo>
                <a:cubicBezTo>
                  <a:pt x="9440" y="11909"/>
                  <a:pt x="8329" y="12298"/>
                  <a:pt x="7496" y="12688"/>
                </a:cubicBezTo>
                <a:cubicBezTo>
                  <a:pt x="6663" y="13038"/>
                  <a:pt x="5997" y="13427"/>
                  <a:pt x="5497" y="13855"/>
                </a:cubicBezTo>
                <a:cubicBezTo>
                  <a:pt x="5053" y="14205"/>
                  <a:pt x="4775" y="14595"/>
                  <a:pt x="4609" y="14984"/>
                </a:cubicBezTo>
                <a:cubicBezTo>
                  <a:pt x="4442" y="15373"/>
                  <a:pt x="4331" y="15801"/>
                  <a:pt x="4331" y="16268"/>
                </a:cubicBezTo>
                <a:cubicBezTo>
                  <a:pt x="4331" y="20744"/>
                  <a:pt x="4331" y="20744"/>
                  <a:pt x="4331" y="20744"/>
                </a:cubicBezTo>
                <a:cubicBezTo>
                  <a:pt x="17213" y="20744"/>
                  <a:pt x="17213" y="20744"/>
                  <a:pt x="17213" y="20744"/>
                </a:cubicBezTo>
                <a:lnTo>
                  <a:pt x="17213" y="1626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1" name="Shape 3972">
            <a:extLst>
              <a:ext uri="{FF2B5EF4-FFF2-40B4-BE49-F238E27FC236}">
                <a16:creationId xmlns:a16="http://schemas.microsoft.com/office/drawing/2014/main" id="{B54C82EA-74D2-4F7C-840F-57CB74CB06DA}"/>
              </a:ext>
            </a:extLst>
          </p:cNvPr>
          <p:cNvSpPr/>
          <p:nvPr/>
        </p:nvSpPr>
        <p:spPr>
          <a:xfrm>
            <a:off x="5085401" y="9235527"/>
            <a:ext cx="484594" cy="908616"/>
          </a:xfrm>
          <a:custGeom>
            <a:avLst/>
            <a:gdLst/>
            <a:ahLst/>
            <a:cxnLst>
              <a:cxn ang="0">
                <a:pos x="wd2" y="hd2"/>
              </a:cxn>
              <a:cxn ang="5400000">
                <a:pos x="wd2" y="hd2"/>
              </a:cxn>
              <a:cxn ang="10800000">
                <a:pos x="wd2" y="hd2"/>
              </a:cxn>
              <a:cxn ang="16200000">
                <a:pos x="wd2" y="hd2"/>
              </a:cxn>
            </a:cxnLst>
            <a:rect l="0" t="0" r="r" b="b"/>
            <a:pathLst>
              <a:path w="21600" h="21600" extrusionOk="0">
                <a:moveTo>
                  <a:pt x="21600" y="11270"/>
                </a:moveTo>
                <a:cubicBezTo>
                  <a:pt x="21600" y="12403"/>
                  <a:pt x="21296" y="13310"/>
                  <a:pt x="20566" y="14055"/>
                </a:cubicBezTo>
                <a:cubicBezTo>
                  <a:pt x="19896" y="14799"/>
                  <a:pt x="19045" y="15415"/>
                  <a:pt x="18010" y="15900"/>
                </a:cubicBezTo>
                <a:cubicBezTo>
                  <a:pt x="16976" y="16386"/>
                  <a:pt x="15881" y="16742"/>
                  <a:pt x="14664" y="17001"/>
                </a:cubicBezTo>
                <a:cubicBezTo>
                  <a:pt x="13508" y="17261"/>
                  <a:pt x="12412" y="17455"/>
                  <a:pt x="11500" y="17617"/>
                </a:cubicBezTo>
                <a:cubicBezTo>
                  <a:pt x="11500" y="21600"/>
                  <a:pt x="11500" y="21600"/>
                  <a:pt x="11500" y="21600"/>
                </a:cubicBezTo>
                <a:cubicBezTo>
                  <a:pt x="10161" y="21600"/>
                  <a:pt x="10161" y="21600"/>
                  <a:pt x="10161" y="21600"/>
                </a:cubicBezTo>
                <a:cubicBezTo>
                  <a:pt x="10161" y="17617"/>
                  <a:pt x="10161" y="17617"/>
                  <a:pt x="10161" y="17617"/>
                </a:cubicBezTo>
                <a:cubicBezTo>
                  <a:pt x="9188" y="17455"/>
                  <a:pt x="8092" y="17261"/>
                  <a:pt x="6936" y="17001"/>
                </a:cubicBezTo>
                <a:cubicBezTo>
                  <a:pt x="5719" y="16742"/>
                  <a:pt x="4624" y="16386"/>
                  <a:pt x="3651" y="15900"/>
                </a:cubicBezTo>
                <a:cubicBezTo>
                  <a:pt x="2555" y="15415"/>
                  <a:pt x="1704" y="14799"/>
                  <a:pt x="1034" y="14055"/>
                </a:cubicBezTo>
                <a:cubicBezTo>
                  <a:pt x="365" y="13310"/>
                  <a:pt x="0" y="12403"/>
                  <a:pt x="0" y="11270"/>
                </a:cubicBezTo>
                <a:cubicBezTo>
                  <a:pt x="0" y="10071"/>
                  <a:pt x="365" y="8938"/>
                  <a:pt x="1034" y="7869"/>
                </a:cubicBezTo>
                <a:cubicBezTo>
                  <a:pt x="1704" y="6833"/>
                  <a:pt x="2555" y="5829"/>
                  <a:pt x="3651" y="4955"/>
                </a:cubicBezTo>
                <a:cubicBezTo>
                  <a:pt x="4685" y="4016"/>
                  <a:pt x="5841" y="3141"/>
                  <a:pt x="7119" y="2332"/>
                </a:cubicBezTo>
                <a:cubicBezTo>
                  <a:pt x="8397" y="1522"/>
                  <a:pt x="9614" y="745"/>
                  <a:pt x="10830" y="0"/>
                </a:cubicBezTo>
                <a:cubicBezTo>
                  <a:pt x="11986" y="745"/>
                  <a:pt x="13203" y="1522"/>
                  <a:pt x="14481" y="2332"/>
                </a:cubicBezTo>
                <a:cubicBezTo>
                  <a:pt x="15759" y="3141"/>
                  <a:pt x="16915" y="4016"/>
                  <a:pt x="18010" y="4955"/>
                </a:cubicBezTo>
                <a:cubicBezTo>
                  <a:pt x="19045" y="5829"/>
                  <a:pt x="19896" y="6833"/>
                  <a:pt x="20566" y="7869"/>
                </a:cubicBezTo>
                <a:cubicBezTo>
                  <a:pt x="21296" y="8938"/>
                  <a:pt x="21600" y="10071"/>
                  <a:pt x="21600" y="11270"/>
                </a:cubicBezTo>
                <a:close/>
                <a:moveTo>
                  <a:pt x="11500" y="16872"/>
                </a:moveTo>
                <a:cubicBezTo>
                  <a:pt x="12412" y="16710"/>
                  <a:pt x="13447" y="16516"/>
                  <a:pt x="14481" y="16257"/>
                </a:cubicBezTo>
                <a:cubicBezTo>
                  <a:pt x="15455" y="16030"/>
                  <a:pt x="16428" y="15706"/>
                  <a:pt x="17280" y="15285"/>
                </a:cubicBezTo>
                <a:cubicBezTo>
                  <a:pt x="18193" y="14864"/>
                  <a:pt x="18862" y="14314"/>
                  <a:pt x="19470" y="13666"/>
                </a:cubicBezTo>
                <a:cubicBezTo>
                  <a:pt x="20018" y="13018"/>
                  <a:pt x="20261" y="12209"/>
                  <a:pt x="20261" y="11270"/>
                </a:cubicBezTo>
                <a:cubicBezTo>
                  <a:pt x="20261" y="10233"/>
                  <a:pt x="20018" y="9229"/>
                  <a:pt x="19470" y="8323"/>
                </a:cubicBezTo>
                <a:cubicBezTo>
                  <a:pt x="18862" y="7384"/>
                  <a:pt x="18193" y="6509"/>
                  <a:pt x="17280" y="5667"/>
                </a:cubicBezTo>
                <a:cubicBezTo>
                  <a:pt x="16367" y="4825"/>
                  <a:pt x="15333" y="4016"/>
                  <a:pt x="14238" y="3271"/>
                </a:cubicBezTo>
                <a:cubicBezTo>
                  <a:pt x="13082" y="2526"/>
                  <a:pt x="11986" y="1813"/>
                  <a:pt x="10830" y="1101"/>
                </a:cubicBezTo>
                <a:cubicBezTo>
                  <a:pt x="9674" y="1813"/>
                  <a:pt x="8518" y="2526"/>
                  <a:pt x="7423" y="3271"/>
                </a:cubicBezTo>
                <a:cubicBezTo>
                  <a:pt x="6267" y="4016"/>
                  <a:pt x="5233" y="4825"/>
                  <a:pt x="4381" y="5667"/>
                </a:cubicBezTo>
                <a:cubicBezTo>
                  <a:pt x="3468" y="6509"/>
                  <a:pt x="2738" y="7384"/>
                  <a:pt x="2190" y="8323"/>
                </a:cubicBezTo>
                <a:cubicBezTo>
                  <a:pt x="1643" y="9229"/>
                  <a:pt x="1339" y="10233"/>
                  <a:pt x="1339" y="11270"/>
                </a:cubicBezTo>
                <a:cubicBezTo>
                  <a:pt x="1339" y="12209"/>
                  <a:pt x="1643" y="13018"/>
                  <a:pt x="2190" y="13666"/>
                </a:cubicBezTo>
                <a:cubicBezTo>
                  <a:pt x="2799" y="14314"/>
                  <a:pt x="3529" y="14864"/>
                  <a:pt x="4381" y="15285"/>
                </a:cubicBezTo>
                <a:cubicBezTo>
                  <a:pt x="5172" y="15706"/>
                  <a:pt x="6145" y="16030"/>
                  <a:pt x="7180" y="16257"/>
                </a:cubicBezTo>
                <a:cubicBezTo>
                  <a:pt x="8214" y="16516"/>
                  <a:pt x="9188" y="16710"/>
                  <a:pt x="10161" y="16872"/>
                </a:cubicBezTo>
                <a:cubicBezTo>
                  <a:pt x="10161" y="10201"/>
                  <a:pt x="10161" y="10201"/>
                  <a:pt x="10161" y="10201"/>
                </a:cubicBezTo>
                <a:cubicBezTo>
                  <a:pt x="5719" y="7837"/>
                  <a:pt x="5719" y="7837"/>
                  <a:pt x="5719" y="7837"/>
                </a:cubicBezTo>
                <a:cubicBezTo>
                  <a:pt x="6632" y="7351"/>
                  <a:pt x="6632" y="7351"/>
                  <a:pt x="6632" y="7351"/>
                </a:cubicBezTo>
                <a:cubicBezTo>
                  <a:pt x="10161" y="9197"/>
                  <a:pt x="10161" y="9197"/>
                  <a:pt x="10161" y="9197"/>
                </a:cubicBezTo>
                <a:cubicBezTo>
                  <a:pt x="10161" y="5797"/>
                  <a:pt x="10161" y="5797"/>
                  <a:pt x="10161" y="5797"/>
                </a:cubicBezTo>
                <a:cubicBezTo>
                  <a:pt x="11500" y="5797"/>
                  <a:pt x="11500" y="5797"/>
                  <a:pt x="11500" y="5797"/>
                </a:cubicBezTo>
                <a:cubicBezTo>
                  <a:pt x="11500" y="13083"/>
                  <a:pt x="11500" y="13083"/>
                  <a:pt x="11500" y="13083"/>
                </a:cubicBezTo>
                <a:cubicBezTo>
                  <a:pt x="14785" y="11302"/>
                  <a:pt x="14785" y="11302"/>
                  <a:pt x="14785" y="11302"/>
                </a:cubicBezTo>
                <a:cubicBezTo>
                  <a:pt x="15759" y="11820"/>
                  <a:pt x="15759" y="11820"/>
                  <a:pt x="15759" y="11820"/>
                </a:cubicBezTo>
                <a:cubicBezTo>
                  <a:pt x="11500" y="14087"/>
                  <a:pt x="11500" y="14087"/>
                  <a:pt x="11500" y="14087"/>
                </a:cubicBezTo>
                <a:lnTo>
                  <a:pt x="11500" y="1687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2" name="Shape 3973">
            <a:extLst>
              <a:ext uri="{FF2B5EF4-FFF2-40B4-BE49-F238E27FC236}">
                <a16:creationId xmlns:a16="http://schemas.microsoft.com/office/drawing/2014/main" id="{6D06C6EE-A73E-40C7-95B3-D049384F8684}"/>
              </a:ext>
            </a:extLst>
          </p:cNvPr>
          <p:cNvSpPr/>
          <p:nvPr/>
        </p:nvSpPr>
        <p:spPr>
          <a:xfrm>
            <a:off x="6818022" y="9321044"/>
            <a:ext cx="737582" cy="737585"/>
          </a:xfrm>
          <a:custGeom>
            <a:avLst/>
            <a:gdLst/>
            <a:ahLst/>
            <a:cxnLst>
              <a:cxn ang="0">
                <a:pos x="wd2" y="hd2"/>
              </a:cxn>
              <a:cxn ang="5400000">
                <a:pos x="wd2" y="hd2"/>
              </a:cxn>
              <a:cxn ang="10800000">
                <a:pos x="wd2" y="hd2"/>
              </a:cxn>
              <a:cxn ang="16200000">
                <a:pos x="wd2" y="hd2"/>
              </a:cxn>
            </a:cxnLst>
            <a:rect l="0" t="0" r="r" b="b"/>
            <a:pathLst>
              <a:path w="21600" h="21600" extrusionOk="0">
                <a:moveTo>
                  <a:pt x="11583" y="9391"/>
                </a:moveTo>
                <a:lnTo>
                  <a:pt x="12209" y="10017"/>
                </a:lnTo>
                <a:lnTo>
                  <a:pt x="626" y="21600"/>
                </a:lnTo>
                <a:lnTo>
                  <a:pt x="0" y="20974"/>
                </a:lnTo>
                <a:lnTo>
                  <a:pt x="11583" y="9391"/>
                </a:lnTo>
                <a:close/>
                <a:moveTo>
                  <a:pt x="11896" y="6261"/>
                </a:moveTo>
                <a:lnTo>
                  <a:pt x="11896" y="7096"/>
                </a:lnTo>
                <a:lnTo>
                  <a:pt x="8348" y="7096"/>
                </a:lnTo>
                <a:lnTo>
                  <a:pt x="8348" y="6261"/>
                </a:lnTo>
                <a:lnTo>
                  <a:pt x="11896" y="6261"/>
                </a:lnTo>
                <a:close/>
                <a:moveTo>
                  <a:pt x="9913" y="2296"/>
                </a:moveTo>
                <a:lnTo>
                  <a:pt x="10539" y="1670"/>
                </a:lnTo>
                <a:lnTo>
                  <a:pt x="13043" y="4174"/>
                </a:lnTo>
                <a:lnTo>
                  <a:pt x="12417" y="4800"/>
                </a:lnTo>
                <a:lnTo>
                  <a:pt x="9913" y="2296"/>
                </a:lnTo>
                <a:close/>
                <a:moveTo>
                  <a:pt x="15339" y="0"/>
                </a:moveTo>
                <a:lnTo>
                  <a:pt x="15339" y="3548"/>
                </a:lnTo>
                <a:lnTo>
                  <a:pt x="14504" y="3548"/>
                </a:lnTo>
                <a:lnTo>
                  <a:pt x="14504" y="0"/>
                </a:lnTo>
                <a:lnTo>
                  <a:pt x="15339" y="0"/>
                </a:lnTo>
                <a:close/>
                <a:moveTo>
                  <a:pt x="15339" y="9809"/>
                </a:moveTo>
                <a:lnTo>
                  <a:pt x="15339" y="13357"/>
                </a:lnTo>
                <a:lnTo>
                  <a:pt x="14504" y="13357"/>
                </a:lnTo>
                <a:lnTo>
                  <a:pt x="14504" y="9809"/>
                </a:lnTo>
                <a:lnTo>
                  <a:pt x="15339" y="9809"/>
                </a:lnTo>
                <a:close/>
                <a:moveTo>
                  <a:pt x="17426" y="4800"/>
                </a:moveTo>
                <a:lnTo>
                  <a:pt x="16800" y="4174"/>
                </a:lnTo>
                <a:lnTo>
                  <a:pt x="19304" y="1670"/>
                </a:lnTo>
                <a:lnTo>
                  <a:pt x="19930" y="2296"/>
                </a:lnTo>
                <a:lnTo>
                  <a:pt x="17426" y="4800"/>
                </a:lnTo>
                <a:close/>
                <a:moveTo>
                  <a:pt x="16800" y="9183"/>
                </a:moveTo>
                <a:lnTo>
                  <a:pt x="17426" y="8557"/>
                </a:lnTo>
                <a:lnTo>
                  <a:pt x="19930" y="11061"/>
                </a:lnTo>
                <a:lnTo>
                  <a:pt x="19304" y="11687"/>
                </a:lnTo>
                <a:lnTo>
                  <a:pt x="16800" y="9183"/>
                </a:lnTo>
                <a:close/>
                <a:moveTo>
                  <a:pt x="21600" y="6261"/>
                </a:moveTo>
                <a:lnTo>
                  <a:pt x="21600" y="7096"/>
                </a:lnTo>
                <a:lnTo>
                  <a:pt x="18052" y="7096"/>
                </a:lnTo>
                <a:lnTo>
                  <a:pt x="18052" y="6261"/>
                </a:lnTo>
                <a:lnTo>
                  <a:pt x="21600" y="626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3" name="Shape 3974">
            <a:extLst>
              <a:ext uri="{FF2B5EF4-FFF2-40B4-BE49-F238E27FC236}">
                <a16:creationId xmlns:a16="http://schemas.microsoft.com/office/drawing/2014/main" id="{7FF520C5-522E-47E9-B78E-C8469A8299EE}"/>
              </a:ext>
            </a:extLst>
          </p:cNvPr>
          <p:cNvSpPr/>
          <p:nvPr/>
        </p:nvSpPr>
        <p:spPr>
          <a:xfrm>
            <a:off x="8682483" y="9326390"/>
            <a:ext cx="726893" cy="726893"/>
          </a:xfrm>
          <a:custGeom>
            <a:avLst/>
            <a:gdLst/>
            <a:ahLst/>
            <a:cxnLst>
              <a:cxn ang="0">
                <a:pos x="wd2" y="hd2"/>
              </a:cxn>
              <a:cxn ang="5400000">
                <a:pos x="wd2" y="hd2"/>
              </a:cxn>
              <a:cxn ang="10800000">
                <a:pos x="wd2" y="hd2"/>
              </a:cxn>
              <a:cxn ang="16200000">
                <a:pos x="wd2" y="hd2"/>
              </a:cxn>
            </a:cxnLst>
            <a:rect l="0" t="0" r="r" b="b"/>
            <a:pathLst>
              <a:path w="21600" h="21600" extrusionOk="0">
                <a:moveTo>
                  <a:pt x="12418" y="2107"/>
                </a:moveTo>
                <a:cubicBezTo>
                  <a:pt x="21600" y="0"/>
                  <a:pt x="21600" y="0"/>
                  <a:pt x="21600" y="0"/>
                </a:cubicBezTo>
                <a:cubicBezTo>
                  <a:pt x="19416" y="9118"/>
                  <a:pt x="19416" y="9118"/>
                  <a:pt x="19416" y="9118"/>
                </a:cubicBezTo>
                <a:cubicBezTo>
                  <a:pt x="18526" y="8916"/>
                  <a:pt x="18526" y="8916"/>
                  <a:pt x="18526" y="8916"/>
                </a:cubicBezTo>
                <a:cubicBezTo>
                  <a:pt x="20144" y="2026"/>
                  <a:pt x="20144" y="2026"/>
                  <a:pt x="20144" y="2026"/>
                </a:cubicBezTo>
                <a:cubicBezTo>
                  <a:pt x="13308" y="8835"/>
                  <a:pt x="13308" y="8835"/>
                  <a:pt x="13308" y="8835"/>
                </a:cubicBezTo>
                <a:cubicBezTo>
                  <a:pt x="13631" y="9199"/>
                  <a:pt x="13915" y="9564"/>
                  <a:pt x="14157" y="9969"/>
                </a:cubicBezTo>
                <a:cubicBezTo>
                  <a:pt x="14400" y="10334"/>
                  <a:pt x="14602" y="10739"/>
                  <a:pt x="14724" y="11185"/>
                </a:cubicBezTo>
                <a:cubicBezTo>
                  <a:pt x="14926" y="11631"/>
                  <a:pt x="15047" y="12077"/>
                  <a:pt x="15128" y="12563"/>
                </a:cubicBezTo>
                <a:cubicBezTo>
                  <a:pt x="15209" y="13009"/>
                  <a:pt x="15249" y="13495"/>
                  <a:pt x="15249" y="13981"/>
                </a:cubicBezTo>
                <a:cubicBezTo>
                  <a:pt x="15249" y="15035"/>
                  <a:pt x="15047" y="16008"/>
                  <a:pt x="14643" y="16940"/>
                </a:cubicBezTo>
                <a:cubicBezTo>
                  <a:pt x="14238" y="17872"/>
                  <a:pt x="13712" y="18682"/>
                  <a:pt x="13065" y="19331"/>
                </a:cubicBezTo>
                <a:cubicBezTo>
                  <a:pt x="12337" y="20060"/>
                  <a:pt x="11528" y="20627"/>
                  <a:pt x="10598" y="21033"/>
                </a:cubicBezTo>
                <a:cubicBezTo>
                  <a:pt x="9667" y="21397"/>
                  <a:pt x="8697" y="21600"/>
                  <a:pt x="7645" y="21600"/>
                </a:cubicBezTo>
                <a:cubicBezTo>
                  <a:pt x="6593" y="21600"/>
                  <a:pt x="5582" y="21397"/>
                  <a:pt x="4652" y="21033"/>
                </a:cubicBezTo>
                <a:cubicBezTo>
                  <a:pt x="3721" y="20627"/>
                  <a:pt x="2912" y="20060"/>
                  <a:pt x="2184" y="19331"/>
                </a:cubicBezTo>
                <a:cubicBezTo>
                  <a:pt x="1537" y="18682"/>
                  <a:pt x="1011" y="17872"/>
                  <a:pt x="607" y="16940"/>
                </a:cubicBezTo>
                <a:cubicBezTo>
                  <a:pt x="202" y="16008"/>
                  <a:pt x="0" y="15035"/>
                  <a:pt x="0" y="13981"/>
                </a:cubicBezTo>
                <a:cubicBezTo>
                  <a:pt x="0" y="12928"/>
                  <a:pt x="202" y="11914"/>
                  <a:pt x="607" y="10982"/>
                </a:cubicBezTo>
                <a:cubicBezTo>
                  <a:pt x="1011" y="10050"/>
                  <a:pt x="1537" y="9240"/>
                  <a:pt x="2184" y="8551"/>
                </a:cubicBezTo>
                <a:cubicBezTo>
                  <a:pt x="2912" y="7821"/>
                  <a:pt x="3721" y="7295"/>
                  <a:pt x="4652" y="6889"/>
                </a:cubicBezTo>
                <a:cubicBezTo>
                  <a:pt x="5582" y="6525"/>
                  <a:pt x="6593" y="6322"/>
                  <a:pt x="7645" y="6322"/>
                </a:cubicBezTo>
                <a:cubicBezTo>
                  <a:pt x="8130" y="6322"/>
                  <a:pt x="8616" y="6362"/>
                  <a:pt x="9061" y="6444"/>
                </a:cubicBezTo>
                <a:cubicBezTo>
                  <a:pt x="9546" y="6525"/>
                  <a:pt x="9991" y="6646"/>
                  <a:pt x="10436" y="6808"/>
                </a:cubicBezTo>
                <a:cubicBezTo>
                  <a:pt x="10840" y="6970"/>
                  <a:pt x="11245" y="7173"/>
                  <a:pt x="11649" y="7416"/>
                </a:cubicBezTo>
                <a:cubicBezTo>
                  <a:pt x="12013" y="7659"/>
                  <a:pt x="12378" y="7943"/>
                  <a:pt x="12701" y="8227"/>
                </a:cubicBezTo>
                <a:cubicBezTo>
                  <a:pt x="19497" y="1418"/>
                  <a:pt x="19497" y="1418"/>
                  <a:pt x="19497" y="1418"/>
                </a:cubicBezTo>
                <a:cubicBezTo>
                  <a:pt x="12620" y="2999"/>
                  <a:pt x="12620" y="2999"/>
                  <a:pt x="12620" y="2999"/>
                </a:cubicBezTo>
                <a:lnTo>
                  <a:pt x="12418" y="2107"/>
                </a:lnTo>
                <a:close/>
                <a:moveTo>
                  <a:pt x="7645" y="20708"/>
                </a:moveTo>
                <a:cubicBezTo>
                  <a:pt x="8575" y="20708"/>
                  <a:pt x="9465" y="20546"/>
                  <a:pt x="10274" y="20182"/>
                </a:cubicBezTo>
                <a:cubicBezTo>
                  <a:pt x="11083" y="19857"/>
                  <a:pt x="11771" y="19331"/>
                  <a:pt x="12418" y="18723"/>
                </a:cubicBezTo>
                <a:cubicBezTo>
                  <a:pt x="13025" y="18115"/>
                  <a:pt x="13510" y="17426"/>
                  <a:pt x="13834" y="16575"/>
                </a:cubicBezTo>
                <a:cubicBezTo>
                  <a:pt x="14198" y="15764"/>
                  <a:pt x="14360" y="14873"/>
                  <a:pt x="14360" y="13981"/>
                </a:cubicBezTo>
                <a:cubicBezTo>
                  <a:pt x="14360" y="13009"/>
                  <a:pt x="14198" y="12158"/>
                  <a:pt x="13834" y="11347"/>
                </a:cubicBezTo>
                <a:cubicBezTo>
                  <a:pt x="13510" y="10537"/>
                  <a:pt x="13025" y="9807"/>
                  <a:pt x="12418" y="9159"/>
                </a:cubicBezTo>
                <a:cubicBezTo>
                  <a:pt x="11771" y="8551"/>
                  <a:pt x="11083" y="8105"/>
                  <a:pt x="10274" y="7740"/>
                </a:cubicBezTo>
                <a:cubicBezTo>
                  <a:pt x="9465" y="7376"/>
                  <a:pt x="8575" y="7214"/>
                  <a:pt x="7645" y="7214"/>
                </a:cubicBezTo>
                <a:cubicBezTo>
                  <a:pt x="6715" y="7214"/>
                  <a:pt x="5825" y="7376"/>
                  <a:pt x="5016" y="7740"/>
                </a:cubicBezTo>
                <a:cubicBezTo>
                  <a:pt x="4207" y="8105"/>
                  <a:pt x="3479" y="8551"/>
                  <a:pt x="2872" y="9159"/>
                </a:cubicBezTo>
                <a:cubicBezTo>
                  <a:pt x="2265" y="9807"/>
                  <a:pt x="1780" y="10537"/>
                  <a:pt x="1416" y="11347"/>
                </a:cubicBezTo>
                <a:cubicBezTo>
                  <a:pt x="1052" y="12158"/>
                  <a:pt x="890" y="13009"/>
                  <a:pt x="890" y="13981"/>
                </a:cubicBezTo>
                <a:cubicBezTo>
                  <a:pt x="890" y="14873"/>
                  <a:pt x="1052" y="15764"/>
                  <a:pt x="1416" y="16575"/>
                </a:cubicBezTo>
                <a:cubicBezTo>
                  <a:pt x="1780" y="17426"/>
                  <a:pt x="2265" y="18115"/>
                  <a:pt x="2872" y="18723"/>
                </a:cubicBezTo>
                <a:cubicBezTo>
                  <a:pt x="3479" y="19331"/>
                  <a:pt x="4207" y="19857"/>
                  <a:pt x="5016" y="20182"/>
                </a:cubicBezTo>
                <a:cubicBezTo>
                  <a:pt x="5825" y="20546"/>
                  <a:pt x="6715" y="20708"/>
                  <a:pt x="7645" y="20708"/>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4" name="Shape 3975">
            <a:extLst>
              <a:ext uri="{FF2B5EF4-FFF2-40B4-BE49-F238E27FC236}">
                <a16:creationId xmlns:a16="http://schemas.microsoft.com/office/drawing/2014/main" id="{B3E37C28-2178-4E5B-B399-81D090D50891}"/>
              </a:ext>
            </a:extLst>
          </p:cNvPr>
          <p:cNvSpPr/>
          <p:nvPr/>
        </p:nvSpPr>
        <p:spPr>
          <a:xfrm>
            <a:off x="10555851" y="9281850"/>
            <a:ext cx="698388" cy="815973"/>
          </a:xfrm>
          <a:custGeom>
            <a:avLst/>
            <a:gdLst/>
            <a:ahLst/>
            <a:cxnLst>
              <a:cxn ang="0">
                <a:pos x="wd2" y="hd2"/>
              </a:cxn>
              <a:cxn ang="5400000">
                <a:pos x="wd2" y="hd2"/>
              </a:cxn>
              <a:cxn ang="10800000">
                <a:pos x="wd2" y="hd2"/>
              </a:cxn>
              <a:cxn ang="16200000">
                <a:pos x="wd2" y="hd2"/>
              </a:cxn>
            </a:cxnLst>
            <a:rect l="0" t="0" r="r" b="b"/>
            <a:pathLst>
              <a:path w="21600" h="21600" extrusionOk="0">
                <a:moveTo>
                  <a:pt x="14048" y="11792"/>
                </a:moveTo>
                <a:cubicBezTo>
                  <a:pt x="21600" y="8582"/>
                  <a:pt x="21600" y="8582"/>
                  <a:pt x="21600" y="8582"/>
                </a:cubicBezTo>
                <a:cubicBezTo>
                  <a:pt x="21600" y="18391"/>
                  <a:pt x="21600" y="18391"/>
                  <a:pt x="21600" y="18391"/>
                </a:cubicBezTo>
                <a:cubicBezTo>
                  <a:pt x="14048" y="21600"/>
                  <a:pt x="14048" y="21600"/>
                  <a:pt x="14048" y="21600"/>
                </a:cubicBezTo>
                <a:cubicBezTo>
                  <a:pt x="7509" y="18391"/>
                  <a:pt x="7509" y="18391"/>
                  <a:pt x="7509" y="18391"/>
                </a:cubicBezTo>
                <a:cubicBezTo>
                  <a:pt x="0" y="21023"/>
                  <a:pt x="0" y="21023"/>
                  <a:pt x="0" y="21023"/>
                </a:cubicBezTo>
                <a:cubicBezTo>
                  <a:pt x="0" y="11215"/>
                  <a:pt x="0" y="11215"/>
                  <a:pt x="0" y="11215"/>
                </a:cubicBezTo>
                <a:cubicBezTo>
                  <a:pt x="7509" y="8582"/>
                  <a:pt x="7509" y="8582"/>
                  <a:pt x="7509" y="8582"/>
                </a:cubicBezTo>
                <a:cubicBezTo>
                  <a:pt x="10336" y="9953"/>
                  <a:pt x="10336" y="9953"/>
                  <a:pt x="10336" y="9953"/>
                </a:cubicBezTo>
                <a:cubicBezTo>
                  <a:pt x="10336" y="5553"/>
                  <a:pt x="10336" y="5553"/>
                  <a:pt x="10336" y="5553"/>
                </a:cubicBezTo>
                <a:cubicBezTo>
                  <a:pt x="9914" y="5517"/>
                  <a:pt x="9534" y="5409"/>
                  <a:pt x="9197" y="5229"/>
                </a:cubicBezTo>
                <a:cubicBezTo>
                  <a:pt x="8859" y="5048"/>
                  <a:pt x="8522" y="4868"/>
                  <a:pt x="8269" y="4616"/>
                </a:cubicBezTo>
                <a:cubicBezTo>
                  <a:pt x="8016" y="4399"/>
                  <a:pt x="7847" y="4111"/>
                  <a:pt x="7720" y="3822"/>
                </a:cubicBezTo>
                <a:cubicBezTo>
                  <a:pt x="7594" y="3498"/>
                  <a:pt x="7509" y="3137"/>
                  <a:pt x="7509" y="2777"/>
                </a:cubicBezTo>
                <a:cubicBezTo>
                  <a:pt x="7509" y="2380"/>
                  <a:pt x="7594" y="2055"/>
                  <a:pt x="7763" y="1695"/>
                </a:cubicBezTo>
                <a:cubicBezTo>
                  <a:pt x="7931" y="1334"/>
                  <a:pt x="8142" y="1046"/>
                  <a:pt x="8438" y="793"/>
                </a:cubicBezTo>
                <a:cubicBezTo>
                  <a:pt x="8733" y="541"/>
                  <a:pt x="9113" y="361"/>
                  <a:pt x="9492" y="216"/>
                </a:cubicBezTo>
                <a:cubicBezTo>
                  <a:pt x="9914" y="72"/>
                  <a:pt x="10336" y="0"/>
                  <a:pt x="10758" y="0"/>
                </a:cubicBezTo>
                <a:cubicBezTo>
                  <a:pt x="11222" y="0"/>
                  <a:pt x="11686" y="72"/>
                  <a:pt x="12066" y="216"/>
                </a:cubicBezTo>
                <a:cubicBezTo>
                  <a:pt x="12487" y="361"/>
                  <a:pt x="12825" y="541"/>
                  <a:pt x="13120" y="793"/>
                </a:cubicBezTo>
                <a:cubicBezTo>
                  <a:pt x="13416" y="1046"/>
                  <a:pt x="13627" y="1334"/>
                  <a:pt x="13795" y="1695"/>
                </a:cubicBezTo>
                <a:cubicBezTo>
                  <a:pt x="13964" y="2055"/>
                  <a:pt x="14048" y="2380"/>
                  <a:pt x="14048" y="2777"/>
                </a:cubicBezTo>
                <a:cubicBezTo>
                  <a:pt x="14048" y="3137"/>
                  <a:pt x="13964" y="3498"/>
                  <a:pt x="13837" y="3822"/>
                </a:cubicBezTo>
                <a:cubicBezTo>
                  <a:pt x="13669" y="4111"/>
                  <a:pt x="13500" y="4399"/>
                  <a:pt x="13247" y="4616"/>
                </a:cubicBezTo>
                <a:cubicBezTo>
                  <a:pt x="12994" y="4868"/>
                  <a:pt x="12698" y="5048"/>
                  <a:pt x="12361" y="5229"/>
                </a:cubicBezTo>
                <a:cubicBezTo>
                  <a:pt x="12023" y="5409"/>
                  <a:pt x="11644" y="5517"/>
                  <a:pt x="11264" y="5553"/>
                </a:cubicBezTo>
                <a:cubicBezTo>
                  <a:pt x="11264" y="10421"/>
                  <a:pt x="11264" y="10421"/>
                  <a:pt x="11264" y="10421"/>
                </a:cubicBezTo>
                <a:lnTo>
                  <a:pt x="14048" y="11792"/>
                </a:lnTo>
                <a:close/>
                <a:moveTo>
                  <a:pt x="6539" y="17886"/>
                </a:moveTo>
                <a:cubicBezTo>
                  <a:pt x="6539" y="9772"/>
                  <a:pt x="6539" y="9772"/>
                  <a:pt x="6539" y="9772"/>
                </a:cubicBezTo>
                <a:cubicBezTo>
                  <a:pt x="928" y="11756"/>
                  <a:pt x="928" y="11756"/>
                  <a:pt x="928" y="11756"/>
                </a:cubicBezTo>
                <a:cubicBezTo>
                  <a:pt x="928" y="19833"/>
                  <a:pt x="928" y="19833"/>
                  <a:pt x="928" y="19833"/>
                </a:cubicBezTo>
                <a:lnTo>
                  <a:pt x="6539" y="17886"/>
                </a:lnTo>
                <a:close/>
                <a:moveTo>
                  <a:pt x="14048" y="20771"/>
                </a:moveTo>
                <a:cubicBezTo>
                  <a:pt x="14048" y="12693"/>
                  <a:pt x="14048" y="12693"/>
                  <a:pt x="14048" y="12693"/>
                </a:cubicBezTo>
                <a:cubicBezTo>
                  <a:pt x="11264" y="11323"/>
                  <a:pt x="11264" y="11323"/>
                  <a:pt x="11264" y="11323"/>
                </a:cubicBezTo>
                <a:cubicBezTo>
                  <a:pt x="11264" y="14424"/>
                  <a:pt x="11264" y="14424"/>
                  <a:pt x="11264" y="14424"/>
                </a:cubicBezTo>
                <a:cubicBezTo>
                  <a:pt x="10336" y="14424"/>
                  <a:pt x="10336" y="14424"/>
                  <a:pt x="10336" y="14424"/>
                </a:cubicBezTo>
                <a:cubicBezTo>
                  <a:pt x="10336" y="10890"/>
                  <a:pt x="10336" y="10890"/>
                  <a:pt x="10336" y="10890"/>
                </a:cubicBezTo>
                <a:cubicBezTo>
                  <a:pt x="7509" y="9520"/>
                  <a:pt x="7509" y="9520"/>
                  <a:pt x="7509" y="9520"/>
                </a:cubicBezTo>
                <a:cubicBezTo>
                  <a:pt x="7509" y="17525"/>
                  <a:pt x="7509" y="17525"/>
                  <a:pt x="7509" y="17525"/>
                </a:cubicBezTo>
                <a:lnTo>
                  <a:pt x="14048" y="20771"/>
                </a:lnTo>
                <a:close/>
                <a:moveTo>
                  <a:pt x="8438" y="2777"/>
                </a:moveTo>
                <a:cubicBezTo>
                  <a:pt x="8438" y="3065"/>
                  <a:pt x="8522" y="3318"/>
                  <a:pt x="8606" y="3570"/>
                </a:cubicBezTo>
                <a:cubicBezTo>
                  <a:pt x="8733" y="3822"/>
                  <a:pt x="8902" y="4039"/>
                  <a:pt x="9113" y="4219"/>
                </a:cubicBezTo>
                <a:cubicBezTo>
                  <a:pt x="9323" y="4399"/>
                  <a:pt x="9577" y="4508"/>
                  <a:pt x="9872" y="4616"/>
                </a:cubicBezTo>
                <a:cubicBezTo>
                  <a:pt x="10125" y="4724"/>
                  <a:pt x="10420" y="4796"/>
                  <a:pt x="10758" y="4796"/>
                </a:cubicBezTo>
                <a:cubicBezTo>
                  <a:pt x="11095" y="4796"/>
                  <a:pt x="11391" y="4724"/>
                  <a:pt x="11686" y="4616"/>
                </a:cubicBezTo>
                <a:cubicBezTo>
                  <a:pt x="11981" y="4508"/>
                  <a:pt x="12234" y="4399"/>
                  <a:pt x="12445" y="4219"/>
                </a:cubicBezTo>
                <a:cubicBezTo>
                  <a:pt x="12656" y="4039"/>
                  <a:pt x="12783" y="3822"/>
                  <a:pt x="12909" y="3570"/>
                </a:cubicBezTo>
                <a:cubicBezTo>
                  <a:pt x="13036" y="3318"/>
                  <a:pt x="13120" y="3065"/>
                  <a:pt x="13120" y="2777"/>
                </a:cubicBezTo>
                <a:cubicBezTo>
                  <a:pt x="13120" y="2488"/>
                  <a:pt x="13036" y="2236"/>
                  <a:pt x="12909" y="1983"/>
                </a:cubicBezTo>
                <a:cubicBezTo>
                  <a:pt x="12783" y="1767"/>
                  <a:pt x="12656" y="1551"/>
                  <a:pt x="12445" y="1370"/>
                </a:cubicBezTo>
                <a:cubicBezTo>
                  <a:pt x="12234" y="1190"/>
                  <a:pt x="11981" y="1046"/>
                  <a:pt x="11686" y="938"/>
                </a:cubicBezTo>
                <a:cubicBezTo>
                  <a:pt x="11391" y="865"/>
                  <a:pt x="11095" y="793"/>
                  <a:pt x="10758" y="793"/>
                </a:cubicBezTo>
                <a:cubicBezTo>
                  <a:pt x="10420" y="793"/>
                  <a:pt x="10125" y="865"/>
                  <a:pt x="9872" y="938"/>
                </a:cubicBezTo>
                <a:cubicBezTo>
                  <a:pt x="9577" y="1046"/>
                  <a:pt x="9323" y="1190"/>
                  <a:pt x="9113" y="1370"/>
                </a:cubicBezTo>
                <a:cubicBezTo>
                  <a:pt x="8902" y="1551"/>
                  <a:pt x="8733" y="1767"/>
                  <a:pt x="8606" y="1983"/>
                </a:cubicBezTo>
                <a:cubicBezTo>
                  <a:pt x="8522" y="2236"/>
                  <a:pt x="8438" y="2488"/>
                  <a:pt x="8438" y="2777"/>
                </a:cubicBezTo>
                <a:close/>
                <a:moveTo>
                  <a:pt x="20587" y="17922"/>
                </a:moveTo>
                <a:cubicBezTo>
                  <a:pt x="20587" y="9917"/>
                  <a:pt x="20587" y="9917"/>
                  <a:pt x="20587" y="9917"/>
                </a:cubicBezTo>
                <a:cubicBezTo>
                  <a:pt x="14977" y="12296"/>
                  <a:pt x="14977" y="12296"/>
                  <a:pt x="14977" y="12296"/>
                </a:cubicBezTo>
                <a:cubicBezTo>
                  <a:pt x="14977" y="20338"/>
                  <a:pt x="14977" y="20338"/>
                  <a:pt x="14977" y="20338"/>
                </a:cubicBezTo>
                <a:lnTo>
                  <a:pt x="20587" y="1792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5" name="Shape 3976">
            <a:extLst>
              <a:ext uri="{FF2B5EF4-FFF2-40B4-BE49-F238E27FC236}">
                <a16:creationId xmlns:a16="http://schemas.microsoft.com/office/drawing/2014/main" id="{A87ADF8B-5E5F-4CB3-BA70-2E6E5C97535D}"/>
              </a:ext>
            </a:extLst>
          </p:cNvPr>
          <p:cNvSpPr/>
          <p:nvPr/>
        </p:nvSpPr>
        <p:spPr>
          <a:xfrm>
            <a:off x="12340138" y="9285410"/>
            <a:ext cx="848040" cy="808846"/>
          </a:xfrm>
          <a:custGeom>
            <a:avLst/>
            <a:gdLst/>
            <a:ahLst/>
            <a:cxnLst>
              <a:cxn ang="0">
                <a:pos x="wd2" y="hd2"/>
              </a:cxn>
              <a:cxn ang="5400000">
                <a:pos x="wd2" y="hd2"/>
              </a:cxn>
              <a:cxn ang="10800000">
                <a:pos x="wd2" y="hd2"/>
              </a:cxn>
              <a:cxn ang="16200000">
                <a:pos x="wd2" y="hd2"/>
              </a:cxn>
            </a:cxnLst>
            <a:rect l="0" t="0" r="r" b="b"/>
            <a:pathLst>
              <a:path w="21600" h="21600" extrusionOk="0">
                <a:moveTo>
                  <a:pt x="21600" y="5482"/>
                </a:moveTo>
                <a:cubicBezTo>
                  <a:pt x="17752" y="8241"/>
                  <a:pt x="17752" y="8241"/>
                  <a:pt x="17752" y="8241"/>
                </a:cubicBezTo>
                <a:cubicBezTo>
                  <a:pt x="17752" y="21600"/>
                  <a:pt x="17752" y="21600"/>
                  <a:pt x="17752" y="21600"/>
                </a:cubicBezTo>
                <a:cubicBezTo>
                  <a:pt x="0" y="21600"/>
                  <a:pt x="0" y="21600"/>
                  <a:pt x="0" y="21600"/>
                </a:cubicBezTo>
                <a:cubicBezTo>
                  <a:pt x="0" y="3049"/>
                  <a:pt x="0" y="3049"/>
                  <a:pt x="0" y="3049"/>
                </a:cubicBezTo>
                <a:cubicBezTo>
                  <a:pt x="13868" y="3049"/>
                  <a:pt x="13868" y="3049"/>
                  <a:pt x="13868" y="3049"/>
                </a:cubicBezTo>
                <a:cubicBezTo>
                  <a:pt x="13868" y="0"/>
                  <a:pt x="13868" y="0"/>
                  <a:pt x="13868" y="0"/>
                </a:cubicBezTo>
                <a:lnTo>
                  <a:pt x="21600" y="5482"/>
                </a:lnTo>
                <a:close/>
                <a:moveTo>
                  <a:pt x="16954" y="20874"/>
                </a:moveTo>
                <a:cubicBezTo>
                  <a:pt x="16954" y="8749"/>
                  <a:pt x="16954" y="8749"/>
                  <a:pt x="16954" y="8749"/>
                </a:cubicBezTo>
                <a:cubicBezTo>
                  <a:pt x="13868" y="10927"/>
                  <a:pt x="13868" y="10927"/>
                  <a:pt x="13868" y="10927"/>
                </a:cubicBezTo>
                <a:cubicBezTo>
                  <a:pt x="13868" y="7297"/>
                  <a:pt x="13868" y="7297"/>
                  <a:pt x="13868" y="7297"/>
                </a:cubicBezTo>
                <a:cubicBezTo>
                  <a:pt x="13799" y="7261"/>
                  <a:pt x="13695" y="7261"/>
                  <a:pt x="13556" y="7261"/>
                </a:cubicBezTo>
                <a:cubicBezTo>
                  <a:pt x="13452" y="7261"/>
                  <a:pt x="13314" y="7261"/>
                  <a:pt x="13210" y="7261"/>
                </a:cubicBezTo>
                <a:cubicBezTo>
                  <a:pt x="12724" y="7261"/>
                  <a:pt x="12135" y="7297"/>
                  <a:pt x="11407" y="7369"/>
                </a:cubicBezTo>
                <a:cubicBezTo>
                  <a:pt x="10713" y="7478"/>
                  <a:pt x="9985" y="7696"/>
                  <a:pt x="9257" y="7987"/>
                </a:cubicBezTo>
                <a:cubicBezTo>
                  <a:pt x="8529" y="8350"/>
                  <a:pt x="7801" y="8822"/>
                  <a:pt x="7108" y="9439"/>
                </a:cubicBezTo>
                <a:cubicBezTo>
                  <a:pt x="6414" y="10056"/>
                  <a:pt x="5825" y="10854"/>
                  <a:pt x="5374" y="11871"/>
                </a:cubicBezTo>
                <a:cubicBezTo>
                  <a:pt x="5374" y="11072"/>
                  <a:pt x="5478" y="10237"/>
                  <a:pt x="5721" y="9439"/>
                </a:cubicBezTo>
                <a:cubicBezTo>
                  <a:pt x="5929" y="8640"/>
                  <a:pt x="6206" y="7878"/>
                  <a:pt x="6622" y="7152"/>
                </a:cubicBezTo>
                <a:cubicBezTo>
                  <a:pt x="7038" y="6462"/>
                  <a:pt x="7524" y="5845"/>
                  <a:pt x="8113" y="5264"/>
                </a:cubicBezTo>
                <a:cubicBezTo>
                  <a:pt x="8702" y="4683"/>
                  <a:pt x="9361" y="4247"/>
                  <a:pt x="10124" y="3884"/>
                </a:cubicBezTo>
                <a:cubicBezTo>
                  <a:pt x="797" y="3884"/>
                  <a:pt x="797" y="3884"/>
                  <a:pt x="797" y="3884"/>
                </a:cubicBezTo>
                <a:cubicBezTo>
                  <a:pt x="797" y="20874"/>
                  <a:pt x="797" y="20874"/>
                  <a:pt x="797" y="20874"/>
                </a:cubicBezTo>
                <a:lnTo>
                  <a:pt x="16954" y="20874"/>
                </a:lnTo>
                <a:close/>
                <a:moveTo>
                  <a:pt x="14631" y="1561"/>
                </a:moveTo>
                <a:cubicBezTo>
                  <a:pt x="14631" y="3086"/>
                  <a:pt x="14631" y="3086"/>
                  <a:pt x="14631" y="3086"/>
                </a:cubicBezTo>
                <a:cubicBezTo>
                  <a:pt x="14631" y="3122"/>
                  <a:pt x="14631" y="3122"/>
                  <a:pt x="14631" y="3122"/>
                </a:cubicBezTo>
                <a:cubicBezTo>
                  <a:pt x="14631" y="3884"/>
                  <a:pt x="14631" y="3884"/>
                  <a:pt x="14631" y="3884"/>
                </a:cubicBezTo>
                <a:cubicBezTo>
                  <a:pt x="13868" y="3884"/>
                  <a:pt x="13868" y="3884"/>
                  <a:pt x="13868" y="3884"/>
                </a:cubicBezTo>
                <a:cubicBezTo>
                  <a:pt x="13834" y="3884"/>
                  <a:pt x="13834" y="3884"/>
                  <a:pt x="13834" y="3884"/>
                </a:cubicBezTo>
                <a:cubicBezTo>
                  <a:pt x="13799" y="3884"/>
                  <a:pt x="13799" y="3884"/>
                  <a:pt x="13799" y="3884"/>
                </a:cubicBezTo>
                <a:cubicBezTo>
                  <a:pt x="12898" y="3884"/>
                  <a:pt x="12065" y="4030"/>
                  <a:pt x="11337" y="4284"/>
                </a:cubicBezTo>
                <a:cubicBezTo>
                  <a:pt x="10575" y="4538"/>
                  <a:pt x="9916" y="4865"/>
                  <a:pt x="9326" y="5264"/>
                </a:cubicBezTo>
                <a:cubicBezTo>
                  <a:pt x="8702" y="5699"/>
                  <a:pt x="8217" y="6208"/>
                  <a:pt x="7766" y="6789"/>
                </a:cubicBezTo>
                <a:cubicBezTo>
                  <a:pt x="7350" y="7369"/>
                  <a:pt x="7004" y="7987"/>
                  <a:pt x="6726" y="8676"/>
                </a:cubicBezTo>
                <a:cubicBezTo>
                  <a:pt x="7316" y="8204"/>
                  <a:pt x="7905" y="7805"/>
                  <a:pt x="8494" y="7515"/>
                </a:cubicBezTo>
                <a:cubicBezTo>
                  <a:pt x="9118" y="7261"/>
                  <a:pt x="9708" y="7043"/>
                  <a:pt x="10263" y="6861"/>
                </a:cubicBezTo>
                <a:cubicBezTo>
                  <a:pt x="10852" y="6716"/>
                  <a:pt x="11407" y="6607"/>
                  <a:pt x="11927" y="6571"/>
                </a:cubicBezTo>
                <a:cubicBezTo>
                  <a:pt x="12412" y="6498"/>
                  <a:pt x="12828" y="6498"/>
                  <a:pt x="13210" y="6498"/>
                </a:cubicBezTo>
                <a:cubicBezTo>
                  <a:pt x="13244" y="6498"/>
                  <a:pt x="13244" y="6498"/>
                  <a:pt x="13279" y="6498"/>
                </a:cubicBezTo>
                <a:cubicBezTo>
                  <a:pt x="14631" y="6498"/>
                  <a:pt x="14631" y="6498"/>
                  <a:pt x="14631" y="6498"/>
                </a:cubicBezTo>
                <a:cubicBezTo>
                  <a:pt x="14631" y="7297"/>
                  <a:pt x="14631" y="7297"/>
                  <a:pt x="14631" y="7297"/>
                </a:cubicBezTo>
                <a:cubicBezTo>
                  <a:pt x="14631" y="9402"/>
                  <a:pt x="14631" y="9402"/>
                  <a:pt x="14631" y="9402"/>
                </a:cubicBezTo>
                <a:cubicBezTo>
                  <a:pt x="20213" y="5482"/>
                  <a:pt x="20213" y="5482"/>
                  <a:pt x="20213" y="5482"/>
                </a:cubicBezTo>
                <a:lnTo>
                  <a:pt x="14631" y="156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6" name="Shape 3977">
            <a:extLst>
              <a:ext uri="{FF2B5EF4-FFF2-40B4-BE49-F238E27FC236}">
                <a16:creationId xmlns:a16="http://schemas.microsoft.com/office/drawing/2014/main" id="{77AC4713-7F12-406D-B037-5234A8B43D77}"/>
              </a:ext>
            </a:extLst>
          </p:cNvPr>
          <p:cNvSpPr/>
          <p:nvPr/>
        </p:nvSpPr>
        <p:spPr>
          <a:xfrm>
            <a:off x="14220634" y="9265815"/>
            <a:ext cx="805283" cy="848040"/>
          </a:xfrm>
          <a:custGeom>
            <a:avLst/>
            <a:gdLst/>
            <a:ahLst/>
            <a:cxnLst>
              <a:cxn ang="0">
                <a:pos x="wd2" y="hd2"/>
              </a:cxn>
              <a:cxn ang="5400000">
                <a:pos x="wd2" y="hd2"/>
              </a:cxn>
              <a:cxn ang="10800000">
                <a:pos x="wd2" y="hd2"/>
              </a:cxn>
              <a:cxn ang="16200000">
                <a:pos x="wd2" y="hd2"/>
              </a:cxn>
            </a:cxnLst>
            <a:rect l="0" t="0" r="r" b="b"/>
            <a:pathLst>
              <a:path w="21600" h="21600" extrusionOk="0">
                <a:moveTo>
                  <a:pt x="17060" y="9951"/>
                </a:moveTo>
                <a:cubicBezTo>
                  <a:pt x="19550" y="12343"/>
                  <a:pt x="19550" y="12343"/>
                  <a:pt x="19550" y="12343"/>
                </a:cubicBezTo>
                <a:cubicBezTo>
                  <a:pt x="14534" y="12343"/>
                  <a:pt x="14534" y="12343"/>
                  <a:pt x="14534" y="12343"/>
                </a:cubicBezTo>
                <a:cubicBezTo>
                  <a:pt x="8713" y="17890"/>
                  <a:pt x="8713" y="17890"/>
                  <a:pt x="8713" y="17890"/>
                </a:cubicBezTo>
                <a:cubicBezTo>
                  <a:pt x="8603" y="17994"/>
                  <a:pt x="8457" y="18098"/>
                  <a:pt x="8311" y="18168"/>
                </a:cubicBezTo>
                <a:cubicBezTo>
                  <a:pt x="8164" y="18272"/>
                  <a:pt x="8018" y="18341"/>
                  <a:pt x="7908" y="18376"/>
                </a:cubicBezTo>
                <a:cubicBezTo>
                  <a:pt x="7761" y="18445"/>
                  <a:pt x="7578" y="18480"/>
                  <a:pt x="7468" y="18514"/>
                </a:cubicBezTo>
                <a:cubicBezTo>
                  <a:pt x="7322" y="18549"/>
                  <a:pt x="7139" y="18584"/>
                  <a:pt x="6993" y="18584"/>
                </a:cubicBezTo>
                <a:cubicBezTo>
                  <a:pt x="6846" y="18584"/>
                  <a:pt x="6663" y="18549"/>
                  <a:pt x="6517" y="18514"/>
                </a:cubicBezTo>
                <a:cubicBezTo>
                  <a:pt x="6370" y="18480"/>
                  <a:pt x="6224" y="18445"/>
                  <a:pt x="6077" y="18376"/>
                </a:cubicBezTo>
                <a:cubicBezTo>
                  <a:pt x="5931" y="18341"/>
                  <a:pt x="5784" y="18272"/>
                  <a:pt x="5638" y="18168"/>
                </a:cubicBezTo>
                <a:cubicBezTo>
                  <a:pt x="5492" y="18098"/>
                  <a:pt x="5382" y="17994"/>
                  <a:pt x="5272" y="17890"/>
                </a:cubicBezTo>
                <a:cubicBezTo>
                  <a:pt x="696" y="13556"/>
                  <a:pt x="696" y="13556"/>
                  <a:pt x="696" y="13556"/>
                </a:cubicBezTo>
                <a:cubicBezTo>
                  <a:pt x="439" y="13314"/>
                  <a:pt x="256" y="13071"/>
                  <a:pt x="146" y="12794"/>
                </a:cubicBezTo>
                <a:cubicBezTo>
                  <a:pt x="37" y="12516"/>
                  <a:pt x="0" y="12239"/>
                  <a:pt x="0" y="11927"/>
                </a:cubicBezTo>
                <a:cubicBezTo>
                  <a:pt x="0" y="11649"/>
                  <a:pt x="37" y="11372"/>
                  <a:pt x="146" y="11095"/>
                </a:cubicBezTo>
                <a:cubicBezTo>
                  <a:pt x="256" y="10817"/>
                  <a:pt x="439" y="10575"/>
                  <a:pt x="696" y="10367"/>
                </a:cubicBezTo>
                <a:cubicBezTo>
                  <a:pt x="4027" y="7142"/>
                  <a:pt x="4027" y="7142"/>
                  <a:pt x="4027" y="7142"/>
                </a:cubicBezTo>
                <a:cubicBezTo>
                  <a:pt x="4027" y="2323"/>
                  <a:pt x="4027" y="2323"/>
                  <a:pt x="4027" y="2323"/>
                </a:cubicBezTo>
                <a:cubicBezTo>
                  <a:pt x="4027" y="2011"/>
                  <a:pt x="4100" y="1734"/>
                  <a:pt x="4247" y="1422"/>
                </a:cubicBezTo>
                <a:cubicBezTo>
                  <a:pt x="4357" y="1144"/>
                  <a:pt x="4540" y="901"/>
                  <a:pt x="4759" y="693"/>
                </a:cubicBezTo>
                <a:cubicBezTo>
                  <a:pt x="4979" y="485"/>
                  <a:pt x="5235" y="312"/>
                  <a:pt x="5528" y="208"/>
                </a:cubicBezTo>
                <a:cubicBezTo>
                  <a:pt x="5858" y="69"/>
                  <a:pt x="6187" y="0"/>
                  <a:pt x="6517" y="0"/>
                </a:cubicBezTo>
                <a:cubicBezTo>
                  <a:pt x="6846" y="0"/>
                  <a:pt x="7139" y="69"/>
                  <a:pt x="7468" y="208"/>
                </a:cubicBezTo>
                <a:cubicBezTo>
                  <a:pt x="7761" y="312"/>
                  <a:pt x="8018" y="485"/>
                  <a:pt x="8237" y="693"/>
                </a:cubicBezTo>
                <a:cubicBezTo>
                  <a:pt x="8457" y="901"/>
                  <a:pt x="8640" y="1144"/>
                  <a:pt x="8750" y="1422"/>
                </a:cubicBezTo>
                <a:cubicBezTo>
                  <a:pt x="8896" y="1734"/>
                  <a:pt x="8969" y="2011"/>
                  <a:pt x="8969" y="2323"/>
                </a:cubicBezTo>
                <a:cubicBezTo>
                  <a:pt x="8969" y="2531"/>
                  <a:pt x="8969" y="2531"/>
                  <a:pt x="8969" y="2531"/>
                </a:cubicBezTo>
                <a:cubicBezTo>
                  <a:pt x="9079" y="2392"/>
                  <a:pt x="9079" y="2392"/>
                  <a:pt x="9079" y="2392"/>
                </a:cubicBezTo>
                <a:lnTo>
                  <a:pt x="17060" y="9951"/>
                </a:lnTo>
                <a:close/>
                <a:moveTo>
                  <a:pt x="14205" y="11580"/>
                </a:moveTo>
                <a:cubicBezTo>
                  <a:pt x="17573" y="11580"/>
                  <a:pt x="17573" y="11580"/>
                  <a:pt x="17573" y="11580"/>
                </a:cubicBezTo>
                <a:cubicBezTo>
                  <a:pt x="9043" y="3536"/>
                  <a:pt x="9043" y="3536"/>
                  <a:pt x="9043" y="3536"/>
                </a:cubicBezTo>
                <a:cubicBezTo>
                  <a:pt x="8969" y="3640"/>
                  <a:pt x="8969" y="3640"/>
                  <a:pt x="8969" y="3640"/>
                </a:cubicBezTo>
                <a:cubicBezTo>
                  <a:pt x="8969" y="9257"/>
                  <a:pt x="8969" y="9257"/>
                  <a:pt x="8969" y="9257"/>
                </a:cubicBezTo>
                <a:cubicBezTo>
                  <a:pt x="8127" y="9257"/>
                  <a:pt x="8127" y="9257"/>
                  <a:pt x="8127" y="9257"/>
                </a:cubicBezTo>
                <a:cubicBezTo>
                  <a:pt x="8127" y="4403"/>
                  <a:pt x="8127" y="4403"/>
                  <a:pt x="8127" y="4403"/>
                </a:cubicBezTo>
                <a:cubicBezTo>
                  <a:pt x="1245" y="10887"/>
                  <a:pt x="1245" y="10887"/>
                  <a:pt x="1245" y="10887"/>
                </a:cubicBezTo>
                <a:cubicBezTo>
                  <a:pt x="1098" y="11060"/>
                  <a:pt x="988" y="11199"/>
                  <a:pt x="915" y="11372"/>
                </a:cubicBezTo>
                <a:cubicBezTo>
                  <a:pt x="842" y="11580"/>
                  <a:pt x="805" y="11753"/>
                  <a:pt x="805" y="11927"/>
                </a:cubicBezTo>
                <a:cubicBezTo>
                  <a:pt x="805" y="12135"/>
                  <a:pt x="842" y="12343"/>
                  <a:pt x="915" y="12516"/>
                </a:cubicBezTo>
                <a:cubicBezTo>
                  <a:pt x="988" y="12690"/>
                  <a:pt x="1098" y="12863"/>
                  <a:pt x="1245" y="13002"/>
                </a:cubicBezTo>
                <a:cubicBezTo>
                  <a:pt x="5858" y="17335"/>
                  <a:pt x="5858" y="17335"/>
                  <a:pt x="5858" y="17335"/>
                </a:cubicBezTo>
                <a:cubicBezTo>
                  <a:pt x="5967" y="17509"/>
                  <a:pt x="6151" y="17613"/>
                  <a:pt x="6370" y="17648"/>
                </a:cubicBezTo>
                <a:cubicBezTo>
                  <a:pt x="6553" y="17717"/>
                  <a:pt x="6773" y="17752"/>
                  <a:pt x="6956" y="17752"/>
                </a:cubicBezTo>
                <a:cubicBezTo>
                  <a:pt x="7176" y="17752"/>
                  <a:pt x="7395" y="17717"/>
                  <a:pt x="7578" y="17648"/>
                </a:cubicBezTo>
                <a:cubicBezTo>
                  <a:pt x="7761" y="17613"/>
                  <a:pt x="7944" y="17509"/>
                  <a:pt x="8091" y="17335"/>
                </a:cubicBezTo>
                <a:lnTo>
                  <a:pt x="14205" y="11580"/>
                </a:lnTo>
                <a:close/>
                <a:moveTo>
                  <a:pt x="4869" y="2323"/>
                </a:moveTo>
                <a:cubicBezTo>
                  <a:pt x="4869" y="6379"/>
                  <a:pt x="4869" y="6379"/>
                  <a:pt x="4869" y="6379"/>
                </a:cubicBezTo>
                <a:cubicBezTo>
                  <a:pt x="8127" y="3294"/>
                  <a:pt x="8127" y="3294"/>
                  <a:pt x="8127" y="3294"/>
                </a:cubicBezTo>
                <a:cubicBezTo>
                  <a:pt x="8127" y="2323"/>
                  <a:pt x="8127" y="2323"/>
                  <a:pt x="8127" y="2323"/>
                </a:cubicBezTo>
                <a:cubicBezTo>
                  <a:pt x="8127" y="2115"/>
                  <a:pt x="8091" y="1907"/>
                  <a:pt x="7981" y="1734"/>
                </a:cubicBezTo>
                <a:cubicBezTo>
                  <a:pt x="7908" y="1560"/>
                  <a:pt x="7798" y="1387"/>
                  <a:pt x="7652" y="1248"/>
                </a:cubicBezTo>
                <a:cubicBezTo>
                  <a:pt x="7505" y="1109"/>
                  <a:pt x="7322" y="1005"/>
                  <a:pt x="7139" y="901"/>
                </a:cubicBezTo>
                <a:cubicBezTo>
                  <a:pt x="6956" y="832"/>
                  <a:pt x="6736" y="763"/>
                  <a:pt x="6517" y="763"/>
                </a:cubicBezTo>
                <a:cubicBezTo>
                  <a:pt x="6260" y="763"/>
                  <a:pt x="6041" y="832"/>
                  <a:pt x="5858" y="901"/>
                </a:cubicBezTo>
                <a:cubicBezTo>
                  <a:pt x="5675" y="1005"/>
                  <a:pt x="5492" y="1109"/>
                  <a:pt x="5345" y="1248"/>
                </a:cubicBezTo>
                <a:cubicBezTo>
                  <a:pt x="5199" y="1387"/>
                  <a:pt x="5089" y="1560"/>
                  <a:pt x="4979" y="1734"/>
                </a:cubicBezTo>
                <a:cubicBezTo>
                  <a:pt x="4906" y="1907"/>
                  <a:pt x="4869" y="2115"/>
                  <a:pt x="4869" y="2323"/>
                </a:cubicBezTo>
                <a:close/>
                <a:moveTo>
                  <a:pt x="21490" y="18757"/>
                </a:moveTo>
                <a:cubicBezTo>
                  <a:pt x="21527" y="18792"/>
                  <a:pt x="21527" y="18861"/>
                  <a:pt x="21527" y="18930"/>
                </a:cubicBezTo>
                <a:cubicBezTo>
                  <a:pt x="21527" y="19000"/>
                  <a:pt x="21563" y="19034"/>
                  <a:pt x="21600" y="19069"/>
                </a:cubicBezTo>
                <a:cubicBezTo>
                  <a:pt x="21600" y="19416"/>
                  <a:pt x="21527" y="19762"/>
                  <a:pt x="21380" y="20040"/>
                </a:cubicBezTo>
                <a:cubicBezTo>
                  <a:pt x="21234" y="20352"/>
                  <a:pt x="21051" y="20629"/>
                  <a:pt x="20831" y="20872"/>
                </a:cubicBezTo>
                <a:cubicBezTo>
                  <a:pt x="20575" y="21080"/>
                  <a:pt x="20282" y="21253"/>
                  <a:pt x="19953" y="21392"/>
                </a:cubicBezTo>
                <a:cubicBezTo>
                  <a:pt x="19660" y="21531"/>
                  <a:pt x="19330" y="21600"/>
                  <a:pt x="18964" y="21600"/>
                </a:cubicBezTo>
                <a:cubicBezTo>
                  <a:pt x="18598" y="21600"/>
                  <a:pt x="18232" y="21531"/>
                  <a:pt x="17902" y="21392"/>
                </a:cubicBezTo>
                <a:cubicBezTo>
                  <a:pt x="17609" y="21253"/>
                  <a:pt x="17317" y="21080"/>
                  <a:pt x="17060" y="20872"/>
                </a:cubicBezTo>
                <a:cubicBezTo>
                  <a:pt x="16841" y="20629"/>
                  <a:pt x="16658" y="20352"/>
                  <a:pt x="16511" y="20040"/>
                </a:cubicBezTo>
                <a:cubicBezTo>
                  <a:pt x="16365" y="19762"/>
                  <a:pt x="16292" y="19416"/>
                  <a:pt x="16292" y="19069"/>
                </a:cubicBezTo>
                <a:cubicBezTo>
                  <a:pt x="16292" y="19034"/>
                  <a:pt x="16292" y="19000"/>
                  <a:pt x="16292" y="18965"/>
                </a:cubicBezTo>
                <a:cubicBezTo>
                  <a:pt x="16292" y="18896"/>
                  <a:pt x="16292" y="18861"/>
                  <a:pt x="16292" y="18792"/>
                </a:cubicBezTo>
                <a:cubicBezTo>
                  <a:pt x="16401" y="17752"/>
                  <a:pt x="17280" y="16087"/>
                  <a:pt x="18927" y="13868"/>
                </a:cubicBezTo>
                <a:cubicBezTo>
                  <a:pt x="20538" y="16053"/>
                  <a:pt x="21380" y="17682"/>
                  <a:pt x="21490" y="18757"/>
                </a:cubicBezTo>
                <a:close/>
                <a:moveTo>
                  <a:pt x="18927" y="20837"/>
                </a:moveTo>
                <a:cubicBezTo>
                  <a:pt x="19184" y="20837"/>
                  <a:pt x="19403" y="20768"/>
                  <a:pt x="19623" y="20699"/>
                </a:cubicBezTo>
                <a:cubicBezTo>
                  <a:pt x="19843" y="20595"/>
                  <a:pt x="20026" y="20491"/>
                  <a:pt x="20209" y="20317"/>
                </a:cubicBezTo>
                <a:cubicBezTo>
                  <a:pt x="20355" y="20144"/>
                  <a:pt x="20502" y="19936"/>
                  <a:pt x="20575" y="19728"/>
                </a:cubicBezTo>
                <a:cubicBezTo>
                  <a:pt x="20685" y="19520"/>
                  <a:pt x="20721" y="19312"/>
                  <a:pt x="20685" y="19069"/>
                </a:cubicBezTo>
                <a:cubicBezTo>
                  <a:pt x="20685" y="19034"/>
                  <a:pt x="20685" y="19000"/>
                  <a:pt x="20685" y="18965"/>
                </a:cubicBezTo>
                <a:cubicBezTo>
                  <a:pt x="20685" y="18930"/>
                  <a:pt x="20685" y="18896"/>
                  <a:pt x="20685" y="18826"/>
                </a:cubicBezTo>
                <a:cubicBezTo>
                  <a:pt x="20648" y="18584"/>
                  <a:pt x="20575" y="18272"/>
                  <a:pt x="20428" y="17960"/>
                </a:cubicBezTo>
                <a:cubicBezTo>
                  <a:pt x="20319" y="17648"/>
                  <a:pt x="20172" y="17301"/>
                  <a:pt x="20026" y="16989"/>
                </a:cubicBezTo>
                <a:cubicBezTo>
                  <a:pt x="19806" y="16642"/>
                  <a:pt x="19623" y="16330"/>
                  <a:pt x="19440" y="16053"/>
                </a:cubicBezTo>
                <a:cubicBezTo>
                  <a:pt x="19257" y="15741"/>
                  <a:pt x="19074" y="15463"/>
                  <a:pt x="18854" y="15186"/>
                </a:cubicBezTo>
                <a:cubicBezTo>
                  <a:pt x="18671" y="15463"/>
                  <a:pt x="18488" y="15741"/>
                  <a:pt x="18305" y="16053"/>
                </a:cubicBezTo>
                <a:cubicBezTo>
                  <a:pt x="18122" y="16330"/>
                  <a:pt x="17902" y="16642"/>
                  <a:pt x="17719" y="16989"/>
                </a:cubicBezTo>
                <a:cubicBezTo>
                  <a:pt x="17573" y="17301"/>
                  <a:pt x="17426" y="17648"/>
                  <a:pt x="17280" y="17994"/>
                </a:cubicBezTo>
                <a:cubicBezTo>
                  <a:pt x="17170" y="18306"/>
                  <a:pt x="17097" y="18618"/>
                  <a:pt x="17060" y="18896"/>
                </a:cubicBezTo>
                <a:cubicBezTo>
                  <a:pt x="17060" y="18896"/>
                  <a:pt x="17060" y="18930"/>
                  <a:pt x="17060" y="18965"/>
                </a:cubicBezTo>
                <a:cubicBezTo>
                  <a:pt x="17060" y="19000"/>
                  <a:pt x="17060" y="19034"/>
                  <a:pt x="17060" y="19069"/>
                </a:cubicBezTo>
                <a:cubicBezTo>
                  <a:pt x="17060" y="19312"/>
                  <a:pt x="17097" y="19520"/>
                  <a:pt x="17207" y="19728"/>
                </a:cubicBezTo>
                <a:cubicBezTo>
                  <a:pt x="17280" y="19936"/>
                  <a:pt x="17426" y="20144"/>
                  <a:pt x="17646" y="20317"/>
                </a:cubicBezTo>
                <a:cubicBezTo>
                  <a:pt x="17793" y="20491"/>
                  <a:pt x="17976" y="20595"/>
                  <a:pt x="18195" y="20699"/>
                </a:cubicBezTo>
                <a:cubicBezTo>
                  <a:pt x="18415" y="20768"/>
                  <a:pt x="18671" y="20837"/>
                  <a:pt x="18927" y="20837"/>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7" name="Shape 3978">
            <a:extLst>
              <a:ext uri="{FF2B5EF4-FFF2-40B4-BE49-F238E27FC236}">
                <a16:creationId xmlns:a16="http://schemas.microsoft.com/office/drawing/2014/main" id="{76AE9BA1-DA94-46DF-B945-64E0EB840279}"/>
              </a:ext>
            </a:extLst>
          </p:cNvPr>
          <p:cNvSpPr/>
          <p:nvPr/>
        </p:nvSpPr>
        <p:spPr>
          <a:xfrm>
            <a:off x="16272161" y="9281850"/>
            <a:ext cx="420459" cy="815973"/>
          </a:xfrm>
          <a:custGeom>
            <a:avLst/>
            <a:gdLst/>
            <a:ahLst/>
            <a:cxnLst>
              <a:cxn ang="0">
                <a:pos x="wd2" y="hd2"/>
              </a:cxn>
              <a:cxn ang="5400000">
                <a:pos x="wd2" y="hd2"/>
              </a:cxn>
              <a:cxn ang="10800000">
                <a:pos x="wd2" y="hd2"/>
              </a:cxn>
              <a:cxn ang="16200000">
                <a:pos x="wd2" y="hd2"/>
              </a:cxn>
            </a:cxnLst>
            <a:rect l="0" t="0" r="r" b="b"/>
            <a:pathLst>
              <a:path w="21600" h="21600" extrusionOk="0">
                <a:moveTo>
                  <a:pt x="17016" y="6383"/>
                </a:moveTo>
                <a:cubicBezTo>
                  <a:pt x="21600" y="6383"/>
                  <a:pt x="21600" y="6383"/>
                  <a:pt x="21600" y="6383"/>
                </a:cubicBezTo>
                <a:cubicBezTo>
                  <a:pt x="21600" y="19400"/>
                  <a:pt x="21600" y="19400"/>
                  <a:pt x="21600" y="19400"/>
                </a:cubicBezTo>
                <a:cubicBezTo>
                  <a:pt x="21600" y="19725"/>
                  <a:pt x="21531" y="20013"/>
                  <a:pt x="21253" y="20266"/>
                </a:cubicBezTo>
                <a:cubicBezTo>
                  <a:pt x="21044" y="20518"/>
                  <a:pt x="20697" y="20771"/>
                  <a:pt x="20350" y="20987"/>
                </a:cubicBezTo>
                <a:cubicBezTo>
                  <a:pt x="20003" y="21167"/>
                  <a:pt x="19586" y="21312"/>
                  <a:pt x="19030" y="21420"/>
                </a:cubicBezTo>
                <a:cubicBezTo>
                  <a:pt x="18544" y="21564"/>
                  <a:pt x="17988" y="21600"/>
                  <a:pt x="17363" y="21600"/>
                </a:cubicBezTo>
                <a:cubicBezTo>
                  <a:pt x="4237" y="21600"/>
                  <a:pt x="4237" y="21600"/>
                  <a:pt x="4237" y="21600"/>
                </a:cubicBezTo>
                <a:cubicBezTo>
                  <a:pt x="3681" y="21600"/>
                  <a:pt x="3125" y="21564"/>
                  <a:pt x="2570" y="21420"/>
                </a:cubicBezTo>
                <a:cubicBezTo>
                  <a:pt x="2084" y="21312"/>
                  <a:pt x="1667" y="21167"/>
                  <a:pt x="1250" y="20987"/>
                </a:cubicBezTo>
                <a:cubicBezTo>
                  <a:pt x="833" y="20771"/>
                  <a:pt x="556" y="20518"/>
                  <a:pt x="347" y="20266"/>
                </a:cubicBezTo>
                <a:cubicBezTo>
                  <a:pt x="139" y="20013"/>
                  <a:pt x="0" y="19725"/>
                  <a:pt x="0" y="19400"/>
                </a:cubicBezTo>
                <a:cubicBezTo>
                  <a:pt x="0" y="6383"/>
                  <a:pt x="0" y="6383"/>
                  <a:pt x="0" y="6383"/>
                </a:cubicBezTo>
                <a:cubicBezTo>
                  <a:pt x="4584" y="6383"/>
                  <a:pt x="4584" y="6383"/>
                  <a:pt x="4584" y="6383"/>
                </a:cubicBezTo>
                <a:cubicBezTo>
                  <a:pt x="4584" y="0"/>
                  <a:pt x="4584" y="0"/>
                  <a:pt x="4584" y="0"/>
                </a:cubicBezTo>
                <a:cubicBezTo>
                  <a:pt x="17016" y="0"/>
                  <a:pt x="17016" y="0"/>
                  <a:pt x="17016" y="0"/>
                </a:cubicBezTo>
                <a:lnTo>
                  <a:pt x="17016" y="6383"/>
                </a:lnTo>
                <a:close/>
                <a:moveTo>
                  <a:pt x="20072" y="19400"/>
                </a:moveTo>
                <a:cubicBezTo>
                  <a:pt x="20072" y="7176"/>
                  <a:pt x="20072" y="7176"/>
                  <a:pt x="20072" y="7176"/>
                </a:cubicBezTo>
                <a:cubicBezTo>
                  <a:pt x="1528" y="7176"/>
                  <a:pt x="1528" y="7176"/>
                  <a:pt x="1528" y="7176"/>
                </a:cubicBezTo>
                <a:cubicBezTo>
                  <a:pt x="1528" y="19400"/>
                  <a:pt x="1528" y="19400"/>
                  <a:pt x="1528" y="19400"/>
                </a:cubicBezTo>
                <a:cubicBezTo>
                  <a:pt x="1528" y="19617"/>
                  <a:pt x="1597" y="19797"/>
                  <a:pt x="1736" y="19941"/>
                </a:cubicBezTo>
                <a:cubicBezTo>
                  <a:pt x="1945" y="20122"/>
                  <a:pt x="2084" y="20266"/>
                  <a:pt x="2361" y="20374"/>
                </a:cubicBezTo>
                <a:cubicBezTo>
                  <a:pt x="2570" y="20554"/>
                  <a:pt x="2917" y="20662"/>
                  <a:pt x="3195" y="20698"/>
                </a:cubicBezTo>
                <a:cubicBezTo>
                  <a:pt x="3542" y="20771"/>
                  <a:pt x="3889" y="20807"/>
                  <a:pt x="4237" y="20807"/>
                </a:cubicBezTo>
                <a:cubicBezTo>
                  <a:pt x="17363" y="20807"/>
                  <a:pt x="17363" y="20807"/>
                  <a:pt x="17363" y="20807"/>
                </a:cubicBezTo>
                <a:cubicBezTo>
                  <a:pt x="17711" y="20807"/>
                  <a:pt x="18058" y="20771"/>
                  <a:pt x="18405" y="20698"/>
                </a:cubicBezTo>
                <a:cubicBezTo>
                  <a:pt x="18752" y="20662"/>
                  <a:pt x="19030" y="20554"/>
                  <a:pt x="19239" y="20374"/>
                </a:cubicBezTo>
                <a:cubicBezTo>
                  <a:pt x="19516" y="20266"/>
                  <a:pt x="19725" y="20122"/>
                  <a:pt x="19864" y="19941"/>
                </a:cubicBezTo>
                <a:cubicBezTo>
                  <a:pt x="20003" y="19797"/>
                  <a:pt x="20072" y="19617"/>
                  <a:pt x="20072" y="19400"/>
                </a:cubicBezTo>
                <a:close/>
                <a:moveTo>
                  <a:pt x="6181" y="793"/>
                </a:moveTo>
                <a:cubicBezTo>
                  <a:pt x="6181" y="6383"/>
                  <a:pt x="6181" y="6383"/>
                  <a:pt x="6181" y="6383"/>
                </a:cubicBezTo>
                <a:cubicBezTo>
                  <a:pt x="15488" y="6383"/>
                  <a:pt x="15488" y="6383"/>
                  <a:pt x="15488" y="6383"/>
                </a:cubicBezTo>
                <a:cubicBezTo>
                  <a:pt x="15488" y="793"/>
                  <a:pt x="15488" y="793"/>
                  <a:pt x="15488" y="793"/>
                </a:cubicBezTo>
                <a:lnTo>
                  <a:pt x="6181" y="793"/>
                </a:lnTo>
                <a:close/>
                <a:moveTo>
                  <a:pt x="7709" y="1983"/>
                </a:moveTo>
                <a:cubicBezTo>
                  <a:pt x="7709" y="4003"/>
                  <a:pt x="7709" y="4003"/>
                  <a:pt x="7709" y="4003"/>
                </a:cubicBezTo>
                <a:cubicBezTo>
                  <a:pt x="9237" y="4003"/>
                  <a:pt x="9237" y="4003"/>
                  <a:pt x="9237" y="4003"/>
                </a:cubicBezTo>
                <a:cubicBezTo>
                  <a:pt x="9237" y="1983"/>
                  <a:pt x="9237" y="1983"/>
                  <a:pt x="9237" y="1983"/>
                </a:cubicBezTo>
                <a:lnTo>
                  <a:pt x="7709" y="1983"/>
                </a:lnTo>
                <a:close/>
                <a:moveTo>
                  <a:pt x="12363" y="1983"/>
                </a:moveTo>
                <a:cubicBezTo>
                  <a:pt x="12363" y="4003"/>
                  <a:pt x="12363" y="4003"/>
                  <a:pt x="12363" y="4003"/>
                </a:cubicBezTo>
                <a:cubicBezTo>
                  <a:pt x="13960" y="4003"/>
                  <a:pt x="13960" y="4003"/>
                  <a:pt x="13960" y="4003"/>
                </a:cubicBezTo>
                <a:cubicBezTo>
                  <a:pt x="13960" y="1983"/>
                  <a:pt x="13960" y="1983"/>
                  <a:pt x="13960" y="1983"/>
                </a:cubicBezTo>
                <a:lnTo>
                  <a:pt x="12363" y="198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8" name="Shape 3979">
            <a:extLst>
              <a:ext uri="{FF2B5EF4-FFF2-40B4-BE49-F238E27FC236}">
                <a16:creationId xmlns:a16="http://schemas.microsoft.com/office/drawing/2014/main" id="{14366680-4671-44E2-BF0A-37726B7AC71F}"/>
              </a:ext>
            </a:extLst>
          </p:cNvPr>
          <p:cNvSpPr/>
          <p:nvPr/>
        </p:nvSpPr>
        <p:spPr>
          <a:xfrm>
            <a:off x="17962025" y="9326390"/>
            <a:ext cx="758963" cy="7268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600"/>
                  <a:pt x="21600" y="21600"/>
                  <a:pt x="21600" y="21600"/>
                </a:cubicBezTo>
                <a:cubicBezTo>
                  <a:pt x="0" y="21600"/>
                  <a:pt x="0" y="21600"/>
                  <a:pt x="0" y="21600"/>
                </a:cubicBezTo>
                <a:lnTo>
                  <a:pt x="0" y="0"/>
                </a:lnTo>
                <a:close/>
                <a:moveTo>
                  <a:pt x="20745" y="14346"/>
                </a:moveTo>
                <a:cubicBezTo>
                  <a:pt x="20745" y="892"/>
                  <a:pt x="20745" y="892"/>
                  <a:pt x="20745" y="892"/>
                </a:cubicBezTo>
                <a:cubicBezTo>
                  <a:pt x="855" y="892"/>
                  <a:pt x="855" y="892"/>
                  <a:pt x="855" y="892"/>
                </a:cubicBezTo>
                <a:cubicBezTo>
                  <a:pt x="855" y="12279"/>
                  <a:pt x="855" y="12279"/>
                  <a:pt x="855" y="12279"/>
                </a:cubicBezTo>
                <a:cubicBezTo>
                  <a:pt x="6915" y="5674"/>
                  <a:pt x="6915" y="5674"/>
                  <a:pt x="6915" y="5674"/>
                </a:cubicBezTo>
                <a:cubicBezTo>
                  <a:pt x="12976" y="11955"/>
                  <a:pt x="12976" y="11955"/>
                  <a:pt x="12976" y="11955"/>
                </a:cubicBezTo>
                <a:cubicBezTo>
                  <a:pt x="16006" y="9280"/>
                  <a:pt x="16006" y="9280"/>
                  <a:pt x="16006" y="9280"/>
                </a:cubicBezTo>
                <a:lnTo>
                  <a:pt x="20745" y="14346"/>
                </a:lnTo>
                <a:close/>
                <a:moveTo>
                  <a:pt x="855" y="13617"/>
                </a:moveTo>
                <a:cubicBezTo>
                  <a:pt x="855" y="15278"/>
                  <a:pt x="855" y="15278"/>
                  <a:pt x="855" y="15278"/>
                </a:cubicBezTo>
                <a:cubicBezTo>
                  <a:pt x="20435" y="15278"/>
                  <a:pt x="20435" y="15278"/>
                  <a:pt x="20435" y="15278"/>
                </a:cubicBezTo>
                <a:cubicBezTo>
                  <a:pt x="15928" y="10537"/>
                  <a:pt x="15928" y="10537"/>
                  <a:pt x="15928" y="10537"/>
                </a:cubicBezTo>
                <a:cubicBezTo>
                  <a:pt x="12898" y="13211"/>
                  <a:pt x="12898" y="13211"/>
                  <a:pt x="12898" y="13211"/>
                </a:cubicBezTo>
                <a:cubicBezTo>
                  <a:pt x="6915" y="6930"/>
                  <a:pt x="6915" y="6930"/>
                  <a:pt x="6915" y="6930"/>
                </a:cubicBezTo>
                <a:lnTo>
                  <a:pt x="855" y="13617"/>
                </a:lnTo>
                <a:close/>
                <a:moveTo>
                  <a:pt x="20745" y="20708"/>
                </a:moveTo>
                <a:cubicBezTo>
                  <a:pt x="20745" y="16170"/>
                  <a:pt x="20745" y="16170"/>
                  <a:pt x="20745" y="16170"/>
                </a:cubicBezTo>
                <a:cubicBezTo>
                  <a:pt x="855" y="16170"/>
                  <a:pt x="855" y="16170"/>
                  <a:pt x="855" y="16170"/>
                </a:cubicBezTo>
                <a:cubicBezTo>
                  <a:pt x="855" y="20708"/>
                  <a:pt x="855" y="20708"/>
                  <a:pt x="855" y="20708"/>
                </a:cubicBezTo>
                <a:lnTo>
                  <a:pt x="20745" y="20708"/>
                </a:lnTo>
                <a:close/>
                <a:moveTo>
                  <a:pt x="15967" y="7214"/>
                </a:moveTo>
                <a:cubicBezTo>
                  <a:pt x="15656" y="7214"/>
                  <a:pt x="15384" y="7173"/>
                  <a:pt x="15112" y="7011"/>
                </a:cubicBezTo>
                <a:cubicBezTo>
                  <a:pt x="14840" y="6889"/>
                  <a:pt x="14607" y="6727"/>
                  <a:pt x="14413" y="6525"/>
                </a:cubicBezTo>
                <a:cubicBezTo>
                  <a:pt x="14219" y="6362"/>
                  <a:pt x="14102" y="6119"/>
                  <a:pt x="13986" y="5836"/>
                </a:cubicBezTo>
                <a:cubicBezTo>
                  <a:pt x="13869" y="5552"/>
                  <a:pt x="13791" y="5268"/>
                  <a:pt x="13791" y="4944"/>
                </a:cubicBezTo>
                <a:cubicBezTo>
                  <a:pt x="13791" y="4620"/>
                  <a:pt x="13869" y="4336"/>
                  <a:pt x="13986" y="4093"/>
                </a:cubicBezTo>
                <a:cubicBezTo>
                  <a:pt x="14102" y="3809"/>
                  <a:pt x="14219" y="3566"/>
                  <a:pt x="14413" y="3364"/>
                </a:cubicBezTo>
                <a:cubicBezTo>
                  <a:pt x="14607" y="3161"/>
                  <a:pt x="14840" y="2999"/>
                  <a:pt x="15112" y="2877"/>
                </a:cubicBezTo>
                <a:cubicBezTo>
                  <a:pt x="15384" y="2756"/>
                  <a:pt x="15656" y="2675"/>
                  <a:pt x="15967" y="2675"/>
                </a:cubicBezTo>
                <a:cubicBezTo>
                  <a:pt x="16278" y="2675"/>
                  <a:pt x="16550" y="2756"/>
                  <a:pt x="16822" y="2877"/>
                </a:cubicBezTo>
                <a:cubicBezTo>
                  <a:pt x="17055" y="2999"/>
                  <a:pt x="17288" y="3161"/>
                  <a:pt x="17482" y="3364"/>
                </a:cubicBezTo>
                <a:cubicBezTo>
                  <a:pt x="17676" y="3566"/>
                  <a:pt x="17832" y="3809"/>
                  <a:pt x="17948" y="4093"/>
                </a:cubicBezTo>
                <a:cubicBezTo>
                  <a:pt x="18065" y="4336"/>
                  <a:pt x="18104" y="4620"/>
                  <a:pt x="18104" y="4944"/>
                </a:cubicBezTo>
                <a:cubicBezTo>
                  <a:pt x="18104" y="5268"/>
                  <a:pt x="18065" y="5552"/>
                  <a:pt x="17948" y="5836"/>
                </a:cubicBezTo>
                <a:cubicBezTo>
                  <a:pt x="17832" y="6119"/>
                  <a:pt x="17676" y="6362"/>
                  <a:pt x="17482" y="6525"/>
                </a:cubicBezTo>
                <a:cubicBezTo>
                  <a:pt x="17288" y="6727"/>
                  <a:pt x="17055" y="6889"/>
                  <a:pt x="16822" y="7011"/>
                </a:cubicBezTo>
                <a:cubicBezTo>
                  <a:pt x="16550" y="7173"/>
                  <a:pt x="16278" y="7214"/>
                  <a:pt x="15967" y="7214"/>
                </a:cubicBezTo>
                <a:close/>
                <a:moveTo>
                  <a:pt x="15967" y="3566"/>
                </a:moveTo>
                <a:cubicBezTo>
                  <a:pt x="15773" y="3566"/>
                  <a:pt x="15578" y="3607"/>
                  <a:pt x="15423" y="3688"/>
                </a:cubicBezTo>
                <a:cubicBezTo>
                  <a:pt x="15306" y="3769"/>
                  <a:pt x="15151" y="3850"/>
                  <a:pt x="14996" y="4012"/>
                </a:cubicBezTo>
                <a:cubicBezTo>
                  <a:pt x="14918" y="4093"/>
                  <a:pt x="14840" y="4255"/>
                  <a:pt x="14763" y="4417"/>
                </a:cubicBezTo>
                <a:cubicBezTo>
                  <a:pt x="14685" y="4579"/>
                  <a:pt x="14646" y="4782"/>
                  <a:pt x="14646" y="4944"/>
                </a:cubicBezTo>
                <a:cubicBezTo>
                  <a:pt x="14646" y="5147"/>
                  <a:pt x="14685" y="5349"/>
                  <a:pt x="14763" y="5511"/>
                </a:cubicBezTo>
                <a:cubicBezTo>
                  <a:pt x="14840" y="5674"/>
                  <a:pt x="14918" y="5795"/>
                  <a:pt x="14996" y="5876"/>
                </a:cubicBezTo>
                <a:cubicBezTo>
                  <a:pt x="15151" y="6038"/>
                  <a:pt x="15306" y="6160"/>
                  <a:pt x="15423" y="6200"/>
                </a:cubicBezTo>
                <a:cubicBezTo>
                  <a:pt x="15578" y="6281"/>
                  <a:pt x="15773" y="6322"/>
                  <a:pt x="15967" y="6322"/>
                </a:cubicBezTo>
                <a:cubicBezTo>
                  <a:pt x="16122" y="6322"/>
                  <a:pt x="16317" y="6281"/>
                  <a:pt x="16472" y="6200"/>
                </a:cubicBezTo>
                <a:cubicBezTo>
                  <a:pt x="16627" y="6160"/>
                  <a:pt x="16783" y="6038"/>
                  <a:pt x="16899" y="5876"/>
                </a:cubicBezTo>
                <a:cubicBezTo>
                  <a:pt x="16977" y="5795"/>
                  <a:pt x="17055" y="5674"/>
                  <a:pt x="17132" y="5511"/>
                </a:cubicBezTo>
                <a:cubicBezTo>
                  <a:pt x="17210" y="5349"/>
                  <a:pt x="17249" y="5147"/>
                  <a:pt x="17249" y="4944"/>
                </a:cubicBezTo>
                <a:cubicBezTo>
                  <a:pt x="17249" y="4782"/>
                  <a:pt x="17210" y="4579"/>
                  <a:pt x="17132" y="4417"/>
                </a:cubicBezTo>
                <a:cubicBezTo>
                  <a:pt x="17055" y="4255"/>
                  <a:pt x="16977" y="4093"/>
                  <a:pt x="16899" y="4012"/>
                </a:cubicBezTo>
                <a:cubicBezTo>
                  <a:pt x="16783" y="3850"/>
                  <a:pt x="16627" y="3769"/>
                  <a:pt x="16472" y="3688"/>
                </a:cubicBezTo>
                <a:cubicBezTo>
                  <a:pt x="16317" y="3607"/>
                  <a:pt x="16122" y="3566"/>
                  <a:pt x="15967" y="356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9" name="Shape 3980">
            <a:extLst>
              <a:ext uri="{FF2B5EF4-FFF2-40B4-BE49-F238E27FC236}">
                <a16:creationId xmlns:a16="http://schemas.microsoft.com/office/drawing/2014/main" id="{69A09501-49B7-4519-81C1-6E65639511FF}"/>
              </a:ext>
            </a:extLst>
          </p:cNvPr>
          <p:cNvSpPr/>
          <p:nvPr/>
        </p:nvSpPr>
        <p:spPr>
          <a:xfrm>
            <a:off x="19767694" y="9280067"/>
            <a:ext cx="865859" cy="819536"/>
          </a:xfrm>
          <a:custGeom>
            <a:avLst/>
            <a:gdLst/>
            <a:ahLst/>
            <a:cxnLst>
              <a:cxn ang="0">
                <a:pos x="wd2" y="hd2"/>
              </a:cxn>
              <a:cxn ang="5400000">
                <a:pos x="wd2" y="hd2"/>
              </a:cxn>
              <a:cxn ang="10800000">
                <a:pos x="wd2" y="hd2"/>
              </a:cxn>
              <a:cxn ang="16200000">
                <a:pos x="wd2" y="hd2"/>
              </a:cxn>
            </a:cxnLst>
            <a:rect l="0" t="0" r="r" b="b"/>
            <a:pathLst>
              <a:path w="21600" h="21600" extrusionOk="0">
                <a:moveTo>
                  <a:pt x="19664" y="9972"/>
                </a:moveTo>
                <a:cubicBezTo>
                  <a:pt x="19902" y="9972"/>
                  <a:pt x="20140" y="10044"/>
                  <a:pt x="20377" y="10152"/>
                </a:cubicBezTo>
                <a:cubicBezTo>
                  <a:pt x="20615" y="10260"/>
                  <a:pt x="20785" y="10404"/>
                  <a:pt x="20955" y="10548"/>
                </a:cubicBezTo>
                <a:cubicBezTo>
                  <a:pt x="21125" y="10728"/>
                  <a:pt x="21260" y="10944"/>
                  <a:pt x="21396" y="11196"/>
                </a:cubicBezTo>
                <a:cubicBezTo>
                  <a:pt x="21498" y="11412"/>
                  <a:pt x="21566" y="11664"/>
                  <a:pt x="21600" y="11952"/>
                </a:cubicBezTo>
                <a:cubicBezTo>
                  <a:pt x="21600" y="13212"/>
                  <a:pt x="21600" y="13212"/>
                  <a:pt x="21600" y="13212"/>
                </a:cubicBezTo>
                <a:cubicBezTo>
                  <a:pt x="21600" y="13500"/>
                  <a:pt x="21566" y="13752"/>
                  <a:pt x="21464" y="14004"/>
                </a:cubicBezTo>
                <a:cubicBezTo>
                  <a:pt x="21362" y="14220"/>
                  <a:pt x="21226" y="14436"/>
                  <a:pt x="21091" y="14616"/>
                </a:cubicBezTo>
                <a:cubicBezTo>
                  <a:pt x="20887" y="14796"/>
                  <a:pt x="20717" y="14904"/>
                  <a:pt x="20479" y="15012"/>
                </a:cubicBezTo>
                <a:cubicBezTo>
                  <a:pt x="20275" y="15120"/>
                  <a:pt x="20004" y="15192"/>
                  <a:pt x="19766" y="15192"/>
                </a:cubicBezTo>
                <a:cubicBezTo>
                  <a:pt x="19019" y="15192"/>
                  <a:pt x="19019" y="15192"/>
                  <a:pt x="19019" y="15192"/>
                </a:cubicBezTo>
                <a:cubicBezTo>
                  <a:pt x="18849" y="15480"/>
                  <a:pt x="18713" y="15732"/>
                  <a:pt x="18543" y="15948"/>
                </a:cubicBezTo>
                <a:cubicBezTo>
                  <a:pt x="18374" y="16200"/>
                  <a:pt x="18204" y="16452"/>
                  <a:pt x="18000" y="16704"/>
                </a:cubicBezTo>
                <a:cubicBezTo>
                  <a:pt x="17762" y="16920"/>
                  <a:pt x="17558" y="17136"/>
                  <a:pt x="17355" y="17316"/>
                </a:cubicBezTo>
                <a:cubicBezTo>
                  <a:pt x="17117" y="17532"/>
                  <a:pt x="16879" y="17712"/>
                  <a:pt x="16608" y="17892"/>
                </a:cubicBezTo>
                <a:cubicBezTo>
                  <a:pt x="16879" y="18504"/>
                  <a:pt x="16879" y="18504"/>
                  <a:pt x="16879" y="18504"/>
                </a:cubicBezTo>
                <a:cubicBezTo>
                  <a:pt x="16981" y="18720"/>
                  <a:pt x="17049" y="18972"/>
                  <a:pt x="17049" y="19188"/>
                </a:cubicBezTo>
                <a:cubicBezTo>
                  <a:pt x="17049" y="19440"/>
                  <a:pt x="17015" y="19656"/>
                  <a:pt x="16981" y="19872"/>
                </a:cubicBezTo>
                <a:cubicBezTo>
                  <a:pt x="16879" y="20088"/>
                  <a:pt x="16777" y="20304"/>
                  <a:pt x="16608" y="20448"/>
                </a:cubicBezTo>
                <a:cubicBezTo>
                  <a:pt x="16472" y="20628"/>
                  <a:pt x="16302" y="20772"/>
                  <a:pt x="16098" y="20916"/>
                </a:cubicBezTo>
                <a:cubicBezTo>
                  <a:pt x="15113" y="21420"/>
                  <a:pt x="15113" y="21420"/>
                  <a:pt x="15113" y="21420"/>
                </a:cubicBezTo>
                <a:cubicBezTo>
                  <a:pt x="14977" y="21528"/>
                  <a:pt x="14875" y="21564"/>
                  <a:pt x="14774" y="21600"/>
                </a:cubicBezTo>
                <a:cubicBezTo>
                  <a:pt x="14638" y="21600"/>
                  <a:pt x="14502" y="21600"/>
                  <a:pt x="14366" y="21600"/>
                </a:cubicBezTo>
                <a:cubicBezTo>
                  <a:pt x="14196" y="21600"/>
                  <a:pt x="14060" y="21600"/>
                  <a:pt x="13891" y="21528"/>
                </a:cubicBezTo>
                <a:cubicBezTo>
                  <a:pt x="13721" y="21492"/>
                  <a:pt x="13585" y="21456"/>
                  <a:pt x="13483" y="21384"/>
                </a:cubicBezTo>
                <a:cubicBezTo>
                  <a:pt x="13313" y="21276"/>
                  <a:pt x="13211" y="21168"/>
                  <a:pt x="13109" y="21060"/>
                </a:cubicBezTo>
                <a:cubicBezTo>
                  <a:pt x="13008" y="20916"/>
                  <a:pt x="12906" y="20772"/>
                  <a:pt x="12804" y="20628"/>
                </a:cubicBezTo>
                <a:cubicBezTo>
                  <a:pt x="12362" y="19656"/>
                  <a:pt x="12362" y="19656"/>
                  <a:pt x="12362" y="19656"/>
                </a:cubicBezTo>
                <a:cubicBezTo>
                  <a:pt x="12260" y="19656"/>
                  <a:pt x="12125" y="19656"/>
                  <a:pt x="11989" y="19656"/>
                </a:cubicBezTo>
                <a:cubicBezTo>
                  <a:pt x="11853" y="19692"/>
                  <a:pt x="11751" y="19692"/>
                  <a:pt x="11615" y="19728"/>
                </a:cubicBezTo>
                <a:cubicBezTo>
                  <a:pt x="11479" y="19728"/>
                  <a:pt x="11343" y="19728"/>
                  <a:pt x="11208" y="19728"/>
                </a:cubicBezTo>
                <a:cubicBezTo>
                  <a:pt x="11072" y="19728"/>
                  <a:pt x="10936" y="19728"/>
                  <a:pt x="10834" y="19728"/>
                </a:cubicBezTo>
                <a:cubicBezTo>
                  <a:pt x="10630" y="19728"/>
                  <a:pt x="10392" y="19728"/>
                  <a:pt x="10189" y="19728"/>
                </a:cubicBezTo>
                <a:cubicBezTo>
                  <a:pt x="9985" y="19692"/>
                  <a:pt x="9815" y="19692"/>
                  <a:pt x="9611" y="19656"/>
                </a:cubicBezTo>
                <a:cubicBezTo>
                  <a:pt x="9408" y="19656"/>
                  <a:pt x="9238" y="19620"/>
                  <a:pt x="9034" y="19584"/>
                </a:cubicBezTo>
                <a:cubicBezTo>
                  <a:pt x="8830" y="19512"/>
                  <a:pt x="8660" y="19476"/>
                  <a:pt x="8491" y="19440"/>
                </a:cubicBezTo>
                <a:cubicBezTo>
                  <a:pt x="8151" y="20376"/>
                  <a:pt x="8151" y="20376"/>
                  <a:pt x="8151" y="20376"/>
                </a:cubicBezTo>
                <a:cubicBezTo>
                  <a:pt x="8117" y="20592"/>
                  <a:pt x="8015" y="20736"/>
                  <a:pt x="7913" y="20880"/>
                </a:cubicBezTo>
                <a:cubicBezTo>
                  <a:pt x="7777" y="21024"/>
                  <a:pt x="7675" y="21132"/>
                  <a:pt x="7540" y="21240"/>
                </a:cubicBezTo>
                <a:cubicBezTo>
                  <a:pt x="7404" y="21348"/>
                  <a:pt x="7234" y="21456"/>
                  <a:pt x="7098" y="21492"/>
                </a:cubicBezTo>
                <a:cubicBezTo>
                  <a:pt x="6928" y="21528"/>
                  <a:pt x="6725" y="21564"/>
                  <a:pt x="6521" y="21564"/>
                </a:cubicBezTo>
                <a:cubicBezTo>
                  <a:pt x="6453" y="21564"/>
                  <a:pt x="6351" y="21564"/>
                  <a:pt x="6283" y="21528"/>
                </a:cubicBezTo>
                <a:cubicBezTo>
                  <a:pt x="6181" y="21528"/>
                  <a:pt x="6079" y="21492"/>
                  <a:pt x="6011" y="21456"/>
                </a:cubicBezTo>
                <a:cubicBezTo>
                  <a:pt x="4925" y="21060"/>
                  <a:pt x="4925" y="21060"/>
                  <a:pt x="4925" y="21060"/>
                </a:cubicBezTo>
                <a:cubicBezTo>
                  <a:pt x="4687" y="20988"/>
                  <a:pt x="4517" y="20880"/>
                  <a:pt x="4347" y="20736"/>
                </a:cubicBezTo>
                <a:cubicBezTo>
                  <a:pt x="4177" y="20556"/>
                  <a:pt x="4042" y="20376"/>
                  <a:pt x="3974" y="20160"/>
                </a:cubicBezTo>
                <a:cubicBezTo>
                  <a:pt x="3838" y="19980"/>
                  <a:pt x="3770" y="19764"/>
                  <a:pt x="3770" y="19512"/>
                </a:cubicBezTo>
                <a:cubicBezTo>
                  <a:pt x="3736" y="19260"/>
                  <a:pt x="3804" y="19008"/>
                  <a:pt x="3872" y="18792"/>
                </a:cubicBezTo>
                <a:cubicBezTo>
                  <a:pt x="4313" y="17388"/>
                  <a:pt x="4313" y="17388"/>
                  <a:pt x="4313" y="17388"/>
                </a:cubicBezTo>
                <a:cubicBezTo>
                  <a:pt x="3940" y="17064"/>
                  <a:pt x="3600" y="16668"/>
                  <a:pt x="3294" y="16308"/>
                </a:cubicBezTo>
                <a:cubicBezTo>
                  <a:pt x="3023" y="15912"/>
                  <a:pt x="2751" y="15480"/>
                  <a:pt x="2547" y="15012"/>
                </a:cubicBezTo>
                <a:cubicBezTo>
                  <a:pt x="2309" y="14580"/>
                  <a:pt x="2140" y="14112"/>
                  <a:pt x="2038" y="13644"/>
                </a:cubicBezTo>
                <a:cubicBezTo>
                  <a:pt x="1936" y="13176"/>
                  <a:pt x="1902" y="12708"/>
                  <a:pt x="1902" y="12204"/>
                </a:cubicBezTo>
                <a:cubicBezTo>
                  <a:pt x="1902" y="12024"/>
                  <a:pt x="1902" y="11880"/>
                  <a:pt x="1902" y="11772"/>
                </a:cubicBezTo>
                <a:cubicBezTo>
                  <a:pt x="1902" y="11628"/>
                  <a:pt x="1902" y="11520"/>
                  <a:pt x="1936" y="11340"/>
                </a:cubicBezTo>
                <a:cubicBezTo>
                  <a:pt x="1936" y="11232"/>
                  <a:pt x="1936" y="11088"/>
                  <a:pt x="1970" y="10980"/>
                </a:cubicBezTo>
                <a:cubicBezTo>
                  <a:pt x="2004" y="10836"/>
                  <a:pt x="2038" y="10728"/>
                  <a:pt x="2072" y="10584"/>
                </a:cubicBezTo>
                <a:cubicBezTo>
                  <a:pt x="1630" y="10404"/>
                  <a:pt x="1257" y="10188"/>
                  <a:pt x="985" y="9972"/>
                </a:cubicBezTo>
                <a:cubicBezTo>
                  <a:pt x="713" y="9720"/>
                  <a:pt x="475" y="9504"/>
                  <a:pt x="340" y="9288"/>
                </a:cubicBezTo>
                <a:cubicBezTo>
                  <a:pt x="204" y="9036"/>
                  <a:pt x="102" y="8784"/>
                  <a:pt x="68" y="8568"/>
                </a:cubicBezTo>
                <a:cubicBezTo>
                  <a:pt x="0" y="8352"/>
                  <a:pt x="0" y="8172"/>
                  <a:pt x="0" y="8028"/>
                </a:cubicBezTo>
                <a:cubicBezTo>
                  <a:pt x="0" y="7740"/>
                  <a:pt x="34" y="7452"/>
                  <a:pt x="136" y="7200"/>
                </a:cubicBezTo>
                <a:cubicBezTo>
                  <a:pt x="204" y="6948"/>
                  <a:pt x="340" y="6696"/>
                  <a:pt x="509" y="6480"/>
                </a:cubicBezTo>
                <a:cubicBezTo>
                  <a:pt x="679" y="6264"/>
                  <a:pt x="849" y="6048"/>
                  <a:pt x="1053" y="5868"/>
                </a:cubicBezTo>
                <a:cubicBezTo>
                  <a:pt x="1257" y="5724"/>
                  <a:pt x="1460" y="5580"/>
                  <a:pt x="1698" y="5544"/>
                </a:cubicBezTo>
                <a:cubicBezTo>
                  <a:pt x="1936" y="6300"/>
                  <a:pt x="1936" y="6300"/>
                  <a:pt x="1936" y="6300"/>
                </a:cubicBezTo>
                <a:cubicBezTo>
                  <a:pt x="1800" y="6336"/>
                  <a:pt x="1698" y="6444"/>
                  <a:pt x="1528" y="6552"/>
                </a:cubicBezTo>
                <a:cubicBezTo>
                  <a:pt x="1392" y="6660"/>
                  <a:pt x="1257" y="6804"/>
                  <a:pt x="1121" y="6984"/>
                </a:cubicBezTo>
                <a:cubicBezTo>
                  <a:pt x="1019" y="7128"/>
                  <a:pt x="917" y="7308"/>
                  <a:pt x="849" y="7488"/>
                </a:cubicBezTo>
                <a:cubicBezTo>
                  <a:pt x="781" y="7704"/>
                  <a:pt x="747" y="7884"/>
                  <a:pt x="747" y="8100"/>
                </a:cubicBezTo>
                <a:cubicBezTo>
                  <a:pt x="747" y="8316"/>
                  <a:pt x="781" y="8496"/>
                  <a:pt x="849" y="8640"/>
                </a:cubicBezTo>
                <a:cubicBezTo>
                  <a:pt x="917" y="8820"/>
                  <a:pt x="1019" y="8964"/>
                  <a:pt x="1121" y="9108"/>
                </a:cubicBezTo>
                <a:cubicBezTo>
                  <a:pt x="1291" y="9252"/>
                  <a:pt x="1460" y="9396"/>
                  <a:pt x="1630" y="9504"/>
                </a:cubicBezTo>
                <a:cubicBezTo>
                  <a:pt x="1834" y="9648"/>
                  <a:pt x="2072" y="9756"/>
                  <a:pt x="2343" y="9864"/>
                </a:cubicBezTo>
                <a:cubicBezTo>
                  <a:pt x="2479" y="9468"/>
                  <a:pt x="2649" y="9108"/>
                  <a:pt x="2887" y="8784"/>
                </a:cubicBezTo>
                <a:cubicBezTo>
                  <a:pt x="3091" y="8424"/>
                  <a:pt x="3362" y="8100"/>
                  <a:pt x="3600" y="7776"/>
                </a:cubicBezTo>
                <a:cubicBezTo>
                  <a:pt x="3872" y="7488"/>
                  <a:pt x="4177" y="7164"/>
                  <a:pt x="4483" y="6876"/>
                </a:cubicBezTo>
                <a:cubicBezTo>
                  <a:pt x="4823" y="6624"/>
                  <a:pt x="5162" y="6372"/>
                  <a:pt x="5502" y="6156"/>
                </a:cubicBezTo>
                <a:cubicBezTo>
                  <a:pt x="5366" y="5976"/>
                  <a:pt x="5230" y="5796"/>
                  <a:pt x="5094" y="5616"/>
                </a:cubicBezTo>
                <a:cubicBezTo>
                  <a:pt x="4958" y="5400"/>
                  <a:pt x="4857" y="5184"/>
                  <a:pt x="4755" y="4968"/>
                </a:cubicBezTo>
                <a:cubicBezTo>
                  <a:pt x="4687" y="4752"/>
                  <a:pt x="4653" y="4536"/>
                  <a:pt x="4585" y="4284"/>
                </a:cubicBezTo>
                <a:cubicBezTo>
                  <a:pt x="4517" y="4068"/>
                  <a:pt x="4483" y="3816"/>
                  <a:pt x="4483" y="3564"/>
                </a:cubicBezTo>
                <a:cubicBezTo>
                  <a:pt x="4483" y="3060"/>
                  <a:pt x="4585" y="2592"/>
                  <a:pt x="4755" y="2160"/>
                </a:cubicBezTo>
                <a:cubicBezTo>
                  <a:pt x="4925" y="1728"/>
                  <a:pt x="5196" y="1332"/>
                  <a:pt x="5502" y="1044"/>
                </a:cubicBezTo>
                <a:cubicBezTo>
                  <a:pt x="5808" y="720"/>
                  <a:pt x="6147" y="468"/>
                  <a:pt x="6589" y="288"/>
                </a:cubicBezTo>
                <a:cubicBezTo>
                  <a:pt x="6996" y="108"/>
                  <a:pt x="7438" y="0"/>
                  <a:pt x="7913" y="0"/>
                </a:cubicBezTo>
                <a:cubicBezTo>
                  <a:pt x="8389" y="0"/>
                  <a:pt x="8830" y="108"/>
                  <a:pt x="9238" y="288"/>
                </a:cubicBezTo>
                <a:cubicBezTo>
                  <a:pt x="9645" y="468"/>
                  <a:pt x="10019" y="720"/>
                  <a:pt x="10325" y="1044"/>
                </a:cubicBezTo>
                <a:cubicBezTo>
                  <a:pt x="10630" y="1332"/>
                  <a:pt x="10868" y="1728"/>
                  <a:pt x="11038" y="2160"/>
                </a:cubicBezTo>
                <a:cubicBezTo>
                  <a:pt x="11208" y="2592"/>
                  <a:pt x="11309" y="3060"/>
                  <a:pt x="11309" y="3564"/>
                </a:cubicBezTo>
                <a:cubicBezTo>
                  <a:pt x="11309" y="3780"/>
                  <a:pt x="11275" y="3996"/>
                  <a:pt x="11275" y="4140"/>
                </a:cubicBezTo>
                <a:cubicBezTo>
                  <a:pt x="11242" y="4320"/>
                  <a:pt x="11208" y="4500"/>
                  <a:pt x="11174" y="4644"/>
                </a:cubicBezTo>
                <a:cubicBezTo>
                  <a:pt x="11275" y="4680"/>
                  <a:pt x="11411" y="4680"/>
                  <a:pt x="11547" y="4680"/>
                </a:cubicBezTo>
                <a:cubicBezTo>
                  <a:pt x="11683" y="4680"/>
                  <a:pt x="11819" y="4716"/>
                  <a:pt x="11955" y="4752"/>
                </a:cubicBezTo>
                <a:cubicBezTo>
                  <a:pt x="12091" y="4752"/>
                  <a:pt x="12226" y="4752"/>
                  <a:pt x="12362" y="4788"/>
                </a:cubicBezTo>
                <a:cubicBezTo>
                  <a:pt x="12464" y="4824"/>
                  <a:pt x="12600" y="4860"/>
                  <a:pt x="12736" y="4860"/>
                </a:cubicBezTo>
                <a:cubicBezTo>
                  <a:pt x="12940" y="4500"/>
                  <a:pt x="13177" y="4176"/>
                  <a:pt x="13449" y="3852"/>
                </a:cubicBezTo>
                <a:cubicBezTo>
                  <a:pt x="13721" y="3564"/>
                  <a:pt x="14060" y="3312"/>
                  <a:pt x="14400" y="3096"/>
                </a:cubicBezTo>
                <a:cubicBezTo>
                  <a:pt x="14740" y="2844"/>
                  <a:pt x="15079" y="2628"/>
                  <a:pt x="15453" y="2484"/>
                </a:cubicBezTo>
                <a:cubicBezTo>
                  <a:pt x="15860" y="2340"/>
                  <a:pt x="16234" y="2232"/>
                  <a:pt x="16608" y="2196"/>
                </a:cubicBezTo>
                <a:cubicBezTo>
                  <a:pt x="16540" y="2520"/>
                  <a:pt x="16438" y="2808"/>
                  <a:pt x="16370" y="3060"/>
                </a:cubicBezTo>
                <a:cubicBezTo>
                  <a:pt x="16302" y="3348"/>
                  <a:pt x="16234" y="3600"/>
                  <a:pt x="16166" y="3888"/>
                </a:cubicBezTo>
                <a:cubicBezTo>
                  <a:pt x="16098" y="4176"/>
                  <a:pt x="16064" y="4500"/>
                  <a:pt x="16064" y="4824"/>
                </a:cubicBezTo>
                <a:cubicBezTo>
                  <a:pt x="16030" y="5184"/>
                  <a:pt x="16030" y="5616"/>
                  <a:pt x="16030" y="6156"/>
                </a:cubicBezTo>
                <a:cubicBezTo>
                  <a:pt x="16404" y="6408"/>
                  <a:pt x="16743" y="6660"/>
                  <a:pt x="17083" y="6948"/>
                </a:cubicBezTo>
                <a:cubicBezTo>
                  <a:pt x="17423" y="7236"/>
                  <a:pt x="17728" y="7524"/>
                  <a:pt x="18000" y="7848"/>
                </a:cubicBezTo>
                <a:cubicBezTo>
                  <a:pt x="18238" y="8136"/>
                  <a:pt x="18475" y="8496"/>
                  <a:pt x="18679" y="8856"/>
                </a:cubicBezTo>
                <a:cubicBezTo>
                  <a:pt x="18883" y="9216"/>
                  <a:pt x="19087" y="9576"/>
                  <a:pt x="19223" y="9972"/>
                </a:cubicBezTo>
                <a:lnTo>
                  <a:pt x="19664" y="9972"/>
                </a:lnTo>
                <a:close/>
                <a:moveTo>
                  <a:pt x="20717" y="13212"/>
                </a:moveTo>
                <a:cubicBezTo>
                  <a:pt x="20717" y="11952"/>
                  <a:pt x="20717" y="11952"/>
                  <a:pt x="20717" y="11952"/>
                </a:cubicBezTo>
                <a:cubicBezTo>
                  <a:pt x="20717" y="11808"/>
                  <a:pt x="20683" y="11664"/>
                  <a:pt x="20649" y="11520"/>
                </a:cubicBezTo>
                <a:cubicBezTo>
                  <a:pt x="20581" y="11376"/>
                  <a:pt x="20513" y="11232"/>
                  <a:pt x="20411" y="11124"/>
                </a:cubicBezTo>
                <a:cubicBezTo>
                  <a:pt x="20343" y="11016"/>
                  <a:pt x="20208" y="10944"/>
                  <a:pt x="20072" y="10872"/>
                </a:cubicBezTo>
                <a:cubicBezTo>
                  <a:pt x="19970" y="10800"/>
                  <a:pt x="19800" y="10800"/>
                  <a:pt x="19664" y="10800"/>
                </a:cubicBezTo>
                <a:cubicBezTo>
                  <a:pt x="18679" y="10800"/>
                  <a:pt x="18679" y="10800"/>
                  <a:pt x="18679" y="10800"/>
                </a:cubicBezTo>
                <a:cubicBezTo>
                  <a:pt x="18509" y="10260"/>
                  <a:pt x="18509" y="10260"/>
                  <a:pt x="18509" y="10260"/>
                </a:cubicBezTo>
                <a:cubicBezTo>
                  <a:pt x="18408" y="9936"/>
                  <a:pt x="18238" y="9612"/>
                  <a:pt x="18068" y="9288"/>
                </a:cubicBezTo>
                <a:cubicBezTo>
                  <a:pt x="17864" y="8964"/>
                  <a:pt x="17626" y="8676"/>
                  <a:pt x="17355" y="8352"/>
                </a:cubicBezTo>
                <a:cubicBezTo>
                  <a:pt x="17117" y="8064"/>
                  <a:pt x="16879" y="7812"/>
                  <a:pt x="16574" y="7560"/>
                </a:cubicBezTo>
                <a:cubicBezTo>
                  <a:pt x="16268" y="7308"/>
                  <a:pt x="15962" y="7056"/>
                  <a:pt x="15589" y="6840"/>
                </a:cubicBezTo>
                <a:cubicBezTo>
                  <a:pt x="15249" y="6552"/>
                  <a:pt x="15249" y="6552"/>
                  <a:pt x="15249" y="6552"/>
                </a:cubicBezTo>
                <a:cubicBezTo>
                  <a:pt x="15249" y="6156"/>
                  <a:pt x="15249" y="6156"/>
                  <a:pt x="15249" y="6156"/>
                </a:cubicBezTo>
                <a:cubicBezTo>
                  <a:pt x="15249" y="5796"/>
                  <a:pt x="15249" y="5508"/>
                  <a:pt x="15249" y="5220"/>
                </a:cubicBezTo>
                <a:cubicBezTo>
                  <a:pt x="15283" y="4968"/>
                  <a:pt x="15317" y="4716"/>
                  <a:pt x="15317" y="4500"/>
                </a:cubicBezTo>
                <a:cubicBezTo>
                  <a:pt x="15317" y="4284"/>
                  <a:pt x="15351" y="4068"/>
                  <a:pt x="15385" y="3888"/>
                </a:cubicBezTo>
                <a:cubicBezTo>
                  <a:pt x="15419" y="3708"/>
                  <a:pt x="15453" y="3528"/>
                  <a:pt x="15521" y="3348"/>
                </a:cubicBezTo>
                <a:cubicBezTo>
                  <a:pt x="15283" y="3420"/>
                  <a:pt x="15045" y="3528"/>
                  <a:pt x="14842" y="3672"/>
                </a:cubicBezTo>
                <a:cubicBezTo>
                  <a:pt x="14638" y="3816"/>
                  <a:pt x="14434" y="3960"/>
                  <a:pt x="14264" y="4140"/>
                </a:cubicBezTo>
                <a:cubicBezTo>
                  <a:pt x="14094" y="4284"/>
                  <a:pt x="13925" y="4464"/>
                  <a:pt x="13789" y="4680"/>
                </a:cubicBezTo>
                <a:cubicBezTo>
                  <a:pt x="13653" y="4860"/>
                  <a:pt x="13517" y="5076"/>
                  <a:pt x="13381" y="5256"/>
                </a:cubicBezTo>
                <a:cubicBezTo>
                  <a:pt x="13109" y="5724"/>
                  <a:pt x="13109" y="5724"/>
                  <a:pt x="13109" y="5724"/>
                </a:cubicBezTo>
                <a:cubicBezTo>
                  <a:pt x="12600" y="5616"/>
                  <a:pt x="12600" y="5616"/>
                  <a:pt x="12600" y="5616"/>
                </a:cubicBezTo>
                <a:cubicBezTo>
                  <a:pt x="12430" y="5580"/>
                  <a:pt x="12294" y="5580"/>
                  <a:pt x="12125" y="5544"/>
                </a:cubicBezTo>
                <a:cubicBezTo>
                  <a:pt x="11955" y="5544"/>
                  <a:pt x="11819" y="5544"/>
                  <a:pt x="11649" y="5544"/>
                </a:cubicBezTo>
                <a:cubicBezTo>
                  <a:pt x="11513" y="5508"/>
                  <a:pt x="11343" y="5472"/>
                  <a:pt x="11208" y="5472"/>
                </a:cubicBezTo>
                <a:cubicBezTo>
                  <a:pt x="11038" y="5472"/>
                  <a:pt x="10868" y="5472"/>
                  <a:pt x="10732" y="5472"/>
                </a:cubicBezTo>
                <a:cubicBezTo>
                  <a:pt x="9611" y="5472"/>
                  <a:pt x="8558" y="5652"/>
                  <a:pt x="7608" y="6012"/>
                </a:cubicBezTo>
                <a:cubicBezTo>
                  <a:pt x="6623" y="6336"/>
                  <a:pt x="5774" y="6840"/>
                  <a:pt x="5026" y="7452"/>
                </a:cubicBezTo>
                <a:cubicBezTo>
                  <a:pt x="4279" y="8064"/>
                  <a:pt x="3702" y="8748"/>
                  <a:pt x="3294" y="9576"/>
                </a:cubicBezTo>
                <a:cubicBezTo>
                  <a:pt x="2853" y="10368"/>
                  <a:pt x="2649" y="11268"/>
                  <a:pt x="2649" y="12204"/>
                </a:cubicBezTo>
                <a:cubicBezTo>
                  <a:pt x="2649" y="12636"/>
                  <a:pt x="2683" y="13032"/>
                  <a:pt x="2785" y="13464"/>
                </a:cubicBezTo>
                <a:cubicBezTo>
                  <a:pt x="2853" y="13860"/>
                  <a:pt x="2989" y="14256"/>
                  <a:pt x="3158" y="14616"/>
                </a:cubicBezTo>
                <a:cubicBezTo>
                  <a:pt x="3362" y="15048"/>
                  <a:pt x="3600" y="15408"/>
                  <a:pt x="3872" y="15768"/>
                </a:cubicBezTo>
                <a:cubicBezTo>
                  <a:pt x="4143" y="16092"/>
                  <a:pt x="4449" y="16416"/>
                  <a:pt x="4823" y="16740"/>
                </a:cubicBezTo>
                <a:cubicBezTo>
                  <a:pt x="5264" y="17100"/>
                  <a:pt x="5264" y="17100"/>
                  <a:pt x="5264" y="17100"/>
                </a:cubicBezTo>
                <a:cubicBezTo>
                  <a:pt x="5026" y="17640"/>
                  <a:pt x="5026" y="17640"/>
                  <a:pt x="5026" y="17640"/>
                </a:cubicBezTo>
                <a:cubicBezTo>
                  <a:pt x="4585" y="19080"/>
                  <a:pt x="4585" y="19080"/>
                  <a:pt x="4585" y="19080"/>
                </a:cubicBezTo>
                <a:cubicBezTo>
                  <a:pt x="4551" y="19188"/>
                  <a:pt x="4551" y="19332"/>
                  <a:pt x="4551" y="19440"/>
                </a:cubicBezTo>
                <a:cubicBezTo>
                  <a:pt x="4551" y="19584"/>
                  <a:pt x="4585" y="19692"/>
                  <a:pt x="4619" y="19836"/>
                </a:cubicBezTo>
                <a:cubicBezTo>
                  <a:pt x="4687" y="19944"/>
                  <a:pt x="4755" y="20052"/>
                  <a:pt x="4857" y="20124"/>
                </a:cubicBezTo>
                <a:cubicBezTo>
                  <a:pt x="4925" y="20196"/>
                  <a:pt x="5026" y="20268"/>
                  <a:pt x="5162" y="20340"/>
                </a:cubicBezTo>
                <a:cubicBezTo>
                  <a:pt x="6215" y="20736"/>
                  <a:pt x="6215" y="20736"/>
                  <a:pt x="6215" y="20736"/>
                </a:cubicBezTo>
                <a:cubicBezTo>
                  <a:pt x="6249" y="20736"/>
                  <a:pt x="6283" y="20772"/>
                  <a:pt x="6351" y="20772"/>
                </a:cubicBezTo>
                <a:cubicBezTo>
                  <a:pt x="6419" y="20772"/>
                  <a:pt x="6487" y="20772"/>
                  <a:pt x="6521" y="20772"/>
                </a:cubicBezTo>
                <a:cubicBezTo>
                  <a:pt x="6725" y="20772"/>
                  <a:pt x="6928" y="20700"/>
                  <a:pt x="7098" y="20592"/>
                </a:cubicBezTo>
                <a:cubicBezTo>
                  <a:pt x="7234" y="20448"/>
                  <a:pt x="7370" y="20304"/>
                  <a:pt x="7404" y="20124"/>
                </a:cubicBezTo>
                <a:cubicBezTo>
                  <a:pt x="7709" y="19188"/>
                  <a:pt x="7709" y="19188"/>
                  <a:pt x="7709" y="19188"/>
                </a:cubicBezTo>
                <a:cubicBezTo>
                  <a:pt x="7913" y="18504"/>
                  <a:pt x="7913" y="18504"/>
                  <a:pt x="7913" y="18504"/>
                </a:cubicBezTo>
                <a:cubicBezTo>
                  <a:pt x="8558" y="18648"/>
                  <a:pt x="8558" y="18648"/>
                  <a:pt x="8558" y="18648"/>
                </a:cubicBezTo>
                <a:cubicBezTo>
                  <a:pt x="8728" y="18684"/>
                  <a:pt x="8932" y="18720"/>
                  <a:pt x="9102" y="18756"/>
                </a:cubicBezTo>
                <a:cubicBezTo>
                  <a:pt x="9272" y="18792"/>
                  <a:pt x="9442" y="18828"/>
                  <a:pt x="9611" y="18864"/>
                </a:cubicBezTo>
                <a:cubicBezTo>
                  <a:pt x="9849" y="18864"/>
                  <a:pt x="10019" y="18900"/>
                  <a:pt x="10189" y="18900"/>
                </a:cubicBezTo>
                <a:cubicBezTo>
                  <a:pt x="10392" y="18900"/>
                  <a:pt x="10562" y="18900"/>
                  <a:pt x="10732" y="18900"/>
                </a:cubicBezTo>
                <a:cubicBezTo>
                  <a:pt x="10970" y="18900"/>
                  <a:pt x="11208" y="18900"/>
                  <a:pt x="11445" y="18864"/>
                </a:cubicBezTo>
                <a:cubicBezTo>
                  <a:pt x="11683" y="18864"/>
                  <a:pt x="11921" y="18828"/>
                  <a:pt x="12192" y="18792"/>
                </a:cubicBezTo>
                <a:cubicBezTo>
                  <a:pt x="12736" y="18720"/>
                  <a:pt x="12736" y="18720"/>
                  <a:pt x="12736" y="18720"/>
                </a:cubicBezTo>
                <a:cubicBezTo>
                  <a:pt x="12974" y="19224"/>
                  <a:pt x="12974" y="19224"/>
                  <a:pt x="12974" y="19224"/>
                </a:cubicBezTo>
                <a:cubicBezTo>
                  <a:pt x="13415" y="20196"/>
                  <a:pt x="13415" y="20196"/>
                  <a:pt x="13415" y="20196"/>
                </a:cubicBezTo>
                <a:cubicBezTo>
                  <a:pt x="13517" y="20376"/>
                  <a:pt x="13653" y="20520"/>
                  <a:pt x="13789" y="20628"/>
                </a:cubicBezTo>
                <a:cubicBezTo>
                  <a:pt x="13925" y="20736"/>
                  <a:pt x="14094" y="20772"/>
                  <a:pt x="14264" y="20772"/>
                </a:cubicBezTo>
                <a:cubicBezTo>
                  <a:pt x="14366" y="20772"/>
                  <a:pt x="14434" y="20772"/>
                  <a:pt x="14502" y="20736"/>
                </a:cubicBezTo>
                <a:cubicBezTo>
                  <a:pt x="14604" y="20736"/>
                  <a:pt x="14638" y="20700"/>
                  <a:pt x="14706" y="20664"/>
                </a:cubicBezTo>
                <a:cubicBezTo>
                  <a:pt x="15691" y="20196"/>
                  <a:pt x="15691" y="20196"/>
                  <a:pt x="15691" y="20196"/>
                </a:cubicBezTo>
                <a:cubicBezTo>
                  <a:pt x="15792" y="20160"/>
                  <a:pt x="15894" y="20052"/>
                  <a:pt x="15996" y="19944"/>
                </a:cubicBezTo>
                <a:cubicBezTo>
                  <a:pt x="16098" y="19836"/>
                  <a:pt x="16132" y="19728"/>
                  <a:pt x="16166" y="19584"/>
                </a:cubicBezTo>
                <a:cubicBezTo>
                  <a:pt x="16234" y="19476"/>
                  <a:pt x="16268" y="19332"/>
                  <a:pt x="16234" y="19188"/>
                </a:cubicBezTo>
                <a:cubicBezTo>
                  <a:pt x="16234" y="19044"/>
                  <a:pt x="16200" y="18936"/>
                  <a:pt x="16132" y="18864"/>
                </a:cubicBezTo>
                <a:cubicBezTo>
                  <a:pt x="15860" y="18252"/>
                  <a:pt x="15860" y="18252"/>
                  <a:pt x="15860" y="18252"/>
                </a:cubicBezTo>
                <a:cubicBezTo>
                  <a:pt x="15555" y="17640"/>
                  <a:pt x="15555" y="17640"/>
                  <a:pt x="15555" y="17640"/>
                </a:cubicBezTo>
                <a:cubicBezTo>
                  <a:pt x="16098" y="17208"/>
                  <a:pt x="16098" y="17208"/>
                  <a:pt x="16098" y="17208"/>
                </a:cubicBezTo>
                <a:cubicBezTo>
                  <a:pt x="16336" y="17064"/>
                  <a:pt x="16540" y="16884"/>
                  <a:pt x="16743" y="16704"/>
                </a:cubicBezTo>
                <a:cubicBezTo>
                  <a:pt x="16947" y="16488"/>
                  <a:pt x="17151" y="16308"/>
                  <a:pt x="17321" y="16092"/>
                </a:cubicBezTo>
                <a:cubicBezTo>
                  <a:pt x="17491" y="15876"/>
                  <a:pt x="17660" y="15696"/>
                  <a:pt x="17796" y="15480"/>
                </a:cubicBezTo>
                <a:cubicBezTo>
                  <a:pt x="17966" y="15264"/>
                  <a:pt x="18102" y="15012"/>
                  <a:pt x="18204" y="14760"/>
                </a:cubicBezTo>
                <a:cubicBezTo>
                  <a:pt x="18442" y="14400"/>
                  <a:pt x="18442" y="14400"/>
                  <a:pt x="18442" y="14400"/>
                </a:cubicBezTo>
                <a:cubicBezTo>
                  <a:pt x="19664" y="14400"/>
                  <a:pt x="19664" y="14400"/>
                  <a:pt x="19664" y="14400"/>
                </a:cubicBezTo>
                <a:cubicBezTo>
                  <a:pt x="19800" y="14400"/>
                  <a:pt x="19970" y="14364"/>
                  <a:pt x="20072" y="14292"/>
                </a:cubicBezTo>
                <a:cubicBezTo>
                  <a:pt x="20208" y="14220"/>
                  <a:pt x="20343" y="14148"/>
                  <a:pt x="20411" y="14076"/>
                </a:cubicBezTo>
                <a:cubicBezTo>
                  <a:pt x="20513" y="13932"/>
                  <a:pt x="20581" y="13824"/>
                  <a:pt x="20649" y="13680"/>
                </a:cubicBezTo>
                <a:cubicBezTo>
                  <a:pt x="20683" y="13536"/>
                  <a:pt x="20717" y="13392"/>
                  <a:pt x="20717" y="13212"/>
                </a:cubicBezTo>
                <a:close/>
                <a:moveTo>
                  <a:pt x="5264" y="3564"/>
                </a:moveTo>
                <a:cubicBezTo>
                  <a:pt x="5264" y="3780"/>
                  <a:pt x="5264" y="3996"/>
                  <a:pt x="5332" y="4212"/>
                </a:cubicBezTo>
                <a:cubicBezTo>
                  <a:pt x="5400" y="4392"/>
                  <a:pt x="5468" y="4608"/>
                  <a:pt x="5502" y="4788"/>
                </a:cubicBezTo>
                <a:cubicBezTo>
                  <a:pt x="5604" y="4968"/>
                  <a:pt x="5706" y="5148"/>
                  <a:pt x="5808" y="5292"/>
                </a:cubicBezTo>
                <a:cubicBezTo>
                  <a:pt x="5943" y="5472"/>
                  <a:pt x="6079" y="5580"/>
                  <a:pt x="6215" y="5724"/>
                </a:cubicBezTo>
                <a:cubicBezTo>
                  <a:pt x="6521" y="5580"/>
                  <a:pt x="6826" y="5472"/>
                  <a:pt x="7166" y="5364"/>
                </a:cubicBezTo>
                <a:cubicBezTo>
                  <a:pt x="7472" y="5220"/>
                  <a:pt x="7811" y="5112"/>
                  <a:pt x="8151" y="5004"/>
                </a:cubicBezTo>
                <a:cubicBezTo>
                  <a:pt x="8491" y="4932"/>
                  <a:pt x="8830" y="4860"/>
                  <a:pt x="9204" y="4824"/>
                </a:cubicBezTo>
                <a:cubicBezTo>
                  <a:pt x="9577" y="4752"/>
                  <a:pt x="9951" y="4716"/>
                  <a:pt x="10325" y="4680"/>
                </a:cubicBezTo>
                <a:cubicBezTo>
                  <a:pt x="10392" y="4536"/>
                  <a:pt x="10460" y="4356"/>
                  <a:pt x="10494" y="4176"/>
                </a:cubicBezTo>
                <a:cubicBezTo>
                  <a:pt x="10528" y="3996"/>
                  <a:pt x="10562" y="3780"/>
                  <a:pt x="10562" y="3564"/>
                </a:cubicBezTo>
                <a:cubicBezTo>
                  <a:pt x="10562" y="3204"/>
                  <a:pt x="10494" y="2844"/>
                  <a:pt x="10358" y="2484"/>
                </a:cubicBezTo>
                <a:cubicBezTo>
                  <a:pt x="10223" y="2160"/>
                  <a:pt x="10053" y="1836"/>
                  <a:pt x="9815" y="1584"/>
                </a:cubicBezTo>
                <a:cubicBezTo>
                  <a:pt x="9543" y="1332"/>
                  <a:pt x="9238" y="1152"/>
                  <a:pt x="8932" y="1008"/>
                </a:cubicBezTo>
                <a:cubicBezTo>
                  <a:pt x="8626" y="864"/>
                  <a:pt x="8287" y="792"/>
                  <a:pt x="7913" y="792"/>
                </a:cubicBezTo>
                <a:cubicBezTo>
                  <a:pt x="7540" y="792"/>
                  <a:pt x="7200" y="864"/>
                  <a:pt x="6894" y="1008"/>
                </a:cubicBezTo>
                <a:cubicBezTo>
                  <a:pt x="6555" y="1152"/>
                  <a:pt x="6283" y="1332"/>
                  <a:pt x="6045" y="1584"/>
                </a:cubicBezTo>
                <a:cubicBezTo>
                  <a:pt x="5808" y="1836"/>
                  <a:pt x="5604" y="2160"/>
                  <a:pt x="5468" y="2484"/>
                </a:cubicBezTo>
                <a:cubicBezTo>
                  <a:pt x="5332" y="2844"/>
                  <a:pt x="5264" y="3204"/>
                  <a:pt x="5264" y="3564"/>
                </a:cubicBezTo>
                <a:close/>
                <a:moveTo>
                  <a:pt x="16574" y="10584"/>
                </a:moveTo>
                <a:cubicBezTo>
                  <a:pt x="16574" y="10440"/>
                  <a:pt x="16540" y="10296"/>
                  <a:pt x="16506" y="10188"/>
                </a:cubicBezTo>
                <a:cubicBezTo>
                  <a:pt x="16472" y="10080"/>
                  <a:pt x="16404" y="9972"/>
                  <a:pt x="16302" y="9900"/>
                </a:cubicBezTo>
                <a:cubicBezTo>
                  <a:pt x="16200" y="9792"/>
                  <a:pt x="16132" y="9720"/>
                  <a:pt x="16030" y="9648"/>
                </a:cubicBezTo>
                <a:cubicBezTo>
                  <a:pt x="15928" y="9612"/>
                  <a:pt x="15792" y="9576"/>
                  <a:pt x="15657" y="9576"/>
                </a:cubicBezTo>
                <a:cubicBezTo>
                  <a:pt x="15521" y="9576"/>
                  <a:pt x="15419" y="9612"/>
                  <a:pt x="15283" y="9648"/>
                </a:cubicBezTo>
                <a:cubicBezTo>
                  <a:pt x="15181" y="9720"/>
                  <a:pt x="15079" y="9792"/>
                  <a:pt x="14977" y="9900"/>
                </a:cubicBezTo>
                <a:cubicBezTo>
                  <a:pt x="14875" y="9972"/>
                  <a:pt x="14808" y="10080"/>
                  <a:pt x="14774" y="10188"/>
                </a:cubicBezTo>
                <a:cubicBezTo>
                  <a:pt x="14740" y="10296"/>
                  <a:pt x="14706" y="10440"/>
                  <a:pt x="14706" y="10584"/>
                </a:cubicBezTo>
                <a:cubicBezTo>
                  <a:pt x="14706" y="10728"/>
                  <a:pt x="14740" y="10836"/>
                  <a:pt x="14774" y="10980"/>
                </a:cubicBezTo>
                <a:cubicBezTo>
                  <a:pt x="14808" y="11088"/>
                  <a:pt x="14875" y="11196"/>
                  <a:pt x="14977" y="11304"/>
                </a:cubicBezTo>
                <a:cubicBezTo>
                  <a:pt x="15079" y="11376"/>
                  <a:pt x="15181" y="11448"/>
                  <a:pt x="15283" y="11520"/>
                </a:cubicBezTo>
                <a:cubicBezTo>
                  <a:pt x="15419" y="11556"/>
                  <a:pt x="15521" y="11592"/>
                  <a:pt x="15657" y="11592"/>
                </a:cubicBezTo>
                <a:cubicBezTo>
                  <a:pt x="15792" y="11592"/>
                  <a:pt x="15928" y="11556"/>
                  <a:pt x="16030" y="11520"/>
                </a:cubicBezTo>
                <a:cubicBezTo>
                  <a:pt x="16132" y="11448"/>
                  <a:pt x="16200" y="11376"/>
                  <a:pt x="16302" y="11304"/>
                </a:cubicBezTo>
                <a:cubicBezTo>
                  <a:pt x="16404" y="11196"/>
                  <a:pt x="16472" y="11088"/>
                  <a:pt x="16506" y="10980"/>
                </a:cubicBezTo>
                <a:cubicBezTo>
                  <a:pt x="16540" y="10836"/>
                  <a:pt x="16574" y="10728"/>
                  <a:pt x="16574" y="10584"/>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0" name="Shape 3981">
            <a:extLst>
              <a:ext uri="{FF2B5EF4-FFF2-40B4-BE49-F238E27FC236}">
                <a16:creationId xmlns:a16="http://schemas.microsoft.com/office/drawing/2014/main" id="{45B5161C-7500-4295-A0BA-6AD5E805517B}"/>
              </a:ext>
            </a:extLst>
          </p:cNvPr>
          <p:cNvSpPr/>
          <p:nvPr/>
        </p:nvSpPr>
        <p:spPr>
          <a:xfrm>
            <a:off x="21651751" y="9340643"/>
            <a:ext cx="815973" cy="698388"/>
          </a:xfrm>
          <a:custGeom>
            <a:avLst/>
            <a:gdLst/>
            <a:ahLst/>
            <a:cxnLst>
              <a:cxn ang="0">
                <a:pos x="wd2" y="hd2"/>
              </a:cxn>
              <a:cxn ang="5400000">
                <a:pos x="wd2" y="hd2"/>
              </a:cxn>
              <a:cxn ang="10800000">
                <a:pos x="wd2" y="hd2"/>
              </a:cxn>
              <a:cxn ang="16200000">
                <a:pos x="wd2" y="hd2"/>
              </a:cxn>
            </a:cxnLst>
            <a:rect l="0" t="0" r="r" b="b"/>
            <a:pathLst>
              <a:path w="21600" h="21600" extrusionOk="0">
                <a:moveTo>
                  <a:pt x="20088" y="6147"/>
                </a:moveTo>
                <a:cubicBezTo>
                  <a:pt x="21600" y="6989"/>
                  <a:pt x="21600" y="6989"/>
                  <a:pt x="21600" y="6989"/>
                </a:cubicBezTo>
                <a:cubicBezTo>
                  <a:pt x="21600" y="16168"/>
                  <a:pt x="21600" y="16168"/>
                  <a:pt x="21600" y="16168"/>
                </a:cubicBezTo>
                <a:cubicBezTo>
                  <a:pt x="10764" y="21600"/>
                  <a:pt x="10764" y="21600"/>
                  <a:pt x="10764" y="21600"/>
                </a:cubicBezTo>
                <a:cubicBezTo>
                  <a:pt x="0" y="16253"/>
                  <a:pt x="0" y="16253"/>
                  <a:pt x="0" y="16253"/>
                </a:cubicBezTo>
                <a:cubicBezTo>
                  <a:pt x="0" y="6989"/>
                  <a:pt x="0" y="6989"/>
                  <a:pt x="0" y="6989"/>
                </a:cubicBezTo>
                <a:cubicBezTo>
                  <a:pt x="1764" y="6063"/>
                  <a:pt x="1764" y="6063"/>
                  <a:pt x="1764" y="6063"/>
                </a:cubicBezTo>
                <a:cubicBezTo>
                  <a:pt x="1692" y="5895"/>
                  <a:pt x="1656" y="5768"/>
                  <a:pt x="1620" y="5600"/>
                </a:cubicBezTo>
                <a:cubicBezTo>
                  <a:pt x="1584" y="5474"/>
                  <a:pt x="1584" y="5305"/>
                  <a:pt x="1584" y="5179"/>
                </a:cubicBezTo>
                <a:cubicBezTo>
                  <a:pt x="1584" y="4842"/>
                  <a:pt x="1656" y="4547"/>
                  <a:pt x="1836" y="4253"/>
                </a:cubicBezTo>
                <a:cubicBezTo>
                  <a:pt x="2016" y="4000"/>
                  <a:pt x="2232" y="3747"/>
                  <a:pt x="2520" y="3537"/>
                </a:cubicBezTo>
                <a:cubicBezTo>
                  <a:pt x="2808" y="3284"/>
                  <a:pt x="3132" y="3158"/>
                  <a:pt x="3528" y="3032"/>
                </a:cubicBezTo>
                <a:cubicBezTo>
                  <a:pt x="3924" y="2905"/>
                  <a:pt x="4320" y="2863"/>
                  <a:pt x="4752" y="2863"/>
                </a:cubicBezTo>
                <a:cubicBezTo>
                  <a:pt x="4968" y="2863"/>
                  <a:pt x="5184" y="2863"/>
                  <a:pt x="5364" y="2905"/>
                </a:cubicBezTo>
                <a:cubicBezTo>
                  <a:pt x="5544" y="2905"/>
                  <a:pt x="5760" y="2947"/>
                  <a:pt x="5940" y="3032"/>
                </a:cubicBezTo>
                <a:cubicBezTo>
                  <a:pt x="6120" y="3074"/>
                  <a:pt x="6300" y="3116"/>
                  <a:pt x="6444" y="3200"/>
                </a:cubicBezTo>
                <a:cubicBezTo>
                  <a:pt x="6624" y="3284"/>
                  <a:pt x="6768" y="3368"/>
                  <a:pt x="6912" y="3453"/>
                </a:cubicBezTo>
                <a:cubicBezTo>
                  <a:pt x="7704" y="3032"/>
                  <a:pt x="7704" y="3032"/>
                  <a:pt x="7704" y="3032"/>
                </a:cubicBezTo>
                <a:cubicBezTo>
                  <a:pt x="7668" y="2905"/>
                  <a:pt x="7632" y="2821"/>
                  <a:pt x="7596" y="2695"/>
                </a:cubicBezTo>
                <a:cubicBezTo>
                  <a:pt x="7596" y="2611"/>
                  <a:pt x="7560" y="2484"/>
                  <a:pt x="7560" y="2358"/>
                </a:cubicBezTo>
                <a:cubicBezTo>
                  <a:pt x="7560" y="2021"/>
                  <a:pt x="7668" y="1726"/>
                  <a:pt x="7848" y="1432"/>
                </a:cubicBezTo>
                <a:cubicBezTo>
                  <a:pt x="7992" y="1137"/>
                  <a:pt x="8244" y="926"/>
                  <a:pt x="8532" y="716"/>
                </a:cubicBezTo>
                <a:cubicBezTo>
                  <a:pt x="8784" y="505"/>
                  <a:pt x="9144" y="337"/>
                  <a:pt x="9540" y="211"/>
                </a:cubicBezTo>
                <a:cubicBezTo>
                  <a:pt x="9900" y="84"/>
                  <a:pt x="10332" y="0"/>
                  <a:pt x="10764" y="0"/>
                </a:cubicBezTo>
                <a:cubicBezTo>
                  <a:pt x="11196" y="0"/>
                  <a:pt x="11628" y="84"/>
                  <a:pt x="12024" y="211"/>
                </a:cubicBezTo>
                <a:cubicBezTo>
                  <a:pt x="12384" y="337"/>
                  <a:pt x="12744" y="505"/>
                  <a:pt x="13068" y="716"/>
                </a:cubicBezTo>
                <a:cubicBezTo>
                  <a:pt x="13356" y="926"/>
                  <a:pt x="13572" y="1137"/>
                  <a:pt x="13752" y="1432"/>
                </a:cubicBezTo>
                <a:cubicBezTo>
                  <a:pt x="13896" y="1726"/>
                  <a:pt x="14004" y="2021"/>
                  <a:pt x="14004" y="2358"/>
                </a:cubicBezTo>
                <a:cubicBezTo>
                  <a:pt x="14004" y="2484"/>
                  <a:pt x="13968" y="2611"/>
                  <a:pt x="13968" y="2695"/>
                </a:cubicBezTo>
                <a:cubicBezTo>
                  <a:pt x="13932" y="2821"/>
                  <a:pt x="13896" y="2905"/>
                  <a:pt x="13860" y="3032"/>
                </a:cubicBezTo>
                <a:cubicBezTo>
                  <a:pt x="14904" y="3537"/>
                  <a:pt x="14904" y="3537"/>
                  <a:pt x="14904" y="3537"/>
                </a:cubicBezTo>
                <a:cubicBezTo>
                  <a:pt x="15048" y="3411"/>
                  <a:pt x="15192" y="3326"/>
                  <a:pt x="15372" y="3242"/>
                </a:cubicBezTo>
                <a:cubicBezTo>
                  <a:pt x="15552" y="3158"/>
                  <a:pt x="15732" y="3116"/>
                  <a:pt x="15912" y="3032"/>
                </a:cubicBezTo>
                <a:cubicBezTo>
                  <a:pt x="16092" y="2947"/>
                  <a:pt x="16308" y="2905"/>
                  <a:pt x="16524" y="2905"/>
                </a:cubicBezTo>
                <a:cubicBezTo>
                  <a:pt x="16740" y="2863"/>
                  <a:pt x="16956" y="2863"/>
                  <a:pt x="17172" y="2863"/>
                </a:cubicBezTo>
                <a:cubicBezTo>
                  <a:pt x="17640" y="2863"/>
                  <a:pt x="18036" y="2905"/>
                  <a:pt x="18432" y="3032"/>
                </a:cubicBezTo>
                <a:cubicBezTo>
                  <a:pt x="18828" y="3158"/>
                  <a:pt x="19152" y="3284"/>
                  <a:pt x="19440" y="3537"/>
                </a:cubicBezTo>
                <a:cubicBezTo>
                  <a:pt x="19728" y="3747"/>
                  <a:pt x="19944" y="4000"/>
                  <a:pt x="20124" y="4253"/>
                </a:cubicBezTo>
                <a:cubicBezTo>
                  <a:pt x="20304" y="4547"/>
                  <a:pt x="20376" y="4842"/>
                  <a:pt x="20376" y="5179"/>
                </a:cubicBezTo>
                <a:cubicBezTo>
                  <a:pt x="20376" y="5347"/>
                  <a:pt x="20340" y="5516"/>
                  <a:pt x="20304" y="5684"/>
                </a:cubicBezTo>
                <a:cubicBezTo>
                  <a:pt x="20268" y="5853"/>
                  <a:pt x="20196" y="6021"/>
                  <a:pt x="20088" y="6147"/>
                </a:cubicBezTo>
                <a:close/>
                <a:moveTo>
                  <a:pt x="792" y="7958"/>
                </a:moveTo>
                <a:cubicBezTo>
                  <a:pt x="792" y="15579"/>
                  <a:pt x="792" y="15579"/>
                  <a:pt x="792" y="15579"/>
                </a:cubicBezTo>
                <a:cubicBezTo>
                  <a:pt x="10404" y="20421"/>
                  <a:pt x="10404" y="20421"/>
                  <a:pt x="10404" y="20421"/>
                </a:cubicBezTo>
                <a:cubicBezTo>
                  <a:pt x="10404" y="12716"/>
                  <a:pt x="10404" y="12716"/>
                  <a:pt x="10404" y="12716"/>
                </a:cubicBezTo>
                <a:lnTo>
                  <a:pt x="792" y="7958"/>
                </a:lnTo>
                <a:close/>
                <a:moveTo>
                  <a:pt x="10764" y="11958"/>
                </a:moveTo>
                <a:cubicBezTo>
                  <a:pt x="20196" y="7284"/>
                  <a:pt x="20196" y="7284"/>
                  <a:pt x="20196" y="7284"/>
                </a:cubicBezTo>
                <a:cubicBezTo>
                  <a:pt x="19440" y="6989"/>
                  <a:pt x="19440" y="6989"/>
                  <a:pt x="19440" y="6989"/>
                </a:cubicBezTo>
                <a:cubicBezTo>
                  <a:pt x="19296" y="7074"/>
                  <a:pt x="19116" y="7158"/>
                  <a:pt x="18936" y="7242"/>
                </a:cubicBezTo>
                <a:cubicBezTo>
                  <a:pt x="18756" y="7326"/>
                  <a:pt x="18576" y="7368"/>
                  <a:pt x="18396" y="7411"/>
                </a:cubicBezTo>
                <a:cubicBezTo>
                  <a:pt x="18216" y="7495"/>
                  <a:pt x="18036" y="7537"/>
                  <a:pt x="17820" y="7579"/>
                </a:cubicBezTo>
                <a:cubicBezTo>
                  <a:pt x="17604" y="7621"/>
                  <a:pt x="17388" y="7621"/>
                  <a:pt x="17172" y="7621"/>
                </a:cubicBezTo>
                <a:cubicBezTo>
                  <a:pt x="16740" y="7621"/>
                  <a:pt x="16344" y="7579"/>
                  <a:pt x="15948" y="7453"/>
                </a:cubicBezTo>
                <a:cubicBezTo>
                  <a:pt x="15552" y="7326"/>
                  <a:pt x="15228" y="7158"/>
                  <a:pt x="14940" y="6905"/>
                </a:cubicBezTo>
                <a:cubicBezTo>
                  <a:pt x="14616" y="6695"/>
                  <a:pt x="14400" y="6442"/>
                  <a:pt x="14220" y="6189"/>
                </a:cubicBezTo>
                <a:cubicBezTo>
                  <a:pt x="14076" y="5895"/>
                  <a:pt x="14004" y="5600"/>
                  <a:pt x="14004" y="5263"/>
                </a:cubicBezTo>
                <a:cubicBezTo>
                  <a:pt x="14004" y="5095"/>
                  <a:pt x="14040" y="4926"/>
                  <a:pt x="14076" y="4800"/>
                </a:cubicBezTo>
                <a:cubicBezTo>
                  <a:pt x="14112" y="4632"/>
                  <a:pt x="14184" y="4505"/>
                  <a:pt x="14292" y="4337"/>
                </a:cubicBezTo>
                <a:cubicBezTo>
                  <a:pt x="13356" y="3832"/>
                  <a:pt x="13356" y="3832"/>
                  <a:pt x="13356" y="3832"/>
                </a:cubicBezTo>
                <a:cubicBezTo>
                  <a:pt x="13176" y="4000"/>
                  <a:pt x="13032" y="4126"/>
                  <a:pt x="12816" y="4253"/>
                </a:cubicBezTo>
                <a:cubicBezTo>
                  <a:pt x="12636" y="4337"/>
                  <a:pt x="12420" y="4463"/>
                  <a:pt x="12204" y="4547"/>
                </a:cubicBezTo>
                <a:cubicBezTo>
                  <a:pt x="11988" y="4632"/>
                  <a:pt x="11772" y="4674"/>
                  <a:pt x="11556" y="4716"/>
                </a:cubicBezTo>
                <a:cubicBezTo>
                  <a:pt x="11304" y="4758"/>
                  <a:pt x="11052" y="4800"/>
                  <a:pt x="10764" y="4800"/>
                </a:cubicBezTo>
                <a:cubicBezTo>
                  <a:pt x="10512" y="4800"/>
                  <a:pt x="10260" y="4758"/>
                  <a:pt x="10044" y="4716"/>
                </a:cubicBezTo>
                <a:cubicBezTo>
                  <a:pt x="9792" y="4674"/>
                  <a:pt x="9576" y="4632"/>
                  <a:pt x="9360" y="4547"/>
                </a:cubicBezTo>
                <a:cubicBezTo>
                  <a:pt x="9144" y="4463"/>
                  <a:pt x="8928" y="4337"/>
                  <a:pt x="8748" y="4253"/>
                </a:cubicBezTo>
                <a:cubicBezTo>
                  <a:pt x="8568" y="4126"/>
                  <a:pt x="8388" y="4000"/>
                  <a:pt x="8244" y="3832"/>
                </a:cubicBezTo>
                <a:cubicBezTo>
                  <a:pt x="7632" y="4126"/>
                  <a:pt x="7632" y="4126"/>
                  <a:pt x="7632" y="4126"/>
                </a:cubicBezTo>
                <a:cubicBezTo>
                  <a:pt x="7740" y="4295"/>
                  <a:pt x="7848" y="4505"/>
                  <a:pt x="7920" y="4674"/>
                </a:cubicBezTo>
                <a:cubicBezTo>
                  <a:pt x="7956" y="4842"/>
                  <a:pt x="7992" y="5053"/>
                  <a:pt x="7992" y="5221"/>
                </a:cubicBezTo>
                <a:cubicBezTo>
                  <a:pt x="7992" y="5558"/>
                  <a:pt x="7920" y="5853"/>
                  <a:pt x="7740" y="6147"/>
                </a:cubicBezTo>
                <a:cubicBezTo>
                  <a:pt x="7560" y="6442"/>
                  <a:pt x="7344" y="6695"/>
                  <a:pt x="7056" y="6863"/>
                </a:cubicBezTo>
                <a:cubicBezTo>
                  <a:pt x="6732" y="7074"/>
                  <a:pt x="6408" y="7242"/>
                  <a:pt x="6012" y="7368"/>
                </a:cubicBezTo>
                <a:cubicBezTo>
                  <a:pt x="5616" y="7537"/>
                  <a:pt x="5184" y="7579"/>
                  <a:pt x="4752" y="7579"/>
                </a:cubicBezTo>
                <a:cubicBezTo>
                  <a:pt x="4536" y="7579"/>
                  <a:pt x="4320" y="7579"/>
                  <a:pt x="4068" y="7537"/>
                </a:cubicBezTo>
                <a:cubicBezTo>
                  <a:pt x="3852" y="7495"/>
                  <a:pt x="3636" y="7453"/>
                  <a:pt x="3456" y="7368"/>
                </a:cubicBezTo>
                <a:cubicBezTo>
                  <a:pt x="3240" y="7284"/>
                  <a:pt x="3024" y="7200"/>
                  <a:pt x="2880" y="7074"/>
                </a:cubicBezTo>
                <a:cubicBezTo>
                  <a:pt x="2700" y="6989"/>
                  <a:pt x="2520" y="6863"/>
                  <a:pt x="2376" y="6737"/>
                </a:cubicBezTo>
                <a:cubicBezTo>
                  <a:pt x="1404" y="7242"/>
                  <a:pt x="1404" y="7242"/>
                  <a:pt x="1404" y="7242"/>
                </a:cubicBezTo>
                <a:lnTo>
                  <a:pt x="10764" y="11958"/>
                </a:lnTo>
                <a:close/>
                <a:moveTo>
                  <a:pt x="4752" y="3789"/>
                </a:moveTo>
                <a:cubicBezTo>
                  <a:pt x="4464" y="3789"/>
                  <a:pt x="4140" y="3832"/>
                  <a:pt x="3852" y="3916"/>
                </a:cubicBezTo>
                <a:cubicBezTo>
                  <a:pt x="3564" y="4000"/>
                  <a:pt x="3312" y="4084"/>
                  <a:pt x="3060" y="4253"/>
                </a:cubicBezTo>
                <a:cubicBezTo>
                  <a:pt x="2844" y="4379"/>
                  <a:pt x="2700" y="4547"/>
                  <a:pt x="2556" y="4716"/>
                </a:cubicBezTo>
                <a:cubicBezTo>
                  <a:pt x="2448" y="4884"/>
                  <a:pt x="2376" y="5011"/>
                  <a:pt x="2376" y="5179"/>
                </a:cubicBezTo>
                <a:cubicBezTo>
                  <a:pt x="2376" y="5347"/>
                  <a:pt x="2448" y="5516"/>
                  <a:pt x="2556" y="5684"/>
                </a:cubicBezTo>
                <a:cubicBezTo>
                  <a:pt x="2700" y="5853"/>
                  <a:pt x="2844" y="5979"/>
                  <a:pt x="3060" y="6105"/>
                </a:cubicBezTo>
                <a:cubicBezTo>
                  <a:pt x="3312" y="6232"/>
                  <a:pt x="3564" y="6358"/>
                  <a:pt x="3852" y="6442"/>
                </a:cubicBezTo>
                <a:cubicBezTo>
                  <a:pt x="4140" y="6526"/>
                  <a:pt x="4464" y="6611"/>
                  <a:pt x="4752" y="6611"/>
                </a:cubicBezTo>
                <a:cubicBezTo>
                  <a:pt x="5112" y="6611"/>
                  <a:pt x="5436" y="6526"/>
                  <a:pt x="5724" y="6442"/>
                </a:cubicBezTo>
                <a:cubicBezTo>
                  <a:pt x="6012" y="6358"/>
                  <a:pt x="6264" y="6232"/>
                  <a:pt x="6516" y="6105"/>
                </a:cubicBezTo>
                <a:cubicBezTo>
                  <a:pt x="6732" y="5979"/>
                  <a:pt x="6876" y="5853"/>
                  <a:pt x="7020" y="5684"/>
                </a:cubicBezTo>
                <a:cubicBezTo>
                  <a:pt x="7128" y="5516"/>
                  <a:pt x="7200" y="5347"/>
                  <a:pt x="7200" y="5179"/>
                </a:cubicBezTo>
                <a:cubicBezTo>
                  <a:pt x="7200" y="5011"/>
                  <a:pt x="7128" y="4884"/>
                  <a:pt x="7020" y="4716"/>
                </a:cubicBezTo>
                <a:cubicBezTo>
                  <a:pt x="6876" y="4547"/>
                  <a:pt x="6732" y="4379"/>
                  <a:pt x="6516" y="4253"/>
                </a:cubicBezTo>
                <a:cubicBezTo>
                  <a:pt x="6264" y="4084"/>
                  <a:pt x="6012" y="4000"/>
                  <a:pt x="5724" y="3916"/>
                </a:cubicBezTo>
                <a:cubicBezTo>
                  <a:pt x="5436" y="3832"/>
                  <a:pt x="5112" y="3789"/>
                  <a:pt x="4752" y="3789"/>
                </a:cubicBezTo>
                <a:close/>
                <a:moveTo>
                  <a:pt x="10764" y="5726"/>
                </a:moveTo>
                <a:cubicBezTo>
                  <a:pt x="11196" y="5726"/>
                  <a:pt x="11628" y="5768"/>
                  <a:pt x="12024" y="5895"/>
                </a:cubicBezTo>
                <a:cubicBezTo>
                  <a:pt x="12384" y="5979"/>
                  <a:pt x="12744" y="6147"/>
                  <a:pt x="13068" y="6358"/>
                </a:cubicBezTo>
                <a:cubicBezTo>
                  <a:pt x="13356" y="6611"/>
                  <a:pt x="13572" y="6821"/>
                  <a:pt x="13752" y="7116"/>
                </a:cubicBezTo>
                <a:cubicBezTo>
                  <a:pt x="13896" y="7368"/>
                  <a:pt x="14004" y="7705"/>
                  <a:pt x="14004" y="8000"/>
                </a:cubicBezTo>
                <a:cubicBezTo>
                  <a:pt x="14004" y="8337"/>
                  <a:pt x="13896" y="8674"/>
                  <a:pt x="13752" y="8968"/>
                </a:cubicBezTo>
                <a:cubicBezTo>
                  <a:pt x="13572" y="9263"/>
                  <a:pt x="13356" y="9516"/>
                  <a:pt x="13068" y="9726"/>
                </a:cubicBezTo>
                <a:cubicBezTo>
                  <a:pt x="12744" y="9895"/>
                  <a:pt x="12384" y="10063"/>
                  <a:pt x="12024" y="10189"/>
                </a:cubicBezTo>
                <a:cubicBezTo>
                  <a:pt x="11628" y="10316"/>
                  <a:pt x="11196" y="10358"/>
                  <a:pt x="10764" y="10358"/>
                </a:cubicBezTo>
                <a:cubicBezTo>
                  <a:pt x="10332" y="10358"/>
                  <a:pt x="9900" y="10316"/>
                  <a:pt x="9540" y="10189"/>
                </a:cubicBezTo>
                <a:cubicBezTo>
                  <a:pt x="9144" y="10063"/>
                  <a:pt x="8784" y="9895"/>
                  <a:pt x="8532" y="9726"/>
                </a:cubicBezTo>
                <a:cubicBezTo>
                  <a:pt x="8244" y="9516"/>
                  <a:pt x="7992" y="9263"/>
                  <a:pt x="7848" y="8968"/>
                </a:cubicBezTo>
                <a:cubicBezTo>
                  <a:pt x="7668" y="8674"/>
                  <a:pt x="7560" y="8337"/>
                  <a:pt x="7560" y="8000"/>
                </a:cubicBezTo>
                <a:cubicBezTo>
                  <a:pt x="7560" y="7705"/>
                  <a:pt x="7668" y="7368"/>
                  <a:pt x="7848" y="7116"/>
                </a:cubicBezTo>
                <a:cubicBezTo>
                  <a:pt x="7992" y="6821"/>
                  <a:pt x="8244" y="6611"/>
                  <a:pt x="8532" y="6358"/>
                </a:cubicBezTo>
                <a:cubicBezTo>
                  <a:pt x="8784" y="6147"/>
                  <a:pt x="9144" y="5979"/>
                  <a:pt x="9540" y="5895"/>
                </a:cubicBezTo>
                <a:cubicBezTo>
                  <a:pt x="9900" y="5768"/>
                  <a:pt x="10332" y="5726"/>
                  <a:pt x="10764" y="5726"/>
                </a:cubicBezTo>
                <a:close/>
                <a:moveTo>
                  <a:pt x="10764" y="1011"/>
                </a:moveTo>
                <a:cubicBezTo>
                  <a:pt x="10440" y="1011"/>
                  <a:pt x="10152" y="1053"/>
                  <a:pt x="9864" y="1137"/>
                </a:cubicBezTo>
                <a:cubicBezTo>
                  <a:pt x="9540" y="1221"/>
                  <a:pt x="9288" y="1347"/>
                  <a:pt x="9072" y="1474"/>
                </a:cubicBezTo>
                <a:cubicBezTo>
                  <a:pt x="8856" y="1600"/>
                  <a:pt x="8676" y="1726"/>
                  <a:pt x="8568" y="1895"/>
                </a:cubicBezTo>
                <a:cubicBezTo>
                  <a:pt x="8424" y="2063"/>
                  <a:pt x="8388" y="2232"/>
                  <a:pt x="8388" y="2442"/>
                </a:cubicBezTo>
                <a:cubicBezTo>
                  <a:pt x="8388" y="2568"/>
                  <a:pt x="8424" y="2737"/>
                  <a:pt x="8568" y="2905"/>
                </a:cubicBezTo>
                <a:cubicBezTo>
                  <a:pt x="8676" y="3074"/>
                  <a:pt x="8856" y="3200"/>
                  <a:pt x="9072" y="3368"/>
                </a:cubicBezTo>
                <a:cubicBezTo>
                  <a:pt x="9288" y="3495"/>
                  <a:pt x="9540" y="3621"/>
                  <a:pt x="9864" y="3705"/>
                </a:cubicBezTo>
                <a:cubicBezTo>
                  <a:pt x="10152" y="3747"/>
                  <a:pt x="10440" y="3789"/>
                  <a:pt x="10764" y="3789"/>
                </a:cubicBezTo>
                <a:cubicBezTo>
                  <a:pt x="11124" y="3789"/>
                  <a:pt x="11412" y="3747"/>
                  <a:pt x="11736" y="3705"/>
                </a:cubicBezTo>
                <a:cubicBezTo>
                  <a:pt x="12024" y="3621"/>
                  <a:pt x="12276" y="3495"/>
                  <a:pt x="12492" y="3368"/>
                </a:cubicBezTo>
                <a:cubicBezTo>
                  <a:pt x="12708" y="3200"/>
                  <a:pt x="12888" y="3074"/>
                  <a:pt x="13032" y="2905"/>
                </a:cubicBezTo>
                <a:cubicBezTo>
                  <a:pt x="13140" y="2737"/>
                  <a:pt x="13212" y="2568"/>
                  <a:pt x="13212" y="2442"/>
                </a:cubicBezTo>
                <a:cubicBezTo>
                  <a:pt x="13212" y="2232"/>
                  <a:pt x="13140" y="2063"/>
                  <a:pt x="13032" y="1895"/>
                </a:cubicBezTo>
                <a:cubicBezTo>
                  <a:pt x="12888" y="1726"/>
                  <a:pt x="12708" y="1600"/>
                  <a:pt x="12492" y="1474"/>
                </a:cubicBezTo>
                <a:cubicBezTo>
                  <a:pt x="12276" y="1347"/>
                  <a:pt x="12024" y="1221"/>
                  <a:pt x="11736" y="1137"/>
                </a:cubicBezTo>
                <a:cubicBezTo>
                  <a:pt x="11412" y="1053"/>
                  <a:pt x="11124" y="1011"/>
                  <a:pt x="10764" y="1011"/>
                </a:cubicBezTo>
                <a:close/>
                <a:moveTo>
                  <a:pt x="10764" y="9432"/>
                </a:moveTo>
                <a:cubicBezTo>
                  <a:pt x="11124" y="9432"/>
                  <a:pt x="11412" y="9389"/>
                  <a:pt x="11736" y="9305"/>
                </a:cubicBezTo>
                <a:cubicBezTo>
                  <a:pt x="12024" y="9221"/>
                  <a:pt x="12276" y="9095"/>
                  <a:pt x="12492" y="9011"/>
                </a:cubicBezTo>
                <a:cubicBezTo>
                  <a:pt x="12708" y="8842"/>
                  <a:pt x="12888" y="8716"/>
                  <a:pt x="13032" y="8547"/>
                </a:cubicBezTo>
                <a:cubicBezTo>
                  <a:pt x="13140" y="8379"/>
                  <a:pt x="13212" y="8211"/>
                  <a:pt x="13212" y="8000"/>
                </a:cubicBezTo>
                <a:cubicBezTo>
                  <a:pt x="13212" y="7874"/>
                  <a:pt x="13140" y="7705"/>
                  <a:pt x="13032" y="7537"/>
                </a:cubicBezTo>
                <a:cubicBezTo>
                  <a:pt x="12888" y="7368"/>
                  <a:pt x="12708" y="7242"/>
                  <a:pt x="12492" y="7074"/>
                </a:cubicBezTo>
                <a:cubicBezTo>
                  <a:pt x="12276" y="6947"/>
                  <a:pt x="12024" y="6821"/>
                  <a:pt x="11736" y="6737"/>
                </a:cubicBezTo>
                <a:cubicBezTo>
                  <a:pt x="11412" y="6695"/>
                  <a:pt x="11124" y="6653"/>
                  <a:pt x="10764" y="6653"/>
                </a:cubicBezTo>
                <a:cubicBezTo>
                  <a:pt x="10440" y="6653"/>
                  <a:pt x="10152" y="6695"/>
                  <a:pt x="9864" y="6737"/>
                </a:cubicBezTo>
                <a:cubicBezTo>
                  <a:pt x="9540" y="6821"/>
                  <a:pt x="9288" y="6947"/>
                  <a:pt x="9072" y="7074"/>
                </a:cubicBezTo>
                <a:cubicBezTo>
                  <a:pt x="8856" y="7242"/>
                  <a:pt x="8676" y="7368"/>
                  <a:pt x="8568" y="7537"/>
                </a:cubicBezTo>
                <a:cubicBezTo>
                  <a:pt x="8424" y="7705"/>
                  <a:pt x="8388" y="7874"/>
                  <a:pt x="8388" y="8000"/>
                </a:cubicBezTo>
                <a:cubicBezTo>
                  <a:pt x="8388" y="8211"/>
                  <a:pt x="8424" y="8379"/>
                  <a:pt x="8568" y="8547"/>
                </a:cubicBezTo>
                <a:cubicBezTo>
                  <a:pt x="8676" y="8716"/>
                  <a:pt x="8856" y="8842"/>
                  <a:pt x="9072" y="9011"/>
                </a:cubicBezTo>
                <a:cubicBezTo>
                  <a:pt x="9288" y="9095"/>
                  <a:pt x="9540" y="9221"/>
                  <a:pt x="9864" y="9305"/>
                </a:cubicBezTo>
                <a:cubicBezTo>
                  <a:pt x="10152" y="9389"/>
                  <a:pt x="10440" y="9432"/>
                  <a:pt x="10764" y="9432"/>
                </a:cubicBezTo>
                <a:close/>
                <a:moveTo>
                  <a:pt x="11196" y="20421"/>
                </a:moveTo>
                <a:cubicBezTo>
                  <a:pt x="20808" y="15579"/>
                  <a:pt x="20808" y="15579"/>
                  <a:pt x="20808" y="15579"/>
                </a:cubicBezTo>
                <a:cubicBezTo>
                  <a:pt x="20808" y="7958"/>
                  <a:pt x="20808" y="7958"/>
                  <a:pt x="20808" y="7958"/>
                </a:cubicBezTo>
                <a:cubicBezTo>
                  <a:pt x="11196" y="12716"/>
                  <a:pt x="11196" y="12716"/>
                  <a:pt x="11196" y="12716"/>
                </a:cubicBezTo>
                <a:lnTo>
                  <a:pt x="11196" y="20421"/>
                </a:lnTo>
                <a:close/>
                <a:moveTo>
                  <a:pt x="19584" y="5179"/>
                </a:moveTo>
                <a:cubicBezTo>
                  <a:pt x="19584" y="5011"/>
                  <a:pt x="19512" y="4884"/>
                  <a:pt x="19404" y="4716"/>
                </a:cubicBezTo>
                <a:cubicBezTo>
                  <a:pt x="19260" y="4547"/>
                  <a:pt x="19080" y="4379"/>
                  <a:pt x="18864" y="4253"/>
                </a:cubicBezTo>
                <a:cubicBezTo>
                  <a:pt x="18684" y="4084"/>
                  <a:pt x="18432" y="4000"/>
                  <a:pt x="18144" y="3916"/>
                </a:cubicBezTo>
                <a:cubicBezTo>
                  <a:pt x="17856" y="3832"/>
                  <a:pt x="17532" y="3789"/>
                  <a:pt x="17172" y="3789"/>
                </a:cubicBezTo>
                <a:cubicBezTo>
                  <a:pt x="16848" y="3789"/>
                  <a:pt x="16524" y="3832"/>
                  <a:pt x="16236" y="3916"/>
                </a:cubicBezTo>
                <a:cubicBezTo>
                  <a:pt x="15912" y="4000"/>
                  <a:pt x="15660" y="4084"/>
                  <a:pt x="15444" y="4253"/>
                </a:cubicBezTo>
                <a:cubicBezTo>
                  <a:pt x="15264" y="4379"/>
                  <a:pt x="15120" y="4547"/>
                  <a:pt x="14976" y="4716"/>
                </a:cubicBezTo>
                <a:cubicBezTo>
                  <a:pt x="14868" y="4884"/>
                  <a:pt x="14796" y="5011"/>
                  <a:pt x="14796" y="5179"/>
                </a:cubicBezTo>
                <a:cubicBezTo>
                  <a:pt x="14796" y="5347"/>
                  <a:pt x="14868" y="5516"/>
                  <a:pt x="14976" y="5684"/>
                </a:cubicBezTo>
                <a:cubicBezTo>
                  <a:pt x="15120" y="5853"/>
                  <a:pt x="15264" y="5979"/>
                  <a:pt x="15444" y="6105"/>
                </a:cubicBezTo>
                <a:cubicBezTo>
                  <a:pt x="15660" y="6232"/>
                  <a:pt x="15912" y="6358"/>
                  <a:pt x="16236" y="6442"/>
                </a:cubicBezTo>
                <a:cubicBezTo>
                  <a:pt x="16524" y="6526"/>
                  <a:pt x="16848" y="6611"/>
                  <a:pt x="17172" y="6611"/>
                </a:cubicBezTo>
                <a:cubicBezTo>
                  <a:pt x="17532" y="6611"/>
                  <a:pt x="17856" y="6526"/>
                  <a:pt x="18144" y="6442"/>
                </a:cubicBezTo>
                <a:cubicBezTo>
                  <a:pt x="18432" y="6358"/>
                  <a:pt x="18684" y="6232"/>
                  <a:pt x="18864" y="6105"/>
                </a:cubicBezTo>
                <a:cubicBezTo>
                  <a:pt x="19080" y="5979"/>
                  <a:pt x="19260" y="5853"/>
                  <a:pt x="19404" y="5684"/>
                </a:cubicBezTo>
                <a:cubicBezTo>
                  <a:pt x="19512" y="5516"/>
                  <a:pt x="19584" y="5347"/>
                  <a:pt x="19584" y="5179"/>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1" name="Shape 3982">
            <a:extLst>
              <a:ext uri="{FF2B5EF4-FFF2-40B4-BE49-F238E27FC236}">
                <a16:creationId xmlns:a16="http://schemas.microsoft.com/office/drawing/2014/main" id="{D05D7FD1-4113-4149-B9D2-6D999023FB67}"/>
              </a:ext>
            </a:extLst>
          </p:cNvPr>
          <p:cNvSpPr/>
          <p:nvPr/>
        </p:nvSpPr>
        <p:spPr>
          <a:xfrm>
            <a:off x="23535807" y="9326390"/>
            <a:ext cx="766090" cy="726893"/>
          </a:xfrm>
          <a:custGeom>
            <a:avLst/>
            <a:gdLst/>
            <a:ahLst/>
            <a:cxnLst>
              <a:cxn ang="0">
                <a:pos x="wd2" y="hd2"/>
              </a:cxn>
              <a:cxn ang="5400000">
                <a:pos x="wd2" y="hd2"/>
              </a:cxn>
              <a:cxn ang="10800000">
                <a:pos x="wd2" y="hd2"/>
              </a:cxn>
              <a:cxn ang="16200000">
                <a:pos x="wd2" y="hd2"/>
              </a:cxn>
            </a:cxnLst>
            <a:rect l="0" t="0" r="r" b="b"/>
            <a:pathLst>
              <a:path w="21600" h="21600" extrusionOk="0">
                <a:moveTo>
                  <a:pt x="844" y="10820"/>
                </a:moveTo>
                <a:cubicBezTo>
                  <a:pt x="844" y="12158"/>
                  <a:pt x="1113" y="13454"/>
                  <a:pt x="1611" y="14670"/>
                </a:cubicBezTo>
                <a:cubicBezTo>
                  <a:pt x="2110" y="15845"/>
                  <a:pt x="2762" y="16899"/>
                  <a:pt x="3606" y="17831"/>
                </a:cubicBezTo>
                <a:cubicBezTo>
                  <a:pt x="4450" y="18682"/>
                  <a:pt x="5448" y="19412"/>
                  <a:pt x="6599" y="19938"/>
                </a:cubicBezTo>
                <a:cubicBezTo>
                  <a:pt x="7712" y="20465"/>
                  <a:pt x="8939" y="20708"/>
                  <a:pt x="10244" y="20708"/>
                </a:cubicBezTo>
                <a:cubicBezTo>
                  <a:pt x="10244" y="21600"/>
                  <a:pt x="10244" y="21600"/>
                  <a:pt x="10244" y="21600"/>
                </a:cubicBezTo>
                <a:cubicBezTo>
                  <a:pt x="8824" y="21600"/>
                  <a:pt x="7481" y="21357"/>
                  <a:pt x="6254" y="20789"/>
                </a:cubicBezTo>
                <a:cubicBezTo>
                  <a:pt x="5026" y="20222"/>
                  <a:pt x="3913" y="19452"/>
                  <a:pt x="2993" y="18439"/>
                </a:cubicBezTo>
                <a:cubicBezTo>
                  <a:pt x="2072" y="17466"/>
                  <a:pt x="1343" y="16332"/>
                  <a:pt x="806" y="15035"/>
                </a:cubicBezTo>
                <a:cubicBezTo>
                  <a:pt x="269" y="13738"/>
                  <a:pt x="0" y="12320"/>
                  <a:pt x="0" y="10820"/>
                </a:cubicBezTo>
                <a:cubicBezTo>
                  <a:pt x="0" y="10131"/>
                  <a:pt x="77" y="9483"/>
                  <a:pt x="192" y="8875"/>
                </a:cubicBezTo>
                <a:cubicBezTo>
                  <a:pt x="307" y="8267"/>
                  <a:pt x="460" y="7659"/>
                  <a:pt x="652" y="7051"/>
                </a:cubicBezTo>
                <a:cubicBezTo>
                  <a:pt x="844" y="6484"/>
                  <a:pt x="1074" y="5957"/>
                  <a:pt x="1381" y="5430"/>
                </a:cubicBezTo>
                <a:cubicBezTo>
                  <a:pt x="1650" y="4904"/>
                  <a:pt x="1995" y="4377"/>
                  <a:pt x="2340" y="3890"/>
                </a:cubicBezTo>
                <a:cubicBezTo>
                  <a:pt x="384" y="1743"/>
                  <a:pt x="384" y="1743"/>
                  <a:pt x="384" y="1743"/>
                </a:cubicBezTo>
                <a:cubicBezTo>
                  <a:pt x="6484" y="729"/>
                  <a:pt x="6484" y="729"/>
                  <a:pt x="6484" y="729"/>
                </a:cubicBezTo>
                <a:cubicBezTo>
                  <a:pt x="5601" y="7335"/>
                  <a:pt x="5601" y="7335"/>
                  <a:pt x="5601" y="7335"/>
                </a:cubicBezTo>
                <a:cubicBezTo>
                  <a:pt x="2993" y="4539"/>
                  <a:pt x="2993" y="4539"/>
                  <a:pt x="2993" y="4539"/>
                </a:cubicBezTo>
                <a:cubicBezTo>
                  <a:pt x="2686" y="4985"/>
                  <a:pt x="2379" y="5430"/>
                  <a:pt x="2110" y="5917"/>
                </a:cubicBezTo>
                <a:cubicBezTo>
                  <a:pt x="1842" y="6403"/>
                  <a:pt x="1611" y="6889"/>
                  <a:pt x="1420" y="7416"/>
                </a:cubicBezTo>
                <a:cubicBezTo>
                  <a:pt x="1228" y="7943"/>
                  <a:pt x="1113" y="8510"/>
                  <a:pt x="998" y="9078"/>
                </a:cubicBezTo>
                <a:cubicBezTo>
                  <a:pt x="921" y="9605"/>
                  <a:pt x="844" y="10212"/>
                  <a:pt x="844" y="10820"/>
                </a:cubicBezTo>
                <a:close/>
                <a:moveTo>
                  <a:pt x="5448" y="1824"/>
                </a:moveTo>
                <a:cubicBezTo>
                  <a:pt x="2148" y="2350"/>
                  <a:pt x="2148" y="2350"/>
                  <a:pt x="2148" y="2350"/>
                </a:cubicBezTo>
                <a:cubicBezTo>
                  <a:pt x="4949" y="5430"/>
                  <a:pt x="4949" y="5430"/>
                  <a:pt x="4949" y="5430"/>
                </a:cubicBezTo>
                <a:lnTo>
                  <a:pt x="5448" y="1824"/>
                </a:lnTo>
                <a:close/>
                <a:moveTo>
                  <a:pt x="16382" y="13009"/>
                </a:moveTo>
                <a:cubicBezTo>
                  <a:pt x="18531" y="15400"/>
                  <a:pt x="18531" y="15400"/>
                  <a:pt x="18531" y="15400"/>
                </a:cubicBezTo>
                <a:cubicBezTo>
                  <a:pt x="18684" y="15035"/>
                  <a:pt x="18838" y="14670"/>
                  <a:pt x="18991" y="14305"/>
                </a:cubicBezTo>
                <a:cubicBezTo>
                  <a:pt x="19106" y="13941"/>
                  <a:pt x="19221" y="13576"/>
                  <a:pt x="19336" y="13171"/>
                </a:cubicBezTo>
                <a:cubicBezTo>
                  <a:pt x="19452" y="12806"/>
                  <a:pt x="19528" y="12441"/>
                  <a:pt x="19567" y="12036"/>
                </a:cubicBezTo>
                <a:cubicBezTo>
                  <a:pt x="19605" y="11631"/>
                  <a:pt x="19643" y="11226"/>
                  <a:pt x="19643" y="10820"/>
                </a:cubicBezTo>
                <a:cubicBezTo>
                  <a:pt x="19643" y="9442"/>
                  <a:pt x="19375" y="8146"/>
                  <a:pt x="18876" y="6930"/>
                </a:cubicBezTo>
                <a:cubicBezTo>
                  <a:pt x="18377" y="5755"/>
                  <a:pt x="17687" y="4701"/>
                  <a:pt x="16843" y="3769"/>
                </a:cubicBezTo>
                <a:cubicBezTo>
                  <a:pt x="15999" y="2918"/>
                  <a:pt x="15039" y="2188"/>
                  <a:pt x="13888" y="1662"/>
                </a:cubicBezTo>
                <a:cubicBezTo>
                  <a:pt x="12776" y="1135"/>
                  <a:pt x="11548" y="892"/>
                  <a:pt x="10244" y="892"/>
                </a:cubicBezTo>
                <a:cubicBezTo>
                  <a:pt x="10244" y="0"/>
                  <a:pt x="10244" y="0"/>
                  <a:pt x="10244" y="0"/>
                </a:cubicBezTo>
                <a:cubicBezTo>
                  <a:pt x="11625" y="0"/>
                  <a:pt x="12968" y="284"/>
                  <a:pt x="14234" y="811"/>
                </a:cubicBezTo>
                <a:cubicBezTo>
                  <a:pt x="15461" y="1378"/>
                  <a:pt x="16536" y="2148"/>
                  <a:pt x="17495" y="3161"/>
                </a:cubicBezTo>
                <a:cubicBezTo>
                  <a:pt x="18416" y="4134"/>
                  <a:pt x="19145" y="5268"/>
                  <a:pt x="19682" y="6565"/>
                </a:cubicBezTo>
                <a:cubicBezTo>
                  <a:pt x="20219" y="7902"/>
                  <a:pt x="20487" y="9280"/>
                  <a:pt x="20487" y="10820"/>
                </a:cubicBezTo>
                <a:cubicBezTo>
                  <a:pt x="20487" y="11307"/>
                  <a:pt x="20449" y="11752"/>
                  <a:pt x="20372" y="12239"/>
                </a:cubicBezTo>
                <a:cubicBezTo>
                  <a:pt x="20334" y="12684"/>
                  <a:pt x="20219" y="13130"/>
                  <a:pt x="20142" y="13535"/>
                </a:cubicBezTo>
                <a:cubicBezTo>
                  <a:pt x="20027" y="14022"/>
                  <a:pt x="19912" y="14427"/>
                  <a:pt x="19720" y="14873"/>
                </a:cubicBezTo>
                <a:cubicBezTo>
                  <a:pt x="19567" y="15278"/>
                  <a:pt x="19375" y="15683"/>
                  <a:pt x="19183" y="16089"/>
                </a:cubicBezTo>
                <a:cubicBezTo>
                  <a:pt x="21600" y="18601"/>
                  <a:pt x="21600" y="18601"/>
                  <a:pt x="21600" y="18601"/>
                </a:cubicBezTo>
                <a:cubicBezTo>
                  <a:pt x="15500" y="19614"/>
                  <a:pt x="15500" y="19614"/>
                  <a:pt x="15500" y="19614"/>
                </a:cubicBezTo>
                <a:lnTo>
                  <a:pt x="16382" y="13009"/>
                </a:lnTo>
                <a:close/>
                <a:moveTo>
                  <a:pt x="16421" y="18561"/>
                </a:moveTo>
                <a:cubicBezTo>
                  <a:pt x="19797" y="18034"/>
                  <a:pt x="19797" y="18034"/>
                  <a:pt x="19797" y="18034"/>
                </a:cubicBezTo>
                <a:cubicBezTo>
                  <a:pt x="16996" y="14954"/>
                  <a:pt x="16996" y="14954"/>
                  <a:pt x="16996" y="14954"/>
                </a:cubicBezTo>
                <a:lnTo>
                  <a:pt x="16421" y="1856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2" name="Shape 3983">
            <a:extLst>
              <a:ext uri="{FF2B5EF4-FFF2-40B4-BE49-F238E27FC236}">
                <a16:creationId xmlns:a16="http://schemas.microsoft.com/office/drawing/2014/main" id="{046372C3-5374-4A2D-A9CE-65A63F5880BD}"/>
              </a:ext>
            </a:extLst>
          </p:cNvPr>
          <p:cNvSpPr/>
          <p:nvPr/>
        </p:nvSpPr>
        <p:spPr>
          <a:xfrm>
            <a:off x="25476876" y="9235527"/>
            <a:ext cx="602182" cy="908616"/>
          </a:xfrm>
          <a:custGeom>
            <a:avLst/>
            <a:gdLst/>
            <a:ahLst/>
            <a:cxnLst>
              <a:cxn ang="0">
                <a:pos x="wd2" y="hd2"/>
              </a:cxn>
              <a:cxn ang="5400000">
                <a:pos x="wd2" y="hd2"/>
              </a:cxn>
              <a:cxn ang="10800000">
                <a:pos x="wd2" y="hd2"/>
              </a:cxn>
              <a:cxn ang="16200000">
                <a:pos x="wd2" y="hd2"/>
              </a:cxn>
            </a:cxnLst>
            <a:rect l="0" t="0" r="r" b="b"/>
            <a:pathLst>
              <a:path w="21600" h="21600" extrusionOk="0">
                <a:moveTo>
                  <a:pt x="16200" y="12792"/>
                </a:moveTo>
                <a:cubicBezTo>
                  <a:pt x="21600" y="17293"/>
                  <a:pt x="21600" y="17293"/>
                  <a:pt x="21600" y="17293"/>
                </a:cubicBezTo>
                <a:cubicBezTo>
                  <a:pt x="0" y="17293"/>
                  <a:pt x="0" y="17293"/>
                  <a:pt x="0" y="17293"/>
                </a:cubicBezTo>
                <a:cubicBezTo>
                  <a:pt x="5400" y="12824"/>
                  <a:pt x="5400" y="12824"/>
                  <a:pt x="5400" y="12824"/>
                </a:cubicBezTo>
                <a:cubicBezTo>
                  <a:pt x="5400" y="12176"/>
                  <a:pt x="5400" y="11529"/>
                  <a:pt x="5400" y="10849"/>
                </a:cubicBezTo>
                <a:cubicBezTo>
                  <a:pt x="5400" y="10169"/>
                  <a:pt x="5400" y="9521"/>
                  <a:pt x="5400" y="8938"/>
                </a:cubicBezTo>
                <a:cubicBezTo>
                  <a:pt x="5400" y="8355"/>
                  <a:pt x="5400" y="7804"/>
                  <a:pt x="5400" y="7319"/>
                </a:cubicBezTo>
                <a:cubicBezTo>
                  <a:pt x="5400" y="6833"/>
                  <a:pt x="5400" y="6444"/>
                  <a:pt x="5400" y="6218"/>
                </a:cubicBezTo>
                <a:cubicBezTo>
                  <a:pt x="5400" y="5700"/>
                  <a:pt x="5497" y="5149"/>
                  <a:pt x="5789" y="4566"/>
                </a:cubicBezTo>
                <a:cubicBezTo>
                  <a:pt x="6032" y="3983"/>
                  <a:pt x="6373" y="3400"/>
                  <a:pt x="6859" y="2882"/>
                </a:cubicBezTo>
                <a:cubicBezTo>
                  <a:pt x="7297" y="2299"/>
                  <a:pt x="7881" y="1781"/>
                  <a:pt x="8562" y="1263"/>
                </a:cubicBezTo>
                <a:cubicBezTo>
                  <a:pt x="9243" y="777"/>
                  <a:pt x="9973" y="356"/>
                  <a:pt x="10849" y="0"/>
                </a:cubicBezTo>
                <a:cubicBezTo>
                  <a:pt x="11676" y="356"/>
                  <a:pt x="12454" y="777"/>
                  <a:pt x="13135" y="1263"/>
                </a:cubicBezTo>
                <a:cubicBezTo>
                  <a:pt x="13768" y="1781"/>
                  <a:pt x="14351" y="2299"/>
                  <a:pt x="14741" y="2882"/>
                </a:cubicBezTo>
                <a:cubicBezTo>
                  <a:pt x="15227" y="3400"/>
                  <a:pt x="15568" y="3951"/>
                  <a:pt x="15859" y="4534"/>
                </a:cubicBezTo>
                <a:cubicBezTo>
                  <a:pt x="16103" y="5117"/>
                  <a:pt x="16200" y="5667"/>
                  <a:pt x="16200" y="6153"/>
                </a:cubicBezTo>
                <a:cubicBezTo>
                  <a:pt x="16200" y="6444"/>
                  <a:pt x="16200" y="6833"/>
                  <a:pt x="16200" y="7286"/>
                </a:cubicBezTo>
                <a:cubicBezTo>
                  <a:pt x="16200" y="7772"/>
                  <a:pt x="16200" y="8323"/>
                  <a:pt x="16200" y="8906"/>
                </a:cubicBezTo>
                <a:cubicBezTo>
                  <a:pt x="16200" y="9488"/>
                  <a:pt x="16200" y="10136"/>
                  <a:pt x="16200" y="10816"/>
                </a:cubicBezTo>
                <a:cubicBezTo>
                  <a:pt x="16200" y="11464"/>
                  <a:pt x="16200" y="12144"/>
                  <a:pt x="16200" y="12792"/>
                </a:cubicBezTo>
                <a:close/>
                <a:moveTo>
                  <a:pt x="5400" y="16581"/>
                </a:moveTo>
                <a:cubicBezTo>
                  <a:pt x="5400" y="13925"/>
                  <a:pt x="5400" y="13925"/>
                  <a:pt x="5400" y="13925"/>
                </a:cubicBezTo>
                <a:cubicBezTo>
                  <a:pt x="2286" y="16581"/>
                  <a:pt x="2286" y="16581"/>
                  <a:pt x="2286" y="16581"/>
                </a:cubicBezTo>
                <a:lnTo>
                  <a:pt x="5400" y="16581"/>
                </a:lnTo>
                <a:close/>
                <a:moveTo>
                  <a:pt x="15130" y="16581"/>
                </a:moveTo>
                <a:cubicBezTo>
                  <a:pt x="15130" y="6218"/>
                  <a:pt x="15130" y="6218"/>
                  <a:pt x="15130" y="6218"/>
                </a:cubicBezTo>
                <a:cubicBezTo>
                  <a:pt x="15130" y="5797"/>
                  <a:pt x="15032" y="5343"/>
                  <a:pt x="14838" y="4858"/>
                </a:cubicBezTo>
                <a:cubicBezTo>
                  <a:pt x="14643" y="4372"/>
                  <a:pt x="14400" y="3886"/>
                  <a:pt x="14011" y="3433"/>
                </a:cubicBezTo>
                <a:cubicBezTo>
                  <a:pt x="13670" y="2947"/>
                  <a:pt x="13232" y="2494"/>
                  <a:pt x="12649" y="2040"/>
                </a:cubicBezTo>
                <a:cubicBezTo>
                  <a:pt x="12114" y="1619"/>
                  <a:pt x="11530" y="1231"/>
                  <a:pt x="10849" y="842"/>
                </a:cubicBezTo>
                <a:cubicBezTo>
                  <a:pt x="10119" y="1231"/>
                  <a:pt x="9486" y="1619"/>
                  <a:pt x="8951" y="2040"/>
                </a:cubicBezTo>
                <a:cubicBezTo>
                  <a:pt x="8416" y="2494"/>
                  <a:pt x="7978" y="2947"/>
                  <a:pt x="7589" y="3433"/>
                </a:cubicBezTo>
                <a:cubicBezTo>
                  <a:pt x="7200" y="3886"/>
                  <a:pt x="6957" y="4372"/>
                  <a:pt x="6762" y="4858"/>
                </a:cubicBezTo>
                <a:cubicBezTo>
                  <a:pt x="6568" y="5343"/>
                  <a:pt x="6470" y="5797"/>
                  <a:pt x="6470" y="6218"/>
                </a:cubicBezTo>
                <a:cubicBezTo>
                  <a:pt x="6470" y="16581"/>
                  <a:pt x="6470" y="16581"/>
                  <a:pt x="6470" y="16581"/>
                </a:cubicBezTo>
                <a:lnTo>
                  <a:pt x="15130" y="16581"/>
                </a:lnTo>
                <a:close/>
                <a:moveTo>
                  <a:pt x="7541" y="18005"/>
                </a:moveTo>
                <a:cubicBezTo>
                  <a:pt x="7541" y="20175"/>
                  <a:pt x="7541" y="20175"/>
                  <a:pt x="7541" y="20175"/>
                </a:cubicBezTo>
                <a:cubicBezTo>
                  <a:pt x="8659" y="20175"/>
                  <a:pt x="8659" y="20175"/>
                  <a:pt x="8659" y="20175"/>
                </a:cubicBezTo>
                <a:cubicBezTo>
                  <a:pt x="8659" y="18005"/>
                  <a:pt x="8659" y="18005"/>
                  <a:pt x="8659" y="18005"/>
                </a:cubicBezTo>
                <a:lnTo>
                  <a:pt x="7541" y="18005"/>
                </a:lnTo>
                <a:close/>
                <a:moveTo>
                  <a:pt x="10849" y="5019"/>
                </a:moveTo>
                <a:cubicBezTo>
                  <a:pt x="11189" y="5019"/>
                  <a:pt x="11578" y="5084"/>
                  <a:pt x="11870" y="5181"/>
                </a:cubicBezTo>
                <a:cubicBezTo>
                  <a:pt x="12211" y="5279"/>
                  <a:pt x="12503" y="5408"/>
                  <a:pt x="12746" y="5570"/>
                </a:cubicBezTo>
                <a:cubicBezTo>
                  <a:pt x="12989" y="5732"/>
                  <a:pt x="13184" y="5926"/>
                  <a:pt x="13281" y="6153"/>
                </a:cubicBezTo>
                <a:cubicBezTo>
                  <a:pt x="13427" y="6347"/>
                  <a:pt x="13476" y="6574"/>
                  <a:pt x="13476" y="6833"/>
                </a:cubicBezTo>
                <a:cubicBezTo>
                  <a:pt x="13476" y="7092"/>
                  <a:pt x="13427" y="7319"/>
                  <a:pt x="13281" y="7545"/>
                </a:cubicBezTo>
                <a:cubicBezTo>
                  <a:pt x="13184" y="7772"/>
                  <a:pt x="12989" y="7966"/>
                  <a:pt x="12746" y="8096"/>
                </a:cubicBezTo>
                <a:cubicBezTo>
                  <a:pt x="12503" y="8258"/>
                  <a:pt x="12211" y="8420"/>
                  <a:pt x="11870" y="8517"/>
                </a:cubicBezTo>
                <a:cubicBezTo>
                  <a:pt x="11578" y="8614"/>
                  <a:pt x="11189" y="8646"/>
                  <a:pt x="10849" y="8646"/>
                </a:cubicBezTo>
                <a:cubicBezTo>
                  <a:pt x="10459" y="8646"/>
                  <a:pt x="10070" y="8614"/>
                  <a:pt x="9778" y="8517"/>
                </a:cubicBezTo>
                <a:cubicBezTo>
                  <a:pt x="9438" y="8420"/>
                  <a:pt x="9146" y="8258"/>
                  <a:pt x="8854" y="8096"/>
                </a:cubicBezTo>
                <a:cubicBezTo>
                  <a:pt x="8659" y="7966"/>
                  <a:pt x="8465" y="7772"/>
                  <a:pt x="8319" y="7545"/>
                </a:cubicBezTo>
                <a:cubicBezTo>
                  <a:pt x="8173" y="7319"/>
                  <a:pt x="8124" y="7092"/>
                  <a:pt x="8124" y="6833"/>
                </a:cubicBezTo>
                <a:cubicBezTo>
                  <a:pt x="8124" y="6574"/>
                  <a:pt x="8173" y="6347"/>
                  <a:pt x="8319" y="6153"/>
                </a:cubicBezTo>
                <a:cubicBezTo>
                  <a:pt x="8465" y="5926"/>
                  <a:pt x="8659" y="5732"/>
                  <a:pt x="8854" y="5570"/>
                </a:cubicBezTo>
                <a:cubicBezTo>
                  <a:pt x="9146" y="5408"/>
                  <a:pt x="9438" y="5279"/>
                  <a:pt x="9778" y="5181"/>
                </a:cubicBezTo>
                <a:cubicBezTo>
                  <a:pt x="10070" y="5084"/>
                  <a:pt x="10459" y="5019"/>
                  <a:pt x="10849" y="5019"/>
                </a:cubicBezTo>
                <a:close/>
                <a:moveTo>
                  <a:pt x="10849" y="7934"/>
                </a:moveTo>
                <a:cubicBezTo>
                  <a:pt x="11043" y="7934"/>
                  <a:pt x="11238" y="7902"/>
                  <a:pt x="11432" y="7837"/>
                </a:cubicBezTo>
                <a:cubicBezTo>
                  <a:pt x="11627" y="7804"/>
                  <a:pt x="11822" y="7707"/>
                  <a:pt x="11968" y="7610"/>
                </a:cubicBezTo>
                <a:cubicBezTo>
                  <a:pt x="12114" y="7513"/>
                  <a:pt x="12211" y="7416"/>
                  <a:pt x="12308" y="7286"/>
                </a:cubicBezTo>
                <a:cubicBezTo>
                  <a:pt x="12357" y="7157"/>
                  <a:pt x="12405" y="6995"/>
                  <a:pt x="12405" y="6833"/>
                </a:cubicBezTo>
                <a:cubicBezTo>
                  <a:pt x="12405" y="6703"/>
                  <a:pt x="12357" y="6542"/>
                  <a:pt x="12308" y="6412"/>
                </a:cubicBezTo>
                <a:cubicBezTo>
                  <a:pt x="12211" y="6282"/>
                  <a:pt x="12114" y="6153"/>
                  <a:pt x="11968" y="6088"/>
                </a:cubicBezTo>
                <a:cubicBezTo>
                  <a:pt x="11822" y="5959"/>
                  <a:pt x="11627" y="5894"/>
                  <a:pt x="11432" y="5861"/>
                </a:cubicBezTo>
                <a:cubicBezTo>
                  <a:pt x="11238" y="5797"/>
                  <a:pt x="11043" y="5797"/>
                  <a:pt x="10849" y="5797"/>
                </a:cubicBezTo>
                <a:cubicBezTo>
                  <a:pt x="10557" y="5797"/>
                  <a:pt x="10362" y="5797"/>
                  <a:pt x="10168" y="5861"/>
                </a:cubicBezTo>
                <a:cubicBezTo>
                  <a:pt x="9973" y="5894"/>
                  <a:pt x="9778" y="5959"/>
                  <a:pt x="9632" y="6088"/>
                </a:cubicBezTo>
                <a:cubicBezTo>
                  <a:pt x="9486" y="6153"/>
                  <a:pt x="9389" y="6282"/>
                  <a:pt x="9292" y="6412"/>
                </a:cubicBezTo>
                <a:cubicBezTo>
                  <a:pt x="9243" y="6542"/>
                  <a:pt x="9195" y="6703"/>
                  <a:pt x="9195" y="6833"/>
                </a:cubicBezTo>
                <a:cubicBezTo>
                  <a:pt x="9195" y="6995"/>
                  <a:pt x="9243" y="7157"/>
                  <a:pt x="9292" y="7286"/>
                </a:cubicBezTo>
                <a:cubicBezTo>
                  <a:pt x="9389" y="7416"/>
                  <a:pt x="9486" y="7513"/>
                  <a:pt x="9632" y="7610"/>
                </a:cubicBezTo>
                <a:cubicBezTo>
                  <a:pt x="9778" y="7707"/>
                  <a:pt x="9973" y="7804"/>
                  <a:pt x="10168" y="7837"/>
                </a:cubicBezTo>
                <a:cubicBezTo>
                  <a:pt x="10362" y="7902"/>
                  <a:pt x="10557" y="7934"/>
                  <a:pt x="10849" y="7934"/>
                </a:cubicBezTo>
                <a:close/>
                <a:moveTo>
                  <a:pt x="10265" y="18005"/>
                </a:moveTo>
                <a:cubicBezTo>
                  <a:pt x="10265" y="21600"/>
                  <a:pt x="10265" y="21600"/>
                  <a:pt x="10265" y="21600"/>
                </a:cubicBezTo>
                <a:cubicBezTo>
                  <a:pt x="11335" y="21600"/>
                  <a:pt x="11335" y="21600"/>
                  <a:pt x="11335" y="21600"/>
                </a:cubicBezTo>
                <a:cubicBezTo>
                  <a:pt x="11335" y="18005"/>
                  <a:pt x="11335" y="18005"/>
                  <a:pt x="11335" y="18005"/>
                </a:cubicBezTo>
                <a:lnTo>
                  <a:pt x="10265" y="18005"/>
                </a:lnTo>
                <a:close/>
                <a:moveTo>
                  <a:pt x="12989" y="18005"/>
                </a:moveTo>
                <a:cubicBezTo>
                  <a:pt x="12989" y="20175"/>
                  <a:pt x="12989" y="20175"/>
                  <a:pt x="12989" y="20175"/>
                </a:cubicBezTo>
                <a:cubicBezTo>
                  <a:pt x="14059" y="20175"/>
                  <a:pt x="14059" y="20175"/>
                  <a:pt x="14059" y="20175"/>
                </a:cubicBezTo>
                <a:cubicBezTo>
                  <a:pt x="14059" y="18005"/>
                  <a:pt x="14059" y="18005"/>
                  <a:pt x="14059" y="18005"/>
                </a:cubicBezTo>
                <a:lnTo>
                  <a:pt x="12989" y="18005"/>
                </a:lnTo>
                <a:close/>
                <a:moveTo>
                  <a:pt x="16200" y="13925"/>
                </a:moveTo>
                <a:cubicBezTo>
                  <a:pt x="16200" y="14216"/>
                  <a:pt x="16200" y="14476"/>
                  <a:pt x="16200" y="14735"/>
                </a:cubicBezTo>
                <a:cubicBezTo>
                  <a:pt x="16200" y="14961"/>
                  <a:pt x="16200" y="15220"/>
                  <a:pt x="16200" y="15447"/>
                </a:cubicBezTo>
                <a:cubicBezTo>
                  <a:pt x="16200" y="15641"/>
                  <a:pt x="16200" y="15836"/>
                  <a:pt x="16200" y="16030"/>
                </a:cubicBezTo>
                <a:cubicBezTo>
                  <a:pt x="16200" y="16224"/>
                  <a:pt x="16200" y="16419"/>
                  <a:pt x="16200" y="16581"/>
                </a:cubicBezTo>
                <a:cubicBezTo>
                  <a:pt x="19314" y="16581"/>
                  <a:pt x="19314" y="16581"/>
                  <a:pt x="19314" y="16581"/>
                </a:cubicBezTo>
                <a:lnTo>
                  <a:pt x="16200" y="1392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3" name="Shape 3984">
            <a:extLst>
              <a:ext uri="{FF2B5EF4-FFF2-40B4-BE49-F238E27FC236}">
                <a16:creationId xmlns:a16="http://schemas.microsoft.com/office/drawing/2014/main" id="{6F715706-E7AE-43A7-B892-9C55A91A238C}"/>
              </a:ext>
            </a:extLst>
          </p:cNvPr>
          <p:cNvSpPr/>
          <p:nvPr/>
        </p:nvSpPr>
        <p:spPr>
          <a:xfrm>
            <a:off x="27214843" y="9267598"/>
            <a:ext cx="844477" cy="844477"/>
          </a:xfrm>
          <a:custGeom>
            <a:avLst/>
            <a:gdLst/>
            <a:ahLst/>
            <a:cxnLst>
              <a:cxn ang="0">
                <a:pos x="wd2" y="hd2"/>
              </a:cxn>
              <a:cxn ang="5400000">
                <a:pos x="wd2" y="hd2"/>
              </a:cxn>
              <a:cxn ang="10800000">
                <a:pos x="wd2" y="hd2"/>
              </a:cxn>
              <a:cxn ang="16200000">
                <a:pos x="wd2" y="hd2"/>
              </a:cxn>
            </a:cxnLst>
            <a:rect l="0" t="0" r="r" b="b"/>
            <a:pathLst>
              <a:path w="21600" h="21600" extrusionOk="0">
                <a:moveTo>
                  <a:pt x="18499" y="12487"/>
                </a:moveTo>
                <a:cubicBezTo>
                  <a:pt x="18465" y="12730"/>
                  <a:pt x="18395" y="12974"/>
                  <a:pt x="18325" y="13183"/>
                </a:cubicBezTo>
                <a:cubicBezTo>
                  <a:pt x="18255" y="13391"/>
                  <a:pt x="18186" y="13600"/>
                  <a:pt x="18116" y="13809"/>
                </a:cubicBezTo>
                <a:cubicBezTo>
                  <a:pt x="18012" y="13983"/>
                  <a:pt x="17907" y="14191"/>
                  <a:pt x="17803" y="14365"/>
                </a:cubicBezTo>
                <a:cubicBezTo>
                  <a:pt x="17698" y="14574"/>
                  <a:pt x="17594" y="14783"/>
                  <a:pt x="17454" y="14991"/>
                </a:cubicBezTo>
                <a:cubicBezTo>
                  <a:pt x="19231" y="17426"/>
                  <a:pt x="19231" y="17426"/>
                  <a:pt x="19231" y="17426"/>
                </a:cubicBezTo>
                <a:cubicBezTo>
                  <a:pt x="17454" y="19200"/>
                  <a:pt x="17454" y="19200"/>
                  <a:pt x="17454" y="19200"/>
                </a:cubicBezTo>
                <a:cubicBezTo>
                  <a:pt x="15120" y="17496"/>
                  <a:pt x="15120" y="17496"/>
                  <a:pt x="15120" y="17496"/>
                </a:cubicBezTo>
                <a:cubicBezTo>
                  <a:pt x="14911" y="17600"/>
                  <a:pt x="14702" y="17704"/>
                  <a:pt x="14528" y="17809"/>
                </a:cubicBezTo>
                <a:cubicBezTo>
                  <a:pt x="14354" y="17913"/>
                  <a:pt x="14145" y="18017"/>
                  <a:pt x="13935" y="18122"/>
                </a:cubicBezTo>
                <a:cubicBezTo>
                  <a:pt x="13726" y="18191"/>
                  <a:pt x="13517" y="18226"/>
                  <a:pt x="13308" y="18330"/>
                </a:cubicBezTo>
                <a:cubicBezTo>
                  <a:pt x="13099" y="18400"/>
                  <a:pt x="12855" y="18470"/>
                  <a:pt x="12646" y="18539"/>
                </a:cubicBezTo>
                <a:cubicBezTo>
                  <a:pt x="12263" y="21600"/>
                  <a:pt x="12263" y="21600"/>
                  <a:pt x="12263" y="21600"/>
                </a:cubicBezTo>
                <a:cubicBezTo>
                  <a:pt x="9337" y="21600"/>
                  <a:pt x="9337" y="21600"/>
                  <a:pt x="9337" y="21600"/>
                </a:cubicBezTo>
                <a:cubicBezTo>
                  <a:pt x="8988" y="18539"/>
                  <a:pt x="8988" y="18539"/>
                  <a:pt x="8988" y="18539"/>
                </a:cubicBezTo>
                <a:cubicBezTo>
                  <a:pt x="8745" y="18470"/>
                  <a:pt x="8501" y="18400"/>
                  <a:pt x="8292" y="18330"/>
                </a:cubicBezTo>
                <a:cubicBezTo>
                  <a:pt x="8083" y="18226"/>
                  <a:pt x="7874" y="18157"/>
                  <a:pt x="7665" y="18052"/>
                </a:cubicBezTo>
                <a:cubicBezTo>
                  <a:pt x="7455" y="17983"/>
                  <a:pt x="7246" y="17878"/>
                  <a:pt x="7072" y="17774"/>
                </a:cubicBezTo>
                <a:cubicBezTo>
                  <a:pt x="6863" y="17670"/>
                  <a:pt x="6654" y="17565"/>
                  <a:pt x="6480" y="17426"/>
                </a:cubicBezTo>
                <a:cubicBezTo>
                  <a:pt x="4181" y="19200"/>
                  <a:pt x="4181" y="19200"/>
                  <a:pt x="4181" y="19200"/>
                </a:cubicBezTo>
                <a:cubicBezTo>
                  <a:pt x="2404" y="17426"/>
                  <a:pt x="2404" y="17426"/>
                  <a:pt x="2404" y="17426"/>
                </a:cubicBezTo>
                <a:cubicBezTo>
                  <a:pt x="4146" y="15096"/>
                  <a:pt x="4146" y="15096"/>
                  <a:pt x="4146" y="15096"/>
                </a:cubicBezTo>
                <a:cubicBezTo>
                  <a:pt x="4006" y="14887"/>
                  <a:pt x="3902" y="14713"/>
                  <a:pt x="3797" y="14504"/>
                </a:cubicBezTo>
                <a:cubicBezTo>
                  <a:pt x="3693" y="14330"/>
                  <a:pt x="3588" y="14122"/>
                  <a:pt x="3484" y="13913"/>
                </a:cubicBezTo>
                <a:cubicBezTo>
                  <a:pt x="3414" y="13704"/>
                  <a:pt x="3345" y="13461"/>
                  <a:pt x="3275" y="13252"/>
                </a:cubicBezTo>
                <a:cubicBezTo>
                  <a:pt x="3205" y="13009"/>
                  <a:pt x="3135" y="12800"/>
                  <a:pt x="3101" y="12591"/>
                </a:cubicBezTo>
                <a:cubicBezTo>
                  <a:pt x="0" y="12243"/>
                  <a:pt x="0" y="12243"/>
                  <a:pt x="0" y="12243"/>
                </a:cubicBezTo>
                <a:cubicBezTo>
                  <a:pt x="0" y="9322"/>
                  <a:pt x="0" y="9322"/>
                  <a:pt x="0" y="9322"/>
                </a:cubicBezTo>
                <a:cubicBezTo>
                  <a:pt x="3101" y="9009"/>
                  <a:pt x="3101" y="9009"/>
                  <a:pt x="3101" y="9009"/>
                </a:cubicBezTo>
                <a:cubicBezTo>
                  <a:pt x="3135" y="8765"/>
                  <a:pt x="3205" y="8557"/>
                  <a:pt x="3275" y="8348"/>
                </a:cubicBezTo>
                <a:cubicBezTo>
                  <a:pt x="3345" y="8104"/>
                  <a:pt x="3414" y="7896"/>
                  <a:pt x="3484" y="7687"/>
                </a:cubicBezTo>
                <a:cubicBezTo>
                  <a:pt x="3588" y="7513"/>
                  <a:pt x="3693" y="7339"/>
                  <a:pt x="3763" y="7130"/>
                </a:cubicBezTo>
                <a:cubicBezTo>
                  <a:pt x="3867" y="6922"/>
                  <a:pt x="3972" y="6748"/>
                  <a:pt x="4076" y="6574"/>
                </a:cubicBezTo>
                <a:cubicBezTo>
                  <a:pt x="2404" y="4174"/>
                  <a:pt x="2404" y="4174"/>
                  <a:pt x="2404" y="4174"/>
                </a:cubicBezTo>
                <a:cubicBezTo>
                  <a:pt x="4181" y="2400"/>
                  <a:pt x="4181" y="2400"/>
                  <a:pt x="4181" y="2400"/>
                </a:cubicBezTo>
                <a:cubicBezTo>
                  <a:pt x="6585" y="4070"/>
                  <a:pt x="6585" y="4070"/>
                  <a:pt x="6585" y="4070"/>
                </a:cubicBezTo>
                <a:cubicBezTo>
                  <a:pt x="6759" y="3965"/>
                  <a:pt x="6933" y="3861"/>
                  <a:pt x="7142" y="3757"/>
                </a:cubicBezTo>
                <a:cubicBezTo>
                  <a:pt x="7351" y="3652"/>
                  <a:pt x="7525" y="3583"/>
                  <a:pt x="7699" y="3478"/>
                </a:cubicBezTo>
                <a:cubicBezTo>
                  <a:pt x="7908" y="3409"/>
                  <a:pt x="8152" y="3304"/>
                  <a:pt x="8361" y="3270"/>
                </a:cubicBezTo>
                <a:cubicBezTo>
                  <a:pt x="8570" y="3200"/>
                  <a:pt x="8779" y="3130"/>
                  <a:pt x="9023" y="3061"/>
                </a:cubicBezTo>
                <a:cubicBezTo>
                  <a:pt x="9337" y="0"/>
                  <a:pt x="9337" y="0"/>
                  <a:pt x="9337" y="0"/>
                </a:cubicBezTo>
                <a:cubicBezTo>
                  <a:pt x="12263" y="0"/>
                  <a:pt x="12263" y="0"/>
                  <a:pt x="12263" y="0"/>
                </a:cubicBezTo>
                <a:cubicBezTo>
                  <a:pt x="12612" y="3061"/>
                  <a:pt x="12612" y="3061"/>
                  <a:pt x="12612" y="3061"/>
                </a:cubicBezTo>
                <a:cubicBezTo>
                  <a:pt x="12821" y="3130"/>
                  <a:pt x="13030" y="3200"/>
                  <a:pt x="13274" y="3270"/>
                </a:cubicBezTo>
                <a:cubicBezTo>
                  <a:pt x="13483" y="3304"/>
                  <a:pt x="13692" y="3409"/>
                  <a:pt x="13901" y="3478"/>
                </a:cubicBezTo>
                <a:cubicBezTo>
                  <a:pt x="14110" y="3583"/>
                  <a:pt x="14284" y="3687"/>
                  <a:pt x="14493" y="3791"/>
                </a:cubicBezTo>
                <a:cubicBezTo>
                  <a:pt x="14702" y="3896"/>
                  <a:pt x="14911" y="4000"/>
                  <a:pt x="15120" y="4104"/>
                </a:cubicBezTo>
                <a:cubicBezTo>
                  <a:pt x="17419" y="2400"/>
                  <a:pt x="17419" y="2400"/>
                  <a:pt x="17419" y="2400"/>
                </a:cubicBezTo>
                <a:cubicBezTo>
                  <a:pt x="19196" y="4174"/>
                  <a:pt x="19196" y="4174"/>
                  <a:pt x="19196" y="4174"/>
                </a:cubicBezTo>
                <a:cubicBezTo>
                  <a:pt x="17454" y="6470"/>
                  <a:pt x="17454" y="6470"/>
                  <a:pt x="17454" y="6470"/>
                </a:cubicBezTo>
                <a:cubicBezTo>
                  <a:pt x="17559" y="6643"/>
                  <a:pt x="17663" y="6852"/>
                  <a:pt x="17768" y="7026"/>
                </a:cubicBezTo>
                <a:cubicBezTo>
                  <a:pt x="17872" y="7235"/>
                  <a:pt x="17977" y="7443"/>
                  <a:pt x="18046" y="7652"/>
                </a:cubicBezTo>
                <a:cubicBezTo>
                  <a:pt x="18151" y="7861"/>
                  <a:pt x="18221" y="8070"/>
                  <a:pt x="18290" y="8313"/>
                </a:cubicBezTo>
                <a:cubicBezTo>
                  <a:pt x="18395" y="8522"/>
                  <a:pt x="18465" y="8765"/>
                  <a:pt x="18499" y="9009"/>
                </a:cubicBezTo>
                <a:cubicBezTo>
                  <a:pt x="21600" y="9287"/>
                  <a:pt x="21600" y="9287"/>
                  <a:pt x="21600" y="9287"/>
                </a:cubicBezTo>
                <a:cubicBezTo>
                  <a:pt x="21600" y="12174"/>
                  <a:pt x="21600" y="12174"/>
                  <a:pt x="21600" y="12174"/>
                </a:cubicBezTo>
                <a:lnTo>
                  <a:pt x="18499" y="12487"/>
                </a:lnTo>
                <a:close/>
                <a:moveTo>
                  <a:pt x="697" y="11513"/>
                </a:moveTo>
                <a:cubicBezTo>
                  <a:pt x="2996" y="11722"/>
                  <a:pt x="2996" y="11722"/>
                  <a:pt x="2996" y="11722"/>
                </a:cubicBezTo>
                <a:cubicBezTo>
                  <a:pt x="2996" y="11583"/>
                  <a:pt x="2996" y="11409"/>
                  <a:pt x="2961" y="11270"/>
                </a:cubicBezTo>
                <a:cubicBezTo>
                  <a:pt x="2961" y="11096"/>
                  <a:pt x="2961" y="10922"/>
                  <a:pt x="2961" y="10748"/>
                </a:cubicBezTo>
                <a:cubicBezTo>
                  <a:pt x="2961" y="10539"/>
                  <a:pt x="2961" y="10365"/>
                  <a:pt x="2961" y="10226"/>
                </a:cubicBezTo>
                <a:cubicBezTo>
                  <a:pt x="2996" y="10052"/>
                  <a:pt x="2996" y="9878"/>
                  <a:pt x="2996" y="9704"/>
                </a:cubicBezTo>
                <a:cubicBezTo>
                  <a:pt x="697" y="9948"/>
                  <a:pt x="697" y="9948"/>
                  <a:pt x="697" y="9948"/>
                </a:cubicBezTo>
                <a:lnTo>
                  <a:pt x="697" y="11513"/>
                </a:lnTo>
                <a:close/>
                <a:moveTo>
                  <a:pt x="3310" y="4209"/>
                </a:moveTo>
                <a:cubicBezTo>
                  <a:pt x="4599" y="5948"/>
                  <a:pt x="4599" y="5948"/>
                  <a:pt x="4599" y="5948"/>
                </a:cubicBezTo>
                <a:cubicBezTo>
                  <a:pt x="4668" y="5809"/>
                  <a:pt x="4773" y="5704"/>
                  <a:pt x="4912" y="5565"/>
                </a:cubicBezTo>
                <a:cubicBezTo>
                  <a:pt x="5017" y="5461"/>
                  <a:pt x="5156" y="5322"/>
                  <a:pt x="5261" y="5217"/>
                </a:cubicBezTo>
                <a:cubicBezTo>
                  <a:pt x="5400" y="5078"/>
                  <a:pt x="5505" y="4974"/>
                  <a:pt x="5609" y="4870"/>
                </a:cubicBezTo>
                <a:cubicBezTo>
                  <a:pt x="5714" y="4765"/>
                  <a:pt x="5853" y="4661"/>
                  <a:pt x="5992" y="4522"/>
                </a:cubicBezTo>
                <a:cubicBezTo>
                  <a:pt x="4215" y="3304"/>
                  <a:pt x="4215" y="3304"/>
                  <a:pt x="4215" y="3304"/>
                </a:cubicBezTo>
                <a:lnTo>
                  <a:pt x="3310" y="4209"/>
                </a:lnTo>
                <a:close/>
                <a:moveTo>
                  <a:pt x="4215" y="18122"/>
                </a:moveTo>
                <a:cubicBezTo>
                  <a:pt x="5888" y="16835"/>
                  <a:pt x="5888" y="16835"/>
                  <a:pt x="5888" y="16835"/>
                </a:cubicBezTo>
                <a:cubicBezTo>
                  <a:pt x="5783" y="16765"/>
                  <a:pt x="5679" y="16661"/>
                  <a:pt x="5574" y="16557"/>
                </a:cubicBezTo>
                <a:cubicBezTo>
                  <a:pt x="5470" y="16452"/>
                  <a:pt x="5365" y="16348"/>
                  <a:pt x="5261" y="16243"/>
                </a:cubicBezTo>
                <a:cubicBezTo>
                  <a:pt x="5156" y="16139"/>
                  <a:pt x="5017" y="16035"/>
                  <a:pt x="4912" y="15930"/>
                </a:cubicBezTo>
                <a:cubicBezTo>
                  <a:pt x="4808" y="15826"/>
                  <a:pt x="4703" y="15687"/>
                  <a:pt x="4634" y="15583"/>
                </a:cubicBezTo>
                <a:cubicBezTo>
                  <a:pt x="3345" y="17287"/>
                  <a:pt x="3345" y="17287"/>
                  <a:pt x="3345" y="17287"/>
                </a:cubicBezTo>
                <a:lnTo>
                  <a:pt x="4215" y="18122"/>
                </a:lnTo>
                <a:close/>
                <a:moveTo>
                  <a:pt x="10765" y="17704"/>
                </a:moveTo>
                <a:cubicBezTo>
                  <a:pt x="11253" y="17704"/>
                  <a:pt x="11706" y="17670"/>
                  <a:pt x="12159" y="17565"/>
                </a:cubicBezTo>
                <a:cubicBezTo>
                  <a:pt x="12612" y="17496"/>
                  <a:pt x="13030" y="17357"/>
                  <a:pt x="13413" y="17217"/>
                </a:cubicBezTo>
                <a:cubicBezTo>
                  <a:pt x="13866" y="17043"/>
                  <a:pt x="14249" y="16800"/>
                  <a:pt x="14632" y="16557"/>
                </a:cubicBezTo>
                <a:cubicBezTo>
                  <a:pt x="15015" y="16313"/>
                  <a:pt x="15364" y="16000"/>
                  <a:pt x="15712" y="15652"/>
                </a:cubicBezTo>
                <a:cubicBezTo>
                  <a:pt x="16026" y="15339"/>
                  <a:pt x="16339" y="14991"/>
                  <a:pt x="16583" y="14609"/>
                </a:cubicBezTo>
                <a:cubicBezTo>
                  <a:pt x="16827" y="14226"/>
                  <a:pt x="17071" y="13843"/>
                  <a:pt x="17245" y="13391"/>
                </a:cubicBezTo>
                <a:cubicBezTo>
                  <a:pt x="17385" y="12974"/>
                  <a:pt x="17524" y="12557"/>
                  <a:pt x="17594" y="12104"/>
                </a:cubicBezTo>
                <a:cubicBezTo>
                  <a:pt x="17698" y="11652"/>
                  <a:pt x="17733" y="11200"/>
                  <a:pt x="17733" y="10748"/>
                </a:cubicBezTo>
                <a:cubicBezTo>
                  <a:pt x="17733" y="9774"/>
                  <a:pt x="17559" y="8870"/>
                  <a:pt x="17210" y="8000"/>
                </a:cubicBezTo>
                <a:cubicBezTo>
                  <a:pt x="16827" y="7165"/>
                  <a:pt x="16339" y="6435"/>
                  <a:pt x="15712" y="5809"/>
                </a:cubicBezTo>
                <a:cubicBezTo>
                  <a:pt x="15050" y="5148"/>
                  <a:pt x="14319" y="4661"/>
                  <a:pt x="13483" y="4313"/>
                </a:cubicBezTo>
                <a:cubicBezTo>
                  <a:pt x="12612" y="3930"/>
                  <a:pt x="11706" y="3757"/>
                  <a:pt x="10765" y="3757"/>
                </a:cubicBezTo>
                <a:cubicBezTo>
                  <a:pt x="10312" y="3757"/>
                  <a:pt x="9859" y="3791"/>
                  <a:pt x="9406" y="3896"/>
                </a:cubicBezTo>
                <a:cubicBezTo>
                  <a:pt x="8954" y="4000"/>
                  <a:pt x="8501" y="4104"/>
                  <a:pt x="8083" y="4243"/>
                </a:cubicBezTo>
                <a:cubicBezTo>
                  <a:pt x="7665" y="4452"/>
                  <a:pt x="7246" y="4661"/>
                  <a:pt x="6863" y="4904"/>
                </a:cubicBezTo>
                <a:cubicBezTo>
                  <a:pt x="6480" y="5183"/>
                  <a:pt x="6132" y="5461"/>
                  <a:pt x="5818" y="5809"/>
                </a:cubicBezTo>
                <a:cubicBezTo>
                  <a:pt x="5470" y="6122"/>
                  <a:pt x="5191" y="6470"/>
                  <a:pt x="4912" y="6852"/>
                </a:cubicBezTo>
                <a:cubicBezTo>
                  <a:pt x="4668" y="7235"/>
                  <a:pt x="4459" y="7652"/>
                  <a:pt x="4250" y="8070"/>
                </a:cubicBezTo>
                <a:cubicBezTo>
                  <a:pt x="4076" y="8487"/>
                  <a:pt x="3937" y="8904"/>
                  <a:pt x="3867" y="9357"/>
                </a:cubicBezTo>
                <a:cubicBezTo>
                  <a:pt x="3763" y="9843"/>
                  <a:pt x="3728" y="10296"/>
                  <a:pt x="3728" y="10748"/>
                </a:cubicBezTo>
                <a:cubicBezTo>
                  <a:pt x="3728" y="11687"/>
                  <a:pt x="3902" y="12591"/>
                  <a:pt x="4285" y="13461"/>
                </a:cubicBezTo>
                <a:cubicBezTo>
                  <a:pt x="4668" y="14296"/>
                  <a:pt x="5191" y="15026"/>
                  <a:pt x="5818" y="15652"/>
                </a:cubicBezTo>
                <a:cubicBezTo>
                  <a:pt x="6445" y="16313"/>
                  <a:pt x="7177" y="16800"/>
                  <a:pt x="8048" y="17148"/>
                </a:cubicBezTo>
                <a:cubicBezTo>
                  <a:pt x="8884" y="17530"/>
                  <a:pt x="9790" y="17704"/>
                  <a:pt x="10765" y="17704"/>
                </a:cubicBezTo>
                <a:close/>
                <a:moveTo>
                  <a:pt x="11532" y="20800"/>
                </a:moveTo>
                <a:cubicBezTo>
                  <a:pt x="11810" y="18470"/>
                  <a:pt x="11810" y="18470"/>
                  <a:pt x="11810" y="18470"/>
                </a:cubicBezTo>
                <a:cubicBezTo>
                  <a:pt x="11601" y="18470"/>
                  <a:pt x="11427" y="18470"/>
                  <a:pt x="11288" y="18504"/>
                </a:cubicBezTo>
                <a:cubicBezTo>
                  <a:pt x="11114" y="18504"/>
                  <a:pt x="10939" y="18539"/>
                  <a:pt x="10765" y="18539"/>
                </a:cubicBezTo>
                <a:cubicBezTo>
                  <a:pt x="10556" y="18539"/>
                  <a:pt x="10382" y="18504"/>
                  <a:pt x="10243" y="18504"/>
                </a:cubicBezTo>
                <a:cubicBezTo>
                  <a:pt x="10068" y="18470"/>
                  <a:pt x="9894" y="18470"/>
                  <a:pt x="9720" y="18470"/>
                </a:cubicBezTo>
                <a:cubicBezTo>
                  <a:pt x="9999" y="20800"/>
                  <a:pt x="9999" y="20800"/>
                  <a:pt x="9999" y="20800"/>
                </a:cubicBezTo>
                <a:lnTo>
                  <a:pt x="11532" y="20800"/>
                </a:lnTo>
                <a:close/>
                <a:moveTo>
                  <a:pt x="9999" y="661"/>
                </a:moveTo>
                <a:cubicBezTo>
                  <a:pt x="9790" y="2991"/>
                  <a:pt x="9790" y="2991"/>
                  <a:pt x="9790" y="2991"/>
                </a:cubicBezTo>
                <a:cubicBezTo>
                  <a:pt x="9964" y="2991"/>
                  <a:pt x="10103" y="2991"/>
                  <a:pt x="10277" y="2957"/>
                </a:cubicBezTo>
                <a:cubicBezTo>
                  <a:pt x="10452" y="2957"/>
                  <a:pt x="10626" y="2957"/>
                  <a:pt x="10800" y="2957"/>
                </a:cubicBezTo>
                <a:cubicBezTo>
                  <a:pt x="10939" y="2957"/>
                  <a:pt x="11114" y="2957"/>
                  <a:pt x="11288" y="2957"/>
                </a:cubicBezTo>
                <a:cubicBezTo>
                  <a:pt x="11427" y="2991"/>
                  <a:pt x="11601" y="2991"/>
                  <a:pt x="11810" y="2991"/>
                </a:cubicBezTo>
                <a:cubicBezTo>
                  <a:pt x="11532" y="661"/>
                  <a:pt x="11532" y="661"/>
                  <a:pt x="11532" y="661"/>
                </a:cubicBezTo>
                <a:lnTo>
                  <a:pt x="9999" y="661"/>
                </a:lnTo>
                <a:close/>
                <a:moveTo>
                  <a:pt x="17280" y="3304"/>
                </a:moveTo>
                <a:cubicBezTo>
                  <a:pt x="15573" y="4557"/>
                  <a:pt x="15573" y="4557"/>
                  <a:pt x="15573" y="4557"/>
                </a:cubicBezTo>
                <a:cubicBezTo>
                  <a:pt x="15677" y="4696"/>
                  <a:pt x="15817" y="4800"/>
                  <a:pt x="15921" y="4904"/>
                </a:cubicBezTo>
                <a:cubicBezTo>
                  <a:pt x="16061" y="4974"/>
                  <a:pt x="16165" y="5078"/>
                  <a:pt x="16235" y="5217"/>
                </a:cubicBezTo>
                <a:cubicBezTo>
                  <a:pt x="16374" y="5287"/>
                  <a:pt x="16479" y="5391"/>
                  <a:pt x="16583" y="5530"/>
                </a:cubicBezTo>
                <a:cubicBezTo>
                  <a:pt x="16688" y="5635"/>
                  <a:pt x="16792" y="5774"/>
                  <a:pt x="16862" y="5878"/>
                </a:cubicBezTo>
                <a:cubicBezTo>
                  <a:pt x="18151" y="4174"/>
                  <a:pt x="18151" y="4174"/>
                  <a:pt x="18151" y="4174"/>
                </a:cubicBezTo>
                <a:lnTo>
                  <a:pt x="17280" y="3304"/>
                </a:lnTo>
                <a:close/>
                <a:moveTo>
                  <a:pt x="18186" y="17252"/>
                </a:moveTo>
                <a:cubicBezTo>
                  <a:pt x="16932" y="15443"/>
                  <a:pt x="16932" y="15443"/>
                  <a:pt x="16932" y="15443"/>
                </a:cubicBezTo>
                <a:cubicBezTo>
                  <a:pt x="16827" y="15583"/>
                  <a:pt x="16723" y="15722"/>
                  <a:pt x="16618" y="15826"/>
                </a:cubicBezTo>
                <a:cubicBezTo>
                  <a:pt x="16514" y="15930"/>
                  <a:pt x="16409" y="16035"/>
                  <a:pt x="16305" y="16174"/>
                </a:cubicBezTo>
                <a:cubicBezTo>
                  <a:pt x="16165" y="16278"/>
                  <a:pt x="16061" y="16417"/>
                  <a:pt x="15921" y="16522"/>
                </a:cubicBezTo>
                <a:cubicBezTo>
                  <a:pt x="15817" y="16661"/>
                  <a:pt x="15677" y="16765"/>
                  <a:pt x="15573" y="16835"/>
                </a:cubicBezTo>
                <a:cubicBezTo>
                  <a:pt x="17315" y="18122"/>
                  <a:pt x="17315" y="18122"/>
                  <a:pt x="17315" y="18122"/>
                </a:cubicBezTo>
                <a:lnTo>
                  <a:pt x="18186" y="17252"/>
                </a:lnTo>
                <a:close/>
                <a:moveTo>
                  <a:pt x="20834" y="9948"/>
                </a:moveTo>
                <a:cubicBezTo>
                  <a:pt x="18499" y="9704"/>
                  <a:pt x="18499" y="9704"/>
                  <a:pt x="18499" y="9704"/>
                </a:cubicBezTo>
                <a:cubicBezTo>
                  <a:pt x="18499" y="9878"/>
                  <a:pt x="18534" y="10052"/>
                  <a:pt x="18534" y="10191"/>
                </a:cubicBezTo>
                <a:cubicBezTo>
                  <a:pt x="18534" y="10330"/>
                  <a:pt x="18569" y="10504"/>
                  <a:pt x="18569" y="10678"/>
                </a:cubicBezTo>
                <a:cubicBezTo>
                  <a:pt x="18569" y="10852"/>
                  <a:pt x="18534" y="11026"/>
                  <a:pt x="18534" y="11200"/>
                </a:cubicBezTo>
                <a:cubicBezTo>
                  <a:pt x="18534" y="11374"/>
                  <a:pt x="18499" y="11548"/>
                  <a:pt x="18499" y="11687"/>
                </a:cubicBezTo>
                <a:cubicBezTo>
                  <a:pt x="20834" y="11443"/>
                  <a:pt x="20834" y="11443"/>
                  <a:pt x="20834" y="11443"/>
                </a:cubicBezTo>
                <a:lnTo>
                  <a:pt x="20834" y="994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4" name="Shape 3985">
            <a:extLst>
              <a:ext uri="{FF2B5EF4-FFF2-40B4-BE49-F238E27FC236}">
                <a16:creationId xmlns:a16="http://schemas.microsoft.com/office/drawing/2014/main" id="{1D9CA270-44DA-4F70-A85C-C9AE0277E1B3}"/>
              </a:ext>
            </a:extLst>
          </p:cNvPr>
          <p:cNvSpPr/>
          <p:nvPr/>
        </p:nvSpPr>
        <p:spPr>
          <a:xfrm>
            <a:off x="1320851" y="10912555"/>
            <a:ext cx="577237" cy="75539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21600" y="1518"/>
                  <a:pt x="21600" y="1518"/>
                  <a:pt x="21600" y="1518"/>
                </a:cubicBezTo>
                <a:cubicBezTo>
                  <a:pt x="21600" y="8406"/>
                  <a:pt x="21600" y="12298"/>
                  <a:pt x="21600" y="13194"/>
                </a:cubicBezTo>
                <a:cubicBezTo>
                  <a:pt x="21600" y="13894"/>
                  <a:pt x="21395" y="14634"/>
                  <a:pt x="20986" y="15412"/>
                </a:cubicBezTo>
                <a:cubicBezTo>
                  <a:pt x="20576" y="16190"/>
                  <a:pt x="19962" y="16969"/>
                  <a:pt x="19041" y="17708"/>
                </a:cubicBezTo>
                <a:cubicBezTo>
                  <a:pt x="18171" y="18486"/>
                  <a:pt x="17045" y="19187"/>
                  <a:pt x="15714" y="19888"/>
                </a:cubicBezTo>
                <a:cubicBezTo>
                  <a:pt x="14332" y="20549"/>
                  <a:pt x="12694" y="21133"/>
                  <a:pt x="10800" y="21600"/>
                </a:cubicBezTo>
                <a:cubicBezTo>
                  <a:pt x="8957" y="21133"/>
                  <a:pt x="7319" y="20549"/>
                  <a:pt x="5937" y="19888"/>
                </a:cubicBezTo>
                <a:cubicBezTo>
                  <a:pt x="4555" y="19187"/>
                  <a:pt x="3429" y="18486"/>
                  <a:pt x="2610" y="17708"/>
                </a:cubicBezTo>
                <a:cubicBezTo>
                  <a:pt x="1689" y="16969"/>
                  <a:pt x="1075" y="16190"/>
                  <a:pt x="614" y="15412"/>
                </a:cubicBezTo>
                <a:cubicBezTo>
                  <a:pt x="205" y="14634"/>
                  <a:pt x="0" y="13894"/>
                  <a:pt x="0" y="13194"/>
                </a:cubicBezTo>
                <a:cubicBezTo>
                  <a:pt x="0" y="12298"/>
                  <a:pt x="0" y="8406"/>
                  <a:pt x="0" y="1518"/>
                </a:cubicBezTo>
                <a:lnTo>
                  <a:pt x="10800" y="0"/>
                </a:lnTo>
                <a:close/>
                <a:moveTo>
                  <a:pt x="20474" y="13194"/>
                </a:moveTo>
                <a:cubicBezTo>
                  <a:pt x="20474" y="2218"/>
                  <a:pt x="20474" y="2218"/>
                  <a:pt x="20474" y="2218"/>
                </a:cubicBezTo>
                <a:cubicBezTo>
                  <a:pt x="10800" y="856"/>
                  <a:pt x="10800" y="856"/>
                  <a:pt x="10800" y="856"/>
                </a:cubicBezTo>
                <a:cubicBezTo>
                  <a:pt x="1126" y="2296"/>
                  <a:pt x="1126" y="2296"/>
                  <a:pt x="1126" y="2296"/>
                </a:cubicBezTo>
                <a:cubicBezTo>
                  <a:pt x="1126" y="13194"/>
                  <a:pt x="1126" y="13194"/>
                  <a:pt x="1126" y="13194"/>
                </a:cubicBezTo>
                <a:cubicBezTo>
                  <a:pt x="1126" y="13777"/>
                  <a:pt x="1331" y="14439"/>
                  <a:pt x="1689" y="15101"/>
                </a:cubicBezTo>
                <a:cubicBezTo>
                  <a:pt x="2099" y="15801"/>
                  <a:pt x="2662" y="16463"/>
                  <a:pt x="3481" y="17124"/>
                </a:cubicBezTo>
                <a:cubicBezTo>
                  <a:pt x="4248" y="17825"/>
                  <a:pt x="5272" y="18448"/>
                  <a:pt x="6500" y="19070"/>
                </a:cubicBezTo>
                <a:cubicBezTo>
                  <a:pt x="7729" y="19732"/>
                  <a:pt x="9162" y="20238"/>
                  <a:pt x="10800" y="20666"/>
                </a:cubicBezTo>
                <a:cubicBezTo>
                  <a:pt x="12489" y="20238"/>
                  <a:pt x="13922" y="19732"/>
                  <a:pt x="15151" y="19070"/>
                </a:cubicBezTo>
                <a:cubicBezTo>
                  <a:pt x="16328" y="18448"/>
                  <a:pt x="17352" y="17825"/>
                  <a:pt x="18119" y="17124"/>
                </a:cubicBezTo>
                <a:cubicBezTo>
                  <a:pt x="18938" y="16463"/>
                  <a:pt x="19501" y="15801"/>
                  <a:pt x="19911" y="15101"/>
                </a:cubicBezTo>
                <a:cubicBezTo>
                  <a:pt x="20269" y="14439"/>
                  <a:pt x="20474" y="13777"/>
                  <a:pt x="20474" y="13194"/>
                </a:cubicBezTo>
                <a:close/>
                <a:moveTo>
                  <a:pt x="10954" y="9185"/>
                </a:moveTo>
                <a:cubicBezTo>
                  <a:pt x="14332" y="6538"/>
                  <a:pt x="14332" y="6538"/>
                  <a:pt x="14332" y="6538"/>
                </a:cubicBezTo>
                <a:cubicBezTo>
                  <a:pt x="15151" y="7161"/>
                  <a:pt x="15151" y="7161"/>
                  <a:pt x="15151" y="7161"/>
                </a:cubicBezTo>
                <a:cubicBezTo>
                  <a:pt x="11721" y="9808"/>
                  <a:pt x="11721" y="9808"/>
                  <a:pt x="11721" y="9808"/>
                </a:cubicBezTo>
                <a:cubicBezTo>
                  <a:pt x="15151" y="12376"/>
                  <a:pt x="15151" y="12376"/>
                  <a:pt x="15151" y="12376"/>
                </a:cubicBezTo>
                <a:cubicBezTo>
                  <a:pt x="14332" y="12999"/>
                  <a:pt x="14332" y="12999"/>
                  <a:pt x="14332" y="12999"/>
                </a:cubicBezTo>
                <a:cubicBezTo>
                  <a:pt x="10954" y="10352"/>
                  <a:pt x="10954" y="10352"/>
                  <a:pt x="10954" y="10352"/>
                </a:cubicBezTo>
                <a:cubicBezTo>
                  <a:pt x="7524" y="12999"/>
                  <a:pt x="7524" y="12999"/>
                  <a:pt x="7524" y="12999"/>
                </a:cubicBezTo>
                <a:cubicBezTo>
                  <a:pt x="6756" y="12376"/>
                  <a:pt x="6756" y="12376"/>
                  <a:pt x="6756" y="12376"/>
                </a:cubicBezTo>
                <a:cubicBezTo>
                  <a:pt x="10135" y="9808"/>
                  <a:pt x="10135" y="9808"/>
                  <a:pt x="10135" y="9808"/>
                </a:cubicBezTo>
                <a:cubicBezTo>
                  <a:pt x="6756" y="7161"/>
                  <a:pt x="6756" y="7161"/>
                  <a:pt x="6756" y="7161"/>
                </a:cubicBezTo>
                <a:cubicBezTo>
                  <a:pt x="7524" y="6538"/>
                  <a:pt x="7524" y="6538"/>
                  <a:pt x="7524" y="6538"/>
                </a:cubicBezTo>
                <a:lnTo>
                  <a:pt x="10954" y="918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5" name="Shape 3986">
            <a:extLst>
              <a:ext uri="{FF2B5EF4-FFF2-40B4-BE49-F238E27FC236}">
                <a16:creationId xmlns:a16="http://schemas.microsoft.com/office/drawing/2014/main" id="{7BBB4642-E5E3-47BC-AAC9-B7061627D923}"/>
              </a:ext>
            </a:extLst>
          </p:cNvPr>
          <p:cNvSpPr/>
          <p:nvPr/>
        </p:nvSpPr>
        <p:spPr>
          <a:xfrm>
            <a:off x="3099253" y="10926810"/>
            <a:ext cx="726893" cy="72689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2256" y="0"/>
                  <a:pt x="13672" y="284"/>
                  <a:pt x="14966" y="811"/>
                </a:cubicBezTo>
                <a:cubicBezTo>
                  <a:pt x="16301" y="1378"/>
                  <a:pt x="17434" y="2148"/>
                  <a:pt x="18404" y="3161"/>
                </a:cubicBezTo>
                <a:cubicBezTo>
                  <a:pt x="19416" y="4134"/>
                  <a:pt x="20184" y="5268"/>
                  <a:pt x="20751" y="6565"/>
                </a:cubicBezTo>
                <a:cubicBezTo>
                  <a:pt x="21317" y="7902"/>
                  <a:pt x="21600" y="9280"/>
                  <a:pt x="21600" y="10820"/>
                </a:cubicBezTo>
                <a:cubicBezTo>
                  <a:pt x="21600" y="12320"/>
                  <a:pt x="21317" y="13738"/>
                  <a:pt x="20751" y="15035"/>
                </a:cubicBezTo>
                <a:cubicBezTo>
                  <a:pt x="20184" y="16332"/>
                  <a:pt x="19416" y="17466"/>
                  <a:pt x="18404" y="18439"/>
                </a:cubicBezTo>
                <a:cubicBezTo>
                  <a:pt x="17434" y="19452"/>
                  <a:pt x="16301" y="20222"/>
                  <a:pt x="14966" y="20789"/>
                </a:cubicBezTo>
                <a:cubicBezTo>
                  <a:pt x="13672" y="21357"/>
                  <a:pt x="12256" y="21600"/>
                  <a:pt x="10800" y="21600"/>
                </a:cubicBezTo>
                <a:cubicBezTo>
                  <a:pt x="9263" y="21600"/>
                  <a:pt x="7888" y="21357"/>
                  <a:pt x="6593" y="20789"/>
                </a:cubicBezTo>
                <a:cubicBezTo>
                  <a:pt x="5258" y="20222"/>
                  <a:pt x="4126" y="19452"/>
                  <a:pt x="3155" y="18439"/>
                </a:cubicBezTo>
                <a:cubicBezTo>
                  <a:pt x="2184" y="17466"/>
                  <a:pt x="1375" y="16332"/>
                  <a:pt x="849" y="15035"/>
                </a:cubicBezTo>
                <a:cubicBezTo>
                  <a:pt x="283" y="13738"/>
                  <a:pt x="0" y="12320"/>
                  <a:pt x="0" y="10820"/>
                </a:cubicBezTo>
                <a:cubicBezTo>
                  <a:pt x="0" y="9280"/>
                  <a:pt x="283" y="7902"/>
                  <a:pt x="849" y="6565"/>
                </a:cubicBezTo>
                <a:cubicBezTo>
                  <a:pt x="1375" y="5268"/>
                  <a:pt x="2184" y="4134"/>
                  <a:pt x="3155" y="3161"/>
                </a:cubicBezTo>
                <a:cubicBezTo>
                  <a:pt x="4126" y="2148"/>
                  <a:pt x="5258" y="1378"/>
                  <a:pt x="6593" y="811"/>
                </a:cubicBezTo>
                <a:cubicBezTo>
                  <a:pt x="7888" y="284"/>
                  <a:pt x="9263" y="0"/>
                  <a:pt x="10800" y="0"/>
                </a:cubicBezTo>
                <a:close/>
                <a:moveTo>
                  <a:pt x="10800" y="20708"/>
                </a:moveTo>
                <a:cubicBezTo>
                  <a:pt x="12175" y="20708"/>
                  <a:pt x="13429" y="20465"/>
                  <a:pt x="14643" y="19938"/>
                </a:cubicBezTo>
                <a:cubicBezTo>
                  <a:pt x="15816" y="19412"/>
                  <a:pt x="16867" y="18682"/>
                  <a:pt x="17757" y="17831"/>
                </a:cubicBezTo>
                <a:cubicBezTo>
                  <a:pt x="18647" y="16899"/>
                  <a:pt x="19375" y="15845"/>
                  <a:pt x="19901" y="14670"/>
                </a:cubicBezTo>
                <a:cubicBezTo>
                  <a:pt x="20427" y="13454"/>
                  <a:pt x="20670" y="12158"/>
                  <a:pt x="20670" y="10820"/>
                </a:cubicBezTo>
                <a:cubicBezTo>
                  <a:pt x="20670" y="9442"/>
                  <a:pt x="20427" y="8146"/>
                  <a:pt x="19901" y="6930"/>
                </a:cubicBezTo>
                <a:cubicBezTo>
                  <a:pt x="19375" y="5755"/>
                  <a:pt x="18647" y="4701"/>
                  <a:pt x="17757" y="3769"/>
                </a:cubicBezTo>
                <a:cubicBezTo>
                  <a:pt x="16867" y="2918"/>
                  <a:pt x="15816" y="2188"/>
                  <a:pt x="14643" y="1662"/>
                </a:cubicBezTo>
                <a:cubicBezTo>
                  <a:pt x="13429" y="1135"/>
                  <a:pt x="12175" y="892"/>
                  <a:pt x="10800" y="892"/>
                </a:cubicBezTo>
                <a:cubicBezTo>
                  <a:pt x="9425" y="892"/>
                  <a:pt x="8130" y="1135"/>
                  <a:pt x="6957" y="1662"/>
                </a:cubicBezTo>
                <a:cubicBezTo>
                  <a:pt x="5744" y="2188"/>
                  <a:pt x="4692" y="2918"/>
                  <a:pt x="3762" y="3769"/>
                </a:cubicBezTo>
                <a:cubicBezTo>
                  <a:pt x="2912" y="4701"/>
                  <a:pt x="2184" y="5755"/>
                  <a:pt x="1658" y="6930"/>
                </a:cubicBezTo>
                <a:cubicBezTo>
                  <a:pt x="1133" y="8146"/>
                  <a:pt x="890" y="9442"/>
                  <a:pt x="890" y="10820"/>
                </a:cubicBezTo>
                <a:cubicBezTo>
                  <a:pt x="890" y="12158"/>
                  <a:pt x="1133" y="13454"/>
                  <a:pt x="1658" y="14670"/>
                </a:cubicBezTo>
                <a:cubicBezTo>
                  <a:pt x="2184" y="15845"/>
                  <a:pt x="2912" y="16899"/>
                  <a:pt x="3762" y="17831"/>
                </a:cubicBezTo>
                <a:cubicBezTo>
                  <a:pt x="4692" y="18682"/>
                  <a:pt x="5744" y="19412"/>
                  <a:pt x="6957" y="19938"/>
                </a:cubicBezTo>
                <a:cubicBezTo>
                  <a:pt x="8130" y="20465"/>
                  <a:pt x="9425" y="20708"/>
                  <a:pt x="10800" y="20708"/>
                </a:cubicBezTo>
                <a:close/>
                <a:moveTo>
                  <a:pt x="16382" y="13373"/>
                </a:moveTo>
                <a:cubicBezTo>
                  <a:pt x="16503" y="13414"/>
                  <a:pt x="16584" y="13495"/>
                  <a:pt x="16625" y="13617"/>
                </a:cubicBezTo>
                <a:cubicBezTo>
                  <a:pt x="16665" y="13738"/>
                  <a:pt x="16665" y="13860"/>
                  <a:pt x="16584" y="13981"/>
                </a:cubicBezTo>
                <a:cubicBezTo>
                  <a:pt x="16301" y="14508"/>
                  <a:pt x="15937" y="14994"/>
                  <a:pt x="15573" y="15440"/>
                </a:cubicBezTo>
                <a:cubicBezTo>
                  <a:pt x="15169" y="15886"/>
                  <a:pt x="14683" y="16291"/>
                  <a:pt x="14198" y="16615"/>
                </a:cubicBezTo>
                <a:cubicBezTo>
                  <a:pt x="13672" y="16899"/>
                  <a:pt x="13146" y="17102"/>
                  <a:pt x="12539" y="17304"/>
                </a:cubicBezTo>
                <a:cubicBezTo>
                  <a:pt x="11973" y="17466"/>
                  <a:pt x="11366" y="17547"/>
                  <a:pt x="10800" y="17547"/>
                </a:cubicBezTo>
                <a:cubicBezTo>
                  <a:pt x="10153" y="17547"/>
                  <a:pt x="9546" y="17466"/>
                  <a:pt x="8980" y="17304"/>
                </a:cubicBezTo>
                <a:cubicBezTo>
                  <a:pt x="8373" y="17102"/>
                  <a:pt x="7847" y="16899"/>
                  <a:pt x="7321" y="16615"/>
                </a:cubicBezTo>
                <a:cubicBezTo>
                  <a:pt x="6836" y="16291"/>
                  <a:pt x="6351" y="15886"/>
                  <a:pt x="5987" y="15440"/>
                </a:cubicBezTo>
                <a:cubicBezTo>
                  <a:pt x="5582" y="14994"/>
                  <a:pt x="5218" y="14508"/>
                  <a:pt x="4935" y="13981"/>
                </a:cubicBezTo>
                <a:cubicBezTo>
                  <a:pt x="4894" y="13860"/>
                  <a:pt x="4894" y="13738"/>
                  <a:pt x="4935" y="13617"/>
                </a:cubicBezTo>
                <a:cubicBezTo>
                  <a:pt x="4975" y="13495"/>
                  <a:pt x="5056" y="13414"/>
                  <a:pt x="5137" y="13373"/>
                </a:cubicBezTo>
                <a:cubicBezTo>
                  <a:pt x="5258" y="13333"/>
                  <a:pt x="5380" y="13292"/>
                  <a:pt x="5501" y="13333"/>
                </a:cubicBezTo>
                <a:cubicBezTo>
                  <a:pt x="5622" y="13373"/>
                  <a:pt x="5703" y="13454"/>
                  <a:pt x="5744" y="13535"/>
                </a:cubicBezTo>
                <a:cubicBezTo>
                  <a:pt x="5987" y="14022"/>
                  <a:pt x="6270" y="14468"/>
                  <a:pt x="6634" y="14873"/>
                </a:cubicBezTo>
                <a:cubicBezTo>
                  <a:pt x="6957" y="15238"/>
                  <a:pt x="7362" y="15562"/>
                  <a:pt x="7847" y="15805"/>
                </a:cubicBezTo>
                <a:cubicBezTo>
                  <a:pt x="8252" y="16089"/>
                  <a:pt x="8697" y="16291"/>
                  <a:pt x="9222" y="16453"/>
                </a:cubicBezTo>
                <a:cubicBezTo>
                  <a:pt x="9708" y="16575"/>
                  <a:pt x="10234" y="16656"/>
                  <a:pt x="10800" y="16656"/>
                </a:cubicBezTo>
                <a:cubicBezTo>
                  <a:pt x="11326" y="16656"/>
                  <a:pt x="11811" y="16575"/>
                  <a:pt x="12297" y="16453"/>
                </a:cubicBezTo>
                <a:cubicBezTo>
                  <a:pt x="12822" y="16291"/>
                  <a:pt x="13267" y="16089"/>
                  <a:pt x="13753" y="15805"/>
                </a:cubicBezTo>
                <a:cubicBezTo>
                  <a:pt x="14157" y="15562"/>
                  <a:pt x="14562" y="15238"/>
                  <a:pt x="14885" y="14873"/>
                </a:cubicBezTo>
                <a:cubicBezTo>
                  <a:pt x="15249" y="14468"/>
                  <a:pt x="15533" y="14022"/>
                  <a:pt x="15775" y="13535"/>
                </a:cubicBezTo>
                <a:cubicBezTo>
                  <a:pt x="15856" y="13454"/>
                  <a:pt x="15937" y="13373"/>
                  <a:pt x="16058" y="13333"/>
                </a:cubicBezTo>
                <a:cubicBezTo>
                  <a:pt x="16139" y="13292"/>
                  <a:pt x="16261" y="13333"/>
                  <a:pt x="16382" y="13373"/>
                </a:cubicBezTo>
                <a:close/>
                <a:moveTo>
                  <a:pt x="8535" y="8551"/>
                </a:moveTo>
                <a:cubicBezTo>
                  <a:pt x="8535" y="8348"/>
                  <a:pt x="8494" y="8186"/>
                  <a:pt x="8413" y="8024"/>
                </a:cubicBezTo>
                <a:cubicBezTo>
                  <a:pt x="8333" y="7862"/>
                  <a:pt x="8252" y="7740"/>
                  <a:pt x="8171" y="7578"/>
                </a:cubicBezTo>
                <a:cubicBezTo>
                  <a:pt x="8009" y="7497"/>
                  <a:pt x="7847" y="7376"/>
                  <a:pt x="7685" y="7335"/>
                </a:cubicBezTo>
                <a:cubicBezTo>
                  <a:pt x="7564" y="7254"/>
                  <a:pt x="7362" y="7214"/>
                  <a:pt x="7200" y="7214"/>
                </a:cubicBezTo>
                <a:cubicBezTo>
                  <a:pt x="6998" y="7214"/>
                  <a:pt x="6796" y="7254"/>
                  <a:pt x="6634" y="7335"/>
                </a:cubicBezTo>
                <a:cubicBezTo>
                  <a:pt x="6512" y="7376"/>
                  <a:pt x="6351" y="7497"/>
                  <a:pt x="6189" y="7578"/>
                </a:cubicBezTo>
                <a:cubicBezTo>
                  <a:pt x="6108" y="7740"/>
                  <a:pt x="6027" y="7862"/>
                  <a:pt x="5946" y="8024"/>
                </a:cubicBezTo>
                <a:cubicBezTo>
                  <a:pt x="5865" y="8186"/>
                  <a:pt x="5825" y="8348"/>
                  <a:pt x="5825" y="8551"/>
                </a:cubicBezTo>
                <a:cubicBezTo>
                  <a:pt x="5825" y="8753"/>
                  <a:pt x="5865" y="8916"/>
                  <a:pt x="5946" y="9078"/>
                </a:cubicBezTo>
                <a:cubicBezTo>
                  <a:pt x="6027" y="9240"/>
                  <a:pt x="6108" y="9361"/>
                  <a:pt x="6189" y="9483"/>
                </a:cubicBezTo>
                <a:cubicBezTo>
                  <a:pt x="6351" y="9605"/>
                  <a:pt x="6512" y="9726"/>
                  <a:pt x="6634" y="9807"/>
                </a:cubicBezTo>
                <a:cubicBezTo>
                  <a:pt x="6796" y="9888"/>
                  <a:pt x="6998" y="9888"/>
                  <a:pt x="7200" y="9888"/>
                </a:cubicBezTo>
                <a:cubicBezTo>
                  <a:pt x="7362" y="9888"/>
                  <a:pt x="7564" y="9888"/>
                  <a:pt x="7685" y="9807"/>
                </a:cubicBezTo>
                <a:cubicBezTo>
                  <a:pt x="7847" y="9726"/>
                  <a:pt x="8009" y="9605"/>
                  <a:pt x="8171" y="9483"/>
                </a:cubicBezTo>
                <a:cubicBezTo>
                  <a:pt x="8252" y="9361"/>
                  <a:pt x="8333" y="9240"/>
                  <a:pt x="8413" y="9078"/>
                </a:cubicBezTo>
                <a:cubicBezTo>
                  <a:pt x="8494" y="8916"/>
                  <a:pt x="8535" y="8753"/>
                  <a:pt x="8535" y="8551"/>
                </a:cubicBezTo>
                <a:close/>
                <a:moveTo>
                  <a:pt x="15735" y="8551"/>
                </a:moveTo>
                <a:cubicBezTo>
                  <a:pt x="15735" y="8348"/>
                  <a:pt x="15694" y="8186"/>
                  <a:pt x="15613" y="8024"/>
                </a:cubicBezTo>
                <a:cubicBezTo>
                  <a:pt x="15573" y="7862"/>
                  <a:pt x="15452" y="7740"/>
                  <a:pt x="15330" y="7578"/>
                </a:cubicBezTo>
                <a:cubicBezTo>
                  <a:pt x="15209" y="7497"/>
                  <a:pt x="15088" y="7376"/>
                  <a:pt x="14885" y="7335"/>
                </a:cubicBezTo>
                <a:cubicBezTo>
                  <a:pt x="14724" y="7254"/>
                  <a:pt x="14562" y="7214"/>
                  <a:pt x="14360" y="7214"/>
                </a:cubicBezTo>
                <a:cubicBezTo>
                  <a:pt x="14198" y="7214"/>
                  <a:pt x="14036" y="7254"/>
                  <a:pt x="13834" y="7335"/>
                </a:cubicBezTo>
                <a:cubicBezTo>
                  <a:pt x="13672" y="7376"/>
                  <a:pt x="13510" y="7497"/>
                  <a:pt x="13429" y="7578"/>
                </a:cubicBezTo>
                <a:cubicBezTo>
                  <a:pt x="13267" y="7740"/>
                  <a:pt x="13187" y="7862"/>
                  <a:pt x="13106" y="8024"/>
                </a:cubicBezTo>
                <a:cubicBezTo>
                  <a:pt x="13025" y="8186"/>
                  <a:pt x="12984" y="8348"/>
                  <a:pt x="12984" y="8551"/>
                </a:cubicBezTo>
                <a:cubicBezTo>
                  <a:pt x="12984" y="8753"/>
                  <a:pt x="13025" y="8916"/>
                  <a:pt x="13106" y="9078"/>
                </a:cubicBezTo>
                <a:cubicBezTo>
                  <a:pt x="13187" y="9240"/>
                  <a:pt x="13267" y="9361"/>
                  <a:pt x="13429" y="9483"/>
                </a:cubicBezTo>
                <a:cubicBezTo>
                  <a:pt x="13510" y="9605"/>
                  <a:pt x="13672" y="9726"/>
                  <a:pt x="13834" y="9807"/>
                </a:cubicBezTo>
                <a:cubicBezTo>
                  <a:pt x="14036" y="9888"/>
                  <a:pt x="14198" y="9888"/>
                  <a:pt x="14360" y="9888"/>
                </a:cubicBezTo>
                <a:cubicBezTo>
                  <a:pt x="14562" y="9888"/>
                  <a:pt x="14724" y="9888"/>
                  <a:pt x="14885" y="9807"/>
                </a:cubicBezTo>
                <a:cubicBezTo>
                  <a:pt x="15088" y="9726"/>
                  <a:pt x="15209" y="9605"/>
                  <a:pt x="15330" y="9483"/>
                </a:cubicBezTo>
                <a:cubicBezTo>
                  <a:pt x="15452" y="9361"/>
                  <a:pt x="15573" y="9240"/>
                  <a:pt x="15613" y="9078"/>
                </a:cubicBezTo>
                <a:cubicBezTo>
                  <a:pt x="15694" y="8916"/>
                  <a:pt x="15735" y="8753"/>
                  <a:pt x="15735" y="8551"/>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6" name="Shape 3987">
            <a:extLst>
              <a:ext uri="{FF2B5EF4-FFF2-40B4-BE49-F238E27FC236}">
                <a16:creationId xmlns:a16="http://schemas.microsoft.com/office/drawing/2014/main" id="{3D4451D9-484E-472D-A8C6-66ADAB91F6BC}"/>
              </a:ext>
            </a:extLst>
          </p:cNvPr>
          <p:cNvSpPr/>
          <p:nvPr/>
        </p:nvSpPr>
        <p:spPr>
          <a:xfrm>
            <a:off x="5112824" y="10835947"/>
            <a:ext cx="406206" cy="908616"/>
          </a:xfrm>
          <a:custGeom>
            <a:avLst/>
            <a:gdLst/>
            <a:ahLst/>
            <a:cxnLst>
              <a:cxn ang="0">
                <a:pos x="wd2" y="hd2"/>
              </a:cxn>
              <a:cxn ang="5400000">
                <a:pos x="wd2" y="hd2"/>
              </a:cxn>
              <a:cxn ang="10800000">
                <a:pos x="wd2" y="hd2"/>
              </a:cxn>
              <a:cxn ang="16200000">
                <a:pos x="wd2" y="hd2"/>
              </a:cxn>
            </a:cxnLst>
            <a:rect l="0" t="0" r="r" b="b"/>
            <a:pathLst>
              <a:path w="21600" h="21600" extrusionOk="0">
                <a:moveTo>
                  <a:pt x="21600" y="4307"/>
                </a:moveTo>
                <a:cubicBezTo>
                  <a:pt x="21600" y="6801"/>
                  <a:pt x="21600" y="6801"/>
                  <a:pt x="21600" y="6801"/>
                </a:cubicBezTo>
                <a:cubicBezTo>
                  <a:pt x="20155" y="6801"/>
                  <a:pt x="20155" y="6801"/>
                  <a:pt x="20155" y="6801"/>
                </a:cubicBezTo>
                <a:cubicBezTo>
                  <a:pt x="20155" y="8517"/>
                  <a:pt x="20155" y="8517"/>
                  <a:pt x="20155" y="8517"/>
                </a:cubicBezTo>
                <a:cubicBezTo>
                  <a:pt x="20155" y="8744"/>
                  <a:pt x="20083" y="9003"/>
                  <a:pt x="20011" y="9229"/>
                </a:cubicBezTo>
                <a:cubicBezTo>
                  <a:pt x="19866" y="9488"/>
                  <a:pt x="19505" y="9780"/>
                  <a:pt x="18783" y="10071"/>
                </a:cubicBezTo>
                <a:cubicBezTo>
                  <a:pt x="12136" y="13083"/>
                  <a:pt x="12136" y="13083"/>
                  <a:pt x="12136" y="13083"/>
                </a:cubicBezTo>
                <a:cubicBezTo>
                  <a:pt x="12136" y="18070"/>
                  <a:pt x="12136" y="18070"/>
                  <a:pt x="12136" y="18070"/>
                </a:cubicBezTo>
                <a:cubicBezTo>
                  <a:pt x="12570" y="18070"/>
                  <a:pt x="13003" y="18167"/>
                  <a:pt x="13365" y="18264"/>
                </a:cubicBezTo>
                <a:cubicBezTo>
                  <a:pt x="13798" y="18362"/>
                  <a:pt x="14159" y="18491"/>
                  <a:pt x="14376" y="18653"/>
                </a:cubicBezTo>
                <a:cubicBezTo>
                  <a:pt x="14665" y="18815"/>
                  <a:pt x="14954" y="19009"/>
                  <a:pt x="15098" y="19204"/>
                </a:cubicBezTo>
                <a:cubicBezTo>
                  <a:pt x="15243" y="19398"/>
                  <a:pt x="15315" y="19592"/>
                  <a:pt x="15315" y="19787"/>
                </a:cubicBezTo>
                <a:cubicBezTo>
                  <a:pt x="15315" y="20046"/>
                  <a:pt x="15243" y="20272"/>
                  <a:pt x="15026" y="20499"/>
                </a:cubicBezTo>
                <a:cubicBezTo>
                  <a:pt x="14809" y="20726"/>
                  <a:pt x="14520" y="20920"/>
                  <a:pt x="14231" y="21082"/>
                </a:cubicBezTo>
                <a:cubicBezTo>
                  <a:pt x="13798" y="21244"/>
                  <a:pt x="13365" y="21341"/>
                  <a:pt x="12859" y="21438"/>
                </a:cubicBezTo>
                <a:cubicBezTo>
                  <a:pt x="12353" y="21535"/>
                  <a:pt x="11847" y="21600"/>
                  <a:pt x="11270" y="21600"/>
                </a:cubicBezTo>
                <a:cubicBezTo>
                  <a:pt x="10692" y="21600"/>
                  <a:pt x="10186" y="21535"/>
                  <a:pt x="9753" y="21438"/>
                </a:cubicBezTo>
                <a:cubicBezTo>
                  <a:pt x="9247" y="21341"/>
                  <a:pt x="8813" y="21244"/>
                  <a:pt x="8452" y="21082"/>
                </a:cubicBezTo>
                <a:cubicBezTo>
                  <a:pt x="8091" y="20920"/>
                  <a:pt x="7802" y="20726"/>
                  <a:pt x="7585" y="20499"/>
                </a:cubicBezTo>
                <a:cubicBezTo>
                  <a:pt x="7441" y="20272"/>
                  <a:pt x="7296" y="20046"/>
                  <a:pt x="7296" y="19787"/>
                </a:cubicBezTo>
                <a:cubicBezTo>
                  <a:pt x="7296" y="19592"/>
                  <a:pt x="7441" y="19398"/>
                  <a:pt x="7585" y="19204"/>
                </a:cubicBezTo>
                <a:cubicBezTo>
                  <a:pt x="7730" y="19009"/>
                  <a:pt x="7946" y="18815"/>
                  <a:pt x="8163" y="18653"/>
                </a:cubicBezTo>
                <a:cubicBezTo>
                  <a:pt x="8524" y="18491"/>
                  <a:pt x="8813" y="18362"/>
                  <a:pt x="9247" y="18264"/>
                </a:cubicBezTo>
                <a:cubicBezTo>
                  <a:pt x="9608" y="18167"/>
                  <a:pt x="10041" y="18070"/>
                  <a:pt x="10547" y="18070"/>
                </a:cubicBezTo>
                <a:cubicBezTo>
                  <a:pt x="10547" y="16030"/>
                  <a:pt x="10547" y="16030"/>
                  <a:pt x="10547" y="16030"/>
                </a:cubicBezTo>
                <a:cubicBezTo>
                  <a:pt x="4262" y="13213"/>
                  <a:pt x="4262" y="13213"/>
                  <a:pt x="4262" y="13213"/>
                </a:cubicBezTo>
                <a:cubicBezTo>
                  <a:pt x="4045" y="13115"/>
                  <a:pt x="3829" y="13018"/>
                  <a:pt x="3612" y="12921"/>
                </a:cubicBezTo>
                <a:cubicBezTo>
                  <a:pt x="3395" y="12792"/>
                  <a:pt x="3179" y="12694"/>
                  <a:pt x="3034" y="12565"/>
                </a:cubicBezTo>
                <a:cubicBezTo>
                  <a:pt x="2817" y="12468"/>
                  <a:pt x="2673" y="12338"/>
                  <a:pt x="2601" y="12209"/>
                </a:cubicBezTo>
                <a:cubicBezTo>
                  <a:pt x="2456" y="12047"/>
                  <a:pt x="2456" y="11885"/>
                  <a:pt x="2456" y="11723"/>
                </a:cubicBezTo>
                <a:cubicBezTo>
                  <a:pt x="2456" y="10039"/>
                  <a:pt x="2456" y="10039"/>
                  <a:pt x="2456" y="10039"/>
                </a:cubicBezTo>
                <a:cubicBezTo>
                  <a:pt x="2095" y="9974"/>
                  <a:pt x="1734" y="9909"/>
                  <a:pt x="1445" y="9845"/>
                </a:cubicBezTo>
                <a:cubicBezTo>
                  <a:pt x="1156" y="9748"/>
                  <a:pt x="939" y="9650"/>
                  <a:pt x="650" y="9521"/>
                </a:cubicBezTo>
                <a:cubicBezTo>
                  <a:pt x="433" y="9424"/>
                  <a:pt x="289" y="9294"/>
                  <a:pt x="217" y="9132"/>
                </a:cubicBezTo>
                <a:cubicBezTo>
                  <a:pt x="72" y="8970"/>
                  <a:pt x="0" y="8808"/>
                  <a:pt x="0" y="8646"/>
                </a:cubicBezTo>
                <a:cubicBezTo>
                  <a:pt x="0" y="8452"/>
                  <a:pt x="72" y="8258"/>
                  <a:pt x="217" y="8096"/>
                </a:cubicBezTo>
                <a:cubicBezTo>
                  <a:pt x="361" y="7902"/>
                  <a:pt x="650" y="7740"/>
                  <a:pt x="939" y="7643"/>
                </a:cubicBezTo>
                <a:cubicBezTo>
                  <a:pt x="1228" y="7513"/>
                  <a:pt x="1589" y="7384"/>
                  <a:pt x="1951" y="7319"/>
                </a:cubicBezTo>
                <a:cubicBezTo>
                  <a:pt x="2312" y="7254"/>
                  <a:pt x="2745" y="7222"/>
                  <a:pt x="3179" y="7222"/>
                </a:cubicBezTo>
                <a:cubicBezTo>
                  <a:pt x="3612" y="7222"/>
                  <a:pt x="4045" y="7254"/>
                  <a:pt x="4479" y="7319"/>
                </a:cubicBezTo>
                <a:cubicBezTo>
                  <a:pt x="4840" y="7384"/>
                  <a:pt x="5201" y="7513"/>
                  <a:pt x="5418" y="7643"/>
                </a:cubicBezTo>
                <a:cubicBezTo>
                  <a:pt x="5779" y="7740"/>
                  <a:pt x="5996" y="7902"/>
                  <a:pt x="6140" y="8096"/>
                </a:cubicBezTo>
                <a:cubicBezTo>
                  <a:pt x="6285" y="8258"/>
                  <a:pt x="6357" y="8452"/>
                  <a:pt x="6357" y="8646"/>
                </a:cubicBezTo>
                <a:cubicBezTo>
                  <a:pt x="6357" y="8808"/>
                  <a:pt x="6357" y="8970"/>
                  <a:pt x="6213" y="9132"/>
                </a:cubicBezTo>
                <a:cubicBezTo>
                  <a:pt x="6068" y="9294"/>
                  <a:pt x="5924" y="9424"/>
                  <a:pt x="5707" y="9521"/>
                </a:cubicBezTo>
                <a:cubicBezTo>
                  <a:pt x="5490" y="9683"/>
                  <a:pt x="5201" y="9780"/>
                  <a:pt x="4912" y="9877"/>
                </a:cubicBezTo>
                <a:cubicBezTo>
                  <a:pt x="4623" y="9974"/>
                  <a:pt x="4334" y="10007"/>
                  <a:pt x="4045" y="10039"/>
                </a:cubicBezTo>
                <a:cubicBezTo>
                  <a:pt x="4045" y="11723"/>
                  <a:pt x="4045" y="11723"/>
                  <a:pt x="4045" y="11723"/>
                </a:cubicBezTo>
                <a:cubicBezTo>
                  <a:pt x="4045" y="11885"/>
                  <a:pt x="4118" y="12014"/>
                  <a:pt x="4334" y="12176"/>
                </a:cubicBezTo>
                <a:cubicBezTo>
                  <a:pt x="4623" y="12338"/>
                  <a:pt x="4912" y="12500"/>
                  <a:pt x="5346" y="12694"/>
                </a:cubicBezTo>
                <a:cubicBezTo>
                  <a:pt x="10403" y="14961"/>
                  <a:pt x="10403" y="14961"/>
                  <a:pt x="10403" y="14961"/>
                </a:cubicBezTo>
                <a:cubicBezTo>
                  <a:pt x="10403" y="1975"/>
                  <a:pt x="10403" y="1975"/>
                  <a:pt x="10403" y="1975"/>
                </a:cubicBezTo>
                <a:cubicBezTo>
                  <a:pt x="9319" y="2817"/>
                  <a:pt x="9319" y="2817"/>
                  <a:pt x="9319" y="2817"/>
                </a:cubicBezTo>
                <a:cubicBezTo>
                  <a:pt x="7874" y="2461"/>
                  <a:pt x="7874" y="2461"/>
                  <a:pt x="7874" y="2461"/>
                </a:cubicBezTo>
                <a:cubicBezTo>
                  <a:pt x="11197" y="0"/>
                  <a:pt x="11197" y="0"/>
                  <a:pt x="11197" y="0"/>
                </a:cubicBezTo>
                <a:cubicBezTo>
                  <a:pt x="14448" y="2461"/>
                  <a:pt x="14448" y="2461"/>
                  <a:pt x="14448" y="2461"/>
                </a:cubicBezTo>
                <a:cubicBezTo>
                  <a:pt x="13148" y="2817"/>
                  <a:pt x="13148" y="2817"/>
                  <a:pt x="13148" y="2817"/>
                </a:cubicBezTo>
                <a:cubicBezTo>
                  <a:pt x="12064" y="1975"/>
                  <a:pt x="12064" y="1975"/>
                  <a:pt x="12064" y="1975"/>
                </a:cubicBezTo>
                <a:cubicBezTo>
                  <a:pt x="12064" y="12014"/>
                  <a:pt x="12064" y="12014"/>
                  <a:pt x="12064" y="12014"/>
                </a:cubicBezTo>
                <a:cubicBezTo>
                  <a:pt x="17555" y="9586"/>
                  <a:pt x="17555" y="9586"/>
                  <a:pt x="17555" y="9586"/>
                </a:cubicBezTo>
                <a:cubicBezTo>
                  <a:pt x="17988" y="9391"/>
                  <a:pt x="18277" y="9197"/>
                  <a:pt x="18349" y="9067"/>
                </a:cubicBezTo>
                <a:cubicBezTo>
                  <a:pt x="18421" y="8906"/>
                  <a:pt x="18421" y="8711"/>
                  <a:pt x="18421" y="8517"/>
                </a:cubicBezTo>
                <a:cubicBezTo>
                  <a:pt x="18421" y="6801"/>
                  <a:pt x="18421" y="6801"/>
                  <a:pt x="18421" y="6801"/>
                </a:cubicBezTo>
                <a:cubicBezTo>
                  <a:pt x="16110" y="6801"/>
                  <a:pt x="16110" y="6801"/>
                  <a:pt x="16110" y="6801"/>
                </a:cubicBezTo>
                <a:cubicBezTo>
                  <a:pt x="16110" y="4307"/>
                  <a:pt x="16110" y="4307"/>
                  <a:pt x="16110" y="4307"/>
                </a:cubicBezTo>
                <a:lnTo>
                  <a:pt x="21600" y="4307"/>
                </a:lnTo>
                <a:close/>
                <a:moveTo>
                  <a:pt x="1589" y="8646"/>
                </a:moveTo>
                <a:cubicBezTo>
                  <a:pt x="1589" y="8841"/>
                  <a:pt x="1734" y="9003"/>
                  <a:pt x="2095" y="9165"/>
                </a:cubicBezTo>
                <a:cubicBezTo>
                  <a:pt x="2384" y="9294"/>
                  <a:pt x="2745" y="9359"/>
                  <a:pt x="3179" y="9359"/>
                </a:cubicBezTo>
                <a:cubicBezTo>
                  <a:pt x="3612" y="9359"/>
                  <a:pt x="3973" y="9294"/>
                  <a:pt x="4334" y="9165"/>
                </a:cubicBezTo>
                <a:cubicBezTo>
                  <a:pt x="4623" y="9003"/>
                  <a:pt x="4768" y="8841"/>
                  <a:pt x="4768" y="8646"/>
                </a:cubicBezTo>
                <a:cubicBezTo>
                  <a:pt x="4768" y="8452"/>
                  <a:pt x="4623" y="8290"/>
                  <a:pt x="4334" y="8161"/>
                </a:cubicBezTo>
                <a:cubicBezTo>
                  <a:pt x="3973" y="7999"/>
                  <a:pt x="3612" y="7934"/>
                  <a:pt x="3179" y="7934"/>
                </a:cubicBezTo>
                <a:cubicBezTo>
                  <a:pt x="2745" y="7934"/>
                  <a:pt x="2384" y="7999"/>
                  <a:pt x="2095" y="8161"/>
                </a:cubicBezTo>
                <a:cubicBezTo>
                  <a:pt x="1734" y="8290"/>
                  <a:pt x="1589" y="8452"/>
                  <a:pt x="1589" y="8646"/>
                </a:cubicBezTo>
                <a:close/>
                <a:moveTo>
                  <a:pt x="13654" y="19787"/>
                </a:moveTo>
                <a:cubicBezTo>
                  <a:pt x="13654" y="19657"/>
                  <a:pt x="13581" y="19495"/>
                  <a:pt x="13437" y="19398"/>
                </a:cubicBezTo>
                <a:cubicBezTo>
                  <a:pt x="13292" y="19268"/>
                  <a:pt x="13148" y="19139"/>
                  <a:pt x="13003" y="19009"/>
                </a:cubicBezTo>
                <a:cubicBezTo>
                  <a:pt x="12714" y="18945"/>
                  <a:pt x="12425" y="18880"/>
                  <a:pt x="12209" y="18815"/>
                </a:cubicBezTo>
                <a:cubicBezTo>
                  <a:pt x="11920" y="18750"/>
                  <a:pt x="11559" y="18718"/>
                  <a:pt x="11197" y="18718"/>
                </a:cubicBezTo>
                <a:cubicBezTo>
                  <a:pt x="10908" y="18718"/>
                  <a:pt x="10547" y="18750"/>
                  <a:pt x="10330" y="18815"/>
                </a:cubicBezTo>
                <a:cubicBezTo>
                  <a:pt x="10041" y="18880"/>
                  <a:pt x="9753" y="18945"/>
                  <a:pt x="9464" y="19009"/>
                </a:cubicBezTo>
                <a:cubicBezTo>
                  <a:pt x="9319" y="19139"/>
                  <a:pt x="9175" y="19268"/>
                  <a:pt x="9030" y="19398"/>
                </a:cubicBezTo>
                <a:cubicBezTo>
                  <a:pt x="8886" y="19495"/>
                  <a:pt x="8813" y="19657"/>
                  <a:pt x="8813" y="19787"/>
                </a:cubicBezTo>
                <a:cubicBezTo>
                  <a:pt x="8813" y="19948"/>
                  <a:pt x="8886" y="20110"/>
                  <a:pt x="9030" y="20240"/>
                </a:cubicBezTo>
                <a:cubicBezTo>
                  <a:pt x="9175" y="20337"/>
                  <a:pt x="9319" y="20467"/>
                  <a:pt x="9464" y="20596"/>
                </a:cubicBezTo>
                <a:cubicBezTo>
                  <a:pt x="9753" y="20661"/>
                  <a:pt x="10041" y="20726"/>
                  <a:pt x="10330" y="20790"/>
                </a:cubicBezTo>
                <a:cubicBezTo>
                  <a:pt x="10547" y="20855"/>
                  <a:pt x="10908" y="20888"/>
                  <a:pt x="11197" y="20888"/>
                </a:cubicBezTo>
                <a:cubicBezTo>
                  <a:pt x="11559" y="20888"/>
                  <a:pt x="11920" y="20855"/>
                  <a:pt x="12209" y="20790"/>
                </a:cubicBezTo>
                <a:cubicBezTo>
                  <a:pt x="12425" y="20726"/>
                  <a:pt x="12714" y="20661"/>
                  <a:pt x="13003" y="20596"/>
                </a:cubicBezTo>
                <a:cubicBezTo>
                  <a:pt x="13148" y="20467"/>
                  <a:pt x="13292" y="20337"/>
                  <a:pt x="13437" y="20240"/>
                </a:cubicBezTo>
                <a:cubicBezTo>
                  <a:pt x="13581" y="20110"/>
                  <a:pt x="13654" y="19948"/>
                  <a:pt x="13654" y="19787"/>
                </a:cubicBezTo>
                <a:close/>
                <a:moveTo>
                  <a:pt x="17699" y="5019"/>
                </a:moveTo>
                <a:cubicBezTo>
                  <a:pt x="17699" y="6088"/>
                  <a:pt x="17699" y="6088"/>
                  <a:pt x="17699" y="6088"/>
                </a:cubicBezTo>
                <a:cubicBezTo>
                  <a:pt x="19938" y="6088"/>
                  <a:pt x="19938" y="6088"/>
                  <a:pt x="19938" y="6088"/>
                </a:cubicBezTo>
                <a:cubicBezTo>
                  <a:pt x="19938" y="5019"/>
                  <a:pt x="19938" y="5019"/>
                  <a:pt x="19938" y="5019"/>
                </a:cubicBezTo>
                <a:lnTo>
                  <a:pt x="17699" y="501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7" name="Shape 3988">
            <a:extLst>
              <a:ext uri="{FF2B5EF4-FFF2-40B4-BE49-F238E27FC236}">
                <a16:creationId xmlns:a16="http://schemas.microsoft.com/office/drawing/2014/main" id="{83BB6EF4-A1B2-437E-B075-C1B1CEEB0D8A}"/>
              </a:ext>
            </a:extLst>
          </p:cNvPr>
          <p:cNvSpPr/>
          <p:nvPr/>
        </p:nvSpPr>
        <p:spPr>
          <a:xfrm>
            <a:off x="6752259" y="10873361"/>
            <a:ext cx="833788" cy="833788"/>
          </a:xfrm>
          <a:custGeom>
            <a:avLst/>
            <a:gdLst/>
            <a:ahLst/>
            <a:cxnLst>
              <a:cxn ang="0">
                <a:pos x="wd2" y="hd2"/>
              </a:cxn>
              <a:cxn ang="5400000">
                <a:pos x="wd2" y="hd2"/>
              </a:cxn>
              <a:cxn ang="10800000">
                <a:pos x="wd2" y="hd2"/>
              </a:cxn>
              <a:cxn ang="16200000">
                <a:pos x="wd2" y="hd2"/>
              </a:cxn>
            </a:cxnLst>
            <a:rect l="0" t="0" r="r" b="b"/>
            <a:pathLst>
              <a:path w="21600" h="21600" extrusionOk="0">
                <a:moveTo>
                  <a:pt x="19688" y="6353"/>
                </a:moveTo>
                <a:cubicBezTo>
                  <a:pt x="21600" y="8329"/>
                  <a:pt x="21600" y="8329"/>
                  <a:pt x="21600" y="8329"/>
                </a:cubicBezTo>
                <a:cubicBezTo>
                  <a:pt x="19688" y="10200"/>
                  <a:pt x="19688" y="10200"/>
                  <a:pt x="19688" y="10200"/>
                </a:cubicBezTo>
                <a:cubicBezTo>
                  <a:pt x="17705" y="8329"/>
                  <a:pt x="17705" y="8329"/>
                  <a:pt x="17705" y="8329"/>
                </a:cubicBezTo>
                <a:cubicBezTo>
                  <a:pt x="18413" y="7624"/>
                  <a:pt x="18413" y="7624"/>
                  <a:pt x="18413" y="7624"/>
                </a:cubicBezTo>
                <a:cubicBezTo>
                  <a:pt x="18059" y="7341"/>
                  <a:pt x="17705" y="7059"/>
                  <a:pt x="17315" y="6847"/>
                </a:cubicBezTo>
                <a:cubicBezTo>
                  <a:pt x="16890" y="6600"/>
                  <a:pt x="16501" y="6424"/>
                  <a:pt x="16111" y="6247"/>
                </a:cubicBezTo>
                <a:cubicBezTo>
                  <a:pt x="15687" y="6106"/>
                  <a:pt x="15226" y="6000"/>
                  <a:pt x="14801" y="5929"/>
                </a:cubicBezTo>
                <a:cubicBezTo>
                  <a:pt x="14341" y="5824"/>
                  <a:pt x="13881" y="5788"/>
                  <a:pt x="13420" y="5788"/>
                </a:cubicBezTo>
                <a:cubicBezTo>
                  <a:pt x="13031" y="5788"/>
                  <a:pt x="12641" y="5824"/>
                  <a:pt x="12252" y="5894"/>
                </a:cubicBezTo>
                <a:cubicBezTo>
                  <a:pt x="11862" y="5965"/>
                  <a:pt x="11508" y="6035"/>
                  <a:pt x="11119" y="6106"/>
                </a:cubicBezTo>
                <a:cubicBezTo>
                  <a:pt x="10765" y="6247"/>
                  <a:pt x="10410" y="6388"/>
                  <a:pt x="10056" y="6565"/>
                </a:cubicBezTo>
                <a:cubicBezTo>
                  <a:pt x="9738" y="6741"/>
                  <a:pt x="9384" y="6918"/>
                  <a:pt x="9065" y="7165"/>
                </a:cubicBezTo>
                <a:cubicBezTo>
                  <a:pt x="9419" y="7482"/>
                  <a:pt x="9419" y="7482"/>
                  <a:pt x="9419" y="7482"/>
                </a:cubicBezTo>
                <a:cubicBezTo>
                  <a:pt x="7436" y="9388"/>
                  <a:pt x="7436" y="9388"/>
                  <a:pt x="7436" y="9388"/>
                </a:cubicBezTo>
                <a:cubicBezTo>
                  <a:pt x="7117" y="9106"/>
                  <a:pt x="7117" y="9106"/>
                  <a:pt x="7117" y="9106"/>
                </a:cubicBezTo>
                <a:cubicBezTo>
                  <a:pt x="6657" y="9812"/>
                  <a:pt x="6303" y="10588"/>
                  <a:pt x="6090" y="11400"/>
                </a:cubicBezTo>
                <a:cubicBezTo>
                  <a:pt x="5843" y="12212"/>
                  <a:pt x="5736" y="12988"/>
                  <a:pt x="5772" y="13800"/>
                </a:cubicBezTo>
                <a:cubicBezTo>
                  <a:pt x="5843" y="14612"/>
                  <a:pt x="6020" y="15424"/>
                  <a:pt x="6303" y="16235"/>
                </a:cubicBezTo>
                <a:cubicBezTo>
                  <a:pt x="6586" y="17012"/>
                  <a:pt x="7047" y="17753"/>
                  <a:pt x="7613" y="18424"/>
                </a:cubicBezTo>
                <a:cubicBezTo>
                  <a:pt x="8250" y="17753"/>
                  <a:pt x="8250" y="17753"/>
                  <a:pt x="8250" y="17753"/>
                </a:cubicBezTo>
                <a:cubicBezTo>
                  <a:pt x="10198" y="19694"/>
                  <a:pt x="10198" y="19694"/>
                  <a:pt x="10198" y="19694"/>
                </a:cubicBezTo>
                <a:cubicBezTo>
                  <a:pt x="8250" y="21600"/>
                  <a:pt x="8250" y="21600"/>
                  <a:pt x="8250" y="21600"/>
                </a:cubicBezTo>
                <a:cubicBezTo>
                  <a:pt x="6338" y="19694"/>
                  <a:pt x="6338" y="19694"/>
                  <a:pt x="6338" y="19694"/>
                </a:cubicBezTo>
                <a:cubicBezTo>
                  <a:pt x="7011" y="18953"/>
                  <a:pt x="7011" y="18953"/>
                  <a:pt x="7011" y="18953"/>
                </a:cubicBezTo>
                <a:cubicBezTo>
                  <a:pt x="6445" y="18282"/>
                  <a:pt x="5984" y="17541"/>
                  <a:pt x="5630" y="16765"/>
                </a:cubicBezTo>
                <a:cubicBezTo>
                  <a:pt x="5311" y="15988"/>
                  <a:pt x="5099" y="15176"/>
                  <a:pt x="4993" y="14365"/>
                </a:cubicBezTo>
                <a:cubicBezTo>
                  <a:pt x="4887" y="13518"/>
                  <a:pt x="4922" y="12706"/>
                  <a:pt x="5099" y="11859"/>
                </a:cubicBezTo>
                <a:cubicBezTo>
                  <a:pt x="5241" y="11047"/>
                  <a:pt x="5524" y="10235"/>
                  <a:pt x="5913" y="9459"/>
                </a:cubicBezTo>
                <a:cubicBezTo>
                  <a:pt x="2904" y="12459"/>
                  <a:pt x="2904" y="12459"/>
                  <a:pt x="2904" y="12459"/>
                </a:cubicBezTo>
                <a:cubicBezTo>
                  <a:pt x="3010" y="12600"/>
                  <a:pt x="3081" y="12776"/>
                  <a:pt x="3116" y="12953"/>
                </a:cubicBezTo>
                <a:cubicBezTo>
                  <a:pt x="3116" y="13129"/>
                  <a:pt x="3151" y="13306"/>
                  <a:pt x="3151" y="13482"/>
                </a:cubicBezTo>
                <a:cubicBezTo>
                  <a:pt x="3116" y="13624"/>
                  <a:pt x="3045" y="13800"/>
                  <a:pt x="2974" y="13941"/>
                </a:cubicBezTo>
                <a:cubicBezTo>
                  <a:pt x="2904" y="14118"/>
                  <a:pt x="2797" y="14259"/>
                  <a:pt x="2691" y="14400"/>
                </a:cubicBezTo>
                <a:cubicBezTo>
                  <a:pt x="2514" y="14541"/>
                  <a:pt x="2372" y="14647"/>
                  <a:pt x="2195" y="14753"/>
                </a:cubicBezTo>
                <a:cubicBezTo>
                  <a:pt x="1983" y="14824"/>
                  <a:pt x="1806" y="14859"/>
                  <a:pt x="1593" y="14859"/>
                </a:cubicBezTo>
                <a:cubicBezTo>
                  <a:pt x="1381" y="14859"/>
                  <a:pt x="1204" y="14824"/>
                  <a:pt x="991" y="14753"/>
                </a:cubicBezTo>
                <a:cubicBezTo>
                  <a:pt x="814" y="14647"/>
                  <a:pt x="637" y="14576"/>
                  <a:pt x="460" y="14435"/>
                </a:cubicBezTo>
                <a:cubicBezTo>
                  <a:pt x="319" y="14294"/>
                  <a:pt x="212" y="14118"/>
                  <a:pt x="142" y="13906"/>
                </a:cubicBezTo>
                <a:cubicBezTo>
                  <a:pt x="35" y="13729"/>
                  <a:pt x="0" y="13518"/>
                  <a:pt x="0" y="13306"/>
                </a:cubicBezTo>
                <a:cubicBezTo>
                  <a:pt x="0" y="13094"/>
                  <a:pt x="35" y="12918"/>
                  <a:pt x="142" y="12706"/>
                </a:cubicBezTo>
                <a:cubicBezTo>
                  <a:pt x="212" y="12529"/>
                  <a:pt x="319" y="12353"/>
                  <a:pt x="460" y="12176"/>
                </a:cubicBezTo>
                <a:cubicBezTo>
                  <a:pt x="637" y="12035"/>
                  <a:pt x="814" y="11929"/>
                  <a:pt x="991" y="11859"/>
                </a:cubicBezTo>
                <a:cubicBezTo>
                  <a:pt x="1204" y="11753"/>
                  <a:pt x="1381" y="11718"/>
                  <a:pt x="1593" y="11718"/>
                </a:cubicBezTo>
                <a:cubicBezTo>
                  <a:pt x="1735" y="11718"/>
                  <a:pt x="1877" y="11753"/>
                  <a:pt x="1983" y="11788"/>
                </a:cubicBezTo>
                <a:cubicBezTo>
                  <a:pt x="2125" y="11788"/>
                  <a:pt x="2231" y="11859"/>
                  <a:pt x="2372" y="11965"/>
                </a:cubicBezTo>
                <a:cubicBezTo>
                  <a:pt x="6232" y="8082"/>
                  <a:pt x="6232" y="8082"/>
                  <a:pt x="6232" y="8082"/>
                </a:cubicBezTo>
                <a:cubicBezTo>
                  <a:pt x="5489" y="7412"/>
                  <a:pt x="5489" y="7412"/>
                  <a:pt x="5489" y="7412"/>
                </a:cubicBezTo>
                <a:cubicBezTo>
                  <a:pt x="7436" y="5471"/>
                  <a:pt x="7436" y="5471"/>
                  <a:pt x="7436" y="5471"/>
                </a:cubicBezTo>
                <a:cubicBezTo>
                  <a:pt x="8180" y="6176"/>
                  <a:pt x="8180" y="6176"/>
                  <a:pt x="8180" y="6176"/>
                </a:cubicBezTo>
                <a:cubicBezTo>
                  <a:pt x="11969" y="2435"/>
                  <a:pt x="11969" y="2435"/>
                  <a:pt x="11969" y="2435"/>
                </a:cubicBezTo>
                <a:cubicBezTo>
                  <a:pt x="11862" y="2294"/>
                  <a:pt x="11791" y="2118"/>
                  <a:pt x="11756" y="1976"/>
                </a:cubicBezTo>
                <a:cubicBezTo>
                  <a:pt x="11685" y="1800"/>
                  <a:pt x="11685" y="1624"/>
                  <a:pt x="11721" y="1447"/>
                </a:cubicBezTo>
                <a:cubicBezTo>
                  <a:pt x="11756" y="1271"/>
                  <a:pt x="11791" y="1129"/>
                  <a:pt x="11898" y="953"/>
                </a:cubicBezTo>
                <a:cubicBezTo>
                  <a:pt x="11969" y="776"/>
                  <a:pt x="12075" y="635"/>
                  <a:pt x="12181" y="529"/>
                </a:cubicBezTo>
                <a:cubicBezTo>
                  <a:pt x="12323" y="353"/>
                  <a:pt x="12500" y="247"/>
                  <a:pt x="12677" y="141"/>
                </a:cubicBezTo>
                <a:cubicBezTo>
                  <a:pt x="12889" y="71"/>
                  <a:pt x="13066" y="0"/>
                  <a:pt x="13279" y="0"/>
                </a:cubicBezTo>
                <a:cubicBezTo>
                  <a:pt x="13491" y="0"/>
                  <a:pt x="13668" y="71"/>
                  <a:pt x="13845" y="141"/>
                </a:cubicBezTo>
                <a:cubicBezTo>
                  <a:pt x="14022" y="247"/>
                  <a:pt x="14199" y="353"/>
                  <a:pt x="14341" y="529"/>
                </a:cubicBezTo>
                <a:cubicBezTo>
                  <a:pt x="14518" y="671"/>
                  <a:pt x="14660" y="847"/>
                  <a:pt x="14730" y="1024"/>
                </a:cubicBezTo>
                <a:cubicBezTo>
                  <a:pt x="14837" y="1200"/>
                  <a:pt x="14872" y="1412"/>
                  <a:pt x="14872" y="1624"/>
                </a:cubicBezTo>
                <a:cubicBezTo>
                  <a:pt x="14872" y="1835"/>
                  <a:pt x="14837" y="2047"/>
                  <a:pt x="14730" y="2224"/>
                </a:cubicBezTo>
                <a:cubicBezTo>
                  <a:pt x="14660" y="2400"/>
                  <a:pt x="14518" y="2576"/>
                  <a:pt x="14341" y="2718"/>
                </a:cubicBezTo>
                <a:cubicBezTo>
                  <a:pt x="14199" y="2859"/>
                  <a:pt x="14022" y="3000"/>
                  <a:pt x="13845" y="3071"/>
                </a:cubicBezTo>
                <a:cubicBezTo>
                  <a:pt x="13668" y="3176"/>
                  <a:pt x="13491" y="3212"/>
                  <a:pt x="13279" y="3212"/>
                </a:cubicBezTo>
                <a:cubicBezTo>
                  <a:pt x="13137" y="3212"/>
                  <a:pt x="12995" y="3212"/>
                  <a:pt x="12854" y="3141"/>
                </a:cubicBezTo>
                <a:cubicBezTo>
                  <a:pt x="12712" y="3106"/>
                  <a:pt x="12606" y="3035"/>
                  <a:pt x="12500" y="2965"/>
                </a:cubicBezTo>
                <a:cubicBezTo>
                  <a:pt x="9525" y="5929"/>
                  <a:pt x="9525" y="5929"/>
                  <a:pt x="9525" y="5929"/>
                </a:cubicBezTo>
                <a:cubicBezTo>
                  <a:pt x="9773" y="5788"/>
                  <a:pt x="10092" y="5647"/>
                  <a:pt x="10410" y="5541"/>
                </a:cubicBezTo>
                <a:cubicBezTo>
                  <a:pt x="10729" y="5400"/>
                  <a:pt x="11048" y="5294"/>
                  <a:pt x="11402" y="5259"/>
                </a:cubicBezTo>
                <a:cubicBezTo>
                  <a:pt x="11721" y="5153"/>
                  <a:pt x="12075" y="5082"/>
                  <a:pt x="12429" y="5047"/>
                </a:cubicBezTo>
                <a:cubicBezTo>
                  <a:pt x="12748" y="5012"/>
                  <a:pt x="13102" y="4976"/>
                  <a:pt x="13420" y="4976"/>
                </a:cubicBezTo>
                <a:cubicBezTo>
                  <a:pt x="13951" y="4976"/>
                  <a:pt x="14447" y="5012"/>
                  <a:pt x="14943" y="5118"/>
                </a:cubicBezTo>
                <a:cubicBezTo>
                  <a:pt x="15439" y="5188"/>
                  <a:pt x="15934" y="5329"/>
                  <a:pt x="16395" y="5541"/>
                </a:cubicBezTo>
                <a:cubicBezTo>
                  <a:pt x="16855" y="5682"/>
                  <a:pt x="17315" y="5894"/>
                  <a:pt x="17776" y="6141"/>
                </a:cubicBezTo>
                <a:cubicBezTo>
                  <a:pt x="18201" y="6388"/>
                  <a:pt x="18590" y="6706"/>
                  <a:pt x="18944" y="7024"/>
                </a:cubicBezTo>
                <a:lnTo>
                  <a:pt x="19688" y="6353"/>
                </a:lnTo>
                <a:close/>
                <a:moveTo>
                  <a:pt x="2125" y="13835"/>
                </a:moveTo>
                <a:cubicBezTo>
                  <a:pt x="2302" y="13694"/>
                  <a:pt x="2372" y="13518"/>
                  <a:pt x="2372" y="13306"/>
                </a:cubicBezTo>
                <a:cubicBezTo>
                  <a:pt x="2372" y="13059"/>
                  <a:pt x="2302" y="12882"/>
                  <a:pt x="2125" y="12741"/>
                </a:cubicBezTo>
                <a:cubicBezTo>
                  <a:pt x="2054" y="12635"/>
                  <a:pt x="1983" y="12600"/>
                  <a:pt x="1877" y="12565"/>
                </a:cubicBezTo>
                <a:cubicBezTo>
                  <a:pt x="1770" y="12529"/>
                  <a:pt x="1664" y="12494"/>
                  <a:pt x="1593" y="12494"/>
                </a:cubicBezTo>
                <a:cubicBezTo>
                  <a:pt x="1487" y="12494"/>
                  <a:pt x="1381" y="12529"/>
                  <a:pt x="1310" y="12565"/>
                </a:cubicBezTo>
                <a:cubicBezTo>
                  <a:pt x="1204" y="12600"/>
                  <a:pt x="1133" y="12635"/>
                  <a:pt x="1027" y="12741"/>
                </a:cubicBezTo>
                <a:cubicBezTo>
                  <a:pt x="956" y="12847"/>
                  <a:pt x="921" y="12918"/>
                  <a:pt x="850" y="13024"/>
                </a:cubicBezTo>
                <a:cubicBezTo>
                  <a:pt x="814" y="13094"/>
                  <a:pt x="779" y="13200"/>
                  <a:pt x="779" y="13306"/>
                </a:cubicBezTo>
                <a:cubicBezTo>
                  <a:pt x="779" y="13412"/>
                  <a:pt x="814" y="13518"/>
                  <a:pt x="850" y="13624"/>
                </a:cubicBezTo>
                <a:cubicBezTo>
                  <a:pt x="921" y="13694"/>
                  <a:pt x="956" y="13765"/>
                  <a:pt x="1027" y="13835"/>
                </a:cubicBezTo>
                <a:cubicBezTo>
                  <a:pt x="1133" y="13906"/>
                  <a:pt x="1204" y="13941"/>
                  <a:pt x="1310" y="14012"/>
                </a:cubicBezTo>
                <a:cubicBezTo>
                  <a:pt x="1381" y="14047"/>
                  <a:pt x="1487" y="14082"/>
                  <a:pt x="1593" y="14082"/>
                </a:cubicBezTo>
                <a:cubicBezTo>
                  <a:pt x="1664" y="14082"/>
                  <a:pt x="1770" y="14047"/>
                  <a:pt x="1877" y="14012"/>
                </a:cubicBezTo>
                <a:cubicBezTo>
                  <a:pt x="1983" y="13941"/>
                  <a:pt x="2054" y="13906"/>
                  <a:pt x="2125" y="13835"/>
                </a:cubicBezTo>
                <a:close/>
                <a:moveTo>
                  <a:pt x="7401" y="8329"/>
                </a:moveTo>
                <a:cubicBezTo>
                  <a:pt x="8215" y="7482"/>
                  <a:pt x="8215" y="7482"/>
                  <a:pt x="8215" y="7482"/>
                </a:cubicBezTo>
                <a:cubicBezTo>
                  <a:pt x="7401" y="6671"/>
                  <a:pt x="7401" y="6671"/>
                  <a:pt x="7401" y="6671"/>
                </a:cubicBezTo>
                <a:cubicBezTo>
                  <a:pt x="6622" y="7482"/>
                  <a:pt x="6622" y="7482"/>
                  <a:pt x="6622" y="7482"/>
                </a:cubicBezTo>
                <a:lnTo>
                  <a:pt x="7401" y="8329"/>
                </a:lnTo>
                <a:close/>
                <a:moveTo>
                  <a:pt x="9100" y="19694"/>
                </a:moveTo>
                <a:cubicBezTo>
                  <a:pt x="8250" y="18847"/>
                  <a:pt x="8250" y="18847"/>
                  <a:pt x="8250" y="18847"/>
                </a:cubicBezTo>
                <a:cubicBezTo>
                  <a:pt x="7436" y="19694"/>
                  <a:pt x="7436" y="19694"/>
                  <a:pt x="7436" y="19694"/>
                </a:cubicBezTo>
                <a:cubicBezTo>
                  <a:pt x="8250" y="20506"/>
                  <a:pt x="8250" y="20506"/>
                  <a:pt x="8250" y="20506"/>
                </a:cubicBezTo>
                <a:lnTo>
                  <a:pt x="9100" y="19694"/>
                </a:lnTo>
                <a:close/>
                <a:moveTo>
                  <a:pt x="12748" y="1129"/>
                </a:moveTo>
                <a:cubicBezTo>
                  <a:pt x="12570" y="1271"/>
                  <a:pt x="12500" y="1447"/>
                  <a:pt x="12500" y="1659"/>
                </a:cubicBezTo>
                <a:cubicBezTo>
                  <a:pt x="12500" y="1871"/>
                  <a:pt x="12570" y="2047"/>
                  <a:pt x="12748" y="2153"/>
                </a:cubicBezTo>
                <a:cubicBezTo>
                  <a:pt x="12783" y="2259"/>
                  <a:pt x="12889" y="2329"/>
                  <a:pt x="12960" y="2365"/>
                </a:cubicBezTo>
                <a:cubicBezTo>
                  <a:pt x="13066" y="2435"/>
                  <a:pt x="13172" y="2435"/>
                  <a:pt x="13279" y="2435"/>
                </a:cubicBezTo>
                <a:cubicBezTo>
                  <a:pt x="13385" y="2435"/>
                  <a:pt x="13491" y="2435"/>
                  <a:pt x="13562" y="2365"/>
                </a:cubicBezTo>
                <a:cubicBezTo>
                  <a:pt x="13668" y="2329"/>
                  <a:pt x="13739" y="2259"/>
                  <a:pt x="13845" y="2153"/>
                </a:cubicBezTo>
                <a:cubicBezTo>
                  <a:pt x="13987" y="2012"/>
                  <a:pt x="14058" y="1835"/>
                  <a:pt x="14058" y="1624"/>
                </a:cubicBezTo>
                <a:cubicBezTo>
                  <a:pt x="14058" y="1447"/>
                  <a:pt x="13987" y="1271"/>
                  <a:pt x="13845" y="1129"/>
                </a:cubicBezTo>
                <a:cubicBezTo>
                  <a:pt x="13739" y="1024"/>
                  <a:pt x="13668" y="953"/>
                  <a:pt x="13562" y="918"/>
                </a:cubicBezTo>
                <a:cubicBezTo>
                  <a:pt x="13491" y="847"/>
                  <a:pt x="13385" y="847"/>
                  <a:pt x="13279" y="847"/>
                </a:cubicBezTo>
                <a:cubicBezTo>
                  <a:pt x="13172" y="847"/>
                  <a:pt x="13066" y="847"/>
                  <a:pt x="12960" y="918"/>
                </a:cubicBezTo>
                <a:cubicBezTo>
                  <a:pt x="12889" y="953"/>
                  <a:pt x="12783" y="1024"/>
                  <a:pt x="12748" y="1129"/>
                </a:cubicBezTo>
                <a:close/>
                <a:moveTo>
                  <a:pt x="19688" y="9106"/>
                </a:moveTo>
                <a:cubicBezTo>
                  <a:pt x="20538" y="8329"/>
                  <a:pt x="20538" y="8329"/>
                  <a:pt x="20538" y="8329"/>
                </a:cubicBezTo>
                <a:cubicBezTo>
                  <a:pt x="19688" y="7482"/>
                  <a:pt x="19688" y="7482"/>
                  <a:pt x="19688" y="7482"/>
                </a:cubicBezTo>
                <a:cubicBezTo>
                  <a:pt x="18873" y="8329"/>
                  <a:pt x="18873" y="8329"/>
                  <a:pt x="18873" y="8329"/>
                </a:cubicBezTo>
                <a:lnTo>
                  <a:pt x="19688" y="9106"/>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8" name="Shape 3989">
            <a:extLst>
              <a:ext uri="{FF2B5EF4-FFF2-40B4-BE49-F238E27FC236}">
                <a16:creationId xmlns:a16="http://schemas.microsoft.com/office/drawing/2014/main" id="{F15C76A9-1BCB-461B-AF82-E176FF724A2B}"/>
              </a:ext>
            </a:extLst>
          </p:cNvPr>
          <p:cNvSpPr/>
          <p:nvPr/>
        </p:nvSpPr>
        <p:spPr>
          <a:xfrm>
            <a:off x="8614394" y="10882273"/>
            <a:ext cx="815973" cy="815973"/>
          </a:xfrm>
          <a:custGeom>
            <a:avLst/>
            <a:gdLst/>
            <a:ahLst/>
            <a:cxnLst>
              <a:cxn ang="0">
                <a:pos x="wd2" y="hd2"/>
              </a:cxn>
              <a:cxn ang="5400000">
                <a:pos x="wd2" y="hd2"/>
              </a:cxn>
              <a:cxn ang="10800000">
                <a:pos x="wd2" y="hd2"/>
              </a:cxn>
              <a:cxn ang="16200000">
                <a:pos x="wd2" y="hd2"/>
              </a:cxn>
            </a:cxnLst>
            <a:rect l="0" t="0" r="r" b="b"/>
            <a:pathLst>
              <a:path w="21600" h="21600" extrusionOk="0">
                <a:moveTo>
                  <a:pt x="11940" y="0"/>
                </a:moveTo>
                <a:cubicBezTo>
                  <a:pt x="21600" y="9664"/>
                  <a:pt x="21600" y="9664"/>
                  <a:pt x="21600" y="9664"/>
                </a:cubicBezTo>
                <a:cubicBezTo>
                  <a:pt x="19646" y="11611"/>
                  <a:pt x="19646" y="11611"/>
                  <a:pt x="19646" y="11611"/>
                </a:cubicBezTo>
                <a:cubicBezTo>
                  <a:pt x="19646" y="11683"/>
                  <a:pt x="19646" y="11683"/>
                  <a:pt x="19646" y="11683"/>
                </a:cubicBezTo>
                <a:cubicBezTo>
                  <a:pt x="19610" y="11683"/>
                  <a:pt x="19610" y="11683"/>
                  <a:pt x="19610" y="11683"/>
                </a:cubicBezTo>
                <a:cubicBezTo>
                  <a:pt x="17367" y="13955"/>
                  <a:pt x="17367" y="13955"/>
                  <a:pt x="17367" y="13955"/>
                </a:cubicBezTo>
                <a:cubicBezTo>
                  <a:pt x="16679" y="14568"/>
                  <a:pt x="15956" y="15037"/>
                  <a:pt x="15160" y="15398"/>
                </a:cubicBezTo>
                <a:cubicBezTo>
                  <a:pt x="14364" y="15722"/>
                  <a:pt x="13532" y="15903"/>
                  <a:pt x="12699" y="15903"/>
                </a:cubicBezTo>
                <a:cubicBezTo>
                  <a:pt x="11867" y="15939"/>
                  <a:pt x="11035" y="15830"/>
                  <a:pt x="10203" y="15506"/>
                </a:cubicBezTo>
                <a:cubicBezTo>
                  <a:pt x="9371" y="15217"/>
                  <a:pt x="8647" y="14785"/>
                  <a:pt x="7996" y="14244"/>
                </a:cubicBezTo>
                <a:cubicBezTo>
                  <a:pt x="4523" y="17597"/>
                  <a:pt x="4523" y="17597"/>
                  <a:pt x="4523" y="17597"/>
                </a:cubicBezTo>
                <a:cubicBezTo>
                  <a:pt x="7996" y="21023"/>
                  <a:pt x="7996" y="21023"/>
                  <a:pt x="7996" y="21023"/>
                </a:cubicBezTo>
                <a:cubicBezTo>
                  <a:pt x="7417" y="21600"/>
                  <a:pt x="7417" y="21600"/>
                  <a:pt x="7417" y="21600"/>
                </a:cubicBezTo>
                <a:cubicBezTo>
                  <a:pt x="0" y="14244"/>
                  <a:pt x="0" y="14244"/>
                  <a:pt x="0" y="14244"/>
                </a:cubicBezTo>
                <a:cubicBezTo>
                  <a:pt x="615" y="13559"/>
                  <a:pt x="615" y="13559"/>
                  <a:pt x="615" y="13559"/>
                </a:cubicBezTo>
                <a:cubicBezTo>
                  <a:pt x="4016" y="16948"/>
                  <a:pt x="4016" y="16948"/>
                  <a:pt x="4016" y="16948"/>
                </a:cubicBezTo>
                <a:cubicBezTo>
                  <a:pt x="7453" y="13559"/>
                  <a:pt x="7453" y="13559"/>
                  <a:pt x="7453" y="13559"/>
                </a:cubicBezTo>
                <a:cubicBezTo>
                  <a:pt x="6874" y="12873"/>
                  <a:pt x="6440" y="12116"/>
                  <a:pt x="6151" y="11323"/>
                </a:cubicBezTo>
                <a:cubicBezTo>
                  <a:pt x="5861" y="10493"/>
                  <a:pt x="5717" y="9700"/>
                  <a:pt x="5717" y="8871"/>
                </a:cubicBezTo>
                <a:cubicBezTo>
                  <a:pt x="5753" y="8041"/>
                  <a:pt x="5934" y="7212"/>
                  <a:pt x="6259" y="6419"/>
                </a:cubicBezTo>
                <a:cubicBezTo>
                  <a:pt x="6585" y="5625"/>
                  <a:pt x="7091" y="4868"/>
                  <a:pt x="7743" y="4219"/>
                </a:cubicBezTo>
                <a:lnTo>
                  <a:pt x="11940" y="0"/>
                </a:lnTo>
                <a:close/>
                <a:moveTo>
                  <a:pt x="19284" y="10854"/>
                </a:moveTo>
                <a:cubicBezTo>
                  <a:pt x="20478" y="9664"/>
                  <a:pt x="20478" y="9664"/>
                  <a:pt x="20478" y="9664"/>
                </a:cubicBezTo>
                <a:cubicBezTo>
                  <a:pt x="11940" y="1190"/>
                  <a:pt x="11940" y="1190"/>
                  <a:pt x="11940" y="1190"/>
                </a:cubicBezTo>
                <a:cubicBezTo>
                  <a:pt x="8249" y="4832"/>
                  <a:pt x="8249" y="4832"/>
                  <a:pt x="8249" y="4832"/>
                </a:cubicBezTo>
                <a:cubicBezTo>
                  <a:pt x="7851" y="5229"/>
                  <a:pt x="7526" y="5697"/>
                  <a:pt x="7236" y="6166"/>
                </a:cubicBezTo>
                <a:cubicBezTo>
                  <a:pt x="6983" y="6671"/>
                  <a:pt x="6802" y="7176"/>
                  <a:pt x="6657" y="7717"/>
                </a:cubicBezTo>
                <a:cubicBezTo>
                  <a:pt x="6549" y="8222"/>
                  <a:pt x="6476" y="8727"/>
                  <a:pt x="6513" y="9267"/>
                </a:cubicBezTo>
                <a:cubicBezTo>
                  <a:pt x="6513" y="9808"/>
                  <a:pt x="6585" y="10349"/>
                  <a:pt x="6766" y="10854"/>
                </a:cubicBezTo>
                <a:lnTo>
                  <a:pt x="19284" y="10854"/>
                </a:lnTo>
                <a:close/>
                <a:moveTo>
                  <a:pt x="16788" y="13378"/>
                </a:moveTo>
                <a:cubicBezTo>
                  <a:pt x="18488" y="11683"/>
                  <a:pt x="18488" y="11683"/>
                  <a:pt x="18488" y="11683"/>
                </a:cubicBezTo>
                <a:cubicBezTo>
                  <a:pt x="7055" y="11683"/>
                  <a:pt x="7055" y="11683"/>
                  <a:pt x="7055" y="11683"/>
                </a:cubicBezTo>
                <a:cubicBezTo>
                  <a:pt x="7128" y="11864"/>
                  <a:pt x="7200" y="12008"/>
                  <a:pt x="7309" y="12152"/>
                </a:cubicBezTo>
                <a:cubicBezTo>
                  <a:pt x="7381" y="12296"/>
                  <a:pt x="7489" y="12405"/>
                  <a:pt x="7598" y="12549"/>
                </a:cubicBezTo>
                <a:cubicBezTo>
                  <a:pt x="7707" y="12693"/>
                  <a:pt x="7815" y="12837"/>
                  <a:pt x="7924" y="12946"/>
                </a:cubicBezTo>
                <a:cubicBezTo>
                  <a:pt x="8032" y="13090"/>
                  <a:pt x="8141" y="13234"/>
                  <a:pt x="8249" y="13378"/>
                </a:cubicBezTo>
                <a:cubicBezTo>
                  <a:pt x="8828" y="13955"/>
                  <a:pt x="9479" y="14388"/>
                  <a:pt x="10239" y="14676"/>
                </a:cubicBezTo>
                <a:cubicBezTo>
                  <a:pt x="10999" y="14965"/>
                  <a:pt x="11759" y="15109"/>
                  <a:pt x="12519" y="15109"/>
                </a:cubicBezTo>
                <a:cubicBezTo>
                  <a:pt x="13278" y="15109"/>
                  <a:pt x="14038" y="14965"/>
                  <a:pt x="14798" y="14676"/>
                </a:cubicBezTo>
                <a:cubicBezTo>
                  <a:pt x="15522" y="14388"/>
                  <a:pt x="16209" y="13955"/>
                  <a:pt x="16788" y="13378"/>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9" name="Shape 3990">
            <a:extLst>
              <a:ext uri="{FF2B5EF4-FFF2-40B4-BE49-F238E27FC236}">
                <a16:creationId xmlns:a16="http://schemas.microsoft.com/office/drawing/2014/main" id="{6D51B1A4-B0E1-4F8B-BBD3-EFD3EB784505}"/>
              </a:ext>
            </a:extLst>
          </p:cNvPr>
          <p:cNvSpPr/>
          <p:nvPr/>
        </p:nvSpPr>
        <p:spPr>
          <a:xfrm>
            <a:off x="10515869" y="10969314"/>
            <a:ext cx="719477" cy="641885"/>
          </a:xfrm>
          <a:custGeom>
            <a:avLst/>
            <a:gdLst/>
            <a:ahLst/>
            <a:cxnLst>
              <a:cxn ang="0">
                <a:pos x="wd2" y="hd2"/>
              </a:cxn>
              <a:cxn ang="5400000">
                <a:pos x="wd2" y="hd2"/>
              </a:cxn>
              <a:cxn ang="10800000">
                <a:pos x="wd2" y="hd2"/>
              </a:cxn>
              <a:cxn ang="16200000">
                <a:pos x="wd2" y="hd2"/>
              </a:cxn>
            </a:cxnLst>
            <a:rect l="0" t="0" r="r" b="b"/>
            <a:pathLst>
              <a:path w="21600" h="21600" extrusionOk="0">
                <a:moveTo>
                  <a:pt x="13871" y="2492"/>
                </a:moveTo>
                <a:lnTo>
                  <a:pt x="21600" y="2492"/>
                </a:lnTo>
                <a:lnTo>
                  <a:pt x="21600" y="21600"/>
                </a:lnTo>
                <a:lnTo>
                  <a:pt x="0" y="21600"/>
                </a:lnTo>
                <a:lnTo>
                  <a:pt x="0" y="2492"/>
                </a:lnTo>
                <a:lnTo>
                  <a:pt x="7624" y="2492"/>
                </a:lnTo>
                <a:lnTo>
                  <a:pt x="7624" y="0"/>
                </a:lnTo>
                <a:lnTo>
                  <a:pt x="13871" y="0"/>
                </a:lnTo>
                <a:lnTo>
                  <a:pt x="13871" y="2492"/>
                </a:lnTo>
                <a:close/>
                <a:moveTo>
                  <a:pt x="7624" y="3442"/>
                </a:moveTo>
                <a:lnTo>
                  <a:pt x="847" y="3442"/>
                </a:lnTo>
                <a:lnTo>
                  <a:pt x="847" y="11631"/>
                </a:lnTo>
                <a:lnTo>
                  <a:pt x="7624" y="11631"/>
                </a:lnTo>
                <a:lnTo>
                  <a:pt x="7624" y="9495"/>
                </a:lnTo>
                <a:lnTo>
                  <a:pt x="13871" y="9495"/>
                </a:lnTo>
                <a:lnTo>
                  <a:pt x="13871" y="11631"/>
                </a:lnTo>
                <a:lnTo>
                  <a:pt x="20647" y="11631"/>
                </a:lnTo>
                <a:lnTo>
                  <a:pt x="20647" y="3442"/>
                </a:lnTo>
                <a:lnTo>
                  <a:pt x="7624" y="3442"/>
                </a:lnTo>
                <a:close/>
                <a:moveTo>
                  <a:pt x="847" y="20651"/>
                </a:moveTo>
                <a:lnTo>
                  <a:pt x="20647" y="20651"/>
                </a:lnTo>
                <a:lnTo>
                  <a:pt x="20647" y="12580"/>
                </a:lnTo>
                <a:lnTo>
                  <a:pt x="13871" y="12580"/>
                </a:lnTo>
                <a:lnTo>
                  <a:pt x="13871" y="14598"/>
                </a:lnTo>
                <a:lnTo>
                  <a:pt x="7624" y="14598"/>
                </a:lnTo>
                <a:lnTo>
                  <a:pt x="7624" y="12580"/>
                </a:lnTo>
                <a:lnTo>
                  <a:pt x="847" y="12580"/>
                </a:lnTo>
                <a:lnTo>
                  <a:pt x="847" y="20651"/>
                </a:lnTo>
                <a:close/>
                <a:moveTo>
                  <a:pt x="8471" y="949"/>
                </a:moveTo>
                <a:lnTo>
                  <a:pt x="8471" y="2492"/>
                </a:lnTo>
                <a:lnTo>
                  <a:pt x="13024" y="2492"/>
                </a:lnTo>
                <a:lnTo>
                  <a:pt x="13024" y="949"/>
                </a:lnTo>
                <a:lnTo>
                  <a:pt x="8471" y="949"/>
                </a:lnTo>
                <a:close/>
                <a:moveTo>
                  <a:pt x="13024" y="10563"/>
                </a:moveTo>
                <a:lnTo>
                  <a:pt x="8471" y="10563"/>
                </a:lnTo>
                <a:lnTo>
                  <a:pt x="8471" y="13530"/>
                </a:lnTo>
                <a:lnTo>
                  <a:pt x="13024" y="13530"/>
                </a:lnTo>
                <a:lnTo>
                  <a:pt x="13024" y="1056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00" name="Shape 3991">
            <a:extLst>
              <a:ext uri="{FF2B5EF4-FFF2-40B4-BE49-F238E27FC236}">
                <a16:creationId xmlns:a16="http://schemas.microsoft.com/office/drawing/2014/main" id="{377CF852-7844-4465-9F36-71EA18834322}"/>
              </a:ext>
            </a:extLst>
          </p:cNvPr>
          <p:cNvSpPr/>
          <p:nvPr/>
        </p:nvSpPr>
        <p:spPr>
          <a:xfrm>
            <a:off x="12369099" y="10983420"/>
            <a:ext cx="719477" cy="613670"/>
          </a:xfrm>
          <a:custGeom>
            <a:avLst/>
            <a:gdLst/>
            <a:ahLst/>
            <a:cxnLst>
              <a:cxn ang="0">
                <a:pos x="wd2" y="hd2"/>
              </a:cxn>
              <a:cxn ang="5400000">
                <a:pos x="wd2" y="hd2"/>
              </a:cxn>
              <a:cxn ang="10800000">
                <a:pos x="wd2" y="hd2"/>
              </a:cxn>
              <a:cxn ang="16200000">
                <a:pos x="wd2" y="hd2"/>
              </a:cxn>
            </a:cxnLst>
            <a:rect l="0" t="0" r="r" b="b"/>
            <a:pathLst>
              <a:path w="21600" h="21600" extrusionOk="0">
                <a:moveTo>
                  <a:pt x="19780" y="2653"/>
                </a:moveTo>
                <a:cubicBezTo>
                  <a:pt x="20022" y="2653"/>
                  <a:pt x="20265" y="2700"/>
                  <a:pt x="20467" y="2795"/>
                </a:cubicBezTo>
                <a:cubicBezTo>
                  <a:pt x="20670" y="2889"/>
                  <a:pt x="20872" y="3032"/>
                  <a:pt x="21074" y="3268"/>
                </a:cubicBezTo>
                <a:cubicBezTo>
                  <a:pt x="21196" y="3411"/>
                  <a:pt x="21317" y="3647"/>
                  <a:pt x="21438" y="3884"/>
                </a:cubicBezTo>
                <a:cubicBezTo>
                  <a:pt x="21519" y="4168"/>
                  <a:pt x="21600" y="4453"/>
                  <a:pt x="21600" y="4737"/>
                </a:cubicBezTo>
                <a:cubicBezTo>
                  <a:pt x="21600" y="19468"/>
                  <a:pt x="21600" y="19468"/>
                  <a:pt x="21600" y="19468"/>
                </a:cubicBezTo>
                <a:cubicBezTo>
                  <a:pt x="21600" y="19753"/>
                  <a:pt x="21519" y="20037"/>
                  <a:pt x="21438" y="20274"/>
                </a:cubicBezTo>
                <a:cubicBezTo>
                  <a:pt x="21317" y="20511"/>
                  <a:pt x="21196" y="20747"/>
                  <a:pt x="21074" y="20937"/>
                </a:cubicBezTo>
                <a:cubicBezTo>
                  <a:pt x="20872" y="21174"/>
                  <a:pt x="20670" y="21316"/>
                  <a:pt x="20467" y="21411"/>
                </a:cubicBezTo>
                <a:cubicBezTo>
                  <a:pt x="20265" y="21505"/>
                  <a:pt x="20022" y="21600"/>
                  <a:pt x="19780" y="21600"/>
                </a:cubicBezTo>
                <a:cubicBezTo>
                  <a:pt x="1780" y="21600"/>
                  <a:pt x="1780" y="21600"/>
                  <a:pt x="1780" y="21600"/>
                </a:cubicBezTo>
                <a:cubicBezTo>
                  <a:pt x="1537" y="21600"/>
                  <a:pt x="1294" y="21505"/>
                  <a:pt x="1092" y="21411"/>
                </a:cubicBezTo>
                <a:cubicBezTo>
                  <a:pt x="890" y="21316"/>
                  <a:pt x="688" y="21174"/>
                  <a:pt x="526" y="20937"/>
                </a:cubicBezTo>
                <a:cubicBezTo>
                  <a:pt x="364" y="20747"/>
                  <a:pt x="243" y="20511"/>
                  <a:pt x="162" y="20274"/>
                </a:cubicBezTo>
                <a:cubicBezTo>
                  <a:pt x="40" y="20037"/>
                  <a:pt x="0" y="19753"/>
                  <a:pt x="0" y="19468"/>
                </a:cubicBezTo>
                <a:cubicBezTo>
                  <a:pt x="0" y="2084"/>
                  <a:pt x="0" y="2084"/>
                  <a:pt x="0" y="2084"/>
                </a:cubicBezTo>
                <a:cubicBezTo>
                  <a:pt x="0" y="1800"/>
                  <a:pt x="40" y="1516"/>
                  <a:pt x="162" y="1279"/>
                </a:cubicBezTo>
                <a:cubicBezTo>
                  <a:pt x="243" y="1042"/>
                  <a:pt x="364" y="805"/>
                  <a:pt x="526" y="616"/>
                </a:cubicBezTo>
                <a:cubicBezTo>
                  <a:pt x="688" y="379"/>
                  <a:pt x="890" y="237"/>
                  <a:pt x="1092" y="142"/>
                </a:cubicBezTo>
                <a:cubicBezTo>
                  <a:pt x="1294" y="47"/>
                  <a:pt x="1537" y="0"/>
                  <a:pt x="1780" y="0"/>
                </a:cubicBezTo>
                <a:cubicBezTo>
                  <a:pt x="6310" y="0"/>
                  <a:pt x="6310" y="0"/>
                  <a:pt x="6310" y="0"/>
                </a:cubicBezTo>
                <a:cubicBezTo>
                  <a:pt x="6553" y="0"/>
                  <a:pt x="6796" y="47"/>
                  <a:pt x="6998" y="142"/>
                </a:cubicBezTo>
                <a:cubicBezTo>
                  <a:pt x="7200" y="237"/>
                  <a:pt x="7402" y="379"/>
                  <a:pt x="7564" y="616"/>
                </a:cubicBezTo>
                <a:cubicBezTo>
                  <a:pt x="7726" y="805"/>
                  <a:pt x="7847" y="1042"/>
                  <a:pt x="7928" y="1279"/>
                </a:cubicBezTo>
                <a:cubicBezTo>
                  <a:pt x="8049" y="1516"/>
                  <a:pt x="8090" y="1800"/>
                  <a:pt x="8090" y="2084"/>
                </a:cubicBezTo>
                <a:cubicBezTo>
                  <a:pt x="8090" y="2653"/>
                  <a:pt x="8090" y="2653"/>
                  <a:pt x="8090" y="2653"/>
                </a:cubicBezTo>
                <a:lnTo>
                  <a:pt x="19780" y="2653"/>
                </a:lnTo>
                <a:close/>
                <a:moveTo>
                  <a:pt x="890" y="2084"/>
                </a:moveTo>
                <a:cubicBezTo>
                  <a:pt x="890" y="5779"/>
                  <a:pt x="890" y="5779"/>
                  <a:pt x="890" y="5779"/>
                </a:cubicBezTo>
                <a:cubicBezTo>
                  <a:pt x="20670" y="5779"/>
                  <a:pt x="20670" y="5779"/>
                  <a:pt x="20670" y="5779"/>
                </a:cubicBezTo>
                <a:cubicBezTo>
                  <a:pt x="20670" y="4737"/>
                  <a:pt x="20670" y="4737"/>
                  <a:pt x="20670" y="4737"/>
                </a:cubicBezTo>
                <a:cubicBezTo>
                  <a:pt x="20670" y="4453"/>
                  <a:pt x="20589" y="4216"/>
                  <a:pt x="20427" y="3979"/>
                </a:cubicBezTo>
                <a:cubicBezTo>
                  <a:pt x="20265" y="3789"/>
                  <a:pt x="20022" y="3695"/>
                  <a:pt x="19780" y="3695"/>
                </a:cubicBezTo>
                <a:cubicBezTo>
                  <a:pt x="7200" y="3695"/>
                  <a:pt x="7200" y="3695"/>
                  <a:pt x="7200" y="3695"/>
                </a:cubicBezTo>
                <a:cubicBezTo>
                  <a:pt x="7200" y="2084"/>
                  <a:pt x="7200" y="2084"/>
                  <a:pt x="7200" y="2084"/>
                </a:cubicBezTo>
                <a:cubicBezTo>
                  <a:pt x="7200" y="1800"/>
                  <a:pt x="7119" y="1563"/>
                  <a:pt x="6957" y="1326"/>
                </a:cubicBezTo>
                <a:cubicBezTo>
                  <a:pt x="6755" y="1137"/>
                  <a:pt x="6553" y="1042"/>
                  <a:pt x="6310" y="1042"/>
                </a:cubicBezTo>
                <a:cubicBezTo>
                  <a:pt x="1780" y="1042"/>
                  <a:pt x="1780" y="1042"/>
                  <a:pt x="1780" y="1042"/>
                </a:cubicBezTo>
                <a:cubicBezTo>
                  <a:pt x="1537" y="1042"/>
                  <a:pt x="1335" y="1137"/>
                  <a:pt x="1133" y="1326"/>
                </a:cubicBezTo>
                <a:cubicBezTo>
                  <a:pt x="971" y="1563"/>
                  <a:pt x="890" y="1800"/>
                  <a:pt x="890" y="2084"/>
                </a:cubicBezTo>
                <a:close/>
                <a:moveTo>
                  <a:pt x="19780" y="20511"/>
                </a:moveTo>
                <a:cubicBezTo>
                  <a:pt x="20022" y="20511"/>
                  <a:pt x="20265" y="20416"/>
                  <a:pt x="20427" y="20226"/>
                </a:cubicBezTo>
                <a:cubicBezTo>
                  <a:pt x="20589" y="20037"/>
                  <a:pt x="20670" y="19753"/>
                  <a:pt x="20670" y="19468"/>
                </a:cubicBezTo>
                <a:cubicBezTo>
                  <a:pt x="20670" y="6821"/>
                  <a:pt x="20670" y="6821"/>
                  <a:pt x="20670" y="6821"/>
                </a:cubicBezTo>
                <a:cubicBezTo>
                  <a:pt x="890" y="6821"/>
                  <a:pt x="890" y="6821"/>
                  <a:pt x="890" y="6821"/>
                </a:cubicBezTo>
                <a:cubicBezTo>
                  <a:pt x="890" y="19468"/>
                  <a:pt x="890" y="19468"/>
                  <a:pt x="890" y="19468"/>
                </a:cubicBezTo>
                <a:cubicBezTo>
                  <a:pt x="890" y="19753"/>
                  <a:pt x="971" y="20037"/>
                  <a:pt x="1133" y="20226"/>
                </a:cubicBezTo>
                <a:cubicBezTo>
                  <a:pt x="1335" y="20416"/>
                  <a:pt x="1537" y="20511"/>
                  <a:pt x="1780" y="20511"/>
                </a:cubicBezTo>
                <a:lnTo>
                  <a:pt x="19780" y="2051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Tree>
    <p:extLst>
      <p:ext uri="{BB962C8B-B14F-4D97-AF65-F5344CB8AC3E}">
        <p14:creationId xmlns:p14="http://schemas.microsoft.com/office/powerpoint/2010/main" val="3180081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70">
            <a:extLst>
              <a:ext uri="{FF2B5EF4-FFF2-40B4-BE49-F238E27FC236}">
                <a16:creationId xmlns:a16="http://schemas.microsoft.com/office/drawing/2014/main" id="{B9C30A63-F349-4683-920B-921E0B72D83D}"/>
              </a:ext>
            </a:extLst>
          </p:cNvPr>
          <p:cNvSpPr/>
          <p:nvPr/>
        </p:nvSpPr>
        <p:spPr>
          <a:xfrm>
            <a:off x="21183599" y="-1"/>
            <a:ext cx="8077201" cy="8589989"/>
          </a:xfrm>
          <a:prstGeom prst="rect">
            <a:avLst/>
          </a:prstGeom>
          <a:solidFill>
            <a:schemeClr val="accent4">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70">
            <a:extLst>
              <a:ext uri="{FF2B5EF4-FFF2-40B4-BE49-F238E27FC236}">
                <a16:creationId xmlns:a16="http://schemas.microsoft.com/office/drawing/2014/main" id="{D4C96C29-7FD4-4E15-A94E-D39F6017CD72}"/>
              </a:ext>
            </a:extLst>
          </p:cNvPr>
          <p:cNvSpPr/>
          <p:nvPr/>
        </p:nvSpPr>
        <p:spPr>
          <a:xfrm>
            <a:off x="21183599" y="1952933"/>
            <a:ext cx="8077201" cy="6637056"/>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EB05134-FC09-441C-8E85-0706A2AD4A74}"/>
              </a:ext>
            </a:extLst>
          </p:cNvPr>
          <p:cNvSpPr>
            <a:spLocks noGrp="1"/>
          </p:cNvSpPr>
          <p:nvPr>
            <p:ph type="sldNum" sz="quarter" idx="4"/>
          </p:nvPr>
        </p:nvSpPr>
        <p:spPr/>
        <p:txBody>
          <a:bodyPr/>
          <a:lstStyle/>
          <a:p>
            <a:fld id="{92B485D1-D61A-494D-A8A9-04DC541B8AAB}" type="slidenum">
              <a:rPr lang="en-US" smtClean="0"/>
              <a:pPr/>
              <a:t>5</a:t>
            </a:fld>
            <a:endParaRPr lang="en-US" dirty="0"/>
          </a:p>
        </p:txBody>
      </p:sp>
      <p:sp>
        <p:nvSpPr>
          <p:cNvPr id="3" name="Footer Placeholder 2">
            <a:extLst>
              <a:ext uri="{FF2B5EF4-FFF2-40B4-BE49-F238E27FC236}">
                <a16:creationId xmlns:a16="http://schemas.microsoft.com/office/drawing/2014/main" id="{1D990742-A7CB-488B-96FF-BCB7699548F2}"/>
              </a:ext>
            </a:extLst>
          </p:cNvPr>
          <p:cNvSpPr>
            <a:spLocks noGrp="1"/>
          </p:cNvSpPr>
          <p:nvPr>
            <p:ph type="ftr" sz="quarter" idx="3"/>
          </p:nvPr>
        </p:nvSpPr>
        <p:spPr/>
        <p:txBody>
          <a:bodyPr/>
          <a:lstStyle/>
          <a:p>
            <a:r>
              <a:rPr lang="en-US"/>
              <a:t>BUSINESS.COM</a:t>
            </a:r>
            <a:endParaRPr lang="en-US" dirty="0"/>
          </a:p>
        </p:txBody>
      </p:sp>
      <p:pic>
        <p:nvPicPr>
          <p:cNvPr id="24" name="Picture Placeholder 23">
            <a:extLst>
              <a:ext uri="{FF2B5EF4-FFF2-40B4-BE49-F238E27FC236}">
                <a16:creationId xmlns:a16="http://schemas.microsoft.com/office/drawing/2014/main" id="{AFFC83B7-E589-4FFC-B0A3-B42EA25A860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Box 4">
            <a:extLst>
              <a:ext uri="{FF2B5EF4-FFF2-40B4-BE49-F238E27FC236}">
                <a16:creationId xmlns:a16="http://schemas.microsoft.com/office/drawing/2014/main" id="{BA0662E4-90E8-4A0C-9EDB-67178FA2A929}"/>
              </a:ext>
            </a:extLst>
          </p:cNvPr>
          <p:cNvSpPr txBox="1"/>
          <p:nvPr/>
        </p:nvSpPr>
        <p:spPr>
          <a:xfrm>
            <a:off x="993721" y="9239477"/>
            <a:ext cx="22879050" cy="1518557"/>
          </a:xfrm>
          <a:prstGeom prst="rect">
            <a:avLst/>
          </a:prstGeom>
          <a:noFill/>
        </p:spPr>
        <p:txBody>
          <a:bodyPr wrap="square" rtlCol="0">
            <a:spAutoFit/>
          </a:bodyPr>
          <a:lstStyle/>
          <a:p>
            <a:pPr>
              <a:lnSpc>
                <a:spcPct val="80000"/>
              </a:lnSpc>
            </a:pPr>
            <a:r>
              <a:rPr lang="en-US" sz="11500" dirty="0">
                <a:solidFill>
                  <a:schemeClr val="accent1"/>
                </a:solidFill>
                <a:latin typeface="Montserrat" panose="00000500000000000000" pitchFamily="2" charset="0"/>
              </a:rPr>
              <a:t>ABOUT</a:t>
            </a:r>
            <a:r>
              <a:rPr lang="en-US" sz="11500" b="1" dirty="0">
                <a:solidFill>
                  <a:schemeClr val="accent1"/>
                </a:solidFill>
                <a:latin typeface="Montserrat" panose="00000500000000000000" pitchFamily="2" charset="0"/>
              </a:rPr>
              <a:t> CORPORATE</a:t>
            </a:r>
          </a:p>
        </p:txBody>
      </p:sp>
      <p:sp>
        <p:nvSpPr>
          <p:cNvPr id="6" name="TextBox 5">
            <a:extLst>
              <a:ext uri="{FF2B5EF4-FFF2-40B4-BE49-F238E27FC236}">
                <a16:creationId xmlns:a16="http://schemas.microsoft.com/office/drawing/2014/main" id="{EA6F73F9-B590-4621-9D1C-EC295B3DAE98}"/>
              </a:ext>
            </a:extLst>
          </p:cNvPr>
          <p:cNvSpPr txBox="1"/>
          <p:nvPr/>
        </p:nvSpPr>
        <p:spPr>
          <a:xfrm>
            <a:off x="955621" y="11141758"/>
            <a:ext cx="6626279" cy="3477875"/>
          </a:xfrm>
          <a:prstGeom prst="rect">
            <a:avLst/>
          </a:prstGeom>
          <a:noFill/>
        </p:spPr>
        <p:txBody>
          <a:bodyPr wrap="square" rtlCol="0">
            <a:spAutoFit/>
          </a:bodyPr>
          <a:lstStyle/>
          <a:p>
            <a:r>
              <a:rPr lang="en-US" sz="4400" b="1" dirty="0">
                <a:latin typeface="Montserrat" panose="00000500000000000000" pitchFamily="2" charset="0"/>
              </a:rPr>
              <a:t>WHO ARE CRAZY ENOUGH TO THINK THEY CAN CHANGE THE WORLD, ARE THE ONES THAT DO.</a:t>
            </a:r>
          </a:p>
        </p:txBody>
      </p:sp>
      <p:sp>
        <p:nvSpPr>
          <p:cNvPr id="7" name="TextBox 6">
            <a:extLst>
              <a:ext uri="{FF2B5EF4-FFF2-40B4-BE49-F238E27FC236}">
                <a16:creationId xmlns:a16="http://schemas.microsoft.com/office/drawing/2014/main" id="{06774F78-5C39-4B9D-92E7-B9A5A83D76B2}"/>
              </a:ext>
            </a:extLst>
          </p:cNvPr>
          <p:cNvSpPr txBox="1"/>
          <p:nvPr/>
        </p:nvSpPr>
        <p:spPr>
          <a:xfrm>
            <a:off x="8555010" y="11255122"/>
            <a:ext cx="9350429" cy="3251146"/>
          </a:xfrm>
          <a:prstGeom prst="rect">
            <a:avLst/>
          </a:prstGeom>
          <a:noFill/>
        </p:spPr>
        <p:txBody>
          <a:bodyPr wrap="square" rtlCol="0">
            <a:spAutoFit/>
          </a:bodyPr>
          <a:lstStyle/>
          <a:p>
            <a:pPr algn="just">
              <a:lnSpc>
                <a:spcPct val="150000"/>
              </a:lnSpc>
            </a:pPr>
            <a:r>
              <a:rPr lang="en-US" sz="2800" dirty="0">
                <a:latin typeface="Montserrat" panose="00000500000000000000" pitchFamily="2" charset="0"/>
              </a:rPr>
              <a:t>Watch this slideshow about fibromyalgia (fibrositis) with pictures about this chronic condition that causes pain and stiffness of the tendons, muscles, and joints. Watch this slideshow about. Watch this slideshow about fibromyalgia.</a:t>
            </a:r>
          </a:p>
        </p:txBody>
      </p:sp>
      <p:sp>
        <p:nvSpPr>
          <p:cNvPr id="19" name="TextBox 18">
            <a:extLst>
              <a:ext uri="{FF2B5EF4-FFF2-40B4-BE49-F238E27FC236}">
                <a16:creationId xmlns:a16="http://schemas.microsoft.com/office/drawing/2014/main" id="{19FADCBC-4146-49F6-9B07-56DDAFB99956}"/>
              </a:ext>
            </a:extLst>
          </p:cNvPr>
          <p:cNvSpPr txBox="1"/>
          <p:nvPr/>
        </p:nvSpPr>
        <p:spPr>
          <a:xfrm>
            <a:off x="18878550" y="11255122"/>
            <a:ext cx="9350429" cy="3251146"/>
          </a:xfrm>
          <a:prstGeom prst="rect">
            <a:avLst/>
          </a:prstGeom>
          <a:noFill/>
        </p:spPr>
        <p:txBody>
          <a:bodyPr wrap="square" rtlCol="0">
            <a:spAutoFit/>
          </a:bodyPr>
          <a:lstStyle/>
          <a:p>
            <a:pPr algn="just">
              <a:lnSpc>
                <a:spcPct val="150000"/>
              </a:lnSpc>
            </a:pPr>
            <a:r>
              <a:rPr lang="en-US" sz="2800" dirty="0">
                <a:latin typeface="Montserrat" panose="00000500000000000000" pitchFamily="2" charset="0"/>
              </a:rPr>
              <a:t>Watch this slideshow about fibromyalgia (fibrositis) with pictures about this chronic condition that causes pain and stiffness of the tendons, muscles, and joints. Watch this slideshow about. Watch this slideshow about fibromyalgia.</a:t>
            </a:r>
          </a:p>
        </p:txBody>
      </p:sp>
    </p:spTree>
    <p:extLst>
      <p:ext uri="{BB962C8B-B14F-4D97-AF65-F5344CB8AC3E}">
        <p14:creationId xmlns:p14="http://schemas.microsoft.com/office/powerpoint/2010/main" val="1585350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E47672-6EE1-46CF-B400-F9419BEC4B3F}"/>
              </a:ext>
            </a:extLst>
          </p:cNvPr>
          <p:cNvSpPr>
            <a:spLocks noGrp="1"/>
          </p:cNvSpPr>
          <p:nvPr>
            <p:ph type="sldNum" sz="quarter" idx="4"/>
          </p:nvPr>
        </p:nvSpPr>
        <p:spPr/>
        <p:txBody>
          <a:bodyPr/>
          <a:lstStyle/>
          <a:p>
            <a:fld id="{92B485D1-D61A-494D-A8A9-04DC541B8AAB}" type="slidenum">
              <a:rPr lang="en-US" smtClean="0"/>
              <a:pPr/>
              <a:t>6</a:t>
            </a:fld>
            <a:endParaRPr lang="en-US" dirty="0"/>
          </a:p>
        </p:txBody>
      </p:sp>
      <p:sp>
        <p:nvSpPr>
          <p:cNvPr id="3" name="Footer Placeholder 2">
            <a:extLst>
              <a:ext uri="{FF2B5EF4-FFF2-40B4-BE49-F238E27FC236}">
                <a16:creationId xmlns:a16="http://schemas.microsoft.com/office/drawing/2014/main" id="{37845B80-7D20-4E81-A738-63912E28F68B}"/>
              </a:ext>
            </a:extLst>
          </p:cNvPr>
          <p:cNvSpPr>
            <a:spLocks noGrp="1"/>
          </p:cNvSpPr>
          <p:nvPr>
            <p:ph type="ftr" sz="quarter" idx="3"/>
          </p:nvPr>
        </p:nvSpPr>
        <p:spPr/>
        <p:txBody>
          <a:bodyPr/>
          <a:lstStyle/>
          <a:p>
            <a:r>
              <a:rPr lang="en-US" dirty="0"/>
              <a:t>BUSINESS.COM</a:t>
            </a:r>
          </a:p>
        </p:txBody>
      </p:sp>
      <p:pic>
        <p:nvPicPr>
          <p:cNvPr id="19" name="Picture Placeholder 18">
            <a:extLst>
              <a:ext uri="{FF2B5EF4-FFF2-40B4-BE49-F238E27FC236}">
                <a16:creationId xmlns:a16="http://schemas.microsoft.com/office/drawing/2014/main" id="{69C4DC6A-AB54-4E01-9E7A-5E1A9A0E3C3F}"/>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6" name="Rectangle 5">
            <a:extLst>
              <a:ext uri="{FF2B5EF4-FFF2-40B4-BE49-F238E27FC236}">
                <a16:creationId xmlns:a16="http://schemas.microsoft.com/office/drawing/2014/main" id="{4C3B07A1-211B-4516-AA31-5567F4CEF685}"/>
              </a:ext>
            </a:extLst>
          </p:cNvPr>
          <p:cNvSpPr/>
          <p:nvPr/>
        </p:nvSpPr>
        <p:spPr>
          <a:xfrm>
            <a:off x="1031821" y="1201996"/>
            <a:ext cx="22742580" cy="1332544"/>
          </a:xfrm>
          <a:prstGeom prst="rect">
            <a:avLst/>
          </a:prstGeom>
        </p:spPr>
        <p:txBody>
          <a:bodyPr wrap="square">
            <a:spAutoFit/>
          </a:bodyPr>
          <a:lstStyle/>
          <a:p>
            <a:pPr>
              <a:lnSpc>
                <a:spcPct val="80000"/>
              </a:lnSpc>
            </a:pPr>
            <a:r>
              <a:rPr lang="en-US" sz="10000" dirty="0">
                <a:solidFill>
                  <a:schemeClr val="accent1"/>
                </a:solidFill>
              </a:rPr>
              <a:t>ABOUT </a:t>
            </a:r>
            <a:r>
              <a:rPr lang="en-US" sz="10000" b="1" dirty="0">
                <a:solidFill>
                  <a:schemeClr val="accent1"/>
                </a:solidFill>
              </a:rPr>
              <a:t>CORPORATE</a:t>
            </a:r>
          </a:p>
        </p:txBody>
      </p:sp>
      <p:sp>
        <p:nvSpPr>
          <p:cNvPr id="7" name="Freeform: Shape 6">
            <a:extLst>
              <a:ext uri="{FF2B5EF4-FFF2-40B4-BE49-F238E27FC236}">
                <a16:creationId xmlns:a16="http://schemas.microsoft.com/office/drawing/2014/main" id="{0E3483A2-5F95-49D7-B4F2-C68A6AA65072}"/>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Текст 20">
            <a:extLst>
              <a:ext uri="{FF2B5EF4-FFF2-40B4-BE49-F238E27FC236}">
                <a16:creationId xmlns:a16="http://schemas.microsoft.com/office/drawing/2014/main" id="{6CF54986-8142-4580-AB37-50374A9CCB1E}"/>
              </a:ext>
            </a:extLst>
          </p:cNvPr>
          <p:cNvSpPr txBox="1">
            <a:spLocks/>
          </p:cNvSpPr>
          <p:nvPr/>
        </p:nvSpPr>
        <p:spPr>
          <a:xfrm>
            <a:off x="19514729" y="11553829"/>
            <a:ext cx="8714250"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9" name="Текст 16">
            <a:extLst>
              <a:ext uri="{FF2B5EF4-FFF2-40B4-BE49-F238E27FC236}">
                <a16:creationId xmlns:a16="http://schemas.microsoft.com/office/drawing/2014/main" id="{40AA6921-2B08-47CD-A905-920EC2EB9E21}"/>
              </a:ext>
            </a:extLst>
          </p:cNvPr>
          <p:cNvSpPr txBox="1">
            <a:spLocks/>
          </p:cNvSpPr>
          <p:nvPr/>
        </p:nvSpPr>
        <p:spPr>
          <a:xfrm>
            <a:off x="19514729" y="12495884"/>
            <a:ext cx="869264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14" name="Текст 20">
            <a:extLst>
              <a:ext uri="{FF2B5EF4-FFF2-40B4-BE49-F238E27FC236}">
                <a16:creationId xmlns:a16="http://schemas.microsoft.com/office/drawing/2014/main" id="{0F607671-521A-4DC9-81A2-338E5900406F}"/>
              </a:ext>
            </a:extLst>
          </p:cNvPr>
          <p:cNvSpPr txBox="1">
            <a:spLocks/>
          </p:cNvSpPr>
          <p:nvPr/>
        </p:nvSpPr>
        <p:spPr>
          <a:xfrm>
            <a:off x="10284079" y="11553829"/>
            <a:ext cx="8714250"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15" name="Текст 16">
            <a:extLst>
              <a:ext uri="{FF2B5EF4-FFF2-40B4-BE49-F238E27FC236}">
                <a16:creationId xmlns:a16="http://schemas.microsoft.com/office/drawing/2014/main" id="{690A63E7-C344-44A7-80A0-BB0E603951E6}"/>
              </a:ext>
            </a:extLst>
          </p:cNvPr>
          <p:cNvSpPr txBox="1">
            <a:spLocks/>
          </p:cNvSpPr>
          <p:nvPr/>
        </p:nvSpPr>
        <p:spPr>
          <a:xfrm>
            <a:off x="10284079" y="12495884"/>
            <a:ext cx="869264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16" name="Текст 20">
            <a:extLst>
              <a:ext uri="{FF2B5EF4-FFF2-40B4-BE49-F238E27FC236}">
                <a16:creationId xmlns:a16="http://schemas.microsoft.com/office/drawing/2014/main" id="{0F13ED79-DB33-4F8E-A610-A316658C4BF1}"/>
              </a:ext>
            </a:extLst>
          </p:cNvPr>
          <p:cNvSpPr txBox="1">
            <a:spLocks/>
          </p:cNvSpPr>
          <p:nvPr/>
        </p:nvSpPr>
        <p:spPr>
          <a:xfrm>
            <a:off x="1053429" y="11553829"/>
            <a:ext cx="8714250"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1"/>
                </a:solidFill>
              </a:rPr>
              <a:t>USER EXPERIENCE</a:t>
            </a:r>
          </a:p>
        </p:txBody>
      </p:sp>
      <p:sp>
        <p:nvSpPr>
          <p:cNvPr id="17" name="Текст 16">
            <a:extLst>
              <a:ext uri="{FF2B5EF4-FFF2-40B4-BE49-F238E27FC236}">
                <a16:creationId xmlns:a16="http://schemas.microsoft.com/office/drawing/2014/main" id="{CFE023B5-B36F-4F18-8646-5C7A9E361B90}"/>
              </a:ext>
            </a:extLst>
          </p:cNvPr>
          <p:cNvSpPr txBox="1">
            <a:spLocks/>
          </p:cNvSpPr>
          <p:nvPr/>
        </p:nvSpPr>
        <p:spPr>
          <a:xfrm>
            <a:off x="1053429" y="12495884"/>
            <a:ext cx="869264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20" name="Shape 3800">
            <a:extLst>
              <a:ext uri="{FF2B5EF4-FFF2-40B4-BE49-F238E27FC236}">
                <a16:creationId xmlns:a16="http://schemas.microsoft.com/office/drawing/2014/main" id="{ED44041B-E161-40F6-9F71-7ACFB153D695}"/>
              </a:ext>
            </a:extLst>
          </p:cNvPr>
          <p:cNvSpPr/>
          <p:nvPr/>
        </p:nvSpPr>
        <p:spPr>
          <a:xfrm>
            <a:off x="1129629" y="10436131"/>
            <a:ext cx="760830" cy="757255"/>
          </a:xfrm>
          <a:custGeom>
            <a:avLst/>
            <a:gdLst/>
            <a:ahLst/>
            <a:cxnLst>
              <a:cxn ang="0">
                <a:pos x="wd2" y="hd2"/>
              </a:cxn>
              <a:cxn ang="5400000">
                <a:pos x="wd2" y="hd2"/>
              </a:cxn>
              <a:cxn ang="10800000">
                <a:pos x="wd2" y="hd2"/>
              </a:cxn>
              <a:cxn ang="16200000">
                <a:pos x="wd2" y="hd2"/>
              </a:cxn>
            </a:cxnLst>
            <a:rect l="0" t="0" r="r" b="b"/>
            <a:pathLst>
              <a:path w="21600" h="21600" extrusionOk="0">
                <a:moveTo>
                  <a:pt x="7910" y="13857"/>
                </a:moveTo>
                <a:lnTo>
                  <a:pt x="0" y="10291"/>
                </a:lnTo>
                <a:lnTo>
                  <a:pt x="21600" y="0"/>
                </a:lnTo>
                <a:lnTo>
                  <a:pt x="11662" y="21600"/>
                </a:lnTo>
                <a:lnTo>
                  <a:pt x="7910" y="13857"/>
                </a:lnTo>
                <a:close/>
                <a:moveTo>
                  <a:pt x="8113" y="12940"/>
                </a:moveTo>
                <a:lnTo>
                  <a:pt x="18558" y="2343"/>
                </a:lnTo>
                <a:lnTo>
                  <a:pt x="2130" y="10291"/>
                </a:lnTo>
                <a:lnTo>
                  <a:pt x="8113" y="12940"/>
                </a:lnTo>
                <a:close/>
                <a:moveTo>
                  <a:pt x="11662" y="19562"/>
                </a:moveTo>
                <a:lnTo>
                  <a:pt x="19268" y="2853"/>
                </a:lnTo>
                <a:lnTo>
                  <a:pt x="8721" y="13551"/>
                </a:lnTo>
                <a:lnTo>
                  <a:pt x="11662" y="19562"/>
                </a:lnTo>
                <a:close/>
              </a:path>
            </a:pathLst>
          </a:custGeom>
          <a:solidFill>
            <a:schemeClr val="accent2"/>
          </a:solidFill>
          <a:ln w="12700">
            <a:miter lim="400000"/>
          </a:ln>
        </p:spPr>
        <p:txBody>
          <a:bodyPr lIns="22860" rIns="22860" anchor="ctr"/>
          <a:lstStyle/>
          <a:p>
            <a:pPr>
              <a:lnSpc>
                <a:spcPct val="100000"/>
              </a:lnSpc>
              <a:defRPr sz="3000">
                <a:solidFill>
                  <a:srgbClr val="FFFFFF"/>
                </a:solidFill>
              </a:defRPr>
            </a:pPr>
            <a:endParaRPr sz="1500" dirty="0"/>
          </a:p>
        </p:txBody>
      </p:sp>
      <p:sp>
        <p:nvSpPr>
          <p:cNvPr id="21" name="Shape 3846">
            <a:extLst>
              <a:ext uri="{FF2B5EF4-FFF2-40B4-BE49-F238E27FC236}">
                <a16:creationId xmlns:a16="http://schemas.microsoft.com/office/drawing/2014/main" id="{EB24552E-3937-4BE5-B281-F10BCB84BC77}"/>
              </a:ext>
            </a:extLst>
          </p:cNvPr>
          <p:cNvSpPr/>
          <p:nvPr/>
        </p:nvSpPr>
        <p:spPr>
          <a:xfrm>
            <a:off x="10376354" y="10343260"/>
            <a:ext cx="728680" cy="850126"/>
          </a:xfrm>
          <a:custGeom>
            <a:avLst/>
            <a:gdLst/>
            <a:ahLst/>
            <a:cxnLst>
              <a:cxn ang="0">
                <a:pos x="wd2" y="hd2"/>
              </a:cxn>
              <a:cxn ang="5400000">
                <a:pos x="wd2" y="hd2"/>
              </a:cxn>
              <a:cxn ang="10800000">
                <a:pos x="wd2" y="hd2"/>
              </a:cxn>
              <a:cxn ang="16200000">
                <a:pos x="wd2" y="hd2"/>
              </a:cxn>
            </a:cxnLst>
            <a:rect l="0" t="0" r="r" b="b"/>
            <a:pathLst>
              <a:path w="21600" h="21600" extrusionOk="0">
                <a:moveTo>
                  <a:pt x="12458" y="3195"/>
                </a:moveTo>
                <a:cubicBezTo>
                  <a:pt x="13753" y="3403"/>
                  <a:pt x="14966" y="3750"/>
                  <a:pt x="16099" y="4306"/>
                </a:cubicBezTo>
                <a:cubicBezTo>
                  <a:pt x="17191" y="4827"/>
                  <a:pt x="18162" y="5487"/>
                  <a:pt x="18930" y="6286"/>
                </a:cubicBezTo>
                <a:cubicBezTo>
                  <a:pt x="19739" y="7084"/>
                  <a:pt x="20387" y="8022"/>
                  <a:pt x="20872" y="9064"/>
                </a:cubicBezTo>
                <a:cubicBezTo>
                  <a:pt x="21357" y="10105"/>
                  <a:pt x="21600" y="11182"/>
                  <a:pt x="21600" y="12328"/>
                </a:cubicBezTo>
                <a:cubicBezTo>
                  <a:pt x="21600" y="13648"/>
                  <a:pt x="21317" y="14863"/>
                  <a:pt x="20751" y="15974"/>
                </a:cubicBezTo>
                <a:cubicBezTo>
                  <a:pt x="20184" y="17086"/>
                  <a:pt x="19416" y="18058"/>
                  <a:pt x="18404" y="18891"/>
                </a:cubicBezTo>
                <a:cubicBezTo>
                  <a:pt x="17434" y="19759"/>
                  <a:pt x="16301" y="20419"/>
                  <a:pt x="14966" y="20905"/>
                </a:cubicBezTo>
                <a:cubicBezTo>
                  <a:pt x="13672" y="21357"/>
                  <a:pt x="12256" y="21600"/>
                  <a:pt x="10800" y="21600"/>
                </a:cubicBezTo>
                <a:cubicBezTo>
                  <a:pt x="9303" y="21600"/>
                  <a:pt x="7928" y="21357"/>
                  <a:pt x="6593" y="20905"/>
                </a:cubicBezTo>
                <a:cubicBezTo>
                  <a:pt x="5299" y="20419"/>
                  <a:pt x="4126" y="19759"/>
                  <a:pt x="3155" y="18891"/>
                </a:cubicBezTo>
                <a:cubicBezTo>
                  <a:pt x="2184" y="18058"/>
                  <a:pt x="1375" y="17086"/>
                  <a:pt x="849" y="15974"/>
                </a:cubicBezTo>
                <a:cubicBezTo>
                  <a:pt x="283" y="14863"/>
                  <a:pt x="0" y="13648"/>
                  <a:pt x="0" y="12328"/>
                </a:cubicBezTo>
                <a:cubicBezTo>
                  <a:pt x="0" y="11182"/>
                  <a:pt x="243" y="10105"/>
                  <a:pt x="688" y="9064"/>
                </a:cubicBezTo>
                <a:cubicBezTo>
                  <a:pt x="1173" y="8022"/>
                  <a:pt x="1820" y="7084"/>
                  <a:pt x="2629" y="6286"/>
                </a:cubicBezTo>
                <a:cubicBezTo>
                  <a:pt x="3438" y="5487"/>
                  <a:pt x="4369" y="4827"/>
                  <a:pt x="5501" y="4306"/>
                </a:cubicBezTo>
                <a:cubicBezTo>
                  <a:pt x="6593" y="3750"/>
                  <a:pt x="7807" y="3403"/>
                  <a:pt x="9101" y="3195"/>
                </a:cubicBezTo>
                <a:cubicBezTo>
                  <a:pt x="8939" y="3021"/>
                  <a:pt x="8778" y="2848"/>
                  <a:pt x="8697" y="2605"/>
                </a:cubicBezTo>
                <a:cubicBezTo>
                  <a:pt x="8575" y="2396"/>
                  <a:pt x="8535" y="2188"/>
                  <a:pt x="8535" y="1945"/>
                </a:cubicBezTo>
                <a:cubicBezTo>
                  <a:pt x="8535" y="1667"/>
                  <a:pt x="8575" y="1424"/>
                  <a:pt x="8697" y="1181"/>
                </a:cubicBezTo>
                <a:cubicBezTo>
                  <a:pt x="8818" y="938"/>
                  <a:pt x="8980" y="729"/>
                  <a:pt x="9222" y="590"/>
                </a:cubicBezTo>
                <a:cubicBezTo>
                  <a:pt x="9425" y="417"/>
                  <a:pt x="9667" y="278"/>
                  <a:pt x="9910" y="174"/>
                </a:cubicBezTo>
                <a:cubicBezTo>
                  <a:pt x="10193" y="35"/>
                  <a:pt x="10476" y="0"/>
                  <a:pt x="10800" y="0"/>
                </a:cubicBezTo>
                <a:cubicBezTo>
                  <a:pt x="11083" y="0"/>
                  <a:pt x="11407" y="35"/>
                  <a:pt x="11649" y="174"/>
                </a:cubicBezTo>
                <a:cubicBezTo>
                  <a:pt x="11933" y="278"/>
                  <a:pt x="12175" y="417"/>
                  <a:pt x="12378" y="590"/>
                </a:cubicBezTo>
                <a:cubicBezTo>
                  <a:pt x="12580" y="729"/>
                  <a:pt x="12742" y="938"/>
                  <a:pt x="12863" y="1181"/>
                </a:cubicBezTo>
                <a:cubicBezTo>
                  <a:pt x="12984" y="1424"/>
                  <a:pt x="13065" y="1667"/>
                  <a:pt x="13065" y="1945"/>
                </a:cubicBezTo>
                <a:cubicBezTo>
                  <a:pt x="13065" y="2188"/>
                  <a:pt x="12984" y="2396"/>
                  <a:pt x="12903" y="2605"/>
                </a:cubicBezTo>
                <a:cubicBezTo>
                  <a:pt x="12782" y="2848"/>
                  <a:pt x="12661" y="3021"/>
                  <a:pt x="12458" y="3195"/>
                </a:cubicBezTo>
                <a:close/>
                <a:moveTo>
                  <a:pt x="10800" y="20836"/>
                </a:moveTo>
                <a:cubicBezTo>
                  <a:pt x="12175" y="20836"/>
                  <a:pt x="13429" y="20628"/>
                  <a:pt x="14643" y="20176"/>
                </a:cubicBezTo>
                <a:cubicBezTo>
                  <a:pt x="15816" y="19725"/>
                  <a:pt x="16867" y="19100"/>
                  <a:pt x="17798" y="18370"/>
                </a:cubicBezTo>
                <a:cubicBezTo>
                  <a:pt x="18688" y="17572"/>
                  <a:pt x="19375" y="16669"/>
                  <a:pt x="19901" y="15627"/>
                </a:cubicBezTo>
                <a:cubicBezTo>
                  <a:pt x="20427" y="14620"/>
                  <a:pt x="20670" y="13509"/>
                  <a:pt x="20670" y="12328"/>
                </a:cubicBezTo>
                <a:cubicBezTo>
                  <a:pt x="20670" y="11182"/>
                  <a:pt x="20427" y="10071"/>
                  <a:pt x="19901" y="9029"/>
                </a:cubicBezTo>
                <a:cubicBezTo>
                  <a:pt x="19375" y="8022"/>
                  <a:pt x="18688" y="7119"/>
                  <a:pt x="17798" y="6320"/>
                </a:cubicBezTo>
                <a:cubicBezTo>
                  <a:pt x="16867" y="5591"/>
                  <a:pt x="15816" y="4966"/>
                  <a:pt x="14643" y="4514"/>
                </a:cubicBezTo>
                <a:cubicBezTo>
                  <a:pt x="13429" y="4063"/>
                  <a:pt x="12175" y="3855"/>
                  <a:pt x="10800" y="3855"/>
                </a:cubicBezTo>
                <a:cubicBezTo>
                  <a:pt x="9425" y="3855"/>
                  <a:pt x="8130" y="4063"/>
                  <a:pt x="6957" y="4514"/>
                </a:cubicBezTo>
                <a:cubicBezTo>
                  <a:pt x="5744" y="4966"/>
                  <a:pt x="4692" y="5591"/>
                  <a:pt x="3762" y="6320"/>
                </a:cubicBezTo>
                <a:cubicBezTo>
                  <a:pt x="2912" y="7119"/>
                  <a:pt x="2184" y="8022"/>
                  <a:pt x="1658" y="9029"/>
                </a:cubicBezTo>
                <a:cubicBezTo>
                  <a:pt x="1133" y="10071"/>
                  <a:pt x="890" y="11182"/>
                  <a:pt x="890" y="12328"/>
                </a:cubicBezTo>
                <a:cubicBezTo>
                  <a:pt x="890" y="13509"/>
                  <a:pt x="1133" y="14620"/>
                  <a:pt x="1658" y="15627"/>
                </a:cubicBezTo>
                <a:cubicBezTo>
                  <a:pt x="2184" y="16669"/>
                  <a:pt x="2912" y="17572"/>
                  <a:pt x="3762" y="18370"/>
                </a:cubicBezTo>
                <a:cubicBezTo>
                  <a:pt x="4692" y="19100"/>
                  <a:pt x="5744" y="19725"/>
                  <a:pt x="6957" y="20176"/>
                </a:cubicBezTo>
                <a:cubicBezTo>
                  <a:pt x="8130" y="20628"/>
                  <a:pt x="9425" y="20836"/>
                  <a:pt x="10800" y="20836"/>
                </a:cubicBezTo>
                <a:close/>
                <a:moveTo>
                  <a:pt x="5420" y="17016"/>
                </a:moveTo>
                <a:cubicBezTo>
                  <a:pt x="8818" y="10661"/>
                  <a:pt x="8818" y="10661"/>
                  <a:pt x="8818" y="10661"/>
                </a:cubicBezTo>
                <a:cubicBezTo>
                  <a:pt x="16139" y="7744"/>
                  <a:pt x="16139" y="7744"/>
                  <a:pt x="16139" y="7744"/>
                </a:cubicBezTo>
                <a:cubicBezTo>
                  <a:pt x="12701" y="14030"/>
                  <a:pt x="12701" y="14030"/>
                  <a:pt x="12701" y="14030"/>
                </a:cubicBezTo>
                <a:lnTo>
                  <a:pt x="5420" y="17016"/>
                </a:lnTo>
                <a:close/>
                <a:moveTo>
                  <a:pt x="9303" y="11633"/>
                </a:moveTo>
                <a:cubicBezTo>
                  <a:pt x="7240" y="15384"/>
                  <a:pt x="7240" y="15384"/>
                  <a:pt x="7240" y="15384"/>
                </a:cubicBezTo>
                <a:cubicBezTo>
                  <a:pt x="11569" y="13613"/>
                  <a:pt x="11569" y="13613"/>
                  <a:pt x="11569" y="13613"/>
                </a:cubicBezTo>
                <a:lnTo>
                  <a:pt x="9303" y="11633"/>
                </a:lnTo>
                <a:close/>
                <a:moveTo>
                  <a:pt x="10800" y="764"/>
                </a:moveTo>
                <a:cubicBezTo>
                  <a:pt x="10598" y="764"/>
                  <a:pt x="10436" y="799"/>
                  <a:pt x="10274" y="868"/>
                </a:cubicBezTo>
                <a:cubicBezTo>
                  <a:pt x="10072" y="903"/>
                  <a:pt x="9951" y="1007"/>
                  <a:pt x="9829" y="1146"/>
                </a:cubicBezTo>
                <a:cubicBezTo>
                  <a:pt x="9708" y="1215"/>
                  <a:pt x="9587" y="1354"/>
                  <a:pt x="9506" y="1493"/>
                </a:cubicBezTo>
                <a:cubicBezTo>
                  <a:pt x="9465" y="1632"/>
                  <a:pt x="9425" y="1806"/>
                  <a:pt x="9425" y="1945"/>
                </a:cubicBezTo>
                <a:cubicBezTo>
                  <a:pt x="9425" y="2084"/>
                  <a:pt x="9465" y="2223"/>
                  <a:pt x="9506" y="2361"/>
                </a:cubicBezTo>
                <a:cubicBezTo>
                  <a:pt x="9587" y="2500"/>
                  <a:pt x="9708" y="2639"/>
                  <a:pt x="9829" y="2743"/>
                </a:cubicBezTo>
                <a:cubicBezTo>
                  <a:pt x="9951" y="2848"/>
                  <a:pt x="10072" y="2917"/>
                  <a:pt x="10274" y="2986"/>
                </a:cubicBezTo>
                <a:cubicBezTo>
                  <a:pt x="10436" y="3056"/>
                  <a:pt x="10598" y="3091"/>
                  <a:pt x="10800" y="3091"/>
                </a:cubicBezTo>
                <a:cubicBezTo>
                  <a:pt x="10962" y="3091"/>
                  <a:pt x="11124" y="3056"/>
                  <a:pt x="11326" y="2986"/>
                </a:cubicBezTo>
                <a:cubicBezTo>
                  <a:pt x="11488" y="2917"/>
                  <a:pt x="11649" y="2848"/>
                  <a:pt x="11730" y="2743"/>
                </a:cubicBezTo>
                <a:cubicBezTo>
                  <a:pt x="11892" y="2639"/>
                  <a:pt x="11973" y="2500"/>
                  <a:pt x="12054" y="2361"/>
                </a:cubicBezTo>
                <a:cubicBezTo>
                  <a:pt x="12135" y="2223"/>
                  <a:pt x="12175" y="2084"/>
                  <a:pt x="12175" y="1945"/>
                </a:cubicBezTo>
                <a:cubicBezTo>
                  <a:pt x="12175" y="1806"/>
                  <a:pt x="12135" y="1632"/>
                  <a:pt x="12054" y="1493"/>
                </a:cubicBezTo>
                <a:cubicBezTo>
                  <a:pt x="11973" y="1354"/>
                  <a:pt x="11892" y="1215"/>
                  <a:pt x="11730" y="1146"/>
                </a:cubicBezTo>
                <a:cubicBezTo>
                  <a:pt x="11649" y="1007"/>
                  <a:pt x="11488" y="903"/>
                  <a:pt x="11326" y="868"/>
                </a:cubicBezTo>
                <a:cubicBezTo>
                  <a:pt x="11124" y="799"/>
                  <a:pt x="10962" y="764"/>
                  <a:pt x="10800" y="764"/>
                </a:cubicBezTo>
                <a:close/>
                <a:moveTo>
                  <a:pt x="12256" y="13057"/>
                </a:moveTo>
                <a:cubicBezTo>
                  <a:pt x="14279" y="9376"/>
                  <a:pt x="14279" y="9376"/>
                  <a:pt x="14279" y="9376"/>
                </a:cubicBezTo>
                <a:cubicBezTo>
                  <a:pt x="9951" y="11078"/>
                  <a:pt x="9951" y="11078"/>
                  <a:pt x="9951" y="11078"/>
                </a:cubicBezTo>
                <a:lnTo>
                  <a:pt x="12256" y="13057"/>
                </a:lnTo>
                <a:close/>
              </a:path>
            </a:pathLst>
          </a:custGeom>
          <a:solidFill>
            <a:schemeClr val="accent2"/>
          </a:solidFill>
          <a:ln w="12700">
            <a:miter lim="400000"/>
          </a:ln>
        </p:spPr>
        <p:txBody>
          <a:bodyPr lIns="22860" rIns="22860" anchor="ctr"/>
          <a:lstStyle/>
          <a:p>
            <a:pPr>
              <a:lnSpc>
                <a:spcPct val="100000"/>
              </a:lnSpc>
              <a:defRPr sz="3000">
                <a:solidFill>
                  <a:srgbClr val="FFFFFF"/>
                </a:solidFill>
              </a:defRPr>
            </a:pPr>
            <a:endParaRPr sz="1500" dirty="0"/>
          </a:p>
        </p:txBody>
      </p:sp>
      <p:sp>
        <p:nvSpPr>
          <p:cNvPr id="22" name="Shape 3851">
            <a:extLst>
              <a:ext uri="{FF2B5EF4-FFF2-40B4-BE49-F238E27FC236}">
                <a16:creationId xmlns:a16="http://schemas.microsoft.com/office/drawing/2014/main" id="{A9739CA7-EC5A-46DC-BA4E-EAFEDDFDC9F6}"/>
              </a:ext>
            </a:extLst>
          </p:cNvPr>
          <p:cNvSpPr/>
          <p:nvPr/>
        </p:nvSpPr>
        <p:spPr>
          <a:xfrm>
            <a:off x="19514729" y="10436131"/>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2"/>
                  <a:pt x="15023" y="817"/>
                </a:cubicBezTo>
                <a:cubicBezTo>
                  <a:pt x="16346" y="1401"/>
                  <a:pt x="17475" y="2141"/>
                  <a:pt x="18448" y="3152"/>
                </a:cubicBezTo>
                <a:cubicBezTo>
                  <a:pt x="19421" y="4125"/>
                  <a:pt x="20199" y="5254"/>
                  <a:pt x="20783" y="6577"/>
                </a:cubicBezTo>
                <a:cubicBezTo>
                  <a:pt x="21328" y="7901"/>
                  <a:pt x="21600" y="9302"/>
                  <a:pt x="21600" y="10781"/>
                </a:cubicBezTo>
                <a:cubicBezTo>
                  <a:pt x="21600" y="12259"/>
                  <a:pt x="21328" y="13661"/>
                  <a:pt x="20783" y="14984"/>
                </a:cubicBezTo>
                <a:cubicBezTo>
                  <a:pt x="20199" y="16307"/>
                  <a:pt x="19421" y="17475"/>
                  <a:pt x="18448" y="18448"/>
                </a:cubicBezTo>
                <a:cubicBezTo>
                  <a:pt x="17475" y="19421"/>
                  <a:pt x="16346" y="20199"/>
                  <a:pt x="15023" y="20744"/>
                </a:cubicBezTo>
                <a:cubicBezTo>
                  <a:pt x="13699" y="21289"/>
                  <a:pt x="12298" y="21600"/>
                  <a:pt x="10819" y="21600"/>
                </a:cubicBezTo>
                <a:cubicBezTo>
                  <a:pt x="9302" y="21600"/>
                  <a:pt x="7901" y="21289"/>
                  <a:pt x="6616" y="20744"/>
                </a:cubicBezTo>
                <a:cubicBezTo>
                  <a:pt x="5293" y="20199"/>
                  <a:pt x="4125" y="19421"/>
                  <a:pt x="3152" y="18448"/>
                </a:cubicBezTo>
                <a:cubicBezTo>
                  <a:pt x="2179" y="17475"/>
                  <a:pt x="1401" y="16307"/>
                  <a:pt x="856" y="14984"/>
                </a:cubicBezTo>
                <a:cubicBezTo>
                  <a:pt x="272" y="13661"/>
                  <a:pt x="0" y="12259"/>
                  <a:pt x="0" y="10781"/>
                </a:cubicBezTo>
                <a:cubicBezTo>
                  <a:pt x="0" y="9302"/>
                  <a:pt x="272" y="7901"/>
                  <a:pt x="856" y="6577"/>
                </a:cubicBezTo>
                <a:cubicBezTo>
                  <a:pt x="1401" y="5254"/>
                  <a:pt x="2179" y="4125"/>
                  <a:pt x="3152" y="3152"/>
                </a:cubicBezTo>
                <a:cubicBezTo>
                  <a:pt x="4125" y="2141"/>
                  <a:pt x="5293" y="1401"/>
                  <a:pt x="6616" y="817"/>
                </a:cubicBezTo>
                <a:cubicBezTo>
                  <a:pt x="7901" y="272"/>
                  <a:pt x="9302" y="0"/>
                  <a:pt x="10819" y="0"/>
                </a:cubicBezTo>
                <a:close/>
                <a:moveTo>
                  <a:pt x="10819" y="20705"/>
                </a:moveTo>
                <a:cubicBezTo>
                  <a:pt x="12182" y="20705"/>
                  <a:pt x="13466" y="20471"/>
                  <a:pt x="14672" y="19926"/>
                </a:cubicBezTo>
                <a:cubicBezTo>
                  <a:pt x="15879" y="19421"/>
                  <a:pt x="16930" y="18720"/>
                  <a:pt x="17864" y="17825"/>
                </a:cubicBezTo>
                <a:cubicBezTo>
                  <a:pt x="18720" y="16930"/>
                  <a:pt x="19421" y="15879"/>
                  <a:pt x="19965" y="14672"/>
                </a:cubicBezTo>
                <a:cubicBezTo>
                  <a:pt x="20471" y="13466"/>
                  <a:pt x="20744" y="12182"/>
                  <a:pt x="20744" y="10781"/>
                </a:cubicBezTo>
                <a:cubicBezTo>
                  <a:pt x="20744" y="9418"/>
                  <a:pt x="20471" y="8095"/>
                  <a:pt x="19965" y="6928"/>
                </a:cubicBezTo>
                <a:cubicBezTo>
                  <a:pt x="19421" y="5721"/>
                  <a:pt x="18720" y="4670"/>
                  <a:pt x="17864" y="3736"/>
                </a:cubicBezTo>
                <a:cubicBezTo>
                  <a:pt x="16930" y="2880"/>
                  <a:pt x="15879" y="2179"/>
                  <a:pt x="14672" y="1635"/>
                </a:cubicBezTo>
                <a:cubicBezTo>
                  <a:pt x="13466" y="1129"/>
                  <a:pt x="12182" y="856"/>
                  <a:pt x="10819" y="856"/>
                </a:cubicBezTo>
                <a:cubicBezTo>
                  <a:pt x="9418" y="856"/>
                  <a:pt x="8134" y="1129"/>
                  <a:pt x="6928" y="1635"/>
                </a:cubicBezTo>
                <a:cubicBezTo>
                  <a:pt x="5721" y="2179"/>
                  <a:pt x="4670" y="2880"/>
                  <a:pt x="3775" y="3736"/>
                </a:cubicBezTo>
                <a:cubicBezTo>
                  <a:pt x="2880" y="4670"/>
                  <a:pt x="2179" y="5721"/>
                  <a:pt x="1674" y="6928"/>
                </a:cubicBezTo>
                <a:cubicBezTo>
                  <a:pt x="1129" y="8095"/>
                  <a:pt x="856" y="9418"/>
                  <a:pt x="856" y="10781"/>
                </a:cubicBezTo>
                <a:cubicBezTo>
                  <a:pt x="856" y="12182"/>
                  <a:pt x="1129" y="13466"/>
                  <a:pt x="1674" y="14672"/>
                </a:cubicBezTo>
                <a:cubicBezTo>
                  <a:pt x="2179" y="15879"/>
                  <a:pt x="2880" y="16930"/>
                  <a:pt x="3775" y="17825"/>
                </a:cubicBezTo>
                <a:cubicBezTo>
                  <a:pt x="4670" y="18720"/>
                  <a:pt x="5721" y="19421"/>
                  <a:pt x="6928" y="19926"/>
                </a:cubicBezTo>
                <a:cubicBezTo>
                  <a:pt x="8134" y="20471"/>
                  <a:pt x="9418" y="20705"/>
                  <a:pt x="10819" y="20705"/>
                </a:cubicBezTo>
                <a:close/>
                <a:moveTo>
                  <a:pt x="16229" y="6928"/>
                </a:moveTo>
                <a:cubicBezTo>
                  <a:pt x="16346" y="6811"/>
                  <a:pt x="16463" y="6733"/>
                  <a:pt x="16657" y="6733"/>
                </a:cubicBezTo>
                <a:cubicBezTo>
                  <a:pt x="16852" y="6733"/>
                  <a:pt x="17008" y="6811"/>
                  <a:pt x="17124" y="6928"/>
                </a:cubicBezTo>
                <a:cubicBezTo>
                  <a:pt x="17241" y="7083"/>
                  <a:pt x="17280" y="7239"/>
                  <a:pt x="17280" y="7434"/>
                </a:cubicBezTo>
                <a:cubicBezTo>
                  <a:pt x="17280" y="7589"/>
                  <a:pt x="17241" y="7745"/>
                  <a:pt x="17085" y="7862"/>
                </a:cubicBezTo>
                <a:cubicBezTo>
                  <a:pt x="9691" y="15062"/>
                  <a:pt x="9691" y="15062"/>
                  <a:pt x="9691" y="15062"/>
                </a:cubicBezTo>
                <a:cubicBezTo>
                  <a:pt x="9652" y="15101"/>
                  <a:pt x="9613" y="15139"/>
                  <a:pt x="9496" y="15178"/>
                </a:cubicBezTo>
                <a:cubicBezTo>
                  <a:pt x="9418" y="15178"/>
                  <a:pt x="9341" y="15178"/>
                  <a:pt x="9302" y="15178"/>
                </a:cubicBezTo>
                <a:cubicBezTo>
                  <a:pt x="9185" y="15178"/>
                  <a:pt x="9107" y="15178"/>
                  <a:pt x="8990" y="15178"/>
                </a:cubicBezTo>
                <a:cubicBezTo>
                  <a:pt x="8912" y="15139"/>
                  <a:pt x="8874" y="15101"/>
                  <a:pt x="8835" y="15062"/>
                </a:cubicBezTo>
                <a:cubicBezTo>
                  <a:pt x="5955" y="12143"/>
                  <a:pt x="5955" y="12143"/>
                  <a:pt x="5955" y="12143"/>
                </a:cubicBezTo>
                <a:cubicBezTo>
                  <a:pt x="5799" y="12026"/>
                  <a:pt x="5721" y="11870"/>
                  <a:pt x="5721" y="11676"/>
                </a:cubicBezTo>
                <a:cubicBezTo>
                  <a:pt x="5721" y="11481"/>
                  <a:pt x="5799" y="11325"/>
                  <a:pt x="5955" y="11248"/>
                </a:cubicBezTo>
                <a:cubicBezTo>
                  <a:pt x="6032" y="11092"/>
                  <a:pt x="6188" y="11053"/>
                  <a:pt x="6383" y="11053"/>
                </a:cubicBezTo>
                <a:cubicBezTo>
                  <a:pt x="6538" y="11053"/>
                  <a:pt x="6733" y="11092"/>
                  <a:pt x="6850" y="11248"/>
                </a:cubicBezTo>
                <a:cubicBezTo>
                  <a:pt x="9302" y="13661"/>
                  <a:pt x="9302" y="13661"/>
                  <a:pt x="9302" y="13661"/>
                </a:cubicBezTo>
                <a:lnTo>
                  <a:pt x="16229" y="6928"/>
                </a:lnTo>
                <a:close/>
              </a:path>
            </a:pathLst>
          </a:custGeom>
          <a:solidFill>
            <a:schemeClr val="accent2"/>
          </a:solidFill>
          <a:ln w="12700">
            <a:miter lim="400000"/>
          </a:ln>
        </p:spPr>
        <p:txBody>
          <a:bodyPr lIns="22860" rIns="22860" anchor="ctr"/>
          <a:lstStyle/>
          <a:p>
            <a:pPr>
              <a:lnSpc>
                <a:spcPct val="100000"/>
              </a:lnSpc>
              <a:defRPr sz="3000">
                <a:solidFill>
                  <a:srgbClr val="FFFFFF"/>
                </a:solidFill>
              </a:defRPr>
            </a:pPr>
            <a:endParaRPr sz="1500" dirty="0"/>
          </a:p>
        </p:txBody>
      </p:sp>
    </p:spTree>
    <p:extLst>
      <p:ext uri="{BB962C8B-B14F-4D97-AF65-F5344CB8AC3E}">
        <p14:creationId xmlns:p14="http://schemas.microsoft.com/office/powerpoint/2010/main" val="570881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C466F6C-4EBA-4620-9050-096B9B39C91D}"/>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2" y="0"/>
            <a:ext cx="29260801" cy="9320457"/>
          </a:xfrm>
        </p:spPr>
      </p:pic>
      <p:sp>
        <p:nvSpPr>
          <p:cNvPr id="33" name="Rectangle 32">
            <a:extLst>
              <a:ext uri="{FF2B5EF4-FFF2-40B4-BE49-F238E27FC236}">
                <a16:creationId xmlns:a16="http://schemas.microsoft.com/office/drawing/2014/main" id="{5F31F0B8-9146-40C8-BBAE-3D2628C10709}"/>
              </a:ext>
            </a:extLst>
          </p:cNvPr>
          <p:cNvSpPr/>
          <p:nvPr/>
        </p:nvSpPr>
        <p:spPr>
          <a:xfrm>
            <a:off x="0" y="-1"/>
            <a:ext cx="29260800" cy="9320457"/>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7</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BUSINESS.COM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lvl="0">
              <a:lnSpc>
                <a:spcPct val="80000"/>
              </a:lnSpc>
            </a:pPr>
            <a:r>
              <a:rPr lang="en-US" sz="10000" dirty="0">
                <a:solidFill>
                  <a:schemeClr val="bg1"/>
                </a:solidFill>
              </a:rPr>
              <a:t>OUR</a:t>
            </a:r>
            <a:r>
              <a:rPr lang="en-US" sz="10000" b="1" dirty="0">
                <a:solidFill>
                  <a:schemeClr val="bg1"/>
                </a:solidFill>
              </a:rPr>
              <a:t> SERVICES</a:t>
            </a:r>
          </a:p>
        </p:txBody>
      </p:sp>
      <p:sp>
        <p:nvSpPr>
          <p:cNvPr id="34" name="Rectangle: Top Corners Rounded 33">
            <a:extLst>
              <a:ext uri="{FF2B5EF4-FFF2-40B4-BE49-F238E27FC236}">
                <a16:creationId xmlns:a16="http://schemas.microsoft.com/office/drawing/2014/main" id="{7B3A7451-411F-44C8-92D9-3763D439BEF8}"/>
              </a:ext>
            </a:extLst>
          </p:cNvPr>
          <p:cNvSpPr/>
          <p:nvPr/>
        </p:nvSpPr>
        <p:spPr>
          <a:xfrm>
            <a:off x="1146975" y="3949388"/>
            <a:ext cx="6494613" cy="5371067"/>
          </a:xfrm>
          <a:prstGeom prst="round2SameRect">
            <a:avLst>
              <a:gd name="adj1" fmla="val 3899"/>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35" name="Rectangle: Top Corners Rounded 34">
            <a:extLst>
              <a:ext uri="{FF2B5EF4-FFF2-40B4-BE49-F238E27FC236}">
                <a16:creationId xmlns:a16="http://schemas.microsoft.com/office/drawing/2014/main" id="{65BEEA7E-B6E5-4820-A62A-CE7088D27749}"/>
              </a:ext>
            </a:extLst>
          </p:cNvPr>
          <p:cNvSpPr/>
          <p:nvPr/>
        </p:nvSpPr>
        <p:spPr>
          <a:xfrm>
            <a:off x="8009439" y="3949388"/>
            <a:ext cx="6494613" cy="5371067"/>
          </a:xfrm>
          <a:prstGeom prst="round2SameRect">
            <a:avLst>
              <a:gd name="adj1" fmla="val 3899"/>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36" name="Rectangle: Top Corners Rounded 35">
            <a:extLst>
              <a:ext uri="{FF2B5EF4-FFF2-40B4-BE49-F238E27FC236}">
                <a16:creationId xmlns:a16="http://schemas.microsoft.com/office/drawing/2014/main" id="{1512C928-A741-4420-AC9F-D3FB027C6A22}"/>
              </a:ext>
            </a:extLst>
          </p:cNvPr>
          <p:cNvSpPr/>
          <p:nvPr/>
        </p:nvSpPr>
        <p:spPr>
          <a:xfrm>
            <a:off x="14871902" y="3949388"/>
            <a:ext cx="6494613" cy="5371067"/>
          </a:xfrm>
          <a:prstGeom prst="round2SameRect">
            <a:avLst>
              <a:gd name="adj1" fmla="val 4608"/>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37" name="Rectangle: Top Corners Rounded 36">
            <a:extLst>
              <a:ext uri="{FF2B5EF4-FFF2-40B4-BE49-F238E27FC236}">
                <a16:creationId xmlns:a16="http://schemas.microsoft.com/office/drawing/2014/main" id="{8AFD7773-68B0-4FD8-B1F6-5AD8907BB36C}"/>
              </a:ext>
            </a:extLst>
          </p:cNvPr>
          <p:cNvSpPr/>
          <p:nvPr/>
        </p:nvSpPr>
        <p:spPr>
          <a:xfrm>
            <a:off x="21734366" y="3949388"/>
            <a:ext cx="6494613" cy="5371067"/>
          </a:xfrm>
          <a:prstGeom prst="round2SameRect">
            <a:avLst>
              <a:gd name="adj1" fmla="val 3899"/>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39" name="Rectangle 38">
            <a:extLst>
              <a:ext uri="{FF2B5EF4-FFF2-40B4-BE49-F238E27FC236}">
                <a16:creationId xmlns:a16="http://schemas.microsoft.com/office/drawing/2014/main" id="{1ECF8F1C-FBFF-45D6-ADFB-C819999FF802}"/>
              </a:ext>
            </a:extLst>
          </p:cNvPr>
          <p:cNvSpPr/>
          <p:nvPr/>
        </p:nvSpPr>
        <p:spPr>
          <a:xfrm>
            <a:off x="1146975" y="9320455"/>
            <a:ext cx="6494613" cy="48587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0" name="Rectangle 39">
            <a:extLst>
              <a:ext uri="{FF2B5EF4-FFF2-40B4-BE49-F238E27FC236}">
                <a16:creationId xmlns:a16="http://schemas.microsoft.com/office/drawing/2014/main" id="{0B2BBFEE-A816-42EC-9309-E81AC403FFA5}"/>
              </a:ext>
            </a:extLst>
          </p:cNvPr>
          <p:cNvSpPr/>
          <p:nvPr/>
        </p:nvSpPr>
        <p:spPr>
          <a:xfrm>
            <a:off x="8009439" y="9320455"/>
            <a:ext cx="6494613" cy="48587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1" name="Rectangle 40">
            <a:extLst>
              <a:ext uri="{FF2B5EF4-FFF2-40B4-BE49-F238E27FC236}">
                <a16:creationId xmlns:a16="http://schemas.microsoft.com/office/drawing/2014/main" id="{FF8813E2-FADD-4E63-B77B-5E48CFDB313E}"/>
              </a:ext>
            </a:extLst>
          </p:cNvPr>
          <p:cNvSpPr/>
          <p:nvPr/>
        </p:nvSpPr>
        <p:spPr>
          <a:xfrm>
            <a:off x="14871902" y="9320455"/>
            <a:ext cx="6494613" cy="48587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2" name="Rectangle 41">
            <a:extLst>
              <a:ext uri="{FF2B5EF4-FFF2-40B4-BE49-F238E27FC236}">
                <a16:creationId xmlns:a16="http://schemas.microsoft.com/office/drawing/2014/main" id="{E804234D-6B10-411E-9F5A-699B89AF927F}"/>
              </a:ext>
            </a:extLst>
          </p:cNvPr>
          <p:cNvSpPr/>
          <p:nvPr/>
        </p:nvSpPr>
        <p:spPr>
          <a:xfrm>
            <a:off x="21734366" y="9320455"/>
            <a:ext cx="6494613" cy="48587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8" name="Rectangle 47">
            <a:extLst>
              <a:ext uri="{FF2B5EF4-FFF2-40B4-BE49-F238E27FC236}">
                <a16:creationId xmlns:a16="http://schemas.microsoft.com/office/drawing/2014/main" id="{71C7EDBB-55E3-441B-837A-124469AD8FA1}"/>
              </a:ext>
            </a:extLst>
          </p:cNvPr>
          <p:cNvSpPr/>
          <p:nvPr/>
        </p:nvSpPr>
        <p:spPr>
          <a:xfrm>
            <a:off x="1732009" y="9966481"/>
            <a:ext cx="5245609" cy="1446550"/>
          </a:xfrm>
          <a:prstGeom prst="rect">
            <a:avLst/>
          </a:prstGeom>
        </p:spPr>
        <p:txBody>
          <a:bodyPr wrap="square">
            <a:spAutoFit/>
          </a:bodyPr>
          <a:lstStyle/>
          <a:p>
            <a:r>
              <a:rPr lang="en-US" sz="4400" dirty="0">
                <a:solidFill>
                  <a:schemeClr val="accent1"/>
                </a:solidFill>
              </a:rPr>
              <a:t>USER </a:t>
            </a:r>
            <a:br>
              <a:rPr lang="en-US" sz="4400" dirty="0">
                <a:solidFill>
                  <a:schemeClr val="accent1"/>
                </a:solidFill>
              </a:rPr>
            </a:br>
            <a:r>
              <a:rPr lang="en-US" sz="4400" b="1" dirty="0">
                <a:solidFill>
                  <a:schemeClr val="accent1"/>
                </a:solidFill>
              </a:rPr>
              <a:t>EXPERIENCE</a:t>
            </a:r>
          </a:p>
        </p:txBody>
      </p:sp>
      <p:sp>
        <p:nvSpPr>
          <p:cNvPr id="49" name="Rectangle 48">
            <a:extLst>
              <a:ext uri="{FF2B5EF4-FFF2-40B4-BE49-F238E27FC236}">
                <a16:creationId xmlns:a16="http://schemas.microsoft.com/office/drawing/2014/main" id="{DBBC0889-B994-4B2E-9F23-FBBF9A239312}"/>
              </a:ext>
            </a:extLst>
          </p:cNvPr>
          <p:cNvSpPr/>
          <p:nvPr/>
        </p:nvSpPr>
        <p:spPr>
          <a:xfrm>
            <a:off x="1732009" y="11742951"/>
            <a:ext cx="5245609" cy="1691873"/>
          </a:xfrm>
          <a:prstGeom prst="rect">
            <a:avLst/>
          </a:prstGeom>
        </p:spPr>
        <p:txBody>
          <a:bodyPr wrap="square">
            <a:spAutoFit/>
          </a:bodyPr>
          <a:lstStyle/>
          <a:p>
            <a:pPr algn="just">
              <a:lnSpc>
                <a:spcPct val="150000"/>
              </a:lnSpc>
            </a:pPr>
            <a:r>
              <a:rPr lang="en-US" sz="2400" dirty="0"/>
              <a:t>Watch this slideshow for a about fibromyalgia with pictures about this chronic condition</a:t>
            </a:r>
          </a:p>
        </p:txBody>
      </p:sp>
      <p:sp>
        <p:nvSpPr>
          <p:cNvPr id="50" name="Rectangle 49">
            <a:extLst>
              <a:ext uri="{FF2B5EF4-FFF2-40B4-BE49-F238E27FC236}">
                <a16:creationId xmlns:a16="http://schemas.microsoft.com/office/drawing/2014/main" id="{36DA4E41-3EA6-4865-BAE6-CA0085DCA6C5}"/>
              </a:ext>
            </a:extLst>
          </p:cNvPr>
          <p:cNvSpPr/>
          <p:nvPr/>
        </p:nvSpPr>
        <p:spPr>
          <a:xfrm>
            <a:off x="8594472" y="9966481"/>
            <a:ext cx="5245609" cy="1446550"/>
          </a:xfrm>
          <a:prstGeom prst="rect">
            <a:avLst/>
          </a:prstGeom>
        </p:spPr>
        <p:txBody>
          <a:bodyPr wrap="square">
            <a:spAutoFit/>
          </a:bodyPr>
          <a:lstStyle/>
          <a:p>
            <a:pPr lvl="0"/>
            <a:r>
              <a:rPr lang="en-US" sz="4400" dirty="0">
                <a:solidFill>
                  <a:srgbClr val="007670"/>
                </a:solidFill>
              </a:rPr>
              <a:t>USER </a:t>
            </a:r>
            <a:br>
              <a:rPr lang="en-US" sz="4400" dirty="0">
                <a:solidFill>
                  <a:srgbClr val="007670"/>
                </a:solidFill>
              </a:rPr>
            </a:br>
            <a:r>
              <a:rPr lang="en-US" sz="4400" b="1" dirty="0">
                <a:solidFill>
                  <a:srgbClr val="007670"/>
                </a:solidFill>
              </a:rPr>
              <a:t>EXPERIENCE</a:t>
            </a:r>
          </a:p>
        </p:txBody>
      </p:sp>
      <p:sp>
        <p:nvSpPr>
          <p:cNvPr id="51" name="Rectangle 50">
            <a:extLst>
              <a:ext uri="{FF2B5EF4-FFF2-40B4-BE49-F238E27FC236}">
                <a16:creationId xmlns:a16="http://schemas.microsoft.com/office/drawing/2014/main" id="{B6F826E3-EB98-4A4C-B337-65E217DF99FB}"/>
              </a:ext>
            </a:extLst>
          </p:cNvPr>
          <p:cNvSpPr/>
          <p:nvPr/>
        </p:nvSpPr>
        <p:spPr>
          <a:xfrm>
            <a:off x="8594472" y="11742951"/>
            <a:ext cx="5245609" cy="1691873"/>
          </a:xfrm>
          <a:prstGeom prst="rect">
            <a:avLst/>
          </a:prstGeom>
        </p:spPr>
        <p:txBody>
          <a:bodyPr wrap="square">
            <a:spAutoFit/>
          </a:bodyPr>
          <a:lstStyle/>
          <a:p>
            <a:pPr algn="just">
              <a:lnSpc>
                <a:spcPct val="150000"/>
              </a:lnSpc>
            </a:pPr>
            <a:r>
              <a:rPr lang="en-US" sz="2400" dirty="0"/>
              <a:t>Watch this slideshow for a about fibromyalgia with pictures about this chronic condition</a:t>
            </a:r>
          </a:p>
        </p:txBody>
      </p:sp>
      <p:sp>
        <p:nvSpPr>
          <p:cNvPr id="52" name="Rectangle 51">
            <a:extLst>
              <a:ext uri="{FF2B5EF4-FFF2-40B4-BE49-F238E27FC236}">
                <a16:creationId xmlns:a16="http://schemas.microsoft.com/office/drawing/2014/main" id="{66675161-1AF6-4D79-AD43-488AFA0993E1}"/>
              </a:ext>
            </a:extLst>
          </p:cNvPr>
          <p:cNvSpPr/>
          <p:nvPr/>
        </p:nvSpPr>
        <p:spPr>
          <a:xfrm>
            <a:off x="15497497" y="9966481"/>
            <a:ext cx="5245609" cy="1446550"/>
          </a:xfrm>
          <a:prstGeom prst="rect">
            <a:avLst/>
          </a:prstGeom>
        </p:spPr>
        <p:txBody>
          <a:bodyPr wrap="square">
            <a:spAutoFit/>
          </a:bodyPr>
          <a:lstStyle/>
          <a:p>
            <a:pPr lvl="0"/>
            <a:r>
              <a:rPr lang="en-US" sz="4400" dirty="0">
                <a:solidFill>
                  <a:srgbClr val="007670"/>
                </a:solidFill>
              </a:rPr>
              <a:t>USER </a:t>
            </a:r>
            <a:br>
              <a:rPr lang="en-US" sz="4400" dirty="0">
                <a:solidFill>
                  <a:srgbClr val="007670"/>
                </a:solidFill>
              </a:rPr>
            </a:br>
            <a:r>
              <a:rPr lang="en-US" sz="4400" b="1" dirty="0">
                <a:solidFill>
                  <a:srgbClr val="007670"/>
                </a:solidFill>
              </a:rPr>
              <a:t>EXPERIENCE</a:t>
            </a:r>
          </a:p>
        </p:txBody>
      </p:sp>
      <p:sp>
        <p:nvSpPr>
          <p:cNvPr id="53" name="Rectangle 52">
            <a:extLst>
              <a:ext uri="{FF2B5EF4-FFF2-40B4-BE49-F238E27FC236}">
                <a16:creationId xmlns:a16="http://schemas.microsoft.com/office/drawing/2014/main" id="{8000E798-17ED-4850-A6CF-45EF9073538E}"/>
              </a:ext>
            </a:extLst>
          </p:cNvPr>
          <p:cNvSpPr/>
          <p:nvPr/>
        </p:nvSpPr>
        <p:spPr>
          <a:xfrm>
            <a:off x="15497497" y="11742951"/>
            <a:ext cx="5245609" cy="1691873"/>
          </a:xfrm>
          <a:prstGeom prst="rect">
            <a:avLst/>
          </a:prstGeom>
        </p:spPr>
        <p:txBody>
          <a:bodyPr wrap="square">
            <a:spAutoFit/>
          </a:bodyPr>
          <a:lstStyle/>
          <a:p>
            <a:pPr algn="just">
              <a:lnSpc>
                <a:spcPct val="150000"/>
              </a:lnSpc>
            </a:pPr>
            <a:r>
              <a:rPr lang="en-US" sz="2400" dirty="0"/>
              <a:t>Watch this slideshow for a about fibromyalgia with pictures about this chronic condition</a:t>
            </a:r>
          </a:p>
        </p:txBody>
      </p:sp>
      <p:sp>
        <p:nvSpPr>
          <p:cNvPr id="54" name="Rectangle 53">
            <a:extLst>
              <a:ext uri="{FF2B5EF4-FFF2-40B4-BE49-F238E27FC236}">
                <a16:creationId xmlns:a16="http://schemas.microsoft.com/office/drawing/2014/main" id="{650D6426-404B-4495-B80F-B50CB58B437C}"/>
              </a:ext>
            </a:extLst>
          </p:cNvPr>
          <p:cNvSpPr/>
          <p:nvPr/>
        </p:nvSpPr>
        <p:spPr>
          <a:xfrm>
            <a:off x="22339730" y="9966481"/>
            <a:ext cx="5245609" cy="1446550"/>
          </a:xfrm>
          <a:prstGeom prst="rect">
            <a:avLst/>
          </a:prstGeom>
        </p:spPr>
        <p:txBody>
          <a:bodyPr wrap="square">
            <a:spAutoFit/>
          </a:bodyPr>
          <a:lstStyle/>
          <a:p>
            <a:pPr lvl="0"/>
            <a:r>
              <a:rPr lang="en-US" sz="4400" dirty="0">
                <a:solidFill>
                  <a:srgbClr val="007670"/>
                </a:solidFill>
              </a:rPr>
              <a:t>USER </a:t>
            </a:r>
            <a:br>
              <a:rPr lang="en-US" sz="4400" dirty="0">
                <a:solidFill>
                  <a:srgbClr val="007670"/>
                </a:solidFill>
              </a:rPr>
            </a:br>
            <a:r>
              <a:rPr lang="en-US" sz="4400" b="1" dirty="0">
                <a:solidFill>
                  <a:srgbClr val="007670"/>
                </a:solidFill>
              </a:rPr>
              <a:t>EXPERIENCE</a:t>
            </a:r>
          </a:p>
        </p:txBody>
      </p:sp>
      <p:sp>
        <p:nvSpPr>
          <p:cNvPr id="55" name="Rectangle 54">
            <a:extLst>
              <a:ext uri="{FF2B5EF4-FFF2-40B4-BE49-F238E27FC236}">
                <a16:creationId xmlns:a16="http://schemas.microsoft.com/office/drawing/2014/main" id="{6DC15435-CA3F-440E-AE6A-463426520728}"/>
              </a:ext>
            </a:extLst>
          </p:cNvPr>
          <p:cNvSpPr/>
          <p:nvPr/>
        </p:nvSpPr>
        <p:spPr>
          <a:xfrm>
            <a:off x="22339730" y="11742951"/>
            <a:ext cx="5245609" cy="1691873"/>
          </a:xfrm>
          <a:prstGeom prst="rect">
            <a:avLst/>
          </a:prstGeom>
        </p:spPr>
        <p:txBody>
          <a:bodyPr wrap="square">
            <a:spAutoFit/>
          </a:bodyPr>
          <a:lstStyle/>
          <a:p>
            <a:pPr algn="just">
              <a:lnSpc>
                <a:spcPct val="150000"/>
              </a:lnSpc>
            </a:pPr>
            <a:r>
              <a:rPr lang="en-US" sz="2400" dirty="0"/>
              <a:t>Watch this slideshow for a about fibromyalgia with pictures about this chronic condition</a:t>
            </a:r>
          </a:p>
        </p:txBody>
      </p:sp>
      <p:sp>
        <p:nvSpPr>
          <p:cNvPr id="43" name="Shape 3783">
            <a:extLst>
              <a:ext uri="{FF2B5EF4-FFF2-40B4-BE49-F238E27FC236}">
                <a16:creationId xmlns:a16="http://schemas.microsoft.com/office/drawing/2014/main" id="{F3C1D751-4862-4781-BC4E-87415B3F7D7E}"/>
              </a:ext>
            </a:extLst>
          </p:cNvPr>
          <p:cNvSpPr/>
          <p:nvPr/>
        </p:nvSpPr>
        <p:spPr>
          <a:xfrm>
            <a:off x="23748278" y="5395481"/>
            <a:ext cx="2466789" cy="2478881"/>
          </a:xfrm>
          <a:custGeom>
            <a:avLst/>
            <a:gdLst/>
            <a:ahLst/>
            <a:cxnLst>
              <a:cxn ang="0">
                <a:pos x="wd2" y="hd2"/>
              </a:cxn>
              <a:cxn ang="5400000">
                <a:pos x="wd2" y="hd2"/>
              </a:cxn>
              <a:cxn ang="10800000">
                <a:pos x="wd2" y="hd2"/>
              </a:cxn>
              <a:cxn ang="16200000">
                <a:pos x="wd2" y="hd2"/>
              </a:cxn>
            </a:cxnLst>
            <a:rect l="0" t="0" r="r" b="b"/>
            <a:pathLst>
              <a:path w="21600" h="21600" extrusionOk="0">
                <a:moveTo>
                  <a:pt x="21600" y="10660"/>
                </a:moveTo>
                <a:cubicBezTo>
                  <a:pt x="21600" y="11501"/>
                  <a:pt x="21479" y="12303"/>
                  <a:pt x="21317" y="13064"/>
                </a:cubicBezTo>
                <a:cubicBezTo>
                  <a:pt x="21155" y="13826"/>
                  <a:pt x="20872" y="14547"/>
                  <a:pt x="20548" y="15228"/>
                </a:cubicBezTo>
                <a:cubicBezTo>
                  <a:pt x="20225" y="15950"/>
                  <a:pt x="19820" y="16591"/>
                  <a:pt x="19335" y="17192"/>
                </a:cubicBezTo>
                <a:cubicBezTo>
                  <a:pt x="18890" y="17753"/>
                  <a:pt x="18364" y="18314"/>
                  <a:pt x="17798" y="18795"/>
                </a:cubicBezTo>
                <a:cubicBezTo>
                  <a:pt x="19578" y="21079"/>
                  <a:pt x="19578" y="21079"/>
                  <a:pt x="19578" y="21079"/>
                </a:cubicBezTo>
                <a:cubicBezTo>
                  <a:pt x="18890" y="21600"/>
                  <a:pt x="18890" y="21600"/>
                  <a:pt x="18890" y="21600"/>
                </a:cubicBezTo>
                <a:cubicBezTo>
                  <a:pt x="17070" y="19356"/>
                  <a:pt x="17070" y="19356"/>
                  <a:pt x="17070" y="19356"/>
                </a:cubicBezTo>
                <a:cubicBezTo>
                  <a:pt x="16584" y="19676"/>
                  <a:pt x="16139" y="19957"/>
                  <a:pt x="15654" y="20197"/>
                </a:cubicBezTo>
                <a:cubicBezTo>
                  <a:pt x="15169" y="20438"/>
                  <a:pt x="14683" y="20638"/>
                  <a:pt x="14157" y="20839"/>
                </a:cubicBezTo>
                <a:cubicBezTo>
                  <a:pt x="13631" y="20999"/>
                  <a:pt x="13106" y="21119"/>
                  <a:pt x="12539" y="21199"/>
                </a:cubicBezTo>
                <a:cubicBezTo>
                  <a:pt x="11973" y="21319"/>
                  <a:pt x="11366" y="21360"/>
                  <a:pt x="10800" y="21360"/>
                </a:cubicBezTo>
                <a:cubicBezTo>
                  <a:pt x="10193" y="21360"/>
                  <a:pt x="9627" y="21319"/>
                  <a:pt x="9061" y="21199"/>
                </a:cubicBezTo>
                <a:cubicBezTo>
                  <a:pt x="8494" y="21119"/>
                  <a:pt x="7928" y="20999"/>
                  <a:pt x="7402" y="20839"/>
                </a:cubicBezTo>
                <a:cubicBezTo>
                  <a:pt x="6876" y="20638"/>
                  <a:pt x="6391" y="20438"/>
                  <a:pt x="5906" y="20197"/>
                </a:cubicBezTo>
                <a:cubicBezTo>
                  <a:pt x="5380" y="19957"/>
                  <a:pt x="4935" y="19676"/>
                  <a:pt x="4449" y="19356"/>
                </a:cubicBezTo>
                <a:cubicBezTo>
                  <a:pt x="2629" y="21600"/>
                  <a:pt x="2629" y="21600"/>
                  <a:pt x="2629" y="21600"/>
                </a:cubicBezTo>
                <a:cubicBezTo>
                  <a:pt x="1942" y="21079"/>
                  <a:pt x="1942" y="21079"/>
                  <a:pt x="1942" y="21079"/>
                </a:cubicBezTo>
                <a:cubicBezTo>
                  <a:pt x="3762" y="18795"/>
                  <a:pt x="3762" y="18795"/>
                  <a:pt x="3762" y="18795"/>
                </a:cubicBezTo>
                <a:cubicBezTo>
                  <a:pt x="3236" y="18314"/>
                  <a:pt x="2710" y="17753"/>
                  <a:pt x="2225" y="17152"/>
                </a:cubicBezTo>
                <a:cubicBezTo>
                  <a:pt x="1739" y="16551"/>
                  <a:pt x="1375" y="15869"/>
                  <a:pt x="1052" y="15188"/>
                </a:cubicBezTo>
                <a:cubicBezTo>
                  <a:pt x="688" y="14547"/>
                  <a:pt x="445" y="13826"/>
                  <a:pt x="243" y="13064"/>
                </a:cubicBezTo>
                <a:cubicBezTo>
                  <a:pt x="81" y="12303"/>
                  <a:pt x="0" y="11501"/>
                  <a:pt x="0" y="10660"/>
                </a:cubicBezTo>
                <a:cubicBezTo>
                  <a:pt x="0" y="9177"/>
                  <a:pt x="283" y="7814"/>
                  <a:pt x="849" y="6492"/>
                </a:cubicBezTo>
                <a:cubicBezTo>
                  <a:pt x="1375" y="5210"/>
                  <a:pt x="2184" y="4088"/>
                  <a:pt x="3155" y="3126"/>
                </a:cubicBezTo>
                <a:cubicBezTo>
                  <a:pt x="4126" y="2164"/>
                  <a:pt x="5299" y="1403"/>
                  <a:pt x="6593" y="842"/>
                </a:cubicBezTo>
                <a:cubicBezTo>
                  <a:pt x="7928" y="281"/>
                  <a:pt x="9303" y="0"/>
                  <a:pt x="10800" y="0"/>
                </a:cubicBezTo>
                <a:cubicBezTo>
                  <a:pt x="12256" y="0"/>
                  <a:pt x="13672" y="281"/>
                  <a:pt x="14966" y="842"/>
                </a:cubicBezTo>
                <a:cubicBezTo>
                  <a:pt x="16301" y="1403"/>
                  <a:pt x="17434" y="2164"/>
                  <a:pt x="18404" y="3126"/>
                </a:cubicBezTo>
                <a:cubicBezTo>
                  <a:pt x="19416" y="4088"/>
                  <a:pt x="20184" y="5210"/>
                  <a:pt x="20751" y="6492"/>
                </a:cubicBezTo>
                <a:cubicBezTo>
                  <a:pt x="21317" y="7814"/>
                  <a:pt x="21600" y="9177"/>
                  <a:pt x="21600" y="10660"/>
                </a:cubicBezTo>
                <a:close/>
                <a:moveTo>
                  <a:pt x="890" y="10660"/>
                </a:moveTo>
                <a:cubicBezTo>
                  <a:pt x="890" y="12022"/>
                  <a:pt x="1133" y="13265"/>
                  <a:pt x="1658" y="14467"/>
                </a:cubicBezTo>
                <a:cubicBezTo>
                  <a:pt x="2184" y="15629"/>
                  <a:pt x="2912" y="16671"/>
                  <a:pt x="3762" y="17593"/>
                </a:cubicBezTo>
                <a:cubicBezTo>
                  <a:pt x="4692" y="18474"/>
                  <a:pt x="5744" y="19155"/>
                  <a:pt x="6957" y="19676"/>
                </a:cubicBezTo>
                <a:cubicBezTo>
                  <a:pt x="8130" y="20197"/>
                  <a:pt x="9425" y="20478"/>
                  <a:pt x="10800" y="20478"/>
                </a:cubicBezTo>
                <a:cubicBezTo>
                  <a:pt x="12175" y="20478"/>
                  <a:pt x="13429" y="20197"/>
                  <a:pt x="14643" y="19676"/>
                </a:cubicBezTo>
                <a:cubicBezTo>
                  <a:pt x="15816" y="19155"/>
                  <a:pt x="16867" y="18474"/>
                  <a:pt x="17798" y="17593"/>
                </a:cubicBezTo>
                <a:cubicBezTo>
                  <a:pt x="18688" y="16671"/>
                  <a:pt x="19375" y="15629"/>
                  <a:pt x="19901" y="14467"/>
                </a:cubicBezTo>
                <a:cubicBezTo>
                  <a:pt x="20427" y="13265"/>
                  <a:pt x="20670" y="12022"/>
                  <a:pt x="20670" y="10660"/>
                </a:cubicBezTo>
                <a:cubicBezTo>
                  <a:pt x="20670" y="9337"/>
                  <a:pt x="20427" y="8055"/>
                  <a:pt x="19901" y="6853"/>
                </a:cubicBezTo>
                <a:cubicBezTo>
                  <a:pt x="19375" y="5650"/>
                  <a:pt x="18688" y="4649"/>
                  <a:pt x="17798" y="3767"/>
                </a:cubicBezTo>
                <a:cubicBezTo>
                  <a:pt x="16867" y="2845"/>
                  <a:pt x="15816" y="2164"/>
                  <a:pt x="14643" y="1643"/>
                </a:cubicBezTo>
                <a:cubicBezTo>
                  <a:pt x="13429" y="1162"/>
                  <a:pt x="12175" y="882"/>
                  <a:pt x="10800" y="882"/>
                </a:cubicBezTo>
                <a:cubicBezTo>
                  <a:pt x="9425" y="882"/>
                  <a:pt x="8130" y="1162"/>
                  <a:pt x="6957" y="1643"/>
                </a:cubicBezTo>
                <a:cubicBezTo>
                  <a:pt x="5744" y="2164"/>
                  <a:pt x="4692" y="2845"/>
                  <a:pt x="3762" y="3767"/>
                </a:cubicBezTo>
                <a:cubicBezTo>
                  <a:pt x="2912" y="4649"/>
                  <a:pt x="2184" y="5650"/>
                  <a:pt x="1658" y="6853"/>
                </a:cubicBezTo>
                <a:cubicBezTo>
                  <a:pt x="1133" y="8055"/>
                  <a:pt x="890" y="9337"/>
                  <a:pt x="890" y="10660"/>
                </a:cubicBezTo>
                <a:close/>
                <a:moveTo>
                  <a:pt x="10840" y="3567"/>
                </a:moveTo>
                <a:cubicBezTo>
                  <a:pt x="11811" y="3567"/>
                  <a:pt x="12742" y="3727"/>
                  <a:pt x="13631" y="4088"/>
                </a:cubicBezTo>
                <a:cubicBezTo>
                  <a:pt x="14521" y="4448"/>
                  <a:pt x="15249" y="4969"/>
                  <a:pt x="15897" y="5650"/>
                </a:cubicBezTo>
                <a:cubicBezTo>
                  <a:pt x="16544" y="6252"/>
                  <a:pt x="17070" y="7013"/>
                  <a:pt x="17434" y="7895"/>
                </a:cubicBezTo>
                <a:cubicBezTo>
                  <a:pt x="17798" y="8736"/>
                  <a:pt x="18000" y="9658"/>
                  <a:pt x="18000" y="10660"/>
                </a:cubicBezTo>
                <a:cubicBezTo>
                  <a:pt x="18000" y="11662"/>
                  <a:pt x="17798" y="12583"/>
                  <a:pt x="17434" y="13425"/>
                </a:cubicBezTo>
                <a:cubicBezTo>
                  <a:pt x="17070" y="14306"/>
                  <a:pt x="16544" y="15068"/>
                  <a:pt x="15897" y="15709"/>
                </a:cubicBezTo>
                <a:cubicBezTo>
                  <a:pt x="15249" y="16350"/>
                  <a:pt x="14521" y="16831"/>
                  <a:pt x="13631" y="17232"/>
                </a:cubicBezTo>
                <a:cubicBezTo>
                  <a:pt x="12742" y="17593"/>
                  <a:pt x="11811" y="17793"/>
                  <a:pt x="10840" y="17793"/>
                </a:cubicBezTo>
                <a:cubicBezTo>
                  <a:pt x="9870" y="17793"/>
                  <a:pt x="8939" y="17593"/>
                  <a:pt x="8049" y="17232"/>
                </a:cubicBezTo>
                <a:cubicBezTo>
                  <a:pt x="7160" y="16831"/>
                  <a:pt x="6391" y="16350"/>
                  <a:pt x="5744" y="15709"/>
                </a:cubicBezTo>
                <a:cubicBezTo>
                  <a:pt x="5097" y="15068"/>
                  <a:pt x="4571" y="14306"/>
                  <a:pt x="4207" y="13425"/>
                </a:cubicBezTo>
                <a:cubicBezTo>
                  <a:pt x="3802" y="12583"/>
                  <a:pt x="3640" y="11662"/>
                  <a:pt x="3640" y="10660"/>
                </a:cubicBezTo>
                <a:cubicBezTo>
                  <a:pt x="3640" y="9658"/>
                  <a:pt x="3802" y="8736"/>
                  <a:pt x="4207" y="7895"/>
                </a:cubicBezTo>
                <a:cubicBezTo>
                  <a:pt x="4571" y="7013"/>
                  <a:pt x="5097" y="6252"/>
                  <a:pt x="5744" y="5650"/>
                </a:cubicBezTo>
                <a:cubicBezTo>
                  <a:pt x="6391" y="4969"/>
                  <a:pt x="7160" y="4448"/>
                  <a:pt x="8049" y="4088"/>
                </a:cubicBezTo>
                <a:cubicBezTo>
                  <a:pt x="8939" y="3727"/>
                  <a:pt x="9870" y="3567"/>
                  <a:pt x="10840" y="3567"/>
                </a:cubicBezTo>
                <a:close/>
                <a:moveTo>
                  <a:pt x="10840" y="16911"/>
                </a:moveTo>
                <a:cubicBezTo>
                  <a:pt x="11730" y="16911"/>
                  <a:pt x="12539" y="16751"/>
                  <a:pt x="13308" y="16430"/>
                </a:cubicBezTo>
                <a:cubicBezTo>
                  <a:pt x="14036" y="16070"/>
                  <a:pt x="14683" y="15629"/>
                  <a:pt x="15249" y="15068"/>
                </a:cubicBezTo>
                <a:cubicBezTo>
                  <a:pt x="15856" y="14547"/>
                  <a:pt x="16301" y="13866"/>
                  <a:pt x="16625" y="13104"/>
                </a:cubicBezTo>
                <a:cubicBezTo>
                  <a:pt x="16948" y="12343"/>
                  <a:pt x="17110" y="11501"/>
                  <a:pt x="17110" y="10660"/>
                </a:cubicBezTo>
                <a:cubicBezTo>
                  <a:pt x="17110" y="9818"/>
                  <a:pt x="16948" y="9017"/>
                  <a:pt x="16625" y="8255"/>
                </a:cubicBezTo>
                <a:cubicBezTo>
                  <a:pt x="16301" y="7494"/>
                  <a:pt x="15856" y="6813"/>
                  <a:pt x="15249" y="6252"/>
                </a:cubicBezTo>
                <a:cubicBezTo>
                  <a:pt x="14683" y="5731"/>
                  <a:pt x="14036" y="5250"/>
                  <a:pt x="13308" y="4929"/>
                </a:cubicBezTo>
                <a:cubicBezTo>
                  <a:pt x="12539" y="4609"/>
                  <a:pt x="11730" y="4448"/>
                  <a:pt x="10840" y="4448"/>
                </a:cubicBezTo>
                <a:cubicBezTo>
                  <a:pt x="9951" y="4448"/>
                  <a:pt x="9142" y="4609"/>
                  <a:pt x="8373" y="4929"/>
                </a:cubicBezTo>
                <a:cubicBezTo>
                  <a:pt x="7645" y="5250"/>
                  <a:pt x="6957" y="5731"/>
                  <a:pt x="6351" y="6252"/>
                </a:cubicBezTo>
                <a:cubicBezTo>
                  <a:pt x="5784" y="6813"/>
                  <a:pt x="5339" y="7494"/>
                  <a:pt x="5016" y="8255"/>
                </a:cubicBezTo>
                <a:cubicBezTo>
                  <a:pt x="4692" y="9017"/>
                  <a:pt x="4530" y="9818"/>
                  <a:pt x="4530" y="10660"/>
                </a:cubicBezTo>
                <a:cubicBezTo>
                  <a:pt x="4530" y="11501"/>
                  <a:pt x="4692" y="12343"/>
                  <a:pt x="5016" y="13104"/>
                </a:cubicBezTo>
                <a:cubicBezTo>
                  <a:pt x="5339" y="13866"/>
                  <a:pt x="5784" y="14547"/>
                  <a:pt x="6351" y="15068"/>
                </a:cubicBezTo>
                <a:cubicBezTo>
                  <a:pt x="6957" y="15629"/>
                  <a:pt x="7645" y="16070"/>
                  <a:pt x="8373" y="16430"/>
                </a:cubicBezTo>
                <a:cubicBezTo>
                  <a:pt x="9142" y="16751"/>
                  <a:pt x="9951" y="16911"/>
                  <a:pt x="10840" y="16911"/>
                </a:cubicBezTo>
                <a:close/>
                <a:moveTo>
                  <a:pt x="10840" y="7093"/>
                </a:moveTo>
                <a:cubicBezTo>
                  <a:pt x="11326" y="7093"/>
                  <a:pt x="11811" y="7213"/>
                  <a:pt x="12216" y="7374"/>
                </a:cubicBezTo>
                <a:cubicBezTo>
                  <a:pt x="12661" y="7574"/>
                  <a:pt x="13065" y="7814"/>
                  <a:pt x="13348" y="8135"/>
                </a:cubicBezTo>
                <a:cubicBezTo>
                  <a:pt x="13672" y="8456"/>
                  <a:pt x="13955" y="8816"/>
                  <a:pt x="14117" y="9257"/>
                </a:cubicBezTo>
                <a:cubicBezTo>
                  <a:pt x="14319" y="9698"/>
                  <a:pt x="14440" y="10179"/>
                  <a:pt x="14440" y="10660"/>
                </a:cubicBezTo>
                <a:cubicBezTo>
                  <a:pt x="14440" y="11141"/>
                  <a:pt x="14319" y="11581"/>
                  <a:pt x="14117" y="12022"/>
                </a:cubicBezTo>
                <a:cubicBezTo>
                  <a:pt x="13955" y="12463"/>
                  <a:pt x="13672" y="12864"/>
                  <a:pt x="13348" y="13224"/>
                </a:cubicBezTo>
                <a:cubicBezTo>
                  <a:pt x="13065" y="13505"/>
                  <a:pt x="12661" y="13786"/>
                  <a:pt x="12216" y="13946"/>
                </a:cubicBezTo>
                <a:cubicBezTo>
                  <a:pt x="11811" y="14146"/>
                  <a:pt x="11326" y="14266"/>
                  <a:pt x="10840" y="14266"/>
                </a:cubicBezTo>
                <a:cubicBezTo>
                  <a:pt x="10355" y="14266"/>
                  <a:pt x="9870" y="14146"/>
                  <a:pt x="9425" y="13946"/>
                </a:cubicBezTo>
                <a:cubicBezTo>
                  <a:pt x="9020" y="13786"/>
                  <a:pt x="8616" y="13505"/>
                  <a:pt x="8292" y="13224"/>
                </a:cubicBezTo>
                <a:cubicBezTo>
                  <a:pt x="7969" y="12864"/>
                  <a:pt x="7685" y="12463"/>
                  <a:pt x="7524" y="12022"/>
                </a:cubicBezTo>
                <a:cubicBezTo>
                  <a:pt x="7362" y="11581"/>
                  <a:pt x="7240" y="11141"/>
                  <a:pt x="7240" y="10660"/>
                </a:cubicBezTo>
                <a:cubicBezTo>
                  <a:pt x="7240" y="10179"/>
                  <a:pt x="7362" y="9698"/>
                  <a:pt x="7524" y="9257"/>
                </a:cubicBezTo>
                <a:cubicBezTo>
                  <a:pt x="7685" y="8816"/>
                  <a:pt x="7969" y="8456"/>
                  <a:pt x="8292" y="8135"/>
                </a:cubicBezTo>
                <a:cubicBezTo>
                  <a:pt x="8616" y="7814"/>
                  <a:pt x="9020" y="7574"/>
                  <a:pt x="9425" y="7374"/>
                </a:cubicBezTo>
                <a:cubicBezTo>
                  <a:pt x="9870" y="7213"/>
                  <a:pt x="10355" y="7093"/>
                  <a:pt x="10840" y="7093"/>
                </a:cubicBezTo>
                <a:close/>
                <a:moveTo>
                  <a:pt x="10840" y="13345"/>
                </a:moveTo>
                <a:cubicBezTo>
                  <a:pt x="11204" y="13345"/>
                  <a:pt x="11528" y="13305"/>
                  <a:pt x="11852" y="13144"/>
                </a:cubicBezTo>
                <a:cubicBezTo>
                  <a:pt x="12216" y="12984"/>
                  <a:pt x="12499" y="12784"/>
                  <a:pt x="12742" y="12583"/>
                </a:cubicBezTo>
                <a:cubicBezTo>
                  <a:pt x="12984" y="12343"/>
                  <a:pt x="13187" y="12062"/>
                  <a:pt x="13308" y="11702"/>
                </a:cubicBezTo>
                <a:cubicBezTo>
                  <a:pt x="13470" y="11381"/>
                  <a:pt x="13510" y="11020"/>
                  <a:pt x="13510" y="10660"/>
                </a:cubicBezTo>
                <a:cubicBezTo>
                  <a:pt x="13510" y="10299"/>
                  <a:pt x="13470" y="9978"/>
                  <a:pt x="13308" y="9618"/>
                </a:cubicBezTo>
                <a:cubicBezTo>
                  <a:pt x="13187" y="9297"/>
                  <a:pt x="12984" y="9017"/>
                  <a:pt x="12742" y="8776"/>
                </a:cubicBezTo>
                <a:cubicBezTo>
                  <a:pt x="12499" y="8536"/>
                  <a:pt x="12216" y="8335"/>
                  <a:pt x="11852" y="8215"/>
                </a:cubicBezTo>
                <a:cubicBezTo>
                  <a:pt x="11528" y="8055"/>
                  <a:pt x="11204" y="7975"/>
                  <a:pt x="10840" y="7975"/>
                </a:cubicBezTo>
                <a:cubicBezTo>
                  <a:pt x="10436" y="7975"/>
                  <a:pt x="10112" y="8055"/>
                  <a:pt x="9789" y="8215"/>
                </a:cubicBezTo>
                <a:cubicBezTo>
                  <a:pt x="9465" y="8335"/>
                  <a:pt x="9182" y="8536"/>
                  <a:pt x="8939" y="8776"/>
                </a:cubicBezTo>
                <a:cubicBezTo>
                  <a:pt x="8697" y="9017"/>
                  <a:pt x="8494" y="9297"/>
                  <a:pt x="8373" y="9618"/>
                </a:cubicBezTo>
                <a:cubicBezTo>
                  <a:pt x="8211" y="9978"/>
                  <a:pt x="8171" y="10299"/>
                  <a:pt x="8171" y="10660"/>
                </a:cubicBezTo>
                <a:cubicBezTo>
                  <a:pt x="8171" y="11020"/>
                  <a:pt x="8211" y="11381"/>
                  <a:pt x="8373" y="11702"/>
                </a:cubicBezTo>
                <a:cubicBezTo>
                  <a:pt x="8494" y="12062"/>
                  <a:pt x="8697" y="12343"/>
                  <a:pt x="8939" y="12583"/>
                </a:cubicBezTo>
                <a:cubicBezTo>
                  <a:pt x="9182" y="12784"/>
                  <a:pt x="9465" y="12984"/>
                  <a:pt x="9789" y="13144"/>
                </a:cubicBezTo>
                <a:cubicBezTo>
                  <a:pt x="10112" y="13305"/>
                  <a:pt x="10436" y="13345"/>
                  <a:pt x="10840" y="13345"/>
                </a:cubicBezTo>
                <a:close/>
              </a:path>
            </a:pathLst>
          </a:custGeom>
          <a:solidFill>
            <a:schemeClr val="bg1"/>
          </a:solidFill>
          <a:ln w="12700">
            <a:miter lim="400000"/>
          </a:ln>
        </p:spPr>
        <p:txBody>
          <a:bodyPr lIns="22860" rIns="22860" anchor="ctr"/>
          <a:lstStyle/>
          <a:p>
            <a:pPr>
              <a:lnSpc>
                <a:spcPct val="100000"/>
              </a:lnSpc>
              <a:defRPr sz="3000">
                <a:solidFill>
                  <a:srgbClr val="FFFFFF"/>
                </a:solidFill>
              </a:defRPr>
            </a:pPr>
            <a:endParaRPr sz="1500" dirty="0"/>
          </a:p>
        </p:txBody>
      </p:sp>
      <p:sp>
        <p:nvSpPr>
          <p:cNvPr id="44" name="Shape 3789">
            <a:extLst>
              <a:ext uri="{FF2B5EF4-FFF2-40B4-BE49-F238E27FC236}">
                <a16:creationId xmlns:a16="http://schemas.microsoft.com/office/drawing/2014/main" id="{CC314050-6173-4B40-9B3F-3572F53071DE}"/>
              </a:ext>
            </a:extLst>
          </p:cNvPr>
          <p:cNvSpPr/>
          <p:nvPr/>
        </p:nvSpPr>
        <p:spPr>
          <a:xfrm>
            <a:off x="3185070" y="5425710"/>
            <a:ext cx="2418423" cy="2418423"/>
          </a:xfrm>
          <a:custGeom>
            <a:avLst/>
            <a:gdLst/>
            <a:ahLst/>
            <a:cxnLst>
              <a:cxn ang="0">
                <a:pos x="wd2" y="hd2"/>
              </a:cxn>
              <a:cxn ang="5400000">
                <a:pos x="wd2" y="hd2"/>
              </a:cxn>
              <a:cxn ang="10800000">
                <a:pos x="wd2" y="hd2"/>
              </a:cxn>
              <a:cxn ang="16200000">
                <a:pos x="wd2" y="hd2"/>
              </a:cxn>
            </a:cxnLst>
            <a:rect l="0" t="0" r="r" b="b"/>
            <a:pathLst>
              <a:path w="21600" h="21600" extrusionOk="0">
                <a:moveTo>
                  <a:pt x="21600" y="20446"/>
                </a:moveTo>
                <a:cubicBezTo>
                  <a:pt x="20485" y="21600"/>
                  <a:pt x="20485" y="21600"/>
                  <a:pt x="20485" y="21600"/>
                </a:cubicBezTo>
                <a:cubicBezTo>
                  <a:pt x="14249" y="15334"/>
                  <a:pt x="14249" y="15334"/>
                  <a:pt x="14249" y="15334"/>
                </a:cubicBezTo>
                <a:cubicBezTo>
                  <a:pt x="13877" y="15664"/>
                  <a:pt x="13505" y="15953"/>
                  <a:pt x="13051" y="16200"/>
                </a:cubicBezTo>
                <a:cubicBezTo>
                  <a:pt x="12638" y="16447"/>
                  <a:pt x="12184" y="16695"/>
                  <a:pt x="11729" y="16860"/>
                </a:cubicBezTo>
                <a:cubicBezTo>
                  <a:pt x="11275" y="17024"/>
                  <a:pt x="10779" y="17189"/>
                  <a:pt x="10242" y="17272"/>
                </a:cubicBezTo>
                <a:cubicBezTo>
                  <a:pt x="9706" y="17354"/>
                  <a:pt x="9210" y="17395"/>
                  <a:pt x="8714" y="17395"/>
                </a:cubicBezTo>
                <a:cubicBezTo>
                  <a:pt x="7475" y="17395"/>
                  <a:pt x="6360" y="17148"/>
                  <a:pt x="5286" y="16695"/>
                </a:cubicBezTo>
                <a:cubicBezTo>
                  <a:pt x="4254" y="16241"/>
                  <a:pt x="3304" y="15623"/>
                  <a:pt x="2519" y="14798"/>
                </a:cubicBezTo>
                <a:cubicBezTo>
                  <a:pt x="1735" y="14015"/>
                  <a:pt x="1115" y="13108"/>
                  <a:pt x="661" y="12037"/>
                </a:cubicBezTo>
                <a:cubicBezTo>
                  <a:pt x="207" y="11006"/>
                  <a:pt x="0" y="9893"/>
                  <a:pt x="0" y="8698"/>
                </a:cubicBezTo>
                <a:cubicBezTo>
                  <a:pt x="0" y="7502"/>
                  <a:pt x="207" y="6348"/>
                  <a:pt x="661" y="5276"/>
                </a:cubicBezTo>
                <a:cubicBezTo>
                  <a:pt x="1115" y="4246"/>
                  <a:pt x="1735" y="3298"/>
                  <a:pt x="2519" y="2515"/>
                </a:cubicBezTo>
                <a:cubicBezTo>
                  <a:pt x="3304" y="1731"/>
                  <a:pt x="4254" y="1113"/>
                  <a:pt x="5286" y="660"/>
                </a:cubicBezTo>
                <a:cubicBezTo>
                  <a:pt x="6360" y="247"/>
                  <a:pt x="7475" y="0"/>
                  <a:pt x="8714" y="0"/>
                </a:cubicBezTo>
                <a:cubicBezTo>
                  <a:pt x="9912" y="0"/>
                  <a:pt x="11027" y="247"/>
                  <a:pt x="12060" y="660"/>
                </a:cubicBezTo>
                <a:cubicBezTo>
                  <a:pt x="13133" y="1113"/>
                  <a:pt x="14042" y="1731"/>
                  <a:pt x="14827" y="2515"/>
                </a:cubicBezTo>
                <a:cubicBezTo>
                  <a:pt x="15611" y="3298"/>
                  <a:pt x="16272" y="4246"/>
                  <a:pt x="16727" y="5276"/>
                </a:cubicBezTo>
                <a:cubicBezTo>
                  <a:pt x="17181" y="6348"/>
                  <a:pt x="17429" y="7502"/>
                  <a:pt x="17429" y="8698"/>
                </a:cubicBezTo>
                <a:cubicBezTo>
                  <a:pt x="17429" y="9192"/>
                  <a:pt x="17387" y="9728"/>
                  <a:pt x="17305" y="10223"/>
                </a:cubicBezTo>
                <a:cubicBezTo>
                  <a:pt x="17181" y="10759"/>
                  <a:pt x="17057" y="11253"/>
                  <a:pt x="16892" y="11707"/>
                </a:cubicBezTo>
                <a:cubicBezTo>
                  <a:pt x="16685" y="12160"/>
                  <a:pt x="16479" y="12614"/>
                  <a:pt x="16231" y="13026"/>
                </a:cubicBezTo>
                <a:cubicBezTo>
                  <a:pt x="15983" y="13479"/>
                  <a:pt x="15694" y="13850"/>
                  <a:pt x="15364" y="14221"/>
                </a:cubicBezTo>
                <a:lnTo>
                  <a:pt x="21600" y="20446"/>
                </a:lnTo>
                <a:close/>
                <a:moveTo>
                  <a:pt x="909" y="8698"/>
                </a:moveTo>
                <a:cubicBezTo>
                  <a:pt x="909" y="9769"/>
                  <a:pt x="1115" y="10759"/>
                  <a:pt x="1487" y="11707"/>
                </a:cubicBezTo>
                <a:cubicBezTo>
                  <a:pt x="1900" y="12655"/>
                  <a:pt x="2437" y="13438"/>
                  <a:pt x="3180" y="14180"/>
                </a:cubicBezTo>
                <a:cubicBezTo>
                  <a:pt x="3882" y="14881"/>
                  <a:pt x="4708" y="15458"/>
                  <a:pt x="5658" y="15870"/>
                </a:cubicBezTo>
                <a:cubicBezTo>
                  <a:pt x="6608" y="16282"/>
                  <a:pt x="7641" y="16489"/>
                  <a:pt x="8714" y="16489"/>
                </a:cubicBezTo>
                <a:cubicBezTo>
                  <a:pt x="9788" y="16489"/>
                  <a:pt x="10779" y="16282"/>
                  <a:pt x="11729" y="15870"/>
                </a:cubicBezTo>
                <a:cubicBezTo>
                  <a:pt x="12638" y="15458"/>
                  <a:pt x="13464" y="14881"/>
                  <a:pt x="14207" y="14180"/>
                </a:cubicBezTo>
                <a:cubicBezTo>
                  <a:pt x="14909" y="13438"/>
                  <a:pt x="15488" y="12655"/>
                  <a:pt x="15901" y="11707"/>
                </a:cubicBezTo>
                <a:cubicBezTo>
                  <a:pt x="16314" y="10759"/>
                  <a:pt x="16520" y="9769"/>
                  <a:pt x="16520" y="8698"/>
                </a:cubicBezTo>
                <a:cubicBezTo>
                  <a:pt x="16520" y="7626"/>
                  <a:pt x="16314" y="6595"/>
                  <a:pt x="15901" y="5647"/>
                </a:cubicBezTo>
                <a:cubicBezTo>
                  <a:pt x="15488" y="4699"/>
                  <a:pt x="14909" y="3875"/>
                  <a:pt x="14207" y="3174"/>
                </a:cubicBezTo>
                <a:cubicBezTo>
                  <a:pt x="13464" y="2473"/>
                  <a:pt x="12638" y="1896"/>
                  <a:pt x="11729" y="1525"/>
                </a:cubicBezTo>
                <a:cubicBezTo>
                  <a:pt x="10779" y="1113"/>
                  <a:pt x="9788" y="907"/>
                  <a:pt x="8714" y="907"/>
                </a:cubicBezTo>
                <a:cubicBezTo>
                  <a:pt x="7641" y="907"/>
                  <a:pt x="6608" y="1113"/>
                  <a:pt x="5658" y="1525"/>
                </a:cubicBezTo>
                <a:cubicBezTo>
                  <a:pt x="4708" y="1896"/>
                  <a:pt x="3882" y="2473"/>
                  <a:pt x="3180" y="3174"/>
                </a:cubicBezTo>
                <a:cubicBezTo>
                  <a:pt x="2437" y="3875"/>
                  <a:pt x="1900" y="4699"/>
                  <a:pt x="1487" y="5647"/>
                </a:cubicBezTo>
                <a:cubicBezTo>
                  <a:pt x="1115" y="6595"/>
                  <a:pt x="909" y="7626"/>
                  <a:pt x="909" y="8698"/>
                </a:cubicBezTo>
                <a:close/>
              </a:path>
            </a:pathLst>
          </a:custGeom>
          <a:solidFill>
            <a:schemeClr val="bg1"/>
          </a:solidFill>
          <a:ln w="12700">
            <a:miter lim="400000"/>
          </a:ln>
        </p:spPr>
        <p:txBody>
          <a:bodyPr lIns="22860" rIns="22860" anchor="ctr"/>
          <a:lstStyle/>
          <a:p>
            <a:pPr>
              <a:lnSpc>
                <a:spcPct val="100000"/>
              </a:lnSpc>
              <a:defRPr sz="3000">
                <a:solidFill>
                  <a:srgbClr val="FFFFFF"/>
                </a:solidFill>
              </a:defRPr>
            </a:pPr>
            <a:endParaRPr sz="1500" dirty="0"/>
          </a:p>
        </p:txBody>
      </p:sp>
      <p:sp>
        <p:nvSpPr>
          <p:cNvPr id="45" name="Shape 3841">
            <a:extLst>
              <a:ext uri="{FF2B5EF4-FFF2-40B4-BE49-F238E27FC236}">
                <a16:creationId xmlns:a16="http://schemas.microsoft.com/office/drawing/2014/main" id="{55AF5C86-578D-4CB3-8FC4-8ED3CFD7D1F5}"/>
              </a:ext>
            </a:extLst>
          </p:cNvPr>
          <p:cNvSpPr/>
          <p:nvPr/>
        </p:nvSpPr>
        <p:spPr>
          <a:xfrm>
            <a:off x="16740707" y="5480123"/>
            <a:ext cx="2757002" cy="23095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905"/>
                </a:lnTo>
                <a:lnTo>
                  <a:pt x="20084" y="905"/>
                </a:lnTo>
                <a:lnTo>
                  <a:pt x="20084" y="18207"/>
                </a:lnTo>
                <a:lnTo>
                  <a:pt x="11179" y="18207"/>
                </a:lnTo>
                <a:lnTo>
                  <a:pt x="11179" y="20582"/>
                </a:lnTo>
                <a:lnTo>
                  <a:pt x="17621" y="20582"/>
                </a:lnTo>
                <a:lnTo>
                  <a:pt x="17621" y="21600"/>
                </a:lnTo>
                <a:lnTo>
                  <a:pt x="3979" y="21600"/>
                </a:lnTo>
                <a:lnTo>
                  <a:pt x="3979" y="20582"/>
                </a:lnTo>
                <a:lnTo>
                  <a:pt x="10421" y="20582"/>
                </a:lnTo>
                <a:lnTo>
                  <a:pt x="10421" y="18207"/>
                </a:lnTo>
                <a:lnTo>
                  <a:pt x="1516" y="18207"/>
                </a:lnTo>
                <a:lnTo>
                  <a:pt x="1516" y="905"/>
                </a:lnTo>
                <a:lnTo>
                  <a:pt x="0" y="905"/>
                </a:lnTo>
                <a:lnTo>
                  <a:pt x="0" y="0"/>
                </a:lnTo>
                <a:lnTo>
                  <a:pt x="21600" y="0"/>
                </a:lnTo>
                <a:close/>
                <a:moveTo>
                  <a:pt x="19232" y="17190"/>
                </a:moveTo>
                <a:lnTo>
                  <a:pt x="19232" y="905"/>
                </a:lnTo>
                <a:lnTo>
                  <a:pt x="2368" y="905"/>
                </a:lnTo>
                <a:lnTo>
                  <a:pt x="2368" y="17190"/>
                </a:lnTo>
                <a:lnTo>
                  <a:pt x="19232" y="17190"/>
                </a:lnTo>
                <a:close/>
                <a:moveTo>
                  <a:pt x="9568" y="3845"/>
                </a:moveTo>
                <a:lnTo>
                  <a:pt x="9568" y="9613"/>
                </a:lnTo>
                <a:lnTo>
                  <a:pt x="4737" y="9613"/>
                </a:lnTo>
                <a:lnTo>
                  <a:pt x="4737" y="3845"/>
                </a:lnTo>
                <a:lnTo>
                  <a:pt x="9568" y="3845"/>
                </a:lnTo>
                <a:close/>
                <a:moveTo>
                  <a:pt x="4737" y="11535"/>
                </a:moveTo>
                <a:lnTo>
                  <a:pt x="4737" y="12440"/>
                </a:lnTo>
                <a:lnTo>
                  <a:pt x="16863" y="12440"/>
                </a:lnTo>
                <a:lnTo>
                  <a:pt x="16863" y="11535"/>
                </a:lnTo>
                <a:lnTo>
                  <a:pt x="4737" y="11535"/>
                </a:lnTo>
                <a:close/>
                <a:moveTo>
                  <a:pt x="4737" y="14362"/>
                </a:moveTo>
                <a:lnTo>
                  <a:pt x="4737" y="15380"/>
                </a:lnTo>
                <a:lnTo>
                  <a:pt x="16863" y="15380"/>
                </a:lnTo>
                <a:lnTo>
                  <a:pt x="16863" y="14362"/>
                </a:lnTo>
                <a:lnTo>
                  <a:pt x="4737" y="14362"/>
                </a:lnTo>
                <a:close/>
                <a:moveTo>
                  <a:pt x="8811" y="8595"/>
                </a:moveTo>
                <a:lnTo>
                  <a:pt x="8811" y="4750"/>
                </a:lnTo>
                <a:lnTo>
                  <a:pt x="5589" y="4750"/>
                </a:lnTo>
                <a:lnTo>
                  <a:pt x="5589" y="8595"/>
                </a:lnTo>
                <a:lnTo>
                  <a:pt x="8811" y="8595"/>
                </a:lnTo>
                <a:close/>
                <a:moveTo>
                  <a:pt x="11179" y="3845"/>
                </a:moveTo>
                <a:lnTo>
                  <a:pt x="11179" y="4750"/>
                </a:lnTo>
                <a:lnTo>
                  <a:pt x="16863" y="4750"/>
                </a:lnTo>
                <a:lnTo>
                  <a:pt x="16863" y="3845"/>
                </a:lnTo>
                <a:lnTo>
                  <a:pt x="11179" y="3845"/>
                </a:lnTo>
                <a:close/>
                <a:moveTo>
                  <a:pt x="11179" y="6220"/>
                </a:moveTo>
                <a:lnTo>
                  <a:pt x="11179" y="7125"/>
                </a:lnTo>
                <a:lnTo>
                  <a:pt x="16863" y="7125"/>
                </a:lnTo>
                <a:lnTo>
                  <a:pt x="16863" y="6220"/>
                </a:lnTo>
                <a:lnTo>
                  <a:pt x="11179" y="6220"/>
                </a:lnTo>
                <a:close/>
                <a:moveTo>
                  <a:pt x="11179" y="8595"/>
                </a:moveTo>
                <a:lnTo>
                  <a:pt x="11179" y="9613"/>
                </a:lnTo>
                <a:lnTo>
                  <a:pt x="16863" y="9613"/>
                </a:lnTo>
                <a:lnTo>
                  <a:pt x="16863" y="8595"/>
                </a:lnTo>
                <a:lnTo>
                  <a:pt x="11179" y="8595"/>
                </a:lnTo>
                <a:close/>
              </a:path>
            </a:pathLst>
          </a:custGeom>
          <a:solidFill>
            <a:schemeClr val="bg1"/>
          </a:solidFill>
          <a:ln w="12700">
            <a:miter lim="400000"/>
          </a:ln>
        </p:spPr>
        <p:txBody>
          <a:bodyPr lIns="22860" rIns="22860" anchor="ctr"/>
          <a:lstStyle/>
          <a:p>
            <a:pPr>
              <a:lnSpc>
                <a:spcPct val="100000"/>
              </a:lnSpc>
              <a:defRPr sz="3000">
                <a:solidFill>
                  <a:srgbClr val="FFFFFF"/>
                </a:solidFill>
              </a:defRPr>
            </a:pPr>
            <a:endParaRPr sz="1500" dirty="0"/>
          </a:p>
        </p:txBody>
      </p:sp>
      <p:sp>
        <p:nvSpPr>
          <p:cNvPr id="46" name="Shape 3851">
            <a:extLst>
              <a:ext uri="{FF2B5EF4-FFF2-40B4-BE49-F238E27FC236}">
                <a16:creationId xmlns:a16="http://schemas.microsoft.com/office/drawing/2014/main" id="{86B01820-C290-4B48-9DFF-5B43B55152A4}"/>
              </a:ext>
            </a:extLst>
          </p:cNvPr>
          <p:cNvSpPr/>
          <p:nvPr/>
        </p:nvSpPr>
        <p:spPr>
          <a:xfrm>
            <a:off x="9974984" y="5353160"/>
            <a:ext cx="2563523" cy="2563523"/>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2"/>
                  <a:pt x="15023" y="817"/>
                </a:cubicBezTo>
                <a:cubicBezTo>
                  <a:pt x="16346" y="1401"/>
                  <a:pt x="17475" y="2141"/>
                  <a:pt x="18448" y="3152"/>
                </a:cubicBezTo>
                <a:cubicBezTo>
                  <a:pt x="19421" y="4125"/>
                  <a:pt x="20199" y="5254"/>
                  <a:pt x="20783" y="6577"/>
                </a:cubicBezTo>
                <a:cubicBezTo>
                  <a:pt x="21328" y="7901"/>
                  <a:pt x="21600" y="9302"/>
                  <a:pt x="21600" y="10781"/>
                </a:cubicBezTo>
                <a:cubicBezTo>
                  <a:pt x="21600" y="12259"/>
                  <a:pt x="21328" y="13661"/>
                  <a:pt x="20783" y="14984"/>
                </a:cubicBezTo>
                <a:cubicBezTo>
                  <a:pt x="20199" y="16307"/>
                  <a:pt x="19421" y="17475"/>
                  <a:pt x="18448" y="18448"/>
                </a:cubicBezTo>
                <a:cubicBezTo>
                  <a:pt x="17475" y="19421"/>
                  <a:pt x="16346" y="20199"/>
                  <a:pt x="15023" y="20744"/>
                </a:cubicBezTo>
                <a:cubicBezTo>
                  <a:pt x="13699" y="21289"/>
                  <a:pt x="12298" y="21600"/>
                  <a:pt x="10819" y="21600"/>
                </a:cubicBezTo>
                <a:cubicBezTo>
                  <a:pt x="9302" y="21600"/>
                  <a:pt x="7901" y="21289"/>
                  <a:pt x="6616" y="20744"/>
                </a:cubicBezTo>
                <a:cubicBezTo>
                  <a:pt x="5293" y="20199"/>
                  <a:pt x="4125" y="19421"/>
                  <a:pt x="3152" y="18448"/>
                </a:cubicBezTo>
                <a:cubicBezTo>
                  <a:pt x="2179" y="17475"/>
                  <a:pt x="1401" y="16307"/>
                  <a:pt x="856" y="14984"/>
                </a:cubicBezTo>
                <a:cubicBezTo>
                  <a:pt x="272" y="13661"/>
                  <a:pt x="0" y="12259"/>
                  <a:pt x="0" y="10781"/>
                </a:cubicBezTo>
                <a:cubicBezTo>
                  <a:pt x="0" y="9302"/>
                  <a:pt x="272" y="7901"/>
                  <a:pt x="856" y="6577"/>
                </a:cubicBezTo>
                <a:cubicBezTo>
                  <a:pt x="1401" y="5254"/>
                  <a:pt x="2179" y="4125"/>
                  <a:pt x="3152" y="3152"/>
                </a:cubicBezTo>
                <a:cubicBezTo>
                  <a:pt x="4125" y="2141"/>
                  <a:pt x="5293" y="1401"/>
                  <a:pt x="6616" y="817"/>
                </a:cubicBezTo>
                <a:cubicBezTo>
                  <a:pt x="7901" y="272"/>
                  <a:pt x="9302" y="0"/>
                  <a:pt x="10819" y="0"/>
                </a:cubicBezTo>
                <a:close/>
                <a:moveTo>
                  <a:pt x="10819" y="20705"/>
                </a:moveTo>
                <a:cubicBezTo>
                  <a:pt x="12182" y="20705"/>
                  <a:pt x="13466" y="20471"/>
                  <a:pt x="14672" y="19926"/>
                </a:cubicBezTo>
                <a:cubicBezTo>
                  <a:pt x="15879" y="19421"/>
                  <a:pt x="16930" y="18720"/>
                  <a:pt x="17864" y="17825"/>
                </a:cubicBezTo>
                <a:cubicBezTo>
                  <a:pt x="18720" y="16930"/>
                  <a:pt x="19421" y="15879"/>
                  <a:pt x="19965" y="14672"/>
                </a:cubicBezTo>
                <a:cubicBezTo>
                  <a:pt x="20471" y="13466"/>
                  <a:pt x="20744" y="12182"/>
                  <a:pt x="20744" y="10781"/>
                </a:cubicBezTo>
                <a:cubicBezTo>
                  <a:pt x="20744" y="9418"/>
                  <a:pt x="20471" y="8095"/>
                  <a:pt x="19965" y="6928"/>
                </a:cubicBezTo>
                <a:cubicBezTo>
                  <a:pt x="19421" y="5721"/>
                  <a:pt x="18720" y="4670"/>
                  <a:pt x="17864" y="3736"/>
                </a:cubicBezTo>
                <a:cubicBezTo>
                  <a:pt x="16930" y="2880"/>
                  <a:pt x="15879" y="2179"/>
                  <a:pt x="14672" y="1635"/>
                </a:cubicBezTo>
                <a:cubicBezTo>
                  <a:pt x="13466" y="1129"/>
                  <a:pt x="12182" y="856"/>
                  <a:pt x="10819" y="856"/>
                </a:cubicBezTo>
                <a:cubicBezTo>
                  <a:pt x="9418" y="856"/>
                  <a:pt x="8134" y="1129"/>
                  <a:pt x="6928" y="1635"/>
                </a:cubicBezTo>
                <a:cubicBezTo>
                  <a:pt x="5721" y="2179"/>
                  <a:pt x="4670" y="2880"/>
                  <a:pt x="3775" y="3736"/>
                </a:cubicBezTo>
                <a:cubicBezTo>
                  <a:pt x="2880" y="4670"/>
                  <a:pt x="2179" y="5721"/>
                  <a:pt x="1674" y="6928"/>
                </a:cubicBezTo>
                <a:cubicBezTo>
                  <a:pt x="1129" y="8095"/>
                  <a:pt x="856" y="9418"/>
                  <a:pt x="856" y="10781"/>
                </a:cubicBezTo>
                <a:cubicBezTo>
                  <a:pt x="856" y="12182"/>
                  <a:pt x="1129" y="13466"/>
                  <a:pt x="1674" y="14672"/>
                </a:cubicBezTo>
                <a:cubicBezTo>
                  <a:pt x="2179" y="15879"/>
                  <a:pt x="2880" y="16930"/>
                  <a:pt x="3775" y="17825"/>
                </a:cubicBezTo>
                <a:cubicBezTo>
                  <a:pt x="4670" y="18720"/>
                  <a:pt x="5721" y="19421"/>
                  <a:pt x="6928" y="19926"/>
                </a:cubicBezTo>
                <a:cubicBezTo>
                  <a:pt x="8134" y="20471"/>
                  <a:pt x="9418" y="20705"/>
                  <a:pt x="10819" y="20705"/>
                </a:cubicBezTo>
                <a:close/>
                <a:moveTo>
                  <a:pt x="16229" y="6928"/>
                </a:moveTo>
                <a:cubicBezTo>
                  <a:pt x="16346" y="6811"/>
                  <a:pt x="16463" y="6733"/>
                  <a:pt x="16657" y="6733"/>
                </a:cubicBezTo>
                <a:cubicBezTo>
                  <a:pt x="16852" y="6733"/>
                  <a:pt x="17008" y="6811"/>
                  <a:pt x="17124" y="6928"/>
                </a:cubicBezTo>
                <a:cubicBezTo>
                  <a:pt x="17241" y="7083"/>
                  <a:pt x="17280" y="7239"/>
                  <a:pt x="17280" y="7434"/>
                </a:cubicBezTo>
                <a:cubicBezTo>
                  <a:pt x="17280" y="7589"/>
                  <a:pt x="17241" y="7745"/>
                  <a:pt x="17085" y="7862"/>
                </a:cubicBezTo>
                <a:cubicBezTo>
                  <a:pt x="9691" y="15062"/>
                  <a:pt x="9691" y="15062"/>
                  <a:pt x="9691" y="15062"/>
                </a:cubicBezTo>
                <a:cubicBezTo>
                  <a:pt x="9652" y="15101"/>
                  <a:pt x="9613" y="15139"/>
                  <a:pt x="9496" y="15178"/>
                </a:cubicBezTo>
                <a:cubicBezTo>
                  <a:pt x="9418" y="15178"/>
                  <a:pt x="9341" y="15178"/>
                  <a:pt x="9302" y="15178"/>
                </a:cubicBezTo>
                <a:cubicBezTo>
                  <a:pt x="9185" y="15178"/>
                  <a:pt x="9107" y="15178"/>
                  <a:pt x="8990" y="15178"/>
                </a:cubicBezTo>
                <a:cubicBezTo>
                  <a:pt x="8912" y="15139"/>
                  <a:pt x="8874" y="15101"/>
                  <a:pt x="8835" y="15062"/>
                </a:cubicBezTo>
                <a:cubicBezTo>
                  <a:pt x="5955" y="12143"/>
                  <a:pt x="5955" y="12143"/>
                  <a:pt x="5955" y="12143"/>
                </a:cubicBezTo>
                <a:cubicBezTo>
                  <a:pt x="5799" y="12026"/>
                  <a:pt x="5721" y="11870"/>
                  <a:pt x="5721" y="11676"/>
                </a:cubicBezTo>
                <a:cubicBezTo>
                  <a:pt x="5721" y="11481"/>
                  <a:pt x="5799" y="11325"/>
                  <a:pt x="5955" y="11248"/>
                </a:cubicBezTo>
                <a:cubicBezTo>
                  <a:pt x="6032" y="11092"/>
                  <a:pt x="6188" y="11053"/>
                  <a:pt x="6383" y="11053"/>
                </a:cubicBezTo>
                <a:cubicBezTo>
                  <a:pt x="6538" y="11053"/>
                  <a:pt x="6733" y="11092"/>
                  <a:pt x="6850" y="11248"/>
                </a:cubicBezTo>
                <a:cubicBezTo>
                  <a:pt x="9302" y="13661"/>
                  <a:pt x="9302" y="13661"/>
                  <a:pt x="9302" y="13661"/>
                </a:cubicBezTo>
                <a:lnTo>
                  <a:pt x="16229" y="6928"/>
                </a:lnTo>
                <a:close/>
              </a:path>
            </a:pathLst>
          </a:custGeom>
          <a:solidFill>
            <a:schemeClr val="bg1"/>
          </a:solidFill>
          <a:ln w="12700">
            <a:miter lim="400000"/>
          </a:ln>
        </p:spPr>
        <p:txBody>
          <a:bodyPr lIns="22860" rIns="22860" anchor="ctr"/>
          <a:lstStyle/>
          <a:p>
            <a:pPr>
              <a:lnSpc>
                <a:spcPct val="100000"/>
              </a:lnSpc>
              <a:defRPr sz="3000">
                <a:solidFill>
                  <a:srgbClr val="FFFFFF"/>
                </a:solidFill>
              </a:defRPr>
            </a:pPr>
            <a:endParaRPr sz="1500" dirty="0"/>
          </a:p>
        </p:txBody>
      </p:sp>
      <p:sp>
        <p:nvSpPr>
          <p:cNvPr id="47" name="Freeform: Shape 46">
            <a:extLst>
              <a:ext uri="{FF2B5EF4-FFF2-40B4-BE49-F238E27FC236}">
                <a16:creationId xmlns:a16="http://schemas.microsoft.com/office/drawing/2014/main" id="{736B0BFB-742B-430F-B28D-15F78C128689}"/>
              </a:ext>
            </a:extLst>
          </p:cNvPr>
          <p:cNvSpPr/>
          <p:nvPr/>
        </p:nvSpPr>
        <p:spPr>
          <a:xfrm>
            <a:off x="23198667"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6039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a:extLst>
              <a:ext uri="{FF2B5EF4-FFF2-40B4-BE49-F238E27FC236}">
                <a16:creationId xmlns:a16="http://schemas.microsoft.com/office/drawing/2014/main" id="{F96340EF-996E-4D7B-A1D6-E968F60F4798}"/>
              </a:ext>
            </a:extLst>
          </p:cNvPr>
          <p:cNvPicPr>
            <a:picLocks noGrp="1" noChangeAspect="1"/>
          </p:cNvPicPr>
          <p:nvPr>
            <p:ph type="pic" sz="quarter" idx="10"/>
          </p:nvPr>
        </p:nvPicPr>
        <p:blipFill>
          <a:blip r:embed="rId2" cstate="email">
            <a:grayscl/>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a:xfrm flipH="1">
            <a:off x="0" y="0"/>
            <a:ext cx="29260800" cy="16459200"/>
          </a:xfrm>
          <a:prstGeom prst="rect">
            <a:avLst/>
          </a:prstGeom>
        </p:spPr>
      </p:pic>
      <p:sp>
        <p:nvSpPr>
          <p:cNvPr id="45" name="Freeform: Shape 44">
            <a:extLst>
              <a:ext uri="{FF2B5EF4-FFF2-40B4-BE49-F238E27FC236}">
                <a16:creationId xmlns:a16="http://schemas.microsoft.com/office/drawing/2014/main" id="{25F5ABE2-1B3F-4CBB-8C50-D44E85B1EDEA}"/>
              </a:ext>
            </a:extLst>
          </p:cNvPr>
          <p:cNvSpPr/>
          <p:nvPr/>
        </p:nvSpPr>
        <p:spPr>
          <a:xfrm>
            <a:off x="3" y="4236410"/>
            <a:ext cx="15544798" cy="12222789"/>
          </a:xfrm>
          <a:custGeom>
            <a:avLst/>
            <a:gdLst>
              <a:gd name="connsiteX0" fmla="*/ 6286500 w 16725899"/>
              <a:gd name="connsiteY0" fmla="*/ 0 h 13151482"/>
              <a:gd name="connsiteX1" fmla="*/ 16725899 w 16725899"/>
              <a:gd name="connsiteY1" fmla="*/ 10439400 h 13151482"/>
              <a:gd name="connsiteX2" fmla="*/ 16397239 w 16725899"/>
              <a:gd name="connsiteY2" fmla="*/ 13048367 h 13151482"/>
              <a:gd name="connsiteX3" fmla="*/ 16367957 w 16725899"/>
              <a:gd name="connsiteY3" fmla="*/ 13151482 h 13151482"/>
              <a:gd name="connsiteX4" fmla="*/ 0 w 16725899"/>
              <a:gd name="connsiteY4" fmla="*/ 13151482 h 13151482"/>
              <a:gd name="connsiteX5" fmla="*/ 0 w 16725899"/>
              <a:gd name="connsiteY5" fmla="*/ 2105719 h 13151482"/>
              <a:gd name="connsiteX6" fmla="*/ 40440 w 16725899"/>
              <a:gd name="connsiteY6" fmla="*/ 2073940 h 13151482"/>
              <a:gd name="connsiteX7" fmla="*/ 6286500 w 16725899"/>
              <a:gd name="connsiteY7" fmla="*/ 0 h 1315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25899" h="13151482">
                <a:moveTo>
                  <a:pt x="6286500" y="0"/>
                </a:moveTo>
                <a:cubicBezTo>
                  <a:pt x="12052020" y="0"/>
                  <a:pt x="16725899" y="4673880"/>
                  <a:pt x="16725899" y="10439400"/>
                </a:cubicBezTo>
                <a:cubicBezTo>
                  <a:pt x="16725899" y="11340262"/>
                  <a:pt x="16611790" y="12214473"/>
                  <a:pt x="16397239" y="13048367"/>
                </a:cubicBezTo>
                <a:lnTo>
                  <a:pt x="16367957" y="13151482"/>
                </a:lnTo>
                <a:lnTo>
                  <a:pt x="0" y="13151482"/>
                </a:lnTo>
                <a:lnTo>
                  <a:pt x="0" y="2105719"/>
                </a:lnTo>
                <a:lnTo>
                  <a:pt x="40440" y="2073940"/>
                </a:lnTo>
                <a:cubicBezTo>
                  <a:pt x="1782178" y="771372"/>
                  <a:pt x="3944257" y="0"/>
                  <a:pt x="6286500"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1E987E2-E592-4EFC-8B02-DADBC536D181}"/>
              </a:ext>
            </a:extLst>
          </p:cNvPr>
          <p:cNvSpPr/>
          <p:nvPr/>
        </p:nvSpPr>
        <p:spPr>
          <a:xfrm>
            <a:off x="1031820" y="7003802"/>
            <a:ext cx="10626780" cy="7190045"/>
          </a:xfrm>
          <a:prstGeom prst="rect">
            <a:avLst/>
          </a:prstGeom>
        </p:spPr>
        <p:txBody>
          <a:bodyPr wrap="square">
            <a:spAutoFit/>
          </a:bodyPr>
          <a:lstStyle/>
          <a:p>
            <a:pPr>
              <a:lnSpc>
                <a:spcPct val="80000"/>
              </a:lnSpc>
            </a:pPr>
            <a:r>
              <a:rPr lang="en-US" sz="7200" dirty="0">
                <a:solidFill>
                  <a:schemeClr val="bg1"/>
                </a:solidFill>
              </a:rPr>
              <a:t>IT HADN'T REGISTERED WITH ARTHUR THAT THE COUNCIL WANTED </a:t>
            </a:r>
            <a:r>
              <a:rPr lang="en-US" sz="7200" b="1" dirty="0">
                <a:solidFill>
                  <a:schemeClr val="bg1"/>
                </a:solidFill>
              </a:rPr>
              <a:t>TO KNOCK DOWN HIS HOUSE AND BUILD AN BYPASS INSTEAD.</a:t>
            </a:r>
          </a:p>
        </p:txBody>
      </p:sp>
      <p:sp>
        <p:nvSpPr>
          <p:cNvPr id="46" name="Freeform: Shape 45">
            <a:extLst>
              <a:ext uri="{FF2B5EF4-FFF2-40B4-BE49-F238E27FC236}">
                <a16:creationId xmlns:a16="http://schemas.microsoft.com/office/drawing/2014/main" id="{EC8530CF-A6BE-4A09-B33F-A9740F0C65A1}"/>
              </a:ext>
            </a:extLst>
          </p:cNvPr>
          <p:cNvSpPr/>
          <p:nvPr/>
        </p:nvSpPr>
        <p:spPr>
          <a:xfrm rot="10800000">
            <a:off x="21640800" y="1"/>
            <a:ext cx="7620000" cy="5991564"/>
          </a:xfrm>
          <a:custGeom>
            <a:avLst/>
            <a:gdLst>
              <a:gd name="connsiteX0" fmla="*/ 6286500 w 16725899"/>
              <a:gd name="connsiteY0" fmla="*/ 0 h 13151482"/>
              <a:gd name="connsiteX1" fmla="*/ 16725899 w 16725899"/>
              <a:gd name="connsiteY1" fmla="*/ 10439400 h 13151482"/>
              <a:gd name="connsiteX2" fmla="*/ 16397239 w 16725899"/>
              <a:gd name="connsiteY2" fmla="*/ 13048367 h 13151482"/>
              <a:gd name="connsiteX3" fmla="*/ 16367957 w 16725899"/>
              <a:gd name="connsiteY3" fmla="*/ 13151482 h 13151482"/>
              <a:gd name="connsiteX4" fmla="*/ 0 w 16725899"/>
              <a:gd name="connsiteY4" fmla="*/ 13151482 h 13151482"/>
              <a:gd name="connsiteX5" fmla="*/ 0 w 16725899"/>
              <a:gd name="connsiteY5" fmla="*/ 2105719 h 13151482"/>
              <a:gd name="connsiteX6" fmla="*/ 40440 w 16725899"/>
              <a:gd name="connsiteY6" fmla="*/ 2073940 h 13151482"/>
              <a:gd name="connsiteX7" fmla="*/ 6286500 w 16725899"/>
              <a:gd name="connsiteY7" fmla="*/ 0 h 1315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25899" h="13151482">
                <a:moveTo>
                  <a:pt x="6286500" y="0"/>
                </a:moveTo>
                <a:cubicBezTo>
                  <a:pt x="12052020" y="0"/>
                  <a:pt x="16725899" y="4673880"/>
                  <a:pt x="16725899" y="10439400"/>
                </a:cubicBezTo>
                <a:cubicBezTo>
                  <a:pt x="16725899" y="11340262"/>
                  <a:pt x="16611790" y="12214473"/>
                  <a:pt x="16397239" y="13048367"/>
                </a:cubicBezTo>
                <a:lnTo>
                  <a:pt x="16367957" y="13151482"/>
                </a:lnTo>
                <a:lnTo>
                  <a:pt x="0" y="13151482"/>
                </a:lnTo>
                <a:lnTo>
                  <a:pt x="0" y="2105719"/>
                </a:lnTo>
                <a:lnTo>
                  <a:pt x="40440" y="2073940"/>
                </a:lnTo>
                <a:cubicBezTo>
                  <a:pt x="1782178" y="771372"/>
                  <a:pt x="3944257" y="0"/>
                  <a:pt x="62865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E54C3D77-40D5-4F58-BE0C-07912147FF37}"/>
              </a:ext>
            </a:extLst>
          </p:cNvPr>
          <p:cNvSpPr>
            <a:spLocks noGrp="1"/>
          </p:cNvSpPr>
          <p:nvPr>
            <p:ph type="ftr" sz="quarter" idx="3"/>
          </p:nvPr>
        </p:nvSpPr>
        <p:spPr/>
        <p:txBody>
          <a:bodyPr/>
          <a:lstStyle/>
          <a:p>
            <a:r>
              <a:rPr lang="en-US">
                <a:solidFill>
                  <a:schemeClr val="bg1"/>
                </a:solidFill>
              </a:rPr>
              <a:t>BUSINESS.COM</a:t>
            </a:r>
            <a:endParaRPr lang="en-US" dirty="0">
              <a:solidFill>
                <a:schemeClr val="bg1"/>
              </a:solidFill>
            </a:endParaRPr>
          </a:p>
        </p:txBody>
      </p:sp>
      <p:sp>
        <p:nvSpPr>
          <p:cNvPr id="6" name="Slide Number Placeholder 5">
            <a:extLst>
              <a:ext uri="{FF2B5EF4-FFF2-40B4-BE49-F238E27FC236}">
                <a16:creationId xmlns:a16="http://schemas.microsoft.com/office/drawing/2014/main" id="{A0EE53AD-A966-47DD-8756-D906C00478F3}"/>
              </a:ext>
            </a:extLst>
          </p:cNvPr>
          <p:cNvSpPr>
            <a:spLocks noGrp="1"/>
          </p:cNvSpPr>
          <p:nvPr>
            <p:ph type="sldNum" sz="quarter" idx="4"/>
          </p:nvPr>
        </p:nvSpPr>
        <p:spPr/>
        <p:txBody>
          <a:bodyPr/>
          <a:lstStyle/>
          <a:p>
            <a:fld id="{92B485D1-D61A-494D-A8A9-04DC541B8AAB}" type="slidenum">
              <a:rPr lang="en-US" smtClean="0">
                <a:solidFill>
                  <a:schemeClr val="bg1"/>
                </a:solidFill>
              </a:rPr>
              <a:pPr/>
              <a:t>8</a:t>
            </a:fld>
            <a:endParaRPr lang="en-US" dirty="0">
              <a:solidFill>
                <a:schemeClr val="bg1"/>
              </a:solidFill>
            </a:endParaRPr>
          </a:p>
        </p:txBody>
      </p:sp>
      <p:sp>
        <p:nvSpPr>
          <p:cNvPr id="16" name="Freeform: Shape 15">
            <a:extLst>
              <a:ext uri="{FF2B5EF4-FFF2-40B4-BE49-F238E27FC236}">
                <a16:creationId xmlns:a16="http://schemas.microsoft.com/office/drawing/2014/main" id="{5435A5D0-7ED4-4A55-AE48-9AB4A1C42FB9}"/>
              </a:ext>
            </a:extLst>
          </p:cNvPr>
          <p:cNvSpPr/>
          <p:nvPr/>
        </p:nvSpPr>
        <p:spPr>
          <a:xfrm>
            <a:off x="1133422" y="847611"/>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085159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8E21AFF-197F-4F48-8ECB-09066865850D}"/>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a:off x="-1" y="0"/>
            <a:ext cx="29260801" cy="16459200"/>
          </a:xfrm>
        </p:spPr>
      </p:pic>
      <p:sp>
        <p:nvSpPr>
          <p:cNvPr id="2" name="Slide Number Placeholder 1">
            <a:extLst>
              <a:ext uri="{FF2B5EF4-FFF2-40B4-BE49-F238E27FC236}">
                <a16:creationId xmlns:a16="http://schemas.microsoft.com/office/drawing/2014/main" id="{9ABDFAEA-4807-43E1-B394-9E035986F66A}"/>
              </a:ext>
            </a:extLst>
          </p:cNvPr>
          <p:cNvSpPr>
            <a:spLocks noGrp="1"/>
          </p:cNvSpPr>
          <p:nvPr>
            <p:ph type="sldNum" sz="quarter" idx="4"/>
          </p:nvPr>
        </p:nvSpPr>
        <p:spPr/>
        <p:txBody>
          <a:bodyPr/>
          <a:lstStyle/>
          <a:p>
            <a:fld id="{92B485D1-D61A-494D-A8A9-04DC541B8AAB}" type="slidenum">
              <a:rPr lang="en-US" smtClean="0"/>
              <a:pPr/>
              <a:t>9</a:t>
            </a:fld>
            <a:endParaRPr lang="en-US" dirty="0"/>
          </a:p>
        </p:txBody>
      </p:sp>
      <p:sp>
        <p:nvSpPr>
          <p:cNvPr id="3" name="Footer Placeholder 2">
            <a:extLst>
              <a:ext uri="{FF2B5EF4-FFF2-40B4-BE49-F238E27FC236}">
                <a16:creationId xmlns:a16="http://schemas.microsoft.com/office/drawing/2014/main" id="{D14F86E8-2E18-4341-AE98-6A33718FF06D}"/>
              </a:ext>
            </a:extLst>
          </p:cNvPr>
          <p:cNvSpPr>
            <a:spLocks noGrp="1"/>
          </p:cNvSpPr>
          <p:nvPr>
            <p:ph type="ftr" sz="quarter" idx="3"/>
          </p:nvPr>
        </p:nvSpPr>
        <p:spPr/>
        <p:txBody>
          <a:bodyPr/>
          <a:lstStyle/>
          <a:p>
            <a:r>
              <a:rPr lang="en-US"/>
              <a:t>BUSINESS.COM</a:t>
            </a:r>
            <a:endParaRPr lang="en-US" dirty="0"/>
          </a:p>
        </p:txBody>
      </p:sp>
      <p:sp>
        <p:nvSpPr>
          <p:cNvPr id="7" name="Rectangle 6">
            <a:extLst>
              <a:ext uri="{FF2B5EF4-FFF2-40B4-BE49-F238E27FC236}">
                <a16:creationId xmlns:a16="http://schemas.microsoft.com/office/drawing/2014/main" id="{5C510CE1-2DFC-42E2-A997-A85BD62BCC0E}"/>
              </a:ext>
            </a:extLst>
          </p:cNvPr>
          <p:cNvSpPr/>
          <p:nvPr/>
        </p:nvSpPr>
        <p:spPr>
          <a:xfrm>
            <a:off x="1065687" y="1049863"/>
            <a:ext cx="27163291" cy="13057650"/>
          </a:xfrm>
          <a:prstGeom prst="rect">
            <a:avLst/>
          </a:prstGeom>
          <a:gradFill flip="none" rotWithShape="1">
            <a:gsLst>
              <a:gs pos="61000">
                <a:schemeClr val="accent2">
                  <a:lumMod val="60000"/>
                  <a:lumOff val="40000"/>
                  <a:alpha val="70000"/>
                </a:schemeClr>
              </a:gs>
              <a:gs pos="8000">
                <a:schemeClr val="accent2"/>
              </a:gs>
              <a:gs pos="100000">
                <a:schemeClr val="accent5">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8" name="Freeform: Shape 7">
            <a:extLst>
              <a:ext uri="{FF2B5EF4-FFF2-40B4-BE49-F238E27FC236}">
                <a16:creationId xmlns:a16="http://schemas.microsoft.com/office/drawing/2014/main" id="{FF712073-DA2A-4096-86A2-D3B6A56830B7}"/>
              </a:ext>
            </a:extLst>
          </p:cNvPr>
          <p:cNvSpPr/>
          <p:nvPr/>
        </p:nvSpPr>
        <p:spPr>
          <a:xfrm>
            <a:off x="2167467" y="2220450"/>
            <a:ext cx="5030312" cy="552560"/>
          </a:xfrm>
          <a:custGeom>
            <a:avLst/>
            <a:gdLst/>
            <a:ahLst/>
            <a:cxnLst/>
            <a:rect l="l" t="t" r="r" b="b"/>
            <a:pathLst>
              <a:path w="49784298" h="5468608">
                <a:moveTo>
                  <a:pt x="37499914" y="1291619"/>
                </a:moveTo>
                <a:lnTo>
                  <a:pt x="36661494" y="3315910"/>
                </a:lnTo>
                <a:lnTo>
                  <a:pt x="38338334" y="3315910"/>
                </a:lnTo>
                <a:close/>
                <a:moveTo>
                  <a:pt x="30912034" y="1087679"/>
                </a:moveTo>
                <a:lnTo>
                  <a:pt x="30912034" y="2930690"/>
                </a:lnTo>
                <a:lnTo>
                  <a:pt x="31909074" y="2930690"/>
                </a:lnTo>
                <a:cubicBezTo>
                  <a:pt x="32276670" y="2930690"/>
                  <a:pt x="32556142" y="2850122"/>
                  <a:pt x="32747490" y="2688984"/>
                </a:cubicBezTo>
                <a:cubicBezTo>
                  <a:pt x="32938846" y="2527846"/>
                  <a:pt x="33034518" y="2301247"/>
                  <a:pt x="33034518" y="2009185"/>
                </a:cubicBezTo>
                <a:cubicBezTo>
                  <a:pt x="33034518" y="1712087"/>
                  <a:pt x="32938846" y="1484229"/>
                  <a:pt x="32747490" y="1325609"/>
                </a:cubicBezTo>
                <a:cubicBezTo>
                  <a:pt x="32556142" y="1166989"/>
                  <a:pt x="32276670" y="1087679"/>
                  <a:pt x="31909074" y="1087679"/>
                </a:cubicBezTo>
                <a:close/>
                <a:moveTo>
                  <a:pt x="19015306" y="1087679"/>
                </a:moveTo>
                <a:lnTo>
                  <a:pt x="19015306" y="2923137"/>
                </a:lnTo>
                <a:lnTo>
                  <a:pt x="20012346" y="2923137"/>
                </a:lnTo>
                <a:cubicBezTo>
                  <a:pt x="20379946" y="2923137"/>
                  <a:pt x="20659420" y="2843827"/>
                  <a:pt x="20850766" y="2685208"/>
                </a:cubicBezTo>
                <a:cubicBezTo>
                  <a:pt x="21042118" y="2526588"/>
                  <a:pt x="21137794" y="2301247"/>
                  <a:pt x="21137794" y="2009185"/>
                </a:cubicBezTo>
                <a:cubicBezTo>
                  <a:pt x="21137794" y="1712087"/>
                  <a:pt x="21042118" y="1484229"/>
                  <a:pt x="20850766" y="1325609"/>
                </a:cubicBezTo>
                <a:cubicBezTo>
                  <a:pt x="20659420" y="1166989"/>
                  <a:pt x="20379946" y="1087679"/>
                  <a:pt x="20012346" y="1087679"/>
                </a:cubicBezTo>
                <a:close/>
                <a:moveTo>
                  <a:pt x="13462234" y="1087679"/>
                </a:moveTo>
                <a:lnTo>
                  <a:pt x="13462234" y="2930690"/>
                </a:lnTo>
                <a:lnTo>
                  <a:pt x="14459276" y="2930690"/>
                </a:lnTo>
                <a:cubicBezTo>
                  <a:pt x="14826870" y="2930690"/>
                  <a:pt x="15106342" y="2850122"/>
                  <a:pt x="15297690" y="2688984"/>
                </a:cubicBezTo>
                <a:cubicBezTo>
                  <a:pt x="15489042" y="2527846"/>
                  <a:pt x="15584718" y="2301247"/>
                  <a:pt x="15584718" y="2009185"/>
                </a:cubicBezTo>
                <a:cubicBezTo>
                  <a:pt x="15584718" y="1712087"/>
                  <a:pt x="15489042" y="1484229"/>
                  <a:pt x="15297690" y="1325609"/>
                </a:cubicBezTo>
                <a:cubicBezTo>
                  <a:pt x="15106342" y="1166989"/>
                  <a:pt x="14826870" y="1087679"/>
                  <a:pt x="14459276" y="1087679"/>
                </a:cubicBezTo>
                <a:close/>
                <a:moveTo>
                  <a:pt x="25876750" y="1042359"/>
                </a:moveTo>
                <a:cubicBezTo>
                  <a:pt x="25564542" y="1042359"/>
                  <a:pt x="25282554" y="1114116"/>
                  <a:pt x="25030778" y="1257629"/>
                </a:cubicBezTo>
                <a:cubicBezTo>
                  <a:pt x="24778998" y="1401142"/>
                  <a:pt x="24581354" y="1601306"/>
                  <a:pt x="24437842" y="1858118"/>
                </a:cubicBezTo>
                <a:cubicBezTo>
                  <a:pt x="24294326" y="2114932"/>
                  <a:pt x="24222570" y="2406994"/>
                  <a:pt x="24222570" y="2734304"/>
                </a:cubicBezTo>
                <a:cubicBezTo>
                  <a:pt x="24222570" y="3061615"/>
                  <a:pt x="24294326" y="3353677"/>
                  <a:pt x="24437842" y="3610490"/>
                </a:cubicBezTo>
                <a:cubicBezTo>
                  <a:pt x="24581354" y="3867303"/>
                  <a:pt x="24778998" y="4067466"/>
                  <a:pt x="25030778" y="4210979"/>
                </a:cubicBezTo>
                <a:cubicBezTo>
                  <a:pt x="25282554" y="4354492"/>
                  <a:pt x="25564542" y="4426249"/>
                  <a:pt x="25876750" y="4426249"/>
                </a:cubicBezTo>
                <a:cubicBezTo>
                  <a:pt x="26188954" y="4426249"/>
                  <a:pt x="26470942" y="4354492"/>
                  <a:pt x="26722722" y="4210979"/>
                </a:cubicBezTo>
                <a:cubicBezTo>
                  <a:pt x="26974498" y="4067466"/>
                  <a:pt x="27172142" y="3867303"/>
                  <a:pt x="27315658" y="3610490"/>
                </a:cubicBezTo>
                <a:cubicBezTo>
                  <a:pt x="27459170" y="3353677"/>
                  <a:pt x="27530926" y="3061615"/>
                  <a:pt x="27530926" y="2734304"/>
                </a:cubicBezTo>
                <a:cubicBezTo>
                  <a:pt x="27530926" y="2406994"/>
                  <a:pt x="27459170" y="2114932"/>
                  <a:pt x="27315658" y="1858118"/>
                </a:cubicBezTo>
                <a:cubicBezTo>
                  <a:pt x="27172142" y="1601306"/>
                  <a:pt x="26974498" y="1401142"/>
                  <a:pt x="26722722" y="1257629"/>
                </a:cubicBezTo>
                <a:cubicBezTo>
                  <a:pt x="26470942" y="1114116"/>
                  <a:pt x="26188954" y="1042359"/>
                  <a:pt x="25876750" y="1042359"/>
                </a:cubicBezTo>
                <a:close/>
                <a:moveTo>
                  <a:pt x="8426946" y="1042359"/>
                </a:moveTo>
                <a:cubicBezTo>
                  <a:pt x="8114742" y="1042359"/>
                  <a:pt x="7832754" y="1114116"/>
                  <a:pt x="7580976" y="1257629"/>
                </a:cubicBezTo>
                <a:cubicBezTo>
                  <a:pt x="7329198" y="1401142"/>
                  <a:pt x="7131552" y="1601306"/>
                  <a:pt x="6988040" y="1858118"/>
                </a:cubicBezTo>
                <a:cubicBezTo>
                  <a:pt x="6844526" y="2114932"/>
                  <a:pt x="6772771" y="2406994"/>
                  <a:pt x="6772771" y="2734304"/>
                </a:cubicBezTo>
                <a:cubicBezTo>
                  <a:pt x="6772771" y="3061615"/>
                  <a:pt x="6844526" y="3353677"/>
                  <a:pt x="6988040" y="3610490"/>
                </a:cubicBezTo>
                <a:cubicBezTo>
                  <a:pt x="7131552" y="3867303"/>
                  <a:pt x="7329198" y="4067466"/>
                  <a:pt x="7580976" y="4210979"/>
                </a:cubicBezTo>
                <a:cubicBezTo>
                  <a:pt x="7832754" y="4354492"/>
                  <a:pt x="8114742" y="4426249"/>
                  <a:pt x="8426946" y="4426249"/>
                </a:cubicBezTo>
                <a:cubicBezTo>
                  <a:pt x="8739152" y="4426249"/>
                  <a:pt x="9021142" y="4354492"/>
                  <a:pt x="9272920" y="4210979"/>
                </a:cubicBezTo>
                <a:cubicBezTo>
                  <a:pt x="9524698" y="4067466"/>
                  <a:pt x="9722344" y="3867303"/>
                  <a:pt x="9865856" y="3610490"/>
                </a:cubicBezTo>
                <a:cubicBezTo>
                  <a:pt x="10009370" y="3353677"/>
                  <a:pt x="10081126" y="3061615"/>
                  <a:pt x="10081126" y="2734304"/>
                </a:cubicBezTo>
                <a:cubicBezTo>
                  <a:pt x="10081126" y="2406994"/>
                  <a:pt x="10009370" y="2114932"/>
                  <a:pt x="9865856" y="1858118"/>
                </a:cubicBezTo>
                <a:cubicBezTo>
                  <a:pt x="9722344" y="1601306"/>
                  <a:pt x="9524698" y="1401142"/>
                  <a:pt x="9272920" y="1257629"/>
                </a:cubicBezTo>
                <a:cubicBezTo>
                  <a:pt x="9021142" y="1114116"/>
                  <a:pt x="8739152" y="1042359"/>
                  <a:pt x="8426946" y="1042359"/>
                </a:cubicBezTo>
                <a:close/>
                <a:moveTo>
                  <a:pt x="45690394" y="90641"/>
                </a:moveTo>
                <a:lnTo>
                  <a:pt x="49686102" y="90641"/>
                </a:lnTo>
                <a:lnTo>
                  <a:pt x="49686102" y="1072572"/>
                </a:lnTo>
                <a:lnTo>
                  <a:pt x="46906478" y="1072572"/>
                </a:lnTo>
                <a:lnTo>
                  <a:pt x="46906478" y="2220678"/>
                </a:lnTo>
                <a:lnTo>
                  <a:pt x="49361310" y="2220678"/>
                </a:lnTo>
                <a:lnTo>
                  <a:pt x="49361310" y="3172398"/>
                </a:lnTo>
                <a:lnTo>
                  <a:pt x="46906478" y="3172398"/>
                </a:lnTo>
                <a:lnTo>
                  <a:pt x="46906478" y="4396036"/>
                </a:lnTo>
                <a:lnTo>
                  <a:pt x="49784298" y="4396036"/>
                </a:lnTo>
                <a:lnTo>
                  <a:pt x="49784298" y="5377968"/>
                </a:lnTo>
                <a:lnTo>
                  <a:pt x="45690394" y="5377968"/>
                </a:lnTo>
                <a:close/>
                <a:moveTo>
                  <a:pt x="40426434" y="90641"/>
                </a:moveTo>
                <a:lnTo>
                  <a:pt x="45033962" y="90641"/>
                </a:lnTo>
                <a:lnTo>
                  <a:pt x="45033962" y="1087679"/>
                </a:lnTo>
                <a:lnTo>
                  <a:pt x="43342014" y="1087679"/>
                </a:lnTo>
                <a:lnTo>
                  <a:pt x="43342014" y="5377968"/>
                </a:lnTo>
                <a:lnTo>
                  <a:pt x="42118378" y="5377968"/>
                </a:lnTo>
                <a:lnTo>
                  <a:pt x="42118378" y="1087679"/>
                </a:lnTo>
                <a:lnTo>
                  <a:pt x="40426434" y="1087679"/>
                </a:lnTo>
                <a:close/>
                <a:moveTo>
                  <a:pt x="36903202" y="90641"/>
                </a:moveTo>
                <a:lnTo>
                  <a:pt x="38111734" y="90641"/>
                </a:lnTo>
                <a:lnTo>
                  <a:pt x="40475926" y="5377968"/>
                </a:lnTo>
                <a:lnTo>
                  <a:pt x="39191858" y="5377968"/>
                </a:lnTo>
                <a:lnTo>
                  <a:pt x="38723554" y="4244969"/>
                </a:lnTo>
                <a:lnTo>
                  <a:pt x="36268726" y="4244969"/>
                </a:lnTo>
                <a:lnTo>
                  <a:pt x="35800418" y="5377968"/>
                </a:lnTo>
                <a:lnTo>
                  <a:pt x="34546566" y="5377968"/>
                </a:lnTo>
                <a:close/>
                <a:moveTo>
                  <a:pt x="29688394" y="90641"/>
                </a:moveTo>
                <a:lnTo>
                  <a:pt x="31977054" y="90641"/>
                </a:lnTo>
                <a:cubicBezTo>
                  <a:pt x="32445358" y="90641"/>
                  <a:pt x="32851982" y="168691"/>
                  <a:pt x="33196914" y="324793"/>
                </a:cubicBezTo>
                <a:cubicBezTo>
                  <a:pt x="33541850" y="480896"/>
                  <a:pt x="33807474" y="702460"/>
                  <a:pt x="33993790" y="989486"/>
                </a:cubicBezTo>
                <a:cubicBezTo>
                  <a:pt x="34180106" y="1276512"/>
                  <a:pt x="34273262" y="1616412"/>
                  <a:pt x="34273262" y="2009185"/>
                </a:cubicBezTo>
                <a:cubicBezTo>
                  <a:pt x="34273262" y="2401958"/>
                  <a:pt x="34178846" y="2740598"/>
                  <a:pt x="33990014" y="3025108"/>
                </a:cubicBezTo>
                <a:cubicBezTo>
                  <a:pt x="33801178" y="3309616"/>
                  <a:pt x="33533034" y="3527404"/>
                  <a:pt x="33185586" y="3678470"/>
                </a:cubicBezTo>
                <a:lnTo>
                  <a:pt x="34371458" y="5377968"/>
                </a:lnTo>
                <a:lnTo>
                  <a:pt x="33057178" y="5377968"/>
                </a:lnTo>
                <a:lnTo>
                  <a:pt x="32037478" y="3905070"/>
                </a:lnTo>
                <a:lnTo>
                  <a:pt x="31977054" y="3905070"/>
                </a:lnTo>
                <a:lnTo>
                  <a:pt x="30912034" y="3905070"/>
                </a:lnTo>
                <a:lnTo>
                  <a:pt x="30912034" y="5377968"/>
                </a:lnTo>
                <a:lnTo>
                  <a:pt x="29688394" y="5377968"/>
                </a:lnTo>
                <a:close/>
                <a:moveTo>
                  <a:pt x="17791672" y="90641"/>
                </a:moveTo>
                <a:lnTo>
                  <a:pt x="20080326" y="90641"/>
                </a:lnTo>
                <a:cubicBezTo>
                  <a:pt x="20548636" y="90641"/>
                  <a:pt x="20955254" y="168691"/>
                  <a:pt x="21300190" y="324793"/>
                </a:cubicBezTo>
                <a:cubicBezTo>
                  <a:pt x="21645128" y="480896"/>
                  <a:pt x="21910750" y="702460"/>
                  <a:pt x="22097066" y="989486"/>
                </a:cubicBezTo>
                <a:cubicBezTo>
                  <a:pt x="22283382" y="1276512"/>
                  <a:pt x="22376538" y="1616412"/>
                  <a:pt x="22376538" y="2009185"/>
                </a:cubicBezTo>
                <a:cubicBezTo>
                  <a:pt x="22376538" y="2396922"/>
                  <a:pt x="22283382" y="2735563"/>
                  <a:pt x="22097066" y="3025108"/>
                </a:cubicBezTo>
                <a:cubicBezTo>
                  <a:pt x="21910750" y="3314652"/>
                  <a:pt x="21645128" y="3536216"/>
                  <a:pt x="21300190" y="3689800"/>
                </a:cubicBezTo>
                <a:cubicBezTo>
                  <a:pt x="20955254" y="3843384"/>
                  <a:pt x="20548636" y="3920176"/>
                  <a:pt x="20080326" y="3920176"/>
                </a:cubicBezTo>
                <a:lnTo>
                  <a:pt x="19015306" y="3920176"/>
                </a:lnTo>
                <a:lnTo>
                  <a:pt x="19015306" y="5377968"/>
                </a:lnTo>
                <a:lnTo>
                  <a:pt x="17791672" y="5377968"/>
                </a:lnTo>
                <a:close/>
                <a:moveTo>
                  <a:pt x="12238598" y="90641"/>
                </a:moveTo>
                <a:lnTo>
                  <a:pt x="14527254" y="90641"/>
                </a:lnTo>
                <a:cubicBezTo>
                  <a:pt x="14995560" y="90641"/>
                  <a:pt x="15402178" y="168691"/>
                  <a:pt x="15747114" y="324793"/>
                </a:cubicBezTo>
                <a:cubicBezTo>
                  <a:pt x="16092050" y="480896"/>
                  <a:pt x="16357676" y="702460"/>
                  <a:pt x="16543990" y="989486"/>
                </a:cubicBezTo>
                <a:cubicBezTo>
                  <a:pt x="16730306" y="1276512"/>
                  <a:pt x="16823462" y="1616412"/>
                  <a:pt x="16823462" y="2009185"/>
                </a:cubicBezTo>
                <a:cubicBezTo>
                  <a:pt x="16823462" y="2401958"/>
                  <a:pt x="16729046" y="2740598"/>
                  <a:pt x="16540214" y="3025108"/>
                </a:cubicBezTo>
                <a:cubicBezTo>
                  <a:pt x="16351382" y="3309616"/>
                  <a:pt x="16083238" y="3527404"/>
                  <a:pt x="15735786" y="3678470"/>
                </a:cubicBezTo>
                <a:lnTo>
                  <a:pt x="16921658" y="5377968"/>
                </a:lnTo>
                <a:lnTo>
                  <a:pt x="15607378" y="5377968"/>
                </a:lnTo>
                <a:lnTo>
                  <a:pt x="14587680" y="3905070"/>
                </a:lnTo>
                <a:lnTo>
                  <a:pt x="14527254" y="3905070"/>
                </a:lnTo>
                <a:lnTo>
                  <a:pt x="13462234" y="3905070"/>
                </a:lnTo>
                <a:lnTo>
                  <a:pt x="13462234" y="5377968"/>
                </a:lnTo>
                <a:lnTo>
                  <a:pt x="12238598" y="5377968"/>
                </a:lnTo>
                <a:close/>
                <a:moveTo>
                  <a:pt x="25876750" y="0"/>
                </a:moveTo>
                <a:cubicBezTo>
                  <a:pt x="26425622" y="0"/>
                  <a:pt x="26919106" y="118336"/>
                  <a:pt x="27357198" y="355007"/>
                </a:cubicBezTo>
                <a:cubicBezTo>
                  <a:pt x="27795294" y="591678"/>
                  <a:pt x="28140226" y="917730"/>
                  <a:pt x="28392006" y="1333162"/>
                </a:cubicBezTo>
                <a:cubicBezTo>
                  <a:pt x="28643782" y="1748595"/>
                  <a:pt x="28769670" y="2215642"/>
                  <a:pt x="28769670" y="2734304"/>
                </a:cubicBezTo>
                <a:cubicBezTo>
                  <a:pt x="28769670" y="3252966"/>
                  <a:pt x="28643782" y="3720014"/>
                  <a:pt x="28392006" y="4135446"/>
                </a:cubicBezTo>
                <a:cubicBezTo>
                  <a:pt x="28140226" y="4550879"/>
                  <a:pt x="27795294" y="4876931"/>
                  <a:pt x="27357198" y="5113602"/>
                </a:cubicBezTo>
                <a:cubicBezTo>
                  <a:pt x="26919106" y="5350272"/>
                  <a:pt x="26425622" y="5468608"/>
                  <a:pt x="25876750" y="5468608"/>
                </a:cubicBezTo>
                <a:cubicBezTo>
                  <a:pt x="25327874" y="5468608"/>
                  <a:pt x="24833130" y="5350272"/>
                  <a:pt x="24392522" y="5113602"/>
                </a:cubicBezTo>
                <a:cubicBezTo>
                  <a:pt x="23951906" y="4876931"/>
                  <a:pt x="23606974" y="4550879"/>
                  <a:pt x="23357714" y="4135446"/>
                </a:cubicBezTo>
                <a:cubicBezTo>
                  <a:pt x="23108454" y="3720014"/>
                  <a:pt x="22983826" y="3252966"/>
                  <a:pt x="22983826" y="2734304"/>
                </a:cubicBezTo>
                <a:cubicBezTo>
                  <a:pt x="22983826" y="2215642"/>
                  <a:pt x="23108454" y="1748595"/>
                  <a:pt x="23357714" y="1333162"/>
                </a:cubicBezTo>
                <a:cubicBezTo>
                  <a:pt x="23606974" y="917730"/>
                  <a:pt x="23951906" y="591678"/>
                  <a:pt x="24392522" y="355007"/>
                </a:cubicBezTo>
                <a:cubicBezTo>
                  <a:pt x="24833130" y="118336"/>
                  <a:pt x="25327874" y="0"/>
                  <a:pt x="25876750" y="0"/>
                </a:cubicBezTo>
                <a:close/>
                <a:moveTo>
                  <a:pt x="8426946" y="0"/>
                </a:moveTo>
                <a:cubicBezTo>
                  <a:pt x="8975822" y="0"/>
                  <a:pt x="9469306" y="118336"/>
                  <a:pt x="9907400" y="355007"/>
                </a:cubicBezTo>
                <a:cubicBezTo>
                  <a:pt x="10345494" y="591678"/>
                  <a:pt x="10690428" y="917730"/>
                  <a:pt x="10942206" y="1333162"/>
                </a:cubicBezTo>
                <a:cubicBezTo>
                  <a:pt x="11193982" y="1748595"/>
                  <a:pt x="11319870" y="2215642"/>
                  <a:pt x="11319870" y="2734304"/>
                </a:cubicBezTo>
                <a:cubicBezTo>
                  <a:pt x="11319870" y="3252966"/>
                  <a:pt x="11193982" y="3720014"/>
                  <a:pt x="10942206" y="4135446"/>
                </a:cubicBezTo>
                <a:cubicBezTo>
                  <a:pt x="10690428" y="4550879"/>
                  <a:pt x="10345494" y="4876931"/>
                  <a:pt x="9907400" y="5113602"/>
                </a:cubicBezTo>
                <a:cubicBezTo>
                  <a:pt x="9469306" y="5350272"/>
                  <a:pt x="8975822" y="5468608"/>
                  <a:pt x="8426946" y="5468608"/>
                </a:cubicBezTo>
                <a:cubicBezTo>
                  <a:pt x="7878074" y="5468608"/>
                  <a:pt x="7383330" y="5350272"/>
                  <a:pt x="6942718" y="5113602"/>
                </a:cubicBezTo>
                <a:cubicBezTo>
                  <a:pt x="6502109" y="4876931"/>
                  <a:pt x="6157173" y="4550879"/>
                  <a:pt x="5907915" y="4135446"/>
                </a:cubicBezTo>
                <a:cubicBezTo>
                  <a:pt x="5658654" y="3720014"/>
                  <a:pt x="5534025" y="3252966"/>
                  <a:pt x="5534025" y="2734304"/>
                </a:cubicBezTo>
                <a:cubicBezTo>
                  <a:pt x="5534025" y="2215642"/>
                  <a:pt x="5658654" y="1748595"/>
                  <a:pt x="5907915" y="1333162"/>
                </a:cubicBezTo>
                <a:cubicBezTo>
                  <a:pt x="6157173" y="917730"/>
                  <a:pt x="6502109" y="591678"/>
                  <a:pt x="6942718" y="355007"/>
                </a:cubicBezTo>
                <a:cubicBezTo>
                  <a:pt x="7383330" y="118336"/>
                  <a:pt x="7878074" y="0"/>
                  <a:pt x="8426946" y="0"/>
                </a:cubicBezTo>
                <a:close/>
                <a:moveTo>
                  <a:pt x="2870264" y="0"/>
                </a:moveTo>
                <a:cubicBezTo>
                  <a:pt x="3328499" y="0"/>
                  <a:pt x="3742673" y="80570"/>
                  <a:pt x="4112787" y="241707"/>
                </a:cubicBezTo>
                <a:cubicBezTo>
                  <a:pt x="4482899" y="402844"/>
                  <a:pt x="4793844" y="634480"/>
                  <a:pt x="5045621" y="936613"/>
                </a:cubicBezTo>
                <a:lnTo>
                  <a:pt x="4260075" y="1661732"/>
                </a:lnTo>
                <a:cubicBezTo>
                  <a:pt x="3902550" y="1248817"/>
                  <a:pt x="3459423" y="1042359"/>
                  <a:pt x="2930691" y="1042359"/>
                </a:cubicBezTo>
                <a:cubicBezTo>
                  <a:pt x="2603380" y="1042359"/>
                  <a:pt x="2311318" y="1114116"/>
                  <a:pt x="2054505" y="1257629"/>
                </a:cubicBezTo>
                <a:cubicBezTo>
                  <a:pt x="1797692" y="1401142"/>
                  <a:pt x="1597528" y="1601306"/>
                  <a:pt x="1454015" y="1858118"/>
                </a:cubicBezTo>
                <a:cubicBezTo>
                  <a:pt x="1310502" y="2114932"/>
                  <a:pt x="1238746" y="2406994"/>
                  <a:pt x="1238746" y="2734304"/>
                </a:cubicBezTo>
                <a:cubicBezTo>
                  <a:pt x="1238746" y="3061615"/>
                  <a:pt x="1310502" y="3353677"/>
                  <a:pt x="1454015" y="3610490"/>
                </a:cubicBezTo>
                <a:cubicBezTo>
                  <a:pt x="1597528" y="3867303"/>
                  <a:pt x="1797692" y="4067466"/>
                  <a:pt x="2054505" y="4210979"/>
                </a:cubicBezTo>
                <a:cubicBezTo>
                  <a:pt x="2311318" y="4354492"/>
                  <a:pt x="2603380" y="4426249"/>
                  <a:pt x="2930691" y="4426249"/>
                </a:cubicBezTo>
                <a:cubicBezTo>
                  <a:pt x="3459423" y="4426249"/>
                  <a:pt x="3902550" y="4217274"/>
                  <a:pt x="4260075" y="3799323"/>
                </a:cubicBezTo>
                <a:lnTo>
                  <a:pt x="5045621" y="4524442"/>
                </a:lnTo>
                <a:cubicBezTo>
                  <a:pt x="4793844" y="4831610"/>
                  <a:pt x="4481640" y="5065764"/>
                  <a:pt x="4109009" y="5226902"/>
                </a:cubicBezTo>
                <a:cubicBezTo>
                  <a:pt x="3736377" y="5388040"/>
                  <a:pt x="3320946" y="5468608"/>
                  <a:pt x="2862711" y="5468608"/>
                </a:cubicBezTo>
                <a:cubicBezTo>
                  <a:pt x="2323907" y="5468608"/>
                  <a:pt x="1836717" y="5351531"/>
                  <a:pt x="1401142" y="5117378"/>
                </a:cubicBezTo>
                <a:cubicBezTo>
                  <a:pt x="965567" y="4883226"/>
                  <a:pt x="623150" y="4558432"/>
                  <a:pt x="373890" y="4142999"/>
                </a:cubicBezTo>
                <a:cubicBezTo>
                  <a:pt x="124630" y="3727566"/>
                  <a:pt x="0" y="3258002"/>
                  <a:pt x="0" y="2734304"/>
                </a:cubicBezTo>
                <a:cubicBezTo>
                  <a:pt x="0" y="2210607"/>
                  <a:pt x="124630" y="1741042"/>
                  <a:pt x="373890" y="1325609"/>
                </a:cubicBezTo>
                <a:cubicBezTo>
                  <a:pt x="623150" y="910176"/>
                  <a:pt x="965567" y="585383"/>
                  <a:pt x="1401142" y="351230"/>
                </a:cubicBezTo>
                <a:cubicBezTo>
                  <a:pt x="1836717" y="117077"/>
                  <a:pt x="2326424" y="0"/>
                  <a:pt x="287026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171F166-BF95-4125-AB2C-5AB8D027FB25}"/>
              </a:ext>
            </a:extLst>
          </p:cNvPr>
          <p:cNvSpPr/>
          <p:nvPr/>
        </p:nvSpPr>
        <p:spPr>
          <a:xfrm>
            <a:off x="1828800" y="3589442"/>
            <a:ext cx="22517100" cy="6256969"/>
          </a:xfrm>
          <a:prstGeom prst="rect">
            <a:avLst/>
          </a:prstGeom>
        </p:spPr>
        <p:txBody>
          <a:bodyPr wrap="square">
            <a:spAutoFit/>
          </a:bodyPr>
          <a:lstStyle/>
          <a:p>
            <a:pPr lvl="0">
              <a:lnSpc>
                <a:spcPct val="80000"/>
              </a:lnSpc>
            </a:pPr>
            <a:r>
              <a:rPr lang="en-US" sz="10000" dirty="0">
                <a:solidFill>
                  <a:schemeClr val="bg1"/>
                </a:solidFill>
              </a:rPr>
              <a:t>IT HADN'T PROPERLY REGISTERED WITH ARTHUR </a:t>
            </a:r>
            <a:br>
              <a:rPr lang="en-US" sz="10000" dirty="0">
                <a:solidFill>
                  <a:schemeClr val="bg1"/>
                </a:solidFill>
              </a:rPr>
            </a:br>
            <a:r>
              <a:rPr lang="en-US" sz="10000" b="1" dirty="0">
                <a:solidFill>
                  <a:schemeClr val="bg1"/>
                </a:solidFill>
              </a:rPr>
              <a:t>THAT THE COUNCIL WANTED TO KNOCK DOWN HIS HOUSE AND BUILD AN BYPASS INSTEAD.</a:t>
            </a:r>
          </a:p>
        </p:txBody>
      </p:sp>
    </p:spTree>
    <p:extLst>
      <p:ext uri="{BB962C8B-B14F-4D97-AF65-F5344CB8AC3E}">
        <p14:creationId xmlns:p14="http://schemas.microsoft.com/office/powerpoint/2010/main" val="1581433692"/>
      </p:ext>
    </p:extLst>
  </p:cSld>
  <p:clrMapOvr>
    <a:masterClrMapping/>
  </p:clrMapOvr>
</p:sld>
</file>

<file path=ppt/theme/theme1.xml><?xml version="1.0" encoding="utf-8"?>
<a:theme xmlns:a="http://schemas.openxmlformats.org/drawingml/2006/main" name="Office Theme">
  <a:themeElements>
    <a:clrScheme name="Custom 9">
      <a:dk1>
        <a:srgbClr val="12343D"/>
      </a:dk1>
      <a:lt1>
        <a:srgbClr val="FFFFFF"/>
      </a:lt1>
      <a:dk2>
        <a:srgbClr val="12343D"/>
      </a:dk2>
      <a:lt2>
        <a:srgbClr val="FFFFFF"/>
      </a:lt2>
      <a:accent1>
        <a:srgbClr val="007670"/>
      </a:accent1>
      <a:accent2>
        <a:srgbClr val="00A8A8"/>
      </a:accent2>
      <a:accent3>
        <a:srgbClr val="00C5C0"/>
      </a:accent3>
      <a:accent4>
        <a:srgbClr val="FF0552"/>
      </a:accent4>
      <a:accent5>
        <a:srgbClr val="31FFCE"/>
      </a:accent5>
      <a:accent6>
        <a:srgbClr val="43FEFA"/>
      </a:accent6>
      <a:hlink>
        <a:srgbClr val="5B9BD5"/>
      </a:hlink>
      <a:folHlink>
        <a:srgbClr val="70AD47"/>
      </a:folHlink>
    </a:clrScheme>
    <a:fontScheme name="Custom 3">
      <a:majorFont>
        <a:latin typeface="Montserrat"/>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3898</TotalTime>
  <Words>3063</Words>
  <Application>Microsoft Office PowerPoint</Application>
  <PresentationFormat>Custom</PresentationFormat>
  <Paragraphs>464</Paragraphs>
  <Slides>49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Gill Sans</vt:lpstr>
      <vt:lpstr>Montserrat</vt:lpstr>
      <vt:lpstr>Raleway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Wolverine</cp:lastModifiedBy>
  <cp:revision>472</cp:revision>
  <dcterms:created xsi:type="dcterms:W3CDTF">2019-05-23T11:07:15Z</dcterms:created>
  <dcterms:modified xsi:type="dcterms:W3CDTF">2019-10-15T14:45:26Z</dcterms:modified>
</cp:coreProperties>
</file>